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86" r:id="rId4"/>
    <p:sldId id="258" r:id="rId5"/>
    <p:sldId id="257" r:id="rId6"/>
    <p:sldId id="277" r:id="rId7"/>
    <p:sldId id="275" r:id="rId8"/>
    <p:sldId id="269" r:id="rId9"/>
    <p:sldId id="270" r:id="rId10"/>
    <p:sldId id="287" r:id="rId11"/>
    <p:sldId id="271" r:id="rId12"/>
    <p:sldId id="279" r:id="rId13"/>
    <p:sldId id="281" r:id="rId14"/>
    <p:sldId id="282" r:id="rId15"/>
    <p:sldId id="283" r:id="rId16"/>
    <p:sldId id="284" r:id="rId17"/>
    <p:sldId id="285" r:id="rId18"/>
    <p:sldId id="273" r:id="rId19"/>
  </p:sldIdLst>
  <p:sldSz cx="9144000" cy="6858000" type="screen4x3"/>
  <p:notesSz cx="6858000" cy="9144000"/>
  <p:custDataLst>
    <p:tags r:id="rId20"/>
  </p:custDataLst>
  <p:defaultTextStyle>
    <a:defPPr>
      <a:defRPr lang="en-US"/>
    </a:defPPr>
    <a:lvl1pPr algn="l" rtl="0" fontAlgn="base">
      <a:spcBef>
        <a:spcPct val="0"/>
      </a:spcBef>
      <a:spcAft>
        <a:spcPct val="0"/>
      </a:spcAft>
      <a:defRPr kern="1200">
        <a:solidFill>
          <a:schemeClr val="tx1"/>
        </a:solidFill>
        <a:latin typeface=".VnTimeH" pitchFamily="34" charset="0"/>
        <a:ea typeface="+mn-ea"/>
        <a:cs typeface="+mn-cs"/>
      </a:defRPr>
    </a:lvl1pPr>
    <a:lvl2pPr marL="457200" algn="l" rtl="0" fontAlgn="base">
      <a:spcBef>
        <a:spcPct val="0"/>
      </a:spcBef>
      <a:spcAft>
        <a:spcPct val="0"/>
      </a:spcAft>
      <a:defRPr kern="1200">
        <a:solidFill>
          <a:schemeClr val="tx1"/>
        </a:solidFill>
        <a:latin typeface=".VnTimeH" pitchFamily="34" charset="0"/>
        <a:ea typeface="+mn-ea"/>
        <a:cs typeface="+mn-cs"/>
      </a:defRPr>
    </a:lvl2pPr>
    <a:lvl3pPr marL="914400" algn="l" rtl="0" fontAlgn="base">
      <a:spcBef>
        <a:spcPct val="0"/>
      </a:spcBef>
      <a:spcAft>
        <a:spcPct val="0"/>
      </a:spcAft>
      <a:defRPr kern="1200">
        <a:solidFill>
          <a:schemeClr val="tx1"/>
        </a:solidFill>
        <a:latin typeface=".VnTimeH" pitchFamily="34" charset="0"/>
        <a:ea typeface="+mn-ea"/>
        <a:cs typeface="+mn-cs"/>
      </a:defRPr>
    </a:lvl3pPr>
    <a:lvl4pPr marL="1371600" algn="l" rtl="0" fontAlgn="base">
      <a:spcBef>
        <a:spcPct val="0"/>
      </a:spcBef>
      <a:spcAft>
        <a:spcPct val="0"/>
      </a:spcAft>
      <a:defRPr kern="1200">
        <a:solidFill>
          <a:schemeClr val="tx1"/>
        </a:solidFill>
        <a:latin typeface=".VnTimeH" pitchFamily="34" charset="0"/>
        <a:ea typeface="+mn-ea"/>
        <a:cs typeface="+mn-cs"/>
      </a:defRPr>
    </a:lvl4pPr>
    <a:lvl5pPr marL="1828800" algn="l" rtl="0" fontAlgn="base">
      <a:spcBef>
        <a:spcPct val="0"/>
      </a:spcBef>
      <a:spcAft>
        <a:spcPct val="0"/>
      </a:spcAft>
      <a:defRPr kern="1200">
        <a:solidFill>
          <a:schemeClr val="tx1"/>
        </a:solidFill>
        <a:latin typeface=".VnTimeH" pitchFamily="34" charset="0"/>
        <a:ea typeface="+mn-ea"/>
        <a:cs typeface="+mn-cs"/>
      </a:defRPr>
    </a:lvl5pPr>
    <a:lvl6pPr marL="2286000" algn="l" defTabSz="914400" rtl="0" eaLnBrk="1" latinLnBrk="0" hangingPunct="1">
      <a:defRPr kern="1200">
        <a:solidFill>
          <a:schemeClr val="tx1"/>
        </a:solidFill>
        <a:latin typeface=".VnTimeH" pitchFamily="34" charset="0"/>
        <a:ea typeface="+mn-ea"/>
        <a:cs typeface="+mn-cs"/>
      </a:defRPr>
    </a:lvl6pPr>
    <a:lvl7pPr marL="2743200" algn="l" defTabSz="914400" rtl="0" eaLnBrk="1" latinLnBrk="0" hangingPunct="1">
      <a:defRPr kern="1200">
        <a:solidFill>
          <a:schemeClr val="tx1"/>
        </a:solidFill>
        <a:latin typeface=".VnTimeH" pitchFamily="34" charset="0"/>
        <a:ea typeface="+mn-ea"/>
        <a:cs typeface="+mn-cs"/>
      </a:defRPr>
    </a:lvl7pPr>
    <a:lvl8pPr marL="3200400" algn="l" defTabSz="914400" rtl="0" eaLnBrk="1" latinLnBrk="0" hangingPunct="1">
      <a:defRPr kern="1200">
        <a:solidFill>
          <a:schemeClr val="tx1"/>
        </a:solidFill>
        <a:latin typeface=".VnTimeH" pitchFamily="34" charset="0"/>
        <a:ea typeface="+mn-ea"/>
        <a:cs typeface="+mn-cs"/>
      </a:defRPr>
    </a:lvl8pPr>
    <a:lvl9pPr marL="3657600" algn="l" defTabSz="914400" rtl="0" eaLnBrk="1" latinLnBrk="0" hangingPunct="1">
      <a:defRPr kern="1200">
        <a:solidFill>
          <a:schemeClr val="tx1"/>
        </a:solidFill>
        <a:latin typeface=".VnTimeH"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00FF"/>
    <a:srgbClr val="66FFFF"/>
    <a:srgbClr val="FFFF00"/>
    <a:srgbClr val="FFCC00"/>
    <a:srgbClr val="CC0000"/>
    <a:srgbClr val="00FF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38" autoAdjust="0"/>
    <p:restoredTop sz="94660"/>
  </p:normalViewPr>
  <p:slideViewPr>
    <p:cSldViewPr>
      <p:cViewPr>
        <p:scale>
          <a:sx n="66" d="100"/>
          <a:sy n="66" d="100"/>
        </p:scale>
        <p:origin x="-648"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CF6019-7E92-411E-9B59-A5A45621F5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767B7D-4CB4-4ABF-9856-2E19793670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567344-143E-4876-B4A8-E36B4D7357E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ên đề và 4 Nội dung">
    <p:spTree>
      <p:nvGrpSpPr>
        <p:cNvPr id="1" name=""/>
        <p:cNvGrpSpPr/>
        <p:nvPr/>
      </p:nvGrpSpPr>
      <p:grpSpPr>
        <a:xfrm>
          <a:off x="0" y="0"/>
          <a:ext cx="0" cy="0"/>
          <a:chOff x="0" y="0"/>
          <a:chExt cx="0" cy="0"/>
        </a:xfrm>
      </p:grpSpPr>
      <p:sp>
        <p:nvSpPr>
          <p:cNvPr id="2" name="Tiêu đề 1"/>
          <p:cNvSpPr>
            <a:spLocks noGrp="1"/>
          </p:cNvSpPr>
          <p:nvPr>
            <p:ph type="title" sz="quarter"/>
          </p:nvPr>
        </p:nvSpPr>
        <p:spPr>
          <a:xfrm>
            <a:off x="457200" y="274638"/>
            <a:ext cx="8229600" cy="1143000"/>
          </a:xfrm>
        </p:spPr>
        <p:txBody>
          <a:bodyPr/>
          <a:lstStyle/>
          <a:p>
            <a:r>
              <a:rPr lang="vi-VN" smtClean="0"/>
              <a:t>Bấm &amp; sửa kiểu tiêu đề</a:t>
            </a:r>
            <a:endParaRPr lang="en-US"/>
          </a:p>
        </p:txBody>
      </p:sp>
      <p:sp>
        <p:nvSpPr>
          <p:cNvPr id="3" name="Nơi giữ chỗ cho Nội dung 2"/>
          <p:cNvSpPr>
            <a:spLocks noGrp="1"/>
          </p:cNvSpPr>
          <p:nvPr>
            <p:ph sz="quarter" idx="1"/>
          </p:nvPr>
        </p:nvSpPr>
        <p:spPr>
          <a:xfrm>
            <a:off x="457200" y="1600200"/>
            <a:ext cx="40386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quarter" idx="2"/>
          </p:nvPr>
        </p:nvSpPr>
        <p:spPr>
          <a:xfrm>
            <a:off x="4648200" y="1600200"/>
            <a:ext cx="40386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ội dung 4"/>
          <p:cNvSpPr>
            <a:spLocks noGrp="1"/>
          </p:cNvSpPr>
          <p:nvPr>
            <p:ph sz="quarter" idx="3"/>
          </p:nvPr>
        </p:nvSpPr>
        <p:spPr>
          <a:xfrm>
            <a:off x="457200" y="3938588"/>
            <a:ext cx="40386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Nơi giữ chỗ cho Nội dung 5"/>
          <p:cNvSpPr>
            <a:spLocks noGrp="1"/>
          </p:cNvSpPr>
          <p:nvPr>
            <p:ph sz="quarter" idx="4"/>
          </p:nvPr>
        </p:nvSpPr>
        <p:spPr>
          <a:xfrm>
            <a:off x="4648200" y="3938588"/>
            <a:ext cx="40386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D39DC6-E9B8-4876-934C-F05B9B371A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B1E7A4-A6FE-4750-A541-F8D8CA4C946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B2E29E-17E4-4150-B738-B7D0F3A1EEA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C21C3E-1239-4616-8B6E-B3D9E14644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02B3DF-74D1-4290-BD97-C496DB37AB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4B42EB-7608-4554-8E15-79363FFF36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B82F1F-F1EB-4B6F-81B3-D7397393EB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323CD7-C89E-433C-A358-29A8324E15B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61B95A-E64C-4BF2-ABB0-B3D952A624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4BA99825-B61E-4192-9782-D2CDE68C32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image" Target="../media/image1.gif"/><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oral"/>
          <p:cNvPicPr>
            <a:picLocks noChangeAspect="1" noChangeArrowheads="1" noCrop="1"/>
          </p:cNvPicPr>
          <p:nvPr/>
        </p:nvPicPr>
        <p:blipFill>
          <a:blip r:embed="rId2"/>
          <a:srcRect/>
          <a:stretch>
            <a:fillRect/>
          </a:stretch>
        </p:blipFill>
        <p:spPr bwMode="auto">
          <a:xfrm>
            <a:off x="7359650" y="0"/>
            <a:ext cx="1784350" cy="1836738"/>
          </a:xfrm>
          <a:prstGeom prst="rect">
            <a:avLst/>
          </a:prstGeom>
          <a:noFill/>
          <a:ln w="9525">
            <a:noFill/>
            <a:miter lim="800000"/>
            <a:headEnd/>
            <a:tailEnd/>
          </a:ln>
        </p:spPr>
      </p:pic>
      <p:pic>
        <p:nvPicPr>
          <p:cNvPr id="3075" name="Picture 3" descr="floral"/>
          <p:cNvPicPr>
            <a:picLocks noChangeAspect="1" noChangeArrowheads="1" noCrop="1"/>
          </p:cNvPicPr>
          <p:nvPr/>
        </p:nvPicPr>
        <p:blipFill>
          <a:blip r:embed="rId2"/>
          <a:srcRect/>
          <a:stretch>
            <a:fillRect/>
          </a:stretch>
        </p:blipFill>
        <p:spPr bwMode="auto">
          <a:xfrm>
            <a:off x="0" y="5021263"/>
            <a:ext cx="1784350" cy="1836737"/>
          </a:xfrm>
          <a:prstGeom prst="rect">
            <a:avLst/>
          </a:prstGeom>
          <a:noFill/>
          <a:ln w="9525">
            <a:noFill/>
            <a:miter lim="800000"/>
            <a:headEnd/>
            <a:tailEnd/>
          </a:ln>
        </p:spPr>
      </p:pic>
      <p:pic>
        <p:nvPicPr>
          <p:cNvPr id="3076" name="Picture 4" descr="floral"/>
          <p:cNvPicPr>
            <a:picLocks noChangeAspect="1" noChangeArrowheads="1" noCrop="1"/>
          </p:cNvPicPr>
          <p:nvPr/>
        </p:nvPicPr>
        <p:blipFill>
          <a:blip r:embed="rId2"/>
          <a:srcRect/>
          <a:stretch>
            <a:fillRect/>
          </a:stretch>
        </p:blipFill>
        <p:spPr bwMode="auto">
          <a:xfrm>
            <a:off x="0" y="0"/>
            <a:ext cx="1784350" cy="1836738"/>
          </a:xfrm>
          <a:prstGeom prst="rect">
            <a:avLst/>
          </a:prstGeom>
          <a:noFill/>
          <a:ln w="9525">
            <a:noFill/>
            <a:miter lim="800000"/>
            <a:headEnd/>
            <a:tailEnd/>
          </a:ln>
        </p:spPr>
      </p:pic>
      <p:pic>
        <p:nvPicPr>
          <p:cNvPr id="3077" name="Picture 5" descr="floral"/>
          <p:cNvPicPr>
            <a:picLocks noChangeAspect="1" noChangeArrowheads="1" noCrop="1"/>
          </p:cNvPicPr>
          <p:nvPr/>
        </p:nvPicPr>
        <p:blipFill>
          <a:blip r:embed="rId2"/>
          <a:srcRect/>
          <a:stretch>
            <a:fillRect/>
          </a:stretch>
        </p:blipFill>
        <p:spPr bwMode="auto">
          <a:xfrm>
            <a:off x="7467600" y="5097463"/>
            <a:ext cx="1784350" cy="1836737"/>
          </a:xfrm>
          <a:prstGeom prst="rect">
            <a:avLst/>
          </a:prstGeom>
          <a:noFill/>
          <a:ln w="9525">
            <a:noFill/>
            <a:miter lim="800000"/>
            <a:headEnd/>
            <a:tailEnd/>
          </a:ln>
        </p:spPr>
      </p:pic>
      <p:pic>
        <p:nvPicPr>
          <p:cNvPr id="46087" name="Rectangle 46086"/>
          <p:cNvPicPr>
            <a:picLocks noChangeAspect="1" noChangeArrowheads="1"/>
          </p:cNvPicPr>
          <p:nvPr/>
        </p:nvPicPr>
        <p:blipFill>
          <a:blip r:embed="rId3"/>
          <a:srcRect/>
          <a:stretch>
            <a:fillRect/>
          </a:stretch>
        </p:blipFill>
        <p:spPr bwMode="auto">
          <a:xfrm>
            <a:off x="457200" y="1371600"/>
            <a:ext cx="1219200" cy="1066800"/>
          </a:xfrm>
          <a:prstGeom prst="rect">
            <a:avLst/>
          </a:prstGeom>
          <a:noFill/>
          <a:ln w="9525">
            <a:noFill/>
            <a:miter lim="800000"/>
            <a:headEnd/>
            <a:tailEnd/>
          </a:ln>
        </p:spPr>
      </p:pic>
      <p:pic>
        <p:nvPicPr>
          <p:cNvPr id="2" name="Rectangle 46086"/>
          <p:cNvPicPr>
            <a:picLocks noChangeAspect="1" noChangeArrowheads="1"/>
          </p:cNvPicPr>
          <p:nvPr/>
        </p:nvPicPr>
        <p:blipFill>
          <a:blip r:embed="rId3"/>
          <a:srcRect/>
          <a:stretch>
            <a:fillRect/>
          </a:stretch>
        </p:blipFill>
        <p:spPr bwMode="auto">
          <a:xfrm>
            <a:off x="304800" y="2286000"/>
            <a:ext cx="1219200" cy="1066800"/>
          </a:xfrm>
          <a:prstGeom prst="rect">
            <a:avLst/>
          </a:prstGeom>
          <a:noFill/>
          <a:ln w="9525">
            <a:noFill/>
            <a:miter lim="800000"/>
            <a:headEnd/>
            <a:tailEnd/>
          </a:ln>
        </p:spPr>
      </p:pic>
      <p:pic>
        <p:nvPicPr>
          <p:cNvPr id="3" name="Rectangle 46086"/>
          <p:cNvPicPr>
            <a:picLocks noChangeAspect="1" noChangeArrowheads="1"/>
          </p:cNvPicPr>
          <p:nvPr/>
        </p:nvPicPr>
        <p:blipFill>
          <a:blip r:embed="rId3"/>
          <a:srcRect/>
          <a:stretch>
            <a:fillRect/>
          </a:stretch>
        </p:blipFill>
        <p:spPr bwMode="auto">
          <a:xfrm>
            <a:off x="381000" y="3200400"/>
            <a:ext cx="1219200" cy="1066800"/>
          </a:xfrm>
          <a:prstGeom prst="rect">
            <a:avLst/>
          </a:prstGeom>
          <a:noFill/>
          <a:ln w="9525">
            <a:noFill/>
            <a:miter lim="800000"/>
            <a:headEnd/>
            <a:tailEnd/>
          </a:ln>
        </p:spPr>
      </p:pic>
      <p:pic>
        <p:nvPicPr>
          <p:cNvPr id="4" name="Rectangle 46086"/>
          <p:cNvPicPr>
            <a:picLocks noChangeAspect="1" noChangeArrowheads="1"/>
          </p:cNvPicPr>
          <p:nvPr/>
        </p:nvPicPr>
        <p:blipFill>
          <a:blip r:embed="rId3"/>
          <a:srcRect/>
          <a:stretch>
            <a:fillRect/>
          </a:stretch>
        </p:blipFill>
        <p:spPr bwMode="auto">
          <a:xfrm>
            <a:off x="838200" y="3886200"/>
            <a:ext cx="1219200" cy="1066800"/>
          </a:xfrm>
          <a:prstGeom prst="rect">
            <a:avLst/>
          </a:prstGeom>
          <a:noFill/>
          <a:ln w="9525">
            <a:noFill/>
            <a:miter lim="800000"/>
            <a:headEnd/>
            <a:tailEnd/>
          </a:ln>
        </p:spPr>
      </p:pic>
      <p:pic>
        <p:nvPicPr>
          <p:cNvPr id="5" name="Rectangle 46086"/>
          <p:cNvPicPr>
            <a:picLocks noChangeAspect="1" noChangeArrowheads="1"/>
          </p:cNvPicPr>
          <p:nvPr/>
        </p:nvPicPr>
        <p:blipFill>
          <a:blip r:embed="rId3"/>
          <a:srcRect/>
          <a:stretch>
            <a:fillRect/>
          </a:stretch>
        </p:blipFill>
        <p:spPr bwMode="auto">
          <a:xfrm>
            <a:off x="2286000" y="5029200"/>
            <a:ext cx="1219200" cy="1066800"/>
          </a:xfrm>
          <a:prstGeom prst="rect">
            <a:avLst/>
          </a:prstGeom>
          <a:noFill/>
          <a:ln w="9525">
            <a:noFill/>
            <a:miter lim="800000"/>
            <a:headEnd/>
            <a:tailEnd/>
          </a:ln>
        </p:spPr>
      </p:pic>
      <p:pic>
        <p:nvPicPr>
          <p:cNvPr id="6" name="Rectangle 46086"/>
          <p:cNvPicPr>
            <a:picLocks noChangeAspect="1" noChangeArrowheads="1"/>
          </p:cNvPicPr>
          <p:nvPr/>
        </p:nvPicPr>
        <p:blipFill>
          <a:blip r:embed="rId3"/>
          <a:srcRect/>
          <a:stretch>
            <a:fillRect/>
          </a:stretch>
        </p:blipFill>
        <p:spPr bwMode="auto">
          <a:xfrm>
            <a:off x="4114800" y="5791200"/>
            <a:ext cx="1219200" cy="1066800"/>
          </a:xfrm>
          <a:prstGeom prst="rect">
            <a:avLst/>
          </a:prstGeom>
          <a:noFill/>
          <a:ln w="9525">
            <a:noFill/>
            <a:miter lim="800000"/>
            <a:headEnd/>
            <a:tailEnd/>
          </a:ln>
        </p:spPr>
      </p:pic>
      <p:pic>
        <p:nvPicPr>
          <p:cNvPr id="7" name="Rectangle 46086"/>
          <p:cNvPicPr>
            <a:picLocks noChangeAspect="1" noChangeArrowheads="1"/>
          </p:cNvPicPr>
          <p:nvPr/>
        </p:nvPicPr>
        <p:blipFill>
          <a:blip r:embed="rId3"/>
          <a:srcRect/>
          <a:stretch>
            <a:fillRect/>
          </a:stretch>
        </p:blipFill>
        <p:spPr bwMode="auto">
          <a:xfrm>
            <a:off x="5105400" y="5334000"/>
            <a:ext cx="1219200" cy="1066800"/>
          </a:xfrm>
          <a:prstGeom prst="rect">
            <a:avLst/>
          </a:prstGeom>
          <a:noFill/>
          <a:ln w="9525">
            <a:noFill/>
            <a:miter lim="800000"/>
            <a:headEnd/>
            <a:tailEnd/>
          </a:ln>
        </p:spPr>
      </p:pic>
      <p:pic>
        <p:nvPicPr>
          <p:cNvPr id="8" name="Rectangle 46086"/>
          <p:cNvPicPr>
            <a:picLocks noChangeAspect="1" noChangeArrowheads="1"/>
          </p:cNvPicPr>
          <p:nvPr/>
        </p:nvPicPr>
        <p:blipFill>
          <a:blip r:embed="rId3"/>
          <a:srcRect/>
          <a:stretch>
            <a:fillRect/>
          </a:stretch>
        </p:blipFill>
        <p:spPr bwMode="auto">
          <a:xfrm>
            <a:off x="6096000" y="4724400"/>
            <a:ext cx="1219200" cy="1066800"/>
          </a:xfrm>
          <a:prstGeom prst="rect">
            <a:avLst/>
          </a:prstGeom>
          <a:noFill/>
          <a:ln w="9525">
            <a:noFill/>
            <a:miter lim="800000"/>
            <a:headEnd/>
            <a:tailEnd/>
          </a:ln>
        </p:spPr>
      </p:pic>
      <p:pic>
        <p:nvPicPr>
          <p:cNvPr id="9" name="Rectangle 46086"/>
          <p:cNvPicPr>
            <a:picLocks noChangeAspect="1" noChangeArrowheads="1"/>
          </p:cNvPicPr>
          <p:nvPr/>
        </p:nvPicPr>
        <p:blipFill>
          <a:blip r:embed="rId3"/>
          <a:srcRect/>
          <a:stretch>
            <a:fillRect/>
          </a:stretch>
        </p:blipFill>
        <p:spPr bwMode="auto">
          <a:xfrm>
            <a:off x="7010400" y="4114800"/>
            <a:ext cx="1219200" cy="1066800"/>
          </a:xfrm>
          <a:prstGeom prst="rect">
            <a:avLst/>
          </a:prstGeom>
          <a:noFill/>
          <a:ln w="9525">
            <a:noFill/>
            <a:miter lim="800000"/>
            <a:headEnd/>
            <a:tailEnd/>
          </a:ln>
        </p:spPr>
      </p:pic>
      <p:pic>
        <p:nvPicPr>
          <p:cNvPr id="10" name="Rectangle 46086"/>
          <p:cNvPicPr>
            <a:picLocks noChangeAspect="1" noChangeArrowheads="1"/>
          </p:cNvPicPr>
          <p:nvPr/>
        </p:nvPicPr>
        <p:blipFill>
          <a:blip r:embed="rId3"/>
          <a:srcRect/>
          <a:stretch>
            <a:fillRect/>
          </a:stretch>
        </p:blipFill>
        <p:spPr bwMode="auto">
          <a:xfrm>
            <a:off x="7467600" y="3276600"/>
            <a:ext cx="1219200" cy="1066800"/>
          </a:xfrm>
          <a:prstGeom prst="rect">
            <a:avLst/>
          </a:prstGeom>
          <a:noFill/>
          <a:ln w="9525">
            <a:noFill/>
            <a:miter lim="800000"/>
            <a:headEnd/>
            <a:tailEnd/>
          </a:ln>
        </p:spPr>
      </p:pic>
      <p:pic>
        <p:nvPicPr>
          <p:cNvPr id="11" name="Rectangle 46086"/>
          <p:cNvPicPr>
            <a:picLocks noChangeAspect="1" noChangeArrowheads="1"/>
          </p:cNvPicPr>
          <p:nvPr/>
        </p:nvPicPr>
        <p:blipFill>
          <a:blip r:embed="rId3"/>
          <a:srcRect/>
          <a:stretch>
            <a:fillRect/>
          </a:stretch>
        </p:blipFill>
        <p:spPr bwMode="auto">
          <a:xfrm>
            <a:off x="7543800" y="2286000"/>
            <a:ext cx="1219200" cy="1066800"/>
          </a:xfrm>
          <a:prstGeom prst="rect">
            <a:avLst/>
          </a:prstGeom>
          <a:noFill/>
          <a:ln w="9525">
            <a:noFill/>
            <a:miter lim="800000"/>
            <a:headEnd/>
            <a:tailEnd/>
          </a:ln>
        </p:spPr>
      </p:pic>
      <p:pic>
        <p:nvPicPr>
          <p:cNvPr id="12" name="Rectangle 46086"/>
          <p:cNvPicPr>
            <a:picLocks noChangeAspect="1" noChangeArrowheads="1"/>
          </p:cNvPicPr>
          <p:nvPr/>
        </p:nvPicPr>
        <p:blipFill>
          <a:blip r:embed="rId3"/>
          <a:srcRect/>
          <a:stretch>
            <a:fillRect/>
          </a:stretch>
        </p:blipFill>
        <p:spPr bwMode="auto">
          <a:xfrm>
            <a:off x="7315200" y="1447800"/>
            <a:ext cx="1219200" cy="1066800"/>
          </a:xfrm>
          <a:prstGeom prst="rect">
            <a:avLst/>
          </a:prstGeom>
          <a:noFill/>
          <a:ln w="9525">
            <a:noFill/>
            <a:miter lim="800000"/>
            <a:headEnd/>
            <a:tailEnd/>
          </a:ln>
        </p:spPr>
      </p:pic>
      <p:pic>
        <p:nvPicPr>
          <p:cNvPr id="13" name="Rectangle 46086"/>
          <p:cNvPicPr>
            <a:picLocks noChangeAspect="1" noChangeArrowheads="1"/>
          </p:cNvPicPr>
          <p:nvPr/>
        </p:nvPicPr>
        <p:blipFill>
          <a:blip r:embed="rId3"/>
          <a:srcRect/>
          <a:stretch>
            <a:fillRect/>
          </a:stretch>
        </p:blipFill>
        <p:spPr bwMode="auto">
          <a:xfrm>
            <a:off x="6553200" y="685800"/>
            <a:ext cx="1219200" cy="1066800"/>
          </a:xfrm>
          <a:prstGeom prst="rect">
            <a:avLst/>
          </a:prstGeom>
          <a:noFill/>
          <a:ln w="9525">
            <a:noFill/>
            <a:miter lim="800000"/>
            <a:headEnd/>
            <a:tailEnd/>
          </a:ln>
        </p:spPr>
      </p:pic>
      <p:pic>
        <p:nvPicPr>
          <p:cNvPr id="14" name="Rectangle 46086"/>
          <p:cNvPicPr>
            <a:picLocks noChangeAspect="1" noChangeArrowheads="1"/>
          </p:cNvPicPr>
          <p:nvPr/>
        </p:nvPicPr>
        <p:blipFill>
          <a:blip r:embed="rId3"/>
          <a:srcRect/>
          <a:stretch>
            <a:fillRect/>
          </a:stretch>
        </p:blipFill>
        <p:spPr bwMode="auto">
          <a:xfrm>
            <a:off x="5638800" y="381000"/>
            <a:ext cx="1219200" cy="1066800"/>
          </a:xfrm>
          <a:prstGeom prst="rect">
            <a:avLst/>
          </a:prstGeom>
          <a:noFill/>
          <a:ln w="9525">
            <a:noFill/>
            <a:miter lim="800000"/>
            <a:headEnd/>
            <a:tailEnd/>
          </a:ln>
        </p:spPr>
      </p:pic>
      <p:pic>
        <p:nvPicPr>
          <p:cNvPr id="15" name="Rectangle 46086"/>
          <p:cNvPicPr>
            <a:picLocks noChangeAspect="1" noChangeArrowheads="1"/>
          </p:cNvPicPr>
          <p:nvPr/>
        </p:nvPicPr>
        <p:blipFill>
          <a:blip r:embed="rId3"/>
          <a:srcRect/>
          <a:stretch>
            <a:fillRect/>
          </a:stretch>
        </p:blipFill>
        <p:spPr bwMode="auto">
          <a:xfrm>
            <a:off x="2133600" y="381000"/>
            <a:ext cx="1219200" cy="1066800"/>
          </a:xfrm>
          <a:prstGeom prst="rect">
            <a:avLst/>
          </a:prstGeom>
          <a:noFill/>
          <a:ln w="9525">
            <a:noFill/>
            <a:miter lim="800000"/>
            <a:headEnd/>
            <a:tailEnd/>
          </a:ln>
        </p:spPr>
      </p:pic>
      <p:pic>
        <p:nvPicPr>
          <p:cNvPr id="16" name="Rectangle 46086"/>
          <p:cNvPicPr>
            <a:picLocks noChangeAspect="1" noChangeArrowheads="1"/>
          </p:cNvPicPr>
          <p:nvPr/>
        </p:nvPicPr>
        <p:blipFill>
          <a:blip r:embed="rId3"/>
          <a:srcRect/>
          <a:stretch>
            <a:fillRect/>
          </a:stretch>
        </p:blipFill>
        <p:spPr bwMode="auto">
          <a:xfrm>
            <a:off x="3810000" y="1219200"/>
            <a:ext cx="1219200" cy="1066800"/>
          </a:xfrm>
          <a:prstGeom prst="rect">
            <a:avLst/>
          </a:prstGeom>
          <a:noFill/>
          <a:ln w="9525">
            <a:noFill/>
            <a:miter lim="800000"/>
            <a:headEnd/>
            <a:tailEnd/>
          </a:ln>
        </p:spPr>
      </p:pic>
      <p:pic>
        <p:nvPicPr>
          <p:cNvPr id="17" name="Rectangle 46086"/>
          <p:cNvPicPr>
            <a:picLocks noChangeAspect="1" noChangeArrowheads="1"/>
          </p:cNvPicPr>
          <p:nvPr/>
        </p:nvPicPr>
        <p:blipFill>
          <a:blip r:embed="rId3"/>
          <a:srcRect/>
          <a:stretch>
            <a:fillRect/>
          </a:stretch>
        </p:blipFill>
        <p:spPr bwMode="auto">
          <a:xfrm>
            <a:off x="3124200" y="685800"/>
            <a:ext cx="1219200" cy="1066800"/>
          </a:xfrm>
          <a:prstGeom prst="rect">
            <a:avLst/>
          </a:prstGeom>
          <a:noFill/>
          <a:ln w="9525">
            <a:noFill/>
            <a:miter lim="800000"/>
            <a:headEnd/>
            <a:tailEnd/>
          </a:ln>
        </p:spPr>
      </p:pic>
      <p:pic>
        <p:nvPicPr>
          <p:cNvPr id="18" name="Rectangle 46086"/>
          <p:cNvPicPr>
            <a:picLocks noChangeAspect="1" noChangeArrowheads="1"/>
          </p:cNvPicPr>
          <p:nvPr/>
        </p:nvPicPr>
        <p:blipFill>
          <a:blip r:embed="rId3"/>
          <a:srcRect/>
          <a:stretch>
            <a:fillRect/>
          </a:stretch>
        </p:blipFill>
        <p:spPr bwMode="auto">
          <a:xfrm>
            <a:off x="4495800" y="609600"/>
            <a:ext cx="1219200" cy="1066800"/>
          </a:xfrm>
          <a:prstGeom prst="rect">
            <a:avLst/>
          </a:prstGeom>
          <a:noFill/>
          <a:ln w="9525">
            <a:noFill/>
            <a:miter lim="800000"/>
            <a:headEnd/>
            <a:tailEnd/>
          </a:ln>
        </p:spPr>
      </p:pic>
      <p:pic>
        <p:nvPicPr>
          <p:cNvPr id="19" name="Rectangle 46086"/>
          <p:cNvPicPr>
            <a:picLocks noChangeAspect="1" noChangeArrowheads="1"/>
          </p:cNvPicPr>
          <p:nvPr/>
        </p:nvPicPr>
        <p:blipFill>
          <a:blip r:embed="rId3"/>
          <a:srcRect/>
          <a:stretch>
            <a:fillRect/>
          </a:stretch>
        </p:blipFill>
        <p:spPr bwMode="auto">
          <a:xfrm>
            <a:off x="1219200" y="685800"/>
            <a:ext cx="1219200" cy="1066800"/>
          </a:xfrm>
          <a:prstGeom prst="rect">
            <a:avLst/>
          </a:prstGeom>
          <a:noFill/>
          <a:ln w="9525">
            <a:noFill/>
            <a:miter lim="800000"/>
            <a:headEnd/>
            <a:tailEnd/>
          </a:ln>
        </p:spPr>
      </p:pic>
      <p:pic>
        <p:nvPicPr>
          <p:cNvPr id="20" name="Rectangle 46086"/>
          <p:cNvPicPr>
            <a:picLocks noChangeAspect="1" noChangeArrowheads="1"/>
          </p:cNvPicPr>
          <p:nvPr/>
        </p:nvPicPr>
        <p:blipFill>
          <a:blip r:embed="rId3"/>
          <a:srcRect/>
          <a:stretch>
            <a:fillRect/>
          </a:stretch>
        </p:blipFill>
        <p:spPr bwMode="auto">
          <a:xfrm>
            <a:off x="3124200" y="5334000"/>
            <a:ext cx="1219200" cy="1066800"/>
          </a:xfrm>
          <a:prstGeom prst="rect">
            <a:avLst/>
          </a:prstGeom>
          <a:noFill/>
          <a:ln w="9525">
            <a:noFill/>
            <a:miter lim="800000"/>
            <a:headEnd/>
            <a:tailEnd/>
          </a:ln>
        </p:spPr>
      </p:pic>
      <p:pic>
        <p:nvPicPr>
          <p:cNvPr id="21" name="Rectangle 46086"/>
          <p:cNvPicPr>
            <a:picLocks noChangeAspect="1" noChangeArrowheads="1"/>
          </p:cNvPicPr>
          <p:nvPr/>
        </p:nvPicPr>
        <p:blipFill>
          <a:blip r:embed="rId3"/>
          <a:srcRect/>
          <a:stretch>
            <a:fillRect/>
          </a:stretch>
        </p:blipFill>
        <p:spPr bwMode="auto">
          <a:xfrm>
            <a:off x="1447800" y="4419600"/>
            <a:ext cx="1219200" cy="1066800"/>
          </a:xfrm>
          <a:prstGeom prst="rect">
            <a:avLst/>
          </a:prstGeom>
          <a:noFill/>
          <a:ln w="9525">
            <a:noFill/>
            <a:miter lim="800000"/>
            <a:headEnd/>
            <a:tailEnd/>
          </a:ln>
        </p:spPr>
      </p:pic>
      <p:pic>
        <p:nvPicPr>
          <p:cNvPr id="3099" name="Picture 16" descr="stars"/>
          <p:cNvPicPr>
            <a:picLocks noChangeAspect="1" noChangeArrowheads="1" noCrop="1"/>
          </p:cNvPicPr>
          <p:nvPr/>
        </p:nvPicPr>
        <p:blipFill>
          <a:blip r:embed="rId4"/>
          <a:srcRect/>
          <a:stretch>
            <a:fillRect/>
          </a:stretch>
        </p:blipFill>
        <p:spPr bwMode="auto">
          <a:xfrm>
            <a:off x="0" y="0"/>
            <a:ext cx="1600200" cy="1414463"/>
          </a:xfrm>
          <a:prstGeom prst="rect">
            <a:avLst/>
          </a:prstGeom>
          <a:noFill/>
          <a:ln w="9525">
            <a:noFill/>
            <a:miter lim="800000"/>
            <a:headEnd/>
            <a:tailEnd/>
          </a:ln>
        </p:spPr>
      </p:pic>
      <p:pic>
        <p:nvPicPr>
          <p:cNvPr id="3100" name="Picture 16" descr="stars"/>
          <p:cNvPicPr>
            <a:picLocks noChangeAspect="1" noChangeArrowheads="1" noCrop="1"/>
          </p:cNvPicPr>
          <p:nvPr/>
        </p:nvPicPr>
        <p:blipFill>
          <a:blip r:embed="rId4"/>
          <a:srcRect/>
          <a:stretch>
            <a:fillRect/>
          </a:stretch>
        </p:blipFill>
        <p:spPr bwMode="auto">
          <a:xfrm>
            <a:off x="7543800" y="0"/>
            <a:ext cx="1600200" cy="1414463"/>
          </a:xfrm>
          <a:prstGeom prst="rect">
            <a:avLst/>
          </a:prstGeom>
          <a:noFill/>
          <a:ln w="9525">
            <a:noFill/>
            <a:miter lim="800000"/>
            <a:headEnd/>
            <a:tailEnd/>
          </a:ln>
        </p:spPr>
      </p:pic>
      <p:pic>
        <p:nvPicPr>
          <p:cNvPr id="3101" name="Picture 16" descr="stars"/>
          <p:cNvPicPr>
            <a:picLocks noChangeAspect="1" noChangeArrowheads="1" noCrop="1"/>
          </p:cNvPicPr>
          <p:nvPr/>
        </p:nvPicPr>
        <p:blipFill>
          <a:blip r:embed="rId4"/>
          <a:srcRect/>
          <a:stretch>
            <a:fillRect/>
          </a:stretch>
        </p:blipFill>
        <p:spPr bwMode="auto">
          <a:xfrm>
            <a:off x="0" y="5443538"/>
            <a:ext cx="1600200" cy="1414462"/>
          </a:xfrm>
          <a:prstGeom prst="rect">
            <a:avLst/>
          </a:prstGeom>
          <a:noFill/>
          <a:ln w="9525">
            <a:noFill/>
            <a:miter lim="800000"/>
            <a:headEnd/>
            <a:tailEnd/>
          </a:ln>
        </p:spPr>
      </p:pic>
      <p:pic>
        <p:nvPicPr>
          <p:cNvPr id="3102" name="Picture 16" descr="stars"/>
          <p:cNvPicPr>
            <a:picLocks noChangeAspect="1" noChangeArrowheads="1" noCrop="1"/>
          </p:cNvPicPr>
          <p:nvPr/>
        </p:nvPicPr>
        <p:blipFill>
          <a:blip r:embed="rId4"/>
          <a:srcRect/>
          <a:stretch>
            <a:fillRect/>
          </a:stretch>
        </p:blipFill>
        <p:spPr bwMode="auto">
          <a:xfrm>
            <a:off x="7543800" y="5443538"/>
            <a:ext cx="1600200" cy="1414462"/>
          </a:xfrm>
          <a:prstGeom prst="rect">
            <a:avLst/>
          </a:prstGeom>
          <a:noFill/>
          <a:ln w="9525">
            <a:noFill/>
            <a:miter lim="800000"/>
            <a:headEnd/>
            <a:tailEnd/>
          </a:ln>
        </p:spPr>
      </p:pic>
      <p:sp>
        <p:nvSpPr>
          <p:cNvPr id="3103" name="WordArt 44"/>
          <p:cNvSpPr>
            <a:spLocks noChangeArrowheads="1" noChangeShapeType="1" noTextEdit="1"/>
          </p:cNvSpPr>
          <p:nvPr/>
        </p:nvSpPr>
        <p:spPr bwMode="auto">
          <a:xfrm>
            <a:off x="1600200" y="457200"/>
            <a:ext cx="6019800" cy="838200"/>
          </a:xfrm>
          <a:prstGeom prst="rect">
            <a:avLst/>
          </a:prstGeom>
        </p:spPr>
        <p:txBody>
          <a:bodyPr wrap="none" fromWordArt="1">
            <a:prstTxWarp prst="textPlain">
              <a:avLst>
                <a:gd name="adj" fmla="val 50000"/>
              </a:avLst>
            </a:prstTxWarp>
          </a:bodyPr>
          <a:lstStyle/>
          <a:p>
            <a:pPr algn="ctr"/>
            <a:r>
              <a:rPr lang="vi-VN" sz="3600" b="1" kern="10" dirty="0">
                <a:ln w="9525" cap="rnd">
                  <a:solidFill>
                    <a:srgbClr val="FF6600"/>
                  </a:solidFill>
                  <a:prstDash val="sysDot"/>
                  <a:round/>
                  <a:headEnd/>
                  <a:tailEnd/>
                </a:ln>
                <a:solidFill>
                  <a:srgbClr val="0000FF"/>
                </a:solidFill>
                <a:latin typeface="Times New Roman"/>
                <a:cs typeface="Times New Roman"/>
              </a:rPr>
              <a:t>TRƯỜNG TIỂU </a:t>
            </a:r>
            <a:r>
              <a:rPr lang="vi-VN" sz="3600" b="1" kern="10" dirty="0" smtClean="0">
                <a:ln w="9525" cap="rnd">
                  <a:solidFill>
                    <a:srgbClr val="FF6600"/>
                  </a:solidFill>
                  <a:prstDash val="sysDot"/>
                  <a:round/>
                  <a:headEnd/>
                  <a:tailEnd/>
                </a:ln>
                <a:solidFill>
                  <a:srgbClr val="0000FF"/>
                </a:solidFill>
                <a:latin typeface="Times New Roman"/>
                <a:cs typeface="Times New Roman"/>
              </a:rPr>
              <a:t>HỌC</a:t>
            </a:r>
            <a:r>
              <a:rPr lang="en-US" sz="3600" b="1" kern="10" dirty="0" smtClean="0">
                <a:ln w="9525" cap="rnd">
                  <a:solidFill>
                    <a:srgbClr val="FF6600"/>
                  </a:solidFill>
                  <a:prstDash val="sysDot"/>
                  <a:round/>
                  <a:headEnd/>
                  <a:tailEnd/>
                </a:ln>
                <a:solidFill>
                  <a:srgbClr val="0000FF"/>
                </a:solidFill>
                <a:latin typeface="Times New Roman"/>
                <a:cs typeface="Times New Roman"/>
              </a:rPr>
              <a:t> ÁI MỘ A</a:t>
            </a:r>
            <a:endParaRPr lang="en-US" sz="3600" b="1" kern="10" dirty="0">
              <a:ln w="9525" cap="rnd">
                <a:solidFill>
                  <a:srgbClr val="FF6600"/>
                </a:solidFill>
                <a:prstDash val="sysDot"/>
                <a:round/>
                <a:headEnd/>
                <a:tailEnd/>
              </a:ln>
              <a:solidFill>
                <a:srgbClr val="0000FF"/>
              </a:solidFill>
              <a:latin typeface="Times New Roman"/>
              <a:cs typeface="Times New Roman"/>
            </a:endParaRPr>
          </a:p>
        </p:txBody>
      </p:sp>
      <p:sp>
        <p:nvSpPr>
          <p:cNvPr id="3104" name="WordArt 45"/>
          <p:cNvSpPr>
            <a:spLocks noChangeArrowheads="1" noChangeShapeType="1" noTextEdit="1"/>
          </p:cNvSpPr>
          <p:nvPr/>
        </p:nvSpPr>
        <p:spPr bwMode="auto">
          <a:xfrm>
            <a:off x="4800600" y="2057400"/>
            <a:ext cx="3657600" cy="1066800"/>
          </a:xfrm>
          <a:prstGeom prst="rect">
            <a:avLst/>
          </a:prstGeom>
        </p:spPr>
        <p:txBody>
          <a:bodyPr wrap="none" fromWordArt="1">
            <a:prstTxWarp prst="textPlain">
              <a:avLst>
                <a:gd name="adj" fmla="val 50000"/>
              </a:avLst>
            </a:prstTxWarp>
          </a:bodyPr>
          <a:lstStyle/>
          <a:p>
            <a:pPr algn="ctr"/>
            <a:r>
              <a:rPr lang="en-US" sz="4400" b="1" kern="10" dirty="0">
                <a:ln w="9525">
                  <a:solidFill>
                    <a:srgbClr val="0000FF"/>
                  </a:solidFill>
                  <a:round/>
                  <a:headEnd/>
                  <a:tailEnd/>
                </a:ln>
                <a:solidFill>
                  <a:srgbClr val="000000"/>
                </a:solidFill>
                <a:latin typeface="Times New Roman"/>
                <a:cs typeface="Times New Roman"/>
              </a:rPr>
              <a:t>ĐẠO ĐỨC - LỚP </a:t>
            </a:r>
            <a:r>
              <a:rPr lang="en-US" sz="4400" b="1" kern="10" dirty="0" smtClean="0">
                <a:ln w="9525">
                  <a:solidFill>
                    <a:srgbClr val="0000FF"/>
                  </a:solidFill>
                  <a:round/>
                  <a:headEnd/>
                  <a:tailEnd/>
                </a:ln>
                <a:solidFill>
                  <a:srgbClr val="000000"/>
                </a:solidFill>
                <a:latin typeface="Times New Roman"/>
                <a:cs typeface="Times New Roman"/>
              </a:rPr>
              <a:t>3</a:t>
            </a:r>
            <a:endParaRPr lang="en-US" sz="4400" b="1" kern="10" dirty="0">
              <a:ln w="9525">
                <a:solidFill>
                  <a:srgbClr val="0000FF"/>
                </a:solidFill>
                <a:round/>
                <a:headEnd/>
                <a:tailEnd/>
              </a:ln>
              <a:solidFill>
                <a:srgbClr val="000000"/>
              </a:solidFill>
              <a:latin typeface="Times New Roman"/>
              <a:cs typeface="Times New Roman"/>
            </a:endParaRPr>
          </a:p>
        </p:txBody>
      </p:sp>
      <p:sp>
        <p:nvSpPr>
          <p:cNvPr id="3105" name="WordArt 46"/>
          <p:cNvSpPr>
            <a:spLocks noChangeArrowheads="1" noChangeShapeType="1" noTextEdit="1"/>
          </p:cNvSpPr>
          <p:nvPr/>
        </p:nvSpPr>
        <p:spPr bwMode="auto">
          <a:xfrm>
            <a:off x="304800" y="3505200"/>
            <a:ext cx="6848475" cy="9906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Tuần</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9: CHIA </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SẺ VUI BUỒN CÙNG BẠN</a:t>
            </a:r>
          </a:p>
        </p:txBody>
      </p:sp>
      <p:pic>
        <p:nvPicPr>
          <p:cNvPr id="3106" name="Picture 3" descr="1rose3gebchristel"/>
          <p:cNvPicPr>
            <a:picLocks noChangeAspect="1" noChangeArrowheads="1"/>
          </p:cNvPicPr>
          <p:nvPr/>
        </p:nvPicPr>
        <p:blipFill>
          <a:blip r:embed="rId5"/>
          <a:srcRect/>
          <a:stretch>
            <a:fillRect/>
          </a:stretch>
        </p:blipFill>
        <p:spPr bwMode="auto">
          <a:xfrm>
            <a:off x="2209800" y="1524000"/>
            <a:ext cx="1219200" cy="1828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4608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2"/>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3"/>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2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2000" fill="hold"/>
                                        <p:tgtEl>
                                          <p:spTgt spid="6"/>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2000" fill="hold"/>
                                        <p:tgtEl>
                                          <p:spTgt spid="7"/>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2000" fill="hold"/>
                                        <p:tgtEl>
                                          <p:spTgt spid="8"/>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2000" fill="hold"/>
                                        <p:tgtEl>
                                          <p:spTgt spid="9"/>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2000" fill="hold"/>
                                        <p:tgtEl>
                                          <p:spTgt spid="10"/>
                                        </p:tgtEl>
                                        <p:attrNameLst>
                                          <p:attrName>r</p:attrName>
                                        </p:attrNameLst>
                                      </p:cBhvr>
                                    </p:animRot>
                                  </p:childTnLst>
                                </p:cTn>
                              </p:par>
                              <p:par>
                                <p:cTn id="25" presetID="8" presetClass="emph" presetSubtype="0" repeatCount="indefinite" fill="hold" nodeType="withEffect">
                                  <p:stCondLst>
                                    <p:cond delay="0"/>
                                  </p:stCondLst>
                                  <p:childTnLst>
                                    <p:animRot by="21600000">
                                      <p:cBhvr>
                                        <p:cTn id="26" dur="2000" fill="hold"/>
                                        <p:tgtEl>
                                          <p:spTgt spid="11"/>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000" fill="hold"/>
                                        <p:tgtEl>
                                          <p:spTgt spid="12"/>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3"/>
                                        </p:tgtEl>
                                        <p:attrNameLst>
                                          <p:attrName>r</p:attrName>
                                        </p:attrNameLst>
                                      </p:cBhvr>
                                    </p:animRot>
                                  </p:childTnLst>
                                </p:cTn>
                              </p:par>
                              <p:par>
                                <p:cTn id="31" presetID="8" presetClass="emph" presetSubtype="0" repeatCount="indefinite" fill="hold" nodeType="withEffect">
                                  <p:stCondLst>
                                    <p:cond delay="0"/>
                                  </p:stCondLst>
                                  <p:childTnLst>
                                    <p:animRot by="21600000">
                                      <p:cBhvr>
                                        <p:cTn id="32" dur="2000" fill="hold"/>
                                        <p:tgtEl>
                                          <p:spTgt spid="14"/>
                                        </p:tgtEl>
                                        <p:attrNameLst>
                                          <p:attrName>r</p:attrName>
                                        </p:attrNameLst>
                                      </p:cBhvr>
                                    </p:animRot>
                                  </p:childTnLst>
                                </p:cTn>
                              </p:par>
                              <p:par>
                                <p:cTn id="33" presetID="8" presetClass="emph" presetSubtype="0" repeatCount="indefinite" fill="hold" nodeType="withEffect">
                                  <p:stCondLst>
                                    <p:cond delay="0"/>
                                  </p:stCondLst>
                                  <p:childTnLst>
                                    <p:animRot by="21600000">
                                      <p:cBhvr>
                                        <p:cTn id="34" dur="2000" fill="hold"/>
                                        <p:tgtEl>
                                          <p:spTgt spid="15"/>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000" fill="hold"/>
                                        <p:tgtEl>
                                          <p:spTgt spid="16"/>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17"/>
                                        </p:tgtEl>
                                        <p:attrNameLst>
                                          <p:attrName>r</p:attrName>
                                        </p:attrNameLst>
                                      </p:cBhvr>
                                    </p:animRot>
                                  </p:childTnLst>
                                </p:cTn>
                              </p:par>
                              <p:par>
                                <p:cTn id="39" presetID="8" presetClass="emph" presetSubtype="0" repeatCount="indefinite" fill="hold" nodeType="withEffect">
                                  <p:stCondLst>
                                    <p:cond delay="0"/>
                                  </p:stCondLst>
                                  <p:childTnLst>
                                    <p:animRot by="21600000">
                                      <p:cBhvr>
                                        <p:cTn id="40" dur="2000" fill="hold"/>
                                        <p:tgtEl>
                                          <p:spTgt spid="18"/>
                                        </p:tgtEl>
                                        <p:attrNameLst>
                                          <p:attrName>r</p:attrName>
                                        </p:attrNameLst>
                                      </p:cBhvr>
                                    </p:animRot>
                                  </p:childTnLst>
                                </p:cTn>
                              </p:par>
                              <p:par>
                                <p:cTn id="41" presetID="8" presetClass="emph" presetSubtype="0" repeatCount="indefinite" fill="hold" nodeType="withEffect">
                                  <p:stCondLst>
                                    <p:cond delay="0"/>
                                  </p:stCondLst>
                                  <p:childTnLst>
                                    <p:animRot by="21600000">
                                      <p:cBhvr>
                                        <p:cTn id="42" dur="2000" fill="hold"/>
                                        <p:tgtEl>
                                          <p:spTgt spid="19"/>
                                        </p:tgtEl>
                                        <p:attrNameLst>
                                          <p:attrName>r</p:attrName>
                                        </p:attrNameLst>
                                      </p:cBhvr>
                                    </p:animRot>
                                  </p:childTnLst>
                                </p:cTn>
                              </p:par>
                              <p:par>
                                <p:cTn id="43" presetID="8" presetClass="emph" presetSubtype="0" repeatCount="indefinite" fill="hold" nodeType="withEffect">
                                  <p:stCondLst>
                                    <p:cond delay="0"/>
                                  </p:stCondLst>
                                  <p:childTnLst>
                                    <p:animRot by="21600000">
                                      <p:cBhvr>
                                        <p:cTn id="44" dur="2000" fill="hold"/>
                                        <p:tgtEl>
                                          <p:spTgt spid="20"/>
                                        </p:tgtEl>
                                        <p:attrNameLst>
                                          <p:attrName>r</p:attrName>
                                        </p:attrNameLst>
                                      </p:cBhvr>
                                    </p:animRot>
                                  </p:childTnLst>
                                </p:cTn>
                              </p:par>
                              <p:par>
                                <p:cTn id="45" presetID="8" presetClass="emph" presetSubtype="0" repeatCount="indefinite" fill="hold" nodeType="withEffect">
                                  <p:stCondLst>
                                    <p:cond delay="0"/>
                                  </p:stCondLst>
                                  <p:childTnLst>
                                    <p:animRot by="21600000">
                                      <p:cBhvr>
                                        <p:cTn id="46"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2"/>
          <p:cNvPicPr>
            <a:picLocks noGrp="1" noChangeAspect="1" noChangeArrowheads="1"/>
          </p:cNvPicPr>
          <p:nvPr>
            <p:ph type="body" sz="half" idx="4294967295"/>
          </p:nvPr>
        </p:nvPicPr>
        <p:blipFill>
          <a:blip r:embed="rId2"/>
          <a:srcRect/>
          <a:stretch>
            <a:fillRect/>
          </a:stretch>
        </p:blipFill>
        <p:spPr>
          <a:xfrm>
            <a:off x="250825" y="117475"/>
            <a:ext cx="4038600" cy="3168650"/>
          </a:xfrm>
          <a:noFill/>
          <a:ln w="38100">
            <a:solidFill>
              <a:schemeClr val="accent2"/>
            </a:solidFill>
          </a:ln>
        </p:spPr>
      </p:pic>
      <p:pic>
        <p:nvPicPr>
          <p:cNvPr id="23555" name="Picture 3" descr="C4DDF207"/>
          <p:cNvPicPr>
            <a:picLocks noGrp="1" noChangeAspect="1" noChangeArrowheads="1"/>
          </p:cNvPicPr>
          <p:nvPr>
            <p:ph sz="quarter" idx="4294967295"/>
          </p:nvPr>
        </p:nvPicPr>
        <p:blipFill>
          <a:blip r:embed="rId3"/>
          <a:srcRect l="56941" t="20633" r="27322" b="49315"/>
          <a:stretch>
            <a:fillRect/>
          </a:stretch>
        </p:blipFill>
        <p:spPr>
          <a:xfrm>
            <a:off x="4500563" y="44450"/>
            <a:ext cx="4321175" cy="3313113"/>
          </a:xfrm>
          <a:noFill/>
        </p:spPr>
      </p:pic>
      <p:pic>
        <p:nvPicPr>
          <p:cNvPr id="23557" name="Picture 5" descr="34FCB224"/>
          <p:cNvPicPr>
            <a:picLocks noGrp="1" noChangeAspect="1" noChangeArrowheads="1"/>
          </p:cNvPicPr>
          <p:nvPr>
            <p:ph sz="quarter" idx="4294967295"/>
          </p:nvPr>
        </p:nvPicPr>
        <p:blipFill>
          <a:blip r:embed="rId4"/>
          <a:srcRect l="35460" t="31778" r="27226" b="40247"/>
          <a:stretch>
            <a:fillRect/>
          </a:stretch>
        </p:blipFill>
        <p:spPr>
          <a:xfrm>
            <a:off x="4500563" y="3429000"/>
            <a:ext cx="4392612" cy="3095625"/>
          </a:xfrm>
          <a:noFill/>
          <a:ln cap="flat">
            <a:solidFill>
              <a:srgbClr val="CC0099"/>
            </a:solidFill>
          </a:ln>
        </p:spPr>
      </p:pic>
      <p:pic>
        <p:nvPicPr>
          <p:cNvPr id="23558" name="Picture 6" descr="199378AF"/>
          <p:cNvPicPr>
            <a:picLocks noChangeAspect="1" noChangeArrowheads="1"/>
          </p:cNvPicPr>
          <p:nvPr/>
        </p:nvPicPr>
        <p:blipFill>
          <a:blip r:embed="rId5"/>
          <a:srcRect l="51627" t="27042" r="21236" b="60219"/>
          <a:stretch>
            <a:fillRect/>
          </a:stretch>
        </p:blipFill>
        <p:spPr bwMode="auto">
          <a:xfrm>
            <a:off x="323850" y="3429000"/>
            <a:ext cx="3960813" cy="3095625"/>
          </a:xfrm>
          <a:prstGeom prst="rect">
            <a:avLst/>
          </a:prstGeom>
          <a:noFill/>
          <a:ln w="9525">
            <a:solidFill>
              <a:srgbClr val="CC0099"/>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circle(out)">
                                      <p:cBhvr>
                                        <p:cTn id="7" dur="2000"/>
                                        <p:tgtEl>
                                          <p:spTgt spid="23554"/>
                                        </p:tgtEl>
                                      </p:cBhvr>
                                    </p:animEffect>
                                  </p:childTnLst>
                                </p:cTn>
                              </p:par>
                              <p:par>
                                <p:cTn id="8" presetID="14" presetClass="entr" presetSubtype="10" fill="hold" nodeType="withEffect">
                                  <p:stCondLst>
                                    <p:cond delay="0"/>
                                  </p:stCondLst>
                                  <p:childTnLst>
                                    <p:set>
                                      <p:cBhvr>
                                        <p:cTn id="9" dur="1" fill="hold">
                                          <p:stCondLst>
                                            <p:cond delay="0"/>
                                          </p:stCondLst>
                                        </p:cTn>
                                        <p:tgtEl>
                                          <p:spTgt spid="23555"/>
                                        </p:tgtEl>
                                        <p:attrNameLst>
                                          <p:attrName>style.visibility</p:attrName>
                                        </p:attrNameLst>
                                      </p:cBhvr>
                                      <p:to>
                                        <p:strVal val="visible"/>
                                      </p:to>
                                    </p:set>
                                    <p:animEffect transition="in" filter="randombar(horizontal)">
                                      <p:cBhvr>
                                        <p:cTn id="10" dur="500"/>
                                        <p:tgtEl>
                                          <p:spTgt spid="23555"/>
                                        </p:tgtEl>
                                      </p:cBhvr>
                                    </p:animEffect>
                                  </p:childTnLst>
                                </p:cTn>
                              </p:par>
                              <p:par>
                                <p:cTn id="11" presetID="16" presetClass="entr" presetSubtype="26" fill="hold" nodeType="withEffect">
                                  <p:stCondLst>
                                    <p:cond delay="0"/>
                                  </p:stCondLst>
                                  <p:childTnLst>
                                    <p:set>
                                      <p:cBhvr>
                                        <p:cTn id="12" dur="1" fill="hold">
                                          <p:stCondLst>
                                            <p:cond delay="0"/>
                                          </p:stCondLst>
                                        </p:cTn>
                                        <p:tgtEl>
                                          <p:spTgt spid="23557"/>
                                        </p:tgtEl>
                                        <p:attrNameLst>
                                          <p:attrName>style.visibility</p:attrName>
                                        </p:attrNameLst>
                                      </p:cBhvr>
                                      <p:to>
                                        <p:strVal val="visible"/>
                                      </p:to>
                                    </p:set>
                                    <p:animEffect transition="in" filter="barn(inHorizontal)">
                                      <p:cBhvr>
                                        <p:cTn id="13" dur="500"/>
                                        <p:tgtEl>
                                          <p:spTgt spid="23557"/>
                                        </p:tgtEl>
                                      </p:cBhvr>
                                    </p:animEffect>
                                  </p:childTnLst>
                                </p:cTn>
                              </p:par>
                              <p:par>
                                <p:cTn id="14" presetID="24" presetClass="entr" presetSubtype="0" fill="hold" nodeType="withEffect">
                                  <p:stCondLst>
                                    <p:cond delay="0"/>
                                  </p:stCondLst>
                                  <p:childTnLst>
                                    <p:set>
                                      <p:cBhvr>
                                        <p:cTn id="15" dur="1" fill="hold">
                                          <p:stCondLst>
                                            <p:cond delay="0"/>
                                          </p:stCondLst>
                                        </p:cTn>
                                        <p:tgtEl>
                                          <p:spTgt spid="23558"/>
                                        </p:tgtEl>
                                        <p:attrNameLst>
                                          <p:attrName>style.visibility</p:attrName>
                                        </p:attrNameLst>
                                      </p:cBhvr>
                                      <p:to>
                                        <p:strVal val="visible"/>
                                      </p:to>
                                    </p:set>
                                    <p:anim to="" calcmode="lin" valueType="num">
                                      <p:cBhvr>
                                        <p:cTn id="16" dur="1" fill="hold"/>
                                        <p:tgtEl>
                                          <p:spTgt spid="2355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descr="209_bao-lut"/>
          <p:cNvPicPr>
            <a:picLocks noChangeAspect="1" noChangeArrowheads="1"/>
          </p:cNvPicPr>
          <p:nvPr/>
        </p:nvPicPr>
        <p:blipFill>
          <a:blip r:embed="rId2"/>
          <a:srcRect/>
          <a:stretch>
            <a:fillRect/>
          </a:stretch>
        </p:blipFill>
        <p:spPr bwMode="auto">
          <a:xfrm>
            <a:off x="609600" y="2085975"/>
            <a:ext cx="7696200" cy="4514850"/>
          </a:xfrm>
          <a:prstGeom prst="rect">
            <a:avLst/>
          </a:prstGeom>
          <a:noFill/>
          <a:ln w="9525">
            <a:noFill/>
            <a:miter lim="800000"/>
            <a:headEnd/>
            <a:tailEnd/>
          </a:ln>
        </p:spPr>
      </p:pic>
      <p:sp>
        <p:nvSpPr>
          <p:cNvPr id="17419" name="Rectangle 11"/>
          <p:cNvSpPr>
            <a:spLocks noChangeArrowheads="1"/>
          </p:cNvSpPr>
          <p:nvPr/>
        </p:nvSpPr>
        <p:spPr bwMode="auto">
          <a:xfrm>
            <a:off x="0" y="1066800"/>
            <a:ext cx="9144000" cy="533400"/>
          </a:xfrm>
          <a:prstGeom prst="rect">
            <a:avLst/>
          </a:prstGeom>
          <a:noFill/>
          <a:ln w="9525">
            <a:noFill/>
            <a:miter lim="800000"/>
            <a:headEnd/>
            <a:tailEnd/>
          </a:ln>
        </p:spPr>
        <p:txBody>
          <a:bodyPr anchor="ctr"/>
          <a:lstStyle/>
          <a:p>
            <a:pPr algn="ctr"/>
            <a:r>
              <a:rPr lang="en-US" sz="2800" b="1">
                <a:solidFill>
                  <a:srgbClr val="CC0000"/>
                </a:solidFill>
                <a:latin typeface="Times New Roman" pitchFamily="18" charset="0"/>
                <a:cs typeface="Times New Roman" pitchFamily="18" charset="0"/>
              </a:rPr>
              <a:t>Tiết 9: Chia sẻ buồn vui cùng bạn.</a:t>
            </a:r>
          </a:p>
        </p:txBody>
      </p:sp>
      <p:sp>
        <p:nvSpPr>
          <p:cNvPr id="13316" name="Rectangle 12"/>
          <p:cNvSpPr>
            <a:spLocks noChangeArrowheads="1"/>
          </p:cNvSpPr>
          <p:nvPr/>
        </p:nvSpPr>
        <p:spPr bwMode="auto">
          <a:xfrm>
            <a:off x="0" y="0"/>
            <a:ext cx="9144000" cy="533400"/>
          </a:xfrm>
          <a:prstGeom prst="rect">
            <a:avLst/>
          </a:prstGeom>
          <a:noFill/>
          <a:ln w="9525">
            <a:noFill/>
            <a:miter lim="800000"/>
            <a:headEnd/>
            <a:tailEnd/>
          </a:ln>
        </p:spPr>
        <p:txBody>
          <a:bodyPr anchor="ctr"/>
          <a:lstStyle/>
          <a:p>
            <a:pPr algn="ctr"/>
            <a:r>
              <a:rPr lang="en-US" sz="2800" b="1">
                <a:solidFill>
                  <a:srgbClr val="0000FF"/>
                </a:solidFill>
                <a:latin typeface="Times New Roman" pitchFamily="18" charset="0"/>
                <a:cs typeface="Times New Roman" pitchFamily="18" charset="0"/>
              </a:rPr>
              <a:t>Thứ hai ngày 31 tháng 10 năm 2016</a:t>
            </a:r>
          </a:p>
        </p:txBody>
      </p:sp>
      <p:sp>
        <p:nvSpPr>
          <p:cNvPr id="13317" name="Text Box 13"/>
          <p:cNvSpPr txBox="1">
            <a:spLocks noChangeArrowheads="1"/>
          </p:cNvSpPr>
          <p:nvPr/>
        </p:nvSpPr>
        <p:spPr bwMode="auto">
          <a:xfrm>
            <a:off x="0" y="533400"/>
            <a:ext cx="9144000" cy="476250"/>
          </a:xfrm>
          <a:prstGeom prst="rect">
            <a:avLst/>
          </a:prstGeom>
          <a:noFill/>
          <a:ln w="9525">
            <a:noFill/>
            <a:miter lim="800000"/>
            <a:headEnd/>
            <a:tailEnd/>
          </a:ln>
        </p:spPr>
        <p:txBody>
          <a:bodyPr>
            <a:spAutoFit/>
          </a:bodyPr>
          <a:lstStyle/>
          <a:p>
            <a:pPr algn="ctr">
              <a:lnSpc>
                <a:spcPct val="90000"/>
              </a:lnSpc>
              <a:spcBef>
                <a:spcPct val="20000"/>
              </a:spcBef>
            </a:pPr>
            <a:r>
              <a:rPr lang="en-US" sz="2800" b="1">
                <a:solidFill>
                  <a:srgbClr val="0000FF"/>
                </a:solidFill>
                <a:latin typeface="Times New Roman" pitchFamily="18" charset="0"/>
                <a:cs typeface="Times New Roman" pitchFamily="18" charset="0"/>
              </a:rPr>
              <a:t>Đạo đức</a:t>
            </a:r>
            <a:endParaRPr lang="en-US" sz="280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diamond(in)">
                                      <p:cBhvr>
                                        <p:cTn id="7" dur="1000"/>
                                        <p:tgtEl>
                                          <p:spTgt spid="174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9"/>
                                        </p:tgtEl>
                                        <p:attrNameLst>
                                          <p:attrName>style.visibility</p:attrName>
                                        </p:attrNameLst>
                                      </p:cBhvr>
                                      <p:to>
                                        <p:strVal val="visible"/>
                                      </p:to>
                                    </p:set>
                                    <p:animEffect transition="in" filter="box(in)">
                                      <p:cBhvr>
                                        <p:cTn id="12" dur="5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8"/>
          <p:cNvGrpSpPr>
            <a:grpSpLocks/>
          </p:cNvGrpSpPr>
          <p:nvPr/>
        </p:nvGrpSpPr>
        <p:grpSpPr bwMode="auto">
          <a:xfrm>
            <a:off x="1143000" y="12700"/>
            <a:ext cx="6985000" cy="1485900"/>
            <a:chOff x="720" y="8"/>
            <a:chExt cx="4400" cy="936"/>
          </a:xfrm>
        </p:grpSpPr>
        <p:sp>
          <p:nvSpPr>
            <p:cNvPr id="14343" name="Rectangle 9"/>
            <p:cNvSpPr>
              <a:spLocks noRot="1" noChangeArrowheads="1"/>
            </p:cNvSpPr>
            <p:nvPr/>
          </p:nvSpPr>
          <p:spPr bwMode="auto">
            <a:xfrm>
              <a:off x="1152" y="8"/>
              <a:ext cx="3792" cy="336"/>
            </a:xfrm>
            <a:prstGeom prst="rect">
              <a:avLst/>
            </a:prstGeom>
            <a:noFill/>
            <a:ln w="9525">
              <a:noFill/>
              <a:miter lim="800000"/>
              <a:headEnd/>
              <a:tailEnd/>
            </a:ln>
          </p:spPr>
          <p:txBody>
            <a:bodyPr anchor="ctr"/>
            <a:lstStyle/>
            <a:p>
              <a:pPr algn="ctr"/>
              <a:endParaRPr lang="vi-VN" sz="3400" b="1">
                <a:solidFill>
                  <a:schemeClr val="tx2"/>
                </a:solidFill>
                <a:latin typeface="Times New Roman" pitchFamily="18" charset="0"/>
              </a:endParaRPr>
            </a:p>
          </p:txBody>
        </p:sp>
        <p:sp>
          <p:nvSpPr>
            <p:cNvPr id="14344" name="Rectangle 10"/>
            <p:cNvSpPr>
              <a:spLocks noRot="1" noChangeArrowheads="1"/>
            </p:cNvSpPr>
            <p:nvPr/>
          </p:nvSpPr>
          <p:spPr bwMode="auto">
            <a:xfrm>
              <a:off x="720" y="608"/>
              <a:ext cx="4400" cy="336"/>
            </a:xfrm>
            <a:prstGeom prst="rect">
              <a:avLst/>
            </a:prstGeom>
            <a:noFill/>
            <a:ln w="9525">
              <a:noFill/>
              <a:miter lim="800000"/>
              <a:headEnd/>
              <a:tailEnd/>
            </a:ln>
          </p:spPr>
          <p:txBody>
            <a:bodyPr anchor="ctr"/>
            <a:lstStyle/>
            <a:p>
              <a:pPr algn="ctr"/>
              <a:endParaRPr lang="vi-VN" sz="3800" b="1">
                <a:solidFill>
                  <a:schemeClr val="tx2"/>
                </a:solidFill>
                <a:latin typeface="Times New Roman" pitchFamily="18" charset="0"/>
              </a:endParaRPr>
            </a:p>
          </p:txBody>
        </p:sp>
        <p:sp>
          <p:nvSpPr>
            <p:cNvPr id="14345" name="Rectangle 11"/>
            <p:cNvSpPr>
              <a:spLocks noRot="1" noChangeArrowheads="1"/>
            </p:cNvSpPr>
            <p:nvPr/>
          </p:nvSpPr>
          <p:spPr bwMode="auto">
            <a:xfrm>
              <a:off x="2416" y="296"/>
              <a:ext cx="1104" cy="336"/>
            </a:xfrm>
            <a:prstGeom prst="rect">
              <a:avLst/>
            </a:prstGeom>
            <a:noFill/>
            <a:ln w="9525">
              <a:noFill/>
              <a:miter lim="800000"/>
              <a:headEnd/>
              <a:tailEnd/>
            </a:ln>
          </p:spPr>
          <p:txBody>
            <a:bodyPr anchor="ctr"/>
            <a:lstStyle/>
            <a:p>
              <a:pPr algn="ctr"/>
              <a:endParaRPr lang="vi-VN" sz="3400" b="1">
                <a:solidFill>
                  <a:schemeClr val="tx2"/>
                </a:solidFill>
                <a:latin typeface="Times New Roman" pitchFamily="18" charset="0"/>
              </a:endParaRPr>
            </a:p>
          </p:txBody>
        </p:sp>
      </p:grpSp>
      <p:sp>
        <p:nvSpPr>
          <p:cNvPr id="26639" name="Rectangle 15"/>
          <p:cNvSpPr>
            <a:spLocks noGrp="1" noChangeArrowheads="1"/>
          </p:cNvSpPr>
          <p:nvPr>
            <p:ph type="title"/>
          </p:nvPr>
        </p:nvSpPr>
        <p:spPr>
          <a:xfrm>
            <a:off x="457200" y="2667000"/>
            <a:ext cx="8229600" cy="1143000"/>
          </a:xfrm>
        </p:spPr>
        <p:txBody>
          <a:bodyPr/>
          <a:lstStyle/>
          <a:p>
            <a:pPr eaLnBrk="1" hangingPunct="1"/>
            <a:r>
              <a:rPr lang="vi-VN" smtClean="0">
                <a:latin typeface="Times New Roman" pitchFamily="18" charset="0"/>
              </a:rPr>
              <a:t>Trò chơi: Đúng hay sai?</a:t>
            </a:r>
          </a:p>
        </p:txBody>
      </p:sp>
      <p:sp>
        <p:nvSpPr>
          <p:cNvPr id="26640" name="Rectangle 16"/>
          <p:cNvSpPr>
            <a:spLocks noChangeArrowheads="1"/>
          </p:cNvSpPr>
          <p:nvPr/>
        </p:nvSpPr>
        <p:spPr bwMode="auto">
          <a:xfrm>
            <a:off x="0" y="1066800"/>
            <a:ext cx="9144000" cy="533400"/>
          </a:xfrm>
          <a:prstGeom prst="rect">
            <a:avLst/>
          </a:prstGeom>
          <a:noFill/>
          <a:ln w="9525">
            <a:noFill/>
            <a:miter lim="800000"/>
            <a:headEnd/>
            <a:tailEnd/>
          </a:ln>
        </p:spPr>
        <p:txBody>
          <a:bodyPr anchor="ctr"/>
          <a:lstStyle/>
          <a:p>
            <a:pPr algn="ctr"/>
            <a:r>
              <a:rPr lang="en-US" sz="2800" b="1">
                <a:solidFill>
                  <a:srgbClr val="CC0000"/>
                </a:solidFill>
                <a:latin typeface="Times New Roman" pitchFamily="18" charset="0"/>
                <a:cs typeface="Times New Roman" pitchFamily="18" charset="0"/>
              </a:rPr>
              <a:t>Tiết 9: Chia sẻ buồn vui cùng bạn.</a:t>
            </a:r>
          </a:p>
        </p:txBody>
      </p:sp>
      <p:sp>
        <p:nvSpPr>
          <p:cNvPr id="14341" name="Rectangle 17"/>
          <p:cNvSpPr>
            <a:spLocks noChangeArrowheads="1"/>
          </p:cNvSpPr>
          <p:nvPr/>
        </p:nvSpPr>
        <p:spPr bwMode="auto">
          <a:xfrm>
            <a:off x="0" y="0"/>
            <a:ext cx="9144000" cy="533400"/>
          </a:xfrm>
          <a:prstGeom prst="rect">
            <a:avLst/>
          </a:prstGeom>
          <a:noFill/>
          <a:ln w="9525">
            <a:noFill/>
            <a:miter lim="800000"/>
            <a:headEnd/>
            <a:tailEnd/>
          </a:ln>
        </p:spPr>
        <p:txBody>
          <a:bodyPr anchor="ctr"/>
          <a:lstStyle/>
          <a:p>
            <a:pPr algn="ctr"/>
            <a:r>
              <a:rPr lang="en-US" sz="2800" b="1">
                <a:solidFill>
                  <a:srgbClr val="0000FF"/>
                </a:solidFill>
                <a:latin typeface="Times New Roman" pitchFamily="18" charset="0"/>
                <a:cs typeface="Times New Roman" pitchFamily="18" charset="0"/>
              </a:rPr>
              <a:t>Thứ hai ngày 31 tháng 10 năm 2016</a:t>
            </a:r>
          </a:p>
        </p:txBody>
      </p:sp>
      <p:sp>
        <p:nvSpPr>
          <p:cNvPr id="14342" name="Text Box 18"/>
          <p:cNvSpPr txBox="1">
            <a:spLocks noChangeArrowheads="1"/>
          </p:cNvSpPr>
          <p:nvPr/>
        </p:nvSpPr>
        <p:spPr bwMode="auto">
          <a:xfrm>
            <a:off x="0" y="533400"/>
            <a:ext cx="9144000" cy="476250"/>
          </a:xfrm>
          <a:prstGeom prst="rect">
            <a:avLst/>
          </a:prstGeom>
          <a:noFill/>
          <a:ln w="9525">
            <a:noFill/>
            <a:miter lim="800000"/>
            <a:headEnd/>
            <a:tailEnd/>
          </a:ln>
        </p:spPr>
        <p:txBody>
          <a:bodyPr>
            <a:spAutoFit/>
          </a:bodyPr>
          <a:lstStyle/>
          <a:p>
            <a:pPr algn="ctr">
              <a:lnSpc>
                <a:spcPct val="90000"/>
              </a:lnSpc>
              <a:spcBef>
                <a:spcPct val="20000"/>
              </a:spcBef>
            </a:pPr>
            <a:r>
              <a:rPr lang="en-US" sz="2800" b="1">
                <a:solidFill>
                  <a:srgbClr val="0000FF"/>
                </a:solidFill>
                <a:latin typeface="Times New Roman" pitchFamily="18" charset="0"/>
                <a:cs typeface="Times New Roman" pitchFamily="18" charset="0"/>
              </a:rPr>
              <a:t>Đạo đức</a:t>
            </a:r>
            <a:endParaRPr lang="en-US" sz="280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39"/>
                                        </p:tgtEl>
                                        <p:attrNameLst>
                                          <p:attrName>style.visibility</p:attrName>
                                        </p:attrNameLst>
                                      </p:cBhvr>
                                      <p:to>
                                        <p:strVal val="visible"/>
                                      </p:to>
                                    </p:set>
                                    <p:anim calcmode="lin" valueType="num">
                                      <p:cBhvr additive="base">
                                        <p:cTn id="7" dur="500" fill="hold"/>
                                        <p:tgtEl>
                                          <p:spTgt spid="26639"/>
                                        </p:tgtEl>
                                        <p:attrNameLst>
                                          <p:attrName>ppt_x</p:attrName>
                                        </p:attrNameLst>
                                      </p:cBhvr>
                                      <p:tavLst>
                                        <p:tav tm="0">
                                          <p:val>
                                            <p:strVal val="#ppt_x"/>
                                          </p:val>
                                        </p:tav>
                                        <p:tav tm="100000">
                                          <p:val>
                                            <p:strVal val="#ppt_x"/>
                                          </p:val>
                                        </p:tav>
                                      </p:tavLst>
                                    </p:anim>
                                    <p:anim calcmode="lin" valueType="num">
                                      <p:cBhvr additive="base">
                                        <p:cTn id="8" dur="500" fill="hold"/>
                                        <p:tgtEl>
                                          <p:spTgt spid="266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6640"/>
                                        </p:tgtEl>
                                        <p:attrNameLst>
                                          <p:attrName>style.visibility</p:attrName>
                                        </p:attrNameLst>
                                      </p:cBhvr>
                                      <p:to>
                                        <p:strVal val="visible"/>
                                      </p:to>
                                    </p:set>
                                    <p:animEffect transition="in" filter="box(in)">
                                      <p:cBhvr>
                                        <p:cTn id="13" dur="500"/>
                                        <p:tgtEl>
                                          <p:spTgt spid="26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9" grpId="0"/>
      <p:bldP spid="266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
          <p:cNvGrpSpPr>
            <a:grpSpLocks/>
          </p:cNvGrpSpPr>
          <p:nvPr/>
        </p:nvGrpSpPr>
        <p:grpSpPr bwMode="auto">
          <a:xfrm>
            <a:off x="1143000" y="12700"/>
            <a:ext cx="6985000" cy="1485900"/>
            <a:chOff x="720" y="8"/>
            <a:chExt cx="4400" cy="936"/>
          </a:xfrm>
        </p:grpSpPr>
        <p:sp>
          <p:nvSpPr>
            <p:cNvPr id="15367" name="Rectangle 4"/>
            <p:cNvSpPr>
              <a:spLocks noRot="1" noChangeArrowheads="1"/>
            </p:cNvSpPr>
            <p:nvPr/>
          </p:nvSpPr>
          <p:spPr bwMode="auto">
            <a:xfrm>
              <a:off x="1152" y="8"/>
              <a:ext cx="3792" cy="336"/>
            </a:xfrm>
            <a:prstGeom prst="rect">
              <a:avLst/>
            </a:prstGeom>
            <a:noFill/>
            <a:ln w="9525">
              <a:noFill/>
              <a:miter lim="800000"/>
              <a:headEnd/>
              <a:tailEnd/>
            </a:ln>
          </p:spPr>
          <p:txBody>
            <a:bodyPr anchor="ctr"/>
            <a:lstStyle/>
            <a:p>
              <a:pPr algn="ctr"/>
              <a:endParaRPr lang="vi-VN" sz="3400" b="1">
                <a:solidFill>
                  <a:schemeClr val="tx2"/>
                </a:solidFill>
                <a:latin typeface="Times New Roman" pitchFamily="18" charset="0"/>
              </a:endParaRPr>
            </a:p>
          </p:txBody>
        </p:sp>
        <p:sp>
          <p:nvSpPr>
            <p:cNvPr id="15368" name="Rectangle 5"/>
            <p:cNvSpPr>
              <a:spLocks noRot="1" noChangeArrowheads="1"/>
            </p:cNvSpPr>
            <p:nvPr/>
          </p:nvSpPr>
          <p:spPr bwMode="auto">
            <a:xfrm>
              <a:off x="720" y="608"/>
              <a:ext cx="4400" cy="336"/>
            </a:xfrm>
            <a:prstGeom prst="rect">
              <a:avLst/>
            </a:prstGeom>
            <a:noFill/>
            <a:ln w="9525">
              <a:noFill/>
              <a:miter lim="800000"/>
              <a:headEnd/>
              <a:tailEnd/>
            </a:ln>
          </p:spPr>
          <p:txBody>
            <a:bodyPr anchor="ctr"/>
            <a:lstStyle/>
            <a:p>
              <a:pPr algn="ctr"/>
              <a:endParaRPr lang="vi-VN" sz="3800" b="1">
                <a:solidFill>
                  <a:schemeClr val="tx2"/>
                </a:solidFill>
                <a:latin typeface="Times New Roman" pitchFamily="18" charset="0"/>
              </a:endParaRPr>
            </a:p>
          </p:txBody>
        </p:sp>
        <p:sp>
          <p:nvSpPr>
            <p:cNvPr id="15369" name="Rectangle 6"/>
            <p:cNvSpPr>
              <a:spLocks noRot="1" noChangeArrowheads="1"/>
            </p:cNvSpPr>
            <p:nvPr/>
          </p:nvSpPr>
          <p:spPr bwMode="auto">
            <a:xfrm>
              <a:off x="2416" y="296"/>
              <a:ext cx="1104" cy="336"/>
            </a:xfrm>
            <a:prstGeom prst="rect">
              <a:avLst/>
            </a:prstGeom>
            <a:noFill/>
            <a:ln w="9525">
              <a:noFill/>
              <a:miter lim="800000"/>
              <a:headEnd/>
              <a:tailEnd/>
            </a:ln>
          </p:spPr>
          <p:txBody>
            <a:bodyPr anchor="ctr"/>
            <a:lstStyle/>
            <a:p>
              <a:pPr algn="ctr"/>
              <a:endParaRPr lang="vi-VN" sz="3400" b="1">
                <a:solidFill>
                  <a:schemeClr val="tx2"/>
                </a:solidFill>
                <a:latin typeface="Times New Roman" pitchFamily="18" charset="0"/>
              </a:endParaRPr>
            </a:p>
          </p:txBody>
        </p:sp>
      </p:grpSp>
      <p:sp>
        <p:nvSpPr>
          <p:cNvPr id="28682" name="Rectangle 10"/>
          <p:cNvSpPr>
            <a:spLocks noGrp="1" noChangeArrowheads="1"/>
          </p:cNvSpPr>
          <p:nvPr>
            <p:ph type="title"/>
          </p:nvPr>
        </p:nvSpPr>
        <p:spPr>
          <a:xfrm>
            <a:off x="0" y="2209800"/>
            <a:ext cx="8229600" cy="2133600"/>
          </a:xfrm>
        </p:spPr>
        <p:txBody>
          <a:bodyPr/>
          <a:lstStyle/>
          <a:p>
            <a:pPr algn="l" eaLnBrk="1" hangingPunct="1"/>
            <a:r>
              <a:rPr lang="vi-VN" sz="3200" smtClean="0">
                <a:latin typeface="Times New Roman" pitchFamily="18" charset="0"/>
              </a:rPr>
              <a:t>Câu 1: Vui vẻ nhận lời thầy cô khi được phân công kèm bạn học kém.</a:t>
            </a:r>
            <a:br>
              <a:rPr lang="vi-VN" sz="3200" smtClean="0">
                <a:latin typeface="Times New Roman" pitchFamily="18" charset="0"/>
              </a:rPr>
            </a:br>
            <a:r>
              <a:rPr lang="vi-VN" sz="3200" smtClean="0">
                <a:latin typeface="Times New Roman" pitchFamily="18" charset="0"/>
              </a:rPr>
              <a:t>A. Đúng</a:t>
            </a:r>
            <a:br>
              <a:rPr lang="vi-VN" sz="3200" smtClean="0">
                <a:latin typeface="Times New Roman" pitchFamily="18" charset="0"/>
              </a:rPr>
            </a:br>
            <a:r>
              <a:rPr lang="vi-VN" sz="3200" smtClean="0">
                <a:latin typeface="Times New Roman" pitchFamily="18" charset="0"/>
              </a:rPr>
              <a:t>B.Sai</a:t>
            </a:r>
          </a:p>
        </p:txBody>
      </p:sp>
      <p:sp>
        <p:nvSpPr>
          <p:cNvPr id="28683" name="Oval 11"/>
          <p:cNvSpPr>
            <a:spLocks noChangeArrowheads="1"/>
          </p:cNvSpPr>
          <p:nvPr/>
        </p:nvSpPr>
        <p:spPr bwMode="auto">
          <a:xfrm>
            <a:off x="0" y="3352800"/>
            <a:ext cx="609600" cy="381000"/>
          </a:xfrm>
          <a:prstGeom prst="ellipse">
            <a:avLst/>
          </a:prstGeom>
          <a:noFill/>
          <a:ln w="28575">
            <a:solidFill>
              <a:srgbClr val="FF0000"/>
            </a:solidFill>
            <a:round/>
            <a:headEnd/>
            <a:tailEnd/>
          </a:ln>
        </p:spPr>
        <p:txBody>
          <a:bodyPr wrap="none" anchor="ctr"/>
          <a:lstStyle/>
          <a:p>
            <a:pPr algn="ctr" eaLnBrk="0" hangingPunct="0"/>
            <a:endParaRPr lang="vi-VN">
              <a:latin typeface="Arial" charset="0"/>
            </a:endParaRPr>
          </a:p>
        </p:txBody>
      </p:sp>
      <p:sp>
        <p:nvSpPr>
          <p:cNvPr id="28684" name="Rectangle 12"/>
          <p:cNvSpPr>
            <a:spLocks noChangeArrowheads="1"/>
          </p:cNvSpPr>
          <p:nvPr/>
        </p:nvSpPr>
        <p:spPr bwMode="auto">
          <a:xfrm>
            <a:off x="0" y="1066800"/>
            <a:ext cx="9144000" cy="533400"/>
          </a:xfrm>
          <a:prstGeom prst="rect">
            <a:avLst/>
          </a:prstGeom>
          <a:noFill/>
          <a:ln w="9525">
            <a:noFill/>
            <a:miter lim="800000"/>
            <a:headEnd/>
            <a:tailEnd/>
          </a:ln>
        </p:spPr>
        <p:txBody>
          <a:bodyPr anchor="ctr"/>
          <a:lstStyle/>
          <a:p>
            <a:pPr algn="ctr"/>
            <a:r>
              <a:rPr lang="en-US" sz="2800" b="1">
                <a:solidFill>
                  <a:srgbClr val="CC0000"/>
                </a:solidFill>
                <a:latin typeface="Times New Roman" pitchFamily="18" charset="0"/>
                <a:cs typeface="Times New Roman" pitchFamily="18" charset="0"/>
              </a:rPr>
              <a:t>Tiết 9: Chia sẻ buồn vui cùng bạn.</a:t>
            </a:r>
          </a:p>
        </p:txBody>
      </p:sp>
      <p:sp>
        <p:nvSpPr>
          <p:cNvPr id="15366" name="Text Box 14"/>
          <p:cNvSpPr txBox="1">
            <a:spLocks noChangeArrowheads="1"/>
          </p:cNvSpPr>
          <p:nvPr/>
        </p:nvSpPr>
        <p:spPr bwMode="auto">
          <a:xfrm>
            <a:off x="0" y="533400"/>
            <a:ext cx="9144000" cy="476250"/>
          </a:xfrm>
          <a:prstGeom prst="rect">
            <a:avLst/>
          </a:prstGeom>
          <a:noFill/>
          <a:ln w="9525">
            <a:noFill/>
            <a:miter lim="800000"/>
            <a:headEnd/>
            <a:tailEnd/>
          </a:ln>
        </p:spPr>
        <p:txBody>
          <a:bodyPr>
            <a:spAutoFit/>
          </a:bodyPr>
          <a:lstStyle/>
          <a:p>
            <a:pPr algn="ctr">
              <a:lnSpc>
                <a:spcPct val="90000"/>
              </a:lnSpc>
              <a:spcBef>
                <a:spcPct val="20000"/>
              </a:spcBef>
            </a:pPr>
            <a:r>
              <a:rPr lang="en-US" sz="2800" b="1">
                <a:solidFill>
                  <a:srgbClr val="0000FF"/>
                </a:solidFill>
                <a:latin typeface="Times New Roman" pitchFamily="18" charset="0"/>
                <a:cs typeface="Times New Roman" pitchFamily="18" charset="0"/>
              </a:rPr>
              <a:t>Đạo đức</a:t>
            </a:r>
            <a:endParaRPr lang="en-US" sz="280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82"/>
                                        </p:tgtEl>
                                        <p:attrNameLst>
                                          <p:attrName>style.visibility</p:attrName>
                                        </p:attrNameLst>
                                      </p:cBhvr>
                                      <p:to>
                                        <p:strVal val="visible"/>
                                      </p:to>
                                    </p:set>
                                    <p:animEffect transition="in" filter="box(in)">
                                      <p:cBhvr>
                                        <p:cTn id="7" dur="500"/>
                                        <p:tgtEl>
                                          <p:spTgt spid="286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683"/>
                                        </p:tgtEl>
                                        <p:attrNameLst>
                                          <p:attrName>style.visibility</p:attrName>
                                        </p:attrNameLst>
                                      </p:cBhvr>
                                      <p:to>
                                        <p:strVal val="visible"/>
                                      </p:to>
                                    </p:set>
                                    <p:anim calcmode="lin" valueType="num">
                                      <p:cBhvr additive="base">
                                        <p:cTn id="12" dur="500" fill="hold"/>
                                        <p:tgtEl>
                                          <p:spTgt spid="28683"/>
                                        </p:tgtEl>
                                        <p:attrNameLst>
                                          <p:attrName>ppt_x</p:attrName>
                                        </p:attrNameLst>
                                      </p:cBhvr>
                                      <p:tavLst>
                                        <p:tav tm="0">
                                          <p:val>
                                            <p:strVal val="#ppt_x"/>
                                          </p:val>
                                        </p:tav>
                                        <p:tav tm="100000">
                                          <p:val>
                                            <p:strVal val="#ppt_x"/>
                                          </p:val>
                                        </p:tav>
                                      </p:tavLst>
                                    </p:anim>
                                    <p:anim calcmode="lin" valueType="num">
                                      <p:cBhvr additive="base">
                                        <p:cTn id="13"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8684"/>
                                        </p:tgtEl>
                                        <p:attrNameLst>
                                          <p:attrName>style.visibility</p:attrName>
                                        </p:attrNameLst>
                                      </p:cBhvr>
                                      <p:to>
                                        <p:strVal val="visible"/>
                                      </p:to>
                                    </p:set>
                                    <p:animEffect transition="in" filter="box(in)">
                                      <p:cBhvr>
                                        <p:cTn id="18" dur="500"/>
                                        <p:tgtEl>
                                          <p:spTgt spid="28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p:bldP spid="28683" grpId="0" animBg="1"/>
      <p:bldP spid="286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1143000" y="12700"/>
            <a:ext cx="6985000" cy="1485900"/>
            <a:chOff x="720" y="8"/>
            <a:chExt cx="4400" cy="936"/>
          </a:xfrm>
        </p:grpSpPr>
        <p:sp>
          <p:nvSpPr>
            <p:cNvPr id="16390" name="Rectangle 3"/>
            <p:cNvSpPr>
              <a:spLocks noRot="1" noChangeArrowheads="1"/>
            </p:cNvSpPr>
            <p:nvPr/>
          </p:nvSpPr>
          <p:spPr bwMode="auto">
            <a:xfrm>
              <a:off x="1152" y="8"/>
              <a:ext cx="3792" cy="336"/>
            </a:xfrm>
            <a:prstGeom prst="rect">
              <a:avLst/>
            </a:prstGeom>
            <a:noFill/>
            <a:ln w="9525">
              <a:noFill/>
              <a:miter lim="800000"/>
              <a:headEnd/>
              <a:tailEnd/>
            </a:ln>
          </p:spPr>
          <p:txBody>
            <a:bodyPr anchor="ctr"/>
            <a:lstStyle/>
            <a:p>
              <a:pPr algn="ctr"/>
              <a:endParaRPr lang="vi-VN" sz="3400" b="1">
                <a:solidFill>
                  <a:schemeClr val="tx2"/>
                </a:solidFill>
                <a:latin typeface="Times New Roman" pitchFamily="18" charset="0"/>
              </a:endParaRPr>
            </a:p>
          </p:txBody>
        </p:sp>
        <p:sp>
          <p:nvSpPr>
            <p:cNvPr id="16391" name="Rectangle 4"/>
            <p:cNvSpPr>
              <a:spLocks noRot="1" noChangeArrowheads="1"/>
            </p:cNvSpPr>
            <p:nvPr/>
          </p:nvSpPr>
          <p:spPr bwMode="auto">
            <a:xfrm>
              <a:off x="720" y="608"/>
              <a:ext cx="4400" cy="336"/>
            </a:xfrm>
            <a:prstGeom prst="rect">
              <a:avLst/>
            </a:prstGeom>
            <a:noFill/>
            <a:ln w="9525">
              <a:noFill/>
              <a:miter lim="800000"/>
              <a:headEnd/>
              <a:tailEnd/>
            </a:ln>
          </p:spPr>
          <p:txBody>
            <a:bodyPr anchor="ctr"/>
            <a:lstStyle/>
            <a:p>
              <a:pPr algn="ctr"/>
              <a:endParaRPr lang="vi-VN" sz="3800" b="1">
                <a:solidFill>
                  <a:schemeClr val="tx2"/>
                </a:solidFill>
                <a:latin typeface="Times New Roman" pitchFamily="18" charset="0"/>
              </a:endParaRPr>
            </a:p>
          </p:txBody>
        </p:sp>
        <p:sp>
          <p:nvSpPr>
            <p:cNvPr id="16392" name="Rectangle 5"/>
            <p:cNvSpPr>
              <a:spLocks noRot="1" noChangeArrowheads="1"/>
            </p:cNvSpPr>
            <p:nvPr/>
          </p:nvSpPr>
          <p:spPr bwMode="auto">
            <a:xfrm>
              <a:off x="2416" y="296"/>
              <a:ext cx="1104" cy="336"/>
            </a:xfrm>
            <a:prstGeom prst="rect">
              <a:avLst/>
            </a:prstGeom>
            <a:noFill/>
            <a:ln w="9525">
              <a:noFill/>
              <a:miter lim="800000"/>
              <a:headEnd/>
              <a:tailEnd/>
            </a:ln>
          </p:spPr>
          <p:txBody>
            <a:bodyPr anchor="ctr"/>
            <a:lstStyle/>
            <a:p>
              <a:pPr algn="ctr"/>
              <a:endParaRPr lang="vi-VN" sz="3400" b="1">
                <a:solidFill>
                  <a:schemeClr val="tx2"/>
                </a:solidFill>
                <a:latin typeface="Times New Roman" pitchFamily="18" charset="0"/>
              </a:endParaRPr>
            </a:p>
          </p:txBody>
        </p:sp>
      </p:grpSp>
      <p:sp>
        <p:nvSpPr>
          <p:cNvPr id="29705" name="Rectangle 9"/>
          <p:cNvSpPr>
            <a:spLocks noGrp="1" noChangeArrowheads="1"/>
          </p:cNvSpPr>
          <p:nvPr>
            <p:ph type="title"/>
          </p:nvPr>
        </p:nvSpPr>
        <p:spPr>
          <a:xfrm>
            <a:off x="0" y="2209800"/>
            <a:ext cx="8229600" cy="2133600"/>
          </a:xfrm>
        </p:spPr>
        <p:txBody>
          <a:bodyPr/>
          <a:lstStyle/>
          <a:p>
            <a:pPr algn="l" eaLnBrk="1" hangingPunct="1"/>
            <a:r>
              <a:rPr lang="vi-VN" sz="3200" smtClean="0">
                <a:latin typeface="Times New Roman" pitchFamily="18" charset="0"/>
              </a:rPr>
              <a:t>Câu 2:Chúc mừng bạn khi bạn được thầy cô khen.</a:t>
            </a:r>
            <a:br>
              <a:rPr lang="vi-VN" sz="3200" smtClean="0">
                <a:latin typeface="Times New Roman" pitchFamily="18" charset="0"/>
              </a:rPr>
            </a:br>
            <a:r>
              <a:rPr lang="vi-VN" sz="3200" smtClean="0">
                <a:latin typeface="Times New Roman" pitchFamily="18" charset="0"/>
              </a:rPr>
              <a:t>A. Đúng</a:t>
            </a:r>
            <a:br>
              <a:rPr lang="vi-VN" sz="3200" smtClean="0">
                <a:latin typeface="Times New Roman" pitchFamily="18" charset="0"/>
              </a:rPr>
            </a:br>
            <a:r>
              <a:rPr lang="vi-VN" sz="3200" smtClean="0">
                <a:latin typeface="Times New Roman" pitchFamily="18" charset="0"/>
              </a:rPr>
              <a:t>B.Sai</a:t>
            </a:r>
          </a:p>
        </p:txBody>
      </p:sp>
      <p:sp>
        <p:nvSpPr>
          <p:cNvPr id="29706" name="Oval 10"/>
          <p:cNvSpPr>
            <a:spLocks noChangeArrowheads="1"/>
          </p:cNvSpPr>
          <p:nvPr/>
        </p:nvSpPr>
        <p:spPr bwMode="auto">
          <a:xfrm>
            <a:off x="0" y="3352800"/>
            <a:ext cx="609600" cy="381000"/>
          </a:xfrm>
          <a:prstGeom prst="ellipse">
            <a:avLst/>
          </a:prstGeom>
          <a:noFill/>
          <a:ln w="28575">
            <a:solidFill>
              <a:srgbClr val="FF0000"/>
            </a:solidFill>
            <a:round/>
            <a:headEnd/>
            <a:tailEnd/>
          </a:ln>
        </p:spPr>
        <p:txBody>
          <a:bodyPr wrap="none" anchor="ctr"/>
          <a:lstStyle/>
          <a:p>
            <a:pPr algn="ctr" eaLnBrk="0" hangingPunct="0"/>
            <a:endParaRPr lang="vi-VN">
              <a:latin typeface="Arial" charset="0"/>
            </a:endParaRPr>
          </a:p>
        </p:txBody>
      </p:sp>
      <p:sp>
        <p:nvSpPr>
          <p:cNvPr id="29707" name="Rectangle 11"/>
          <p:cNvSpPr>
            <a:spLocks noChangeArrowheads="1"/>
          </p:cNvSpPr>
          <p:nvPr/>
        </p:nvSpPr>
        <p:spPr bwMode="auto">
          <a:xfrm>
            <a:off x="0" y="1066800"/>
            <a:ext cx="9144000" cy="533400"/>
          </a:xfrm>
          <a:prstGeom prst="rect">
            <a:avLst/>
          </a:prstGeom>
          <a:noFill/>
          <a:ln w="9525">
            <a:noFill/>
            <a:miter lim="800000"/>
            <a:headEnd/>
            <a:tailEnd/>
          </a:ln>
        </p:spPr>
        <p:txBody>
          <a:bodyPr anchor="ctr"/>
          <a:lstStyle/>
          <a:p>
            <a:pPr algn="ctr"/>
            <a:r>
              <a:rPr lang="en-US" sz="2800" b="1">
                <a:solidFill>
                  <a:srgbClr val="CC0000"/>
                </a:solidFill>
                <a:latin typeface="Times New Roman" pitchFamily="18" charset="0"/>
                <a:cs typeface="Times New Roman" pitchFamily="18" charset="0"/>
              </a:rPr>
              <a:t>Tiết 9: Chia sẻ buồn vui cùng bạn.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box(in)">
                                      <p:cBhvr>
                                        <p:cTn id="7" dur="500"/>
                                        <p:tgtEl>
                                          <p:spTgt spid="297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706"/>
                                        </p:tgtEl>
                                        <p:attrNameLst>
                                          <p:attrName>style.visibility</p:attrName>
                                        </p:attrNameLst>
                                      </p:cBhvr>
                                      <p:to>
                                        <p:strVal val="visible"/>
                                      </p:to>
                                    </p:set>
                                    <p:anim calcmode="lin" valueType="num">
                                      <p:cBhvr additive="base">
                                        <p:cTn id="12" dur="500" fill="hold"/>
                                        <p:tgtEl>
                                          <p:spTgt spid="29706"/>
                                        </p:tgtEl>
                                        <p:attrNameLst>
                                          <p:attrName>ppt_x</p:attrName>
                                        </p:attrNameLst>
                                      </p:cBhvr>
                                      <p:tavLst>
                                        <p:tav tm="0">
                                          <p:val>
                                            <p:strVal val="#ppt_x"/>
                                          </p:val>
                                        </p:tav>
                                        <p:tav tm="100000">
                                          <p:val>
                                            <p:strVal val="#ppt_x"/>
                                          </p:val>
                                        </p:tav>
                                      </p:tavLst>
                                    </p:anim>
                                    <p:anim calcmode="lin" valueType="num">
                                      <p:cBhvr additive="base">
                                        <p:cTn id="13" dur="500" fill="hold"/>
                                        <p:tgtEl>
                                          <p:spTgt spid="2970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9707"/>
                                        </p:tgtEl>
                                        <p:attrNameLst>
                                          <p:attrName>style.visibility</p:attrName>
                                        </p:attrNameLst>
                                      </p:cBhvr>
                                      <p:to>
                                        <p:strVal val="visible"/>
                                      </p:to>
                                    </p:set>
                                    <p:animEffect transition="in" filter="box(in)">
                                      <p:cBhvr>
                                        <p:cTn id="18"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P spid="29706" grpId="0" animBg="1"/>
      <p:bldP spid="297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9" name="Rectangle 9"/>
          <p:cNvSpPr>
            <a:spLocks noGrp="1" noChangeArrowheads="1"/>
          </p:cNvSpPr>
          <p:nvPr>
            <p:ph type="title"/>
          </p:nvPr>
        </p:nvSpPr>
        <p:spPr>
          <a:xfrm>
            <a:off x="0" y="2209800"/>
            <a:ext cx="8229600" cy="2133600"/>
          </a:xfrm>
        </p:spPr>
        <p:txBody>
          <a:bodyPr/>
          <a:lstStyle/>
          <a:p>
            <a:pPr algn="l" eaLnBrk="1" hangingPunct="1"/>
            <a:r>
              <a:rPr lang="vi-VN" sz="3200" smtClean="0">
                <a:latin typeface="Times New Roman" pitchFamily="18" charset="0"/>
              </a:rPr>
              <a:t>Câu 3: Ghen tức khi bạn học giỏi hơn mình</a:t>
            </a:r>
            <a:br>
              <a:rPr lang="vi-VN" sz="3200" smtClean="0">
                <a:latin typeface="Times New Roman" pitchFamily="18" charset="0"/>
              </a:rPr>
            </a:br>
            <a:r>
              <a:rPr lang="vi-VN" sz="3200" smtClean="0">
                <a:latin typeface="Times New Roman" pitchFamily="18" charset="0"/>
              </a:rPr>
              <a:t>A. Đúng</a:t>
            </a:r>
            <a:br>
              <a:rPr lang="vi-VN" sz="3200" smtClean="0">
                <a:latin typeface="Times New Roman" pitchFamily="18" charset="0"/>
              </a:rPr>
            </a:br>
            <a:r>
              <a:rPr lang="vi-VN" sz="3200" smtClean="0">
                <a:latin typeface="Times New Roman" pitchFamily="18" charset="0"/>
              </a:rPr>
              <a:t>B.Sai</a:t>
            </a:r>
          </a:p>
        </p:txBody>
      </p:sp>
      <p:sp>
        <p:nvSpPr>
          <p:cNvPr id="30730" name="Oval 10"/>
          <p:cNvSpPr>
            <a:spLocks noChangeArrowheads="1"/>
          </p:cNvSpPr>
          <p:nvPr/>
        </p:nvSpPr>
        <p:spPr bwMode="auto">
          <a:xfrm>
            <a:off x="0" y="3581400"/>
            <a:ext cx="609600" cy="457200"/>
          </a:xfrm>
          <a:prstGeom prst="ellipse">
            <a:avLst/>
          </a:prstGeom>
          <a:noFill/>
          <a:ln w="28575">
            <a:solidFill>
              <a:srgbClr val="FF0000"/>
            </a:solidFill>
            <a:round/>
            <a:headEnd/>
            <a:tailEnd/>
          </a:ln>
        </p:spPr>
        <p:txBody>
          <a:bodyPr wrap="none" anchor="ctr"/>
          <a:lstStyle/>
          <a:p>
            <a:pPr algn="ctr" eaLnBrk="0" hangingPunct="0"/>
            <a:endParaRPr lang="vi-VN">
              <a:latin typeface="Arial" charset="0"/>
            </a:endParaRPr>
          </a:p>
        </p:txBody>
      </p:sp>
      <p:sp>
        <p:nvSpPr>
          <p:cNvPr id="30731" name="Rectangle 11"/>
          <p:cNvSpPr>
            <a:spLocks noChangeArrowheads="1"/>
          </p:cNvSpPr>
          <p:nvPr/>
        </p:nvSpPr>
        <p:spPr bwMode="auto">
          <a:xfrm>
            <a:off x="0" y="1066800"/>
            <a:ext cx="9144000" cy="533400"/>
          </a:xfrm>
          <a:prstGeom prst="rect">
            <a:avLst/>
          </a:prstGeom>
          <a:noFill/>
          <a:ln w="9525">
            <a:noFill/>
            <a:miter lim="800000"/>
            <a:headEnd/>
            <a:tailEnd/>
          </a:ln>
        </p:spPr>
        <p:txBody>
          <a:bodyPr anchor="ctr"/>
          <a:lstStyle/>
          <a:p>
            <a:pPr algn="ctr"/>
            <a:r>
              <a:rPr lang="en-US" sz="2800" b="1">
                <a:solidFill>
                  <a:srgbClr val="CC0000"/>
                </a:solidFill>
                <a:latin typeface="Times New Roman" pitchFamily="18" charset="0"/>
                <a:cs typeface="Times New Roman" pitchFamily="18" charset="0"/>
              </a:rPr>
              <a:t>Tiết 9: Chia sẻ buồn vui cùng bạn.</a:t>
            </a:r>
          </a:p>
        </p:txBody>
      </p:sp>
      <p:sp>
        <p:nvSpPr>
          <p:cNvPr id="17413" name="Text Box 13"/>
          <p:cNvSpPr txBox="1">
            <a:spLocks noChangeArrowheads="1"/>
          </p:cNvSpPr>
          <p:nvPr/>
        </p:nvSpPr>
        <p:spPr bwMode="auto">
          <a:xfrm>
            <a:off x="0" y="533400"/>
            <a:ext cx="9144000" cy="476250"/>
          </a:xfrm>
          <a:prstGeom prst="rect">
            <a:avLst/>
          </a:prstGeom>
          <a:noFill/>
          <a:ln w="9525">
            <a:noFill/>
            <a:miter lim="800000"/>
            <a:headEnd/>
            <a:tailEnd/>
          </a:ln>
        </p:spPr>
        <p:txBody>
          <a:bodyPr>
            <a:spAutoFit/>
          </a:bodyPr>
          <a:lstStyle/>
          <a:p>
            <a:pPr algn="ctr">
              <a:lnSpc>
                <a:spcPct val="90000"/>
              </a:lnSpc>
              <a:spcBef>
                <a:spcPct val="20000"/>
              </a:spcBef>
            </a:pPr>
            <a:r>
              <a:rPr lang="en-US" sz="2800" b="1">
                <a:solidFill>
                  <a:srgbClr val="0000FF"/>
                </a:solidFill>
                <a:latin typeface="Times New Roman" pitchFamily="18" charset="0"/>
                <a:cs typeface="Times New Roman" pitchFamily="18" charset="0"/>
              </a:rPr>
              <a:t>Đạo đức</a:t>
            </a:r>
            <a:endParaRPr lang="en-US" sz="280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animEffect transition="in" filter="box(in)">
                                      <p:cBhvr>
                                        <p:cTn id="7" dur="500"/>
                                        <p:tgtEl>
                                          <p:spTgt spid="307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30"/>
                                        </p:tgtEl>
                                        <p:attrNameLst>
                                          <p:attrName>style.visibility</p:attrName>
                                        </p:attrNameLst>
                                      </p:cBhvr>
                                      <p:to>
                                        <p:strVal val="visible"/>
                                      </p:to>
                                    </p:set>
                                    <p:anim calcmode="lin" valueType="num">
                                      <p:cBhvr additive="base">
                                        <p:cTn id="12" dur="500" fill="hold"/>
                                        <p:tgtEl>
                                          <p:spTgt spid="30730"/>
                                        </p:tgtEl>
                                        <p:attrNameLst>
                                          <p:attrName>ppt_x</p:attrName>
                                        </p:attrNameLst>
                                      </p:cBhvr>
                                      <p:tavLst>
                                        <p:tav tm="0">
                                          <p:val>
                                            <p:strVal val="#ppt_x"/>
                                          </p:val>
                                        </p:tav>
                                        <p:tav tm="100000">
                                          <p:val>
                                            <p:strVal val="#ppt_x"/>
                                          </p:val>
                                        </p:tav>
                                      </p:tavLst>
                                    </p:anim>
                                    <p:anim calcmode="lin" valueType="num">
                                      <p:cBhvr additive="base">
                                        <p:cTn id="13" dur="500" fill="hold"/>
                                        <p:tgtEl>
                                          <p:spTgt spid="307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0731"/>
                                        </p:tgtEl>
                                        <p:attrNameLst>
                                          <p:attrName>style.visibility</p:attrName>
                                        </p:attrNameLst>
                                      </p:cBhvr>
                                      <p:to>
                                        <p:strVal val="visible"/>
                                      </p:to>
                                    </p:set>
                                    <p:animEffect transition="in" filter="box(in)">
                                      <p:cBhvr>
                                        <p:cTn id="18" dur="500"/>
                                        <p:tgtEl>
                                          <p:spTgt spid="30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p:bldP spid="30730" grpId="0" animBg="1"/>
      <p:bldP spid="307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1143000" y="12700"/>
            <a:ext cx="6985000" cy="1485900"/>
            <a:chOff x="720" y="8"/>
            <a:chExt cx="4400" cy="936"/>
          </a:xfrm>
        </p:grpSpPr>
        <p:sp>
          <p:nvSpPr>
            <p:cNvPr id="18439" name="Rectangle 3"/>
            <p:cNvSpPr>
              <a:spLocks noRot="1" noChangeArrowheads="1"/>
            </p:cNvSpPr>
            <p:nvPr/>
          </p:nvSpPr>
          <p:spPr bwMode="auto">
            <a:xfrm>
              <a:off x="1152" y="8"/>
              <a:ext cx="3792" cy="336"/>
            </a:xfrm>
            <a:prstGeom prst="rect">
              <a:avLst/>
            </a:prstGeom>
            <a:noFill/>
            <a:ln w="9525">
              <a:noFill/>
              <a:miter lim="800000"/>
              <a:headEnd/>
              <a:tailEnd/>
            </a:ln>
          </p:spPr>
          <p:txBody>
            <a:bodyPr anchor="ctr"/>
            <a:lstStyle/>
            <a:p>
              <a:pPr algn="ctr"/>
              <a:endParaRPr lang="vi-VN" sz="3400" b="1">
                <a:solidFill>
                  <a:schemeClr val="tx2"/>
                </a:solidFill>
                <a:latin typeface="Times New Roman" pitchFamily="18" charset="0"/>
              </a:endParaRPr>
            </a:p>
          </p:txBody>
        </p:sp>
        <p:sp>
          <p:nvSpPr>
            <p:cNvPr id="18440" name="Rectangle 4"/>
            <p:cNvSpPr>
              <a:spLocks noRot="1" noChangeArrowheads="1"/>
            </p:cNvSpPr>
            <p:nvPr/>
          </p:nvSpPr>
          <p:spPr bwMode="auto">
            <a:xfrm>
              <a:off x="720" y="608"/>
              <a:ext cx="4400" cy="336"/>
            </a:xfrm>
            <a:prstGeom prst="rect">
              <a:avLst/>
            </a:prstGeom>
            <a:noFill/>
            <a:ln w="9525">
              <a:noFill/>
              <a:miter lim="800000"/>
              <a:headEnd/>
              <a:tailEnd/>
            </a:ln>
          </p:spPr>
          <p:txBody>
            <a:bodyPr anchor="ctr"/>
            <a:lstStyle/>
            <a:p>
              <a:pPr algn="ctr"/>
              <a:endParaRPr lang="vi-VN" sz="3800" b="1">
                <a:solidFill>
                  <a:schemeClr val="tx2"/>
                </a:solidFill>
                <a:latin typeface="Times New Roman" pitchFamily="18" charset="0"/>
              </a:endParaRPr>
            </a:p>
          </p:txBody>
        </p:sp>
        <p:sp>
          <p:nvSpPr>
            <p:cNvPr id="18441" name="Rectangle 5"/>
            <p:cNvSpPr>
              <a:spLocks noRot="1" noChangeArrowheads="1"/>
            </p:cNvSpPr>
            <p:nvPr/>
          </p:nvSpPr>
          <p:spPr bwMode="auto">
            <a:xfrm>
              <a:off x="2416" y="296"/>
              <a:ext cx="1104" cy="336"/>
            </a:xfrm>
            <a:prstGeom prst="rect">
              <a:avLst/>
            </a:prstGeom>
            <a:noFill/>
            <a:ln w="9525">
              <a:noFill/>
              <a:miter lim="800000"/>
              <a:headEnd/>
              <a:tailEnd/>
            </a:ln>
          </p:spPr>
          <p:txBody>
            <a:bodyPr anchor="ctr"/>
            <a:lstStyle/>
            <a:p>
              <a:pPr algn="ctr"/>
              <a:endParaRPr lang="vi-VN" sz="3400" b="1">
                <a:solidFill>
                  <a:schemeClr val="tx2"/>
                </a:solidFill>
                <a:latin typeface="Times New Roman" pitchFamily="18" charset="0"/>
              </a:endParaRPr>
            </a:p>
          </p:txBody>
        </p:sp>
      </p:grpSp>
      <p:sp>
        <p:nvSpPr>
          <p:cNvPr id="31753" name="Rectangle 9"/>
          <p:cNvSpPr>
            <a:spLocks noGrp="1" noChangeArrowheads="1"/>
          </p:cNvSpPr>
          <p:nvPr>
            <p:ph type="title"/>
          </p:nvPr>
        </p:nvSpPr>
        <p:spPr>
          <a:xfrm>
            <a:off x="0" y="2209800"/>
            <a:ext cx="8229600" cy="2133600"/>
          </a:xfrm>
        </p:spPr>
        <p:txBody>
          <a:bodyPr/>
          <a:lstStyle/>
          <a:p>
            <a:pPr algn="l" eaLnBrk="1" hangingPunct="1"/>
            <a:r>
              <a:rPr lang="vi-VN" sz="3200" smtClean="0">
                <a:latin typeface="Times New Roman" pitchFamily="18" charset="0"/>
              </a:rPr>
              <a:t>Câu 4: Thờ ơ cười nói khi bạn đang có chuyện buồn.</a:t>
            </a:r>
            <a:br>
              <a:rPr lang="vi-VN" sz="3200" smtClean="0">
                <a:latin typeface="Times New Roman" pitchFamily="18" charset="0"/>
              </a:rPr>
            </a:br>
            <a:r>
              <a:rPr lang="vi-VN" sz="3200" smtClean="0">
                <a:latin typeface="Times New Roman" pitchFamily="18" charset="0"/>
              </a:rPr>
              <a:t>A. Đúng</a:t>
            </a:r>
            <a:br>
              <a:rPr lang="vi-VN" sz="3200" smtClean="0">
                <a:latin typeface="Times New Roman" pitchFamily="18" charset="0"/>
              </a:rPr>
            </a:br>
            <a:r>
              <a:rPr lang="vi-VN" sz="3200" smtClean="0">
                <a:latin typeface="Times New Roman" pitchFamily="18" charset="0"/>
              </a:rPr>
              <a:t>B.Sai</a:t>
            </a:r>
          </a:p>
        </p:txBody>
      </p:sp>
      <p:sp>
        <p:nvSpPr>
          <p:cNvPr id="31754" name="Oval 10"/>
          <p:cNvSpPr>
            <a:spLocks noChangeArrowheads="1"/>
          </p:cNvSpPr>
          <p:nvPr/>
        </p:nvSpPr>
        <p:spPr bwMode="auto">
          <a:xfrm>
            <a:off x="0" y="3733800"/>
            <a:ext cx="533400" cy="457200"/>
          </a:xfrm>
          <a:prstGeom prst="ellipse">
            <a:avLst/>
          </a:prstGeom>
          <a:noFill/>
          <a:ln w="28575">
            <a:solidFill>
              <a:srgbClr val="FF0000"/>
            </a:solidFill>
            <a:round/>
            <a:headEnd/>
            <a:tailEnd/>
          </a:ln>
        </p:spPr>
        <p:txBody>
          <a:bodyPr wrap="none" anchor="ctr"/>
          <a:lstStyle/>
          <a:p>
            <a:pPr algn="ctr" eaLnBrk="0" hangingPunct="0"/>
            <a:endParaRPr lang="vi-VN">
              <a:latin typeface="Arial" charset="0"/>
            </a:endParaRPr>
          </a:p>
        </p:txBody>
      </p:sp>
      <p:sp>
        <p:nvSpPr>
          <p:cNvPr id="31755" name="Rectangle 11"/>
          <p:cNvSpPr>
            <a:spLocks noChangeArrowheads="1"/>
          </p:cNvSpPr>
          <p:nvPr/>
        </p:nvSpPr>
        <p:spPr bwMode="auto">
          <a:xfrm>
            <a:off x="0" y="1066800"/>
            <a:ext cx="9144000" cy="533400"/>
          </a:xfrm>
          <a:prstGeom prst="rect">
            <a:avLst/>
          </a:prstGeom>
          <a:noFill/>
          <a:ln w="9525">
            <a:noFill/>
            <a:miter lim="800000"/>
            <a:headEnd/>
            <a:tailEnd/>
          </a:ln>
        </p:spPr>
        <p:txBody>
          <a:bodyPr anchor="ctr"/>
          <a:lstStyle/>
          <a:p>
            <a:pPr algn="ctr"/>
            <a:r>
              <a:rPr lang="en-US" sz="2800" b="1">
                <a:solidFill>
                  <a:srgbClr val="CC0000"/>
                </a:solidFill>
                <a:latin typeface="Times New Roman" pitchFamily="18" charset="0"/>
                <a:cs typeface="Times New Roman" pitchFamily="18" charset="0"/>
              </a:rPr>
              <a:t>Tiết 9: Chia sẻ buồn vui cùng bạn.</a:t>
            </a:r>
          </a:p>
        </p:txBody>
      </p:sp>
      <p:sp>
        <p:nvSpPr>
          <p:cNvPr id="18438" name="Text Box 13"/>
          <p:cNvSpPr txBox="1">
            <a:spLocks noChangeArrowheads="1"/>
          </p:cNvSpPr>
          <p:nvPr/>
        </p:nvSpPr>
        <p:spPr bwMode="auto">
          <a:xfrm>
            <a:off x="0" y="533400"/>
            <a:ext cx="9144000" cy="476250"/>
          </a:xfrm>
          <a:prstGeom prst="rect">
            <a:avLst/>
          </a:prstGeom>
          <a:noFill/>
          <a:ln w="9525">
            <a:noFill/>
            <a:miter lim="800000"/>
            <a:headEnd/>
            <a:tailEnd/>
          </a:ln>
        </p:spPr>
        <p:txBody>
          <a:bodyPr>
            <a:spAutoFit/>
          </a:bodyPr>
          <a:lstStyle/>
          <a:p>
            <a:pPr algn="ctr">
              <a:lnSpc>
                <a:spcPct val="90000"/>
              </a:lnSpc>
              <a:spcBef>
                <a:spcPct val="20000"/>
              </a:spcBef>
            </a:pPr>
            <a:r>
              <a:rPr lang="en-US" sz="2800" b="1">
                <a:solidFill>
                  <a:srgbClr val="0000FF"/>
                </a:solidFill>
                <a:latin typeface="Times New Roman" pitchFamily="18" charset="0"/>
                <a:cs typeface="Times New Roman" pitchFamily="18" charset="0"/>
              </a:rPr>
              <a:t>Đạo đức</a:t>
            </a:r>
            <a:endParaRPr lang="en-US" sz="280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box(in)">
                                      <p:cBhvr>
                                        <p:cTn id="7" dur="500"/>
                                        <p:tgtEl>
                                          <p:spTgt spid="317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754"/>
                                        </p:tgtEl>
                                        <p:attrNameLst>
                                          <p:attrName>style.visibility</p:attrName>
                                        </p:attrNameLst>
                                      </p:cBhvr>
                                      <p:to>
                                        <p:strVal val="visible"/>
                                      </p:to>
                                    </p:set>
                                    <p:anim calcmode="lin" valueType="num">
                                      <p:cBhvr additive="base">
                                        <p:cTn id="12" dur="500" fill="hold"/>
                                        <p:tgtEl>
                                          <p:spTgt spid="31754"/>
                                        </p:tgtEl>
                                        <p:attrNameLst>
                                          <p:attrName>ppt_x</p:attrName>
                                        </p:attrNameLst>
                                      </p:cBhvr>
                                      <p:tavLst>
                                        <p:tav tm="0">
                                          <p:val>
                                            <p:strVal val="#ppt_x"/>
                                          </p:val>
                                        </p:tav>
                                        <p:tav tm="100000">
                                          <p:val>
                                            <p:strVal val="#ppt_x"/>
                                          </p:val>
                                        </p:tav>
                                      </p:tavLst>
                                    </p:anim>
                                    <p:anim calcmode="lin" valueType="num">
                                      <p:cBhvr additive="base">
                                        <p:cTn id="13" dur="500" fill="hold"/>
                                        <p:tgtEl>
                                          <p:spTgt spid="317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1755"/>
                                        </p:tgtEl>
                                        <p:attrNameLst>
                                          <p:attrName>style.visibility</p:attrName>
                                        </p:attrNameLst>
                                      </p:cBhvr>
                                      <p:to>
                                        <p:strVal val="visible"/>
                                      </p:to>
                                    </p:set>
                                    <p:animEffect transition="in" filter="box(in)">
                                      <p:cBhvr>
                                        <p:cTn id="18"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p:bldP spid="31754" grpId="0" animBg="1"/>
      <p:bldP spid="317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3048000" y="2286000"/>
            <a:ext cx="3048000" cy="609600"/>
          </a:xfrm>
          <a:prstGeom prst="rect">
            <a:avLst/>
          </a:prstGeom>
          <a:gradFill rotWithShape="1">
            <a:gsLst>
              <a:gs pos="0">
                <a:srgbClr val="00FFFF"/>
              </a:gs>
              <a:gs pos="50000">
                <a:schemeClr val="bg1"/>
              </a:gs>
              <a:gs pos="100000">
                <a:srgbClr val="00FFFF"/>
              </a:gs>
            </a:gsLst>
            <a:lin ang="5400000" scaled="1"/>
          </a:gradFill>
          <a:ln w="9525">
            <a:solidFill>
              <a:srgbClr val="FF0000"/>
            </a:solidFill>
            <a:miter lim="800000"/>
            <a:headEnd/>
            <a:tailEnd/>
          </a:ln>
          <a:effectLst/>
        </p:spPr>
        <p:txBody>
          <a:bodyPr anchor="ctr"/>
          <a:lstStyle/>
          <a:p>
            <a:pPr algn="ctr">
              <a:defRPr/>
            </a:pPr>
            <a:r>
              <a:rPr lang="en-US" sz="3200" b="1">
                <a:solidFill>
                  <a:srgbClr val="CC0000"/>
                </a:solidFill>
                <a:latin typeface="Times New Roman" pitchFamily="18" charset="0"/>
              </a:rPr>
              <a:t>Ghi nhớ</a:t>
            </a:r>
            <a:r>
              <a:rPr lang="en-US" sz="2400">
                <a:solidFill>
                  <a:schemeClr val="tx2"/>
                </a:solidFill>
                <a:latin typeface=".VnTime" pitchFamily="34" charset="0"/>
              </a:rPr>
              <a:t> </a:t>
            </a:r>
          </a:p>
        </p:txBody>
      </p:sp>
      <p:sp>
        <p:nvSpPr>
          <p:cNvPr id="32773" name="Rectangle 5"/>
          <p:cNvSpPr>
            <a:spLocks noChangeArrowheads="1"/>
          </p:cNvSpPr>
          <p:nvPr/>
        </p:nvSpPr>
        <p:spPr bwMode="auto">
          <a:xfrm>
            <a:off x="381000" y="3352800"/>
            <a:ext cx="8397875" cy="1600200"/>
          </a:xfrm>
          <a:prstGeom prst="rect">
            <a:avLst/>
          </a:prstGeom>
          <a:gradFill rotWithShape="1">
            <a:gsLst>
              <a:gs pos="0">
                <a:srgbClr val="FFFF00"/>
              </a:gs>
              <a:gs pos="50000">
                <a:schemeClr val="bg1"/>
              </a:gs>
              <a:gs pos="100000">
                <a:srgbClr val="FFFF00"/>
              </a:gs>
            </a:gsLst>
            <a:lin ang="5400000" scaled="1"/>
          </a:gradFill>
          <a:ln w="9525">
            <a:solidFill>
              <a:srgbClr val="FF0000"/>
            </a:solidFill>
            <a:miter lim="800000"/>
            <a:headEnd/>
            <a:tailEnd/>
          </a:ln>
          <a:effectLst/>
        </p:spPr>
        <p:txBody>
          <a:bodyPr/>
          <a:lstStyle/>
          <a:p>
            <a:pPr>
              <a:lnSpc>
                <a:spcPct val="120000"/>
              </a:lnSpc>
              <a:defRPr/>
            </a:pPr>
            <a:r>
              <a:rPr lang="en-US" sz="3600">
                <a:solidFill>
                  <a:srgbClr val="000066"/>
                </a:solidFill>
                <a:latin typeface="Times New Roman" pitchFamily="18" charset="0"/>
              </a:rPr>
              <a:t> Niềm vui sẽ được nhân lên,nỗi buồn sẽ vơi đi nếu  được cảm thông chia sẻ.</a:t>
            </a:r>
            <a:r>
              <a:rPr lang="en-US" sz="2300">
                <a:solidFill>
                  <a:schemeClr val="tx2"/>
                </a:solidFill>
                <a:latin typeface=".VnTime" pitchFamily="34" charset="0"/>
              </a:rPr>
              <a:t> </a:t>
            </a:r>
            <a:r>
              <a:rPr lang="en-US" sz="2400">
                <a:solidFill>
                  <a:schemeClr val="tx2"/>
                </a:solidFill>
                <a:latin typeface=".VnTime" pitchFamily="34" charset="0"/>
              </a:rPr>
              <a:t> </a:t>
            </a:r>
          </a:p>
        </p:txBody>
      </p:sp>
      <p:sp>
        <p:nvSpPr>
          <p:cNvPr id="32777" name="Rectangle 9"/>
          <p:cNvSpPr>
            <a:spLocks noChangeArrowheads="1"/>
          </p:cNvSpPr>
          <p:nvPr/>
        </p:nvSpPr>
        <p:spPr bwMode="auto">
          <a:xfrm>
            <a:off x="0" y="1066800"/>
            <a:ext cx="9144000" cy="533400"/>
          </a:xfrm>
          <a:prstGeom prst="rect">
            <a:avLst/>
          </a:prstGeom>
          <a:noFill/>
          <a:ln w="9525">
            <a:noFill/>
            <a:miter lim="800000"/>
            <a:headEnd/>
            <a:tailEnd/>
          </a:ln>
        </p:spPr>
        <p:txBody>
          <a:bodyPr anchor="ctr"/>
          <a:lstStyle/>
          <a:p>
            <a:pPr algn="ctr"/>
            <a:r>
              <a:rPr lang="en-US" sz="2800" b="1">
                <a:solidFill>
                  <a:srgbClr val="CC0000"/>
                </a:solidFill>
                <a:latin typeface="Times New Roman" pitchFamily="18" charset="0"/>
                <a:cs typeface="Times New Roman" pitchFamily="18" charset="0"/>
              </a:rPr>
              <a:t>Tiết 9: Chia sẻ buồn vui cùng bạn.</a:t>
            </a:r>
          </a:p>
        </p:txBody>
      </p:sp>
      <p:sp>
        <p:nvSpPr>
          <p:cNvPr id="19461" name="Text Box 11"/>
          <p:cNvSpPr txBox="1">
            <a:spLocks noChangeArrowheads="1"/>
          </p:cNvSpPr>
          <p:nvPr/>
        </p:nvSpPr>
        <p:spPr bwMode="auto">
          <a:xfrm>
            <a:off x="0" y="533400"/>
            <a:ext cx="9144000" cy="476250"/>
          </a:xfrm>
          <a:prstGeom prst="rect">
            <a:avLst/>
          </a:prstGeom>
          <a:noFill/>
          <a:ln w="9525">
            <a:noFill/>
            <a:miter lim="800000"/>
            <a:headEnd/>
            <a:tailEnd/>
          </a:ln>
        </p:spPr>
        <p:txBody>
          <a:bodyPr>
            <a:spAutoFit/>
          </a:bodyPr>
          <a:lstStyle/>
          <a:p>
            <a:pPr algn="ctr">
              <a:lnSpc>
                <a:spcPct val="90000"/>
              </a:lnSpc>
              <a:spcBef>
                <a:spcPct val="20000"/>
              </a:spcBef>
            </a:pPr>
            <a:r>
              <a:rPr lang="en-US" sz="2800" b="1">
                <a:solidFill>
                  <a:srgbClr val="0000FF"/>
                </a:solidFill>
                <a:latin typeface="Times New Roman" pitchFamily="18" charset="0"/>
                <a:cs typeface="Times New Roman" pitchFamily="18" charset="0"/>
              </a:rPr>
              <a:t>Đạo đức</a:t>
            </a:r>
            <a:endParaRPr lang="en-US" sz="280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7"/>
                                        </p:tgtEl>
                                        <p:attrNameLst>
                                          <p:attrName>style.visibility</p:attrName>
                                        </p:attrNameLst>
                                      </p:cBhvr>
                                      <p:to>
                                        <p:strVal val="visible"/>
                                      </p:to>
                                    </p:set>
                                    <p:animEffect transition="in" filter="box(in)">
                                      <p:cBhvr>
                                        <p:cTn id="7"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p:cNvSpPr>
            <a:spLocks noChangeArrowheads="1" noChangeShapeType="1" noTextEdit="1"/>
          </p:cNvSpPr>
          <p:nvPr/>
        </p:nvSpPr>
        <p:spPr bwMode="auto">
          <a:xfrm>
            <a:off x="762000" y="1447800"/>
            <a:ext cx="8001000" cy="2438400"/>
          </a:xfrm>
          <a:prstGeom prst="rect">
            <a:avLst/>
          </a:prstGeom>
        </p:spPr>
        <p:txBody>
          <a:bodyPr wrap="none" fromWordArt="1">
            <a:prstTxWarp prst="textWave1">
              <a:avLst>
                <a:gd name="adj1" fmla="val 13005"/>
                <a:gd name="adj2" fmla="val 0"/>
              </a:avLst>
            </a:prstTxWarp>
          </a:bodyPr>
          <a:lstStyle/>
          <a:p>
            <a:pPr algn="ctr"/>
            <a:r>
              <a:rPr lang="en-US" sz="3600" b="1" kern="10">
                <a:ln w="9525">
                  <a:solidFill>
                    <a:srgbClr val="CC3300"/>
                  </a:solidFill>
                  <a:round/>
                  <a:headEnd/>
                  <a:tailEnd/>
                </a:ln>
                <a:solidFill>
                  <a:srgbClr val="0000FF"/>
                </a:solidFill>
                <a:effectLst>
                  <a:outerShdw dist="53882" dir="2700000" algn="ctr" rotWithShape="0">
                    <a:srgbClr val="C0C0C0">
                      <a:alpha val="79999"/>
                    </a:srgbClr>
                  </a:outerShdw>
                </a:effectLst>
                <a:latin typeface="Times New Roman"/>
                <a:cs typeface="Times New Roman"/>
              </a:rPr>
              <a:t>CHÀO CÁC EM !</a:t>
            </a:r>
          </a:p>
        </p:txBody>
      </p:sp>
      <p:grpSp>
        <p:nvGrpSpPr>
          <p:cNvPr id="1035" name="Group 4"/>
          <p:cNvGrpSpPr>
            <a:grpSpLocks noChangeAspect="1"/>
          </p:cNvGrpSpPr>
          <p:nvPr/>
        </p:nvGrpSpPr>
        <p:grpSpPr bwMode="auto">
          <a:xfrm>
            <a:off x="3200400" y="4572000"/>
            <a:ext cx="2819400" cy="2311400"/>
            <a:chOff x="948" y="163"/>
            <a:chExt cx="3863" cy="3994"/>
          </a:xfrm>
        </p:grpSpPr>
        <p:sp>
          <p:nvSpPr>
            <p:cNvPr id="1037" name="AutoShape 5"/>
            <p:cNvSpPr>
              <a:spLocks noChangeAspect="1" noChangeArrowheads="1" noTextEdit="1"/>
            </p:cNvSpPr>
            <p:nvPr/>
          </p:nvSpPr>
          <p:spPr bwMode="auto">
            <a:xfrm>
              <a:off x="948" y="163"/>
              <a:ext cx="3863" cy="3994"/>
            </a:xfrm>
            <a:prstGeom prst="rect">
              <a:avLst/>
            </a:prstGeom>
            <a:noFill/>
            <a:ln w="9525">
              <a:noFill/>
              <a:miter lim="800000"/>
              <a:headEnd/>
              <a:tailEnd/>
            </a:ln>
          </p:spPr>
          <p:txBody>
            <a:bodyPr/>
            <a:lstStyle/>
            <a:p>
              <a:endParaRPr lang="en-US"/>
            </a:p>
          </p:txBody>
        </p:sp>
        <p:grpSp>
          <p:nvGrpSpPr>
            <p:cNvPr id="1038" name="Group 6"/>
            <p:cNvGrpSpPr>
              <a:grpSpLocks/>
            </p:cNvGrpSpPr>
            <p:nvPr/>
          </p:nvGrpSpPr>
          <p:grpSpPr bwMode="auto">
            <a:xfrm>
              <a:off x="949" y="164"/>
              <a:ext cx="3862" cy="3992"/>
              <a:chOff x="949" y="164"/>
              <a:chExt cx="3862" cy="3992"/>
            </a:xfrm>
          </p:grpSpPr>
          <p:sp>
            <p:nvSpPr>
              <p:cNvPr id="1458" name="Freeform 7"/>
              <p:cNvSpPr>
                <a:spLocks/>
              </p:cNvSpPr>
              <p:nvPr/>
            </p:nvSpPr>
            <p:spPr bwMode="auto">
              <a:xfrm>
                <a:off x="1643" y="643"/>
                <a:ext cx="2437" cy="2104"/>
              </a:xfrm>
              <a:custGeom>
                <a:avLst/>
                <a:gdLst>
                  <a:gd name="T0" fmla="*/ 10741 w 12187"/>
                  <a:gd name="T1" fmla="*/ 9340 h 10518"/>
                  <a:gd name="T2" fmla="*/ 10980 w 12187"/>
                  <a:gd name="T3" fmla="*/ 9004 h 10518"/>
                  <a:gd name="T4" fmla="*/ 11285 w 12187"/>
                  <a:gd name="T5" fmla="*/ 8752 h 10518"/>
                  <a:gd name="T6" fmla="*/ 11604 w 12187"/>
                  <a:gd name="T7" fmla="*/ 8662 h 10518"/>
                  <a:gd name="T8" fmla="*/ 11830 w 12187"/>
                  <a:gd name="T9" fmla="*/ 8515 h 10518"/>
                  <a:gd name="T10" fmla="*/ 11925 w 12187"/>
                  <a:gd name="T11" fmla="*/ 8284 h 10518"/>
                  <a:gd name="T12" fmla="*/ 11861 w 12187"/>
                  <a:gd name="T13" fmla="*/ 7971 h 10518"/>
                  <a:gd name="T14" fmla="*/ 11692 w 12187"/>
                  <a:gd name="T15" fmla="*/ 7596 h 10518"/>
                  <a:gd name="T16" fmla="*/ 11673 w 12187"/>
                  <a:gd name="T17" fmla="*/ 7248 h 10518"/>
                  <a:gd name="T18" fmla="*/ 11768 w 12187"/>
                  <a:gd name="T19" fmla="*/ 6940 h 10518"/>
                  <a:gd name="T20" fmla="*/ 11980 w 12187"/>
                  <a:gd name="T21" fmla="*/ 6545 h 10518"/>
                  <a:gd name="T22" fmla="*/ 12116 w 12187"/>
                  <a:gd name="T23" fmla="*/ 6202 h 10518"/>
                  <a:gd name="T24" fmla="*/ 12187 w 12187"/>
                  <a:gd name="T25" fmla="*/ 5773 h 10518"/>
                  <a:gd name="T26" fmla="*/ 12099 w 12187"/>
                  <a:gd name="T27" fmla="*/ 5362 h 10518"/>
                  <a:gd name="T28" fmla="*/ 11758 w 12187"/>
                  <a:gd name="T29" fmla="*/ 5075 h 10518"/>
                  <a:gd name="T30" fmla="*/ 11325 w 12187"/>
                  <a:gd name="T31" fmla="*/ 4714 h 10518"/>
                  <a:gd name="T32" fmla="*/ 10973 w 12187"/>
                  <a:gd name="T33" fmla="*/ 4213 h 10518"/>
                  <a:gd name="T34" fmla="*/ 10753 w 12187"/>
                  <a:gd name="T35" fmla="*/ 3701 h 10518"/>
                  <a:gd name="T36" fmla="*/ 10713 w 12187"/>
                  <a:gd name="T37" fmla="*/ 3310 h 10518"/>
                  <a:gd name="T38" fmla="*/ 10800 w 12187"/>
                  <a:gd name="T39" fmla="*/ 2938 h 10518"/>
                  <a:gd name="T40" fmla="*/ 10797 w 12187"/>
                  <a:gd name="T41" fmla="*/ 2700 h 10518"/>
                  <a:gd name="T42" fmla="*/ 10607 w 12187"/>
                  <a:gd name="T43" fmla="*/ 2545 h 10518"/>
                  <a:gd name="T44" fmla="*/ 10152 w 12187"/>
                  <a:gd name="T45" fmla="*/ 2479 h 10518"/>
                  <a:gd name="T46" fmla="*/ 9734 w 12187"/>
                  <a:gd name="T47" fmla="*/ 2287 h 10518"/>
                  <a:gd name="T48" fmla="*/ 9431 w 12187"/>
                  <a:gd name="T49" fmla="*/ 1965 h 10518"/>
                  <a:gd name="T50" fmla="*/ 9220 w 12187"/>
                  <a:gd name="T51" fmla="*/ 1582 h 10518"/>
                  <a:gd name="T52" fmla="*/ 9046 w 12187"/>
                  <a:gd name="T53" fmla="*/ 1187 h 10518"/>
                  <a:gd name="T54" fmla="*/ 8576 w 12187"/>
                  <a:gd name="T55" fmla="*/ 675 h 10518"/>
                  <a:gd name="T56" fmla="*/ 7833 w 12187"/>
                  <a:gd name="T57" fmla="*/ 202 h 10518"/>
                  <a:gd name="T58" fmla="*/ 6948 w 12187"/>
                  <a:gd name="T59" fmla="*/ 0 h 10518"/>
                  <a:gd name="T60" fmla="*/ 6063 w 12187"/>
                  <a:gd name="T61" fmla="*/ 231 h 10518"/>
                  <a:gd name="T62" fmla="*/ 5365 w 12187"/>
                  <a:gd name="T63" fmla="*/ 410 h 10518"/>
                  <a:gd name="T64" fmla="*/ 4648 w 12187"/>
                  <a:gd name="T65" fmla="*/ 522 h 10518"/>
                  <a:gd name="T66" fmla="*/ 4328 w 12187"/>
                  <a:gd name="T67" fmla="*/ 674 h 10518"/>
                  <a:gd name="T68" fmla="*/ 4120 w 12187"/>
                  <a:gd name="T69" fmla="*/ 1014 h 10518"/>
                  <a:gd name="T70" fmla="*/ 3889 w 12187"/>
                  <a:gd name="T71" fmla="*/ 1603 h 10518"/>
                  <a:gd name="T72" fmla="*/ 3499 w 12187"/>
                  <a:gd name="T73" fmla="*/ 2051 h 10518"/>
                  <a:gd name="T74" fmla="*/ 2725 w 12187"/>
                  <a:gd name="T75" fmla="*/ 2344 h 10518"/>
                  <a:gd name="T76" fmla="*/ 2010 w 12187"/>
                  <a:gd name="T77" fmla="*/ 2700 h 10518"/>
                  <a:gd name="T78" fmla="*/ 1622 w 12187"/>
                  <a:gd name="T79" fmla="*/ 3194 h 10518"/>
                  <a:gd name="T80" fmla="*/ 1453 w 12187"/>
                  <a:gd name="T81" fmla="*/ 3685 h 10518"/>
                  <a:gd name="T82" fmla="*/ 1372 w 12187"/>
                  <a:gd name="T83" fmla="*/ 4095 h 10518"/>
                  <a:gd name="T84" fmla="*/ 1153 w 12187"/>
                  <a:gd name="T85" fmla="*/ 4315 h 10518"/>
                  <a:gd name="T86" fmla="*/ 756 w 12187"/>
                  <a:gd name="T87" fmla="*/ 4608 h 10518"/>
                  <a:gd name="T88" fmla="*/ 496 w 12187"/>
                  <a:gd name="T89" fmla="*/ 4933 h 10518"/>
                  <a:gd name="T90" fmla="*/ 328 w 12187"/>
                  <a:gd name="T91" fmla="*/ 5484 h 10518"/>
                  <a:gd name="T92" fmla="*/ 81 w 12187"/>
                  <a:gd name="T93" fmla="*/ 6417 h 10518"/>
                  <a:gd name="T94" fmla="*/ 0 w 12187"/>
                  <a:gd name="T95" fmla="*/ 7142 h 10518"/>
                  <a:gd name="T96" fmla="*/ 126 w 12187"/>
                  <a:gd name="T97" fmla="*/ 7796 h 10518"/>
                  <a:gd name="T98" fmla="*/ 453 w 12187"/>
                  <a:gd name="T99" fmla="*/ 8235 h 10518"/>
                  <a:gd name="T100" fmla="*/ 879 w 12187"/>
                  <a:gd name="T101" fmla="*/ 8531 h 10518"/>
                  <a:gd name="T102" fmla="*/ 1188 w 12187"/>
                  <a:gd name="T103" fmla="*/ 8773 h 10518"/>
                  <a:gd name="T104" fmla="*/ 1265 w 12187"/>
                  <a:gd name="T105" fmla="*/ 9052 h 10518"/>
                  <a:gd name="T106" fmla="*/ 1586 w 12187"/>
                  <a:gd name="T107" fmla="*/ 9260 h 10518"/>
                  <a:gd name="T108" fmla="*/ 2173 w 12187"/>
                  <a:gd name="T109" fmla="*/ 9510 h 10518"/>
                  <a:gd name="T110" fmla="*/ 2478 w 12187"/>
                  <a:gd name="T111" fmla="*/ 9849 h 10518"/>
                  <a:gd name="T112" fmla="*/ 2946 w 12187"/>
                  <a:gd name="T113" fmla="*/ 10320 h 10518"/>
                  <a:gd name="T114" fmla="*/ 5103 w 12187"/>
                  <a:gd name="T115" fmla="*/ 10516 h 10518"/>
                  <a:gd name="T116" fmla="*/ 7925 w 12187"/>
                  <a:gd name="T117" fmla="*/ 10386 h 10518"/>
                  <a:gd name="T118" fmla="*/ 10148 w 12187"/>
                  <a:gd name="T119" fmla="*/ 9923 h 10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187"/>
                  <a:gd name="T181" fmla="*/ 0 h 10518"/>
                  <a:gd name="T182" fmla="*/ 12187 w 12187"/>
                  <a:gd name="T183" fmla="*/ 10518 h 105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187" h="10518">
                    <a:moveTo>
                      <a:pt x="10570" y="9661"/>
                    </a:moveTo>
                    <a:lnTo>
                      <a:pt x="10574" y="9651"/>
                    </a:lnTo>
                    <a:lnTo>
                      <a:pt x="10587" y="9622"/>
                    </a:lnTo>
                    <a:lnTo>
                      <a:pt x="10609" y="9580"/>
                    </a:lnTo>
                    <a:lnTo>
                      <a:pt x="10637" y="9522"/>
                    </a:lnTo>
                    <a:lnTo>
                      <a:pt x="10674" y="9455"/>
                    </a:lnTo>
                    <a:lnTo>
                      <a:pt x="10717" y="9380"/>
                    </a:lnTo>
                    <a:lnTo>
                      <a:pt x="10741" y="9340"/>
                    </a:lnTo>
                    <a:lnTo>
                      <a:pt x="10766" y="9299"/>
                    </a:lnTo>
                    <a:lnTo>
                      <a:pt x="10793" y="9256"/>
                    </a:lnTo>
                    <a:lnTo>
                      <a:pt x="10821" y="9214"/>
                    </a:lnTo>
                    <a:lnTo>
                      <a:pt x="10851" y="9171"/>
                    </a:lnTo>
                    <a:lnTo>
                      <a:pt x="10881" y="9128"/>
                    </a:lnTo>
                    <a:lnTo>
                      <a:pt x="10913" y="9085"/>
                    </a:lnTo>
                    <a:lnTo>
                      <a:pt x="10946" y="9044"/>
                    </a:lnTo>
                    <a:lnTo>
                      <a:pt x="10980" y="9004"/>
                    </a:lnTo>
                    <a:lnTo>
                      <a:pt x="11015" y="8964"/>
                    </a:lnTo>
                    <a:lnTo>
                      <a:pt x="11052" y="8927"/>
                    </a:lnTo>
                    <a:lnTo>
                      <a:pt x="11089" y="8891"/>
                    </a:lnTo>
                    <a:lnTo>
                      <a:pt x="11126" y="8857"/>
                    </a:lnTo>
                    <a:lnTo>
                      <a:pt x="11165" y="8827"/>
                    </a:lnTo>
                    <a:lnTo>
                      <a:pt x="11204" y="8798"/>
                    </a:lnTo>
                    <a:lnTo>
                      <a:pt x="11244" y="8773"/>
                    </a:lnTo>
                    <a:lnTo>
                      <a:pt x="11285" y="8752"/>
                    </a:lnTo>
                    <a:lnTo>
                      <a:pt x="11326" y="8735"/>
                    </a:lnTo>
                    <a:lnTo>
                      <a:pt x="11367" y="8721"/>
                    </a:lnTo>
                    <a:lnTo>
                      <a:pt x="11410" y="8711"/>
                    </a:lnTo>
                    <a:lnTo>
                      <a:pt x="11451" y="8705"/>
                    </a:lnTo>
                    <a:lnTo>
                      <a:pt x="11492" y="8696"/>
                    </a:lnTo>
                    <a:lnTo>
                      <a:pt x="11531" y="8686"/>
                    </a:lnTo>
                    <a:lnTo>
                      <a:pt x="11568" y="8675"/>
                    </a:lnTo>
                    <a:lnTo>
                      <a:pt x="11604" y="8662"/>
                    </a:lnTo>
                    <a:lnTo>
                      <a:pt x="11639" y="8648"/>
                    </a:lnTo>
                    <a:lnTo>
                      <a:pt x="11672" y="8633"/>
                    </a:lnTo>
                    <a:lnTo>
                      <a:pt x="11703" y="8617"/>
                    </a:lnTo>
                    <a:lnTo>
                      <a:pt x="11733" y="8600"/>
                    </a:lnTo>
                    <a:lnTo>
                      <a:pt x="11760" y="8580"/>
                    </a:lnTo>
                    <a:lnTo>
                      <a:pt x="11785" y="8560"/>
                    </a:lnTo>
                    <a:lnTo>
                      <a:pt x="11809" y="8539"/>
                    </a:lnTo>
                    <a:lnTo>
                      <a:pt x="11830" y="8515"/>
                    </a:lnTo>
                    <a:lnTo>
                      <a:pt x="11850" y="8491"/>
                    </a:lnTo>
                    <a:lnTo>
                      <a:pt x="11868" y="8465"/>
                    </a:lnTo>
                    <a:lnTo>
                      <a:pt x="11883" y="8439"/>
                    </a:lnTo>
                    <a:lnTo>
                      <a:pt x="11896" y="8410"/>
                    </a:lnTo>
                    <a:lnTo>
                      <a:pt x="11908" y="8380"/>
                    </a:lnTo>
                    <a:lnTo>
                      <a:pt x="11915" y="8350"/>
                    </a:lnTo>
                    <a:lnTo>
                      <a:pt x="11921" y="8318"/>
                    </a:lnTo>
                    <a:lnTo>
                      <a:pt x="11925" y="8284"/>
                    </a:lnTo>
                    <a:lnTo>
                      <a:pt x="11926" y="8249"/>
                    </a:lnTo>
                    <a:lnTo>
                      <a:pt x="11925" y="8214"/>
                    </a:lnTo>
                    <a:lnTo>
                      <a:pt x="11921" y="8177"/>
                    </a:lnTo>
                    <a:lnTo>
                      <a:pt x="11915" y="8138"/>
                    </a:lnTo>
                    <a:lnTo>
                      <a:pt x="11905" y="8098"/>
                    </a:lnTo>
                    <a:lnTo>
                      <a:pt x="11894" y="8057"/>
                    </a:lnTo>
                    <a:lnTo>
                      <a:pt x="11879" y="8014"/>
                    </a:lnTo>
                    <a:lnTo>
                      <a:pt x="11861" y="7971"/>
                    </a:lnTo>
                    <a:lnTo>
                      <a:pt x="11840" y="7926"/>
                    </a:lnTo>
                    <a:lnTo>
                      <a:pt x="11817" y="7880"/>
                    </a:lnTo>
                    <a:lnTo>
                      <a:pt x="11790" y="7832"/>
                    </a:lnTo>
                    <a:lnTo>
                      <a:pt x="11764" y="7783"/>
                    </a:lnTo>
                    <a:lnTo>
                      <a:pt x="11740" y="7736"/>
                    </a:lnTo>
                    <a:lnTo>
                      <a:pt x="11722" y="7689"/>
                    </a:lnTo>
                    <a:lnTo>
                      <a:pt x="11705" y="7641"/>
                    </a:lnTo>
                    <a:lnTo>
                      <a:pt x="11692" y="7596"/>
                    </a:lnTo>
                    <a:lnTo>
                      <a:pt x="11681" y="7550"/>
                    </a:lnTo>
                    <a:lnTo>
                      <a:pt x="11672" y="7505"/>
                    </a:lnTo>
                    <a:lnTo>
                      <a:pt x="11667" y="7461"/>
                    </a:lnTo>
                    <a:lnTo>
                      <a:pt x="11664" y="7418"/>
                    </a:lnTo>
                    <a:lnTo>
                      <a:pt x="11663" y="7374"/>
                    </a:lnTo>
                    <a:lnTo>
                      <a:pt x="11664" y="7332"/>
                    </a:lnTo>
                    <a:lnTo>
                      <a:pt x="11668" y="7290"/>
                    </a:lnTo>
                    <a:lnTo>
                      <a:pt x="11673" y="7248"/>
                    </a:lnTo>
                    <a:lnTo>
                      <a:pt x="11679" y="7208"/>
                    </a:lnTo>
                    <a:lnTo>
                      <a:pt x="11688" y="7168"/>
                    </a:lnTo>
                    <a:lnTo>
                      <a:pt x="11698" y="7128"/>
                    </a:lnTo>
                    <a:lnTo>
                      <a:pt x="11710" y="7089"/>
                    </a:lnTo>
                    <a:lnTo>
                      <a:pt x="11723" y="7051"/>
                    </a:lnTo>
                    <a:lnTo>
                      <a:pt x="11737" y="7013"/>
                    </a:lnTo>
                    <a:lnTo>
                      <a:pt x="11752" y="6976"/>
                    </a:lnTo>
                    <a:lnTo>
                      <a:pt x="11768" y="6940"/>
                    </a:lnTo>
                    <a:lnTo>
                      <a:pt x="11784" y="6904"/>
                    </a:lnTo>
                    <a:lnTo>
                      <a:pt x="11802" y="6867"/>
                    </a:lnTo>
                    <a:lnTo>
                      <a:pt x="11819" y="6834"/>
                    </a:lnTo>
                    <a:lnTo>
                      <a:pt x="11855" y="6765"/>
                    </a:lnTo>
                    <a:lnTo>
                      <a:pt x="11893" y="6700"/>
                    </a:lnTo>
                    <a:lnTo>
                      <a:pt x="11929" y="6636"/>
                    </a:lnTo>
                    <a:lnTo>
                      <a:pt x="11963" y="6577"/>
                    </a:lnTo>
                    <a:lnTo>
                      <a:pt x="11980" y="6545"/>
                    </a:lnTo>
                    <a:lnTo>
                      <a:pt x="11997" y="6510"/>
                    </a:lnTo>
                    <a:lnTo>
                      <a:pt x="12015" y="6474"/>
                    </a:lnTo>
                    <a:lnTo>
                      <a:pt x="12032" y="6434"/>
                    </a:lnTo>
                    <a:lnTo>
                      <a:pt x="12050" y="6392"/>
                    </a:lnTo>
                    <a:lnTo>
                      <a:pt x="12067" y="6347"/>
                    </a:lnTo>
                    <a:lnTo>
                      <a:pt x="12085" y="6301"/>
                    </a:lnTo>
                    <a:lnTo>
                      <a:pt x="12101" y="6252"/>
                    </a:lnTo>
                    <a:lnTo>
                      <a:pt x="12116" y="6202"/>
                    </a:lnTo>
                    <a:lnTo>
                      <a:pt x="12131" y="6151"/>
                    </a:lnTo>
                    <a:lnTo>
                      <a:pt x="12143" y="6098"/>
                    </a:lnTo>
                    <a:lnTo>
                      <a:pt x="12156" y="6046"/>
                    </a:lnTo>
                    <a:lnTo>
                      <a:pt x="12166" y="5991"/>
                    </a:lnTo>
                    <a:lnTo>
                      <a:pt x="12175" y="5937"/>
                    </a:lnTo>
                    <a:lnTo>
                      <a:pt x="12181" y="5883"/>
                    </a:lnTo>
                    <a:lnTo>
                      <a:pt x="12185" y="5828"/>
                    </a:lnTo>
                    <a:lnTo>
                      <a:pt x="12187" y="5773"/>
                    </a:lnTo>
                    <a:lnTo>
                      <a:pt x="12187" y="5718"/>
                    </a:lnTo>
                    <a:lnTo>
                      <a:pt x="12183" y="5663"/>
                    </a:lnTo>
                    <a:lnTo>
                      <a:pt x="12177" y="5610"/>
                    </a:lnTo>
                    <a:lnTo>
                      <a:pt x="12168" y="5558"/>
                    </a:lnTo>
                    <a:lnTo>
                      <a:pt x="12156" y="5507"/>
                    </a:lnTo>
                    <a:lnTo>
                      <a:pt x="12141" y="5457"/>
                    </a:lnTo>
                    <a:lnTo>
                      <a:pt x="12121" y="5408"/>
                    </a:lnTo>
                    <a:lnTo>
                      <a:pt x="12099" y="5362"/>
                    </a:lnTo>
                    <a:lnTo>
                      <a:pt x="12071" y="5317"/>
                    </a:lnTo>
                    <a:lnTo>
                      <a:pt x="12040" y="5275"/>
                    </a:lnTo>
                    <a:lnTo>
                      <a:pt x="12004" y="5235"/>
                    </a:lnTo>
                    <a:lnTo>
                      <a:pt x="11964" y="5197"/>
                    </a:lnTo>
                    <a:lnTo>
                      <a:pt x="11919" y="5164"/>
                    </a:lnTo>
                    <a:lnTo>
                      <a:pt x="11869" y="5132"/>
                    </a:lnTo>
                    <a:lnTo>
                      <a:pt x="11814" y="5104"/>
                    </a:lnTo>
                    <a:lnTo>
                      <a:pt x="11758" y="5075"/>
                    </a:lnTo>
                    <a:lnTo>
                      <a:pt x="11700" y="5043"/>
                    </a:lnTo>
                    <a:lnTo>
                      <a:pt x="11644" y="5005"/>
                    </a:lnTo>
                    <a:lnTo>
                      <a:pt x="11589" y="4965"/>
                    </a:lnTo>
                    <a:lnTo>
                      <a:pt x="11535" y="4920"/>
                    </a:lnTo>
                    <a:lnTo>
                      <a:pt x="11481" y="4873"/>
                    </a:lnTo>
                    <a:lnTo>
                      <a:pt x="11427" y="4823"/>
                    </a:lnTo>
                    <a:lnTo>
                      <a:pt x="11376" y="4769"/>
                    </a:lnTo>
                    <a:lnTo>
                      <a:pt x="11325" y="4714"/>
                    </a:lnTo>
                    <a:lnTo>
                      <a:pt x="11275" y="4657"/>
                    </a:lnTo>
                    <a:lnTo>
                      <a:pt x="11228" y="4597"/>
                    </a:lnTo>
                    <a:lnTo>
                      <a:pt x="11181" y="4536"/>
                    </a:lnTo>
                    <a:lnTo>
                      <a:pt x="11135" y="4473"/>
                    </a:lnTo>
                    <a:lnTo>
                      <a:pt x="11093" y="4409"/>
                    </a:lnTo>
                    <a:lnTo>
                      <a:pt x="11050" y="4344"/>
                    </a:lnTo>
                    <a:lnTo>
                      <a:pt x="11012" y="4279"/>
                    </a:lnTo>
                    <a:lnTo>
                      <a:pt x="10973" y="4213"/>
                    </a:lnTo>
                    <a:lnTo>
                      <a:pt x="10938" y="4146"/>
                    </a:lnTo>
                    <a:lnTo>
                      <a:pt x="10904" y="4080"/>
                    </a:lnTo>
                    <a:lnTo>
                      <a:pt x="10873" y="4015"/>
                    </a:lnTo>
                    <a:lnTo>
                      <a:pt x="10843" y="3949"/>
                    </a:lnTo>
                    <a:lnTo>
                      <a:pt x="10817" y="3886"/>
                    </a:lnTo>
                    <a:lnTo>
                      <a:pt x="10793" y="3823"/>
                    </a:lnTo>
                    <a:lnTo>
                      <a:pt x="10772" y="3761"/>
                    </a:lnTo>
                    <a:lnTo>
                      <a:pt x="10753" y="3701"/>
                    </a:lnTo>
                    <a:lnTo>
                      <a:pt x="10737" y="3643"/>
                    </a:lnTo>
                    <a:lnTo>
                      <a:pt x="10725" y="3587"/>
                    </a:lnTo>
                    <a:lnTo>
                      <a:pt x="10715" y="3534"/>
                    </a:lnTo>
                    <a:lnTo>
                      <a:pt x="10708" y="3482"/>
                    </a:lnTo>
                    <a:lnTo>
                      <a:pt x="10705" y="3435"/>
                    </a:lnTo>
                    <a:lnTo>
                      <a:pt x="10705" y="3390"/>
                    </a:lnTo>
                    <a:lnTo>
                      <a:pt x="10708" y="3349"/>
                    </a:lnTo>
                    <a:lnTo>
                      <a:pt x="10713" y="3310"/>
                    </a:lnTo>
                    <a:lnTo>
                      <a:pt x="10721" y="3270"/>
                    </a:lnTo>
                    <a:lnTo>
                      <a:pt x="10730" y="3232"/>
                    </a:lnTo>
                    <a:lnTo>
                      <a:pt x="10738" y="3193"/>
                    </a:lnTo>
                    <a:lnTo>
                      <a:pt x="10757" y="3117"/>
                    </a:lnTo>
                    <a:lnTo>
                      <a:pt x="10776" y="3043"/>
                    </a:lnTo>
                    <a:lnTo>
                      <a:pt x="10785" y="3007"/>
                    </a:lnTo>
                    <a:lnTo>
                      <a:pt x="10792" y="2972"/>
                    </a:lnTo>
                    <a:lnTo>
                      <a:pt x="10800" y="2938"/>
                    </a:lnTo>
                    <a:lnTo>
                      <a:pt x="10806" y="2905"/>
                    </a:lnTo>
                    <a:lnTo>
                      <a:pt x="10811" y="2872"/>
                    </a:lnTo>
                    <a:lnTo>
                      <a:pt x="10813" y="2841"/>
                    </a:lnTo>
                    <a:lnTo>
                      <a:pt x="10815" y="2810"/>
                    </a:lnTo>
                    <a:lnTo>
                      <a:pt x="10815" y="2781"/>
                    </a:lnTo>
                    <a:lnTo>
                      <a:pt x="10811" y="2752"/>
                    </a:lnTo>
                    <a:lnTo>
                      <a:pt x="10806" y="2725"/>
                    </a:lnTo>
                    <a:lnTo>
                      <a:pt x="10797" y="2700"/>
                    </a:lnTo>
                    <a:lnTo>
                      <a:pt x="10786" y="2675"/>
                    </a:lnTo>
                    <a:lnTo>
                      <a:pt x="10772" y="2651"/>
                    </a:lnTo>
                    <a:lnTo>
                      <a:pt x="10755" y="2630"/>
                    </a:lnTo>
                    <a:lnTo>
                      <a:pt x="10733" y="2610"/>
                    </a:lnTo>
                    <a:lnTo>
                      <a:pt x="10708" y="2591"/>
                    </a:lnTo>
                    <a:lnTo>
                      <a:pt x="10679" y="2574"/>
                    </a:lnTo>
                    <a:lnTo>
                      <a:pt x="10645" y="2559"/>
                    </a:lnTo>
                    <a:lnTo>
                      <a:pt x="10607" y="2545"/>
                    </a:lnTo>
                    <a:lnTo>
                      <a:pt x="10565" y="2533"/>
                    </a:lnTo>
                    <a:lnTo>
                      <a:pt x="10518" y="2523"/>
                    </a:lnTo>
                    <a:lnTo>
                      <a:pt x="10464" y="2515"/>
                    </a:lnTo>
                    <a:lnTo>
                      <a:pt x="10406" y="2509"/>
                    </a:lnTo>
                    <a:lnTo>
                      <a:pt x="10343" y="2504"/>
                    </a:lnTo>
                    <a:lnTo>
                      <a:pt x="10277" y="2499"/>
                    </a:lnTo>
                    <a:lnTo>
                      <a:pt x="10213" y="2491"/>
                    </a:lnTo>
                    <a:lnTo>
                      <a:pt x="10152" y="2479"/>
                    </a:lnTo>
                    <a:lnTo>
                      <a:pt x="10093" y="2465"/>
                    </a:lnTo>
                    <a:lnTo>
                      <a:pt x="10036" y="2446"/>
                    </a:lnTo>
                    <a:lnTo>
                      <a:pt x="9981" y="2426"/>
                    </a:lnTo>
                    <a:lnTo>
                      <a:pt x="9927" y="2403"/>
                    </a:lnTo>
                    <a:lnTo>
                      <a:pt x="9876" y="2378"/>
                    </a:lnTo>
                    <a:lnTo>
                      <a:pt x="9828" y="2349"/>
                    </a:lnTo>
                    <a:lnTo>
                      <a:pt x="9780" y="2319"/>
                    </a:lnTo>
                    <a:lnTo>
                      <a:pt x="9734" y="2287"/>
                    </a:lnTo>
                    <a:lnTo>
                      <a:pt x="9690" y="2252"/>
                    </a:lnTo>
                    <a:lnTo>
                      <a:pt x="9649" y="2216"/>
                    </a:lnTo>
                    <a:lnTo>
                      <a:pt x="9608" y="2177"/>
                    </a:lnTo>
                    <a:lnTo>
                      <a:pt x="9569" y="2137"/>
                    </a:lnTo>
                    <a:lnTo>
                      <a:pt x="9533" y="2096"/>
                    </a:lnTo>
                    <a:lnTo>
                      <a:pt x="9497" y="2053"/>
                    </a:lnTo>
                    <a:lnTo>
                      <a:pt x="9463" y="2010"/>
                    </a:lnTo>
                    <a:lnTo>
                      <a:pt x="9431" y="1965"/>
                    </a:lnTo>
                    <a:lnTo>
                      <a:pt x="9400" y="1919"/>
                    </a:lnTo>
                    <a:lnTo>
                      <a:pt x="9371" y="1871"/>
                    </a:lnTo>
                    <a:lnTo>
                      <a:pt x="9342" y="1824"/>
                    </a:lnTo>
                    <a:lnTo>
                      <a:pt x="9315" y="1776"/>
                    </a:lnTo>
                    <a:lnTo>
                      <a:pt x="9290" y="1728"/>
                    </a:lnTo>
                    <a:lnTo>
                      <a:pt x="9266" y="1679"/>
                    </a:lnTo>
                    <a:lnTo>
                      <a:pt x="9242" y="1630"/>
                    </a:lnTo>
                    <a:lnTo>
                      <a:pt x="9220" y="1582"/>
                    </a:lnTo>
                    <a:lnTo>
                      <a:pt x="9200" y="1533"/>
                    </a:lnTo>
                    <a:lnTo>
                      <a:pt x="9180" y="1485"/>
                    </a:lnTo>
                    <a:lnTo>
                      <a:pt x="9161" y="1437"/>
                    </a:lnTo>
                    <a:lnTo>
                      <a:pt x="9144" y="1389"/>
                    </a:lnTo>
                    <a:lnTo>
                      <a:pt x="9127" y="1343"/>
                    </a:lnTo>
                    <a:lnTo>
                      <a:pt x="9106" y="1294"/>
                    </a:lnTo>
                    <a:lnTo>
                      <a:pt x="9080" y="1243"/>
                    </a:lnTo>
                    <a:lnTo>
                      <a:pt x="9046" y="1187"/>
                    </a:lnTo>
                    <a:lnTo>
                      <a:pt x="9006" y="1130"/>
                    </a:lnTo>
                    <a:lnTo>
                      <a:pt x="8962" y="1069"/>
                    </a:lnTo>
                    <a:lnTo>
                      <a:pt x="8910" y="1006"/>
                    </a:lnTo>
                    <a:lnTo>
                      <a:pt x="8853" y="941"/>
                    </a:lnTo>
                    <a:lnTo>
                      <a:pt x="8791" y="875"/>
                    </a:lnTo>
                    <a:lnTo>
                      <a:pt x="8723" y="809"/>
                    </a:lnTo>
                    <a:lnTo>
                      <a:pt x="8652" y="742"/>
                    </a:lnTo>
                    <a:lnTo>
                      <a:pt x="8576" y="675"/>
                    </a:lnTo>
                    <a:lnTo>
                      <a:pt x="8495" y="609"/>
                    </a:lnTo>
                    <a:lnTo>
                      <a:pt x="8410" y="544"/>
                    </a:lnTo>
                    <a:lnTo>
                      <a:pt x="8321" y="481"/>
                    </a:lnTo>
                    <a:lnTo>
                      <a:pt x="8230" y="420"/>
                    </a:lnTo>
                    <a:lnTo>
                      <a:pt x="8135" y="361"/>
                    </a:lnTo>
                    <a:lnTo>
                      <a:pt x="8037" y="305"/>
                    </a:lnTo>
                    <a:lnTo>
                      <a:pt x="7936" y="251"/>
                    </a:lnTo>
                    <a:lnTo>
                      <a:pt x="7833" y="202"/>
                    </a:lnTo>
                    <a:lnTo>
                      <a:pt x="7727" y="157"/>
                    </a:lnTo>
                    <a:lnTo>
                      <a:pt x="7620" y="117"/>
                    </a:lnTo>
                    <a:lnTo>
                      <a:pt x="7510" y="83"/>
                    </a:lnTo>
                    <a:lnTo>
                      <a:pt x="7401" y="53"/>
                    </a:lnTo>
                    <a:lnTo>
                      <a:pt x="7288" y="29"/>
                    </a:lnTo>
                    <a:lnTo>
                      <a:pt x="7176" y="13"/>
                    </a:lnTo>
                    <a:lnTo>
                      <a:pt x="7062" y="3"/>
                    </a:lnTo>
                    <a:lnTo>
                      <a:pt x="6948" y="0"/>
                    </a:lnTo>
                    <a:lnTo>
                      <a:pt x="6834" y="5"/>
                    </a:lnTo>
                    <a:lnTo>
                      <a:pt x="6719" y="18"/>
                    </a:lnTo>
                    <a:lnTo>
                      <a:pt x="6606" y="40"/>
                    </a:lnTo>
                    <a:lnTo>
                      <a:pt x="6492" y="71"/>
                    </a:lnTo>
                    <a:lnTo>
                      <a:pt x="6380" y="112"/>
                    </a:lnTo>
                    <a:lnTo>
                      <a:pt x="6270" y="156"/>
                    </a:lnTo>
                    <a:lnTo>
                      <a:pt x="6165" y="196"/>
                    </a:lnTo>
                    <a:lnTo>
                      <a:pt x="6063" y="231"/>
                    </a:lnTo>
                    <a:lnTo>
                      <a:pt x="5964" y="263"/>
                    </a:lnTo>
                    <a:lnTo>
                      <a:pt x="5869" y="292"/>
                    </a:lnTo>
                    <a:lnTo>
                      <a:pt x="5777" y="318"/>
                    </a:lnTo>
                    <a:lnTo>
                      <a:pt x="5688" y="342"/>
                    </a:lnTo>
                    <a:lnTo>
                      <a:pt x="5604" y="362"/>
                    </a:lnTo>
                    <a:lnTo>
                      <a:pt x="5521" y="380"/>
                    </a:lnTo>
                    <a:lnTo>
                      <a:pt x="5441" y="396"/>
                    </a:lnTo>
                    <a:lnTo>
                      <a:pt x="5365" y="410"/>
                    </a:lnTo>
                    <a:lnTo>
                      <a:pt x="5292" y="422"/>
                    </a:lnTo>
                    <a:lnTo>
                      <a:pt x="5153" y="443"/>
                    </a:lnTo>
                    <a:lnTo>
                      <a:pt x="5025" y="461"/>
                    </a:lnTo>
                    <a:lnTo>
                      <a:pt x="4906" y="477"/>
                    </a:lnTo>
                    <a:lnTo>
                      <a:pt x="4796" y="492"/>
                    </a:lnTo>
                    <a:lnTo>
                      <a:pt x="4744" y="502"/>
                    </a:lnTo>
                    <a:lnTo>
                      <a:pt x="4695" y="511"/>
                    </a:lnTo>
                    <a:lnTo>
                      <a:pt x="4648" y="522"/>
                    </a:lnTo>
                    <a:lnTo>
                      <a:pt x="4602" y="533"/>
                    </a:lnTo>
                    <a:lnTo>
                      <a:pt x="4558" y="547"/>
                    </a:lnTo>
                    <a:lnTo>
                      <a:pt x="4516" y="562"/>
                    </a:lnTo>
                    <a:lnTo>
                      <a:pt x="4476" y="579"/>
                    </a:lnTo>
                    <a:lnTo>
                      <a:pt x="4437" y="599"/>
                    </a:lnTo>
                    <a:lnTo>
                      <a:pt x="4399" y="622"/>
                    </a:lnTo>
                    <a:lnTo>
                      <a:pt x="4363" y="647"/>
                    </a:lnTo>
                    <a:lnTo>
                      <a:pt x="4328" y="674"/>
                    </a:lnTo>
                    <a:lnTo>
                      <a:pt x="4295" y="705"/>
                    </a:lnTo>
                    <a:lnTo>
                      <a:pt x="4263" y="740"/>
                    </a:lnTo>
                    <a:lnTo>
                      <a:pt x="4234" y="778"/>
                    </a:lnTo>
                    <a:lnTo>
                      <a:pt x="4207" y="820"/>
                    </a:lnTo>
                    <a:lnTo>
                      <a:pt x="4184" y="864"/>
                    </a:lnTo>
                    <a:lnTo>
                      <a:pt x="4161" y="911"/>
                    </a:lnTo>
                    <a:lnTo>
                      <a:pt x="4140" y="961"/>
                    </a:lnTo>
                    <a:lnTo>
                      <a:pt x="4120" y="1014"/>
                    </a:lnTo>
                    <a:lnTo>
                      <a:pt x="4100" y="1067"/>
                    </a:lnTo>
                    <a:lnTo>
                      <a:pt x="4061" y="1181"/>
                    </a:lnTo>
                    <a:lnTo>
                      <a:pt x="4020" y="1299"/>
                    </a:lnTo>
                    <a:lnTo>
                      <a:pt x="3998" y="1359"/>
                    </a:lnTo>
                    <a:lnTo>
                      <a:pt x="3974" y="1421"/>
                    </a:lnTo>
                    <a:lnTo>
                      <a:pt x="3949" y="1482"/>
                    </a:lnTo>
                    <a:lnTo>
                      <a:pt x="3920" y="1543"/>
                    </a:lnTo>
                    <a:lnTo>
                      <a:pt x="3889" y="1603"/>
                    </a:lnTo>
                    <a:lnTo>
                      <a:pt x="3855" y="1664"/>
                    </a:lnTo>
                    <a:lnTo>
                      <a:pt x="3818" y="1724"/>
                    </a:lnTo>
                    <a:lnTo>
                      <a:pt x="3777" y="1782"/>
                    </a:lnTo>
                    <a:lnTo>
                      <a:pt x="3732" y="1840"/>
                    </a:lnTo>
                    <a:lnTo>
                      <a:pt x="3681" y="1895"/>
                    </a:lnTo>
                    <a:lnTo>
                      <a:pt x="3626" y="1950"/>
                    </a:lnTo>
                    <a:lnTo>
                      <a:pt x="3565" y="2001"/>
                    </a:lnTo>
                    <a:lnTo>
                      <a:pt x="3499" y="2051"/>
                    </a:lnTo>
                    <a:lnTo>
                      <a:pt x="3426" y="2098"/>
                    </a:lnTo>
                    <a:lnTo>
                      <a:pt x="3348" y="2143"/>
                    </a:lnTo>
                    <a:lnTo>
                      <a:pt x="3261" y="2184"/>
                    </a:lnTo>
                    <a:lnTo>
                      <a:pt x="3169" y="2223"/>
                    </a:lnTo>
                    <a:lnTo>
                      <a:pt x="3068" y="2258"/>
                    </a:lnTo>
                    <a:lnTo>
                      <a:pt x="2960" y="2289"/>
                    </a:lnTo>
                    <a:lnTo>
                      <a:pt x="2842" y="2317"/>
                    </a:lnTo>
                    <a:lnTo>
                      <a:pt x="2725" y="2344"/>
                    </a:lnTo>
                    <a:lnTo>
                      <a:pt x="2614" y="2377"/>
                    </a:lnTo>
                    <a:lnTo>
                      <a:pt x="2510" y="2413"/>
                    </a:lnTo>
                    <a:lnTo>
                      <a:pt x="2412" y="2453"/>
                    </a:lnTo>
                    <a:lnTo>
                      <a:pt x="2321" y="2496"/>
                    </a:lnTo>
                    <a:lnTo>
                      <a:pt x="2235" y="2543"/>
                    </a:lnTo>
                    <a:lnTo>
                      <a:pt x="2155" y="2593"/>
                    </a:lnTo>
                    <a:lnTo>
                      <a:pt x="2080" y="2645"/>
                    </a:lnTo>
                    <a:lnTo>
                      <a:pt x="2010" y="2700"/>
                    </a:lnTo>
                    <a:lnTo>
                      <a:pt x="1946" y="2757"/>
                    </a:lnTo>
                    <a:lnTo>
                      <a:pt x="1886" y="2816"/>
                    </a:lnTo>
                    <a:lnTo>
                      <a:pt x="1833" y="2877"/>
                    </a:lnTo>
                    <a:lnTo>
                      <a:pt x="1782" y="2938"/>
                    </a:lnTo>
                    <a:lnTo>
                      <a:pt x="1737" y="3002"/>
                    </a:lnTo>
                    <a:lnTo>
                      <a:pt x="1694" y="3066"/>
                    </a:lnTo>
                    <a:lnTo>
                      <a:pt x="1657" y="3129"/>
                    </a:lnTo>
                    <a:lnTo>
                      <a:pt x="1622" y="3194"/>
                    </a:lnTo>
                    <a:lnTo>
                      <a:pt x="1591" y="3258"/>
                    </a:lnTo>
                    <a:lnTo>
                      <a:pt x="1563" y="3323"/>
                    </a:lnTo>
                    <a:lnTo>
                      <a:pt x="1539" y="3386"/>
                    </a:lnTo>
                    <a:lnTo>
                      <a:pt x="1517" y="3449"/>
                    </a:lnTo>
                    <a:lnTo>
                      <a:pt x="1498" y="3510"/>
                    </a:lnTo>
                    <a:lnTo>
                      <a:pt x="1481" y="3570"/>
                    </a:lnTo>
                    <a:lnTo>
                      <a:pt x="1467" y="3628"/>
                    </a:lnTo>
                    <a:lnTo>
                      <a:pt x="1453" y="3685"/>
                    </a:lnTo>
                    <a:lnTo>
                      <a:pt x="1443" y="3740"/>
                    </a:lnTo>
                    <a:lnTo>
                      <a:pt x="1433" y="3791"/>
                    </a:lnTo>
                    <a:lnTo>
                      <a:pt x="1426" y="3839"/>
                    </a:lnTo>
                    <a:lnTo>
                      <a:pt x="1413" y="3928"/>
                    </a:lnTo>
                    <a:lnTo>
                      <a:pt x="1405" y="4002"/>
                    </a:lnTo>
                    <a:lnTo>
                      <a:pt x="1397" y="4034"/>
                    </a:lnTo>
                    <a:lnTo>
                      <a:pt x="1387" y="4065"/>
                    </a:lnTo>
                    <a:lnTo>
                      <a:pt x="1372" y="4095"/>
                    </a:lnTo>
                    <a:lnTo>
                      <a:pt x="1355" y="4125"/>
                    </a:lnTo>
                    <a:lnTo>
                      <a:pt x="1334" y="4153"/>
                    </a:lnTo>
                    <a:lnTo>
                      <a:pt x="1310" y="4181"/>
                    </a:lnTo>
                    <a:lnTo>
                      <a:pt x="1282" y="4209"/>
                    </a:lnTo>
                    <a:lnTo>
                      <a:pt x="1254" y="4235"/>
                    </a:lnTo>
                    <a:lnTo>
                      <a:pt x="1221" y="4262"/>
                    </a:lnTo>
                    <a:lnTo>
                      <a:pt x="1188" y="4289"/>
                    </a:lnTo>
                    <a:lnTo>
                      <a:pt x="1153" y="4315"/>
                    </a:lnTo>
                    <a:lnTo>
                      <a:pt x="1115" y="4342"/>
                    </a:lnTo>
                    <a:lnTo>
                      <a:pt x="1038" y="4396"/>
                    </a:lnTo>
                    <a:lnTo>
                      <a:pt x="958" y="4452"/>
                    </a:lnTo>
                    <a:lnTo>
                      <a:pt x="917" y="4482"/>
                    </a:lnTo>
                    <a:lnTo>
                      <a:pt x="877" y="4512"/>
                    </a:lnTo>
                    <a:lnTo>
                      <a:pt x="836" y="4542"/>
                    </a:lnTo>
                    <a:lnTo>
                      <a:pt x="796" y="4575"/>
                    </a:lnTo>
                    <a:lnTo>
                      <a:pt x="756" y="4608"/>
                    </a:lnTo>
                    <a:lnTo>
                      <a:pt x="718" y="4642"/>
                    </a:lnTo>
                    <a:lnTo>
                      <a:pt x="681" y="4678"/>
                    </a:lnTo>
                    <a:lnTo>
                      <a:pt x="645" y="4716"/>
                    </a:lnTo>
                    <a:lnTo>
                      <a:pt x="611" y="4756"/>
                    </a:lnTo>
                    <a:lnTo>
                      <a:pt x="579" y="4797"/>
                    </a:lnTo>
                    <a:lnTo>
                      <a:pt x="549" y="4839"/>
                    </a:lnTo>
                    <a:lnTo>
                      <a:pt x="521" y="4885"/>
                    </a:lnTo>
                    <a:lnTo>
                      <a:pt x="496" y="4933"/>
                    </a:lnTo>
                    <a:lnTo>
                      <a:pt x="475" y="4981"/>
                    </a:lnTo>
                    <a:lnTo>
                      <a:pt x="456" y="5034"/>
                    </a:lnTo>
                    <a:lnTo>
                      <a:pt x="441" y="5089"/>
                    </a:lnTo>
                    <a:lnTo>
                      <a:pt x="426" y="5146"/>
                    </a:lnTo>
                    <a:lnTo>
                      <a:pt x="409" y="5209"/>
                    </a:lnTo>
                    <a:lnTo>
                      <a:pt x="391" y="5272"/>
                    </a:lnTo>
                    <a:lnTo>
                      <a:pt x="372" y="5341"/>
                    </a:lnTo>
                    <a:lnTo>
                      <a:pt x="328" y="5484"/>
                    </a:lnTo>
                    <a:lnTo>
                      <a:pt x="282" y="5639"/>
                    </a:lnTo>
                    <a:lnTo>
                      <a:pt x="234" y="5801"/>
                    </a:lnTo>
                    <a:lnTo>
                      <a:pt x="187" y="5971"/>
                    </a:lnTo>
                    <a:lnTo>
                      <a:pt x="164" y="6059"/>
                    </a:lnTo>
                    <a:lnTo>
                      <a:pt x="142" y="6147"/>
                    </a:lnTo>
                    <a:lnTo>
                      <a:pt x="119" y="6236"/>
                    </a:lnTo>
                    <a:lnTo>
                      <a:pt x="100" y="6326"/>
                    </a:lnTo>
                    <a:lnTo>
                      <a:pt x="81" y="6417"/>
                    </a:lnTo>
                    <a:lnTo>
                      <a:pt x="63" y="6508"/>
                    </a:lnTo>
                    <a:lnTo>
                      <a:pt x="47" y="6599"/>
                    </a:lnTo>
                    <a:lnTo>
                      <a:pt x="33" y="6691"/>
                    </a:lnTo>
                    <a:lnTo>
                      <a:pt x="21" y="6782"/>
                    </a:lnTo>
                    <a:lnTo>
                      <a:pt x="12" y="6874"/>
                    </a:lnTo>
                    <a:lnTo>
                      <a:pt x="5" y="6963"/>
                    </a:lnTo>
                    <a:lnTo>
                      <a:pt x="1" y="7053"/>
                    </a:lnTo>
                    <a:lnTo>
                      <a:pt x="0" y="7142"/>
                    </a:lnTo>
                    <a:lnTo>
                      <a:pt x="2" y="7231"/>
                    </a:lnTo>
                    <a:lnTo>
                      <a:pt x="8" y="7317"/>
                    </a:lnTo>
                    <a:lnTo>
                      <a:pt x="17" y="7402"/>
                    </a:lnTo>
                    <a:lnTo>
                      <a:pt x="31" y="7485"/>
                    </a:lnTo>
                    <a:lnTo>
                      <a:pt x="48" y="7566"/>
                    </a:lnTo>
                    <a:lnTo>
                      <a:pt x="70" y="7646"/>
                    </a:lnTo>
                    <a:lnTo>
                      <a:pt x="96" y="7724"/>
                    </a:lnTo>
                    <a:lnTo>
                      <a:pt x="126" y="7796"/>
                    </a:lnTo>
                    <a:lnTo>
                      <a:pt x="158" y="7865"/>
                    </a:lnTo>
                    <a:lnTo>
                      <a:pt x="194" y="7928"/>
                    </a:lnTo>
                    <a:lnTo>
                      <a:pt x="233" y="7988"/>
                    </a:lnTo>
                    <a:lnTo>
                      <a:pt x="273" y="8044"/>
                    </a:lnTo>
                    <a:lnTo>
                      <a:pt x="315" y="8097"/>
                    </a:lnTo>
                    <a:lnTo>
                      <a:pt x="360" y="8147"/>
                    </a:lnTo>
                    <a:lnTo>
                      <a:pt x="405" y="8193"/>
                    </a:lnTo>
                    <a:lnTo>
                      <a:pt x="453" y="8235"/>
                    </a:lnTo>
                    <a:lnTo>
                      <a:pt x="500" y="8276"/>
                    </a:lnTo>
                    <a:lnTo>
                      <a:pt x="547" y="8314"/>
                    </a:lnTo>
                    <a:lnTo>
                      <a:pt x="596" y="8350"/>
                    </a:lnTo>
                    <a:lnTo>
                      <a:pt x="645" y="8384"/>
                    </a:lnTo>
                    <a:lnTo>
                      <a:pt x="693" y="8416"/>
                    </a:lnTo>
                    <a:lnTo>
                      <a:pt x="741" y="8446"/>
                    </a:lnTo>
                    <a:lnTo>
                      <a:pt x="788" y="8476"/>
                    </a:lnTo>
                    <a:lnTo>
                      <a:pt x="879" y="8531"/>
                    </a:lnTo>
                    <a:lnTo>
                      <a:pt x="964" y="8584"/>
                    </a:lnTo>
                    <a:lnTo>
                      <a:pt x="1004" y="8610"/>
                    </a:lnTo>
                    <a:lnTo>
                      <a:pt x="1043" y="8636"/>
                    </a:lnTo>
                    <a:lnTo>
                      <a:pt x="1078" y="8662"/>
                    </a:lnTo>
                    <a:lnTo>
                      <a:pt x="1109" y="8688"/>
                    </a:lnTo>
                    <a:lnTo>
                      <a:pt x="1139" y="8716"/>
                    </a:lnTo>
                    <a:lnTo>
                      <a:pt x="1165" y="8743"/>
                    </a:lnTo>
                    <a:lnTo>
                      <a:pt x="1188" y="8773"/>
                    </a:lnTo>
                    <a:lnTo>
                      <a:pt x="1206" y="8803"/>
                    </a:lnTo>
                    <a:lnTo>
                      <a:pt x="1220" y="8836"/>
                    </a:lnTo>
                    <a:lnTo>
                      <a:pt x="1230" y="8869"/>
                    </a:lnTo>
                    <a:lnTo>
                      <a:pt x="1236" y="8906"/>
                    </a:lnTo>
                    <a:lnTo>
                      <a:pt x="1236" y="8944"/>
                    </a:lnTo>
                    <a:lnTo>
                      <a:pt x="1239" y="8982"/>
                    </a:lnTo>
                    <a:lnTo>
                      <a:pt x="1248" y="9018"/>
                    </a:lnTo>
                    <a:lnTo>
                      <a:pt x="1265" y="9052"/>
                    </a:lnTo>
                    <a:lnTo>
                      <a:pt x="1287" y="9083"/>
                    </a:lnTo>
                    <a:lnTo>
                      <a:pt x="1316" y="9111"/>
                    </a:lnTo>
                    <a:lnTo>
                      <a:pt x="1351" y="9139"/>
                    </a:lnTo>
                    <a:lnTo>
                      <a:pt x="1390" y="9165"/>
                    </a:lnTo>
                    <a:lnTo>
                      <a:pt x="1433" y="9190"/>
                    </a:lnTo>
                    <a:lnTo>
                      <a:pt x="1481" y="9214"/>
                    </a:lnTo>
                    <a:lnTo>
                      <a:pt x="1532" y="9238"/>
                    </a:lnTo>
                    <a:lnTo>
                      <a:pt x="1586" y="9260"/>
                    </a:lnTo>
                    <a:lnTo>
                      <a:pt x="1642" y="9282"/>
                    </a:lnTo>
                    <a:lnTo>
                      <a:pt x="1760" y="9326"/>
                    </a:lnTo>
                    <a:lnTo>
                      <a:pt x="1881" y="9374"/>
                    </a:lnTo>
                    <a:lnTo>
                      <a:pt x="1943" y="9397"/>
                    </a:lnTo>
                    <a:lnTo>
                      <a:pt x="2002" y="9423"/>
                    </a:lnTo>
                    <a:lnTo>
                      <a:pt x="2061" y="9450"/>
                    </a:lnTo>
                    <a:lnTo>
                      <a:pt x="2118" y="9478"/>
                    </a:lnTo>
                    <a:lnTo>
                      <a:pt x="2173" y="9510"/>
                    </a:lnTo>
                    <a:lnTo>
                      <a:pt x="2227" y="9542"/>
                    </a:lnTo>
                    <a:lnTo>
                      <a:pt x="2276" y="9577"/>
                    </a:lnTo>
                    <a:lnTo>
                      <a:pt x="2322" y="9614"/>
                    </a:lnTo>
                    <a:lnTo>
                      <a:pt x="2363" y="9654"/>
                    </a:lnTo>
                    <a:lnTo>
                      <a:pt x="2400" y="9698"/>
                    </a:lnTo>
                    <a:lnTo>
                      <a:pt x="2432" y="9744"/>
                    </a:lnTo>
                    <a:lnTo>
                      <a:pt x="2458" y="9795"/>
                    </a:lnTo>
                    <a:lnTo>
                      <a:pt x="2478" y="9849"/>
                    </a:lnTo>
                    <a:lnTo>
                      <a:pt x="2492" y="9907"/>
                    </a:lnTo>
                    <a:lnTo>
                      <a:pt x="2498" y="9969"/>
                    </a:lnTo>
                    <a:lnTo>
                      <a:pt x="2497" y="10036"/>
                    </a:lnTo>
                    <a:lnTo>
                      <a:pt x="2512" y="10102"/>
                    </a:lnTo>
                    <a:lnTo>
                      <a:pt x="2566" y="10164"/>
                    </a:lnTo>
                    <a:lnTo>
                      <a:pt x="2659" y="10221"/>
                    </a:lnTo>
                    <a:lnTo>
                      <a:pt x="2786" y="10273"/>
                    </a:lnTo>
                    <a:lnTo>
                      <a:pt x="2946" y="10320"/>
                    </a:lnTo>
                    <a:lnTo>
                      <a:pt x="3135" y="10362"/>
                    </a:lnTo>
                    <a:lnTo>
                      <a:pt x="3354" y="10400"/>
                    </a:lnTo>
                    <a:lnTo>
                      <a:pt x="3597" y="10431"/>
                    </a:lnTo>
                    <a:lnTo>
                      <a:pt x="3863" y="10458"/>
                    </a:lnTo>
                    <a:lnTo>
                      <a:pt x="4149" y="10481"/>
                    </a:lnTo>
                    <a:lnTo>
                      <a:pt x="4452" y="10497"/>
                    </a:lnTo>
                    <a:lnTo>
                      <a:pt x="4771" y="10509"/>
                    </a:lnTo>
                    <a:lnTo>
                      <a:pt x="5103" y="10516"/>
                    </a:lnTo>
                    <a:lnTo>
                      <a:pt x="5445" y="10518"/>
                    </a:lnTo>
                    <a:lnTo>
                      <a:pt x="5796" y="10514"/>
                    </a:lnTo>
                    <a:lnTo>
                      <a:pt x="6151" y="10506"/>
                    </a:lnTo>
                    <a:lnTo>
                      <a:pt x="6510" y="10492"/>
                    </a:lnTo>
                    <a:lnTo>
                      <a:pt x="6869" y="10473"/>
                    </a:lnTo>
                    <a:lnTo>
                      <a:pt x="7226" y="10449"/>
                    </a:lnTo>
                    <a:lnTo>
                      <a:pt x="7579" y="10421"/>
                    </a:lnTo>
                    <a:lnTo>
                      <a:pt x="7925" y="10386"/>
                    </a:lnTo>
                    <a:lnTo>
                      <a:pt x="8261" y="10347"/>
                    </a:lnTo>
                    <a:lnTo>
                      <a:pt x="8586" y="10302"/>
                    </a:lnTo>
                    <a:lnTo>
                      <a:pt x="8897" y="10252"/>
                    </a:lnTo>
                    <a:lnTo>
                      <a:pt x="9190" y="10196"/>
                    </a:lnTo>
                    <a:lnTo>
                      <a:pt x="9464" y="10136"/>
                    </a:lnTo>
                    <a:lnTo>
                      <a:pt x="9718" y="10070"/>
                    </a:lnTo>
                    <a:lnTo>
                      <a:pt x="9946" y="9999"/>
                    </a:lnTo>
                    <a:lnTo>
                      <a:pt x="10148" y="9923"/>
                    </a:lnTo>
                    <a:lnTo>
                      <a:pt x="10322" y="9840"/>
                    </a:lnTo>
                    <a:lnTo>
                      <a:pt x="10463" y="9753"/>
                    </a:lnTo>
                    <a:lnTo>
                      <a:pt x="10570" y="9661"/>
                    </a:lnTo>
                    <a:close/>
                  </a:path>
                </a:pathLst>
              </a:custGeom>
              <a:solidFill>
                <a:srgbClr val="FFFFFF"/>
              </a:solidFill>
              <a:ln w="9525">
                <a:noFill/>
                <a:round/>
                <a:headEnd/>
                <a:tailEnd/>
              </a:ln>
            </p:spPr>
            <p:txBody>
              <a:bodyPr/>
              <a:lstStyle/>
              <a:p>
                <a:endParaRPr lang="en-US"/>
              </a:p>
            </p:txBody>
          </p:sp>
          <p:sp>
            <p:nvSpPr>
              <p:cNvPr id="1459" name="Freeform 8"/>
              <p:cNvSpPr>
                <a:spLocks/>
              </p:cNvSpPr>
              <p:nvPr/>
            </p:nvSpPr>
            <p:spPr bwMode="auto">
              <a:xfrm>
                <a:off x="1675" y="675"/>
                <a:ext cx="2381" cy="2072"/>
              </a:xfrm>
              <a:custGeom>
                <a:avLst/>
                <a:gdLst>
                  <a:gd name="T0" fmla="*/ 8979 w 11904"/>
                  <a:gd name="T1" fmla="*/ 1607 h 10359"/>
                  <a:gd name="T2" fmla="*/ 9209 w 11904"/>
                  <a:gd name="T3" fmla="*/ 1970 h 10359"/>
                  <a:gd name="T4" fmla="*/ 9538 w 11904"/>
                  <a:gd name="T5" fmla="*/ 2253 h 10359"/>
                  <a:gd name="T6" fmla="*/ 9986 w 11904"/>
                  <a:gd name="T7" fmla="*/ 2397 h 10359"/>
                  <a:gd name="T8" fmla="*/ 10395 w 11904"/>
                  <a:gd name="T9" fmla="*/ 2474 h 10359"/>
                  <a:gd name="T10" fmla="*/ 10541 w 11904"/>
                  <a:gd name="T11" fmla="*/ 2653 h 10359"/>
                  <a:gd name="T12" fmla="*/ 10529 w 11904"/>
                  <a:gd name="T13" fmla="*/ 2907 h 10359"/>
                  <a:gd name="T14" fmla="*/ 10458 w 11904"/>
                  <a:gd name="T15" fmla="*/ 3288 h 10359"/>
                  <a:gd name="T16" fmla="*/ 10539 w 11904"/>
                  <a:gd name="T17" fmla="*/ 3711 h 10359"/>
                  <a:gd name="T18" fmla="*/ 10784 w 11904"/>
                  <a:gd name="T19" fmla="*/ 4210 h 10359"/>
                  <a:gd name="T20" fmla="*/ 11147 w 11904"/>
                  <a:gd name="T21" fmla="*/ 4668 h 10359"/>
                  <a:gd name="T22" fmla="*/ 11583 w 11904"/>
                  <a:gd name="T23" fmla="*/ 4969 h 10359"/>
                  <a:gd name="T24" fmla="*/ 11855 w 11904"/>
                  <a:gd name="T25" fmla="*/ 5292 h 10359"/>
                  <a:gd name="T26" fmla="*/ 11898 w 11904"/>
                  <a:gd name="T27" fmla="*/ 5714 h 10359"/>
                  <a:gd name="T28" fmla="*/ 11803 w 11904"/>
                  <a:gd name="T29" fmla="*/ 6130 h 10359"/>
                  <a:gd name="T30" fmla="*/ 11648 w 11904"/>
                  <a:gd name="T31" fmla="*/ 6464 h 10359"/>
                  <a:gd name="T32" fmla="*/ 11456 w 11904"/>
                  <a:gd name="T33" fmla="*/ 6825 h 10359"/>
                  <a:gd name="T34" fmla="*/ 11385 w 11904"/>
                  <a:gd name="T35" fmla="*/ 7127 h 10359"/>
                  <a:gd name="T36" fmla="*/ 11445 w 11904"/>
                  <a:gd name="T37" fmla="*/ 7473 h 10359"/>
                  <a:gd name="T38" fmla="*/ 11616 w 11904"/>
                  <a:gd name="T39" fmla="*/ 7842 h 10359"/>
                  <a:gd name="T40" fmla="*/ 11635 w 11904"/>
                  <a:gd name="T41" fmla="*/ 8144 h 10359"/>
                  <a:gd name="T42" fmla="*/ 11501 w 11904"/>
                  <a:gd name="T43" fmla="*/ 8365 h 10359"/>
                  <a:gd name="T44" fmla="*/ 11245 w 11904"/>
                  <a:gd name="T45" fmla="*/ 8499 h 10359"/>
                  <a:gd name="T46" fmla="*/ 10925 w 11904"/>
                  <a:gd name="T47" fmla="*/ 8611 h 10359"/>
                  <a:gd name="T48" fmla="*/ 10656 w 11904"/>
                  <a:gd name="T49" fmla="*/ 8906 h 10359"/>
                  <a:gd name="T50" fmla="*/ 10449 w 11904"/>
                  <a:gd name="T51" fmla="*/ 9286 h 10359"/>
                  <a:gd name="T52" fmla="*/ 9944 w 11904"/>
                  <a:gd name="T53" fmla="*/ 9761 h 10359"/>
                  <a:gd name="T54" fmla="*/ 7739 w 11904"/>
                  <a:gd name="T55" fmla="*/ 10226 h 10359"/>
                  <a:gd name="T56" fmla="*/ 4944 w 11904"/>
                  <a:gd name="T57" fmla="*/ 10357 h 10359"/>
                  <a:gd name="T58" fmla="*/ 2809 w 11904"/>
                  <a:gd name="T59" fmla="*/ 10163 h 10359"/>
                  <a:gd name="T60" fmla="*/ 2350 w 11904"/>
                  <a:gd name="T61" fmla="*/ 9692 h 10359"/>
                  <a:gd name="T62" fmla="*/ 2073 w 11904"/>
                  <a:gd name="T63" fmla="*/ 9349 h 10359"/>
                  <a:gd name="T64" fmla="*/ 1536 w 11904"/>
                  <a:gd name="T65" fmla="*/ 9093 h 10359"/>
                  <a:gd name="T66" fmla="*/ 1243 w 11904"/>
                  <a:gd name="T67" fmla="*/ 8883 h 10359"/>
                  <a:gd name="T68" fmla="*/ 1169 w 11904"/>
                  <a:gd name="T69" fmla="*/ 8605 h 10359"/>
                  <a:gd name="T70" fmla="*/ 862 w 11904"/>
                  <a:gd name="T71" fmla="*/ 8362 h 10359"/>
                  <a:gd name="T72" fmla="*/ 440 w 11904"/>
                  <a:gd name="T73" fmla="*/ 8061 h 10359"/>
                  <a:gd name="T74" fmla="*/ 125 w 11904"/>
                  <a:gd name="T75" fmla="*/ 7615 h 10359"/>
                  <a:gd name="T76" fmla="*/ 0 w 11904"/>
                  <a:gd name="T77" fmla="*/ 6976 h 10359"/>
                  <a:gd name="T78" fmla="*/ 62 w 11904"/>
                  <a:gd name="T79" fmla="*/ 6298 h 10359"/>
                  <a:gd name="T80" fmla="*/ 278 w 11904"/>
                  <a:gd name="T81" fmla="*/ 5432 h 10359"/>
                  <a:gd name="T82" fmla="*/ 493 w 11904"/>
                  <a:gd name="T83" fmla="*/ 4801 h 10359"/>
                  <a:gd name="T84" fmla="*/ 781 w 11904"/>
                  <a:gd name="T85" fmla="*/ 4499 h 10359"/>
                  <a:gd name="T86" fmla="*/ 1167 w 11904"/>
                  <a:gd name="T87" fmla="*/ 4212 h 10359"/>
                  <a:gd name="T88" fmla="*/ 1340 w 11904"/>
                  <a:gd name="T89" fmla="*/ 3981 h 10359"/>
                  <a:gd name="T90" fmla="*/ 1429 w 11904"/>
                  <a:gd name="T91" fmla="*/ 3523 h 10359"/>
                  <a:gd name="T92" fmla="*/ 1646 w 11904"/>
                  <a:gd name="T93" fmla="*/ 3028 h 10359"/>
                  <a:gd name="T94" fmla="*/ 2088 w 11904"/>
                  <a:gd name="T95" fmla="*/ 2570 h 10359"/>
                  <a:gd name="T96" fmla="*/ 2846 w 11904"/>
                  <a:gd name="T97" fmla="*/ 2282 h 10359"/>
                  <a:gd name="T98" fmla="*/ 3510 w 11904"/>
                  <a:gd name="T99" fmla="*/ 1949 h 10359"/>
                  <a:gd name="T100" fmla="*/ 3831 w 11904"/>
                  <a:gd name="T101" fmla="*/ 1483 h 10359"/>
                  <a:gd name="T102" fmla="*/ 4040 w 11904"/>
                  <a:gd name="T103" fmla="*/ 913 h 10359"/>
                  <a:gd name="T104" fmla="*/ 4277 w 11904"/>
                  <a:gd name="T105" fmla="*/ 622 h 10359"/>
                  <a:gd name="T106" fmla="*/ 4619 w 11904"/>
                  <a:gd name="T107" fmla="*/ 503 h 10359"/>
                  <a:gd name="T108" fmla="*/ 5383 w 11904"/>
                  <a:gd name="T109" fmla="*/ 385 h 10359"/>
                  <a:gd name="T110" fmla="*/ 6128 w 11904"/>
                  <a:gd name="T111" fmla="*/ 163 h 10359"/>
                  <a:gd name="T112" fmla="*/ 7014 w 11904"/>
                  <a:gd name="T113" fmla="*/ 9 h 10359"/>
                  <a:gd name="T114" fmla="*/ 7827 w 11904"/>
                  <a:gd name="T115" fmla="*/ 277 h 10359"/>
                  <a:gd name="T116" fmla="*/ 8465 w 11904"/>
                  <a:gd name="T117" fmla="*/ 756 h 10359"/>
                  <a:gd name="T118" fmla="*/ 8822 w 11904"/>
                  <a:gd name="T119" fmla="*/ 1227 h 103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904"/>
                  <a:gd name="T181" fmla="*/ 0 h 10359"/>
                  <a:gd name="T182" fmla="*/ 11904 w 11904"/>
                  <a:gd name="T183" fmla="*/ 10359 h 103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904" h="10359">
                    <a:moveTo>
                      <a:pt x="8842" y="1275"/>
                    </a:moveTo>
                    <a:lnTo>
                      <a:pt x="8858" y="1321"/>
                    </a:lnTo>
                    <a:lnTo>
                      <a:pt x="8876" y="1368"/>
                    </a:lnTo>
                    <a:lnTo>
                      <a:pt x="8894" y="1416"/>
                    </a:lnTo>
                    <a:lnTo>
                      <a:pt x="8914" y="1463"/>
                    </a:lnTo>
                    <a:lnTo>
                      <a:pt x="8934" y="1512"/>
                    </a:lnTo>
                    <a:lnTo>
                      <a:pt x="8957" y="1559"/>
                    </a:lnTo>
                    <a:lnTo>
                      <a:pt x="8979" y="1607"/>
                    </a:lnTo>
                    <a:lnTo>
                      <a:pt x="9003" y="1654"/>
                    </a:lnTo>
                    <a:lnTo>
                      <a:pt x="9029" y="1702"/>
                    </a:lnTo>
                    <a:lnTo>
                      <a:pt x="9055" y="1748"/>
                    </a:lnTo>
                    <a:lnTo>
                      <a:pt x="9083" y="1794"/>
                    </a:lnTo>
                    <a:lnTo>
                      <a:pt x="9113" y="1839"/>
                    </a:lnTo>
                    <a:lnTo>
                      <a:pt x="9144" y="1884"/>
                    </a:lnTo>
                    <a:lnTo>
                      <a:pt x="9175" y="1928"/>
                    </a:lnTo>
                    <a:lnTo>
                      <a:pt x="9209" y="1970"/>
                    </a:lnTo>
                    <a:lnTo>
                      <a:pt x="9245" y="2010"/>
                    </a:lnTo>
                    <a:lnTo>
                      <a:pt x="9281" y="2050"/>
                    </a:lnTo>
                    <a:lnTo>
                      <a:pt x="9320" y="2089"/>
                    </a:lnTo>
                    <a:lnTo>
                      <a:pt x="9360" y="2125"/>
                    </a:lnTo>
                    <a:lnTo>
                      <a:pt x="9402" y="2160"/>
                    </a:lnTo>
                    <a:lnTo>
                      <a:pt x="9446" y="2193"/>
                    </a:lnTo>
                    <a:lnTo>
                      <a:pt x="9491" y="2225"/>
                    </a:lnTo>
                    <a:lnTo>
                      <a:pt x="9538" y="2253"/>
                    </a:lnTo>
                    <a:lnTo>
                      <a:pt x="9587" y="2281"/>
                    </a:lnTo>
                    <a:lnTo>
                      <a:pt x="9638" y="2304"/>
                    </a:lnTo>
                    <a:lnTo>
                      <a:pt x="9690" y="2327"/>
                    </a:lnTo>
                    <a:lnTo>
                      <a:pt x="9745" y="2347"/>
                    </a:lnTo>
                    <a:lnTo>
                      <a:pt x="9803" y="2363"/>
                    </a:lnTo>
                    <a:lnTo>
                      <a:pt x="9861" y="2378"/>
                    </a:lnTo>
                    <a:lnTo>
                      <a:pt x="9923" y="2388"/>
                    </a:lnTo>
                    <a:lnTo>
                      <a:pt x="9986" y="2397"/>
                    </a:lnTo>
                    <a:lnTo>
                      <a:pt x="10052" y="2402"/>
                    </a:lnTo>
                    <a:lnTo>
                      <a:pt x="10116" y="2407"/>
                    </a:lnTo>
                    <a:lnTo>
                      <a:pt x="10175" y="2413"/>
                    </a:lnTo>
                    <a:lnTo>
                      <a:pt x="10228" y="2422"/>
                    </a:lnTo>
                    <a:lnTo>
                      <a:pt x="10277" y="2432"/>
                    </a:lnTo>
                    <a:lnTo>
                      <a:pt x="10321" y="2444"/>
                    </a:lnTo>
                    <a:lnTo>
                      <a:pt x="10361" y="2458"/>
                    </a:lnTo>
                    <a:lnTo>
                      <a:pt x="10395" y="2474"/>
                    </a:lnTo>
                    <a:lnTo>
                      <a:pt x="10425" y="2492"/>
                    </a:lnTo>
                    <a:lnTo>
                      <a:pt x="10453" y="2510"/>
                    </a:lnTo>
                    <a:lnTo>
                      <a:pt x="10475" y="2530"/>
                    </a:lnTo>
                    <a:lnTo>
                      <a:pt x="10494" y="2553"/>
                    </a:lnTo>
                    <a:lnTo>
                      <a:pt x="10510" y="2575"/>
                    </a:lnTo>
                    <a:lnTo>
                      <a:pt x="10524" y="2600"/>
                    </a:lnTo>
                    <a:lnTo>
                      <a:pt x="10534" y="2626"/>
                    </a:lnTo>
                    <a:lnTo>
                      <a:pt x="10541" y="2653"/>
                    </a:lnTo>
                    <a:lnTo>
                      <a:pt x="10546" y="2681"/>
                    </a:lnTo>
                    <a:lnTo>
                      <a:pt x="10549" y="2711"/>
                    </a:lnTo>
                    <a:lnTo>
                      <a:pt x="10549" y="2741"/>
                    </a:lnTo>
                    <a:lnTo>
                      <a:pt x="10548" y="2772"/>
                    </a:lnTo>
                    <a:lnTo>
                      <a:pt x="10545" y="2805"/>
                    </a:lnTo>
                    <a:lnTo>
                      <a:pt x="10540" y="2839"/>
                    </a:lnTo>
                    <a:lnTo>
                      <a:pt x="10535" y="2872"/>
                    </a:lnTo>
                    <a:lnTo>
                      <a:pt x="10529" y="2907"/>
                    </a:lnTo>
                    <a:lnTo>
                      <a:pt x="10522" y="2943"/>
                    </a:lnTo>
                    <a:lnTo>
                      <a:pt x="10505" y="3016"/>
                    </a:lnTo>
                    <a:lnTo>
                      <a:pt x="10489" y="3091"/>
                    </a:lnTo>
                    <a:lnTo>
                      <a:pt x="10482" y="3129"/>
                    </a:lnTo>
                    <a:lnTo>
                      <a:pt x="10474" y="3168"/>
                    </a:lnTo>
                    <a:lnTo>
                      <a:pt x="10468" y="3207"/>
                    </a:lnTo>
                    <a:lnTo>
                      <a:pt x="10462" y="3247"/>
                    </a:lnTo>
                    <a:lnTo>
                      <a:pt x="10458" y="3288"/>
                    </a:lnTo>
                    <a:lnTo>
                      <a:pt x="10458" y="3333"/>
                    </a:lnTo>
                    <a:lnTo>
                      <a:pt x="10462" y="3380"/>
                    </a:lnTo>
                    <a:lnTo>
                      <a:pt x="10467" y="3430"/>
                    </a:lnTo>
                    <a:lnTo>
                      <a:pt x="10475" y="3483"/>
                    </a:lnTo>
                    <a:lnTo>
                      <a:pt x="10488" y="3536"/>
                    </a:lnTo>
                    <a:lnTo>
                      <a:pt x="10503" y="3593"/>
                    </a:lnTo>
                    <a:lnTo>
                      <a:pt x="10519" y="3651"/>
                    </a:lnTo>
                    <a:lnTo>
                      <a:pt x="10539" y="3711"/>
                    </a:lnTo>
                    <a:lnTo>
                      <a:pt x="10561" y="3771"/>
                    </a:lnTo>
                    <a:lnTo>
                      <a:pt x="10586" y="3833"/>
                    </a:lnTo>
                    <a:lnTo>
                      <a:pt x="10614" y="3896"/>
                    </a:lnTo>
                    <a:lnTo>
                      <a:pt x="10644" y="3958"/>
                    </a:lnTo>
                    <a:lnTo>
                      <a:pt x="10675" y="4022"/>
                    </a:lnTo>
                    <a:lnTo>
                      <a:pt x="10710" y="4084"/>
                    </a:lnTo>
                    <a:lnTo>
                      <a:pt x="10745" y="4148"/>
                    </a:lnTo>
                    <a:lnTo>
                      <a:pt x="10784" y="4210"/>
                    </a:lnTo>
                    <a:lnTo>
                      <a:pt x="10823" y="4273"/>
                    </a:lnTo>
                    <a:lnTo>
                      <a:pt x="10865" y="4334"/>
                    </a:lnTo>
                    <a:lnTo>
                      <a:pt x="10908" y="4394"/>
                    </a:lnTo>
                    <a:lnTo>
                      <a:pt x="10953" y="4452"/>
                    </a:lnTo>
                    <a:lnTo>
                      <a:pt x="10999" y="4510"/>
                    </a:lnTo>
                    <a:lnTo>
                      <a:pt x="11047" y="4565"/>
                    </a:lnTo>
                    <a:lnTo>
                      <a:pt x="11097" y="4617"/>
                    </a:lnTo>
                    <a:lnTo>
                      <a:pt x="11147" y="4668"/>
                    </a:lnTo>
                    <a:lnTo>
                      <a:pt x="11198" y="4717"/>
                    </a:lnTo>
                    <a:lnTo>
                      <a:pt x="11251" y="4763"/>
                    </a:lnTo>
                    <a:lnTo>
                      <a:pt x="11305" y="4806"/>
                    </a:lnTo>
                    <a:lnTo>
                      <a:pt x="11360" y="4844"/>
                    </a:lnTo>
                    <a:lnTo>
                      <a:pt x="11415" y="4881"/>
                    </a:lnTo>
                    <a:lnTo>
                      <a:pt x="11472" y="4913"/>
                    </a:lnTo>
                    <a:lnTo>
                      <a:pt x="11529" y="4942"/>
                    </a:lnTo>
                    <a:lnTo>
                      <a:pt x="11583" y="4969"/>
                    </a:lnTo>
                    <a:lnTo>
                      <a:pt x="11633" y="5002"/>
                    </a:lnTo>
                    <a:lnTo>
                      <a:pt x="11678" y="5035"/>
                    </a:lnTo>
                    <a:lnTo>
                      <a:pt x="11719" y="5073"/>
                    </a:lnTo>
                    <a:lnTo>
                      <a:pt x="11754" y="5113"/>
                    </a:lnTo>
                    <a:lnTo>
                      <a:pt x="11786" y="5154"/>
                    </a:lnTo>
                    <a:lnTo>
                      <a:pt x="11813" y="5199"/>
                    </a:lnTo>
                    <a:lnTo>
                      <a:pt x="11837" y="5245"/>
                    </a:lnTo>
                    <a:lnTo>
                      <a:pt x="11855" y="5292"/>
                    </a:lnTo>
                    <a:lnTo>
                      <a:pt x="11872" y="5342"/>
                    </a:lnTo>
                    <a:lnTo>
                      <a:pt x="11884" y="5394"/>
                    </a:lnTo>
                    <a:lnTo>
                      <a:pt x="11894" y="5445"/>
                    </a:lnTo>
                    <a:lnTo>
                      <a:pt x="11900" y="5498"/>
                    </a:lnTo>
                    <a:lnTo>
                      <a:pt x="11903" y="5552"/>
                    </a:lnTo>
                    <a:lnTo>
                      <a:pt x="11904" y="5606"/>
                    </a:lnTo>
                    <a:lnTo>
                      <a:pt x="11902" y="5661"/>
                    </a:lnTo>
                    <a:lnTo>
                      <a:pt x="11898" y="5714"/>
                    </a:lnTo>
                    <a:lnTo>
                      <a:pt x="11892" y="5769"/>
                    </a:lnTo>
                    <a:lnTo>
                      <a:pt x="11883" y="5823"/>
                    </a:lnTo>
                    <a:lnTo>
                      <a:pt x="11873" y="5877"/>
                    </a:lnTo>
                    <a:lnTo>
                      <a:pt x="11862" y="5930"/>
                    </a:lnTo>
                    <a:lnTo>
                      <a:pt x="11849" y="5981"/>
                    </a:lnTo>
                    <a:lnTo>
                      <a:pt x="11834" y="6033"/>
                    </a:lnTo>
                    <a:lnTo>
                      <a:pt x="11819" y="6083"/>
                    </a:lnTo>
                    <a:lnTo>
                      <a:pt x="11803" y="6130"/>
                    </a:lnTo>
                    <a:lnTo>
                      <a:pt x="11787" y="6176"/>
                    </a:lnTo>
                    <a:lnTo>
                      <a:pt x="11769" y="6220"/>
                    </a:lnTo>
                    <a:lnTo>
                      <a:pt x="11752" y="6262"/>
                    </a:lnTo>
                    <a:lnTo>
                      <a:pt x="11734" y="6302"/>
                    </a:lnTo>
                    <a:lnTo>
                      <a:pt x="11717" y="6340"/>
                    </a:lnTo>
                    <a:lnTo>
                      <a:pt x="11699" y="6373"/>
                    </a:lnTo>
                    <a:lnTo>
                      <a:pt x="11682" y="6405"/>
                    </a:lnTo>
                    <a:lnTo>
                      <a:pt x="11648" y="6464"/>
                    </a:lnTo>
                    <a:lnTo>
                      <a:pt x="11612" y="6526"/>
                    </a:lnTo>
                    <a:lnTo>
                      <a:pt x="11575" y="6589"/>
                    </a:lnTo>
                    <a:lnTo>
                      <a:pt x="11538" y="6654"/>
                    </a:lnTo>
                    <a:lnTo>
                      <a:pt x="11521" y="6688"/>
                    </a:lnTo>
                    <a:lnTo>
                      <a:pt x="11504" y="6722"/>
                    </a:lnTo>
                    <a:lnTo>
                      <a:pt x="11487" y="6755"/>
                    </a:lnTo>
                    <a:lnTo>
                      <a:pt x="11471" y="6790"/>
                    </a:lnTo>
                    <a:lnTo>
                      <a:pt x="11456" y="6825"/>
                    </a:lnTo>
                    <a:lnTo>
                      <a:pt x="11442" y="6861"/>
                    </a:lnTo>
                    <a:lnTo>
                      <a:pt x="11430" y="6898"/>
                    </a:lnTo>
                    <a:lnTo>
                      <a:pt x="11419" y="6934"/>
                    </a:lnTo>
                    <a:lnTo>
                      <a:pt x="11409" y="6971"/>
                    </a:lnTo>
                    <a:lnTo>
                      <a:pt x="11400" y="7010"/>
                    </a:lnTo>
                    <a:lnTo>
                      <a:pt x="11394" y="7049"/>
                    </a:lnTo>
                    <a:lnTo>
                      <a:pt x="11388" y="7087"/>
                    </a:lnTo>
                    <a:lnTo>
                      <a:pt x="11385" y="7127"/>
                    </a:lnTo>
                    <a:lnTo>
                      <a:pt x="11384" y="7168"/>
                    </a:lnTo>
                    <a:lnTo>
                      <a:pt x="11385" y="7210"/>
                    </a:lnTo>
                    <a:lnTo>
                      <a:pt x="11389" y="7252"/>
                    </a:lnTo>
                    <a:lnTo>
                      <a:pt x="11394" y="7294"/>
                    </a:lnTo>
                    <a:lnTo>
                      <a:pt x="11402" y="7338"/>
                    </a:lnTo>
                    <a:lnTo>
                      <a:pt x="11414" y="7382"/>
                    </a:lnTo>
                    <a:lnTo>
                      <a:pt x="11427" y="7427"/>
                    </a:lnTo>
                    <a:lnTo>
                      <a:pt x="11445" y="7473"/>
                    </a:lnTo>
                    <a:lnTo>
                      <a:pt x="11465" y="7519"/>
                    </a:lnTo>
                    <a:lnTo>
                      <a:pt x="11487" y="7567"/>
                    </a:lnTo>
                    <a:lnTo>
                      <a:pt x="11515" y="7615"/>
                    </a:lnTo>
                    <a:lnTo>
                      <a:pt x="11541" y="7663"/>
                    </a:lnTo>
                    <a:lnTo>
                      <a:pt x="11563" y="7710"/>
                    </a:lnTo>
                    <a:lnTo>
                      <a:pt x="11583" y="7755"/>
                    </a:lnTo>
                    <a:lnTo>
                      <a:pt x="11601" y="7799"/>
                    </a:lnTo>
                    <a:lnTo>
                      <a:pt x="11616" y="7842"/>
                    </a:lnTo>
                    <a:lnTo>
                      <a:pt x="11627" y="7885"/>
                    </a:lnTo>
                    <a:lnTo>
                      <a:pt x="11636" y="7925"/>
                    </a:lnTo>
                    <a:lnTo>
                      <a:pt x="11642" y="7965"/>
                    </a:lnTo>
                    <a:lnTo>
                      <a:pt x="11646" y="8003"/>
                    </a:lnTo>
                    <a:lnTo>
                      <a:pt x="11647" y="8040"/>
                    </a:lnTo>
                    <a:lnTo>
                      <a:pt x="11645" y="8076"/>
                    </a:lnTo>
                    <a:lnTo>
                      <a:pt x="11641" y="8111"/>
                    </a:lnTo>
                    <a:lnTo>
                      <a:pt x="11635" y="8144"/>
                    </a:lnTo>
                    <a:lnTo>
                      <a:pt x="11626" y="8177"/>
                    </a:lnTo>
                    <a:lnTo>
                      <a:pt x="11615" y="8207"/>
                    </a:lnTo>
                    <a:lnTo>
                      <a:pt x="11601" y="8237"/>
                    </a:lnTo>
                    <a:lnTo>
                      <a:pt x="11585" y="8265"/>
                    </a:lnTo>
                    <a:lnTo>
                      <a:pt x="11567" y="8292"/>
                    </a:lnTo>
                    <a:lnTo>
                      <a:pt x="11547" y="8318"/>
                    </a:lnTo>
                    <a:lnTo>
                      <a:pt x="11525" y="8342"/>
                    </a:lnTo>
                    <a:lnTo>
                      <a:pt x="11501" y="8365"/>
                    </a:lnTo>
                    <a:lnTo>
                      <a:pt x="11476" y="8387"/>
                    </a:lnTo>
                    <a:lnTo>
                      <a:pt x="11447" y="8407"/>
                    </a:lnTo>
                    <a:lnTo>
                      <a:pt x="11419" y="8425"/>
                    </a:lnTo>
                    <a:lnTo>
                      <a:pt x="11388" y="8443"/>
                    </a:lnTo>
                    <a:lnTo>
                      <a:pt x="11354" y="8459"/>
                    </a:lnTo>
                    <a:lnTo>
                      <a:pt x="11320" y="8474"/>
                    </a:lnTo>
                    <a:lnTo>
                      <a:pt x="11284" y="8486"/>
                    </a:lnTo>
                    <a:lnTo>
                      <a:pt x="11245" y="8499"/>
                    </a:lnTo>
                    <a:lnTo>
                      <a:pt x="11207" y="8509"/>
                    </a:lnTo>
                    <a:lnTo>
                      <a:pt x="11165" y="8518"/>
                    </a:lnTo>
                    <a:lnTo>
                      <a:pt x="11124" y="8525"/>
                    </a:lnTo>
                    <a:lnTo>
                      <a:pt x="11082" y="8534"/>
                    </a:lnTo>
                    <a:lnTo>
                      <a:pt x="11042" y="8548"/>
                    </a:lnTo>
                    <a:lnTo>
                      <a:pt x="11001" y="8565"/>
                    </a:lnTo>
                    <a:lnTo>
                      <a:pt x="10962" y="8586"/>
                    </a:lnTo>
                    <a:lnTo>
                      <a:pt x="10925" y="8611"/>
                    </a:lnTo>
                    <a:lnTo>
                      <a:pt x="10887" y="8640"/>
                    </a:lnTo>
                    <a:lnTo>
                      <a:pt x="10851" y="8672"/>
                    </a:lnTo>
                    <a:lnTo>
                      <a:pt x="10816" y="8706"/>
                    </a:lnTo>
                    <a:lnTo>
                      <a:pt x="10781" y="8742"/>
                    </a:lnTo>
                    <a:lnTo>
                      <a:pt x="10749" y="8781"/>
                    </a:lnTo>
                    <a:lnTo>
                      <a:pt x="10716" y="8821"/>
                    </a:lnTo>
                    <a:lnTo>
                      <a:pt x="10686" y="8863"/>
                    </a:lnTo>
                    <a:lnTo>
                      <a:pt x="10656" y="8906"/>
                    </a:lnTo>
                    <a:lnTo>
                      <a:pt x="10628" y="8949"/>
                    </a:lnTo>
                    <a:lnTo>
                      <a:pt x="10600" y="8993"/>
                    </a:lnTo>
                    <a:lnTo>
                      <a:pt x="10575" y="9037"/>
                    </a:lnTo>
                    <a:lnTo>
                      <a:pt x="10550" y="9082"/>
                    </a:lnTo>
                    <a:lnTo>
                      <a:pt x="10528" y="9124"/>
                    </a:lnTo>
                    <a:lnTo>
                      <a:pt x="10505" y="9167"/>
                    </a:lnTo>
                    <a:lnTo>
                      <a:pt x="10485" y="9209"/>
                    </a:lnTo>
                    <a:lnTo>
                      <a:pt x="10449" y="9286"/>
                    </a:lnTo>
                    <a:lnTo>
                      <a:pt x="10419" y="9356"/>
                    </a:lnTo>
                    <a:lnTo>
                      <a:pt x="10394" y="9414"/>
                    </a:lnTo>
                    <a:lnTo>
                      <a:pt x="10377" y="9459"/>
                    </a:lnTo>
                    <a:lnTo>
                      <a:pt x="10367" y="9489"/>
                    </a:lnTo>
                    <a:lnTo>
                      <a:pt x="10363" y="9499"/>
                    </a:lnTo>
                    <a:lnTo>
                      <a:pt x="10256" y="9591"/>
                    </a:lnTo>
                    <a:lnTo>
                      <a:pt x="10116" y="9678"/>
                    </a:lnTo>
                    <a:lnTo>
                      <a:pt x="9944" y="9761"/>
                    </a:lnTo>
                    <a:lnTo>
                      <a:pt x="9743" y="9837"/>
                    </a:lnTo>
                    <a:lnTo>
                      <a:pt x="9516" y="9908"/>
                    </a:lnTo>
                    <a:lnTo>
                      <a:pt x="9265" y="9974"/>
                    </a:lnTo>
                    <a:lnTo>
                      <a:pt x="8993" y="10035"/>
                    </a:lnTo>
                    <a:lnTo>
                      <a:pt x="8702" y="10090"/>
                    </a:lnTo>
                    <a:lnTo>
                      <a:pt x="8394" y="10141"/>
                    </a:lnTo>
                    <a:lnTo>
                      <a:pt x="8072" y="10186"/>
                    </a:lnTo>
                    <a:lnTo>
                      <a:pt x="7739" y="10226"/>
                    </a:lnTo>
                    <a:lnTo>
                      <a:pt x="7396" y="10260"/>
                    </a:lnTo>
                    <a:lnTo>
                      <a:pt x="7046" y="10290"/>
                    </a:lnTo>
                    <a:lnTo>
                      <a:pt x="6693" y="10314"/>
                    </a:lnTo>
                    <a:lnTo>
                      <a:pt x="6338" y="10332"/>
                    </a:lnTo>
                    <a:lnTo>
                      <a:pt x="5982" y="10346"/>
                    </a:lnTo>
                    <a:lnTo>
                      <a:pt x="5630" y="10355"/>
                    </a:lnTo>
                    <a:lnTo>
                      <a:pt x="5283" y="10359"/>
                    </a:lnTo>
                    <a:lnTo>
                      <a:pt x="4944" y="10357"/>
                    </a:lnTo>
                    <a:lnTo>
                      <a:pt x="4616" y="10350"/>
                    </a:lnTo>
                    <a:lnTo>
                      <a:pt x="4300" y="10339"/>
                    </a:lnTo>
                    <a:lnTo>
                      <a:pt x="3999" y="10322"/>
                    </a:lnTo>
                    <a:lnTo>
                      <a:pt x="3716" y="10300"/>
                    </a:lnTo>
                    <a:lnTo>
                      <a:pt x="3453" y="10274"/>
                    </a:lnTo>
                    <a:lnTo>
                      <a:pt x="3212" y="10241"/>
                    </a:lnTo>
                    <a:lnTo>
                      <a:pt x="2997" y="10204"/>
                    </a:lnTo>
                    <a:lnTo>
                      <a:pt x="2809" y="10163"/>
                    </a:lnTo>
                    <a:lnTo>
                      <a:pt x="2650" y="10115"/>
                    </a:lnTo>
                    <a:lnTo>
                      <a:pt x="2524" y="10064"/>
                    </a:lnTo>
                    <a:lnTo>
                      <a:pt x="2433" y="10007"/>
                    </a:lnTo>
                    <a:lnTo>
                      <a:pt x="2378" y="9945"/>
                    </a:lnTo>
                    <a:lnTo>
                      <a:pt x="2365" y="9879"/>
                    </a:lnTo>
                    <a:lnTo>
                      <a:pt x="2366" y="9812"/>
                    </a:lnTo>
                    <a:lnTo>
                      <a:pt x="2361" y="9750"/>
                    </a:lnTo>
                    <a:lnTo>
                      <a:pt x="2350" y="9692"/>
                    </a:lnTo>
                    <a:lnTo>
                      <a:pt x="2331" y="9637"/>
                    </a:lnTo>
                    <a:lnTo>
                      <a:pt x="2307" y="9587"/>
                    </a:lnTo>
                    <a:lnTo>
                      <a:pt x="2278" y="9540"/>
                    </a:lnTo>
                    <a:lnTo>
                      <a:pt x="2245" y="9496"/>
                    </a:lnTo>
                    <a:lnTo>
                      <a:pt x="2207" y="9455"/>
                    </a:lnTo>
                    <a:lnTo>
                      <a:pt x="2165" y="9418"/>
                    </a:lnTo>
                    <a:lnTo>
                      <a:pt x="2120" y="9381"/>
                    </a:lnTo>
                    <a:lnTo>
                      <a:pt x="2073" y="9349"/>
                    </a:lnTo>
                    <a:lnTo>
                      <a:pt x="2023" y="9318"/>
                    </a:lnTo>
                    <a:lnTo>
                      <a:pt x="1970" y="9288"/>
                    </a:lnTo>
                    <a:lnTo>
                      <a:pt x="1917" y="9260"/>
                    </a:lnTo>
                    <a:lnTo>
                      <a:pt x="1862" y="9234"/>
                    </a:lnTo>
                    <a:lnTo>
                      <a:pt x="1805" y="9209"/>
                    </a:lnTo>
                    <a:lnTo>
                      <a:pt x="1694" y="9162"/>
                    </a:lnTo>
                    <a:lnTo>
                      <a:pt x="1587" y="9115"/>
                    </a:lnTo>
                    <a:lnTo>
                      <a:pt x="1536" y="9093"/>
                    </a:lnTo>
                    <a:lnTo>
                      <a:pt x="1487" y="9071"/>
                    </a:lnTo>
                    <a:lnTo>
                      <a:pt x="1440" y="9047"/>
                    </a:lnTo>
                    <a:lnTo>
                      <a:pt x="1397" y="9023"/>
                    </a:lnTo>
                    <a:lnTo>
                      <a:pt x="1358" y="8998"/>
                    </a:lnTo>
                    <a:lnTo>
                      <a:pt x="1321" y="8972"/>
                    </a:lnTo>
                    <a:lnTo>
                      <a:pt x="1290" y="8943"/>
                    </a:lnTo>
                    <a:lnTo>
                      <a:pt x="1264" y="8915"/>
                    </a:lnTo>
                    <a:lnTo>
                      <a:pt x="1243" y="8883"/>
                    </a:lnTo>
                    <a:lnTo>
                      <a:pt x="1228" y="8850"/>
                    </a:lnTo>
                    <a:lnTo>
                      <a:pt x="1219" y="8815"/>
                    </a:lnTo>
                    <a:lnTo>
                      <a:pt x="1218" y="8777"/>
                    </a:lnTo>
                    <a:lnTo>
                      <a:pt x="1217" y="8739"/>
                    </a:lnTo>
                    <a:lnTo>
                      <a:pt x="1212" y="8702"/>
                    </a:lnTo>
                    <a:lnTo>
                      <a:pt x="1202" y="8669"/>
                    </a:lnTo>
                    <a:lnTo>
                      <a:pt x="1187" y="8636"/>
                    </a:lnTo>
                    <a:lnTo>
                      <a:pt x="1169" y="8605"/>
                    </a:lnTo>
                    <a:lnTo>
                      <a:pt x="1147" y="8576"/>
                    </a:lnTo>
                    <a:lnTo>
                      <a:pt x="1120" y="8548"/>
                    </a:lnTo>
                    <a:lnTo>
                      <a:pt x="1092" y="8520"/>
                    </a:lnTo>
                    <a:lnTo>
                      <a:pt x="1059" y="8494"/>
                    </a:lnTo>
                    <a:lnTo>
                      <a:pt x="1024" y="8468"/>
                    </a:lnTo>
                    <a:lnTo>
                      <a:pt x="987" y="8441"/>
                    </a:lnTo>
                    <a:lnTo>
                      <a:pt x="947" y="8415"/>
                    </a:lnTo>
                    <a:lnTo>
                      <a:pt x="862" y="8362"/>
                    </a:lnTo>
                    <a:lnTo>
                      <a:pt x="772" y="8305"/>
                    </a:lnTo>
                    <a:lnTo>
                      <a:pt x="725" y="8275"/>
                    </a:lnTo>
                    <a:lnTo>
                      <a:pt x="677" y="8244"/>
                    </a:lnTo>
                    <a:lnTo>
                      <a:pt x="630" y="8212"/>
                    </a:lnTo>
                    <a:lnTo>
                      <a:pt x="583" y="8178"/>
                    </a:lnTo>
                    <a:lnTo>
                      <a:pt x="534" y="8141"/>
                    </a:lnTo>
                    <a:lnTo>
                      <a:pt x="488" y="8102"/>
                    </a:lnTo>
                    <a:lnTo>
                      <a:pt x="440" y="8061"/>
                    </a:lnTo>
                    <a:lnTo>
                      <a:pt x="395" y="8017"/>
                    </a:lnTo>
                    <a:lnTo>
                      <a:pt x="351" y="7970"/>
                    </a:lnTo>
                    <a:lnTo>
                      <a:pt x="308" y="7920"/>
                    </a:lnTo>
                    <a:lnTo>
                      <a:pt x="267" y="7867"/>
                    </a:lnTo>
                    <a:lnTo>
                      <a:pt x="227" y="7810"/>
                    </a:lnTo>
                    <a:lnTo>
                      <a:pt x="191" y="7749"/>
                    </a:lnTo>
                    <a:lnTo>
                      <a:pt x="156" y="7684"/>
                    </a:lnTo>
                    <a:lnTo>
                      <a:pt x="125" y="7615"/>
                    </a:lnTo>
                    <a:lnTo>
                      <a:pt x="96" y="7542"/>
                    </a:lnTo>
                    <a:lnTo>
                      <a:pt x="71" y="7464"/>
                    </a:lnTo>
                    <a:lnTo>
                      <a:pt x="51" y="7386"/>
                    </a:lnTo>
                    <a:lnTo>
                      <a:pt x="34" y="7306"/>
                    </a:lnTo>
                    <a:lnTo>
                      <a:pt x="20" y="7225"/>
                    </a:lnTo>
                    <a:lnTo>
                      <a:pt x="11" y="7142"/>
                    </a:lnTo>
                    <a:lnTo>
                      <a:pt x="4" y="7060"/>
                    </a:lnTo>
                    <a:lnTo>
                      <a:pt x="0" y="6976"/>
                    </a:lnTo>
                    <a:lnTo>
                      <a:pt x="0" y="6893"/>
                    </a:lnTo>
                    <a:lnTo>
                      <a:pt x="2" y="6808"/>
                    </a:lnTo>
                    <a:lnTo>
                      <a:pt x="7" y="6723"/>
                    </a:lnTo>
                    <a:lnTo>
                      <a:pt x="14" y="6638"/>
                    </a:lnTo>
                    <a:lnTo>
                      <a:pt x="24" y="6553"/>
                    </a:lnTo>
                    <a:lnTo>
                      <a:pt x="35" y="6467"/>
                    </a:lnTo>
                    <a:lnTo>
                      <a:pt x="47" y="6382"/>
                    </a:lnTo>
                    <a:lnTo>
                      <a:pt x="62" y="6298"/>
                    </a:lnTo>
                    <a:lnTo>
                      <a:pt x="79" y="6215"/>
                    </a:lnTo>
                    <a:lnTo>
                      <a:pt x="96" y="6131"/>
                    </a:lnTo>
                    <a:lnTo>
                      <a:pt x="115" y="6049"/>
                    </a:lnTo>
                    <a:lnTo>
                      <a:pt x="133" y="5966"/>
                    </a:lnTo>
                    <a:lnTo>
                      <a:pt x="153" y="5887"/>
                    </a:lnTo>
                    <a:lnTo>
                      <a:pt x="195" y="5729"/>
                    </a:lnTo>
                    <a:lnTo>
                      <a:pt x="237" y="5577"/>
                    </a:lnTo>
                    <a:lnTo>
                      <a:pt x="278" y="5432"/>
                    </a:lnTo>
                    <a:lnTo>
                      <a:pt x="318" y="5296"/>
                    </a:lnTo>
                    <a:lnTo>
                      <a:pt x="353" y="5168"/>
                    </a:lnTo>
                    <a:lnTo>
                      <a:pt x="383" y="5050"/>
                    </a:lnTo>
                    <a:lnTo>
                      <a:pt x="398" y="4995"/>
                    </a:lnTo>
                    <a:lnTo>
                      <a:pt x="418" y="4943"/>
                    </a:lnTo>
                    <a:lnTo>
                      <a:pt x="440" y="4893"/>
                    </a:lnTo>
                    <a:lnTo>
                      <a:pt x="465" y="4846"/>
                    </a:lnTo>
                    <a:lnTo>
                      <a:pt x="493" y="4801"/>
                    </a:lnTo>
                    <a:lnTo>
                      <a:pt x="523" y="4757"/>
                    </a:lnTo>
                    <a:lnTo>
                      <a:pt x="555" y="4715"/>
                    </a:lnTo>
                    <a:lnTo>
                      <a:pt x="590" y="4676"/>
                    </a:lnTo>
                    <a:lnTo>
                      <a:pt x="625" y="4637"/>
                    </a:lnTo>
                    <a:lnTo>
                      <a:pt x="662" y="4601"/>
                    </a:lnTo>
                    <a:lnTo>
                      <a:pt x="701" y="4565"/>
                    </a:lnTo>
                    <a:lnTo>
                      <a:pt x="741" y="4531"/>
                    </a:lnTo>
                    <a:lnTo>
                      <a:pt x="781" y="4499"/>
                    </a:lnTo>
                    <a:lnTo>
                      <a:pt x="822" y="4467"/>
                    </a:lnTo>
                    <a:lnTo>
                      <a:pt x="862" y="4436"/>
                    </a:lnTo>
                    <a:lnTo>
                      <a:pt x="903" y="4406"/>
                    </a:lnTo>
                    <a:lnTo>
                      <a:pt x="983" y="4349"/>
                    </a:lnTo>
                    <a:lnTo>
                      <a:pt x="1061" y="4294"/>
                    </a:lnTo>
                    <a:lnTo>
                      <a:pt x="1098" y="4266"/>
                    </a:lnTo>
                    <a:lnTo>
                      <a:pt x="1133" y="4239"/>
                    </a:lnTo>
                    <a:lnTo>
                      <a:pt x="1167" y="4212"/>
                    </a:lnTo>
                    <a:lnTo>
                      <a:pt x="1198" y="4184"/>
                    </a:lnTo>
                    <a:lnTo>
                      <a:pt x="1227" y="4157"/>
                    </a:lnTo>
                    <a:lnTo>
                      <a:pt x="1254" y="4129"/>
                    </a:lnTo>
                    <a:lnTo>
                      <a:pt x="1278" y="4100"/>
                    </a:lnTo>
                    <a:lnTo>
                      <a:pt x="1298" y="4072"/>
                    </a:lnTo>
                    <a:lnTo>
                      <a:pt x="1315" y="4042"/>
                    </a:lnTo>
                    <a:lnTo>
                      <a:pt x="1330" y="4012"/>
                    </a:lnTo>
                    <a:lnTo>
                      <a:pt x="1340" y="3981"/>
                    </a:lnTo>
                    <a:lnTo>
                      <a:pt x="1346" y="3948"/>
                    </a:lnTo>
                    <a:lnTo>
                      <a:pt x="1356" y="3875"/>
                    </a:lnTo>
                    <a:lnTo>
                      <a:pt x="1370" y="3787"/>
                    </a:lnTo>
                    <a:lnTo>
                      <a:pt x="1379" y="3740"/>
                    </a:lnTo>
                    <a:lnTo>
                      <a:pt x="1389" y="3689"/>
                    </a:lnTo>
                    <a:lnTo>
                      <a:pt x="1400" y="3635"/>
                    </a:lnTo>
                    <a:lnTo>
                      <a:pt x="1414" y="3580"/>
                    </a:lnTo>
                    <a:lnTo>
                      <a:pt x="1429" y="3523"/>
                    </a:lnTo>
                    <a:lnTo>
                      <a:pt x="1447" y="3463"/>
                    </a:lnTo>
                    <a:lnTo>
                      <a:pt x="1467" y="3403"/>
                    </a:lnTo>
                    <a:lnTo>
                      <a:pt x="1490" y="3342"/>
                    </a:lnTo>
                    <a:lnTo>
                      <a:pt x="1515" y="3279"/>
                    </a:lnTo>
                    <a:lnTo>
                      <a:pt x="1542" y="3217"/>
                    </a:lnTo>
                    <a:lnTo>
                      <a:pt x="1573" y="3154"/>
                    </a:lnTo>
                    <a:lnTo>
                      <a:pt x="1608" y="3091"/>
                    </a:lnTo>
                    <a:lnTo>
                      <a:pt x="1646" y="3028"/>
                    </a:lnTo>
                    <a:lnTo>
                      <a:pt x="1687" y="2966"/>
                    </a:lnTo>
                    <a:lnTo>
                      <a:pt x="1732" y="2905"/>
                    </a:lnTo>
                    <a:lnTo>
                      <a:pt x="1781" y="2845"/>
                    </a:lnTo>
                    <a:lnTo>
                      <a:pt x="1833" y="2786"/>
                    </a:lnTo>
                    <a:lnTo>
                      <a:pt x="1890" y="2729"/>
                    </a:lnTo>
                    <a:lnTo>
                      <a:pt x="1951" y="2674"/>
                    </a:lnTo>
                    <a:lnTo>
                      <a:pt x="2018" y="2621"/>
                    </a:lnTo>
                    <a:lnTo>
                      <a:pt x="2088" y="2570"/>
                    </a:lnTo>
                    <a:lnTo>
                      <a:pt x="2164" y="2523"/>
                    </a:lnTo>
                    <a:lnTo>
                      <a:pt x="2245" y="2478"/>
                    </a:lnTo>
                    <a:lnTo>
                      <a:pt x="2330" y="2435"/>
                    </a:lnTo>
                    <a:lnTo>
                      <a:pt x="2422" y="2398"/>
                    </a:lnTo>
                    <a:lnTo>
                      <a:pt x="2518" y="2364"/>
                    </a:lnTo>
                    <a:lnTo>
                      <a:pt x="2622" y="2333"/>
                    </a:lnTo>
                    <a:lnTo>
                      <a:pt x="2730" y="2308"/>
                    </a:lnTo>
                    <a:lnTo>
                      <a:pt x="2846" y="2282"/>
                    </a:lnTo>
                    <a:lnTo>
                      <a:pt x="2955" y="2252"/>
                    </a:lnTo>
                    <a:lnTo>
                      <a:pt x="3055" y="2218"/>
                    </a:lnTo>
                    <a:lnTo>
                      <a:pt x="3147" y="2181"/>
                    </a:lnTo>
                    <a:lnTo>
                      <a:pt x="3233" y="2140"/>
                    </a:lnTo>
                    <a:lnTo>
                      <a:pt x="3312" y="2096"/>
                    </a:lnTo>
                    <a:lnTo>
                      <a:pt x="3384" y="2050"/>
                    </a:lnTo>
                    <a:lnTo>
                      <a:pt x="3450" y="2000"/>
                    </a:lnTo>
                    <a:lnTo>
                      <a:pt x="3510" y="1949"/>
                    </a:lnTo>
                    <a:lnTo>
                      <a:pt x="3565" y="1895"/>
                    </a:lnTo>
                    <a:lnTo>
                      <a:pt x="3615" y="1840"/>
                    </a:lnTo>
                    <a:lnTo>
                      <a:pt x="3660" y="1783"/>
                    </a:lnTo>
                    <a:lnTo>
                      <a:pt x="3701" y="1724"/>
                    </a:lnTo>
                    <a:lnTo>
                      <a:pt x="3738" y="1665"/>
                    </a:lnTo>
                    <a:lnTo>
                      <a:pt x="3772" y="1604"/>
                    </a:lnTo>
                    <a:lnTo>
                      <a:pt x="3803" y="1544"/>
                    </a:lnTo>
                    <a:lnTo>
                      <a:pt x="3831" y="1483"/>
                    </a:lnTo>
                    <a:lnTo>
                      <a:pt x="3857" y="1422"/>
                    </a:lnTo>
                    <a:lnTo>
                      <a:pt x="3879" y="1361"/>
                    </a:lnTo>
                    <a:lnTo>
                      <a:pt x="3902" y="1301"/>
                    </a:lnTo>
                    <a:lnTo>
                      <a:pt x="3942" y="1182"/>
                    </a:lnTo>
                    <a:lnTo>
                      <a:pt x="3980" y="1069"/>
                    </a:lnTo>
                    <a:lnTo>
                      <a:pt x="3999" y="1015"/>
                    </a:lnTo>
                    <a:lnTo>
                      <a:pt x="4019" y="963"/>
                    </a:lnTo>
                    <a:lnTo>
                      <a:pt x="4040" y="913"/>
                    </a:lnTo>
                    <a:lnTo>
                      <a:pt x="4063" y="865"/>
                    </a:lnTo>
                    <a:lnTo>
                      <a:pt x="4087" y="820"/>
                    </a:lnTo>
                    <a:lnTo>
                      <a:pt x="4113" y="779"/>
                    </a:lnTo>
                    <a:lnTo>
                      <a:pt x="4141" y="742"/>
                    </a:lnTo>
                    <a:lnTo>
                      <a:pt x="4173" y="707"/>
                    </a:lnTo>
                    <a:lnTo>
                      <a:pt x="4206" y="676"/>
                    </a:lnTo>
                    <a:lnTo>
                      <a:pt x="4241" y="647"/>
                    </a:lnTo>
                    <a:lnTo>
                      <a:pt x="4277" y="622"/>
                    </a:lnTo>
                    <a:lnTo>
                      <a:pt x="4315" y="601"/>
                    </a:lnTo>
                    <a:lnTo>
                      <a:pt x="4354" y="581"/>
                    </a:lnTo>
                    <a:lnTo>
                      <a:pt x="4393" y="563"/>
                    </a:lnTo>
                    <a:lnTo>
                      <a:pt x="4435" y="548"/>
                    </a:lnTo>
                    <a:lnTo>
                      <a:pt x="4478" y="536"/>
                    </a:lnTo>
                    <a:lnTo>
                      <a:pt x="4523" y="523"/>
                    </a:lnTo>
                    <a:lnTo>
                      <a:pt x="4571" y="513"/>
                    </a:lnTo>
                    <a:lnTo>
                      <a:pt x="4619" y="503"/>
                    </a:lnTo>
                    <a:lnTo>
                      <a:pt x="4669" y="495"/>
                    </a:lnTo>
                    <a:lnTo>
                      <a:pt x="4777" y="480"/>
                    </a:lnTo>
                    <a:lnTo>
                      <a:pt x="4894" y="465"/>
                    </a:lnTo>
                    <a:lnTo>
                      <a:pt x="5020" y="447"/>
                    </a:lnTo>
                    <a:lnTo>
                      <a:pt x="5157" y="427"/>
                    </a:lnTo>
                    <a:lnTo>
                      <a:pt x="5230" y="415"/>
                    </a:lnTo>
                    <a:lnTo>
                      <a:pt x="5304" y="401"/>
                    </a:lnTo>
                    <a:lnTo>
                      <a:pt x="5383" y="385"/>
                    </a:lnTo>
                    <a:lnTo>
                      <a:pt x="5464" y="367"/>
                    </a:lnTo>
                    <a:lnTo>
                      <a:pt x="5549" y="347"/>
                    </a:lnTo>
                    <a:lnTo>
                      <a:pt x="5638" y="324"/>
                    </a:lnTo>
                    <a:lnTo>
                      <a:pt x="5729" y="299"/>
                    </a:lnTo>
                    <a:lnTo>
                      <a:pt x="5823" y="270"/>
                    </a:lnTo>
                    <a:lnTo>
                      <a:pt x="5921" y="238"/>
                    </a:lnTo>
                    <a:lnTo>
                      <a:pt x="6023" y="201"/>
                    </a:lnTo>
                    <a:lnTo>
                      <a:pt x="6128" y="163"/>
                    </a:lnTo>
                    <a:lnTo>
                      <a:pt x="6238" y="118"/>
                    </a:lnTo>
                    <a:lnTo>
                      <a:pt x="6349" y="78"/>
                    </a:lnTo>
                    <a:lnTo>
                      <a:pt x="6461" y="45"/>
                    </a:lnTo>
                    <a:lnTo>
                      <a:pt x="6572" y="22"/>
                    </a:lnTo>
                    <a:lnTo>
                      <a:pt x="6684" y="8"/>
                    </a:lnTo>
                    <a:lnTo>
                      <a:pt x="6794" y="0"/>
                    </a:lnTo>
                    <a:lnTo>
                      <a:pt x="6905" y="2"/>
                    </a:lnTo>
                    <a:lnTo>
                      <a:pt x="7014" y="9"/>
                    </a:lnTo>
                    <a:lnTo>
                      <a:pt x="7121" y="24"/>
                    </a:lnTo>
                    <a:lnTo>
                      <a:pt x="7229" y="44"/>
                    </a:lnTo>
                    <a:lnTo>
                      <a:pt x="7333" y="72"/>
                    </a:lnTo>
                    <a:lnTo>
                      <a:pt x="7437" y="103"/>
                    </a:lnTo>
                    <a:lnTo>
                      <a:pt x="7538" y="140"/>
                    </a:lnTo>
                    <a:lnTo>
                      <a:pt x="7637" y="181"/>
                    </a:lnTo>
                    <a:lnTo>
                      <a:pt x="7734" y="228"/>
                    </a:lnTo>
                    <a:lnTo>
                      <a:pt x="7827" y="277"/>
                    </a:lnTo>
                    <a:lnTo>
                      <a:pt x="7920" y="330"/>
                    </a:lnTo>
                    <a:lnTo>
                      <a:pt x="8007" y="385"/>
                    </a:lnTo>
                    <a:lnTo>
                      <a:pt x="8093" y="443"/>
                    </a:lnTo>
                    <a:lnTo>
                      <a:pt x="8174" y="503"/>
                    </a:lnTo>
                    <a:lnTo>
                      <a:pt x="8253" y="565"/>
                    </a:lnTo>
                    <a:lnTo>
                      <a:pt x="8328" y="628"/>
                    </a:lnTo>
                    <a:lnTo>
                      <a:pt x="8399" y="691"/>
                    </a:lnTo>
                    <a:lnTo>
                      <a:pt x="8465" y="756"/>
                    </a:lnTo>
                    <a:lnTo>
                      <a:pt x="8527" y="819"/>
                    </a:lnTo>
                    <a:lnTo>
                      <a:pt x="8585" y="882"/>
                    </a:lnTo>
                    <a:lnTo>
                      <a:pt x="8637" y="944"/>
                    </a:lnTo>
                    <a:lnTo>
                      <a:pt x="8685" y="1005"/>
                    </a:lnTo>
                    <a:lnTo>
                      <a:pt x="8727" y="1065"/>
                    </a:lnTo>
                    <a:lnTo>
                      <a:pt x="8765" y="1121"/>
                    </a:lnTo>
                    <a:lnTo>
                      <a:pt x="8796" y="1176"/>
                    </a:lnTo>
                    <a:lnTo>
                      <a:pt x="8822" y="1227"/>
                    </a:lnTo>
                    <a:lnTo>
                      <a:pt x="8842" y="1275"/>
                    </a:lnTo>
                    <a:close/>
                  </a:path>
                </a:pathLst>
              </a:custGeom>
              <a:solidFill>
                <a:srgbClr val="DBE1D7"/>
              </a:solidFill>
              <a:ln w="9525">
                <a:noFill/>
                <a:round/>
                <a:headEnd/>
                <a:tailEnd/>
              </a:ln>
            </p:spPr>
            <p:txBody>
              <a:bodyPr/>
              <a:lstStyle/>
              <a:p>
                <a:endParaRPr lang="en-US"/>
              </a:p>
            </p:txBody>
          </p:sp>
          <p:sp>
            <p:nvSpPr>
              <p:cNvPr id="1460" name="Freeform 9"/>
              <p:cNvSpPr>
                <a:spLocks/>
              </p:cNvSpPr>
              <p:nvPr/>
            </p:nvSpPr>
            <p:spPr bwMode="auto">
              <a:xfrm>
                <a:off x="1707" y="708"/>
                <a:ext cx="2325" cy="2040"/>
              </a:xfrm>
              <a:custGeom>
                <a:avLst/>
                <a:gdLst>
                  <a:gd name="T0" fmla="*/ 8694 w 11621"/>
                  <a:gd name="T1" fmla="*/ 1534 h 10199"/>
                  <a:gd name="T2" fmla="*/ 8923 w 11621"/>
                  <a:gd name="T3" fmla="*/ 1884 h 10199"/>
                  <a:gd name="T4" fmla="*/ 9253 w 11621"/>
                  <a:gd name="T5" fmla="*/ 2156 h 10199"/>
                  <a:gd name="T6" fmla="*/ 9701 w 11621"/>
                  <a:gd name="T7" fmla="*/ 2292 h 10199"/>
                  <a:gd name="T8" fmla="*/ 10112 w 11621"/>
                  <a:gd name="T9" fmla="*/ 2371 h 10199"/>
                  <a:gd name="T10" fmla="*/ 10271 w 11621"/>
                  <a:gd name="T11" fmla="*/ 2552 h 10199"/>
                  <a:gd name="T12" fmla="*/ 10275 w 11621"/>
                  <a:gd name="T13" fmla="*/ 2808 h 10199"/>
                  <a:gd name="T14" fmla="*/ 10214 w 11621"/>
                  <a:gd name="T15" fmla="*/ 3280 h 10199"/>
                  <a:gd name="T16" fmla="*/ 10330 w 11621"/>
                  <a:gd name="T17" fmla="*/ 3715 h 10199"/>
                  <a:gd name="T18" fmla="*/ 10593 w 11621"/>
                  <a:gd name="T19" fmla="*/ 4191 h 10199"/>
                  <a:gd name="T20" fmla="*/ 10968 w 11621"/>
                  <a:gd name="T21" fmla="*/ 4599 h 10199"/>
                  <a:gd name="T22" fmla="*/ 11393 w 11621"/>
                  <a:gd name="T23" fmla="*/ 4867 h 10199"/>
                  <a:gd name="T24" fmla="*/ 11600 w 11621"/>
                  <a:gd name="T25" fmla="*/ 5224 h 10199"/>
                  <a:gd name="T26" fmla="*/ 11601 w 11621"/>
                  <a:gd name="T27" fmla="*/ 5652 h 10199"/>
                  <a:gd name="T28" fmla="*/ 11489 w 11621"/>
                  <a:gd name="T29" fmla="*/ 6048 h 10199"/>
                  <a:gd name="T30" fmla="*/ 11294 w 11621"/>
                  <a:gd name="T31" fmla="*/ 6411 h 10199"/>
                  <a:gd name="T32" fmla="*/ 11149 w 11621"/>
                  <a:gd name="T33" fmla="*/ 6702 h 10199"/>
                  <a:gd name="T34" fmla="*/ 11104 w 11621"/>
                  <a:gd name="T35" fmla="*/ 6997 h 10199"/>
                  <a:gd name="T36" fmla="*/ 11207 w 11621"/>
                  <a:gd name="T37" fmla="*/ 7345 h 10199"/>
                  <a:gd name="T38" fmla="*/ 11357 w 11621"/>
                  <a:gd name="T39" fmla="*/ 7708 h 10199"/>
                  <a:gd name="T40" fmla="*/ 11333 w 11621"/>
                  <a:gd name="T41" fmla="*/ 8000 h 10199"/>
                  <a:gd name="T42" fmla="*/ 11164 w 11621"/>
                  <a:gd name="T43" fmla="*/ 8210 h 10199"/>
                  <a:gd name="T44" fmla="*/ 10880 w 11621"/>
                  <a:gd name="T45" fmla="*/ 8325 h 10199"/>
                  <a:gd name="T46" fmla="*/ 10574 w 11621"/>
                  <a:gd name="T47" fmla="*/ 8483 h 10199"/>
                  <a:gd name="T48" fmla="*/ 10348 w 11621"/>
                  <a:gd name="T49" fmla="*/ 8816 h 10199"/>
                  <a:gd name="T50" fmla="*/ 10176 w 11621"/>
                  <a:gd name="T51" fmla="*/ 9253 h 10199"/>
                  <a:gd name="T52" fmla="*/ 9310 w 11621"/>
                  <a:gd name="T53" fmla="*/ 9749 h 10199"/>
                  <a:gd name="T54" fmla="*/ 6864 w 11621"/>
                  <a:gd name="T55" fmla="*/ 10129 h 10199"/>
                  <a:gd name="T56" fmla="*/ 4145 w 11621"/>
                  <a:gd name="T57" fmla="*/ 10179 h 10199"/>
                  <a:gd name="T58" fmla="*/ 2390 w 11621"/>
                  <a:gd name="T59" fmla="*/ 9906 h 10199"/>
                  <a:gd name="T60" fmla="*/ 2185 w 11621"/>
                  <a:gd name="T61" fmla="*/ 9428 h 10199"/>
                  <a:gd name="T62" fmla="*/ 1882 w 11621"/>
                  <a:gd name="T63" fmla="*/ 9125 h 10199"/>
                  <a:gd name="T64" fmla="*/ 1404 w 11621"/>
                  <a:gd name="T65" fmla="*/ 8876 h 10199"/>
                  <a:gd name="T66" fmla="*/ 1206 w 11621"/>
                  <a:gd name="T67" fmla="*/ 8642 h 10199"/>
                  <a:gd name="T68" fmla="*/ 1106 w 11621"/>
                  <a:gd name="T69" fmla="*/ 8375 h 10199"/>
                  <a:gd name="T70" fmla="*/ 711 w 11621"/>
                  <a:gd name="T71" fmla="*/ 8101 h 10199"/>
                  <a:gd name="T72" fmla="*/ 342 w 11621"/>
                  <a:gd name="T73" fmla="*/ 7793 h 10199"/>
                  <a:gd name="T74" fmla="*/ 74 w 11621"/>
                  <a:gd name="T75" fmla="*/ 7281 h 10199"/>
                  <a:gd name="T76" fmla="*/ 0 w 11621"/>
                  <a:gd name="T77" fmla="*/ 6650 h 10199"/>
                  <a:gd name="T78" fmla="*/ 72 w 11621"/>
                  <a:gd name="T79" fmla="*/ 6023 h 10199"/>
                  <a:gd name="T80" fmla="*/ 300 w 11621"/>
                  <a:gd name="T81" fmla="*/ 5126 h 10199"/>
                  <a:gd name="T82" fmla="*/ 502 w 11621"/>
                  <a:gd name="T83" fmla="*/ 4674 h 10199"/>
                  <a:gd name="T84" fmla="*/ 807 w 11621"/>
                  <a:gd name="T85" fmla="*/ 4393 h 10199"/>
                  <a:gd name="T86" fmla="*/ 1169 w 11621"/>
                  <a:gd name="T87" fmla="*/ 4108 h 10199"/>
                  <a:gd name="T88" fmla="*/ 1298 w 11621"/>
                  <a:gd name="T89" fmla="*/ 3825 h 10199"/>
                  <a:gd name="T90" fmla="*/ 1416 w 11621"/>
                  <a:gd name="T91" fmla="*/ 3358 h 10199"/>
                  <a:gd name="T92" fmla="*/ 1681 w 11621"/>
                  <a:gd name="T93" fmla="*/ 2870 h 10199"/>
                  <a:gd name="T94" fmla="*/ 2169 w 11621"/>
                  <a:gd name="T95" fmla="*/ 2457 h 10199"/>
                  <a:gd name="T96" fmla="*/ 2942 w 11621"/>
                  <a:gd name="T97" fmla="*/ 2211 h 10199"/>
                  <a:gd name="T98" fmla="*/ 3501 w 11621"/>
                  <a:gd name="T99" fmla="*/ 1837 h 10199"/>
                  <a:gd name="T100" fmla="*/ 3764 w 11621"/>
                  <a:gd name="T101" fmla="*/ 1360 h 10199"/>
                  <a:gd name="T102" fmla="*/ 3969 w 11621"/>
                  <a:gd name="T103" fmla="*/ 821 h 10199"/>
                  <a:gd name="T104" fmla="*/ 4234 w 11621"/>
                  <a:gd name="T105" fmla="*/ 581 h 10199"/>
                  <a:gd name="T106" fmla="*/ 4649 w 11621"/>
                  <a:gd name="T107" fmla="*/ 481 h 10199"/>
                  <a:gd name="T108" fmla="*/ 5411 w 11621"/>
                  <a:gd name="T109" fmla="*/ 352 h 10199"/>
                  <a:gd name="T110" fmla="*/ 6207 w 11621"/>
                  <a:gd name="T111" fmla="*/ 82 h 10199"/>
                  <a:gd name="T112" fmla="*/ 7059 w 11621"/>
                  <a:gd name="T113" fmla="*/ 36 h 10199"/>
                  <a:gd name="T114" fmla="*/ 7788 w 11621"/>
                  <a:gd name="T115" fmla="*/ 349 h 10199"/>
                  <a:gd name="T116" fmla="*/ 8317 w 11621"/>
                  <a:gd name="T117" fmla="*/ 822 h 101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21"/>
                  <a:gd name="T178" fmla="*/ 0 h 10199"/>
                  <a:gd name="T179" fmla="*/ 11621 w 11621"/>
                  <a:gd name="T180" fmla="*/ 10199 h 101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21" h="10199">
                    <a:moveTo>
                      <a:pt x="8556" y="1205"/>
                    </a:moveTo>
                    <a:lnTo>
                      <a:pt x="8573" y="1253"/>
                    </a:lnTo>
                    <a:lnTo>
                      <a:pt x="8590" y="1299"/>
                    </a:lnTo>
                    <a:lnTo>
                      <a:pt x="8609" y="1346"/>
                    </a:lnTo>
                    <a:lnTo>
                      <a:pt x="8629" y="1393"/>
                    </a:lnTo>
                    <a:lnTo>
                      <a:pt x="8649" y="1440"/>
                    </a:lnTo>
                    <a:lnTo>
                      <a:pt x="8671" y="1487"/>
                    </a:lnTo>
                    <a:lnTo>
                      <a:pt x="8694" y="1534"/>
                    </a:lnTo>
                    <a:lnTo>
                      <a:pt x="8717" y="1580"/>
                    </a:lnTo>
                    <a:lnTo>
                      <a:pt x="8744" y="1626"/>
                    </a:lnTo>
                    <a:lnTo>
                      <a:pt x="8770" y="1671"/>
                    </a:lnTo>
                    <a:lnTo>
                      <a:pt x="8798" y="1716"/>
                    </a:lnTo>
                    <a:lnTo>
                      <a:pt x="8827" y="1760"/>
                    </a:lnTo>
                    <a:lnTo>
                      <a:pt x="8858" y="1802"/>
                    </a:lnTo>
                    <a:lnTo>
                      <a:pt x="8890" y="1844"/>
                    </a:lnTo>
                    <a:lnTo>
                      <a:pt x="8923" y="1884"/>
                    </a:lnTo>
                    <a:lnTo>
                      <a:pt x="8959" y="1924"/>
                    </a:lnTo>
                    <a:lnTo>
                      <a:pt x="8996" y="1962"/>
                    </a:lnTo>
                    <a:lnTo>
                      <a:pt x="9034" y="1999"/>
                    </a:lnTo>
                    <a:lnTo>
                      <a:pt x="9074" y="2034"/>
                    </a:lnTo>
                    <a:lnTo>
                      <a:pt x="9117" y="2068"/>
                    </a:lnTo>
                    <a:lnTo>
                      <a:pt x="9160" y="2099"/>
                    </a:lnTo>
                    <a:lnTo>
                      <a:pt x="9205" y="2129"/>
                    </a:lnTo>
                    <a:lnTo>
                      <a:pt x="9253" y="2156"/>
                    </a:lnTo>
                    <a:lnTo>
                      <a:pt x="9301" y="2183"/>
                    </a:lnTo>
                    <a:lnTo>
                      <a:pt x="9353" y="2205"/>
                    </a:lnTo>
                    <a:lnTo>
                      <a:pt x="9405" y="2226"/>
                    </a:lnTo>
                    <a:lnTo>
                      <a:pt x="9460" y="2245"/>
                    </a:lnTo>
                    <a:lnTo>
                      <a:pt x="9517" y="2261"/>
                    </a:lnTo>
                    <a:lnTo>
                      <a:pt x="9576" y="2275"/>
                    </a:lnTo>
                    <a:lnTo>
                      <a:pt x="9637" y="2285"/>
                    </a:lnTo>
                    <a:lnTo>
                      <a:pt x="9701" y="2292"/>
                    </a:lnTo>
                    <a:lnTo>
                      <a:pt x="9767" y="2297"/>
                    </a:lnTo>
                    <a:lnTo>
                      <a:pt x="9830" y="2302"/>
                    </a:lnTo>
                    <a:lnTo>
                      <a:pt x="9889" y="2309"/>
                    </a:lnTo>
                    <a:lnTo>
                      <a:pt x="9943" y="2317"/>
                    </a:lnTo>
                    <a:lnTo>
                      <a:pt x="9993" y="2329"/>
                    </a:lnTo>
                    <a:lnTo>
                      <a:pt x="10036" y="2341"/>
                    </a:lnTo>
                    <a:lnTo>
                      <a:pt x="10076" y="2355"/>
                    </a:lnTo>
                    <a:lnTo>
                      <a:pt x="10112" y="2371"/>
                    </a:lnTo>
                    <a:lnTo>
                      <a:pt x="10145" y="2389"/>
                    </a:lnTo>
                    <a:lnTo>
                      <a:pt x="10172" y="2407"/>
                    </a:lnTo>
                    <a:lnTo>
                      <a:pt x="10197" y="2429"/>
                    </a:lnTo>
                    <a:lnTo>
                      <a:pt x="10217" y="2450"/>
                    </a:lnTo>
                    <a:lnTo>
                      <a:pt x="10236" y="2473"/>
                    </a:lnTo>
                    <a:lnTo>
                      <a:pt x="10250" y="2498"/>
                    </a:lnTo>
                    <a:lnTo>
                      <a:pt x="10262" y="2525"/>
                    </a:lnTo>
                    <a:lnTo>
                      <a:pt x="10271" y="2552"/>
                    </a:lnTo>
                    <a:lnTo>
                      <a:pt x="10278" y="2580"/>
                    </a:lnTo>
                    <a:lnTo>
                      <a:pt x="10283" y="2609"/>
                    </a:lnTo>
                    <a:lnTo>
                      <a:pt x="10286" y="2641"/>
                    </a:lnTo>
                    <a:lnTo>
                      <a:pt x="10286" y="2672"/>
                    </a:lnTo>
                    <a:lnTo>
                      <a:pt x="10285" y="2704"/>
                    </a:lnTo>
                    <a:lnTo>
                      <a:pt x="10282" y="2738"/>
                    </a:lnTo>
                    <a:lnTo>
                      <a:pt x="10278" y="2773"/>
                    </a:lnTo>
                    <a:lnTo>
                      <a:pt x="10275" y="2808"/>
                    </a:lnTo>
                    <a:lnTo>
                      <a:pt x="10268" y="2843"/>
                    </a:lnTo>
                    <a:lnTo>
                      <a:pt x="10256" y="2917"/>
                    </a:lnTo>
                    <a:lnTo>
                      <a:pt x="10241" y="2993"/>
                    </a:lnTo>
                    <a:lnTo>
                      <a:pt x="10227" y="3070"/>
                    </a:lnTo>
                    <a:lnTo>
                      <a:pt x="10216" y="3147"/>
                    </a:lnTo>
                    <a:lnTo>
                      <a:pt x="10212" y="3189"/>
                    </a:lnTo>
                    <a:lnTo>
                      <a:pt x="10212" y="3234"/>
                    </a:lnTo>
                    <a:lnTo>
                      <a:pt x="10214" y="3280"/>
                    </a:lnTo>
                    <a:lnTo>
                      <a:pt x="10220" y="3328"/>
                    </a:lnTo>
                    <a:lnTo>
                      <a:pt x="10227" y="3380"/>
                    </a:lnTo>
                    <a:lnTo>
                      <a:pt x="10238" y="3432"/>
                    </a:lnTo>
                    <a:lnTo>
                      <a:pt x="10251" y="3486"/>
                    </a:lnTo>
                    <a:lnTo>
                      <a:pt x="10267" y="3542"/>
                    </a:lnTo>
                    <a:lnTo>
                      <a:pt x="10286" y="3598"/>
                    </a:lnTo>
                    <a:lnTo>
                      <a:pt x="10307" y="3657"/>
                    </a:lnTo>
                    <a:lnTo>
                      <a:pt x="10330" y="3715"/>
                    </a:lnTo>
                    <a:lnTo>
                      <a:pt x="10356" y="3775"/>
                    </a:lnTo>
                    <a:lnTo>
                      <a:pt x="10383" y="3835"/>
                    </a:lnTo>
                    <a:lnTo>
                      <a:pt x="10413" y="3895"/>
                    </a:lnTo>
                    <a:lnTo>
                      <a:pt x="10446" y="3955"/>
                    </a:lnTo>
                    <a:lnTo>
                      <a:pt x="10479" y="4015"/>
                    </a:lnTo>
                    <a:lnTo>
                      <a:pt x="10515" y="4074"/>
                    </a:lnTo>
                    <a:lnTo>
                      <a:pt x="10554" y="4132"/>
                    </a:lnTo>
                    <a:lnTo>
                      <a:pt x="10593" y="4191"/>
                    </a:lnTo>
                    <a:lnTo>
                      <a:pt x="10635" y="4247"/>
                    </a:lnTo>
                    <a:lnTo>
                      <a:pt x="10678" y="4303"/>
                    </a:lnTo>
                    <a:lnTo>
                      <a:pt x="10723" y="4357"/>
                    </a:lnTo>
                    <a:lnTo>
                      <a:pt x="10769" y="4411"/>
                    </a:lnTo>
                    <a:lnTo>
                      <a:pt x="10817" y="4460"/>
                    </a:lnTo>
                    <a:lnTo>
                      <a:pt x="10866" y="4509"/>
                    </a:lnTo>
                    <a:lnTo>
                      <a:pt x="10916" y="4555"/>
                    </a:lnTo>
                    <a:lnTo>
                      <a:pt x="10968" y="4599"/>
                    </a:lnTo>
                    <a:lnTo>
                      <a:pt x="11021" y="4640"/>
                    </a:lnTo>
                    <a:lnTo>
                      <a:pt x="11076" y="4679"/>
                    </a:lnTo>
                    <a:lnTo>
                      <a:pt x="11131" y="4714"/>
                    </a:lnTo>
                    <a:lnTo>
                      <a:pt x="11187" y="4745"/>
                    </a:lnTo>
                    <a:lnTo>
                      <a:pt x="11244" y="4774"/>
                    </a:lnTo>
                    <a:lnTo>
                      <a:pt x="11298" y="4802"/>
                    </a:lnTo>
                    <a:lnTo>
                      <a:pt x="11348" y="4834"/>
                    </a:lnTo>
                    <a:lnTo>
                      <a:pt x="11393" y="4867"/>
                    </a:lnTo>
                    <a:lnTo>
                      <a:pt x="11434" y="4905"/>
                    </a:lnTo>
                    <a:lnTo>
                      <a:pt x="11469" y="4943"/>
                    </a:lnTo>
                    <a:lnTo>
                      <a:pt x="11501" y="4986"/>
                    </a:lnTo>
                    <a:lnTo>
                      <a:pt x="11529" y="5030"/>
                    </a:lnTo>
                    <a:lnTo>
                      <a:pt x="11551" y="5076"/>
                    </a:lnTo>
                    <a:lnTo>
                      <a:pt x="11571" y="5123"/>
                    </a:lnTo>
                    <a:lnTo>
                      <a:pt x="11587" y="5173"/>
                    </a:lnTo>
                    <a:lnTo>
                      <a:pt x="11600" y="5224"/>
                    </a:lnTo>
                    <a:lnTo>
                      <a:pt x="11610" y="5275"/>
                    </a:lnTo>
                    <a:lnTo>
                      <a:pt x="11616" y="5328"/>
                    </a:lnTo>
                    <a:lnTo>
                      <a:pt x="11620" y="5382"/>
                    </a:lnTo>
                    <a:lnTo>
                      <a:pt x="11621" y="5435"/>
                    </a:lnTo>
                    <a:lnTo>
                      <a:pt x="11619" y="5490"/>
                    </a:lnTo>
                    <a:lnTo>
                      <a:pt x="11615" y="5544"/>
                    </a:lnTo>
                    <a:lnTo>
                      <a:pt x="11609" y="5599"/>
                    </a:lnTo>
                    <a:lnTo>
                      <a:pt x="11601" y="5652"/>
                    </a:lnTo>
                    <a:lnTo>
                      <a:pt x="11591" y="5706"/>
                    </a:lnTo>
                    <a:lnTo>
                      <a:pt x="11580" y="5759"/>
                    </a:lnTo>
                    <a:lnTo>
                      <a:pt x="11567" y="5810"/>
                    </a:lnTo>
                    <a:lnTo>
                      <a:pt x="11554" y="5861"/>
                    </a:lnTo>
                    <a:lnTo>
                      <a:pt x="11539" y="5910"/>
                    </a:lnTo>
                    <a:lnTo>
                      <a:pt x="11522" y="5958"/>
                    </a:lnTo>
                    <a:lnTo>
                      <a:pt x="11505" y="6004"/>
                    </a:lnTo>
                    <a:lnTo>
                      <a:pt x="11489" y="6048"/>
                    </a:lnTo>
                    <a:lnTo>
                      <a:pt x="11471" y="6089"/>
                    </a:lnTo>
                    <a:lnTo>
                      <a:pt x="11454" y="6129"/>
                    </a:lnTo>
                    <a:lnTo>
                      <a:pt x="11436" y="6167"/>
                    </a:lnTo>
                    <a:lnTo>
                      <a:pt x="11419" y="6200"/>
                    </a:lnTo>
                    <a:lnTo>
                      <a:pt x="11401" y="6232"/>
                    </a:lnTo>
                    <a:lnTo>
                      <a:pt x="11368" y="6291"/>
                    </a:lnTo>
                    <a:lnTo>
                      <a:pt x="11332" y="6351"/>
                    </a:lnTo>
                    <a:lnTo>
                      <a:pt x="11294" y="6411"/>
                    </a:lnTo>
                    <a:lnTo>
                      <a:pt x="11258" y="6474"/>
                    </a:lnTo>
                    <a:lnTo>
                      <a:pt x="11240" y="6505"/>
                    </a:lnTo>
                    <a:lnTo>
                      <a:pt x="11223" y="6536"/>
                    </a:lnTo>
                    <a:lnTo>
                      <a:pt x="11207" y="6569"/>
                    </a:lnTo>
                    <a:lnTo>
                      <a:pt x="11191" y="6601"/>
                    </a:lnTo>
                    <a:lnTo>
                      <a:pt x="11176" y="6635"/>
                    </a:lnTo>
                    <a:lnTo>
                      <a:pt x="11162" y="6668"/>
                    </a:lnTo>
                    <a:lnTo>
                      <a:pt x="11149" y="6702"/>
                    </a:lnTo>
                    <a:lnTo>
                      <a:pt x="11138" y="6736"/>
                    </a:lnTo>
                    <a:lnTo>
                      <a:pt x="11128" y="6772"/>
                    </a:lnTo>
                    <a:lnTo>
                      <a:pt x="11119" y="6807"/>
                    </a:lnTo>
                    <a:lnTo>
                      <a:pt x="11112" y="6844"/>
                    </a:lnTo>
                    <a:lnTo>
                      <a:pt x="11107" y="6881"/>
                    </a:lnTo>
                    <a:lnTo>
                      <a:pt x="11104" y="6919"/>
                    </a:lnTo>
                    <a:lnTo>
                      <a:pt x="11103" y="6958"/>
                    </a:lnTo>
                    <a:lnTo>
                      <a:pt x="11104" y="6997"/>
                    </a:lnTo>
                    <a:lnTo>
                      <a:pt x="11108" y="7037"/>
                    </a:lnTo>
                    <a:lnTo>
                      <a:pt x="11113" y="7078"/>
                    </a:lnTo>
                    <a:lnTo>
                      <a:pt x="11122" y="7120"/>
                    </a:lnTo>
                    <a:lnTo>
                      <a:pt x="11133" y="7163"/>
                    </a:lnTo>
                    <a:lnTo>
                      <a:pt x="11147" y="7208"/>
                    </a:lnTo>
                    <a:lnTo>
                      <a:pt x="11164" y="7253"/>
                    </a:lnTo>
                    <a:lnTo>
                      <a:pt x="11184" y="7297"/>
                    </a:lnTo>
                    <a:lnTo>
                      <a:pt x="11207" y="7345"/>
                    </a:lnTo>
                    <a:lnTo>
                      <a:pt x="11234" y="7394"/>
                    </a:lnTo>
                    <a:lnTo>
                      <a:pt x="11260" y="7441"/>
                    </a:lnTo>
                    <a:lnTo>
                      <a:pt x="11284" y="7488"/>
                    </a:lnTo>
                    <a:lnTo>
                      <a:pt x="11304" y="7535"/>
                    </a:lnTo>
                    <a:lnTo>
                      <a:pt x="11322" y="7580"/>
                    </a:lnTo>
                    <a:lnTo>
                      <a:pt x="11337" y="7623"/>
                    </a:lnTo>
                    <a:lnTo>
                      <a:pt x="11348" y="7667"/>
                    </a:lnTo>
                    <a:lnTo>
                      <a:pt x="11357" y="7708"/>
                    </a:lnTo>
                    <a:lnTo>
                      <a:pt x="11363" y="7749"/>
                    </a:lnTo>
                    <a:lnTo>
                      <a:pt x="11367" y="7788"/>
                    </a:lnTo>
                    <a:lnTo>
                      <a:pt x="11367" y="7827"/>
                    </a:lnTo>
                    <a:lnTo>
                      <a:pt x="11365" y="7864"/>
                    </a:lnTo>
                    <a:lnTo>
                      <a:pt x="11362" y="7900"/>
                    </a:lnTo>
                    <a:lnTo>
                      <a:pt x="11354" y="7935"/>
                    </a:lnTo>
                    <a:lnTo>
                      <a:pt x="11345" y="7968"/>
                    </a:lnTo>
                    <a:lnTo>
                      <a:pt x="11333" y="8000"/>
                    </a:lnTo>
                    <a:lnTo>
                      <a:pt x="11319" y="8031"/>
                    </a:lnTo>
                    <a:lnTo>
                      <a:pt x="11304" y="8061"/>
                    </a:lnTo>
                    <a:lnTo>
                      <a:pt x="11285" y="8089"/>
                    </a:lnTo>
                    <a:lnTo>
                      <a:pt x="11265" y="8116"/>
                    </a:lnTo>
                    <a:lnTo>
                      <a:pt x="11243" y="8141"/>
                    </a:lnTo>
                    <a:lnTo>
                      <a:pt x="11218" y="8165"/>
                    </a:lnTo>
                    <a:lnTo>
                      <a:pt x="11192" y="8189"/>
                    </a:lnTo>
                    <a:lnTo>
                      <a:pt x="11164" y="8210"/>
                    </a:lnTo>
                    <a:lnTo>
                      <a:pt x="11134" y="8229"/>
                    </a:lnTo>
                    <a:lnTo>
                      <a:pt x="11103" y="8247"/>
                    </a:lnTo>
                    <a:lnTo>
                      <a:pt x="11070" y="8265"/>
                    </a:lnTo>
                    <a:lnTo>
                      <a:pt x="11035" y="8280"/>
                    </a:lnTo>
                    <a:lnTo>
                      <a:pt x="10998" y="8293"/>
                    </a:lnTo>
                    <a:lnTo>
                      <a:pt x="10961" y="8305"/>
                    </a:lnTo>
                    <a:lnTo>
                      <a:pt x="10921" y="8316"/>
                    </a:lnTo>
                    <a:lnTo>
                      <a:pt x="10880" y="8325"/>
                    </a:lnTo>
                    <a:lnTo>
                      <a:pt x="10839" y="8332"/>
                    </a:lnTo>
                    <a:lnTo>
                      <a:pt x="10797" y="8341"/>
                    </a:lnTo>
                    <a:lnTo>
                      <a:pt x="10756" y="8355"/>
                    </a:lnTo>
                    <a:lnTo>
                      <a:pt x="10718" y="8373"/>
                    </a:lnTo>
                    <a:lnTo>
                      <a:pt x="10680" y="8396"/>
                    </a:lnTo>
                    <a:lnTo>
                      <a:pt x="10643" y="8421"/>
                    </a:lnTo>
                    <a:lnTo>
                      <a:pt x="10608" y="8451"/>
                    </a:lnTo>
                    <a:lnTo>
                      <a:pt x="10574" y="8483"/>
                    </a:lnTo>
                    <a:lnTo>
                      <a:pt x="10542" y="8519"/>
                    </a:lnTo>
                    <a:lnTo>
                      <a:pt x="10510" y="8557"/>
                    </a:lnTo>
                    <a:lnTo>
                      <a:pt x="10479" y="8597"/>
                    </a:lnTo>
                    <a:lnTo>
                      <a:pt x="10451" y="8638"/>
                    </a:lnTo>
                    <a:lnTo>
                      <a:pt x="10423" y="8682"/>
                    </a:lnTo>
                    <a:lnTo>
                      <a:pt x="10397" y="8725"/>
                    </a:lnTo>
                    <a:lnTo>
                      <a:pt x="10372" y="8770"/>
                    </a:lnTo>
                    <a:lnTo>
                      <a:pt x="10348" y="8816"/>
                    </a:lnTo>
                    <a:lnTo>
                      <a:pt x="10327" y="8863"/>
                    </a:lnTo>
                    <a:lnTo>
                      <a:pt x="10306" y="8908"/>
                    </a:lnTo>
                    <a:lnTo>
                      <a:pt x="10286" y="8952"/>
                    </a:lnTo>
                    <a:lnTo>
                      <a:pt x="10267" y="8996"/>
                    </a:lnTo>
                    <a:lnTo>
                      <a:pt x="10251" y="9040"/>
                    </a:lnTo>
                    <a:lnTo>
                      <a:pt x="10221" y="9120"/>
                    </a:lnTo>
                    <a:lnTo>
                      <a:pt x="10196" y="9192"/>
                    </a:lnTo>
                    <a:lnTo>
                      <a:pt x="10176" y="9253"/>
                    </a:lnTo>
                    <a:lnTo>
                      <a:pt x="10162" y="9299"/>
                    </a:lnTo>
                    <a:lnTo>
                      <a:pt x="10155" y="9329"/>
                    </a:lnTo>
                    <a:lnTo>
                      <a:pt x="10151" y="9341"/>
                    </a:lnTo>
                    <a:lnTo>
                      <a:pt x="10045" y="9433"/>
                    </a:lnTo>
                    <a:lnTo>
                      <a:pt x="9905" y="9519"/>
                    </a:lnTo>
                    <a:lnTo>
                      <a:pt x="9734" y="9601"/>
                    </a:lnTo>
                    <a:lnTo>
                      <a:pt x="9535" y="9678"/>
                    </a:lnTo>
                    <a:lnTo>
                      <a:pt x="9310" y="9749"/>
                    </a:lnTo>
                    <a:lnTo>
                      <a:pt x="9062" y="9815"/>
                    </a:lnTo>
                    <a:lnTo>
                      <a:pt x="8791" y="9875"/>
                    </a:lnTo>
                    <a:lnTo>
                      <a:pt x="8503" y="9931"/>
                    </a:lnTo>
                    <a:lnTo>
                      <a:pt x="8198" y="9981"/>
                    </a:lnTo>
                    <a:lnTo>
                      <a:pt x="7879" y="10026"/>
                    </a:lnTo>
                    <a:lnTo>
                      <a:pt x="7549" y="10066"/>
                    </a:lnTo>
                    <a:lnTo>
                      <a:pt x="7210" y="10099"/>
                    </a:lnTo>
                    <a:lnTo>
                      <a:pt x="6864" y="10129"/>
                    </a:lnTo>
                    <a:lnTo>
                      <a:pt x="6514" y="10153"/>
                    </a:lnTo>
                    <a:lnTo>
                      <a:pt x="6162" y="10173"/>
                    </a:lnTo>
                    <a:lnTo>
                      <a:pt x="5810" y="10187"/>
                    </a:lnTo>
                    <a:lnTo>
                      <a:pt x="5462" y="10196"/>
                    </a:lnTo>
                    <a:lnTo>
                      <a:pt x="5119" y="10199"/>
                    </a:lnTo>
                    <a:lnTo>
                      <a:pt x="4783" y="10198"/>
                    </a:lnTo>
                    <a:lnTo>
                      <a:pt x="4459" y="10191"/>
                    </a:lnTo>
                    <a:lnTo>
                      <a:pt x="4145" y="10179"/>
                    </a:lnTo>
                    <a:lnTo>
                      <a:pt x="3848" y="10163"/>
                    </a:lnTo>
                    <a:lnTo>
                      <a:pt x="3568" y="10141"/>
                    </a:lnTo>
                    <a:lnTo>
                      <a:pt x="3308" y="10114"/>
                    </a:lnTo>
                    <a:lnTo>
                      <a:pt x="3070" y="10083"/>
                    </a:lnTo>
                    <a:lnTo>
                      <a:pt x="2858" y="10046"/>
                    </a:lnTo>
                    <a:lnTo>
                      <a:pt x="2670" y="10005"/>
                    </a:lnTo>
                    <a:lnTo>
                      <a:pt x="2514" y="9957"/>
                    </a:lnTo>
                    <a:lnTo>
                      <a:pt x="2390" y="9906"/>
                    </a:lnTo>
                    <a:lnTo>
                      <a:pt x="2300" y="9849"/>
                    </a:lnTo>
                    <a:lnTo>
                      <a:pt x="2246" y="9787"/>
                    </a:lnTo>
                    <a:lnTo>
                      <a:pt x="2231" y="9721"/>
                    </a:lnTo>
                    <a:lnTo>
                      <a:pt x="2235" y="9654"/>
                    </a:lnTo>
                    <a:lnTo>
                      <a:pt x="2230" y="9591"/>
                    </a:lnTo>
                    <a:lnTo>
                      <a:pt x="2221" y="9533"/>
                    </a:lnTo>
                    <a:lnTo>
                      <a:pt x="2205" y="9479"/>
                    </a:lnTo>
                    <a:lnTo>
                      <a:pt x="2185" y="9428"/>
                    </a:lnTo>
                    <a:lnTo>
                      <a:pt x="2159" y="9381"/>
                    </a:lnTo>
                    <a:lnTo>
                      <a:pt x="2129" y="9336"/>
                    </a:lnTo>
                    <a:lnTo>
                      <a:pt x="2095" y="9294"/>
                    </a:lnTo>
                    <a:lnTo>
                      <a:pt x="2058" y="9256"/>
                    </a:lnTo>
                    <a:lnTo>
                      <a:pt x="2018" y="9220"/>
                    </a:lnTo>
                    <a:lnTo>
                      <a:pt x="1975" y="9186"/>
                    </a:lnTo>
                    <a:lnTo>
                      <a:pt x="1929" y="9155"/>
                    </a:lnTo>
                    <a:lnTo>
                      <a:pt x="1882" y="9125"/>
                    </a:lnTo>
                    <a:lnTo>
                      <a:pt x="1834" y="9096"/>
                    </a:lnTo>
                    <a:lnTo>
                      <a:pt x="1784" y="9070"/>
                    </a:lnTo>
                    <a:lnTo>
                      <a:pt x="1735" y="9044"/>
                    </a:lnTo>
                    <a:lnTo>
                      <a:pt x="1635" y="8995"/>
                    </a:lnTo>
                    <a:lnTo>
                      <a:pt x="1537" y="8947"/>
                    </a:lnTo>
                    <a:lnTo>
                      <a:pt x="1491" y="8924"/>
                    </a:lnTo>
                    <a:lnTo>
                      <a:pt x="1446" y="8901"/>
                    </a:lnTo>
                    <a:lnTo>
                      <a:pt x="1404" y="8876"/>
                    </a:lnTo>
                    <a:lnTo>
                      <a:pt x="1365" y="8853"/>
                    </a:lnTo>
                    <a:lnTo>
                      <a:pt x="1329" y="8826"/>
                    </a:lnTo>
                    <a:lnTo>
                      <a:pt x="1297" y="8800"/>
                    </a:lnTo>
                    <a:lnTo>
                      <a:pt x="1269" y="8771"/>
                    </a:lnTo>
                    <a:lnTo>
                      <a:pt x="1245" y="8743"/>
                    </a:lnTo>
                    <a:lnTo>
                      <a:pt x="1227" y="8710"/>
                    </a:lnTo>
                    <a:lnTo>
                      <a:pt x="1213" y="8678"/>
                    </a:lnTo>
                    <a:lnTo>
                      <a:pt x="1206" y="8642"/>
                    </a:lnTo>
                    <a:lnTo>
                      <a:pt x="1204" y="8604"/>
                    </a:lnTo>
                    <a:lnTo>
                      <a:pt x="1203" y="8566"/>
                    </a:lnTo>
                    <a:lnTo>
                      <a:pt x="1198" y="8529"/>
                    </a:lnTo>
                    <a:lnTo>
                      <a:pt x="1188" y="8496"/>
                    </a:lnTo>
                    <a:lnTo>
                      <a:pt x="1173" y="8463"/>
                    </a:lnTo>
                    <a:lnTo>
                      <a:pt x="1154" y="8433"/>
                    </a:lnTo>
                    <a:lnTo>
                      <a:pt x="1132" y="8403"/>
                    </a:lnTo>
                    <a:lnTo>
                      <a:pt x="1106" y="8375"/>
                    </a:lnTo>
                    <a:lnTo>
                      <a:pt x="1077" y="8347"/>
                    </a:lnTo>
                    <a:lnTo>
                      <a:pt x="1045" y="8321"/>
                    </a:lnTo>
                    <a:lnTo>
                      <a:pt x="1010" y="8295"/>
                    </a:lnTo>
                    <a:lnTo>
                      <a:pt x="972" y="8267"/>
                    </a:lnTo>
                    <a:lnTo>
                      <a:pt x="933" y="8241"/>
                    </a:lnTo>
                    <a:lnTo>
                      <a:pt x="849" y="8187"/>
                    </a:lnTo>
                    <a:lnTo>
                      <a:pt x="758" y="8131"/>
                    </a:lnTo>
                    <a:lnTo>
                      <a:pt x="711" y="8101"/>
                    </a:lnTo>
                    <a:lnTo>
                      <a:pt x="665" y="8070"/>
                    </a:lnTo>
                    <a:lnTo>
                      <a:pt x="618" y="8038"/>
                    </a:lnTo>
                    <a:lnTo>
                      <a:pt x="570" y="8003"/>
                    </a:lnTo>
                    <a:lnTo>
                      <a:pt x="523" y="7965"/>
                    </a:lnTo>
                    <a:lnTo>
                      <a:pt x="477" y="7926"/>
                    </a:lnTo>
                    <a:lnTo>
                      <a:pt x="431" y="7884"/>
                    </a:lnTo>
                    <a:lnTo>
                      <a:pt x="386" y="7840"/>
                    </a:lnTo>
                    <a:lnTo>
                      <a:pt x="342" y="7793"/>
                    </a:lnTo>
                    <a:lnTo>
                      <a:pt x="300" y="7742"/>
                    </a:lnTo>
                    <a:lnTo>
                      <a:pt x="260" y="7688"/>
                    </a:lnTo>
                    <a:lnTo>
                      <a:pt x="222" y="7631"/>
                    </a:lnTo>
                    <a:lnTo>
                      <a:pt x="187" y="7568"/>
                    </a:lnTo>
                    <a:lnTo>
                      <a:pt x="154" y="7503"/>
                    </a:lnTo>
                    <a:lnTo>
                      <a:pt x="124" y="7433"/>
                    </a:lnTo>
                    <a:lnTo>
                      <a:pt x="97" y="7359"/>
                    </a:lnTo>
                    <a:lnTo>
                      <a:pt x="74" y="7281"/>
                    </a:lnTo>
                    <a:lnTo>
                      <a:pt x="54" y="7204"/>
                    </a:lnTo>
                    <a:lnTo>
                      <a:pt x="38" y="7125"/>
                    </a:lnTo>
                    <a:lnTo>
                      <a:pt x="25" y="7047"/>
                    </a:lnTo>
                    <a:lnTo>
                      <a:pt x="14" y="6968"/>
                    </a:lnTo>
                    <a:lnTo>
                      <a:pt x="6" y="6888"/>
                    </a:lnTo>
                    <a:lnTo>
                      <a:pt x="3" y="6808"/>
                    </a:lnTo>
                    <a:lnTo>
                      <a:pt x="0" y="6730"/>
                    </a:lnTo>
                    <a:lnTo>
                      <a:pt x="0" y="6650"/>
                    </a:lnTo>
                    <a:lnTo>
                      <a:pt x="3" y="6570"/>
                    </a:lnTo>
                    <a:lnTo>
                      <a:pt x="8" y="6491"/>
                    </a:lnTo>
                    <a:lnTo>
                      <a:pt x="14" y="6411"/>
                    </a:lnTo>
                    <a:lnTo>
                      <a:pt x="23" y="6333"/>
                    </a:lnTo>
                    <a:lnTo>
                      <a:pt x="33" y="6254"/>
                    </a:lnTo>
                    <a:lnTo>
                      <a:pt x="45" y="6177"/>
                    </a:lnTo>
                    <a:lnTo>
                      <a:pt x="58" y="6099"/>
                    </a:lnTo>
                    <a:lnTo>
                      <a:pt x="72" y="6023"/>
                    </a:lnTo>
                    <a:lnTo>
                      <a:pt x="87" y="5947"/>
                    </a:lnTo>
                    <a:lnTo>
                      <a:pt x="104" y="5872"/>
                    </a:lnTo>
                    <a:lnTo>
                      <a:pt x="121" y="5798"/>
                    </a:lnTo>
                    <a:lnTo>
                      <a:pt x="156" y="5652"/>
                    </a:lnTo>
                    <a:lnTo>
                      <a:pt x="194" y="5513"/>
                    </a:lnTo>
                    <a:lnTo>
                      <a:pt x="230" y="5378"/>
                    </a:lnTo>
                    <a:lnTo>
                      <a:pt x="266" y="5248"/>
                    </a:lnTo>
                    <a:lnTo>
                      <a:pt x="300" y="5126"/>
                    </a:lnTo>
                    <a:lnTo>
                      <a:pt x="330" y="5011"/>
                    </a:lnTo>
                    <a:lnTo>
                      <a:pt x="346" y="4956"/>
                    </a:lnTo>
                    <a:lnTo>
                      <a:pt x="364" y="4904"/>
                    </a:lnTo>
                    <a:lnTo>
                      <a:pt x="387" y="4854"/>
                    </a:lnTo>
                    <a:lnTo>
                      <a:pt x="412" y="4806"/>
                    </a:lnTo>
                    <a:lnTo>
                      <a:pt x="439" y="4760"/>
                    </a:lnTo>
                    <a:lnTo>
                      <a:pt x="469" y="4716"/>
                    </a:lnTo>
                    <a:lnTo>
                      <a:pt x="502" y="4674"/>
                    </a:lnTo>
                    <a:lnTo>
                      <a:pt x="535" y="4634"/>
                    </a:lnTo>
                    <a:lnTo>
                      <a:pt x="572" y="4595"/>
                    </a:lnTo>
                    <a:lnTo>
                      <a:pt x="609" y="4559"/>
                    </a:lnTo>
                    <a:lnTo>
                      <a:pt x="646" y="4523"/>
                    </a:lnTo>
                    <a:lnTo>
                      <a:pt x="686" y="4489"/>
                    </a:lnTo>
                    <a:lnTo>
                      <a:pt x="726" y="4455"/>
                    </a:lnTo>
                    <a:lnTo>
                      <a:pt x="766" y="4424"/>
                    </a:lnTo>
                    <a:lnTo>
                      <a:pt x="807" y="4393"/>
                    </a:lnTo>
                    <a:lnTo>
                      <a:pt x="847" y="4362"/>
                    </a:lnTo>
                    <a:lnTo>
                      <a:pt x="927" y="4304"/>
                    </a:lnTo>
                    <a:lnTo>
                      <a:pt x="1005" y="4247"/>
                    </a:lnTo>
                    <a:lnTo>
                      <a:pt x="1041" y="4220"/>
                    </a:lnTo>
                    <a:lnTo>
                      <a:pt x="1076" y="4192"/>
                    </a:lnTo>
                    <a:lnTo>
                      <a:pt x="1109" y="4165"/>
                    </a:lnTo>
                    <a:lnTo>
                      <a:pt x="1141" y="4137"/>
                    </a:lnTo>
                    <a:lnTo>
                      <a:pt x="1169" y="4108"/>
                    </a:lnTo>
                    <a:lnTo>
                      <a:pt x="1196" y="4081"/>
                    </a:lnTo>
                    <a:lnTo>
                      <a:pt x="1219" y="4052"/>
                    </a:lnTo>
                    <a:lnTo>
                      <a:pt x="1240" y="4024"/>
                    </a:lnTo>
                    <a:lnTo>
                      <a:pt x="1258" y="3994"/>
                    </a:lnTo>
                    <a:lnTo>
                      <a:pt x="1272" y="3962"/>
                    </a:lnTo>
                    <a:lnTo>
                      <a:pt x="1282" y="3931"/>
                    </a:lnTo>
                    <a:lnTo>
                      <a:pt x="1288" y="3899"/>
                    </a:lnTo>
                    <a:lnTo>
                      <a:pt x="1298" y="3825"/>
                    </a:lnTo>
                    <a:lnTo>
                      <a:pt x="1313" y="3739"/>
                    </a:lnTo>
                    <a:lnTo>
                      <a:pt x="1323" y="3690"/>
                    </a:lnTo>
                    <a:lnTo>
                      <a:pt x="1334" y="3640"/>
                    </a:lnTo>
                    <a:lnTo>
                      <a:pt x="1347" y="3588"/>
                    </a:lnTo>
                    <a:lnTo>
                      <a:pt x="1361" y="3533"/>
                    </a:lnTo>
                    <a:lnTo>
                      <a:pt x="1378" y="3476"/>
                    </a:lnTo>
                    <a:lnTo>
                      <a:pt x="1396" y="3418"/>
                    </a:lnTo>
                    <a:lnTo>
                      <a:pt x="1416" y="3358"/>
                    </a:lnTo>
                    <a:lnTo>
                      <a:pt x="1440" y="3298"/>
                    </a:lnTo>
                    <a:lnTo>
                      <a:pt x="1466" y="3237"/>
                    </a:lnTo>
                    <a:lnTo>
                      <a:pt x="1494" y="3175"/>
                    </a:lnTo>
                    <a:lnTo>
                      <a:pt x="1526" y="3114"/>
                    </a:lnTo>
                    <a:lnTo>
                      <a:pt x="1560" y="3053"/>
                    </a:lnTo>
                    <a:lnTo>
                      <a:pt x="1597" y="2991"/>
                    </a:lnTo>
                    <a:lnTo>
                      <a:pt x="1637" y="2930"/>
                    </a:lnTo>
                    <a:lnTo>
                      <a:pt x="1681" y="2870"/>
                    </a:lnTo>
                    <a:lnTo>
                      <a:pt x="1728" y="2812"/>
                    </a:lnTo>
                    <a:lnTo>
                      <a:pt x="1780" y="2754"/>
                    </a:lnTo>
                    <a:lnTo>
                      <a:pt x="1834" y="2699"/>
                    </a:lnTo>
                    <a:lnTo>
                      <a:pt x="1893" y="2646"/>
                    </a:lnTo>
                    <a:lnTo>
                      <a:pt x="1955" y="2595"/>
                    </a:lnTo>
                    <a:lnTo>
                      <a:pt x="2022" y="2546"/>
                    </a:lnTo>
                    <a:lnTo>
                      <a:pt x="2093" y="2500"/>
                    </a:lnTo>
                    <a:lnTo>
                      <a:pt x="2169" y="2457"/>
                    </a:lnTo>
                    <a:lnTo>
                      <a:pt x="2249" y="2417"/>
                    </a:lnTo>
                    <a:lnTo>
                      <a:pt x="2334" y="2381"/>
                    </a:lnTo>
                    <a:lnTo>
                      <a:pt x="2422" y="2350"/>
                    </a:lnTo>
                    <a:lnTo>
                      <a:pt x="2517" y="2321"/>
                    </a:lnTo>
                    <a:lnTo>
                      <a:pt x="2617" y="2297"/>
                    </a:lnTo>
                    <a:lnTo>
                      <a:pt x="2734" y="2272"/>
                    </a:lnTo>
                    <a:lnTo>
                      <a:pt x="2841" y="2244"/>
                    </a:lnTo>
                    <a:lnTo>
                      <a:pt x="2942" y="2211"/>
                    </a:lnTo>
                    <a:lnTo>
                      <a:pt x="3035" y="2174"/>
                    </a:lnTo>
                    <a:lnTo>
                      <a:pt x="3120" y="2134"/>
                    </a:lnTo>
                    <a:lnTo>
                      <a:pt x="3198" y="2092"/>
                    </a:lnTo>
                    <a:lnTo>
                      <a:pt x="3271" y="2045"/>
                    </a:lnTo>
                    <a:lnTo>
                      <a:pt x="3337" y="1997"/>
                    </a:lnTo>
                    <a:lnTo>
                      <a:pt x="3397" y="1945"/>
                    </a:lnTo>
                    <a:lnTo>
                      <a:pt x="3452" y="1892"/>
                    </a:lnTo>
                    <a:lnTo>
                      <a:pt x="3501" y="1837"/>
                    </a:lnTo>
                    <a:lnTo>
                      <a:pt x="3546" y="1781"/>
                    </a:lnTo>
                    <a:lnTo>
                      <a:pt x="3588" y="1722"/>
                    </a:lnTo>
                    <a:lnTo>
                      <a:pt x="3624" y="1663"/>
                    </a:lnTo>
                    <a:lnTo>
                      <a:pt x="3657" y="1603"/>
                    </a:lnTo>
                    <a:lnTo>
                      <a:pt x="3687" y="1542"/>
                    </a:lnTo>
                    <a:lnTo>
                      <a:pt x="3716" y="1482"/>
                    </a:lnTo>
                    <a:lnTo>
                      <a:pt x="3741" y="1421"/>
                    </a:lnTo>
                    <a:lnTo>
                      <a:pt x="3764" y="1360"/>
                    </a:lnTo>
                    <a:lnTo>
                      <a:pt x="3786" y="1300"/>
                    </a:lnTo>
                    <a:lnTo>
                      <a:pt x="3826" y="1183"/>
                    </a:lnTo>
                    <a:lnTo>
                      <a:pt x="3863" y="1069"/>
                    </a:lnTo>
                    <a:lnTo>
                      <a:pt x="3882" y="1016"/>
                    </a:lnTo>
                    <a:lnTo>
                      <a:pt x="3902" y="963"/>
                    </a:lnTo>
                    <a:lnTo>
                      <a:pt x="3923" y="913"/>
                    </a:lnTo>
                    <a:lnTo>
                      <a:pt x="3946" y="866"/>
                    </a:lnTo>
                    <a:lnTo>
                      <a:pt x="3969" y="821"/>
                    </a:lnTo>
                    <a:lnTo>
                      <a:pt x="3996" y="780"/>
                    </a:lnTo>
                    <a:lnTo>
                      <a:pt x="4023" y="741"/>
                    </a:lnTo>
                    <a:lnTo>
                      <a:pt x="4054" y="706"/>
                    </a:lnTo>
                    <a:lnTo>
                      <a:pt x="4088" y="675"/>
                    </a:lnTo>
                    <a:lnTo>
                      <a:pt x="4123" y="647"/>
                    </a:lnTo>
                    <a:lnTo>
                      <a:pt x="4159" y="622"/>
                    </a:lnTo>
                    <a:lnTo>
                      <a:pt x="4197" y="601"/>
                    </a:lnTo>
                    <a:lnTo>
                      <a:pt x="4234" y="581"/>
                    </a:lnTo>
                    <a:lnTo>
                      <a:pt x="4274" y="564"/>
                    </a:lnTo>
                    <a:lnTo>
                      <a:pt x="4315" y="549"/>
                    </a:lnTo>
                    <a:lnTo>
                      <a:pt x="4358" y="536"/>
                    </a:lnTo>
                    <a:lnTo>
                      <a:pt x="4401" y="525"/>
                    </a:lnTo>
                    <a:lnTo>
                      <a:pt x="4447" y="514"/>
                    </a:lnTo>
                    <a:lnTo>
                      <a:pt x="4495" y="505"/>
                    </a:lnTo>
                    <a:lnTo>
                      <a:pt x="4545" y="496"/>
                    </a:lnTo>
                    <a:lnTo>
                      <a:pt x="4649" y="481"/>
                    </a:lnTo>
                    <a:lnTo>
                      <a:pt x="4764" y="466"/>
                    </a:lnTo>
                    <a:lnTo>
                      <a:pt x="4888" y="450"/>
                    </a:lnTo>
                    <a:lnTo>
                      <a:pt x="5023" y="430"/>
                    </a:lnTo>
                    <a:lnTo>
                      <a:pt x="5094" y="418"/>
                    </a:lnTo>
                    <a:lnTo>
                      <a:pt x="5169" y="405"/>
                    </a:lnTo>
                    <a:lnTo>
                      <a:pt x="5246" y="389"/>
                    </a:lnTo>
                    <a:lnTo>
                      <a:pt x="5326" y="372"/>
                    </a:lnTo>
                    <a:lnTo>
                      <a:pt x="5411" y="352"/>
                    </a:lnTo>
                    <a:lnTo>
                      <a:pt x="5497" y="329"/>
                    </a:lnTo>
                    <a:lnTo>
                      <a:pt x="5588" y="303"/>
                    </a:lnTo>
                    <a:lnTo>
                      <a:pt x="5681" y="274"/>
                    </a:lnTo>
                    <a:lnTo>
                      <a:pt x="5780" y="242"/>
                    </a:lnTo>
                    <a:lnTo>
                      <a:pt x="5881" y="207"/>
                    </a:lnTo>
                    <a:lnTo>
                      <a:pt x="5986" y="167"/>
                    </a:lnTo>
                    <a:lnTo>
                      <a:pt x="6096" y="123"/>
                    </a:lnTo>
                    <a:lnTo>
                      <a:pt x="6207" y="82"/>
                    </a:lnTo>
                    <a:lnTo>
                      <a:pt x="6318" y="50"/>
                    </a:lnTo>
                    <a:lnTo>
                      <a:pt x="6426" y="26"/>
                    </a:lnTo>
                    <a:lnTo>
                      <a:pt x="6536" y="10"/>
                    </a:lnTo>
                    <a:lnTo>
                      <a:pt x="6644" y="1"/>
                    </a:lnTo>
                    <a:lnTo>
                      <a:pt x="6750" y="0"/>
                    </a:lnTo>
                    <a:lnTo>
                      <a:pt x="6854" y="5"/>
                    </a:lnTo>
                    <a:lnTo>
                      <a:pt x="6957" y="17"/>
                    </a:lnTo>
                    <a:lnTo>
                      <a:pt x="7059" y="36"/>
                    </a:lnTo>
                    <a:lnTo>
                      <a:pt x="7158" y="60"/>
                    </a:lnTo>
                    <a:lnTo>
                      <a:pt x="7255" y="88"/>
                    </a:lnTo>
                    <a:lnTo>
                      <a:pt x="7350" y="122"/>
                    </a:lnTo>
                    <a:lnTo>
                      <a:pt x="7443" y="161"/>
                    </a:lnTo>
                    <a:lnTo>
                      <a:pt x="7533" y="202"/>
                    </a:lnTo>
                    <a:lnTo>
                      <a:pt x="7621" y="248"/>
                    </a:lnTo>
                    <a:lnTo>
                      <a:pt x="7705" y="298"/>
                    </a:lnTo>
                    <a:lnTo>
                      <a:pt x="7788" y="349"/>
                    </a:lnTo>
                    <a:lnTo>
                      <a:pt x="7866" y="404"/>
                    </a:lnTo>
                    <a:lnTo>
                      <a:pt x="7941" y="461"/>
                    </a:lnTo>
                    <a:lnTo>
                      <a:pt x="8014" y="519"/>
                    </a:lnTo>
                    <a:lnTo>
                      <a:pt x="8081" y="579"/>
                    </a:lnTo>
                    <a:lnTo>
                      <a:pt x="8146" y="639"/>
                    </a:lnTo>
                    <a:lnTo>
                      <a:pt x="8207" y="700"/>
                    </a:lnTo>
                    <a:lnTo>
                      <a:pt x="8263" y="761"/>
                    </a:lnTo>
                    <a:lnTo>
                      <a:pt x="8317" y="822"/>
                    </a:lnTo>
                    <a:lnTo>
                      <a:pt x="8364" y="882"/>
                    </a:lnTo>
                    <a:lnTo>
                      <a:pt x="8409" y="941"/>
                    </a:lnTo>
                    <a:lnTo>
                      <a:pt x="8448" y="998"/>
                    </a:lnTo>
                    <a:lnTo>
                      <a:pt x="8483" y="1054"/>
                    </a:lnTo>
                    <a:lnTo>
                      <a:pt x="8511" y="1108"/>
                    </a:lnTo>
                    <a:lnTo>
                      <a:pt x="8536" y="1158"/>
                    </a:lnTo>
                    <a:lnTo>
                      <a:pt x="8556" y="1205"/>
                    </a:lnTo>
                    <a:close/>
                  </a:path>
                </a:pathLst>
              </a:custGeom>
              <a:solidFill>
                <a:srgbClr val="BAC5B0"/>
              </a:solidFill>
              <a:ln w="9525">
                <a:noFill/>
                <a:round/>
                <a:headEnd/>
                <a:tailEnd/>
              </a:ln>
            </p:spPr>
            <p:txBody>
              <a:bodyPr/>
              <a:lstStyle/>
              <a:p>
                <a:endParaRPr lang="en-US"/>
              </a:p>
            </p:txBody>
          </p:sp>
          <p:sp>
            <p:nvSpPr>
              <p:cNvPr id="1461" name="Freeform 10"/>
              <p:cNvSpPr>
                <a:spLocks/>
              </p:cNvSpPr>
              <p:nvPr/>
            </p:nvSpPr>
            <p:spPr bwMode="auto">
              <a:xfrm>
                <a:off x="1739" y="740"/>
                <a:ext cx="2268" cy="2009"/>
              </a:xfrm>
              <a:custGeom>
                <a:avLst/>
                <a:gdLst>
                  <a:gd name="T0" fmla="*/ 8408 w 11340"/>
                  <a:gd name="T1" fmla="*/ 1462 h 10042"/>
                  <a:gd name="T2" fmla="*/ 8637 w 11340"/>
                  <a:gd name="T3" fmla="*/ 1802 h 10042"/>
                  <a:gd name="T4" fmla="*/ 8964 w 11340"/>
                  <a:gd name="T5" fmla="*/ 2063 h 10042"/>
                  <a:gd name="T6" fmla="*/ 9412 w 11340"/>
                  <a:gd name="T7" fmla="*/ 2196 h 10042"/>
                  <a:gd name="T8" fmla="*/ 9831 w 11340"/>
                  <a:gd name="T9" fmla="*/ 2273 h 10042"/>
                  <a:gd name="T10" fmla="*/ 10005 w 11340"/>
                  <a:gd name="T11" fmla="*/ 2453 h 10042"/>
                  <a:gd name="T12" fmla="*/ 10022 w 11340"/>
                  <a:gd name="T13" fmla="*/ 2711 h 10042"/>
                  <a:gd name="T14" fmla="*/ 9969 w 11340"/>
                  <a:gd name="T15" fmla="*/ 3180 h 10042"/>
                  <a:gd name="T16" fmla="*/ 10077 w 11340"/>
                  <a:gd name="T17" fmla="*/ 3599 h 10042"/>
                  <a:gd name="T18" fmla="*/ 10327 w 11340"/>
                  <a:gd name="T19" fmla="*/ 4051 h 10042"/>
                  <a:gd name="T20" fmla="*/ 10692 w 11340"/>
                  <a:gd name="T21" fmla="*/ 4442 h 10042"/>
                  <a:gd name="T22" fmla="*/ 11114 w 11340"/>
                  <a:gd name="T23" fmla="*/ 4706 h 10042"/>
                  <a:gd name="T24" fmla="*/ 11320 w 11340"/>
                  <a:gd name="T25" fmla="*/ 5060 h 10042"/>
                  <a:gd name="T26" fmla="*/ 11319 w 11340"/>
                  <a:gd name="T27" fmla="*/ 5484 h 10042"/>
                  <a:gd name="T28" fmla="*/ 11205 w 11340"/>
                  <a:gd name="T29" fmla="*/ 5875 h 10042"/>
                  <a:gd name="T30" fmla="*/ 11012 w 11340"/>
                  <a:gd name="T31" fmla="*/ 6232 h 10042"/>
                  <a:gd name="T32" fmla="*/ 10870 w 11340"/>
                  <a:gd name="T33" fmla="*/ 6506 h 10042"/>
                  <a:gd name="T34" fmla="*/ 10827 w 11340"/>
                  <a:gd name="T35" fmla="*/ 6786 h 10042"/>
                  <a:gd name="T36" fmla="*/ 10929 w 11340"/>
                  <a:gd name="T37" fmla="*/ 7125 h 10042"/>
                  <a:gd name="T38" fmla="*/ 11078 w 11340"/>
                  <a:gd name="T39" fmla="*/ 7492 h 10042"/>
                  <a:gd name="T40" fmla="*/ 11053 w 11340"/>
                  <a:gd name="T41" fmla="*/ 7795 h 10042"/>
                  <a:gd name="T42" fmla="*/ 10882 w 11340"/>
                  <a:gd name="T43" fmla="*/ 8016 h 10042"/>
                  <a:gd name="T44" fmla="*/ 10596 w 11340"/>
                  <a:gd name="T45" fmla="*/ 8139 h 10042"/>
                  <a:gd name="T46" fmla="*/ 10298 w 11340"/>
                  <a:gd name="T47" fmla="*/ 8301 h 10042"/>
                  <a:gd name="T48" fmla="*/ 10100 w 11340"/>
                  <a:gd name="T49" fmla="*/ 8642 h 10042"/>
                  <a:gd name="T50" fmla="*/ 9965 w 11340"/>
                  <a:gd name="T51" fmla="*/ 9090 h 10042"/>
                  <a:gd name="T52" fmla="*/ 9110 w 11340"/>
                  <a:gd name="T53" fmla="*/ 9590 h 10042"/>
                  <a:gd name="T54" fmla="*/ 6687 w 11340"/>
                  <a:gd name="T55" fmla="*/ 9972 h 10042"/>
                  <a:gd name="T56" fmla="*/ 3997 w 11340"/>
                  <a:gd name="T57" fmla="*/ 10023 h 10042"/>
                  <a:gd name="T58" fmla="*/ 2258 w 11340"/>
                  <a:gd name="T59" fmla="*/ 9750 h 10042"/>
                  <a:gd name="T60" fmla="*/ 2061 w 11340"/>
                  <a:gd name="T61" fmla="*/ 9271 h 10042"/>
                  <a:gd name="T62" fmla="*/ 1793 w 11340"/>
                  <a:gd name="T63" fmla="*/ 8965 h 10042"/>
                  <a:gd name="T64" fmla="*/ 1366 w 11340"/>
                  <a:gd name="T65" fmla="*/ 8713 h 10042"/>
                  <a:gd name="T66" fmla="*/ 1188 w 11340"/>
                  <a:gd name="T67" fmla="*/ 8476 h 10042"/>
                  <a:gd name="T68" fmla="*/ 1090 w 11340"/>
                  <a:gd name="T69" fmla="*/ 8206 h 10042"/>
                  <a:gd name="T70" fmla="*/ 700 w 11340"/>
                  <a:gd name="T71" fmla="*/ 7930 h 10042"/>
                  <a:gd name="T72" fmla="*/ 337 w 11340"/>
                  <a:gd name="T73" fmla="*/ 7619 h 10042"/>
                  <a:gd name="T74" fmla="*/ 78 w 11340"/>
                  <a:gd name="T75" fmla="*/ 7105 h 10042"/>
                  <a:gd name="T76" fmla="*/ 0 w 11340"/>
                  <a:gd name="T77" fmla="*/ 6496 h 10042"/>
                  <a:gd name="T78" fmla="*/ 51 w 11340"/>
                  <a:gd name="T79" fmla="*/ 5920 h 10042"/>
                  <a:gd name="T80" fmla="*/ 186 w 11340"/>
                  <a:gd name="T81" fmla="*/ 5327 h 10042"/>
                  <a:gd name="T82" fmla="*/ 385 w 11340"/>
                  <a:gd name="T83" fmla="*/ 4721 h 10042"/>
                  <a:gd name="T84" fmla="*/ 671 w 11340"/>
                  <a:gd name="T85" fmla="*/ 4413 h 10042"/>
                  <a:gd name="T86" fmla="*/ 1053 w 11340"/>
                  <a:gd name="T87" fmla="*/ 4115 h 10042"/>
                  <a:gd name="T88" fmla="*/ 1225 w 11340"/>
                  <a:gd name="T89" fmla="*/ 3879 h 10042"/>
                  <a:gd name="T90" fmla="*/ 1296 w 11340"/>
                  <a:gd name="T91" fmla="*/ 3538 h 10042"/>
                  <a:gd name="T92" fmla="*/ 1481 w 11340"/>
                  <a:gd name="T93" fmla="*/ 3073 h 10042"/>
                  <a:gd name="T94" fmla="*/ 1834 w 11340"/>
                  <a:gd name="T95" fmla="*/ 2618 h 10042"/>
                  <a:gd name="T96" fmla="*/ 2411 w 11340"/>
                  <a:gd name="T97" fmla="*/ 2311 h 10042"/>
                  <a:gd name="T98" fmla="*/ 3157 w 11340"/>
                  <a:gd name="T99" fmla="*/ 2044 h 10042"/>
                  <a:gd name="T100" fmla="*/ 3544 w 11340"/>
                  <a:gd name="T101" fmla="*/ 1606 h 10042"/>
                  <a:gd name="T102" fmla="*/ 3768 w 11340"/>
                  <a:gd name="T103" fmla="*/ 1018 h 10042"/>
                  <a:gd name="T104" fmla="*/ 3973 w 11340"/>
                  <a:gd name="T105" fmla="*/ 677 h 10042"/>
                  <a:gd name="T106" fmla="*/ 4280 w 11340"/>
                  <a:gd name="T107" fmla="*/ 528 h 10042"/>
                  <a:gd name="T108" fmla="*/ 4959 w 11340"/>
                  <a:gd name="T109" fmla="*/ 424 h 10042"/>
                  <a:gd name="T110" fmla="*/ 5639 w 11340"/>
                  <a:gd name="T111" fmla="*/ 249 h 10042"/>
                  <a:gd name="T112" fmla="*/ 6493 w 11340"/>
                  <a:gd name="T113" fmla="*/ 3 h 10042"/>
                  <a:gd name="T114" fmla="*/ 7251 w 11340"/>
                  <a:gd name="T115" fmla="*/ 141 h 10042"/>
                  <a:gd name="T116" fmla="*/ 7836 w 11340"/>
                  <a:gd name="T117" fmla="*/ 531 h 10042"/>
                  <a:gd name="T118" fmla="*/ 8199 w 11340"/>
                  <a:gd name="T119" fmla="*/ 989 h 100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340"/>
                  <a:gd name="T181" fmla="*/ 0 h 10042"/>
                  <a:gd name="T182" fmla="*/ 11340 w 11340"/>
                  <a:gd name="T183" fmla="*/ 10042 h 100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340" h="10042">
                    <a:moveTo>
                      <a:pt x="8268" y="1138"/>
                    </a:moveTo>
                    <a:lnTo>
                      <a:pt x="8284" y="1185"/>
                    </a:lnTo>
                    <a:lnTo>
                      <a:pt x="8303" y="1232"/>
                    </a:lnTo>
                    <a:lnTo>
                      <a:pt x="8322" y="1278"/>
                    </a:lnTo>
                    <a:lnTo>
                      <a:pt x="8342" y="1324"/>
                    </a:lnTo>
                    <a:lnTo>
                      <a:pt x="8363" y="1371"/>
                    </a:lnTo>
                    <a:lnTo>
                      <a:pt x="8384" y="1416"/>
                    </a:lnTo>
                    <a:lnTo>
                      <a:pt x="8408" y="1462"/>
                    </a:lnTo>
                    <a:lnTo>
                      <a:pt x="8431" y="1507"/>
                    </a:lnTo>
                    <a:lnTo>
                      <a:pt x="8458" y="1552"/>
                    </a:lnTo>
                    <a:lnTo>
                      <a:pt x="8484" y="1596"/>
                    </a:lnTo>
                    <a:lnTo>
                      <a:pt x="8511" y="1640"/>
                    </a:lnTo>
                    <a:lnTo>
                      <a:pt x="8541" y="1681"/>
                    </a:lnTo>
                    <a:lnTo>
                      <a:pt x="8571" y="1723"/>
                    </a:lnTo>
                    <a:lnTo>
                      <a:pt x="8604" y="1763"/>
                    </a:lnTo>
                    <a:lnTo>
                      <a:pt x="8637" y="1802"/>
                    </a:lnTo>
                    <a:lnTo>
                      <a:pt x="8672" y="1841"/>
                    </a:lnTo>
                    <a:lnTo>
                      <a:pt x="8710" y="1877"/>
                    </a:lnTo>
                    <a:lnTo>
                      <a:pt x="8747" y="1912"/>
                    </a:lnTo>
                    <a:lnTo>
                      <a:pt x="8787" y="1945"/>
                    </a:lnTo>
                    <a:lnTo>
                      <a:pt x="8829" y="1978"/>
                    </a:lnTo>
                    <a:lnTo>
                      <a:pt x="8873" y="2008"/>
                    </a:lnTo>
                    <a:lnTo>
                      <a:pt x="8918" y="2037"/>
                    </a:lnTo>
                    <a:lnTo>
                      <a:pt x="8964" y="2063"/>
                    </a:lnTo>
                    <a:lnTo>
                      <a:pt x="9014" y="2088"/>
                    </a:lnTo>
                    <a:lnTo>
                      <a:pt x="9064" y="2110"/>
                    </a:lnTo>
                    <a:lnTo>
                      <a:pt x="9118" y="2130"/>
                    </a:lnTo>
                    <a:lnTo>
                      <a:pt x="9173" y="2149"/>
                    </a:lnTo>
                    <a:lnTo>
                      <a:pt x="9229" y="2164"/>
                    </a:lnTo>
                    <a:lnTo>
                      <a:pt x="9287" y="2178"/>
                    </a:lnTo>
                    <a:lnTo>
                      <a:pt x="9349" y="2188"/>
                    </a:lnTo>
                    <a:lnTo>
                      <a:pt x="9412" y="2196"/>
                    </a:lnTo>
                    <a:lnTo>
                      <a:pt x="9478" y="2201"/>
                    </a:lnTo>
                    <a:lnTo>
                      <a:pt x="9542" y="2205"/>
                    </a:lnTo>
                    <a:lnTo>
                      <a:pt x="9602" y="2211"/>
                    </a:lnTo>
                    <a:lnTo>
                      <a:pt x="9657" y="2220"/>
                    </a:lnTo>
                    <a:lnTo>
                      <a:pt x="9707" y="2230"/>
                    </a:lnTo>
                    <a:lnTo>
                      <a:pt x="9753" y="2243"/>
                    </a:lnTo>
                    <a:lnTo>
                      <a:pt x="9794" y="2256"/>
                    </a:lnTo>
                    <a:lnTo>
                      <a:pt x="9831" y="2273"/>
                    </a:lnTo>
                    <a:lnTo>
                      <a:pt x="9865" y="2290"/>
                    </a:lnTo>
                    <a:lnTo>
                      <a:pt x="9895" y="2309"/>
                    </a:lnTo>
                    <a:lnTo>
                      <a:pt x="9921" y="2329"/>
                    </a:lnTo>
                    <a:lnTo>
                      <a:pt x="9944" y="2351"/>
                    </a:lnTo>
                    <a:lnTo>
                      <a:pt x="9964" y="2375"/>
                    </a:lnTo>
                    <a:lnTo>
                      <a:pt x="9980" y="2400"/>
                    </a:lnTo>
                    <a:lnTo>
                      <a:pt x="9994" y="2426"/>
                    </a:lnTo>
                    <a:lnTo>
                      <a:pt x="10005" y="2453"/>
                    </a:lnTo>
                    <a:lnTo>
                      <a:pt x="10014" y="2481"/>
                    </a:lnTo>
                    <a:lnTo>
                      <a:pt x="10020" y="2511"/>
                    </a:lnTo>
                    <a:lnTo>
                      <a:pt x="10025" y="2542"/>
                    </a:lnTo>
                    <a:lnTo>
                      <a:pt x="10027" y="2573"/>
                    </a:lnTo>
                    <a:lnTo>
                      <a:pt x="10029" y="2607"/>
                    </a:lnTo>
                    <a:lnTo>
                      <a:pt x="10027" y="2641"/>
                    </a:lnTo>
                    <a:lnTo>
                      <a:pt x="10026" y="2674"/>
                    </a:lnTo>
                    <a:lnTo>
                      <a:pt x="10022" y="2711"/>
                    </a:lnTo>
                    <a:lnTo>
                      <a:pt x="10019" y="2746"/>
                    </a:lnTo>
                    <a:lnTo>
                      <a:pt x="10007" y="2819"/>
                    </a:lnTo>
                    <a:lnTo>
                      <a:pt x="9996" y="2895"/>
                    </a:lnTo>
                    <a:lnTo>
                      <a:pt x="9984" y="2973"/>
                    </a:lnTo>
                    <a:lnTo>
                      <a:pt x="9972" y="3051"/>
                    </a:lnTo>
                    <a:lnTo>
                      <a:pt x="9969" y="3091"/>
                    </a:lnTo>
                    <a:lnTo>
                      <a:pt x="9967" y="3135"/>
                    </a:lnTo>
                    <a:lnTo>
                      <a:pt x="9969" y="3180"/>
                    </a:lnTo>
                    <a:lnTo>
                      <a:pt x="9974" y="3227"/>
                    </a:lnTo>
                    <a:lnTo>
                      <a:pt x="9981" y="3276"/>
                    </a:lnTo>
                    <a:lnTo>
                      <a:pt x="9991" y="3327"/>
                    </a:lnTo>
                    <a:lnTo>
                      <a:pt x="10004" y="3380"/>
                    </a:lnTo>
                    <a:lnTo>
                      <a:pt x="10019" y="3433"/>
                    </a:lnTo>
                    <a:lnTo>
                      <a:pt x="10035" y="3487"/>
                    </a:lnTo>
                    <a:lnTo>
                      <a:pt x="10055" y="3543"/>
                    </a:lnTo>
                    <a:lnTo>
                      <a:pt x="10077" y="3599"/>
                    </a:lnTo>
                    <a:lnTo>
                      <a:pt x="10101" y="3655"/>
                    </a:lnTo>
                    <a:lnTo>
                      <a:pt x="10127" y="3713"/>
                    </a:lnTo>
                    <a:lnTo>
                      <a:pt x="10156" y="3770"/>
                    </a:lnTo>
                    <a:lnTo>
                      <a:pt x="10186" y="3826"/>
                    </a:lnTo>
                    <a:lnTo>
                      <a:pt x="10218" y="3884"/>
                    </a:lnTo>
                    <a:lnTo>
                      <a:pt x="10253" y="3940"/>
                    </a:lnTo>
                    <a:lnTo>
                      <a:pt x="10289" y="3996"/>
                    </a:lnTo>
                    <a:lnTo>
                      <a:pt x="10327" y="4051"/>
                    </a:lnTo>
                    <a:lnTo>
                      <a:pt x="10367" y="4106"/>
                    </a:lnTo>
                    <a:lnTo>
                      <a:pt x="10409" y="4158"/>
                    </a:lnTo>
                    <a:lnTo>
                      <a:pt x="10453" y="4211"/>
                    </a:lnTo>
                    <a:lnTo>
                      <a:pt x="10498" y="4261"/>
                    </a:lnTo>
                    <a:lnTo>
                      <a:pt x="10544" y="4309"/>
                    </a:lnTo>
                    <a:lnTo>
                      <a:pt x="10591" y="4356"/>
                    </a:lnTo>
                    <a:lnTo>
                      <a:pt x="10641" y="4401"/>
                    </a:lnTo>
                    <a:lnTo>
                      <a:pt x="10692" y="4442"/>
                    </a:lnTo>
                    <a:lnTo>
                      <a:pt x="10745" y="4482"/>
                    </a:lnTo>
                    <a:lnTo>
                      <a:pt x="10797" y="4519"/>
                    </a:lnTo>
                    <a:lnTo>
                      <a:pt x="10852" y="4553"/>
                    </a:lnTo>
                    <a:lnTo>
                      <a:pt x="10908" y="4585"/>
                    </a:lnTo>
                    <a:lnTo>
                      <a:pt x="10964" y="4613"/>
                    </a:lnTo>
                    <a:lnTo>
                      <a:pt x="11019" y="4640"/>
                    </a:lnTo>
                    <a:lnTo>
                      <a:pt x="11069" y="4671"/>
                    </a:lnTo>
                    <a:lnTo>
                      <a:pt x="11114" y="4706"/>
                    </a:lnTo>
                    <a:lnTo>
                      <a:pt x="11155" y="4743"/>
                    </a:lnTo>
                    <a:lnTo>
                      <a:pt x="11190" y="4782"/>
                    </a:lnTo>
                    <a:lnTo>
                      <a:pt x="11221" y="4824"/>
                    </a:lnTo>
                    <a:lnTo>
                      <a:pt x="11249" y="4867"/>
                    </a:lnTo>
                    <a:lnTo>
                      <a:pt x="11273" y="4914"/>
                    </a:lnTo>
                    <a:lnTo>
                      <a:pt x="11291" y="4961"/>
                    </a:lnTo>
                    <a:lnTo>
                      <a:pt x="11308" y="5010"/>
                    </a:lnTo>
                    <a:lnTo>
                      <a:pt x="11320" y="5060"/>
                    </a:lnTo>
                    <a:lnTo>
                      <a:pt x="11330" y="5111"/>
                    </a:lnTo>
                    <a:lnTo>
                      <a:pt x="11336" y="5163"/>
                    </a:lnTo>
                    <a:lnTo>
                      <a:pt x="11339" y="5216"/>
                    </a:lnTo>
                    <a:lnTo>
                      <a:pt x="11340" y="5269"/>
                    </a:lnTo>
                    <a:lnTo>
                      <a:pt x="11338" y="5323"/>
                    </a:lnTo>
                    <a:lnTo>
                      <a:pt x="11334" y="5377"/>
                    </a:lnTo>
                    <a:lnTo>
                      <a:pt x="11328" y="5430"/>
                    </a:lnTo>
                    <a:lnTo>
                      <a:pt x="11319" y="5484"/>
                    </a:lnTo>
                    <a:lnTo>
                      <a:pt x="11309" y="5536"/>
                    </a:lnTo>
                    <a:lnTo>
                      <a:pt x="11298" y="5589"/>
                    </a:lnTo>
                    <a:lnTo>
                      <a:pt x="11285" y="5640"/>
                    </a:lnTo>
                    <a:lnTo>
                      <a:pt x="11270" y="5690"/>
                    </a:lnTo>
                    <a:lnTo>
                      <a:pt x="11255" y="5739"/>
                    </a:lnTo>
                    <a:lnTo>
                      <a:pt x="11239" y="5786"/>
                    </a:lnTo>
                    <a:lnTo>
                      <a:pt x="11223" y="5831"/>
                    </a:lnTo>
                    <a:lnTo>
                      <a:pt x="11205" y="5875"/>
                    </a:lnTo>
                    <a:lnTo>
                      <a:pt x="11188" y="5916"/>
                    </a:lnTo>
                    <a:lnTo>
                      <a:pt x="11170" y="5954"/>
                    </a:lnTo>
                    <a:lnTo>
                      <a:pt x="11153" y="5992"/>
                    </a:lnTo>
                    <a:lnTo>
                      <a:pt x="11135" y="6026"/>
                    </a:lnTo>
                    <a:lnTo>
                      <a:pt x="11118" y="6056"/>
                    </a:lnTo>
                    <a:lnTo>
                      <a:pt x="11084" y="6114"/>
                    </a:lnTo>
                    <a:lnTo>
                      <a:pt x="11048" y="6173"/>
                    </a:lnTo>
                    <a:lnTo>
                      <a:pt x="11012" y="6232"/>
                    </a:lnTo>
                    <a:lnTo>
                      <a:pt x="10976" y="6290"/>
                    </a:lnTo>
                    <a:lnTo>
                      <a:pt x="10958" y="6320"/>
                    </a:lnTo>
                    <a:lnTo>
                      <a:pt x="10942" y="6350"/>
                    </a:lnTo>
                    <a:lnTo>
                      <a:pt x="10926" y="6381"/>
                    </a:lnTo>
                    <a:lnTo>
                      <a:pt x="10911" y="6411"/>
                    </a:lnTo>
                    <a:lnTo>
                      <a:pt x="10896" y="6442"/>
                    </a:lnTo>
                    <a:lnTo>
                      <a:pt x="10882" y="6474"/>
                    </a:lnTo>
                    <a:lnTo>
                      <a:pt x="10870" y="6506"/>
                    </a:lnTo>
                    <a:lnTo>
                      <a:pt x="10858" y="6539"/>
                    </a:lnTo>
                    <a:lnTo>
                      <a:pt x="10850" y="6571"/>
                    </a:lnTo>
                    <a:lnTo>
                      <a:pt x="10841" y="6605"/>
                    </a:lnTo>
                    <a:lnTo>
                      <a:pt x="10835" y="6640"/>
                    </a:lnTo>
                    <a:lnTo>
                      <a:pt x="10830" y="6675"/>
                    </a:lnTo>
                    <a:lnTo>
                      <a:pt x="10827" y="6711"/>
                    </a:lnTo>
                    <a:lnTo>
                      <a:pt x="10826" y="6747"/>
                    </a:lnTo>
                    <a:lnTo>
                      <a:pt x="10827" y="6786"/>
                    </a:lnTo>
                    <a:lnTo>
                      <a:pt x="10831" y="6823"/>
                    </a:lnTo>
                    <a:lnTo>
                      <a:pt x="10836" y="6863"/>
                    </a:lnTo>
                    <a:lnTo>
                      <a:pt x="10845" y="6904"/>
                    </a:lnTo>
                    <a:lnTo>
                      <a:pt x="10856" y="6945"/>
                    </a:lnTo>
                    <a:lnTo>
                      <a:pt x="10870" y="6989"/>
                    </a:lnTo>
                    <a:lnTo>
                      <a:pt x="10886" y="7033"/>
                    </a:lnTo>
                    <a:lnTo>
                      <a:pt x="10906" y="7078"/>
                    </a:lnTo>
                    <a:lnTo>
                      <a:pt x="10929" y="7125"/>
                    </a:lnTo>
                    <a:lnTo>
                      <a:pt x="10956" y="7173"/>
                    </a:lnTo>
                    <a:lnTo>
                      <a:pt x="10982" y="7221"/>
                    </a:lnTo>
                    <a:lnTo>
                      <a:pt x="11006" y="7269"/>
                    </a:lnTo>
                    <a:lnTo>
                      <a:pt x="11026" y="7315"/>
                    </a:lnTo>
                    <a:lnTo>
                      <a:pt x="11043" y="7361"/>
                    </a:lnTo>
                    <a:lnTo>
                      <a:pt x="11058" y="7406"/>
                    </a:lnTo>
                    <a:lnTo>
                      <a:pt x="11069" y="7450"/>
                    </a:lnTo>
                    <a:lnTo>
                      <a:pt x="11078" y="7492"/>
                    </a:lnTo>
                    <a:lnTo>
                      <a:pt x="11084" y="7535"/>
                    </a:lnTo>
                    <a:lnTo>
                      <a:pt x="11087" y="7575"/>
                    </a:lnTo>
                    <a:lnTo>
                      <a:pt x="11088" y="7614"/>
                    </a:lnTo>
                    <a:lnTo>
                      <a:pt x="11085" y="7653"/>
                    </a:lnTo>
                    <a:lnTo>
                      <a:pt x="11080" y="7691"/>
                    </a:lnTo>
                    <a:lnTo>
                      <a:pt x="11074" y="7727"/>
                    </a:lnTo>
                    <a:lnTo>
                      <a:pt x="11064" y="7762"/>
                    </a:lnTo>
                    <a:lnTo>
                      <a:pt x="11053" y="7795"/>
                    </a:lnTo>
                    <a:lnTo>
                      <a:pt x="11038" y="7828"/>
                    </a:lnTo>
                    <a:lnTo>
                      <a:pt x="11022" y="7859"/>
                    </a:lnTo>
                    <a:lnTo>
                      <a:pt x="11004" y="7889"/>
                    </a:lnTo>
                    <a:lnTo>
                      <a:pt x="10983" y="7918"/>
                    </a:lnTo>
                    <a:lnTo>
                      <a:pt x="10961" y="7945"/>
                    </a:lnTo>
                    <a:lnTo>
                      <a:pt x="10936" y="7970"/>
                    </a:lnTo>
                    <a:lnTo>
                      <a:pt x="10910" y="7994"/>
                    </a:lnTo>
                    <a:lnTo>
                      <a:pt x="10882" y="8016"/>
                    </a:lnTo>
                    <a:lnTo>
                      <a:pt x="10852" y="8038"/>
                    </a:lnTo>
                    <a:lnTo>
                      <a:pt x="10820" y="8058"/>
                    </a:lnTo>
                    <a:lnTo>
                      <a:pt x="10786" y="8075"/>
                    </a:lnTo>
                    <a:lnTo>
                      <a:pt x="10751" y="8091"/>
                    </a:lnTo>
                    <a:lnTo>
                      <a:pt x="10715" y="8106"/>
                    </a:lnTo>
                    <a:lnTo>
                      <a:pt x="10677" y="8119"/>
                    </a:lnTo>
                    <a:lnTo>
                      <a:pt x="10637" y="8130"/>
                    </a:lnTo>
                    <a:lnTo>
                      <a:pt x="10596" y="8139"/>
                    </a:lnTo>
                    <a:lnTo>
                      <a:pt x="10555" y="8146"/>
                    </a:lnTo>
                    <a:lnTo>
                      <a:pt x="10513" y="8155"/>
                    </a:lnTo>
                    <a:lnTo>
                      <a:pt x="10473" y="8170"/>
                    </a:lnTo>
                    <a:lnTo>
                      <a:pt x="10435" y="8187"/>
                    </a:lnTo>
                    <a:lnTo>
                      <a:pt x="10398" y="8211"/>
                    </a:lnTo>
                    <a:lnTo>
                      <a:pt x="10363" y="8237"/>
                    </a:lnTo>
                    <a:lnTo>
                      <a:pt x="10331" y="8267"/>
                    </a:lnTo>
                    <a:lnTo>
                      <a:pt x="10298" y="8301"/>
                    </a:lnTo>
                    <a:lnTo>
                      <a:pt x="10268" y="8337"/>
                    </a:lnTo>
                    <a:lnTo>
                      <a:pt x="10239" y="8376"/>
                    </a:lnTo>
                    <a:lnTo>
                      <a:pt x="10212" y="8417"/>
                    </a:lnTo>
                    <a:lnTo>
                      <a:pt x="10187" y="8459"/>
                    </a:lnTo>
                    <a:lnTo>
                      <a:pt x="10163" y="8503"/>
                    </a:lnTo>
                    <a:lnTo>
                      <a:pt x="10140" y="8549"/>
                    </a:lnTo>
                    <a:lnTo>
                      <a:pt x="10118" y="8596"/>
                    </a:lnTo>
                    <a:lnTo>
                      <a:pt x="10100" y="8642"/>
                    </a:lnTo>
                    <a:lnTo>
                      <a:pt x="10081" y="8689"/>
                    </a:lnTo>
                    <a:lnTo>
                      <a:pt x="10064" y="8735"/>
                    </a:lnTo>
                    <a:lnTo>
                      <a:pt x="10047" y="8781"/>
                    </a:lnTo>
                    <a:lnTo>
                      <a:pt x="10034" y="8826"/>
                    </a:lnTo>
                    <a:lnTo>
                      <a:pt x="10020" y="8870"/>
                    </a:lnTo>
                    <a:lnTo>
                      <a:pt x="9996" y="8954"/>
                    </a:lnTo>
                    <a:lnTo>
                      <a:pt x="9979" y="9027"/>
                    </a:lnTo>
                    <a:lnTo>
                      <a:pt x="9965" y="9090"/>
                    </a:lnTo>
                    <a:lnTo>
                      <a:pt x="9955" y="9137"/>
                    </a:lnTo>
                    <a:lnTo>
                      <a:pt x="9949" y="9168"/>
                    </a:lnTo>
                    <a:lnTo>
                      <a:pt x="9947" y="9180"/>
                    </a:lnTo>
                    <a:lnTo>
                      <a:pt x="9840" y="9272"/>
                    </a:lnTo>
                    <a:lnTo>
                      <a:pt x="9702" y="9359"/>
                    </a:lnTo>
                    <a:lnTo>
                      <a:pt x="9532" y="9442"/>
                    </a:lnTo>
                    <a:lnTo>
                      <a:pt x="9334" y="9518"/>
                    </a:lnTo>
                    <a:lnTo>
                      <a:pt x="9110" y="9590"/>
                    </a:lnTo>
                    <a:lnTo>
                      <a:pt x="8864" y="9656"/>
                    </a:lnTo>
                    <a:lnTo>
                      <a:pt x="8596" y="9716"/>
                    </a:lnTo>
                    <a:lnTo>
                      <a:pt x="8310" y="9772"/>
                    </a:lnTo>
                    <a:lnTo>
                      <a:pt x="8008" y="9822"/>
                    </a:lnTo>
                    <a:lnTo>
                      <a:pt x="7693" y="9869"/>
                    </a:lnTo>
                    <a:lnTo>
                      <a:pt x="7366" y="9909"/>
                    </a:lnTo>
                    <a:lnTo>
                      <a:pt x="7030" y="9942"/>
                    </a:lnTo>
                    <a:lnTo>
                      <a:pt x="6687" y="9972"/>
                    </a:lnTo>
                    <a:lnTo>
                      <a:pt x="6341" y="9997"/>
                    </a:lnTo>
                    <a:lnTo>
                      <a:pt x="5992" y="10016"/>
                    </a:lnTo>
                    <a:lnTo>
                      <a:pt x="5645" y="10030"/>
                    </a:lnTo>
                    <a:lnTo>
                      <a:pt x="5299" y="10038"/>
                    </a:lnTo>
                    <a:lnTo>
                      <a:pt x="4960" y="10042"/>
                    </a:lnTo>
                    <a:lnTo>
                      <a:pt x="4628" y="10041"/>
                    </a:lnTo>
                    <a:lnTo>
                      <a:pt x="4306" y="10035"/>
                    </a:lnTo>
                    <a:lnTo>
                      <a:pt x="3997" y="10023"/>
                    </a:lnTo>
                    <a:lnTo>
                      <a:pt x="3702" y="10007"/>
                    </a:lnTo>
                    <a:lnTo>
                      <a:pt x="3425" y="9985"/>
                    </a:lnTo>
                    <a:lnTo>
                      <a:pt x="3168" y="9958"/>
                    </a:lnTo>
                    <a:lnTo>
                      <a:pt x="2932" y="9926"/>
                    </a:lnTo>
                    <a:lnTo>
                      <a:pt x="2721" y="9890"/>
                    </a:lnTo>
                    <a:lnTo>
                      <a:pt x="2538" y="9849"/>
                    </a:lnTo>
                    <a:lnTo>
                      <a:pt x="2382" y="9801"/>
                    </a:lnTo>
                    <a:lnTo>
                      <a:pt x="2258" y="9750"/>
                    </a:lnTo>
                    <a:lnTo>
                      <a:pt x="2170" y="9693"/>
                    </a:lnTo>
                    <a:lnTo>
                      <a:pt x="2116" y="9631"/>
                    </a:lnTo>
                    <a:lnTo>
                      <a:pt x="2101" y="9564"/>
                    </a:lnTo>
                    <a:lnTo>
                      <a:pt x="2105" y="9498"/>
                    </a:lnTo>
                    <a:lnTo>
                      <a:pt x="2101" y="9435"/>
                    </a:lnTo>
                    <a:lnTo>
                      <a:pt x="2094" y="9377"/>
                    </a:lnTo>
                    <a:lnTo>
                      <a:pt x="2080" y="9322"/>
                    </a:lnTo>
                    <a:lnTo>
                      <a:pt x="2061" y="9271"/>
                    </a:lnTo>
                    <a:lnTo>
                      <a:pt x="2039" y="9223"/>
                    </a:lnTo>
                    <a:lnTo>
                      <a:pt x="2013" y="9178"/>
                    </a:lnTo>
                    <a:lnTo>
                      <a:pt x="1983" y="9137"/>
                    </a:lnTo>
                    <a:lnTo>
                      <a:pt x="1950" y="9098"/>
                    </a:lnTo>
                    <a:lnTo>
                      <a:pt x="1914" y="9061"/>
                    </a:lnTo>
                    <a:lnTo>
                      <a:pt x="1875" y="9027"/>
                    </a:lnTo>
                    <a:lnTo>
                      <a:pt x="1835" y="8995"/>
                    </a:lnTo>
                    <a:lnTo>
                      <a:pt x="1793" y="8965"/>
                    </a:lnTo>
                    <a:lnTo>
                      <a:pt x="1749" y="8936"/>
                    </a:lnTo>
                    <a:lnTo>
                      <a:pt x="1706" y="8909"/>
                    </a:lnTo>
                    <a:lnTo>
                      <a:pt x="1661" y="8883"/>
                    </a:lnTo>
                    <a:lnTo>
                      <a:pt x="1572" y="8833"/>
                    </a:lnTo>
                    <a:lnTo>
                      <a:pt x="1485" y="8785"/>
                    </a:lnTo>
                    <a:lnTo>
                      <a:pt x="1444" y="8762"/>
                    </a:lnTo>
                    <a:lnTo>
                      <a:pt x="1404" y="8737"/>
                    </a:lnTo>
                    <a:lnTo>
                      <a:pt x="1366" y="8713"/>
                    </a:lnTo>
                    <a:lnTo>
                      <a:pt x="1331" y="8688"/>
                    </a:lnTo>
                    <a:lnTo>
                      <a:pt x="1299" y="8662"/>
                    </a:lnTo>
                    <a:lnTo>
                      <a:pt x="1270" y="8634"/>
                    </a:lnTo>
                    <a:lnTo>
                      <a:pt x="1245" y="8607"/>
                    </a:lnTo>
                    <a:lnTo>
                      <a:pt x="1224" y="8577"/>
                    </a:lnTo>
                    <a:lnTo>
                      <a:pt x="1206" y="8546"/>
                    </a:lnTo>
                    <a:lnTo>
                      <a:pt x="1195" y="8512"/>
                    </a:lnTo>
                    <a:lnTo>
                      <a:pt x="1188" y="8476"/>
                    </a:lnTo>
                    <a:lnTo>
                      <a:pt x="1188" y="8438"/>
                    </a:lnTo>
                    <a:lnTo>
                      <a:pt x="1187" y="8400"/>
                    </a:lnTo>
                    <a:lnTo>
                      <a:pt x="1182" y="8363"/>
                    </a:lnTo>
                    <a:lnTo>
                      <a:pt x="1172" y="8328"/>
                    </a:lnTo>
                    <a:lnTo>
                      <a:pt x="1157" y="8296"/>
                    </a:lnTo>
                    <a:lnTo>
                      <a:pt x="1138" y="8265"/>
                    </a:lnTo>
                    <a:lnTo>
                      <a:pt x="1115" y="8235"/>
                    </a:lnTo>
                    <a:lnTo>
                      <a:pt x="1090" y="8206"/>
                    </a:lnTo>
                    <a:lnTo>
                      <a:pt x="1062" y="8179"/>
                    </a:lnTo>
                    <a:lnTo>
                      <a:pt x="1029" y="8151"/>
                    </a:lnTo>
                    <a:lnTo>
                      <a:pt x="994" y="8125"/>
                    </a:lnTo>
                    <a:lnTo>
                      <a:pt x="958" y="8099"/>
                    </a:lnTo>
                    <a:lnTo>
                      <a:pt x="918" y="8071"/>
                    </a:lnTo>
                    <a:lnTo>
                      <a:pt x="835" y="8018"/>
                    </a:lnTo>
                    <a:lnTo>
                      <a:pt x="746" y="7960"/>
                    </a:lnTo>
                    <a:lnTo>
                      <a:pt x="700" y="7930"/>
                    </a:lnTo>
                    <a:lnTo>
                      <a:pt x="654" y="7899"/>
                    </a:lnTo>
                    <a:lnTo>
                      <a:pt x="606" y="7865"/>
                    </a:lnTo>
                    <a:lnTo>
                      <a:pt x="560" y="7830"/>
                    </a:lnTo>
                    <a:lnTo>
                      <a:pt x="514" y="7793"/>
                    </a:lnTo>
                    <a:lnTo>
                      <a:pt x="468" y="7754"/>
                    </a:lnTo>
                    <a:lnTo>
                      <a:pt x="423" y="7712"/>
                    </a:lnTo>
                    <a:lnTo>
                      <a:pt x="379" y="7667"/>
                    </a:lnTo>
                    <a:lnTo>
                      <a:pt x="337" y="7619"/>
                    </a:lnTo>
                    <a:lnTo>
                      <a:pt x="296" y="7568"/>
                    </a:lnTo>
                    <a:lnTo>
                      <a:pt x="257" y="7515"/>
                    </a:lnTo>
                    <a:lnTo>
                      <a:pt x="221" y="7456"/>
                    </a:lnTo>
                    <a:lnTo>
                      <a:pt x="186" y="7394"/>
                    </a:lnTo>
                    <a:lnTo>
                      <a:pt x="155" y="7329"/>
                    </a:lnTo>
                    <a:lnTo>
                      <a:pt x="126" y="7258"/>
                    </a:lnTo>
                    <a:lnTo>
                      <a:pt x="101" y="7183"/>
                    </a:lnTo>
                    <a:lnTo>
                      <a:pt x="78" y="7105"/>
                    </a:lnTo>
                    <a:lnTo>
                      <a:pt x="60" y="7028"/>
                    </a:lnTo>
                    <a:lnTo>
                      <a:pt x="44" y="6950"/>
                    </a:lnTo>
                    <a:lnTo>
                      <a:pt x="30" y="6873"/>
                    </a:lnTo>
                    <a:lnTo>
                      <a:pt x="19" y="6797"/>
                    </a:lnTo>
                    <a:lnTo>
                      <a:pt x="11" y="6721"/>
                    </a:lnTo>
                    <a:lnTo>
                      <a:pt x="5" y="6646"/>
                    </a:lnTo>
                    <a:lnTo>
                      <a:pt x="1" y="6571"/>
                    </a:lnTo>
                    <a:lnTo>
                      <a:pt x="0" y="6496"/>
                    </a:lnTo>
                    <a:lnTo>
                      <a:pt x="0" y="6421"/>
                    </a:lnTo>
                    <a:lnTo>
                      <a:pt x="2" y="6348"/>
                    </a:lnTo>
                    <a:lnTo>
                      <a:pt x="7" y="6275"/>
                    </a:lnTo>
                    <a:lnTo>
                      <a:pt x="12" y="6203"/>
                    </a:lnTo>
                    <a:lnTo>
                      <a:pt x="20" y="6130"/>
                    </a:lnTo>
                    <a:lnTo>
                      <a:pt x="29" y="6059"/>
                    </a:lnTo>
                    <a:lnTo>
                      <a:pt x="40" y="5989"/>
                    </a:lnTo>
                    <a:lnTo>
                      <a:pt x="51" y="5920"/>
                    </a:lnTo>
                    <a:lnTo>
                      <a:pt x="63" y="5850"/>
                    </a:lnTo>
                    <a:lnTo>
                      <a:pt x="76" y="5782"/>
                    </a:lnTo>
                    <a:lnTo>
                      <a:pt x="91" y="5715"/>
                    </a:lnTo>
                    <a:lnTo>
                      <a:pt x="105" y="5647"/>
                    </a:lnTo>
                    <a:lnTo>
                      <a:pt x="121" y="5581"/>
                    </a:lnTo>
                    <a:lnTo>
                      <a:pt x="136" y="5516"/>
                    </a:lnTo>
                    <a:lnTo>
                      <a:pt x="152" y="5453"/>
                    </a:lnTo>
                    <a:lnTo>
                      <a:pt x="186" y="5327"/>
                    </a:lnTo>
                    <a:lnTo>
                      <a:pt x="218" y="5204"/>
                    </a:lnTo>
                    <a:lnTo>
                      <a:pt x="249" y="5087"/>
                    </a:lnTo>
                    <a:lnTo>
                      <a:pt x="278" y="4973"/>
                    </a:lnTo>
                    <a:lnTo>
                      <a:pt x="293" y="4919"/>
                    </a:lnTo>
                    <a:lnTo>
                      <a:pt x="312" y="4866"/>
                    </a:lnTo>
                    <a:lnTo>
                      <a:pt x="334" y="4816"/>
                    </a:lnTo>
                    <a:lnTo>
                      <a:pt x="358" y="4768"/>
                    </a:lnTo>
                    <a:lnTo>
                      <a:pt x="385" y="4721"/>
                    </a:lnTo>
                    <a:lnTo>
                      <a:pt x="415" y="4678"/>
                    </a:lnTo>
                    <a:lnTo>
                      <a:pt x="448" y="4635"/>
                    </a:lnTo>
                    <a:lnTo>
                      <a:pt x="481" y="4594"/>
                    </a:lnTo>
                    <a:lnTo>
                      <a:pt x="516" y="4555"/>
                    </a:lnTo>
                    <a:lnTo>
                      <a:pt x="554" y="4518"/>
                    </a:lnTo>
                    <a:lnTo>
                      <a:pt x="593" y="4482"/>
                    </a:lnTo>
                    <a:lnTo>
                      <a:pt x="631" y="4447"/>
                    </a:lnTo>
                    <a:lnTo>
                      <a:pt x="671" y="4413"/>
                    </a:lnTo>
                    <a:lnTo>
                      <a:pt x="711" y="4381"/>
                    </a:lnTo>
                    <a:lnTo>
                      <a:pt x="751" y="4348"/>
                    </a:lnTo>
                    <a:lnTo>
                      <a:pt x="792" y="4317"/>
                    </a:lnTo>
                    <a:lnTo>
                      <a:pt x="872" y="4257"/>
                    </a:lnTo>
                    <a:lnTo>
                      <a:pt x="948" y="4200"/>
                    </a:lnTo>
                    <a:lnTo>
                      <a:pt x="984" y="4171"/>
                    </a:lnTo>
                    <a:lnTo>
                      <a:pt x="1019" y="4143"/>
                    </a:lnTo>
                    <a:lnTo>
                      <a:pt x="1053" y="4115"/>
                    </a:lnTo>
                    <a:lnTo>
                      <a:pt x="1084" y="4087"/>
                    </a:lnTo>
                    <a:lnTo>
                      <a:pt x="1113" y="4059"/>
                    </a:lnTo>
                    <a:lnTo>
                      <a:pt x="1139" y="4030"/>
                    </a:lnTo>
                    <a:lnTo>
                      <a:pt x="1163" y="4001"/>
                    </a:lnTo>
                    <a:lnTo>
                      <a:pt x="1184" y="3971"/>
                    </a:lnTo>
                    <a:lnTo>
                      <a:pt x="1201" y="3941"/>
                    </a:lnTo>
                    <a:lnTo>
                      <a:pt x="1215" y="3911"/>
                    </a:lnTo>
                    <a:lnTo>
                      <a:pt x="1225" y="3879"/>
                    </a:lnTo>
                    <a:lnTo>
                      <a:pt x="1231" y="3846"/>
                    </a:lnTo>
                    <a:lnTo>
                      <a:pt x="1236" y="3811"/>
                    </a:lnTo>
                    <a:lnTo>
                      <a:pt x="1244" y="3774"/>
                    </a:lnTo>
                    <a:lnTo>
                      <a:pt x="1251" y="3732"/>
                    </a:lnTo>
                    <a:lnTo>
                      <a:pt x="1260" y="3688"/>
                    </a:lnTo>
                    <a:lnTo>
                      <a:pt x="1270" y="3640"/>
                    </a:lnTo>
                    <a:lnTo>
                      <a:pt x="1283" y="3591"/>
                    </a:lnTo>
                    <a:lnTo>
                      <a:pt x="1296" y="3538"/>
                    </a:lnTo>
                    <a:lnTo>
                      <a:pt x="1313" y="3484"/>
                    </a:lnTo>
                    <a:lnTo>
                      <a:pt x="1330" y="3428"/>
                    </a:lnTo>
                    <a:lnTo>
                      <a:pt x="1349" y="3371"/>
                    </a:lnTo>
                    <a:lnTo>
                      <a:pt x="1371" y="3312"/>
                    </a:lnTo>
                    <a:lnTo>
                      <a:pt x="1395" y="3254"/>
                    </a:lnTo>
                    <a:lnTo>
                      <a:pt x="1421" y="3194"/>
                    </a:lnTo>
                    <a:lnTo>
                      <a:pt x="1450" y="3134"/>
                    </a:lnTo>
                    <a:lnTo>
                      <a:pt x="1481" y="3073"/>
                    </a:lnTo>
                    <a:lnTo>
                      <a:pt x="1515" y="3013"/>
                    </a:lnTo>
                    <a:lnTo>
                      <a:pt x="1551" y="2953"/>
                    </a:lnTo>
                    <a:lnTo>
                      <a:pt x="1591" y="2894"/>
                    </a:lnTo>
                    <a:lnTo>
                      <a:pt x="1633" y="2835"/>
                    </a:lnTo>
                    <a:lnTo>
                      <a:pt x="1678" y="2779"/>
                    </a:lnTo>
                    <a:lnTo>
                      <a:pt x="1727" y="2724"/>
                    </a:lnTo>
                    <a:lnTo>
                      <a:pt x="1779" y="2671"/>
                    </a:lnTo>
                    <a:lnTo>
                      <a:pt x="1834" y="2618"/>
                    </a:lnTo>
                    <a:lnTo>
                      <a:pt x="1893" y="2570"/>
                    </a:lnTo>
                    <a:lnTo>
                      <a:pt x="1955" y="2522"/>
                    </a:lnTo>
                    <a:lnTo>
                      <a:pt x="2021" y="2478"/>
                    </a:lnTo>
                    <a:lnTo>
                      <a:pt x="2091" y="2439"/>
                    </a:lnTo>
                    <a:lnTo>
                      <a:pt x="2165" y="2401"/>
                    </a:lnTo>
                    <a:lnTo>
                      <a:pt x="2243" y="2367"/>
                    </a:lnTo>
                    <a:lnTo>
                      <a:pt x="2325" y="2337"/>
                    </a:lnTo>
                    <a:lnTo>
                      <a:pt x="2411" y="2311"/>
                    </a:lnTo>
                    <a:lnTo>
                      <a:pt x="2502" y="2290"/>
                    </a:lnTo>
                    <a:lnTo>
                      <a:pt x="2619" y="2266"/>
                    </a:lnTo>
                    <a:lnTo>
                      <a:pt x="2728" y="2239"/>
                    </a:lnTo>
                    <a:lnTo>
                      <a:pt x="2827" y="2206"/>
                    </a:lnTo>
                    <a:lnTo>
                      <a:pt x="2921" y="2171"/>
                    </a:lnTo>
                    <a:lnTo>
                      <a:pt x="3006" y="2133"/>
                    </a:lnTo>
                    <a:lnTo>
                      <a:pt x="3084" y="2090"/>
                    </a:lnTo>
                    <a:lnTo>
                      <a:pt x="3157" y="2044"/>
                    </a:lnTo>
                    <a:lnTo>
                      <a:pt x="3223" y="1997"/>
                    </a:lnTo>
                    <a:lnTo>
                      <a:pt x="3283" y="1945"/>
                    </a:lnTo>
                    <a:lnTo>
                      <a:pt x="3338" y="1893"/>
                    </a:lnTo>
                    <a:lnTo>
                      <a:pt x="3388" y="1838"/>
                    </a:lnTo>
                    <a:lnTo>
                      <a:pt x="3433" y="1782"/>
                    </a:lnTo>
                    <a:lnTo>
                      <a:pt x="3474" y="1725"/>
                    </a:lnTo>
                    <a:lnTo>
                      <a:pt x="3511" y="1666"/>
                    </a:lnTo>
                    <a:lnTo>
                      <a:pt x="3544" y="1606"/>
                    </a:lnTo>
                    <a:lnTo>
                      <a:pt x="3575" y="1546"/>
                    </a:lnTo>
                    <a:lnTo>
                      <a:pt x="3602" y="1485"/>
                    </a:lnTo>
                    <a:lnTo>
                      <a:pt x="3627" y="1424"/>
                    </a:lnTo>
                    <a:lnTo>
                      <a:pt x="3650" y="1364"/>
                    </a:lnTo>
                    <a:lnTo>
                      <a:pt x="3671" y="1303"/>
                    </a:lnTo>
                    <a:lnTo>
                      <a:pt x="3711" y="1185"/>
                    </a:lnTo>
                    <a:lnTo>
                      <a:pt x="3748" y="1072"/>
                    </a:lnTo>
                    <a:lnTo>
                      <a:pt x="3768" y="1018"/>
                    </a:lnTo>
                    <a:lnTo>
                      <a:pt x="3787" y="966"/>
                    </a:lnTo>
                    <a:lnTo>
                      <a:pt x="3808" y="916"/>
                    </a:lnTo>
                    <a:lnTo>
                      <a:pt x="3829" y="868"/>
                    </a:lnTo>
                    <a:lnTo>
                      <a:pt x="3853" y="823"/>
                    </a:lnTo>
                    <a:lnTo>
                      <a:pt x="3879" y="782"/>
                    </a:lnTo>
                    <a:lnTo>
                      <a:pt x="3908" y="744"/>
                    </a:lnTo>
                    <a:lnTo>
                      <a:pt x="3939" y="709"/>
                    </a:lnTo>
                    <a:lnTo>
                      <a:pt x="3973" y="677"/>
                    </a:lnTo>
                    <a:lnTo>
                      <a:pt x="4008" y="650"/>
                    </a:lnTo>
                    <a:lnTo>
                      <a:pt x="4043" y="625"/>
                    </a:lnTo>
                    <a:lnTo>
                      <a:pt x="4079" y="603"/>
                    </a:lnTo>
                    <a:lnTo>
                      <a:pt x="4116" y="584"/>
                    </a:lnTo>
                    <a:lnTo>
                      <a:pt x="4155" y="566"/>
                    </a:lnTo>
                    <a:lnTo>
                      <a:pt x="4195" y="553"/>
                    </a:lnTo>
                    <a:lnTo>
                      <a:pt x="4237" y="539"/>
                    </a:lnTo>
                    <a:lnTo>
                      <a:pt x="4280" y="528"/>
                    </a:lnTo>
                    <a:lnTo>
                      <a:pt x="4325" y="518"/>
                    </a:lnTo>
                    <a:lnTo>
                      <a:pt x="4371" y="509"/>
                    </a:lnTo>
                    <a:lnTo>
                      <a:pt x="4420" y="500"/>
                    </a:lnTo>
                    <a:lnTo>
                      <a:pt x="4522" y="485"/>
                    </a:lnTo>
                    <a:lnTo>
                      <a:pt x="4634" y="471"/>
                    </a:lnTo>
                    <a:lnTo>
                      <a:pt x="4755" y="455"/>
                    </a:lnTo>
                    <a:lnTo>
                      <a:pt x="4888" y="435"/>
                    </a:lnTo>
                    <a:lnTo>
                      <a:pt x="4959" y="424"/>
                    </a:lnTo>
                    <a:lnTo>
                      <a:pt x="5031" y="410"/>
                    </a:lnTo>
                    <a:lnTo>
                      <a:pt x="5108" y="395"/>
                    </a:lnTo>
                    <a:lnTo>
                      <a:pt x="5188" y="378"/>
                    </a:lnTo>
                    <a:lnTo>
                      <a:pt x="5271" y="358"/>
                    </a:lnTo>
                    <a:lnTo>
                      <a:pt x="5358" y="335"/>
                    </a:lnTo>
                    <a:lnTo>
                      <a:pt x="5448" y="310"/>
                    </a:lnTo>
                    <a:lnTo>
                      <a:pt x="5541" y="282"/>
                    </a:lnTo>
                    <a:lnTo>
                      <a:pt x="5639" y="249"/>
                    </a:lnTo>
                    <a:lnTo>
                      <a:pt x="5740" y="213"/>
                    </a:lnTo>
                    <a:lnTo>
                      <a:pt x="5846" y="174"/>
                    </a:lnTo>
                    <a:lnTo>
                      <a:pt x="5956" y="131"/>
                    </a:lnTo>
                    <a:lnTo>
                      <a:pt x="6065" y="88"/>
                    </a:lnTo>
                    <a:lnTo>
                      <a:pt x="6175" y="56"/>
                    </a:lnTo>
                    <a:lnTo>
                      <a:pt x="6283" y="31"/>
                    </a:lnTo>
                    <a:lnTo>
                      <a:pt x="6389" y="13"/>
                    </a:lnTo>
                    <a:lnTo>
                      <a:pt x="6493" y="3"/>
                    </a:lnTo>
                    <a:lnTo>
                      <a:pt x="6596" y="0"/>
                    </a:lnTo>
                    <a:lnTo>
                      <a:pt x="6696" y="3"/>
                    </a:lnTo>
                    <a:lnTo>
                      <a:pt x="6794" y="12"/>
                    </a:lnTo>
                    <a:lnTo>
                      <a:pt x="6890" y="28"/>
                    </a:lnTo>
                    <a:lnTo>
                      <a:pt x="6984" y="48"/>
                    </a:lnTo>
                    <a:lnTo>
                      <a:pt x="7075" y="75"/>
                    </a:lnTo>
                    <a:lnTo>
                      <a:pt x="7165" y="106"/>
                    </a:lnTo>
                    <a:lnTo>
                      <a:pt x="7251" y="141"/>
                    </a:lnTo>
                    <a:lnTo>
                      <a:pt x="7335" y="179"/>
                    </a:lnTo>
                    <a:lnTo>
                      <a:pt x="7414" y="222"/>
                    </a:lnTo>
                    <a:lnTo>
                      <a:pt x="7493" y="268"/>
                    </a:lnTo>
                    <a:lnTo>
                      <a:pt x="7568" y="317"/>
                    </a:lnTo>
                    <a:lnTo>
                      <a:pt x="7640" y="368"/>
                    </a:lnTo>
                    <a:lnTo>
                      <a:pt x="7709" y="420"/>
                    </a:lnTo>
                    <a:lnTo>
                      <a:pt x="7774" y="475"/>
                    </a:lnTo>
                    <a:lnTo>
                      <a:pt x="7836" y="531"/>
                    </a:lnTo>
                    <a:lnTo>
                      <a:pt x="7895" y="589"/>
                    </a:lnTo>
                    <a:lnTo>
                      <a:pt x="7950" y="647"/>
                    </a:lnTo>
                    <a:lnTo>
                      <a:pt x="8001" y="706"/>
                    </a:lnTo>
                    <a:lnTo>
                      <a:pt x="8048" y="764"/>
                    </a:lnTo>
                    <a:lnTo>
                      <a:pt x="8092" y="822"/>
                    </a:lnTo>
                    <a:lnTo>
                      <a:pt x="8132" y="878"/>
                    </a:lnTo>
                    <a:lnTo>
                      <a:pt x="8167" y="935"/>
                    </a:lnTo>
                    <a:lnTo>
                      <a:pt x="8199" y="989"/>
                    </a:lnTo>
                    <a:lnTo>
                      <a:pt x="8225" y="1041"/>
                    </a:lnTo>
                    <a:lnTo>
                      <a:pt x="8249" y="1092"/>
                    </a:lnTo>
                    <a:lnTo>
                      <a:pt x="8268" y="1138"/>
                    </a:lnTo>
                    <a:close/>
                  </a:path>
                </a:pathLst>
              </a:custGeom>
              <a:solidFill>
                <a:srgbClr val="9FB096"/>
              </a:solidFill>
              <a:ln w="9525">
                <a:noFill/>
                <a:round/>
                <a:headEnd/>
                <a:tailEnd/>
              </a:ln>
            </p:spPr>
            <p:txBody>
              <a:bodyPr/>
              <a:lstStyle/>
              <a:p>
                <a:endParaRPr lang="en-US"/>
              </a:p>
            </p:txBody>
          </p:sp>
          <p:sp>
            <p:nvSpPr>
              <p:cNvPr id="1462" name="Freeform 11"/>
              <p:cNvSpPr>
                <a:spLocks/>
              </p:cNvSpPr>
              <p:nvPr/>
            </p:nvSpPr>
            <p:spPr bwMode="auto">
              <a:xfrm>
                <a:off x="1771" y="772"/>
                <a:ext cx="2212" cy="1977"/>
              </a:xfrm>
              <a:custGeom>
                <a:avLst/>
                <a:gdLst>
                  <a:gd name="T0" fmla="*/ 8124 w 11059"/>
                  <a:gd name="T1" fmla="*/ 1393 h 9887"/>
                  <a:gd name="T2" fmla="*/ 8354 w 11059"/>
                  <a:gd name="T3" fmla="*/ 1723 h 9887"/>
                  <a:gd name="T4" fmla="*/ 8681 w 11059"/>
                  <a:gd name="T5" fmla="*/ 1972 h 9887"/>
                  <a:gd name="T6" fmla="*/ 9129 w 11059"/>
                  <a:gd name="T7" fmla="*/ 2097 h 9887"/>
                  <a:gd name="T8" fmla="*/ 9550 w 11059"/>
                  <a:gd name="T9" fmla="*/ 2173 h 9887"/>
                  <a:gd name="T10" fmla="*/ 9738 w 11059"/>
                  <a:gd name="T11" fmla="*/ 2356 h 9887"/>
                  <a:gd name="T12" fmla="*/ 9770 w 11059"/>
                  <a:gd name="T13" fmla="*/ 2614 h 9887"/>
                  <a:gd name="T14" fmla="*/ 9724 w 11059"/>
                  <a:gd name="T15" fmla="*/ 3083 h 9887"/>
                  <a:gd name="T16" fmla="*/ 9822 w 11059"/>
                  <a:gd name="T17" fmla="*/ 3486 h 9887"/>
                  <a:gd name="T18" fmla="*/ 10058 w 11059"/>
                  <a:gd name="T19" fmla="*/ 3916 h 9887"/>
                  <a:gd name="T20" fmla="*/ 10411 w 11059"/>
                  <a:gd name="T21" fmla="*/ 4288 h 9887"/>
                  <a:gd name="T22" fmla="*/ 10831 w 11059"/>
                  <a:gd name="T23" fmla="*/ 4547 h 9887"/>
                  <a:gd name="T24" fmla="*/ 11038 w 11059"/>
                  <a:gd name="T25" fmla="*/ 4897 h 9887"/>
                  <a:gd name="T26" fmla="*/ 11039 w 11059"/>
                  <a:gd name="T27" fmla="*/ 5316 h 9887"/>
                  <a:gd name="T28" fmla="*/ 10927 w 11059"/>
                  <a:gd name="T29" fmla="*/ 5704 h 9887"/>
                  <a:gd name="T30" fmla="*/ 10733 w 11059"/>
                  <a:gd name="T31" fmla="*/ 6059 h 9887"/>
                  <a:gd name="T32" fmla="*/ 10592 w 11059"/>
                  <a:gd name="T33" fmla="*/ 6317 h 9887"/>
                  <a:gd name="T34" fmla="*/ 10550 w 11059"/>
                  <a:gd name="T35" fmla="*/ 6581 h 9887"/>
                  <a:gd name="T36" fmla="*/ 10655 w 11059"/>
                  <a:gd name="T37" fmla="*/ 6911 h 9887"/>
                  <a:gd name="T38" fmla="*/ 10801 w 11059"/>
                  <a:gd name="T39" fmla="*/ 7279 h 9887"/>
                  <a:gd name="T40" fmla="*/ 10772 w 11059"/>
                  <a:gd name="T41" fmla="*/ 7592 h 9887"/>
                  <a:gd name="T42" fmla="*/ 10599 w 11059"/>
                  <a:gd name="T43" fmla="*/ 7822 h 9887"/>
                  <a:gd name="T44" fmla="*/ 10314 w 11059"/>
                  <a:gd name="T45" fmla="*/ 7950 h 9887"/>
                  <a:gd name="T46" fmla="*/ 10023 w 11059"/>
                  <a:gd name="T47" fmla="*/ 8116 h 9887"/>
                  <a:gd name="T48" fmla="*/ 9849 w 11059"/>
                  <a:gd name="T49" fmla="*/ 8466 h 9887"/>
                  <a:gd name="T50" fmla="*/ 9748 w 11059"/>
                  <a:gd name="T51" fmla="*/ 8928 h 9887"/>
                  <a:gd name="T52" fmla="*/ 8906 w 11059"/>
                  <a:gd name="T53" fmla="*/ 9431 h 9887"/>
                  <a:gd name="T54" fmla="*/ 6507 w 11059"/>
                  <a:gd name="T55" fmla="*/ 9814 h 9887"/>
                  <a:gd name="T56" fmla="*/ 3845 w 11059"/>
                  <a:gd name="T57" fmla="*/ 9868 h 9887"/>
                  <a:gd name="T58" fmla="*/ 2127 w 11059"/>
                  <a:gd name="T59" fmla="*/ 9595 h 9887"/>
                  <a:gd name="T60" fmla="*/ 1939 w 11059"/>
                  <a:gd name="T61" fmla="*/ 9115 h 9887"/>
                  <a:gd name="T62" fmla="*/ 1704 w 11059"/>
                  <a:gd name="T63" fmla="*/ 8806 h 9887"/>
                  <a:gd name="T64" fmla="*/ 1328 w 11059"/>
                  <a:gd name="T65" fmla="*/ 8546 h 9887"/>
                  <a:gd name="T66" fmla="*/ 1176 w 11059"/>
                  <a:gd name="T67" fmla="*/ 8307 h 9887"/>
                  <a:gd name="T68" fmla="*/ 1078 w 11059"/>
                  <a:gd name="T69" fmla="*/ 8040 h 9887"/>
                  <a:gd name="T70" fmla="*/ 688 w 11059"/>
                  <a:gd name="T71" fmla="*/ 7761 h 9887"/>
                  <a:gd name="T72" fmla="*/ 330 w 11059"/>
                  <a:gd name="T73" fmla="*/ 7447 h 9887"/>
                  <a:gd name="T74" fmla="*/ 83 w 11059"/>
                  <a:gd name="T75" fmla="*/ 6926 h 9887"/>
                  <a:gd name="T76" fmla="*/ 1 w 11059"/>
                  <a:gd name="T77" fmla="*/ 6345 h 9887"/>
                  <a:gd name="T78" fmla="*/ 30 w 11059"/>
                  <a:gd name="T79" fmla="*/ 5818 h 9887"/>
                  <a:gd name="T80" fmla="*/ 138 w 11059"/>
                  <a:gd name="T81" fmla="*/ 5275 h 9887"/>
                  <a:gd name="T82" fmla="*/ 331 w 11059"/>
                  <a:gd name="T83" fmla="*/ 4682 h 9887"/>
                  <a:gd name="T84" fmla="*/ 617 w 11059"/>
                  <a:gd name="T85" fmla="*/ 4371 h 9887"/>
                  <a:gd name="T86" fmla="*/ 999 w 11059"/>
                  <a:gd name="T87" fmla="*/ 4068 h 9887"/>
                  <a:gd name="T88" fmla="*/ 1174 w 11059"/>
                  <a:gd name="T89" fmla="*/ 3828 h 9887"/>
                  <a:gd name="T90" fmla="*/ 1246 w 11059"/>
                  <a:gd name="T91" fmla="*/ 3491 h 9887"/>
                  <a:gd name="T92" fmla="*/ 1433 w 11059"/>
                  <a:gd name="T93" fmla="*/ 3036 h 9887"/>
                  <a:gd name="T94" fmla="*/ 1775 w 11059"/>
                  <a:gd name="T95" fmla="*/ 2595 h 9887"/>
                  <a:gd name="T96" fmla="*/ 2309 w 11059"/>
                  <a:gd name="T97" fmla="*/ 2303 h 9887"/>
                  <a:gd name="T98" fmla="*/ 3044 w 11059"/>
                  <a:gd name="T99" fmla="*/ 2046 h 9887"/>
                  <a:gd name="T100" fmla="*/ 3430 w 11059"/>
                  <a:gd name="T101" fmla="*/ 1611 h 9887"/>
                  <a:gd name="T102" fmla="*/ 3652 w 11059"/>
                  <a:gd name="T103" fmla="*/ 1023 h 9887"/>
                  <a:gd name="T104" fmla="*/ 3858 w 11059"/>
                  <a:gd name="T105" fmla="*/ 682 h 9887"/>
                  <a:gd name="T106" fmla="*/ 4160 w 11059"/>
                  <a:gd name="T107" fmla="*/ 532 h 9887"/>
                  <a:gd name="T108" fmla="*/ 4824 w 11059"/>
                  <a:gd name="T109" fmla="*/ 432 h 9887"/>
                  <a:gd name="T110" fmla="*/ 5495 w 11059"/>
                  <a:gd name="T111" fmla="*/ 259 h 9887"/>
                  <a:gd name="T112" fmla="*/ 6341 w 11059"/>
                  <a:gd name="T113" fmla="*/ 5 h 9887"/>
                  <a:gd name="T114" fmla="*/ 7057 w 11059"/>
                  <a:gd name="T115" fmla="*/ 120 h 9887"/>
                  <a:gd name="T116" fmla="*/ 7591 w 11059"/>
                  <a:gd name="T117" fmla="*/ 486 h 9887"/>
                  <a:gd name="T118" fmla="*/ 7918 w 11059"/>
                  <a:gd name="T119" fmla="*/ 925 h 98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59"/>
                  <a:gd name="T181" fmla="*/ 0 h 9887"/>
                  <a:gd name="T182" fmla="*/ 11059 w 11059"/>
                  <a:gd name="T183" fmla="*/ 9887 h 98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59" h="9887">
                    <a:moveTo>
                      <a:pt x="7984" y="1074"/>
                    </a:moveTo>
                    <a:lnTo>
                      <a:pt x="8001" y="1120"/>
                    </a:lnTo>
                    <a:lnTo>
                      <a:pt x="8019" y="1166"/>
                    </a:lnTo>
                    <a:lnTo>
                      <a:pt x="8038" y="1212"/>
                    </a:lnTo>
                    <a:lnTo>
                      <a:pt x="8058" y="1259"/>
                    </a:lnTo>
                    <a:lnTo>
                      <a:pt x="8079" y="1303"/>
                    </a:lnTo>
                    <a:lnTo>
                      <a:pt x="8100" y="1348"/>
                    </a:lnTo>
                    <a:lnTo>
                      <a:pt x="8124" y="1393"/>
                    </a:lnTo>
                    <a:lnTo>
                      <a:pt x="8148" y="1438"/>
                    </a:lnTo>
                    <a:lnTo>
                      <a:pt x="8174" y="1481"/>
                    </a:lnTo>
                    <a:lnTo>
                      <a:pt x="8200" y="1524"/>
                    </a:lnTo>
                    <a:lnTo>
                      <a:pt x="8228" y="1566"/>
                    </a:lnTo>
                    <a:lnTo>
                      <a:pt x="8258" y="1607"/>
                    </a:lnTo>
                    <a:lnTo>
                      <a:pt x="8288" y="1647"/>
                    </a:lnTo>
                    <a:lnTo>
                      <a:pt x="8320" y="1685"/>
                    </a:lnTo>
                    <a:lnTo>
                      <a:pt x="8354" y="1723"/>
                    </a:lnTo>
                    <a:lnTo>
                      <a:pt x="8389" y="1760"/>
                    </a:lnTo>
                    <a:lnTo>
                      <a:pt x="8426" y="1795"/>
                    </a:lnTo>
                    <a:lnTo>
                      <a:pt x="8464" y="1829"/>
                    </a:lnTo>
                    <a:lnTo>
                      <a:pt x="8503" y="1860"/>
                    </a:lnTo>
                    <a:lnTo>
                      <a:pt x="8546" y="1891"/>
                    </a:lnTo>
                    <a:lnTo>
                      <a:pt x="8590" y="1920"/>
                    </a:lnTo>
                    <a:lnTo>
                      <a:pt x="8634" y="1948"/>
                    </a:lnTo>
                    <a:lnTo>
                      <a:pt x="8681" y="1972"/>
                    </a:lnTo>
                    <a:lnTo>
                      <a:pt x="8731" y="1996"/>
                    </a:lnTo>
                    <a:lnTo>
                      <a:pt x="8780" y="2017"/>
                    </a:lnTo>
                    <a:lnTo>
                      <a:pt x="8834" y="2036"/>
                    </a:lnTo>
                    <a:lnTo>
                      <a:pt x="8889" y="2052"/>
                    </a:lnTo>
                    <a:lnTo>
                      <a:pt x="8945" y="2067"/>
                    </a:lnTo>
                    <a:lnTo>
                      <a:pt x="9004" y="2080"/>
                    </a:lnTo>
                    <a:lnTo>
                      <a:pt x="9065" y="2090"/>
                    </a:lnTo>
                    <a:lnTo>
                      <a:pt x="9129" y="2097"/>
                    </a:lnTo>
                    <a:lnTo>
                      <a:pt x="9195" y="2101"/>
                    </a:lnTo>
                    <a:lnTo>
                      <a:pt x="9258" y="2106"/>
                    </a:lnTo>
                    <a:lnTo>
                      <a:pt x="9318" y="2112"/>
                    </a:lnTo>
                    <a:lnTo>
                      <a:pt x="9373" y="2121"/>
                    </a:lnTo>
                    <a:lnTo>
                      <a:pt x="9424" y="2131"/>
                    </a:lnTo>
                    <a:lnTo>
                      <a:pt x="9471" y="2143"/>
                    </a:lnTo>
                    <a:lnTo>
                      <a:pt x="9513" y="2157"/>
                    </a:lnTo>
                    <a:lnTo>
                      <a:pt x="9550" y="2173"/>
                    </a:lnTo>
                    <a:lnTo>
                      <a:pt x="9585" y="2191"/>
                    </a:lnTo>
                    <a:lnTo>
                      <a:pt x="9617" y="2210"/>
                    </a:lnTo>
                    <a:lnTo>
                      <a:pt x="9644" y="2231"/>
                    </a:lnTo>
                    <a:lnTo>
                      <a:pt x="9669" y="2252"/>
                    </a:lnTo>
                    <a:lnTo>
                      <a:pt x="9690" y="2276"/>
                    </a:lnTo>
                    <a:lnTo>
                      <a:pt x="9709" y="2302"/>
                    </a:lnTo>
                    <a:lnTo>
                      <a:pt x="9724" y="2328"/>
                    </a:lnTo>
                    <a:lnTo>
                      <a:pt x="9738" y="2356"/>
                    </a:lnTo>
                    <a:lnTo>
                      <a:pt x="9749" y="2384"/>
                    </a:lnTo>
                    <a:lnTo>
                      <a:pt x="9756" y="2414"/>
                    </a:lnTo>
                    <a:lnTo>
                      <a:pt x="9764" y="2446"/>
                    </a:lnTo>
                    <a:lnTo>
                      <a:pt x="9767" y="2478"/>
                    </a:lnTo>
                    <a:lnTo>
                      <a:pt x="9770" y="2510"/>
                    </a:lnTo>
                    <a:lnTo>
                      <a:pt x="9771" y="2544"/>
                    </a:lnTo>
                    <a:lnTo>
                      <a:pt x="9771" y="2579"/>
                    </a:lnTo>
                    <a:lnTo>
                      <a:pt x="9770" y="2614"/>
                    </a:lnTo>
                    <a:lnTo>
                      <a:pt x="9767" y="2650"/>
                    </a:lnTo>
                    <a:lnTo>
                      <a:pt x="9760" y="2724"/>
                    </a:lnTo>
                    <a:lnTo>
                      <a:pt x="9750" y="2800"/>
                    </a:lnTo>
                    <a:lnTo>
                      <a:pt x="9739" y="2877"/>
                    </a:lnTo>
                    <a:lnTo>
                      <a:pt x="9728" y="2956"/>
                    </a:lnTo>
                    <a:lnTo>
                      <a:pt x="9724" y="2997"/>
                    </a:lnTo>
                    <a:lnTo>
                      <a:pt x="9723" y="3040"/>
                    </a:lnTo>
                    <a:lnTo>
                      <a:pt x="9724" y="3083"/>
                    </a:lnTo>
                    <a:lnTo>
                      <a:pt x="9728" y="3129"/>
                    </a:lnTo>
                    <a:lnTo>
                      <a:pt x="9735" y="3177"/>
                    </a:lnTo>
                    <a:lnTo>
                      <a:pt x="9744" y="3227"/>
                    </a:lnTo>
                    <a:lnTo>
                      <a:pt x="9754" y="3277"/>
                    </a:lnTo>
                    <a:lnTo>
                      <a:pt x="9767" y="3328"/>
                    </a:lnTo>
                    <a:lnTo>
                      <a:pt x="9784" y="3380"/>
                    </a:lnTo>
                    <a:lnTo>
                      <a:pt x="9801" y="3433"/>
                    </a:lnTo>
                    <a:lnTo>
                      <a:pt x="9822" y="3486"/>
                    </a:lnTo>
                    <a:lnTo>
                      <a:pt x="9844" y="3540"/>
                    </a:lnTo>
                    <a:lnTo>
                      <a:pt x="9869" y="3595"/>
                    </a:lnTo>
                    <a:lnTo>
                      <a:pt x="9895" y="3649"/>
                    </a:lnTo>
                    <a:lnTo>
                      <a:pt x="9923" y="3704"/>
                    </a:lnTo>
                    <a:lnTo>
                      <a:pt x="9955" y="3757"/>
                    </a:lnTo>
                    <a:lnTo>
                      <a:pt x="9987" y="3811"/>
                    </a:lnTo>
                    <a:lnTo>
                      <a:pt x="10022" y="3863"/>
                    </a:lnTo>
                    <a:lnTo>
                      <a:pt x="10058" y="3916"/>
                    </a:lnTo>
                    <a:lnTo>
                      <a:pt x="10096" y="3967"/>
                    </a:lnTo>
                    <a:lnTo>
                      <a:pt x="10136" y="4017"/>
                    </a:lnTo>
                    <a:lnTo>
                      <a:pt x="10178" y="4067"/>
                    </a:lnTo>
                    <a:lnTo>
                      <a:pt x="10222" y="4114"/>
                    </a:lnTo>
                    <a:lnTo>
                      <a:pt x="10267" y="4160"/>
                    </a:lnTo>
                    <a:lnTo>
                      <a:pt x="10313" y="4204"/>
                    </a:lnTo>
                    <a:lnTo>
                      <a:pt x="10361" y="4247"/>
                    </a:lnTo>
                    <a:lnTo>
                      <a:pt x="10411" y="4288"/>
                    </a:lnTo>
                    <a:lnTo>
                      <a:pt x="10463" y="4325"/>
                    </a:lnTo>
                    <a:lnTo>
                      <a:pt x="10515" y="4361"/>
                    </a:lnTo>
                    <a:lnTo>
                      <a:pt x="10569" y="4395"/>
                    </a:lnTo>
                    <a:lnTo>
                      <a:pt x="10625" y="4426"/>
                    </a:lnTo>
                    <a:lnTo>
                      <a:pt x="10681" y="4454"/>
                    </a:lnTo>
                    <a:lnTo>
                      <a:pt x="10736" y="4481"/>
                    </a:lnTo>
                    <a:lnTo>
                      <a:pt x="10786" y="4512"/>
                    </a:lnTo>
                    <a:lnTo>
                      <a:pt x="10831" y="4547"/>
                    </a:lnTo>
                    <a:lnTo>
                      <a:pt x="10872" y="4584"/>
                    </a:lnTo>
                    <a:lnTo>
                      <a:pt x="10907" y="4622"/>
                    </a:lnTo>
                    <a:lnTo>
                      <a:pt x="10939" y="4663"/>
                    </a:lnTo>
                    <a:lnTo>
                      <a:pt x="10967" y="4707"/>
                    </a:lnTo>
                    <a:lnTo>
                      <a:pt x="10989" y="4752"/>
                    </a:lnTo>
                    <a:lnTo>
                      <a:pt x="11009" y="4799"/>
                    </a:lnTo>
                    <a:lnTo>
                      <a:pt x="11025" y="4847"/>
                    </a:lnTo>
                    <a:lnTo>
                      <a:pt x="11038" y="4897"/>
                    </a:lnTo>
                    <a:lnTo>
                      <a:pt x="11048" y="4948"/>
                    </a:lnTo>
                    <a:lnTo>
                      <a:pt x="11054" y="4999"/>
                    </a:lnTo>
                    <a:lnTo>
                      <a:pt x="11058" y="5052"/>
                    </a:lnTo>
                    <a:lnTo>
                      <a:pt x="11059" y="5104"/>
                    </a:lnTo>
                    <a:lnTo>
                      <a:pt x="11056" y="5158"/>
                    </a:lnTo>
                    <a:lnTo>
                      <a:pt x="11053" y="5210"/>
                    </a:lnTo>
                    <a:lnTo>
                      <a:pt x="11047" y="5264"/>
                    </a:lnTo>
                    <a:lnTo>
                      <a:pt x="11039" y="5316"/>
                    </a:lnTo>
                    <a:lnTo>
                      <a:pt x="11029" y="5369"/>
                    </a:lnTo>
                    <a:lnTo>
                      <a:pt x="11018" y="5421"/>
                    </a:lnTo>
                    <a:lnTo>
                      <a:pt x="11005" y="5471"/>
                    </a:lnTo>
                    <a:lnTo>
                      <a:pt x="10992" y="5521"/>
                    </a:lnTo>
                    <a:lnTo>
                      <a:pt x="10977" y="5570"/>
                    </a:lnTo>
                    <a:lnTo>
                      <a:pt x="10960" y="5616"/>
                    </a:lnTo>
                    <a:lnTo>
                      <a:pt x="10943" y="5662"/>
                    </a:lnTo>
                    <a:lnTo>
                      <a:pt x="10927" y="5704"/>
                    </a:lnTo>
                    <a:lnTo>
                      <a:pt x="10909" y="5746"/>
                    </a:lnTo>
                    <a:lnTo>
                      <a:pt x="10892" y="5785"/>
                    </a:lnTo>
                    <a:lnTo>
                      <a:pt x="10874" y="5822"/>
                    </a:lnTo>
                    <a:lnTo>
                      <a:pt x="10857" y="5855"/>
                    </a:lnTo>
                    <a:lnTo>
                      <a:pt x="10839" y="5887"/>
                    </a:lnTo>
                    <a:lnTo>
                      <a:pt x="10806" y="5945"/>
                    </a:lnTo>
                    <a:lnTo>
                      <a:pt x="10769" y="6003"/>
                    </a:lnTo>
                    <a:lnTo>
                      <a:pt x="10733" y="6059"/>
                    </a:lnTo>
                    <a:lnTo>
                      <a:pt x="10697" y="6115"/>
                    </a:lnTo>
                    <a:lnTo>
                      <a:pt x="10680" y="6144"/>
                    </a:lnTo>
                    <a:lnTo>
                      <a:pt x="10663" y="6171"/>
                    </a:lnTo>
                    <a:lnTo>
                      <a:pt x="10647" y="6200"/>
                    </a:lnTo>
                    <a:lnTo>
                      <a:pt x="10632" y="6229"/>
                    </a:lnTo>
                    <a:lnTo>
                      <a:pt x="10617" y="6257"/>
                    </a:lnTo>
                    <a:lnTo>
                      <a:pt x="10604" y="6287"/>
                    </a:lnTo>
                    <a:lnTo>
                      <a:pt x="10592" y="6317"/>
                    </a:lnTo>
                    <a:lnTo>
                      <a:pt x="10581" y="6347"/>
                    </a:lnTo>
                    <a:lnTo>
                      <a:pt x="10571" y="6378"/>
                    </a:lnTo>
                    <a:lnTo>
                      <a:pt x="10564" y="6410"/>
                    </a:lnTo>
                    <a:lnTo>
                      <a:pt x="10557" y="6442"/>
                    </a:lnTo>
                    <a:lnTo>
                      <a:pt x="10552" y="6476"/>
                    </a:lnTo>
                    <a:lnTo>
                      <a:pt x="10550" y="6509"/>
                    </a:lnTo>
                    <a:lnTo>
                      <a:pt x="10549" y="6544"/>
                    </a:lnTo>
                    <a:lnTo>
                      <a:pt x="10550" y="6581"/>
                    </a:lnTo>
                    <a:lnTo>
                      <a:pt x="10554" y="6618"/>
                    </a:lnTo>
                    <a:lnTo>
                      <a:pt x="10560" y="6655"/>
                    </a:lnTo>
                    <a:lnTo>
                      <a:pt x="10569" y="6695"/>
                    </a:lnTo>
                    <a:lnTo>
                      <a:pt x="10580" y="6735"/>
                    </a:lnTo>
                    <a:lnTo>
                      <a:pt x="10595" y="6778"/>
                    </a:lnTo>
                    <a:lnTo>
                      <a:pt x="10611" y="6820"/>
                    </a:lnTo>
                    <a:lnTo>
                      <a:pt x="10632" y="6865"/>
                    </a:lnTo>
                    <a:lnTo>
                      <a:pt x="10655" y="6911"/>
                    </a:lnTo>
                    <a:lnTo>
                      <a:pt x="10681" y="6960"/>
                    </a:lnTo>
                    <a:lnTo>
                      <a:pt x="10707" y="7007"/>
                    </a:lnTo>
                    <a:lnTo>
                      <a:pt x="10731" y="7055"/>
                    </a:lnTo>
                    <a:lnTo>
                      <a:pt x="10751" y="7101"/>
                    </a:lnTo>
                    <a:lnTo>
                      <a:pt x="10768" y="7147"/>
                    </a:lnTo>
                    <a:lnTo>
                      <a:pt x="10782" y="7192"/>
                    </a:lnTo>
                    <a:lnTo>
                      <a:pt x="10793" y="7237"/>
                    </a:lnTo>
                    <a:lnTo>
                      <a:pt x="10801" y="7279"/>
                    </a:lnTo>
                    <a:lnTo>
                      <a:pt x="10807" y="7322"/>
                    </a:lnTo>
                    <a:lnTo>
                      <a:pt x="10809" y="7364"/>
                    </a:lnTo>
                    <a:lnTo>
                      <a:pt x="10809" y="7404"/>
                    </a:lnTo>
                    <a:lnTo>
                      <a:pt x="10807" y="7444"/>
                    </a:lnTo>
                    <a:lnTo>
                      <a:pt x="10802" y="7483"/>
                    </a:lnTo>
                    <a:lnTo>
                      <a:pt x="10794" y="7520"/>
                    </a:lnTo>
                    <a:lnTo>
                      <a:pt x="10784" y="7557"/>
                    </a:lnTo>
                    <a:lnTo>
                      <a:pt x="10772" y="7592"/>
                    </a:lnTo>
                    <a:lnTo>
                      <a:pt x="10758" y="7625"/>
                    </a:lnTo>
                    <a:lnTo>
                      <a:pt x="10742" y="7658"/>
                    </a:lnTo>
                    <a:lnTo>
                      <a:pt x="10723" y="7689"/>
                    </a:lnTo>
                    <a:lnTo>
                      <a:pt x="10702" y="7719"/>
                    </a:lnTo>
                    <a:lnTo>
                      <a:pt x="10680" y="7748"/>
                    </a:lnTo>
                    <a:lnTo>
                      <a:pt x="10655" y="7774"/>
                    </a:lnTo>
                    <a:lnTo>
                      <a:pt x="10627" y="7799"/>
                    </a:lnTo>
                    <a:lnTo>
                      <a:pt x="10599" y="7822"/>
                    </a:lnTo>
                    <a:lnTo>
                      <a:pt x="10569" y="7845"/>
                    </a:lnTo>
                    <a:lnTo>
                      <a:pt x="10537" y="7865"/>
                    </a:lnTo>
                    <a:lnTo>
                      <a:pt x="10504" y="7884"/>
                    </a:lnTo>
                    <a:lnTo>
                      <a:pt x="10469" y="7901"/>
                    </a:lnTo>
                    <a:lnTo>
                      <a:pt x="10431" y="7916"/>
                    </a:lnTo>
                    <a:lnTo>
                      <a:pt x="10394" y="7930"/>
                    </a:lnTo>
                    <a:lnTo>
                      <a:pt x="10354" y="7941"/>
                    </a:lnTo>
                    <a:lnTo>
                      <a:pt x="10314" y="7950"/>
                    </a:lnTo>
                    <a:lnTo>
                      <a:pt x="10272" y="7957"/>
                    </a:lnTo>
                    <a:lnTo>
                      <a:pt x="10230" y="7967"/>
                    </a:lnTo>
                    <a:lnTo>
                      <a:pt x="10190" y="7981"/>
                    </a:lnTo>
                    <a:lnTo>
                      <a:pt x="10153" y="8000"/>
                    </a:lnTo>
                    <a:lnTo>
                      <a:pt x="10118" y="8023"/>
                    </a:lnTo>
                    <a:lnTo>
                      <a:pt x="10084" y="8051"/>
                    </a:lnTo>
                    <a:lnTo>
                      <a:pt x="10053" y="8082"/>
                    </a:lnTo>
                    <a:lnTo>
                      <a:pt x="10023" y="8116"/>
                    </a:lnTo>
                    <a:lnTo>
                      <a:pt x="9996" y="8153"/>
                    </a:lnTo>
                    <a:lnTo>
                      <a:pt x="9971" y="8193"/>
                    </a:lnTo>
                    <a:lnTo>
                      <a:pt x="9946" y="8234"/>
                    </a:lnTo>
                    <a:lnTo>
                      <a:pt x="9923" y="8279"/>
                    </a:lnTo>
                    <a:lnTo>
                      <a:pt x="9902" y="8324"/>
                    </a:lnTo>
                    <a:lnTo>
                      <a:pt x="9884" y="8372"/>
                    </a:lnTo>
                    <a:lnTo>
                      <a:pt x="9866" y="8419"/>
                    </a:lnTo>
                    <a:lnTo>
                      <a:pt x="9849" y="8466"/>
                    </a:lnTo>
                    <a:lnTo>
                      <a:pt x="9834" y="8515"/>
                    </a:lnTo>
                    <a:lnTo>
                      <a:pt x="9820" y="8563"/>
                    </a:lnTo>
                    <a:lnTo>
                      <a:pt x="9807" y="8610"/>
                    </a:lnTo>
                    <a:lnTo>
                      <a:pt x="9797" y="8657"/>
                    </a:lnTo>
                    <a:lnTo>
                      <a:pt x="9786" y="8702"/>
                    </a:lnTo>
                    <a:lnTo>
                      <a:pt x="9770" y="8787"/>
                    </a:lnTo>
                    <a:lnTo>
                      <a:pt x="9758" y="8863"/>
                    </a:lnTo>
                    <a:lnTo>
                      <a:pt x="9748" y="8928"/>
                    </a:lnTo>
                    <a:lnTo>
                      <a:pt x="9743" y="8977"/>
                    </a:lnTo>
                    <a:lnTo>
                      <a:pt x="9739" y="9009"/>
                    </a:lnTo>
                    <a:lnTo>
                      <a:pt x="9738" y="9021"/>
                    </a:lnTo>
                    <a:lnTo>
                      <a:pt x="9631" y="9113"/>
                    </a:lnTo>
                    <a:lnTo>
                      <a:pt x="9493" y="9200"/>
                    </a:lnTo>
                    <a:lnTo>
                      <a:pt x="9325" y="9283"/>
                    </a:lnTo>
                    <a:lnTo>
                      <a:pt x="9127" y="9359"/>
                    </a:lnTo>
                    <a:lnTo>
                      <a:pt x="8906" y="9431"/>
                    </a:lnTo>
                    <a:lnTo>
                      <a:pt x="8662" y="9497"/>
                    </a:lnTo>
                    <a:lnTo>
                      <a:pt x="8397" y="9559"/>
                    </a:lnTo>
                    <a:lnTo>
                      <a:pt x="8114" y="9615"/>
                    </a:lnTo>
                    <a:lnTo>
                      <a:pt x="7815" y="9665"/>
                    </a:lnTo>
                    <a:lnTo>
                      <a:pt x="7501" y="9710"/>
                    </a:lnTo>
                    <a:lnTo>
                      <a:pt x="7178" y="9751"/>
                    </a:lnTo>
                    <a:lnTo>
                      <a:pt x="6845" y="9786"/>
                    </a:lnTo>
                    <a:lnTo>
                      <a:pt x="6507" y="9814"/>
                    </a:lnTo>
                    <a:lnTo>
                      <a:pt x="6164" y="9839"/>
                    </a:lnTo>
                    <a:lnTo>
                      <a:pt x="5818" y="9859"/>
                    </a:lnTo>
                    <a:lnTo>
                      <a:pt x="5475" y="9873"/>
                    </a:lnTo>
                    <a:lnTo>
                      <a:pt x="5133" y="9882"/>
                    </a:lnTo>
                    <a:lnTo>
                      <a:pt x="4797" y="9887"/>
                    </a:lnTo>
                    <a:lnTo>
                      <a:pt x="4469" y="9886"/>
                    </a:lnTo>
                    <a:lnTo>
                      <a:pt x="4151" y="9879"/>
                    </a:lnTo>
                    <a:lnTo>
                      <a:pt x="3845" y="9868"/>
                    </a:lnTo>
                    <a:lnTo>
                      <a:pt x="3555" y="9852"/>
                    </a:lnTo>
                    <a:lnTo>
                      <a:pt x="3280" y="9829"/>
                    </a:lnTo>
                    <a:lnTo>
                      <a:pt x="3026" y="9803"/>
                    </a:lnTo>
                    <a:lnTo>
                      <a:pt x="2792" y="9772"/>
                    </a:lnTo>
                    <a:lnTo>
                      <a:pt x="2584" y="9736"/>
                    </a:lnTo>
                    <a:lnTo>
                      <a:pt x="2402" y="9693"/>
                    </a:lnTo>
                    <a:lnTo>
                      <a:pt x="2248" y="9647"/>
                    </a:lnTo>
                    <a:lnTo>
                      <a:pt x="2127" y="9595"/>
                    </a:lnTo>
                    <a:lnTo>
                      <a:pt x="2038" y="9539"/>
                    </a:lnTo>
                    <a:lnTo>
                      <a:pt x="1985" y="9477"/>
                    </a:lnTo>
                    <a:lnTo>
                      <a:pt x="1971" y="9410"/>
                    </a:lnTo>
                    <a:lnTo>
                      <a:pt x="1975" y="9344"/>
                    </a:lnTo>
                    <a:lnTo>
                      <a:pt x="1972" y="9281"/>
                    </a:lnTo>
                    <a:lnTo>
                      <a:pt x="1966" y="9223"/>
                    </a:lnTo>
                    <a:lnTo>
                      <a:pt x="1954" y="9168"/>
                    </a:lnTo>
                    <a:lnTo>
                      <a:pt x="1939" y="9115"/>
                    </a:lnTo>
                    <a:lnTo>
                      <a:pt x="1919" y="9068"/>
                    </a:lnTo>
                    <a:lnTo>
                      <a:pt x="1896" y="9023"/>
                    </a:lnTo>
                    <a:lnTo>
                      <a:pt x="1870" y="8981"/>
                    </a:lnTo>
                    <a:lnTo>
                      <a:pt x="1841" y="8941"/>
                    </a:lnTo>
                    <a:lnTo>
                      <a:pt x="1810" y="8905"/>
                    </a:lnTo>
                    <a:lnTo>
                      <a:pt x="1776" y="8870"/>
                    </a:lnTo>
                    <a:lnTo>
                      <a:pt x="1742" y="8837"/>
                    </a:lnTo>
                    <a:lnTo>
                      <a:pt x="1704" y="8806"/>
                    </a:lnTo>
                    <a:lnTo>
                      <a:pt x="1667" y="8776"/>
                    </a:lnTo>
                    <a:lnTo>
                      <a:pt x="1627" y="8749"/>
                    </a:lnTo>
                    <a:lnTo>
                      <a:pt x="1588" y="8721"/>
                    </a:lnTo>
                    <a:lnTo>
                      <a:pt x="1509" y="8670"/>
                    </a:lnTo>
                    <a:lnTo>
                      <a:pt x="1433" y="8621"/>
                    </a:lnTo>
                    <a:lnTo>
                      <a:pt x="1397" y="8596"/>
                    </a:lnTo>
                    <a:lnTo>
                      <a:pt x="1362" y="8571"/>
                    </a:lnTo>
                    <a:lnTo>
                      <a:pt x="1328" y="8546"/>
                    </a:lnTo>
                    <a:lnTo>
                      <a:pt x="1299" y="8521"/>
                    </a:lnTo>
                    <a:lnTo>
                      <a:pt x="1270" y="8495"/>
                    </a:lnTo>
                    <a:lnTo>
                      <a:pt x="1245" y="8468"/>
                    </a:lnTo>
                    <a:lnTo>
                      <a:pt x="1224" y="8439"/>
                    </a:lnTo>
                    <a:lnTo>
                      <a:pt x="1205" y="8409"/>
                    </a:lnTo>
                    <a:lnTo>
                      <a:pt x="1191" y="8377"/>
                    </a:lnTo>
                    <a:lnTo>
                      <a:pt x="1181" y="8343"/>
                    </a:lnTo>
                    <a:lnTo>
                      <a:pt x="1176" y="8307"/>
                    </a:lnTo>
                    <a:lnTo>
                      <a:pt x="1175" y="8269"/>
                    </a:lnTo>
                    <a:lnTo>
                      <a:pt x="1175" y="8231"/>
                    </a:lnTo>
                    <a:lnTo>
                      <a:pt x="1169" y="8194"/>
                    </a:lnTo>
                    <a:lnTo>
                      <a:pt x="1159" y="8161"/>
                    </a:lnTo>
                    <a:lnTo>
                      <a:pt x="1145" y="8128"/>
                    </a:lnTo>
                    <a:lnTo>
                      <a:pt x="1126" y="8097"/>
                    </a:lnTo>
                    <a:lnTo>
                      <a:pt x="1104" y="8068"/>
                    </a:lnTo>
                    <a:lnTo>
                      <a:pt x="1078" y="8040"/>
                    </a:lnTo>
                    <a:lnTo>
                      <a:pt x="1049" y="8012"/>
                    </a:lnTo>
                    <a:lnTo>
                      <a:pt x="1017" y="7985"/>
                    </a:lnTo>
                    <a:lnTo>
                      <a:pt x="983" y="7957"/>
                    </a:lnTo>
                    <a:lnTo>
                      <a:pt x="945" y="7931"/>
                    </a:lnTo>
                    <a:lnTo>
                      <a:pt x="907" y="7905"/>
                    </a:lnTo>
                    <a:lnTo>
                      <a:pt x="823" y="7850"/>
                    </a:lnTo>
                    <a:lnTo>
                      <a:pt x="735" y="7792"/>
                    </a:lnTo>
                    <a:lnTo>
                      <a:pt x="688" y="7761"/>
                    </a:lnTo>
                    <a:lnTo>
                      <a:pt x="642" y="7730"/>
                    </a:lnTo>
                    <a:lnTo>
                      <a:pt x="596" y="7696"/>
                    </a:lnTo>
                    <a:lnTo>
                      <a:pt x="550" y="7660"/>
                    </a:lnTo>
                    <a:lnTo>
                      <a:pt x="504" y="7623"/>
                    </a:lnTo>
                    <a:lnTo>
                      <a:pt x="459" y="7583"/>
                    </a:lnTo>
                    <a:lnTo>
                      <a:pt x="415" y="7540"/>
                    </a:lnTo>
                    <a:lnTo>
                      <a:pt x="371" y="7495"/>
                    </a:lnTo>
                    <a:lnTo>
                      <a:pt x="330" y="7447"/>
                    </a:lnTo>
                    <a:lnTo>
                      <a:pt x="290" y="7394"/>
                    </a:lnTo>
                    <a:lnTo>
                      <a:pt x="253" y="7339"/>
                    </a:lnTo>
                    <a:lnTo>
                      <a:pt x="217" y="7281"/>
                    </a:lnTo>
                    <a:lnTo>
                      <a:pt x="184" y="7218"/>
                    </a:lnTo>
                    <a:lnTo>
                      <a:pt x="154" y="7151"/>
                    </a:lnTo>
                    <a:lnTo>
                      <a:pt x="127" y="7080"/>
                    </a:lnTo>
                    <a:lnTo>
                      <a:pt x="103" y="7004"/>
                    </a:lnTo>
                    <a:lnTo>
                      <a:pt x="83" y="6926"/>
                    </a:lnTo>
                    <a:lnTo>
                      <a:pt x="64" y="6850"/>
                    </a:lnTo>
                    <a:lnTo>
                      <a:pt x="49" y="6775"/>
                    </a:lnTo>
                    <a:lnTo>
                      <a:pt x="36" y="6702"/>
                    </a:lnTo>
                    <a:lnTo>
                      <a:pt x="25" y="6628"/>
                    </a:lnTo>
                    <a:lnTo>
                      <a:pt x="16" y="6556"/>
                    </a:lnTo>
                    <a:lnTo>
                      <a:pt x="8" y="6484"/>
                    </a:lnTo>
                    <a:lnTo>
                      <a:pt x="3" y="6415"/>
                    </a:lnTo>
                    <a:lnTo>
                      <a:pt x="1" y="6345"/>
                    </a:lnTo>
                    <a:lnTo>
                      <a:pt x="0" y="6276"/>
                    </a:lnTo>
                    <a:lnTo>
                      <a:pt x="0" y="6209"/>
                    </a:lnTo>
                    <a:lnTo>
                      <a:pt x="1" y="6141"/>
                    </a:lnTo>
                    <a:lnTo>
                      <a:pt x="5" y="6075"/>
                    </a:lnTo>
                    <a:lnTo>
                      <a:pt x="8" y="6010"/>
                    </a:lnTo>
                    <a:lnTo>
                      <a:pt x="15" y="5945"/>
                    </a:lnTo>
                    <a:lnTo>
                      <a:pt x="22" y="5882"/>
                    </a:lnTo>
                    <a:lnTo>
                      <a:pt x="30" y="5818"/>
                    </a:lnTo>
                    <a:lnTo>
                      <a:pt x="39" y="5756"/>
                    </a:lnTo>
                    <a:lnTo>
                      <a:pt x="49" y="5693"/>
                    </a:lnTo>
                    <a:lnTo>
                      <a:pt x="61" y="5632"/>
                    </a:lnTo>
                    <a:lnTo>
                      <a:pt x="72" y="5571"/>
                    </a:lnTo>
                    <a:lnTo>
                      <a:pt x="84" y="5511"/>
                    </a:lnTo>
                    <a:lnTo>
                      <a:pt x="97" y="5451"/>
                    </a:lnTo>
                    <a:lnTo>
                      <a:pt x="111" y="5392"/>
                    </a:lnTo>
                    <a:lnTo>
                      <a:pt x="138" y="5275"/>
                    </a:lnTo>
                    <a:lnTo>
                      <a:pt x="167" y="5160"/>
                    </a:lnTo>
                    <a:lnTo>
                      <a:pt x="194" y="5045"/>
                    </a:lnTo>
                    <a:lnTo>
                      <a:pt x="222" y="4933"/>
                    </a:lnTo>
                    <a:lnTo>
                      <a:pt x="238" y="4878"/>
                    </a:lnTo>
                    <a:lnTo>
                      <a:pt x="257" y="4827"/>
                    </a:lnTo>
                    <a:lnTo>
                      <a:pt x="279" y="4777"/>
                    </a:lnTo>
                    <a:lnTo>
                      <a:pt x="304" y="4728"/>
                    </a:lnTo>
                    <a:lnTo>
                      <a:pt x="331" y="4682"/>
                    </a:lnTo>
                    <a:lnTo>
                      <a:pt x="361" y="4638"/>
                    </a:lnTo>
                    <a:lnTo>
                      <a:pt x="394" y="4596"/>
                    </a:lnTo>
                    <a:lnTo>
                      <a:pt x="428" y="4555"/>
                    </a:lnTo>
                    <a:lnTo>
                      <a:pt x="462" y="4515"/>
                    </a:lnTo>
                    <a:lnTo>
                      <a:pt x="500" y="4477"/>
                    </a:lnTo>
                    <a:lnTo>
                      <a:pt x="539" y="4441"/>
                    </a:lnTo>
                    <a:lnTo>
                      <a:pt x="577" y="4405"/>
                    </a:lnTo>
                    <a:lnTo>
                      <a:pt x="617" y="4371"/>
                    </a:lnTo>
                    <a:lnTo>
                      <a:pt x="657" y="4338"/>
                    </a:lnTo>
                    <a:lnTo>
                      <a:pt x="698" y="4305"/>
                    </a:lnTo>
                    <a:lnTo>
                      <a:pt x="738" y="4274"/>
                    </a:lnTo>
                    <a:lnTo>
                      <a:pt x="818" y="4213"/>
                    </a:lnTo>
                    <a:lnTo>
                      <a:pt x="894" y="4154"/>
                    </a:lnTo>
                    <a:lnTo>
                      <a:pt x="932" y="4125"/>
                    </a:lnTo>
                    <a:lnTo>
                      <a:pt x="967" y="4097"/>
                    </a:lnTo>
                    <a:lnTo>
                      <a:pt x="999" y="4068"/>
                    </a:lnTo>
                    <a:lnTo>
                      <a:pt x="1030" y="4038"/>
                    </a:lnTo>
                    <a:lnTo>
                      <a:pt x="1060" y="4009"/>
                    </a:lnTo>
                    <a:lnTo>
                      <a:pt x="1086" y="3981"/>
                    </a:lnTo>
                    <a:lnTo>
                      <a:pt x="1110" y="3952"/>
                    </a:lnTo>
                    <a:lnTo>
                      <a:pt x="1131" y="3922"/>
                    </a:lnTo>
                    <a:lnTo>
                      <a:pt x="1149" y="3892"/>
                    </a:lnTo>
                    <a:lnTo>
                      <a:pt x="1164" y="3861"/>
                    </a:lnTo>
                    <a:lnTo>
                      <a:pt x="1174" y="3828"/>
                    </a:lnTo>
                    <a:lnTo>
                      <a:pt x="1180" y="3796"/>
                    </a:lnTo>
                    <a:lnTo>
                      <a:pt x="1185" y="3762"/>
                    </a:lnTo>
                    <a:lnTo>
                      <a:pt x="1191" y="3724"/>
                    </a:lnTo>
                    <a:lnTo>
                      <a:pt x="1199" y="3682"/>
                    </a:lnTo>
                    <a:lnTo>
                      <a:pt x="1209" y="3639"/>
                    </a:lnTo>
                    <a:lnTo>
                      <a:pt x="1220" y="3591"/>
                    </a:lnTo>
                    <a:lnTo>
                      <a:pt x="1232" y="3543"/>
                    </a:lnTo>
                    <a:lnTo>
                      <a:pt x="1246" y="3491"/>
                    </a:lnTo>
                    <a:lnTo>
                      <a:pt x="1262" y="3438"/>
                    </a:lnTo>
                    <a:lnTo>
                      <a:pt x="1281" y="3383"/>
                    </a:lnTo>
                    <a:lnTo>
                      <a:pt x="1301" y="3327"/>
                    </a:lnTo>
                    <a:lnTo>
                      <a:pt x="1323" y="3271"/>
                    </a:lnTo>
                    <a:lnTo>
                      <a:pt x="1347" y="3212"/>
                    </a:lnTo>
                    <a:lnTo>
                      <a:pt x="1373" y="3153"/>
                    </a:lnTo>
                    <a:lnTo>
                      <a:pt x="1402" y="3095"/>
                    </a:lnTo>
                    <a:lnTo>
                      <a:pt x="1433" y="3036"/>
                    </a:lnTo>
                    <a:lnTo>
                      <a:pt x="1467" y="2977"/>
                    </a:lnTo>
                    <a:lnTo>
                      <a:pt x="1503" y="2920"/>
                    </a:lnTo>
                    <a:lnTo>
                      <a:pt x="1542" y="2862"/>
                    </a:lnTo>
                    <a:lnTo>
                      <a:pt x="1583" y="2806"/>
                    </a:lnTo>
                    <a:lnTo>
                      <a:pt x="1627" y="2750"/>
                    </a:lnTo>
                    <a:lnTo>
                      <a:pt x="1673" y="2698"/>
                    </a:lnTo>
                    <a:lnTo>
                      <a:pt x="1723" y="2645"/>
                    </a:lnTo>
                    <a:lnTo>
                      <a:pt x="1775" y="2595"/>
                    </a:lnTo>
                    <a:lnTo>
                      <a:pt x="1831" y="2548"/>
                    </a:lnTo>
                    <a:lnTo>
                      <a:pt x="1889" y="2504"/>
                    </a:lnTo>
                    <a:lnTo>
                      <a:pt x="1951" y="2462"/>
                    </a:lnTo>
                    <a:lnTo>
                      <a:pt x="2016" y="2423"/>
                    </a:lnTo>
                    <a:lnTo>
                      <a:pt x="2083" y="2387"/>
                    </a:lnTo>
                    <a:lnTo>
                      <a:pt x="2156" y="2356"/>
                    </a:lnTo>
                    <a:lnTo>
                      <a:pt x="2231" y="2327"/>
                    </a:lnTo>
                    <a:lnTo>
                      <a:pt x="2309" y="2303"/>
                    </a:lnTo>
                    <a:lnTo>
                      <a:pt x="2390" y="2284"/>
                    </a:lnTo>
                    <a:lnTo>
                      <a:pt x="2508" y="2262"/>
                    </a:lnTo>
                    <a:lnTo>
                      <a:pt x="2616" y="2236"/>
                    </a:lnTo>
                    <a:lnTo>
                      <a:pt x="2716" y="2205"/>
                    </a:lnTo>
                    <a:lnTo>
                      <a:pt x="2808" y="2170"/>
                    </a:lnTo>
                    <a:lnTo>
                      <a:pt x="2893" y="2132"/>
                    </a:lnTo>
                    <a:lnTo>
                      <a:pt x="2972" y="2090"/>
                    </a:lnTo>
                    <a:lnTo>
                      <a:pt x="3044" y="2046"/>
                    </a:lnTo>
                    <a:lnTo>
                      <a:pt x="3109" y="1999"/>
                    </a:lnTo>
                    <a:lnTo>
                      <a:pt x="3169" y="1949"/>
                    </a:lnTo>
                    <a:lnTo>
                      <a:pt x="3224" y="1896"/>
                    </a:lnTo>
                    <a:lnTo>
                      <a:pt x="3274" y="1843"/>
                    </a:lnTo>
                    <a:lnTo>
                      <a:pt x="3319" y="1786"/>
                    </a:lnTo>
                    <a:lnTo>
                      <a:pt x="3359" y="1729"/>
                    </a:lnTo>
                    <a:lnTo>
                      <a:pt x="3396" y="1670"/>
                    </a:lnTo>
                    <a:lnTo>
                      <a:pt x="3430" y="1611"/>
                    </a:lnTo>
                    <a:lnTo>
                      <a:pt x="3460" y="1551"/>
                    </a:lnTo>
                    <a:lnTo>
                      <a:pt x="3487" y="1489"/>
                    </a:lnTo>
                    <a:lnTo>
                      <a:pt x="3512" y="1430"/>
                    </a:lnTo>
                    <a:lnTo>
                      <a:pt x="3535" y="1368"/>
                    </a:lnTo>
                    <a:lnTo>
                      <a:pt x="3556" y="1308"/>
                    </a:lnTo>
                    <a:lnTo>
                      <a:pt x="3596" y="1190"/>
                    </a:lnTo>
                    <a:lnTo>
                      <a:pt x="3633" y="1076"/>
                    </a:lnTo>
                    <a:lnTo>
                      <a:pt x="3652" y="1023"/>
                    </a:lnTo>
                    <a:lnTo>
                      <a:pt x="3672" y="970"/>
                    </a:lnTo>
                    <a:lnTo>
                      <a:pt x="3692" y="920"/>
                    </a:lnTo>
                    <a:lnTo>
                      <a:pt x="3714" y="872"/>
                    </a:lnTo>
                    <a:lnTo>
                      <a:pt x="3738" y="828"/>
                    </a:lnTo>
                    <a:lnTo>
                      <a:pt x="3764" y="785"/>
                    </a:lnTo>
                    <a:lnTo>
                      <a:pt x="3793" y="748"/>
                    </a:lnTo>
                    <a:lnTo>
                      <a:pt x="3824" y="713"/>
                    </a:lnTo>
                    <a:lnTo>
                      <a:pt x="3858" y="682"/>
                    </a:lnTo>
                    <a:lnTo>
                      <a:pt x="3892" y="653"/>
                    </a:lnTo>
                    <a:lnTo>
                      <a:pt x="3926" y="629"/>
                    </a:lnTo>
                    <a:lnTo>
                      <a:pt x="3963" y="607"/>
                    </a:lnTo>
                    <a:lnTo>
                      <a:pt x="4000" y="588"/>
                    </a:lnTo>
                    <a:lnTo>
                      <a:pt x="4038" y="571"/>
                    </a:lnTo>
                    <a:lnTo>
                      <a:pt x="4076" y="557"/>
                    </a:lnTo>
                    <a:lnTo>
                      <a:pt x="4117" y="543"/>
                    </a:lnTo>
                    <a:lnTo>
                      <a:pt x="4160" y="532"/>
                    </a:lnTo>
                    <a:lnTo>
                      <a:pt x="4203" y="523"/>
                    </a:lnTo>
                    <a:lnTo>
                      <a:pt x="4248" y="513"/>
                    </a:lnTo>
                    <a:lnTo>
                      <a:pt x="4296" y="506"/>
                    </a:lnTo>
                    <a:lnTo>
                      <a:pt x="4397" y="492"/>
                    </a:lnTo>
                    <a:lnTo>
                      <a:pt x="4505" y="478"/>
                    </a:lnTo>
                    <a:lnTo>
                      <a:pt x="4624" y="462"/>
                    </a:lnTo>
                    <a:lnTo>
                      <a:pt x="4754" y="444"/>
                    </a:lnTo>
                    <a:lnTo>
                      <a:pt x="4824" y="432"/>
                    </a:lnTo>
                    <a:lnTo>
                      <a:pt x="4896" y="419"/>
                    </a:lnTo>
                    <a:lnTo>
                      <a:pt x="4971" y="404"/>
                    </a:lnTo>
                    <a:lnTo>
                      <a:pt x="5049" y="386"/>
                    </a:lnTo>
                    <a:lnTo>
                      <a:pt x="5132" y="366"/>
                    </a:lnTo>
                    <a:lnTo>
                      <a:pt x="5217" y="344"/>
                    </a:lnTo>
                    <a:lnTo>
                      <a:pt x="5305" y="319"/>
                    </a:lnTo>
                    <a:lnTo>
                      <a:pt x="5399" y="290"/>
                    </a:lnTo>
                    <a:lnTo>
                      <a:pt x="5495" y="259"/>
                    </a:lnTo>
                    <a:lnTo>
                      <a:pt x="5596" y="223"/>
                    </a:lnTo>
                    <a:lnTo>
                      <a:pt x="5701" y="183"/>
                    </a:lnTo>
                    <a:lnTo>
                      <a:pt x="5809" y="139"/>
                    </a:lnTo>
                    <a:lnTo>
                      <a:pt x="5920" y="98"/>
                    </a:lnTo>
                    <a:lnTo>
                      <a:pt x="6029" y="63"/>
                    </a:lnTo>
                    <a:lnTo>
                      <a:pt x="6135" y="37"/>
                    </a:lnTo>
                    <a:lnTo>
                      <a:pt x="6240" y="18"/>
                    </a:lnTo>
                    <a:lnTo>
                      <a:pt x="6341" y="5"/>
                    </a:lnTo>
                    <a:lnTo>
                      <a:pt x="6440" y="0"/>
                    </a:lnTo>
                    <a:lnTo>
                      <a:pt x="6536" y="2"/>
                    </a:lnTo>
                    <a:lnTo>
                      <a:pt x="6629" y="8"/>
                    </a:lnTo>
                    <a:lnTo>
                      <a:pt x="6720" y="20"/>
                    </a:lnTo>
                    <a:lnTo>
                      <a:pt x="6809" y="39"/>
                    </a:lnTo>
                    <a:lnTo>
                      <a:pt x="6895" y="62"/>
                    </a:lnTo>
                    <a:lnTo>
                      <a:pt x="6977" y="89"/>
                    </a:lnTo>
                    <a:lnTo>
                      <a:pt x="7057" y="120"/>
                    </a:lnTo>
                    <a:lnTo>
                      <a:pt x="7135" y="156"/>
                    </a:lnTo>
                    <a:lnTo>
                      <a:pt x="7209" y="195"/>
                    </a:lnTo>
                    <a:lnTo>
                      <a:pt x="7281" y="238"/>
                    </a:lnTo>
                    <a:lnTo>
                      <a:pt x="7349" y="283"/>
                    </a:lnTo>
                    <a:lnTo>
                      <a:pt x="7414" y="331"/>
                    </a:lnTo>
                    <a:lnTo>
                      <a:pt x="7476" y="381"/>
                    </a:lnTo>
                    <a:lnTo>
                      <a:pt x="7535" y="432"/>
                    </a:lnTo>
                    <a:lnTo>
                      <a:pt x="7591" y="486"/>
                    </a:lnTo>
                    <a:lnTo>
                      <a:pt x="7644" y="541"/>
                    </a:lnTo>
                    <a:lnTo>
                      <a:pt x="7694" y="596"/>
                    </a:lnTo>
                    <a:lnTo>
                      <a:pt x="7740" y="652"/>
                    </a:lnTo>
                    <a:lnTo>
                      <a:pt x="7782" y="708"/>
                    </a:lnTo>
                    <a:lnTo>
                      <a:pt x="7821" y="763"/>
                    </a:lnTo>
                    <a:lnTo>
                      <a:pt x="7857" y="818"/>
                    </a:lnTo>
                    <a:lnTo>
                      <a:pt x="7890" y="873"/>
                    </a:lnTo>
                    <a:lnTo>
                      <a:pt x="7918" y="925"/>
                    </a:lnTo>
                    <a:lnTo>
                      <a:pt x="7944" y="976"/>
                    </a:lnTo>
                    <a:lnTo>
                      <a:pt x="7966" y="1026"/>
                    </a:lnTo>
                    <a:lnTo>
                      <a:pt x="7984" y="1074"/>
                    </a:lnTo>
                    <a:close/>
                  </a:path>
                </a:pathLst>
              </a:custGeom>
              <a:solidFill>
                <a:srgbClr val="8D9E81"/>
              </a:solidFill>
              <a:ln w="9525">
                <a:noFill/>
                <a:round/>
                <a:headEnd/>
                <a:tailEnd/>
              </a:ln>
            </p:spPr>
            <p:txBody>
              <a:bodyPr/>
              <a:lstStyle/>
              <a:p>
                <a:endParaRPr lang="en-US"/>
              </a:p>
            </p:txBody>
          </p:sp>
          <p:sp>
            <p:nvSpPr>
              <p:cNvPr id="1463" name="Freeform 12"/>
              <p:cNvSpPr>
                <a:spLocks/>
              </p:cNvSpPr>
              <p:nvPr/>
            </p:nvSpPr>
            <p:spPr bwMode="auto">
              <a:xfrm>
                <a:off x="1802" y="804"/>
                <a:ext cx="2157" cy="1946"/>
              </a:xfrm>
              <a:custGeom>
                <a:avLst/>
                <a:gdLst>
                  <a:gd name="T0" fmla="*/ 7847 w 10785"/>
                  <a:gd name="T1" fmla="*/ 1325 h 9731"/>
                  <a:gd name="T2" fmla="*/ 8076 w 10785"/>
                  <a:gd name="T3" fmla="*/ 1643 h 9731"/>
                  <a:gd name="T4" fmla="*/ 8401 w 10785"/>
                  <a:gd name="T5" fmla="*/ 1881 h 9731"/>
                  <a:gd name="T6" fmla="*/ 8848 w 10785"/>
                  <a:gd name="T7" fmla="*/ 1998 h 9731"/>
                  <a:gd name="T8" fmla="*/ 9277 w 10785"/>
                  <a:gd name="T9" fmla="*/ 2075 h 9731"/>
                  <a:gd name="T10" fmla="*/ 9479 w 10785"/>
                  <a:gd name="T11" fmla="*/ 2259 h 9731"/>
                  <a:gd name="T12" fmla="*/ 9527 w 10785"/>
                  <a:gd name="T13" fmla="*/ 2520 h 9731"/>
                  <a:gd name="T14" fmla="*/ 9488 w 10785"/>
                  <a:gd name="T15" fmla="*/ 2903 h 9731"/>
                  <a:gd name="T16" fmla="*/ 9539 w 10785"/>
                  <a:gd name="T17" fmla="*/ 3274 h 9731"/>
                  <a:gd name="T18" fmla="*/ 9729 w 10785"/>
                  <a:gd name="T19" fmla="*/ 3679 h 9731"/>
                  <a:gd name="T20" fmla="*/ 10042 w 10785"/>
                  <a:gd name="T21" fmla="*/ 4050 h 9731"/>
                  <a:gd name="T22" fmla="*/ 10460 w 10785"/>
                  <a:gd name="T23" fmla="*/ 4318 h 9731"/>
                  <a:gd name="T24" fmla="*/ 10735 w 10785"/>
                  <a:gd name="T25" fmla="*/ 4635 h 9731"/>
                  <a:gd name="T26" fmla="*/ 10780 w 10785"/>
                  <a:gd name="T27" fmla="*/ 5045 h 9731"/>
                  <a:gd name="T28" fmla="*/ 10689 w 10785"/>
                  <a:gd name="T29" fmla="*/ 5449 h 9731"/>
                  <a:gd name="T30" fmla="*/ 10535 w 10785"/>
                  <a:gd name="T31" fmla="*/ 5777 h 9731"/>
                  <a:gd name="T32" fmla="*/ 10322 w 10785"/>
                  <a:gd name="T33" fmla="*/ 6127 h 9731"/>
                  <a:gd name="T34" fmla="*/ 10279 w 10785"/>
                  <a:gd name="T35" fmla="*/ 6373 h 9731"/>
                  <a:gd name="T36" fmla="*/ 10384 w 10785"/>
                  <a:gd name="T37" fmla="*/ 6695 h 9731"/>
                  <a:gd name="T38" fmla="*/ 10531 w 10785"/>
                  <a:gd name="T39" fmla="*/ 7068 h 9731"/>
                  <a:gd name="T40" fmla="*/ 10501 w 10785"/>
                  <a:gd name="T41" fmla="*/ 7390 h 9731"/>
                  <a:gd name="T42" fmla="*/ 10325 w 10785"/>
                  <a:gd name="T43" fmla="*/ 7631 h 9731"/>
                  <a:gd name="T44" fmla="*/ 10038 w 10785"/>
                  <a:gd name="T45" fmla="*/ 7763 h 9731"/>
                  <a:gd name="T46" fmla="*/ 9758 w 10785"/>
                  <a:gd name="T47" fmla="*/ 7934 h 9731"/>
                  <a:gd name="T48" fmla="*/ 9609 w 10785"/>
                  <a:gd name="T49" fmla="*/ 8297 h 9731"/>
                  <a:gd name="T50" fmla="*/ 9544 w 10785"/>
                  <a:gd name="T51" fmla="*/ 8773 h 9731"/>
                  <a:gd name="T52" fmla="*/ 8715 w 10785"/>
                  <a:gd name="T53" fmla="*/ 9276 h 9731"/>
                  <a:gd name="T54" fmla="*/ 6337 w 10785"/>
                  <a:gd name="T55" fmla="*/ 9660 h 9731"/>
                  <a:gd name="T56" fmla="*/ 3702 w 10785"/>
                  <a:gd name="T57" fmla="*/ 9714 h 9731"/>
                  <a:gd name="T58" fmla="*/ 2003 w 10785"/>
                  <a:gd name="T59" fmla="*/ 9442 h 9731"/>
                  <a:gd name="T60" fmla="*/ 1824 w 10785"/>
                  <a:gd name="T61" fmla="*/ 8962 h 9731"/>
                  <a:gd name="T62" fmla="*/ 1624 w 10785"/>
                  <a:gd name="T63" fmla="*/ 8649 h 9731"/>
                  <a:gd name="T64" fmla="*/ 1300 w 10785"/>
                  <a:gd name="T65" fmla="*/ 8386 h 9731"/>
                  <a:gd name="T66" fmla="*/ 1168 w 10785"/>
                  <a:gd name="T67" fmla="*/ 8144 h 9731"/>
                  <a:gd name="T68" fmla="*/ 1069 w 10785"/>
                  <a:gd name="T69" fmla="*/ 7874 h 9731"/>
                  <a:gd name="T70" fmla="*/ 682 w 10785"/>
                  <a:gd name="T71" fmla="*/ 7593 h 9731"/>
                  <a:gd name="T72" fmla="*/ 330 w 10785"/>
                  <a:gd name="T73" fmla="*/ 7276 h 9731"/>
                  <a:gd name="T74" fmla="*/ 95 w 10785"/>
                  <a:gd name="T75" fmla="*/ 6753 h 9731"/>
                  <a:gd name="T76" fmla="*/ 7 w 10785"/>
                  <a:gd name="T77" fmla="*/ 6194 h 9731"/>
                  <a:gd name="T78" fmla="*/ 15 w 10785"/>
                  <a:gd name="T79" fmla="*/ 5717 h 9731"/>
                  <a:gd name="T80" fmla="*/ 100 w 10785"/>
                  <a:gd name="T81" fmla="*/ 5227 h 9731"/>
                  <a:gd name="T82" fmla="*/ 287 w 10785"/>
                  <a:gd name="T83" fmla="*/ 4648 h 9731"/>
                  <a:gd name="T84" fmla="*/ 571 w 10785"/>
                  <a:gd name="T85" fmla="*/ 4333 h 9731"/>
                  <a:gd name="T86" fmla="*/ 953 w 10785"/>
                  <a:gd name="T87" fmla="*/ 4025 h 9731"/>
                  <a:gd name="T88" fmla="*/ 1127 w 10785"/>
                  <a:gd name="T89" fmla="*/ 3785 h 9731"/>
                  <a:gd name="T90" fmla="*/ 1203 w 10785"/>
                  <a:gd name="T91" fmla="*/ 3448 h 9731"/>
                  <a:gd name="T92" fmla="*/ 1395 w 10785"/>
                  <a:gd name="T93" fmla="*/ 3001 h 9731"/>
                  <a:gd name="T94" fmla="*/ 1724 w 10785"/>
                  <a:gd name="T95" fmla="*/ 2575 h 9731"/>
                  <a:gd name="T96" fmla="*/ 2211 w 10785"/>
                  <a:gd name="T97" fmla="*/ 2301 h 9731"/>
                  <a:gd name="T98" fmla="*/ 2938 w 10785"/>
                  <a:gd name="T99" fmla="*/ 2050 h 9731"/>
                  <a:gd name="T100" fmla="*/ 3324 w 10785"/>
                  <a:gd name="T101" fmla="*/ 1617 h 9731"/>
                  <a:gd name="T102" fmla="*/ 3545 w 10785"/>
                  <a:gd name="T103" fmla="*/ 1028 h 9731"/>
                  <a:gd name="T104" fmla="*/ 3749 w 10785"/>
                  <a:gd name="T105" fmla="*/ 686 h 9731"/>
                  <a:gd name="T106" fmla="*/ 4048 w 10785"/>
                  <a:gd name="T107" fmla="*/ 539 h 9731"/>
                  <a:gd name="T108" fmla="*/ 4698 w 10785"/>
                  <a:gd name="T109" fmla="*/ 439 h 9731"/>
                  <a:gd name="T110" fmla="*/ 5364 w 10785"/>
                  <a:gd name="T111" fmla="*/ 264 h 9731"/>
                  <a:gd name="T112" fmla="*/ 6198 w 10785"/>
                  <a:gd name="T113" fmla="*/ 7 h 9731"/>
                  <a:gd name="T114" fmla="*/ 6872 w 10785"/>
                  <a:gd name="T115" fmla="*/ 103 h 9731"/>
                  <a:gd name="T116" fmla="*/ 7353 w 10785"/>
                  <a:gd name="T117" fmla="*/ 442 h 9731"/>
                  <a:gd name="T118" fmla="*/ 7646 w 10785"/>
                  <a:gd name="T119" fmla="*/ 863 h 97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85"/>
                  <a:gd name="T181" fmla="*/ 0 h 9731"/>
                  <a:gd name="T182" fmla="*/ 10785 w 10785"/>
                  <a:gd name="T183" fmla="*/ 9731 h 97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85" h="9731">
                    <a:moveTo>
                      <a:pt x="7709" y="1009"/>
                    </a:moveTo>
                    <a:lnTo>
                      <a:pt x="7725" y="1056"/>
                    </a:lnTo>
                    <a:lnTo>
                      <a:pt x="7744" y="1102"/>
                    </a:lnTo>
                    <a:lnTo>
                      <a:pt x="7762" y="1147"/>
                    </a:lnTo>
                    <a:lnTo>
                      <a:pt x="7782" y="1193"/>
                    </a:lnTo>
                    <a:lnTo>
                      <a:pt x="7802" y="1238"/>
                    </a:lnTo>
                    <a:lnTo>
                      <a:pt x="7825" y="1282"/>
                    </a:lnTo>
                    <a:lnTo>
                      <a:pt x="7847" y="1325"/>
                    </a:lnTo>
                    <a:lnTo>
                      <a:pt x="7872" y="1368"/>
                    </a:lnTo>
                    <a:lnTo>
                      <a:pt x="7897" y="1410"/>
                    </a:lnTo>
                    <a:lnTo>
                      <a:pt x="7923" y="1451"/>
                    </a:lnTo>
                    <a:lnTo>
                      <a:pt x="7951" y="1492"/>
                    </a:lnTo>
                    <a:lnTo>
                      <a:pt x="7981" y="1531"/>
                    </a:lnTo>
                    <a:lnTo>
                      <a:pt x="8011" y="1570"/>
                    </a:lnTo>
                    <a:lnTo>
                      <a:pt x="8043" y="1607"/>
                    </a:lnTo>
                    <a:lnTo>
                      <a:pt x="8076" y="1643"/>
                    </a:lnTo>
                    <a:lnTo>
                      <a:pt x="8111" y="1678"/>
                    </a:lnTo>
                    <a:lnTo>
                      <a:pt x="8148" y="1712"/>
                    </a:lnTo>
                    <a:lnTo>
                      <a:pt x="8185" y="1743"/>
                    </a:lnTo>
                    <a:lnTo>
                      <a:pt x="8225" y="1775"/>
                    </a:lnTo>
                    <a:lnTo>
                      <a:pt x="8267" y="1803"/>
                    </a:lnTo>
                    <a:lnTo>
                      <a:pt x="8310" y="1831"/>
                    </a:lnTo>
                    <a:lnTo>
                      <a:pt x="8355" y="1857"/>
                    </a:lnTo>
                    <a:lnTo>
                      <a:pt x="8401" y="1881"/>
                    </a:lnTo>
                    <a:lnTo>
                      <a:pt x="8450" y="1902"/>
                    </a:lnTo>
                    <a:lnTo>
                      <a:pt x="8501" y="1923"/>
                    </a:lnTo>
                    <a:lnTo>
                      <a:pt x="8554" y="1941"/>
                    </a:lnTo>
                    <a:lnTo>
                      <a:pt x="8608" y="1957"/>
                    </a:lnTo>
                    <a:lnTo>
                      <a:pt x="8665" y="1970"/>
                    </a:lnTo>
                    <a:lnTo>
                      <a:pt x="8725" y="1982"/>
                    </a:lnTo>
                    <a:lnTo>
                      <a:pt x="8784" y="1992"/>
                    </a:lnTo>
                    <a:lnTo>
                      <a:pt x="8848" y="1998"/>
                    </a:lnTo>
                    <a:lnTo>
                      <a:pt x="8914" y="2003"/>
                    </a:lnTo>
                    <a:lnTo>
                      <a:pt x="8979" y="2007"/>
                    </a:lnTo>
                    <a:lnTo>
                      <a:pt x="9039" y="2013"/>
                    </a:lnTo>
                    <a:lnTo>
                      <a:pt x="9095" y="2022"/>
                    </a:lnTo>
                    <a:lnTo>
                      <a:pt x="9146" y="2033"/>
                    </a:lnTo>
                    <a:lnTo>
                      <a:pt x="9194" y="2044"/>
                    </a:lnTo>
                    <a:lnTo>
                      <a:pt x="9237" y="2059"/>
                    </a:lnTo>
                    <a:lnTo>
                      <a:pt x="9277" y="2075"/>
                    </a:lnTo>
                    <a:lnTo>
                      <a:pt x="9314" y="2093"/>
                    </a:lnTo>
                    <a:lnTo>
                      <a:pt x="9347" y="2112"/>
                    </a:lnTo>
                    <a:lnTo>
                      <a:pt x="9376" y="2133"/>
                    </a:lnTo>
                    <a:lnTo>
                      <a:pt x="9402" y="2155"/>
                    </a:lnTo>
                    <a:lnTo>
                      <a:pt x="9426" y="2179"/>
                    </a:lnTo>
                    <a:lnTo>
                      <a:pt x="9446" y="2205"/>
                    </a:lnTo>
                    <a:lnTo>
                      <a:pt x="9465" y="2231"/>
                    </a:lnTo>
                    <a:lnTo>
                      <a:pt x="9479" y="2259"/>
                    </a:lnTo>
                    <a:lnTo>
                      <a:pt x="9492" y="2288"/>
                    </a:lnTo>
                    <a:lnTo>
                      <a:pt x="9502" y="2319"/>
                    </a:lnTo>
                    <a:lnTo>
                      <a:pt x="9511" y="2350"/>
                    </a:lnTo>
                    <a:lnTo>
                      <a:pt x="9517" y="2382"/>
                    </a:lnTo>
                    <a:lnTo>
                      <a:pt x="9522" y="2415"/>
                    </a:lnTo>
                    <a:lnTo>
                      <a:pt x="9524" y="2449"/>
                    </a:lnTo>
                    <a:lnTo>
                      <a:pt x="9526" y="2483"/>
                    </a:lnTo>
                    <a:lnTo>
                      <a:pt x="9527" y="2520"/>
                    </a:lnTo>
                    <a:lnTo>
                      <a:pt x="9526" y="2556"/>
                    </a:lnTo>
                    <a:lnTo>
                      <a:pt x="9523" y="2593"/>
                    </a:lnTo>
                    <a:lnTo>
                      <a:pt x="9521" y="2631"/>
                    </a:lnTo>
                    <a:lnTo>
                      <a:pt x="9517" y="2668"/>
                    </a:lnTo>
                    <a:lnTo>
                      <a:pt x="9512" y="2707"/>
                    </a:lnTo>
                    <a:lnTo>
                      <a:pt x="9502" y="2784"/>
                    </a:lnTo>
                    <a:lnTo>
                      <a:pt x="9492" y="2863"/>
                    </a:lnTo>
                    <a:lnTo>
                      <a:pt x="9488" y="2903"/>
                    </a:lnTo>
                    <a:lnTo>
                      <a:pt x="9487" y="2945"/>
                    </a:lnTo>
                    <a:lnTo>
                      <a:pt x="9487" y="2988"/>
                    </a:lnTo>
                    <a:lnTo>
                      <a:pt x="9491" y="3033"/>
                    </a:lnTo>
                    <a:lnTo>
                      <a:pt x="9496" y="3079"/>
                    </a:lnTo>
                    <a:lnTo>
                      <a:pt x="9503" y="3126"/>
                    </a:lnTo>
                    <a:lnTo>
                      <a:pt x="9513" y="3175"/>
                    </a:lnTo>
                    <a:lnTo>
                      <a:pt x="9526" y="3224"/>
                    </a:lnTo>
                    <a:lnTo>
                      <a:pt x="9539" y="3274"/>
                    </a:lnTo>
                    <a:lnTo>
                      <a:pt x="9557" y="3323"/>
                    </a:lnTo>
                    <a:lnTo>
                      <a:pt x="9576" y="3373"/>
                    </a:lnTo>
                    <a:lnTo>
                      <a:pt x="9596" y="3425"/>
                    </a:lnTo>
                    <a:lnTo>
                      <a:pt x="9618" y="3476"/>
                    </a:lnTo>
                    <a:lnTo>
                      <a:pt x="9643" y="3527"/>
                    </a:lnTo>
                    <a:lnTo>
                      <a:pt x="9670" y="3578"/>
                    </a:lnTo>
                    <a:lnTo>
                      <a:pt x="9699" y="3628"/>
                    </a:lnTo>
                    <a:lnTo>
                      <a:pt x="9729" y="3679"/>
                    </a:lnTo>
                    <a:lnTo>
                      <a:pt x="9763" y="3729"/>
                    </a:lnTo>
                    <a:lnTo>
                      <a:pt x="9796" y="3778"/>
                    </a:lnTo>
                    <a:lnTo>
                      <a:pt x="9833" y="3826"/>
                    </a:lnTo>
                    <a:lnTo>
                      <a:pt x="9871" y="3873"/>
                    </a:lnTo>
                    <a:lnTo>
                      <a:pt x="9911" y="3919"/>
                    </a:lnTo>
                    <a:lnTo>
                      <a:pt x="9954" y="3964"/>
                    </a:lnTo>
                    <a:lnTo>
                      <a:pt x="9997" y="4007"/>
                    </a:lnTo>
                    <a:lnTo>
                      <a:pt x="10042" y="4050"/>
                    </a:lnTo>
                    <a:lnTo>
                      <a:pt x="10090" y="4091"/>
                    </a:lnTo>
                    <a:lnTo>
                      <a:pt x="10138" y="4128"/>
                    </a:lnTo>
                    <a:lnTo>
                      <a:pt x="10188" y="4166"/>
                    </a:lnTo>
                    <a:lnTo>
                      <a:pt x="10241" y="4201"/>
                    </a:lnTo>
                    <a:lnTo>
                      <a:pt x="10294" y="4233"/>
                    </a:lnTo>
                    <a:lnTo>
                      <a:pt x="10349" y="4263"/>
                    </a:lnTo>
                    <a:lnTo>
                      <a:pt x="10405" y="4291"/>
                    </a:lnTo>
                    <a:lnTo>
                      <a:pt x="10460" y="4318"/>
                    </a:lnTo>
                    <a:lnTo>
                      <a:pt x="10510" y="4349"/>
                    </a:lnTo>
                    <a:lnTo>
                      <a:pt x="10556" y="4383"/>
                    </a:lnTo>
                    <a:lnTo>
                      <a:pt x="10596" y="4421"/>
                    </a:lnTo>
                    <a:lnTo>
                      <a:pt x="10632" y="4459"/>
                    </a:lnTo>
                    <a:lnTo>
                      <a:pt x="10664" y="4500"/>
                    </a:lnTo>
                    <a:lnTo>
                      <a:pt x="10691" y="4543"/>
                    </a:lnTo>
                    <a:lnTo>
                      <a:pt x="10715" y="4588"/>
                    </a:lnTo>
                    <a:lnTo>
                      <a:pt x="10735" y="4635"/>
                    </a:lnTo>
                    <a:lnTo>
                      <a:pt x="10751" y="4683"/>
                    </a:lnTo>
                    <a:lnTo>
                      <a:pt x="10763" y="4733"/>
                    </a:lnTo>
                    <a:lnTo>
                      <a:pt x="10773" y="4784"/>
                    </a:lnTo>
                    <a:lnTo>
                      <a:pt x="10781" y="4835"/>
                    </a:lnTo>
                    <a:lnTo>
                      <a:pt x="10785" y="4886"/>
                    </a:lnTo>
                    <a:lnTo>
                      <a:pt x="10785" y="4939"/>
                    </a:lnTo>
                    <a:lnTo>
                      <a:pt x="10783" y="4992"/>
                    </a:lnTo>
                    <a:lnTo>
                      <a:pt x="10780" y="5045"/>
                    </a:lnTo>
                    <a:lnTo>
                      <a:pt x="10775" y="5098"/>
                    </a:lnTo>
                    <a:lnTo>
                      <a:pt x="10767" y="5151"/>
                    </a:lnTo>
                    <a:lnTo>
                      <a:pt x="10757" y="5202"/>
                    </a:lnTo>
                    <a:lnTo>
                      <a:pt x="10746" y="5254"/>
                    </a:lnTo>
                    <a:lnTo>
                      <a:pt x="10734" y="5304"/>
                    </a:lnTo>
                    <a:lnTo>
                      <a:pt x="10720" y="5354"/>
                    </a:lnTo>
                    <a:lnTo>
                      <a:pt x="10705" y="5402"/>
                    </a:lnTo>
                    <a:lnTo>
                      <a:pt x="10689" y="5449"/>
                    </a:lnTo>
                    <a:lnTo>
                      <a:pt x="10672" y="5494"/>
                    </a:lnTo>
                    <a:lnTo>
                      <a:pt x="10655" y="5538"/>
                    </a:lnTo>
                    <a:lnTo>
                      <a:pt x="10639" y="5579"/>
                    </a:lnTo>
                    <a:lnTo>
                      <a:pt x="10621" y="5617"/>
                    </a:lnTo>
                    <a:lnTo>
                      <a:pt x="10604" y="5654"/>
                    </a:lnTo>
                    <a:lnTo>
                      <a:pt x="10586" y="5687"/>
                    </a:lnTo>
                    <a:lnTo>
                      <a:pt x="10569" y="5719"/>
                    </a:lnTo>
                    <a:lnTo>
                      <a:pt x="10535" y="5777"/>
                    </a:lnTo>
                    <a:lnTo>
                      <a:pt x="10499" y="5832"/>
                    </a:lnTo>
                    <a:lnTo>
                      <a:pt x="10463" y="5886"/>
                    </a:lnTo>
                    <a:lnTo>
                      <a:pt x="10427" y="5940"/>
                    </a:lnTo>
                    <a:lnTo>
                      <a:pt x="10393" y="5992"/>
                    </a:lnTo>
                    <a:lnTo>
                      <a:pt x="10362" y="6044"/>
                    </a:lnTo>
                    <a:lnTo>
                      <a:pt x="10347" y="6072"/>
                    </a:lnTo>
                    <a:lnTo>
                      <a:pt x="10333" y="6099"/>
                    </a:lnTo>
                    <a:lnTo>
                      <a:pt x="10322" y="6127"/>
                    </a:lnTo>
                    <a:lnTo>
                      <a:pt x="10311" y="6154"/>
                    </a:lnTo>
                    <a:lnTo>
                      <a:pt x="10301" y="6183"/>
                    </a:lnTo>
                    <a:lnTo>
                      <a:pt x="10293" y="6213"/>
                    </a:lnTo>
                    <a:lnTo>
                      <a:pt x="10287" y="6243"/>
                    </a:lnTo>
                    <a:lnTo>
                      <a:pt x="10282" y="6274"/>
                    </a:lnTo>
                    <a:lnTo>
                      <a:pt x="10279" y="6305"/>
                    </a:lnTo>
                    <a:lnTo>
                      <a:pt x="10278" y="6339"/>
                    </a:lnTo>
                    <a:lnTo>
                      <a:pt x="10279" y="6373"/>
                    </a:lnTo>
                    <a:lnTo>
                      <a:pt x="10283" y="6408"/>
                    </a:lnTo>
                    <a:lnTo>
                      <a:pt x="10289" y="6444"/>
                    </a:lnTo>
                    <a:lnTo>
                      <a:pt x="10298" y="6482"/>
                    </a:lnTo>
                    <a:lnTo>
                      <a:pt x="10309" y="6521"/>
                    </a:lnTo>
                    <a:lnTo>
                      <a:pt x="10324" y="6562"/>
                    </a:lnTo>
                    <a:lnTo>
                      <a:pt x="10340" y="6605"/>
                    </a:lnTo>
                    <a:lnTo>
                      <a:pt x="10362" y="6648"/>
                    </a:lnTo>
                    <a:lnTo>
                      <a:pt x="10384" y="6695"/>
                    </a:lnTo>
                    <a:lnTo>
                      <a:pt x="10410" y="6742"/>
                    </a:lnTo>
                    <a:lnTo>
                      <a:pt x="10438" y="6791"/>
                    </a:lnTo>
                    <a:lnTo>
                      <a:pt x="10462" y="6838"/>
                    </a:lnTo>
                    <a:lnTo>
                      <a:pt x="10481" y="6886"/>
                    </a:lnTo>
                    <a:lnTo>
                      <a:pt x="10498" y="6932"/>
                    </a:lnTo>
                    <a:lnTo>
                      <a:pt x="10513" y="6978"/>
                    </a:lnTo>
                    <a:lnTo>
                      <a:pt x="10524" y="7024"/>
                    </a:lnTo>
                    <a:lnTo>
                      <a:pt x="10531" y="7068"/>
                    </a:lnTo>
                    <a:lnTo>
                      <a:pt x="10538" y="7112"/>
                    </a:lnTo>
                    <a:lnTo>
                      <a:pt x="10540" y="7155"/>
                    </a:lnTo>
                    <a:lnTo>
                      <a:pt x="10540" y="7196"/>
                    </a:lnTo>
                    <a:lnTo>
                      <a:pt x="10538" y="7238"/>
                    </a:lnTo>
                    <a:lnTo>
                      <a:pt x="10531" y="7278"/>
                    </a:lnTo>
                    <a:lnTo>
                      <a:pt x="10524" y="7316"/>
                    </a:lnTo>
                    <a:lnTo>
                      <a:pt x="10514" y="7354"/>
                    </a:lnTo>
                    <a:lnTo>
                      <a:pt x="10501" y="7390"/>
                    </a:lnTo>
                    <a:lnTo>
                      <a:pt x="10486" y="7425"/>
                    </a:lnTo>
                    <a:lnTo>
                      <a:pt x="10470" y="7458"/>
                    </a:lnTo>
                    <a:lnTo>
                      <a:pt x="10450" y="7491"/>
                    </a:lnTo>
                    <a:lnTo>
                      <a:pt x="10429" y="7522"/>
                    </a:lnTo>
                    <a:lnTo>
                      <a:pt x="10407" y="7551"/>
                    </a:lnTo>
                    <a:lnTo>
                      <a:pt x="10382" y="7580"/>
                    </a:lnTo>
                    <a:lnTo>
                      <a:pt x="10354" y="7606"/>
                    </a:lnTo>
                    <a:lnTo>
                      <a:pt x="10325" y="7631"/>
                    </a:lnTo>
                    <a:lnTo>
                      <a:pt x="10294" y="7653"/>
                    </a:lnTo>
                    <a:lnTo>
                      <a:pt x="10263" y="7674"/>
                    </a:lnTo>
                    <a:lnTo>
                      <a:pt x="10228" y="7694"/>
                    </a:lnTo>
                    <a:lnTo>
                      <a:pt x="10193" y="7712"/>
                    </a:lnTo>
                    <a:lnTo>
                      <a:pt x="10157" y="7727"/>
                    </a:lnTo>
                    <a:lnTo>
                      <a:pt x="10118" y="7741"/>
                    </a:lnTo>
                    <a:lnTo>
                      <a:pt x="10078" y="7753"/>
                    </a:lnTo>
                    <a:lnTo>
                      <a:pt x="10038" y="7763"/>
                    </a:lnTo>
                    <a:lnTo>
                      <a:pt x="9996" y="7771"/>
                    </a:lnTo>
                    <a:lnTo>
                      <a:pt x="9955" y="7779"/>
                    </a:lnTo>
                    <a:lnTo>
                      <a:pt x="9916" y="7794"/>
                    </a:lnTo>
                    <a:lnTo>
                      <a:pt x="9880" y="7814"/>
                    </a:lnTo>
                    <a:lnTo>
                      <a:pt x="9846" y="7838"/>
                    </a:lnTo>
                    <a:lnTo>
                      <a:pt x="9814" y="7867"/>
                    </a:lnTo>
                    <a:lnTo>
                      <a:pt x="9785" y="7899"/>
                    </a:lnTo>
                    <a:lnTo>
                      <a:pt x="9758" y="7934"/>
                    </a:lnTo>
                    <a:lnTo>
                      <a:pt x="9733" y="7973"/>
                    </a:lnTo>
                    <a:lnTo>
                      <a:pt x="9710" y="8014"/>
                    </a:lnTo>
                    <a:lnTo>
                      <a:pt x="9689" y="8058"/>
                    </a:lnTo>
                    <a:lnTo>
                      <a:pt x="9670" y="8103"/>
                    </a:lnTo>
                    <a:lnTo>
                      <a:pt x="9652" y="8150"/>
                    </a:lnTo>
                    <a:lnTo>
                      <a:pt x="9637" y="8197"/>
                    </a:lnTo>
                    <a:lnTo>
                      <a:pt x="9622" y="8247"/>
                    </a:lnTo>
                    <a:lnTo>
                      <a:pt x="9609" y="8297"/>
                    </a:lnTo>
                    <a:lnTo>
                      <a:pt x="9598" y="8346"/>
                    </a:lnTo>
                    <a:lnTo>
                      <a:pt x="9588" y="8396"/>
                    </a:lnTo>
                    <a:lnTo>
                      <a:pt x="9579" y="8445"/>
                    </a:lnTo>
                    <a:lnTo>
                      <a:pt x="9572" y="8493"/>
                    </a:lnTo>
                    <a:lnTo>
                      <a:pt x="9566" y="8539"/>
                    </a:lnTo>
                    <a:lnTo>
                      <a:pt x="9556" y="8628"/>
                    </a:lnTo>
                    <a:lnTo>
                      <a:pt x="9548" y="8707"/>
                    </a:lnTo>
                    <a:lnTo>
                      <a:pt x="9544" y="8773"/>
                    </a:lnTo>
                    <a:lnTo>
                      <a:pt x="9542" y="8823"/>
                    </a:lnTo>
                    <a:lnTo>
                      <a:pt x="9542" y="8855"/>
                    </a:lnTo>
                    <a:lnTo>
                      <a:pt x="9542" y="8868"/>
                    </a:lnTo>
                    <a:lnTo>
                      <a:pt x="9436" y="8960"/>
                    </a:lnTo>
                    <a:lnTo>
                      <a:pt x="9297" y="9046"/>
                    </a:lnTo>
                    <a:lnTo>
                      <a:pt x="9130" y="9128"/>
                    </a:lnTo>
                    <a:lnTo>
                      <a:pt x="8934" y="9205"/>
                    </a:lnTo>
                    <a:lnTo>
                      <a:pt x="8715" y="9276"/>
                    </a:lnTo>
                    <a:lnTo>
                      <a:pt x="8472" y="9342"/>
                    </a:lnTo>
                    <a:lnTo>
                      <a:pt x="8209" y="9403"/>
                    </a:lnTo>
                    <a:lnTo>
                      <a:pt x="7928" y="9459"/>
                    </a:lnTo>
                    <a:lnTo>
                      <a:pt x="7633" y="9509"/>
                    </a:lnTo>
                    <a:lnTo>
                      <a:pt x="7323" y="9555"/>
                    </a:lnTo>
                    <a:lnTo>
                      <a:pt x="7003" y="9595"/>
                    </a:lnTo>
                    <a:lnTo>
                      <a:pt x="6673" y="9630"/>
                    </a:lnTo>
                    <a:lnTo>
                      <a:pt x="6337" y="9660"/>
                    </a:lnTo>
                    <a:lnTo>
                      <a:pt x="5997" y="9685"/>
                    </a:lnTo>
                    <a:lnTo>
                      <a:pt x="5656" y="9704"/>
                    </a:lnTo>
                    <a:lnTo>
                      <a:pt x="5316" y="9719"/>
                    </a:lnTo>
                    <a:lnTo>
                      <a:pt x="4977" y="9728"/>
                    </a:lnTo>
                    <a:lnTo>
                      <a:pt x="4645" y="9731"/>
                    </a:lnTo>
                    <a:lnTo>
                      <a:pt x="4320" y="9731"/>
                    </a:lnTo>
                    <a:lnTo>
                      <a:pt x="4005" y="9725"/>
                    </a:lnTo>
                    <a:lnTo>
                      <a:pt x="3702" y="9714"/>
                    </a:lnTo>
                    <a:lnTo>
                      <a:pt x="3415" y="9698"/>
                    </a:lnTo>
                    <a:lnTo>
                      <a:pt x="3143" y="9676"/>
                    </a:lnTo>
                    <a:lnTo>
                      <a:pt x="2891" y="9650"/>
                    </a:lnTo>
                    <a:lnTo>
                      <a:pt x="2661" y="9618"/>
                    </a:lnTo>
                    <a:lnTo>
                      <a:pt x="2454" y="9582"/>
                    </a:lnTo>
                    <a:lnTo>
                      <a:pt x="2275" y="9540"/>
                    </a:lnTo>
                    <a:lnTo>
                      <a:pt x="2124" y="9494"/>
                    </a:lnTo>
                    <a:lnTo>
                      <a:pt x="2003" y="9442"/>
                    </a:lnTo>
                    <a:lnTo>
                      <a:pt x="1915" y="9386"/>
                    </a:lnTo>
                    <a:lnTo>
                      <a:pt x="1863" y="9324"/>
                    </a:lnTo>
                    <a:lnTo>
                      <a:pt x="1849" y="9257"/>
                    </a:lnTo>
                    <a:lnTo>
                      <a:pt x="1853" y="9191"/>
                    </a:lnTo>
                    <a:lnTo>
                      <a:pt x="1852" y="9128"/>
                    </a:lnTo>
                    <a:lnTo>
                      <a:pt x="1847" y="9069"/>
                    </a:lnTo>
                    <a:lnTo>
                      <a:pt x="1837" y="9014"/>
                    </a:lnTo>
                    <a:lnTo>
                      <a:pt x="1824" y="8962"/>
                    </a:lnTo>
                    <a:lnTo>
                      <a:pt x="1808" y="8914"/>
                    </a:lnTo>
                    <a:lnTo>
                      <a:pt x="1788" y="8869"/>
                    </a:lnTo>
                    <a:lnTo>
                      <a:pt x="1767" y="8826"/>
                    </a:lnTo>
                    <a:lnTo>
                      <a:pt x="1742" y="8786"/>
                    </a:lnTo>
                    <a:lnTo>
                      <a:pt x="1716" y="8749"/>
                    </a:lnTo>
                    <a:lnTo>
                      <a:pt x="1687" y="8714"/>
                    </a:lnTo>
                    <a:lnTo>
                      <a:pt x="1656" y="8680"/>
                    </a:lnTo>
                    <a:lnTo>
                      <a:pt x="1624" y="8649"/>
                    </a:lnTo>
                    <a:lnTo>
                      <a:pt x="1592" y="8619"/>
                    </a:lnTo>
                    <a:lnTo>
                      <a:pt x="1558" y="8591"/>
                    </a:lnTo>
                    <a:lnTo>
                      <a:pt x="1525" y="8563"/>
                    </a:lnTo>
                    <a:lnTo>
                      <a:pt x="1457" y="8511"/>
                    </a:lnTo>
                    <a:lnTo>
                      <a:pt x="1391" y="8461"/>
                    </a:lnTo>
                    <a:lnTo>
                      <a:pt x="1359" y="8436"/>
                    </a:lnTo>
                    <a:lnTo>
                      <a:pt x="1329" y="8411"/>
                    </a:lnTo>
                    <a:lnTo>
                      <a:pt x="1300" y="8386"/>
                    </a:lnTo>
                    <a:lnTo>
                      <a:pt x="1274" y="8360"/>
                    </a:lnTo>
                    <a:lnTo>
                      <a:pt x="1250" y="8333"/>
                    </a:lnTo>
                    <a:lnTo>
                      <a:pt x="1228" y="8305"/>
                    </a:lnTo>
                    <a:lnTo>
                      <a:pt x="1209" y="8276"/>
                    </a:lnTo>
                    <a:lnTo>
                      <a:pt x="1193" y="8246"/>
                    </a:lnTo>
                    <a:lnTo>
                      <a:pt x="1180" y="8214"/>
                    </a:lnTo>
                    <a:lnTo>
                      <a:pt x="1171" y="8180"/>
                    </a:lnTo>
                    <a:lnTo>
                      <a:pt x="1168" y="8144"/>
                    </a:lnTo>
                    <a:lnTo>
                      <a:pt x="1167" y="8106"/>
                    </a:lnTo>
                    <a:lnTo>
                      <a:pt x="1167" y="8068"/>
                    </a:lnTo>
                    <a:lnTo>
                      <a:pt x="1160" y="8031"/>
                    </a:lnTo>
                    <a:lnTo>
                      <a:pt x="1150" y="7996"/>
                    </a:lnTo>
                    <a:lnTo>
                      <a:pt x="1137" y="7964"/>
                    </a:lnTo>
                    <a:lnTo>
                      <a:pt x="1118" y="7933"/>
                    </a:lnTo>
                    <a:lnTo>
                      <a:pt x="1095" y="7903"/>
                    </a:lnTo>
                    <a:lnTo>
                      <a:pt x="1069" y="7874"/>
                    </a:lnTo>
                    <a:lnTo>
                      <a:pt x="1040" y="7845"/>
                    </a:lnTo>
                    <a:lnTo>
                      <a:pt x="1009" y="7818"/>
                    </a:lnTo>
                    <a:lnTo>
                      <a:pt x="974" y="7792"/>
                    </a:lnTo>
                    <a:lnTo>
                      <a:pt x="937" y="7764"/>
                    </a:lnTo>
                    <a:lnTo>
                      <a:pt x="898" y="7737"/>
                    </a:lnTo>
                    <a:lnTo>
                      <a:pt x="816" y="7682"/>
                    </a:lnTo>
                    <a:lnTo>
                      <a:pt x="727" y="7624"/>
                    </a:lnTo>
                    <a:lnTo>
                      <a:pt x="682" y="7593"/>
                    </a:lnTo>
                    <a:lnTo>
                      <a:pt x="637" y="7561"/>
                    </a:lnTo>
                    <a:lnTo>
                      <a:pt x="591" y="7527"/>
                    </a:lnTo>
                    <a:lnTo>
                      <a:pt x="546" y="7492"/>
                    </a:lnTo>
                    <a:lnTo>
                      <a:pt x="501" y="7453"/>
                    </a:lnTo>
                    <a:lnTo>
                      <a:pt x="456" y="7414"/>
                    </a:lnTo>
                    <a:lnTo>
                      <a:pt x="413" y="7371"/>
                    </a:lnTo>
                    <a:lnTo>
                      <a:pt x="372" y="7325"/>
                    </a:lnTo>
                    <a:lnTo>
                      <a:pt x="330" y="7276"/>
                    </a:lnTo>
                    <a:lnTo>
                      <a:pt x="292" y="7224"/>
                    </a:lnTo>
                    <a:lnTo>
                      <a:pt x="256" y="7169"/>
                    </a:lnTo>
                    <a:lnTo>
                      <a:pt x="222" y="7109"/>
                    </a:lnTo>
                    <a:lnTo>
                      <a:pt x="189" y="7047"/>
                    </a:lnTo>
                    <a:lnTo>
                      <a:pt x="162" y="6979"/>
                    </a:lnTo>
                    <a:lnTo>
                      <a:pt x="136" y="6907"/>
                    </a:lnTo>
                    <a:lnTo>
                      <a:pt x="115" y="6831"/>
                    </a:lnTo>
                    <a:lnTo>
                      <a:pt x="95" y="6753"/>
                    </a:lnTo>
                    <a:lnTo>
                      <a:pt x="77" y="6677"/>
                    </a:lnTo>
                    <a:lnTo>
                      <a:pt x="62" y="6604"/>
                    </a:lnTo>
                    <a:lnTo>
                      <a:pt x="48" y="6531"/>
                    </a:lnTo>
                    <a:lnTo>
                      <a:pt x="37" y="6461"/>
                    </a:lnTo>
                    <a:lnTo>
                      <a:pt x="27" y="6393"/>
                    </a:lnTo>
                    <a:lnTo>
                      <a:pt x="19" y="6325"/>
                    </a:lnTo>
                    <a:lnTo>
                      <a:pt x="12" y="6259"/>
                    </a:lnTo>
                    <a:lnTo>
                      <a:pt x="7" y="6194"/>
                    </a:lnTo>
                    <a:lnTo>
                      <a:pt x="4" y="6130"/>
                    </a:lnTo>
                    <a:lnTo>
                      <a:pt x="1" y="6069"/>
                    </a:lnTo>
                    <a:lnTo>
                      <a:pt x="0" y="6008"/>
                    </a:lnTo>
                    <a:lnTo>
                      <a:pt x="1" y="5948"/>
                    </a:lnTo>
                    <a:lnTo>
                      <a:pt x="2" y="5890"/>
                    </a:lnTo>
                    <a:lnTo>
                      <a:pt x="5" y="5831"/>
                    </a:lnTo>
                    <a:lnTo>
                      <a:pt x="10" y="5774"/>
                    </a:lnTo>
                    <a:lnTo>
                      <a:pt x="15" y="5717"/>
                    </a:lnTo>
                    <a:lnTo>
                      <a:pt x="21" y="5661"/>
                    </a:lnTo>
                    <a:lnTo>
                      <a:pt x="27" y="5606"/>
                    </a:lnTo>
                    <a:lnTo>
                      <a:pt x="36" y="5551"/>
                    </a:lnTo>
                    <a:lnTo>
                      <a:pt x="45" y="5496"/>
                    </a:lnTo>
                    <a:lnTo>
                      <a:pt x="55" y="5443"/>
                    </a:lnTo>
                    <a:lnTo>
                      <a:pt x="65" y="5389"/>
                    </a:lnTo>
                    <a:lnTo>
                      <a:pt x="76" y="5334"/>
                    </a:lnTo>
                    <a:lnTo>
                      <a:pt x="100" y="5227"/>
                    </a:lnTo>
                    <a:lnTo>
                      <a:pt x="125" y="5119"/>
                    </a:lnTo>
                    <a:lnTo>
                      <a:pt x="151" y="5010"/>
                    </a:lnTo>
                    <a:lnTo>
                      <a:pt x="178" y="4899"/>
                    </a:lnTo>
                    <a:lnTo>
                      <a:pt x="194" y="4844"/>
                    </a:lnTo>
                    <a:lnTo>
                      <a:pt x="212" y="4792"/>
                    </a:lnTo>
                    <a:lnTo>
                      <a:pt x="234" y="4741"/>
                    </a:lnTo>
                    <a:lnTo>
                      <a:pt x="259" y="4694"/>
                    </a:lnTo>
                    <a:lnTo>
                      <a:pt x="287" y="4648"/>
                    </a:lnTo>
                    <a:lnTo>
                      <a:pt x="315" y="4603"/>
                    </a:lnTo>
                    <a:lnTo>
                      <a:pt x="348" y="4560"/>
                    </a:lnTo>
                    <a:lnTo>
                      <a:pt x="382" y="4519"/>
                    </a:lnTo>
                    <a:lnTo>
                      <a:pt x="418" y="4479"/>
                    </a:lnTo>
                    <a:lnTo>
                      <a:pt x="454" y="4441"/>
                    </a:lnTo>
                    <a:lnTo>
                      <a:pt x="493" y="4403"/>
                    </a:lnTo>
                    <a:lnTo>
                      <a:pt x="531" y="4368"/>
                    </a:lnTo>
                    <a:lnTo>
                      <a:pt x="571" y="4333"/>
                    </a:lnTo>
                    <a:lnTo>
                      <a:pt x="611" y="4299"/>
                    </a:lnTo>
                    <a:lnTo>
                      <a:pt x="652" y="4267"/>
                    </a:lnTo>
                    <a:lnTo>
                      <a:pt x="692" y="4235"/>
                    </a:lnTo>
                    <a:lnTo>
                      <a:pt x="772" y="4172"/>
                    </a:lnTo>
                    <a:lnTo>
                      <a:pt x="848" y="4112"/>
                    </a:lnTo>
                    <a:lnTo>
                      <a:pt x="886" y="4084"/>
                    </a:lnTo>
                    <a:lnTo>
                      <a:pt x="921" y="4054"/>
                    </a:lnTo>
                    <a:lnTo>
                      <a:pt x="953" y="4025"/>
                    </a:lnTo>
                    <a:lnTo>
                      <a:pt x="984" y="3996"/>
                    </a:lnTo>
                    <a:lnTo>
                      <a:pt x="1013" y="3966"/>
                    </a:lnTo>
                    <a:lnTo>
                      <a:pt x="1040" y="3938"/>
                    </a:lnTo>
                    <a:lnTo>
                      <a:pt x="1064" y="3908"/>
                    </a:lnTo>
                    <a:lnTo>
                      <a:pt x="1084" y="3878"/>
                    </a:lnTo>
                    <a:lnTo>
                      <a:pt x="1102" y="3848"/>
                    </a:lnTo>
                    <a:lnTo>
                      <a:pt x="1115" y="3816"/>
                    </a:lnTo>
                    <a:lnTo>
                      <a:pt x="1127" y="3785"/>
                    </a:lnTo>
                    <a:lnTo>
                      <a:pt x="1133" y="3752"/>
                    </a:lnTo>
                    <a:lnTo>
                      <a:pt x="1138" y="3718"/>
                    </a:lnTo>
                    <a:lnTo>
                      <a:pt x="1144" y="3679"/>
                    </a:lnTo>
                    <a:lnTo>
                      <a:pt x="1152" y="3638"/>
                    </a:lnTo>
                    <a:lnTo>
                      <a:pt x="1162" y="3594"/>
                    </a:lnTo>
                    <a:lnTo>
                      <a:pt x="1174" y="3548"/>
                    </a:lnTo>
                    <a:lnTo>
                      <a:pt x="1188" y="3499"/>
                    </a:lnTo>
                    <a:lnTo>
                      <a:pt x="1203" y="3448"/>
                    </a:lnTo>
                    <a:lnTo>
                      <a:pt x="1220" y="3396"/>
                    </a:lnTo>
                    <a:lnTo>
                      <a:pt x="1239" y="3342"/>
                    </a:lnTo>
                    <a:lnTo>
                      <a:pt x="1260" y="3287"/>
                    </a:lnTo>
                    <a:lnTo>
                      <a:pt x="1283" y="3231"/>
                    </a:lnTo>
                    <a:lnTo>
                      <a:pt x="1308" y="3174"/>
                    </a:lnTo>
                    <a:lnTo>
                      <a:pt x="1335" y="3116"/>
                    </a:lnTo>
                    <a:lnTo>
                      <a:pt x="1364" y="3059"/>
                    </a:lnTo>
                    <a:lnTo>
                      <a:pt x="1395" y="3001"/>
                    </a:lnTo>
                    <a:lnTo>
                      <a:pt x="1429" y="2944"/>
                    </a:lnTo>
                    <a:lnTo>
                      <a:pt x="1463" y="2888"/>
                    </a:lnTo>
                    <a:lnTo>
                      <a:pt x="1501" y="2832"/>
                    </a:lnTo>
                    <a:lnTo>
                      <a:pt x="1541" y="2777"/>
                    </a:lnTo>
                    <a:lnTo>
                      <a:pt x="1583" y="2723"/>
                    </a:lnTo>
                    <a:lnTo>
                      <a:pt x="1628" y="2672"/>
                    </a:lnTo>
                    <a:lnTo>
                      <a:pt x="1676" y="2622"/>
                    </a:lnTo>
                    <a:lnTo>
                      <a:pt x="1724" y="2575"/>
                    </a:lnTo>
                    <a:lnTo>
                      <a:pt x="1777" y="2528"/>
                    </a:lnTo>
                    <a:lnTo>
                      <a:pt x="1830" y="2486"/>
                    </a:lnTo>
                    <a:lnTo>
                      <a:pt x="1888" y="2447"/>
                    </a:lnTo>
                    <a:lnTo>
                      <a:pt x="1946" y="2410"/>
                    </a:lnTo>
                    <a:lnTo>
                      <a:pt x="2009" y="2377"/>
                    </a:lnTo>
                    <a:lnTo>
                      <a:pt x="2074" y="2347"/>
                    </a:lnTo>
                    <a:lnTo>
                      <a:pt x="2141" y="2322"/>
                    </a:lnTo>
                    <a:lnTo>
                      <a:pt x="2211" y="2301"/>
                    </a:lnTo>
                    <a:lnTo>
                      <a:pt x="2283" y="2284"/>
                    </a:lnTo>
                    <a:lnTo>
                      <a:pt x="2401" y="2263"/>
                    </a:lnTo>
                    <a:lnTo>
                      <a:pt x="2509" y="2238"/>
                    </a:lnTo>
                    <a:lnTo>
                      <a:pt x="2609" y="2208"/>
                    </a:lnTo>
                    <a:lnTo>
                      <a:pt x="2703" y="2173"/>
                    </a:lnTo>
                    <a:lnTo>
                      <a:pt x="2787" y="2135"/>
                    </a:lnTo>
                    <a:lnTo>
                      <a:pt x="2866" y="2094"/>
                    </a:lnTo>
                    <a:lnTo>
                      <a:pt x="2938" y="2050"/>
                    </a:lnTo>
                    <a:lnTo>
                      <a:pt x="3005" y="2003"/>
                    </a:lnTo>
                    <a:lnTo>
                      <a:pt x="3064" y="1954"/>
                    </a:lnTo>
                    <a:lnTo>
                      <a:pt x="3118" y="1902"/>
                    </a:lnTo>
                    <a:lnTo>
                      <a:pt x="3168" y="1848"/>
                    </a:lnTo>
                    <a:lnTo>
                      <a:pt x="3213" y="1792"/>
                    </a:lnTo>
                    <a:lnTo>
                      <a:pt x="3254" y="1735"/>
                    </a:lnTo>
                    <a:lnTo>
                      <a:pt x="3290" y="1676"/>
                    </a:lnTo>
                    <a:lnTo>
                      <a:pt x="3324" y="1617"/>
                    </a:lnTo>
                    <a:lnTo>
                      <a:pt x="3354" y="1556"/>
                    </a:lnTo>
                    <a:lnTo>
                      <a:pt x="3381" y="1496"/>
                    </a:lnTo>
                    <a:lnTo>
                      <a:pt x="3406" y="1435"/>
                    </a:lnTo>
                    <a:lnTo>
                      <a:pt x="3429" y="1375"/>
                    </a:lnTo>
                    <a:lnTo>
                      <a:pt x="3450" y="1314"/>
                    </a:lnTo>
                    <a:lnTo>
                      <a:pt x="3489" y="1195"/>
                    </a:lnTo>
                    <a:lnTo>
                      <a:pt x="3526" y="1082"/>
                    </a:lnTo>
                    <a:lnTo>
                      <a:pt x="3545" y="1028"/>
                    </a:lnTo>
                    <a:lnTo>
                      <a:pt x="3565" y="976"/>
                    </a:lnTo>
                    <a:lnTo>
                      <a:pt x="3585" y="925"/>
                    </a:lnTo>
                    <a:lnTo>
                      <a:pt x="3607" y="877"/>
                    </a:lnTo>
                    <a:lnTo>
                      <a:pt x="3631" y="832"/>
                    </a:lnTo>
                    <a:lnTo>
                      <a:pt x="3657" y="791"/>
                    </a:lnTo>
                    <a:lnTo>
                      <a:pt x="3685" y="752"/>
                    </a:lnTo>
                    <a:lnTo>
                      <a:pt x="3716" y="717"/>
                    </a:lnTo>
                    <a:lnTo>
                      <a:pt x="3749" y="686"/>
                    </a:lnTo>
                    <a:lnTo>
                      <a:pt x="3784" y="659"/>
                    </a:lnTo>
                    <a:lnTo>
                      <a:pt x="3818" y="634"/>
                    </a:lnTo>
                    <a:lnTo>
                      <a:pt x="3854" y="613"/>
                    </a:lnTo>
                    <a:lnTo>
                      <a:pt x="3890" y="594"/>
                    </a:lnTo>
                    <a:lnTo>
                      <a:pt x="3928" y="576"/>
                    </a:lnTo>
                    <a:lnTo>
                      <a:pt x="3967" y="563"/>
                    </a:lnTo>
                    <a:lnTo>
                      <a:pt x="4007" y="550"/>
                    </a:lnTo>
                    <a:lnTo>
                      <a:pt x="4048" y="539"/>
                    </a:lnTo>
                    <a:lnTo>
                      <a:pt x="4090" y="529"/>
                    </a:lnTo>
                    <a:lnTo>
                      <a:pt x="4134" y="520"/>
                    </a:lnTo>
                    <a:lnTo>
                      <a:pt x="4180" y="513"/>
                    </a:lnTo>
                    <a:lnTo>
                      <a:pt x="4279" y="499"/>
                    </a:lnTo>
                    <a:lnTo>
                      <a:pt x="4386" y="485"/>
                    </a:lnTo>
                    <a:lnTo>
                      <a:pt x="4502" y="469"/>
                    </a:lnTo>
                    <a:lnTo>
                      <a:pt x="4629" y="450"/>
                    </a:lnTo>
                    <a:lnTo>
                      <a:pt x="4698" y="439"/>
                    </a:lnTo>
                    <a:lnTo>
                      <a:pt x="4769" y="425"/>
                    </a:lnTo>
                    <a:lnTo>
                      <a:pt x="4844" y="410"/>
                    </a:lnTo>
                    <a:lnTo>
                      <a:pt x="4921" y="393"/>
                    </a:lnTo>
                    <a:lnTo>
                      <a:pt x="5002" y="373"/>
                    </a:lnTo>
                    <a:lnTo>
                      <a:pt x="5087" y="350"/>
                    </a:lnTo>
                    <a:lnTo>
                      <a:pt x="5176" y="325"/>
                    </a:lnTo>
                    <a:lnTo>
                      <a:pt x="5268" y="297"/>
                    </a:lnTo>
                    <a:lnTo>
                      <a:pt x="5364" y="264"/>
                    </a:lnTo>
                    <a:lnTo>
                      <a:pt x="5464" y="228"/>
                    </a:lnTo>
                    <a:lnTo>
                      <a:pt x="5569" y="188"/>
                    </a:lnTo>
                    <a:lnTo>
                      <a:pt x="5677" y="144"/>
                    </a:lnTo>
                    <a:lnTo>
                      <a:pt x="5787" y="102"/>
                    </a:lnTo>
                    <a:lnTo>
                      <a:pt x="5894" y="68"/>
                    </a:lnTo>
                    <a:lnTo>
                      <a:pt x="5999" y="41"/>
                    </a:lnTo>
                    <a:lnTo>
                      <a:pt x="6099" y="21"/>
                    </a:lnTo>
                    <a:lnTo>
                      <a:pt x="6198" y="7"/>
                    </a:lnTo>
                    <a:lnTo>
                      <a:pt x="6293" y="1"/>
                    </a:lnTo>
                    <a:lnTo>
                      <a:pt x="6384" y="0"/>
                    </a:lnTo>
                    <a:lnTo>
                      <a:pt x="6473" y="5"/>
                    </a:lnTo>
                    <a:lnTo>
                      <a:pt x="6558" y="15"/>
                    </a:lnTo>
                    <a:lnTo>
                      <a:pt x="6642" y="30"/>
                    </a:lnTo>
                    <a:lnTo>
                      <a:pt x="6721" y="50"/>
                    </a:lnTo>
                    <a:lnTo>
                      <a:pt x="6798" y="75"/>
                    </a:lnTo>
                    <a:lnTo>
                      <a:pt x="6872" y="103"/>
                    </a:lnTo>
                    <a:lnTo>
                      <a:pt x="6943" y="134"/>
                    </a:lnTo>
                    <a:lnTo>
                      <a:pt x="7010" y="171"/>
                    </a:lnTo>
                    <a:lnTo>
                      <a:pt x="7075" y="209"/>
                    </a:lnTo>
                    <a:lnTo>
                      <a:pt x="7136" y="252"/>
                    </a:lnTo>
                    <a:lnTo>
                      <a:pt x="7195" y="297"/>
                    </a:lnTo>
                    <a:lnTo>
                      <a:pt x="7251" y="343"/>
                    </a:lnTo>
                    <a:lnTo>
                      <a:pt x="7303" y="392"/>
                    </a:lnTo>
                    <a:lnTo>
                      <a:pt x="7353" y="442"/>
                    </a:lnTo>
                    <a:lnTo>
                      <a:pt x="7401" y="494"/>
                    </a:lnTo>
                    <a:lnTo>
                      <a:pt x="7444" y="546"/>
                    </a:lnTo>
                    <a:lnTo>
                      <a:pt x="7485" y="599"/>
                    </a:lnTo>
                    <a:lnTo>
                      <a:pt x="7524" y="652"/>
                    </a:lnTo>
                    <a:lnTo>
                      <a:pt x="7559" y="706"/>
                    </a:lnTo>
                    <a:lnTo>
                      <a:pt x="7592" y="759"/>
                    </a:lnTo>
                    <a:lnTo>
                      <a:pt x="7620" y="812"/>
                    </a:lnTo>
                    <a:lnTo>
                      <a:pt x="7646" y="863"/>
                    </a:lnTo>
                    <a:lnTo>
                      <a:pt x="7670" y="913"/>
                    </a:lnTo>
                    <a:lnTo>
                      <a:pt x="7690" y="962"/>
                    </a:lnTo>
                    <a:lnTo>
                      <a:pt x="7709" y="1009"/>
                    </a:lnTo>
                    <a:close/>
                  </a:path>
                </a:pathLst>
              </a:custGeom>
              <a:solidFill>
                <a:srgbClr val="7C8E70"/>
              </a:solidFill>
              <a:ln w="9525">
                <a:noFill/>
                <a:round/>
                <a:headEnd/>
                <a:tailEnd/>
              </a:ln>
            </p:spPr>
            <p:txBody>
              <a:bodyPr/>
              <a:lstStyle/>
              <a:p>
                <a:endParaRPr lang="en-US"/>
              </a:p>
            </p:txBody>
          </p:sp>
          <p:sp>
            <p:nvSpPr>
              <p:cNvPr id="1464" name="Freeform 13"/>
              <p:cNvSpPr>
                <a:spLocks/>
              </p:cNvSpPr>
              <p:nvPr/>
            </p:nvSpPr>
            <p:spPr bwMode="auto">
              <a:xfrm>
                <a:off x="1832" y="835"/>
                <a:ext cx="2103" cy="1916"/>
              </a:xfrm>
              <a:custGeom>
                <a:avLst/>
                <a:gdLst>
                  <a:gd name="T0" fmla="*/ 7573 w 10513"/>
                  <a:gd name="T1" fmla="*/ 1257 h 9578"/>
                  <a:gd name="T2" fmla="*/ 7801 w 10513"/>
                  <a:gd name="T3" fmla="*/ 1564 h 9578"/>
                  <a:gd name="T4" fmla="*/ 8127 w 10513"/>
                  <a:gd name="T5" fmla="*/ 1789 h 9578"/>
                  <a:gd name="T6" fmla="*/ 8574 w 10513"/>
                  <a:gd name="T7" fmla="*/ 1900 h 9578"/>
                  <a:gd name="T8" fmla="*/ 9007 w 10513"/>
                  <a:gd name="T9" fmla="*/ 1978 h 9578"/>
                  <a:gd name="T10" fmla="*/ 9221 w 10513"/>
                  <a:gd name="T11" fmla="*/ 2164 h 9578"/>
                  <a:gd name="T12" fmla="*/ 9282 w 10513"/>
                  <a:gd name="T13" fmla="*/ 2425 h 9578"/>
                  <a:gd name="T14" fmla="*/ 9252 w 10513"/>
                  <a:gd name="T15" fmla="*/ 2808 h 9578"/>
                  <a:gd name="T16" fmla="*/ 9297 w 10513"/>
                  <a:gd name="T17" fmla="*/ 3167 h 9578"/>
                  <a:gd name="T18" fmla="*/ 9473 w 10513"/>
                  <a:gd name="T19" fmla="*/ 3550 h 9578"/>
                  <a:gd name="T20" fmla="*/ 9773 w 10513"/>
                  <a:gd name="T21" fmla="*/ 3899 h 9578"/>
                  <a:gd name="T22" fmla="*/ 10186 w 10513"/>
                  <a:gd name="T23" fmla="*/ 4160 h 9578"/>
                  <a:gd name="T24" fmla="*/ 10461 w 10513"/>
                  <a:gd name="T25" fmla="*/ 4475 h 9578"/>
                  <a:gd name="T26" fmla="*/ 10509 w 10513"/>
                  <a:gd name="T27" fmla="*/ 4882 h 9578"/>
                  <a:gd name="T28" fmla="*/ 10419 w 10513"/>
                  <a:gd name="T29" fmla="*/ 5282 h 9578"/>
                  <a:gd name="T30" fmla="*/ 10283 w 10513"/>
                  <a:gd name="T31" fmla="*/ 5579 h 9578"/>
                  <a:gd name="T32" fmla="*/ 10080 w 10513"/>
                  <a:gd name="T33" fmla="*/ 5884 h 9578"/>
                  <a:gd name="T34" fmla="*/ 10012 w 10513"/>
                  <a:gd name="T35" fmla="*/ 6101 h 9578"/>
                  <a:gd name="T36" fmla="*/ 10076 w 10513"/>
                  <a:gd name="T37" fmla="*/ 6388 h 9578"/>
                  <a:gd name="T38" fmla="*/ 10246 w 10513"/>
                  <a:gd name="T39" fmla="*/ 6764 h 9578"/>
                  <a:gd name="T40" fmla="*/ 10254 w 10513"/>
                  <a:gd name="T41" fmla="*/ 7111 h 9578"/>
                  <a:gd name="T42" fmla="*/ 10108 w 10513"/>
                  <a:gd name="T43" fmla="*/ 7387 h 9578"/>
                  <a:gd name="T44" fmla="*/ 9844 w 10513"/>
                  <a:gd name="T45" fmla="*/ 7558 h 9578"/>
                  <a:gd name="T46" fmla="*/ 9544 w 10513"/>
                  <a:gd name="T47" fmla="*/ 7684 h 9578"/>
                  <a:gd name="T48" fmla="*/ 9388 w 10513"/>
                  <a:gd name="T49" fmla="*/ 8022 h 9578"/>
                  <a:gd name="T50" fmla="*/ 9337 w 10513"/>
                  <a:gd name="T51" fmla="*/ 8462 h 9578"/>
                  <a:gd name="T52" fmla="*/ 8932 w 10513"/>
                  <a:gd name="T53" fmla="*/ 8972 h 9578"/>
                  <a:gd name="T54" fmla="*/ 6823 w 10513"/>
                  <a:gd name="T55" fmla="*/ 9441 h 9578"/>
                  <a:gd name="T56" fmla="*/ 4171 w 10513"/>
                  <a:gd name="T57" fmla="*/ 9577 h 9578"/>
                  <a:gd name="T58" fmla="*/ 2151 w 10513"/>
                  <a:gd name="T59" fmla="*/ 9387 h 9578"/>
                  <a:gd name="T60" fmla="*/ 1732 w 10513"/>
                  <a:gd name="T61" fmla="*/ 8916 h 9578"/>
                  <a:gd name="T62" fmla="*/ 1597 w 10513"/>
                  <a:gd name="T63" fmla="*/ 8556 h 9578"/>
                  <a:gd name="T64" fmla="*/ 1322 w 10513"/>
                  <a:gd name="T65" fmla="*/ 8273 h 9578"/>
                  <a:gd name="T66" fmla="*/ 1174 w 10513"/>
                  <a:gd name="T67" fmla="*/ 8047 h 9578"/>
                  <a:gd name="T68" fmla="*/ 1114 w 10513"/>
                  <a:gd name="T69" fmla="*/ 7766 h 9578"/>
                  <a:gd name="T70" fmla="*/ 812 w 10513"/>
                  <a:gd name="T71" fmla="*/ 7518 h 9578"/>
                  <a:gd name="T72" fmla="*/ 412 w 10513"/>
                  <a:gd name="T73" fmla="*/ 7202 h 9578"/>
                  <a:gd name="T74" fmla="*/ 142 w 10513"/>
                  <a:gd name="T75" fmla="*/ 6731 h 9578"/>
                  <a:gd name="T76" fmla="*/ 30 w 10513"/>
                  <a:gd name="T77" fmla="*/ 6162 h 9578"/>
                  <a:gd name="T78" fmla="*/ 0 w 10513"/>
                  <a:gd name="T79" fmla="*/ 5717 h 9578"/>
                  <a:gd name="T80" fmla="*/ 35 w 10513"/>
                  <a:gd name="T81" fmla="*/ 5326 h 9578"/>
                  <a:gd name="T82" fmla="*/ 188 w 10513"/>
                  <a:gd name="T83" fmla="*/ 4707 h 9578"/>
                  <a:gd name="T84" fmla="*/ 448 w 10513"/>
                  <a:gd name="T85" fmla="*/ 4365 h 9578"/>
                  <a:gd name="T86" fmla="*/ 840 w 10513"/>
                  <a:gd name="T87" fmla="*/ 4038 h 9578"/>
                  <a:gd name="T88" fmla="*/ 1054 w 10513"/>
                  <a:gd name="T89" fmla="*/ 3798 h 9578"/>
                  <a:gd name="T90" fmla="*/ 1130 w 10513"/>
                  <a:gd name="T91" fmla="*/ 3500 h 9578"/>
                  <a:gd name="T92" fmla="*/ 1299 w 10513"/>
                  <a:gd name="T93" fmla="*/ 3076 h 9578"/>
                  <a:gd name="T94" fmla="*/ 1586 w 10513"/>
                  <a:gd name="T95" fmla="*/ 2644 h 9578"/>
                  <a:gd name="T96" fmla="*/ 1996 w 10513"/>
                  <a:gd name="T97" fmla="*/ 2337 h 9578"/>
                  <a:gd name="T98" fmla="*/ 2685 w 10513"/>
                  <a:gd name="T99" fmla="*/ 2137 h 9578"/>
                  <a:gd name="T100" fmla="*/ 3149 w 10513"/>
                  <a:gd name="T101" fmla="*/ 1740 h 9578"/>
                  <a:gd name="T102" fmla="*/ 3381 w 10513"/>
                  <a:gd name="T103" fmla="*/ 1202 h 9578"/>
                  <a:gd name="T104" fmla="*/ 3579 w 10513"/>
                  <a:gd name="T105" fmla="*/ 758 h 9578"/>
                  <a:gd name="T106" fmla="*/ 3857 w 10513"/>
                  <a:gd name="T107" fmla="*/ 568 h 9578"/>
                  <a:gd name="T108" fmla="*/ 4381 w 10513"/>
                  <a:gd name="T109" fmla="*/ 477 h 9578"/>
                  <a:gd name="T110" fmla="*/ 5046 w 10513"/>
                  <a:gd name="T111" fmla="*/ 335 h 9578"/>
                  <a:gd name="T112" fmla="*/ 5865 w 10513"/>
                  <a:gd name="T113" fmla="*/ 49 h 9578"/>
                  <a:gd name="T114" fmla="*/ 6551 w 10513"/>
                  <a:gd name="T115" fmla="*/ 39 h 9578"/>
                  <a:gd name="T116" fmla="*/ 7029 w 10513"/>
                  <a:gd name="T117" fmla="*/ 306 h 9578"/>
                  <a:gd name="T118" fmla="*/ 7326 w 10513"/>
                  <a:gd name="T119" fmla="*/ 700 h 95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13"/>
                  <a:gd name="T181" fmla="*/ 0 h 9578"/>
                  <a:gd name="T182" fmla="*/ 10513 w 10513"/>
                  <a:gd name="T183" fmla="*/ 9578 h 95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13" h="9578">
                    <a:moveTo>
                      <a:pt x="7434" y="945"/>
                    </a:moveTo>
                    <a:lnTo>
                      <a:pt x="7451" y="991"/>
                    </a:lnTo>
                    <a:lnTo>
                      <a:pt x="7469" y="1037"/>
                    </a:lnTo>
                    <a:lnTo>
                      <a:pt x="7488" y="1082"/>
                    </a:lnTo>
                    <a:lnTo>
                      <a:pt x="7508" y="1127"/>
                    </a:lnTo>
                    <a:lnTo>
                      <a:pt x="7528" y="1171"/>
                    </a:lnTo>
                    <a:lnTo>
                      <a:pt x="7550" y="1215"/>
                    </a:lnTo>
                    <a:lnTo>
                      <a:pt x="7573" y="1257"/>
                    </a:lnTo>
                    <a:lnTo>
                      <a:pt x="7598" y="1298"/>
                    </a:lnTo>
                    <a:lnTo>
                      <a:pt x="7623" y="1339"/>
                    </a:lnTo>
                    <a:lnTo>
                      <a:pt x="7649" y="1379"/>
                    </a:lnTo>
                    <a:lnTo>
                      <a:pt x="7676" y="1418"/>
                    </a:lnTo>
                    <a:lnTo>
                      <a:pt x="7706" y="1457"/>
                    </a:lnTo>
                    <a:lnTo>
                      <a:pt x="7736" y="1493"/>
                    </a:lnTo>
                    <a:lnTo>
                      <a:pt x="7769" y="1529"/>
                    </a:lnTo>
                    <a:lnTo>
                      <a:pt x="7801" y="1564"/>
                    </a:lnTo>
                    <a:lnTo>
                      <a:pt x="7836" y="1597"/>
                    </a:lnTo>
                    <a:lnTo>
                      <a:pt x="7874" y="1629"/>
                    </a:lnTo>
                    <a:lnTo>
                      <a:pt x="7911" y="1659"/>
                    </a:lnTo>
                    <a:lnTo>
                      <a:pt x="7951" y="1688"/>
                    </a:lnTo>
                    <a:lnTo>
                      <a:pt x="7992" y="1715"/>
                    </a:lnTo>
                    <a:lnTo>
                      <a:pt x="8036" y="1741"/>
                    </a:lnTo>
                    <a:lnTo>
                      <a:pt x="8081" y="1766"/>
                    </a:lnTo>
                    <a:lnTo>
                      <a:pt x="8127" y="1789"/>
                    </a:lnTo>
                    <a:lnTo>
                      <a:pt x="8175" y="1809"/>
                    </a:lnTo>
                    <a:lnTo>
                      <a:pt x="8227" y="1827"/>
                    </a:lnTo>
                    <a:lnTo>
                      <a:pt x="8279" y="1845"/>
                    </a:lnTo>
                    <a:lnTo>
                      <a:pt x="8334" y="1860"/>
                    </a:lnTo>
                    <a:lnTo>
                      <a:pt x="8390" y="1874"/>
                    </a:lnTo>
                    <a:lnTo>
                      <a:pt x="8450" y="1884"/>
                    </a:lnTo>
                    <a:lnTo>
                      <a:pt x="8510" y="1892"/>
                    </a:lnTo>
                    <a:lnTo>
                      <a:pt x="8574" y="1900"/>
                    </a:lnTo>
                    <a:lnTo>
                      <a:pt x="8640" y="1904"/>
                    </a:lnTo>
                    <a:lnTo>
                      <a:pt x="8703" y="1909"/>
                    </a:lnTo>
                    <a:lnTo>
                      <a:pt x="8764" y="1916"/>
                    </a:lnTo>
                    <a:lnTo>
                      <a:pt x="8821" y="1925"/>
                    </a:lnTo>
                    <a:lnTo>
                      <a:pt x="8872" y="1935"/>
                    </a:lnTo>
                    <a:lnTo>
                      <a:pt x="8920" y="1949"/>
                    </a:lnTo>
                    <a:lnTo>
                      <a:pt x="8965" y="1962"/>
                    </a:lnTo>
                    <a:lnTo>
                      <a:pt x="9007" y="1978"/>
                    </a:lnTo>
                    <a:lnTo>
                      <a:pt x="9044" y="1997"/>
                    </a:lnTo>
                    <a:lnTo>
                      <a:pt x="9078" y="2016"/>
                    </a:lnTo>
                    <a:lnTo>
                      <a:pt x="9109" y="2037"/>
                    </a:lnTo>
                    <a:lnTo>
                      <a:pt x="9136" y="2060"/>
                    </a:lnTo>
                    <a:lnTo>
                      <a:pt x="9161" y="2085"/>
                    </a:lnTo>
                    <a:lnTo>
                      <a:pt x="9184" y="2110"/>
                    </a:lnTo>
                    <a:lnTo>
                      <a:pt x="9204" y="2137"/>
                    </a:lnTo>
                    <a:lnTo>
                      <a:pt x="9221" y="2164"/>
                    </a:lnTo>
                    <a:lnTo>
                      <a:pt x="9235" y="2193"/>
                    </a:lnTo>
                    <a:lnTo>
                      <a:pt x="9247" y="2224"/>
                    </a:lnTo>
                    <a:lnTo>
                      <a:pt x="9259" y="2256"/>
                    </a:lnTo>
                    <a:lnTo>
                      <a:pt x="9266" y="2288"/>
                    </a:lnTo>
                    <a:lnTo>
                      <a:pt x="9274" y="2320"/>
                    </a:lnTo>
                    <a:lnTo>
                      <a:pt x="9277" y="2355"/>
                    </a:lnTo>
                    <a:lnTo>
                      <a:pt x="9281" y="2390"/>
                    </a:lnTo>
                    <a:lnTo>
                      <a:pt x="9282" y="2425"/>
                    </a:lnTo>
                    <a:lnTo>
                      <a:pt x="9284" y="2462"/>
                    </a:lnTo>
                    <a:lnTo>
                      <a:pt x="9282" y="2499"/>
                    </a:lnTo>
                    <a:lnTo>
                      <a:pt x="9281" y="2536"/>
                    </a:lnTo>
                    <a:lnTo>
                      <a:pt x="9279" y="2574"/>
                    </a:lnTo>
                    <a:lnTo>
                      <a:pt x="9275" y="2613"/>
                    </a:lnTo>
                    <a:lnTo>
                      <a:pt x="9267" y="2690"/>
                    </a:lnTo>
                    <a:lnTo>
                      <a:pt x="9257" y="2769"/>
                    </a:lnTo>
                    <a:lnTo>
                      <a:pt x="9252" y="2808"/>
                    </a:lnTo>
                    <a:lnTo>
                      <a:pt x="9251" y="2850"/>
                    </a:lnTo>
                    <a:lnTo>
                      <a:pt x="9251" y="2893"/>
                    </a:lnTo>
                    <a:lnTo>
                      <a:pt x="9254" y="2937"/>
                    </a:lnTo>
                    <a:lnTo>
                      <a:pt x="9259" y="2981"/>
                    </a:lnTo>
                    <a:lnTo>
                      <a:pt x="9265" y="3027"/>
                    </a:lnTo>
                    <a:lnTo>
                      <a:pt x="9274" y="3073"/>
                    </a:lnTo>
                    <a:lnTo>
                      <a:pt x="9285" y="3119"/>
                    </a:lnTo>
                    <a:lnTo>
                      <a:pt x="9297" y="3167"/>
                    </a:lnTo>
                    <a:lnTo>
                      <a:pt x="9312" y="3214"/>
                    </a:lnTo>
                    <a:lnTo>
                      <a:pt x="9330" y="3263"/>
                    </a:lnTo>
                    <a:lnTo>
                      <a:pt x="9348" y="3310"/>
                    </a:lnTo>
                    <a:lnTo>
                      <a:pt x="9370" y="3359"/>
                    </a:lnTo>
                    <a:lnTo>
                      <a:pt x="9392" y="3408"/>
                    </a:lnTo>
                    <a:lnTo>
                      <a:pt x="9417" y="3455"/>
                    </a:lnTo>
                    <a:lnTo>
                      <a:pt x="9445" y="3502"/>
                    </a:lnTo>
                    <a:lnTo>
                      <a:pt x="9473" y="3550"/>
                    </a:lnTo>
                    <a:lnTo>
                      <a:pt x="9503" y="3597"/>
                    </a:lnTo>
                    <a:lnTo>
                      <a:pt x="9537" y="3643"/>
                    </a:lnTo>
                    <a:lnTo>
                      <a:pt x="9571" y="3688"/>
                    </a:lnTo>
                    <a:lnTo>
                      <a:pt x="9608" y="3733"/>
                    </a:lnTo>
                    <a:lnTo>
                      <a:pt x="9647" y="3776"/>
                    </a:lnTo>
                    <a:lnTo>
                      <a:pt x="9687" y="3818"/>
                    </a:lnTo>
                    <a:lnTo>
                      <a:pt x="9729" y="3859"/>
                    </a:lnTo>
                    <a:lnTo>
                      <a:pt x="9773" y="3899"/>
                    </a:lnTo>
                    <a:lnTo>
                      <a:pt x="9819" y="3938"/>
                    </a:lnTo>
                    <a:lnTo>
                      <a:pt x="9866" y="3975"/>
                    </a:lnTo>
                    <a:lnTo>
                      <a:pt x="9916" y="4010"/>
                    </a:lnTo>
                    <a:lnTo>
                      <a:pt x="9967" y="4044"/>
                    </a:lnTo>
                    <a:lnTo>
                      <a:pt x="10020" y="4075"/>
                    </a:lnTo>
                    <a:lnTo>
                      <a:pt x="10075" y="4105"/>
                    </a:lnTo>
                    <a:lnTo>
                      <a:pt x="10132" y="4133"/>
                    </a:lnTo>
                    <a:lnTo>
                      <a:pt x="10186" y="4160"/>
                    </a:lnTo>
                    <a:lnTo>
                      <a:pt x="10236" y="4191"/>
                    </a:lnTo>
                    <a:lnTo>
                      <a:pt x="10282" y="4225"/>
                    </a:lnTo>
                    <a:lnTo>
                      <a:pt x="10322" y="4261"/>
                    </a:lnTo>
                    <a:lnTo>
                      <a:pt x="10358" y="4300"/>
                    </a:lnTo>
                    <a:lnTo>
                      <a:pt x="10389" y="4341"/>
                    </a:lnTo>
                    <a:lnTo>
                      <a:pt x="10418" y="4384"/>
                    </a:lnTo>
                    <a:lnTo>
                      <a:pt x="10442" y="4429"/>
                    </a:lnTo>
                    <a:lnTo>
                      <a:pt x="10461" y="4475"/>
                    </a:lnTo>
                    <a:lnTo>
                      <a:pt x="10478" y="4523"/>
                    </a:lnTo>
                    <a:lnTo>
                      <a:pt x="10490" y="4572"/>
                    </a:lnTo>
                    <a:lnTo>
                      <a:pt x="10500" y="4622"/>
                    </a:lnTo>
                    <a:lnTo>
                      <a:pt x="10508" y="4673"/>
                    </a:lnTo>
                    <a:lnTo>
                      <a:pt x="10511" y="4724"/>
                    </a:lnTo>
                    <a:lnTo>
                      <a:pt x="10513" y="4777"/>
                    </a:lnTo>
                    <a:lnTo>
                      <a:pt x="10511" y="4829"/>
                    </a:lnTo>
                    <a:lnTo>
                      <a:pt x="10509" y="4882"/>
                    </a:lnTo>
                    <a:lnTo>
                      <a:pt x="10503" y="4934"/>
                    </a:lnTo>
                    <a:lnTo>
                      <a:pt x="10495" y="4986"/>
                    </a:lnTo>
                    <a:lnTo>
                      <a:pt x="10486" y="5038"/>
                    </a:lnTo>
                    <a:lnTo>
                      <a:pt x="10475" y="5089"/>
                    </a:lnTo>
                    <a:lnTo>
                      <a:pt x="10463" y="5139"/>
                    </a:lnTo>
                    <a:lnTo>
                      <a:pt x="10449" y="5187"/>
                    </a:lnTo>
                    <a:lnTo>
                      <a:pt x="10434" y="5236"/>
                    </a:lnTo>
                    <a:lnTo>
                      <a:pt x="10419" y="5282"/>
                    </a:lnTo>
                    <a:lnTo>
                      <a:pt x="10403" y="5327"/>
                    </a:lnTo>
                    <a:lnTo>
                      <a:pt x="10385" y="5370"/>
                    </a:lnTo>
                    <a:lnTo>
                      <a:pt x="10368" y="5411"/>
                    </a:lnTo>
                    <a:lnTo>
                      <a:pt x="10350" y="5450"/>
                    </a:lnTo>
                    <a:lnTo>
                      <a:pt x="10333" y="5486"/>
                    </a:lnTo>
                    <a:lnTo>
                      <a:pt x="10317" y="5521"/>
                    </a:lnTo>
                    <a:lnTo>
                      <a:pt x="10299" y="5551"/>
                    </a:lnTo>
                    <a:lnTo>
                      <a:pt x="10283" y="5579"/>
                    </a:lnTo>
                    <a:lnTo>
                      <a:pt x="10266" y="5608"/>
                    </a:lnTo>
                    <a:lnTo>
                      <a:pt x="10247" y="5634"/>
                    </a:lnTo>
                    <a:lnTo>
                      <a:pt x="10229" y="5662"/>
                    </a:lnTo>
                    <a:lnTo>
                      <a:pt x="10193" y="5712"/>
                    </a:lnTo>
                    <a:lnTo>
                      <a:pt x="10158" y="5762"/>
                    </a:lnTo>
                    <a:lnTo>
                      <a:pt x="10125" y="5810"/>
                    </a:lnTo>
                    <a:lnTo>
                      <a:pt x="10093" y="5859"/>
                    </a:lnTo>
                    <a:lnTo>
                      <a:pt x="10080" y="5884"/>
                    </a:lnTo>
                    <a:lnTo>
                      <a:pt x="10066" y="5909"/>
                    </a:lnTo>
                    <a:lnTo>
                      <a:pt x="10053" y="5934"/>
                    </a:lnTo>
                    <a:lnTo>
                      <a:pt x="10043" y="5960"/>
                    </a:lnTo>
                    <a:lnTo>
                      <a:pt x="10033" y="5986"/>
                    </a:lnTo>
                    <a:lnTo>
                      <a:pt x="10026" y="6014"/>
                    </a:lnTo>
                    <a:lnTo>
                      <a:pt x="10020" y="6042"/>
                    </a:lnTo>
                    <a:lnTo>
                      <a:pt x="10015" y="6071"/>
                    </a:lnTo>
                    <a:lnTo>
                      <a:pt x="10012" y="6101"/>
                    </a:lnTo>
                    <a:lnTo>
                      <a:pt x="10012" y="6132"/>
                    </a:lnTo>
                    <a:lnTo>
                      <a:pt x="10014" y="6163"/>
                    </a:lnTo>
                    <a:lnTo>
                      <a:pt x="10019" y="6197"/>
                    </a:lnTo>
                    <a:lnTo>
                      <a:pt x="10025" y="6232"/>
                    </a:lnTo>
                    <a:lnTo>
                      <a:pt x="10033" y="6270"/>
                    </a:lnTo>
                    <a:lnTo>
                      <a:pt x="10045" y="6307"/>
                    </a:lnTo>
                    <a:lnTo>
                      <a:pt x="10058" y="6347"/>
                    </a:lnTo>
                    <a:lnTo>
                      <a:pt x="10076" y="6388"/>
                    </a:lnTo>
                    <a:lnTo>
                      <a:pt x="10096" y="6432"/>
                    </a:lnTo>
                    <a:lnTo>
                      <a:pt x="10120" y="6477"/>
                    </a:lnTo>
                    <a:lnTo>
                      <a:pt x="10146" y="6524"/>
                    </a:lnTo>
                    <a:lnTo>
                      <a:pt x="10172" y="6573"/>
                    </a:lnTo>
                    <a:lnTo>
                      <a:pt x="10196" y="6622"/>
                    </a:lnTo>
                    <a:lnTo>
                      <a:pt x="10216" y="6669"/>
                    </a:lnTo>
                    <a:lnTo>
                      <a:pt x="10232" y="6716"/>
                    </a:lnTo>
                    <a:lnTo>
                      <a:pt x="10246" y="6764"/>
                    </a:lnTo>
                    <a:lnTo>
                      <a:pt x="10256" y="6810"/>
                    </a:lnTo>
                    <a:lnTo>
                      <a:pt x="10264" y="6855"/>
                    </a:lnTo>
                    <a:lnTo>
                      <a:pt x="10269" y="6900"/>
                    </a:lnTo>
                    <a:lnTo>
                      <a:pt x="10271" y="6944"/>
                    </a:lnTo>
                    <a:lnTo>
                      <a:pt x="10271" y="6987"/>
                    </a:lnTo>
                    <a:lnTo>
                      <a:pt x="10268" y="7030"/>
                    </a:lnTo>
                    <a:lnTo>
                      <a:pt x="10262" y="7071"/>
                    </a:lnTo>
                    <a:lnTo>
                      <a:pt x="10254" y="7111"/>
                    </a:lnTo>
                    <a:lnTo>
                      <a:pt x="10243" y="7149"/>
                    </a:lnTo>
                    <a:lnTo>
                      <a:pt x="10231" y="7188"/>
                    </a:lnTo>
                    <a:lnTo>
                      <a:pt x="10216" y="7224"/>
                    </a:lnTo>
                    <a:lnTo>
                      <a:pt x="10198" y="7261"/>
                    </a:lnTo>
                    <a:lnTo>
                      <a:pt x="10178" y="7294"/>
                    </a:lnTo>
                    <a:lnTo>
                      <a:pt x="10157" y="7327"/>
                    </a:lnTo>
                    <a:lnTo>
                      <a:pt x="10133" y="7358"/>
                    </a:lnTo>
                    <a:lnTo>
                      <a:pt x="10108" y="7387"/>
                    </a:lnTo>
                    <a:lnTo>
                      <a:pt x="10081" y="7415"/>
                    </a:lnTo>
                    <a:lnTo>
                      <a:pt x="10052" y="7440"/>
                    </a:lnTo>
                    <a:lnTo>
                      <a:pt x="10021" y="7465"/>
                    </a:lnTo>
                    <a:lnTo>
                      <a:pt x="9989" y="7488"/>
                    </a:lnTo>
                    <a:lnTo>
                      <a:pt x="9955" y="7508"/>
                    </a:lnTo>
                    <a:lnTo>
                      <a:pt x="9919" y="7526"/>
                    </a:lnTo>
                    <a:lnTo>
                      <a:pt x="9883" y="7543"/>
                    </a:lnTo>
                    <a:lnTo>
                      <a:pt x="9844" y="7558"/>
                    </a:lnTo>
                    <a:lnTo>
                      <a:pt x="9804" y="7570"/>
                    </a:lnTo>
                    <a:lnTo>
                      <a:pt x="9764" y="7580"/>
                    </a:lnTo>
                    <a:lnTo>
                      <a:pt x="9722" y="7588"/>
                    </a:lnTo>
                    <a:lnTo>
                      <a:pt x="9680" y="7596"/>
                    </a:lnTo>
                    <a:lnTo>
                      <a:pt x="9642" y="7611"/>
                    </a:lnTo>
                    <a:lnTo>
                      <a:pt x="9607" y="7631"/>
                    </a:lnTo>
                    <a:lnTo>
                      <a:pt x="9574" y="7655"/>
                    </a:lnTo>
                    <a:lnTo>
                      <a:pt x="9544" y="7684"/>
                    </a:lnTo>
                    <a:lnTo>
                      <a:pt x="9517" y="7716"/>
                    </a:lnTo>
                    <a:lnTo>
                      <a:pt x="9493" y="7752"/>
                    </a:lnTo>
                    <a:lnTo>
                      <a:pt x="9471" y="7792"/>
                    </a:lnTo>
                    <a:lnTo>
                      <a:pt x="9450" y="7833"/>
                    </a:lnTo>
                    <a:lnTo>
                      <a:pt x="9432" y="7878"/>
                    </a:lnTo>
                    <a:lnTo>
                      <a:pt x="9416" y="7925"/>
                    </a:lnTo>
                    <a:lnTo>
                      <a:pt x="9401" y="7973"/>
                    </a:lnTo>
                    <a:lnTo>
                      <a:pt x="9388" y="8022"/>
                    </a:lnTo>
                    <a:lnTo>
                      <a:pt x="9378" y="8072"/>
                    </a:lnTo>
                    <a:lnTo>
                      <a:pt x="9368" y="8123"/>
                    </a:lnTo>
                    <a:lnTo>
                      <a:pt x="9361" y="8174"/>
                    </a:lnTo>
                    <a:lnTo>
                      <a:pt x="9355" y="8225"/>
                    </a:lnTo>
                    <a:lnTo>
                      <a:pt x="9348" y="8275"/>
                    </a:lnTo>
                    <a:lnTo>
                      <a:pt x="9345" y="8324"/>
                    </a:lnTo>
                    <a:lnTo>
                      <a:pt x="9341" y="8373"/>
                    </a:lnTo>
                    <a:lnTo>
                      <a:pt x="9337" y="8462"/>
                    </a:lnTo>
                    <a:lnTo>
                      <a:pt x="9336" y="8544"/>
                    </a:lnTo>
                    <a:lnTo>
                      <a:pt x="9337" y="8611"/>
                    </a:lnTo>
                    <a:lnTo>
                      <a:pt x="9338" y="8663"/>
                    </a:lnTo>
                    <a:lnTo>
                      <a:pt x="9340" y="8697"/>
                    </a:lnTo>
                    <a:lnTo>
                      <a:pt x="9341" y="8710"/>
                    </a:lnTo>
                    <a:lnTo>
                      <a:pt x="9235" y="8802"/>
                    </a:lnTo>
                    <a:lnTo>
                      <a:pt x="9098" y="8889"/>
                    </a:lnTo>
                    <a:lnTo>
                      <a:pt x="8932" y="8972"/>
                    </a:lnTo>
                    <a:lnTo>
                      <a:pt x="8737" y="9049"/>
                    </a:lnTo>
                    <a:lnTo>
                      <a:pt x="8520" y="9120"/>
                    </a:lnTo>
                    <a:lnTo>
                      <a:pt x="8279" y="9186"/>
                    </a:lnTo>
                    <a:lnTo>
                      <a:pt x="8018" y="9248"/>
                    </a:lnTo>
                    <a:lnTo>
                      <a:pt x="7741" y="9304"/>
                    </a:lnTo>
                    <a:lnTo>
                      <a:pt x="7447" y="9355"/>
                    </a:lnTo>
                    <a:lnTo>
                      <a:pt x="7141" y="9400"/>
                    </a:lnTo>
                    <a:lnTo>
                      <a:pt x="6823" y="9441"/>
                    </a:lnTo>
                    <a:lnTo>
                      <a:pt x="6497" y="9476"/>
                    </a:lnTo>
                    <a:lnTo>
                      <a:pt x="6165" y="9506"/>
                    </a:lnTo>
                    <a:lnTo>
                      <a:pt x="5830" y="9531"/>
                    </a:lnTo>
                    <a:lnTo>
                      <a:pt x="5491" y="9551"/>
                    </a:lnTo>
                    <a:lnTo>
                      <a:pt x="5155" y="9565"/>
                    </a:lnTo>
                    <a:lnTo>
                      <a:pt x="4821" y="9575"/>
                    </a:lnTo>
                    <a:lnTo>
                      <a:pt x="4492" y="9578"/>
                    </a:lnTo>
                    <a:lnTo>
                      <a:pt x="4171" y="9577"/>
                    </a:lnTo>
                    <a:lnTo>
                      <a:pt x="3861" y="9571"/>
                    </a:lnTo>
                    <a:lnTo>
                      <a:pt x="3561" y="9561"/>
                    </a:lnTo>
                    <a:lnTo>
                      <a:pt x="3277" y="9545"/>
                    </a:lnTo>
                    <a:lnTo>
                      <a:pt x="3008" y="9523"/>
                    </a:lnTo>
                    <a:lnTo>
                      <a:pt x="2760" y="9496"/>
                    </a:lnTo>
                    <a:lnTo>
                      <a:pt x="2533" y="9465"/>
                    </a:lnTo>
                    <a:lnTo>
                      <a:pt x="2328" y="9429"/>
                    </a:lnTo>
                    <a:lnTo>
                      <a:pt x="2151" y="9387"/>
                    </a:lnTo>
                    <a:lnTo>
                      <a:pt x="2001" y="9341"/>
                    </a:lnTo>
                    <a:lnTo>
                      <a:pt x="1883" y="9289"/>
                    </a:lnTo>
                    <a:lnTo>
                      <a:pt x="1797" y="9233"/>
                    </a:lnTo>
                    <a:lnTo>
                      <a:pt x="1745" y="9171"/>
                    </a:lnTo>
                    <a:lnTo>
                      <a:pt x="1732" y="9104"/>
                    </a:lnTo>
                    <a:lnTo>
                      <a:pt x="1735" y="9038"/>
                    </a:lnTo>
                    <a:lnTo>
                      <a:pt x="1735" y="8974"/>
                    </a:lnTo>
                    <a:lnTo>
                      <a:pt x="1732" y="8916"/>
                    </a:lnTo>
                    <a:lnTo>
                      <a:pt x="1724" y="8861"/>
                    </a:lnTo>
                    <a:lnTo>
                      <a:pt x="1713" y="8808"/>
                    </a:lnTo>
                    <a:lnTo>
                      <a:pt x="1699" y="8760"/>
                    </a:lnTo>
                    <a:lnTo>
                      <a:pt x="1683" y="8713"/>
                    </a:lnTo>
                    <a:lnTo>
                      <a:pt x="1664" y="8671"/>
                    </a:lnTo>
                    <a:lnTo>
                      <a:pt x="1644" y="8630"/>
                    </a:lnTo>
                    <a:lnTo>
                      <a:pt x="1622" y="8592"/>
                    </a:lnTo>
                    <a:lnTo>
                      <a:pt x="1597" y="8556"/>
                    </a:lnTo>
                    <a:lnTo>
                      <a:pt x="1572" y="8522"/>
                    </a:lnTo>
                    <a:lnTo>
                      <a:pt x="1546" y="8490"/>
                    </a:lnTo>
                    <a:lnTo>
                      <a:pt x="1517" y="8460"/>
                    </a:lnTo>
                    <a:lnTo>
                      <a:pt x="1490" y="8431"/>
                    </a:lnTo>
                    <a:lnTo>
                      <a:pt x="1461" y="8403"/>
                    </a:lnTo>
                    <a:lnTo>
                      <a:pt x="1404" y="8349"/>
                    </a:lnTo>
                    <a:lnTo>
                      <a:pt x="1349" y="8298"/>
                    </a:lnTo>
                    <a:lnTo>
                      <a:pt x="1322" y="8273"/>
                    </a:lnTo>
                    <a:lnTo>
                      <a:pt x="1296" y="8247"/>
                    </a:lnTo>
                    <a:lnTo>
                      <a:pt x="1273" y="8220"/>
                    </a:lnTo>
                    <a:lnTo>
                      <a:pt x="1250" y="8194"/>
                    </a:lnTo>
                    <a:lnTo>
                      <a:pt x="1230" y="8167"/>
                    </a:lnTo>
                    <a:lnTo>
                      <a:pt x="1213" y="8139"/>
                    </a:lnTo>
                    <a:lnTo>
                      <a:pt x="1196" y="8109"/>
                    </a:lnTo>
                    <a:lnTo>
                      <a:pt x="1184" y="8079"/>
                    </a:lnTo>
                    <a:lnTo>
                      <a:pt x="1174" y="8047"/>
                    </a:lnTo>
                    <a:lnTo>
                      <a:pt x="1166" y="8012"/>
                    </a:lnTo>
                    <a:lnTo>
                      <a:pt x="1164" y="7977"/>
                    </a:lnTo>
                    <a:lnTo>
                      <a:pt x="1164" y="7938"/>
                    </a:lnTo>
                    <a:lnTo>
                      <a:pt x="1163" y="7900"/>
                    </a:lnTo>
                    <a:lnTo>
                      <a:pt x="1158" y="7863"/>
                    </a:lnTo>
                    <a:lnTo>
                      <a:pt x="1148" y="7830"/>
                    </a:lnTo>
                    <a:lnTo>
                      <a:pt x="1133" y="7797"/>
                    </a:lnTo>
                    <a:lnTo>
                      <a:pt x="1114" y="7766"/>
                    </a:lnTo>
                    <a:lnTo>
                      <a:pt x="1092" y="7737"/>
                    </a:lnTo>
                    <a:lnTo>
                      <a:pt x="1067" y="7709"/>
                    </a:lnTo>
                    <a:lnTo>
                      <a:pt x="1037" y="7680"/>
                    </a:lnTo>
                    <a:lnTo>
                      <a:pt x="1006" y="7654"/>
                    </a:lnTo>
                    <a:lnTo>
                      <a:pt x="971" y="7626"/>
                    </a:lnTo>
                    <a:lnTo>
                      <a:pt x="934" y="7600"/>
                    </a:lnTo>
                    <a:lnTo>
                      <a:pt x="894" y="7573"/>
                    </a:lnTo>
                    <a:lnTo>
                      <a:pt x="812" y="7518"/>
                    </a:lnTo>
                    <a:lnTo>
                      <a:pt x="725" y="7459"/>
                    </a:lnTo>
                    <a:lnTo>
                      <a:pt x="680" y="7428"/>
                    </a:lnTo>
                    <a:lnTo>
                      <a:pt x="634" y="7395"/>
                    </a:lnTo>
                    <a:lnTo>
                      <a:pt x="589" y="7360"/>
                    </a:lnTo>
                    <a:lnTo>
                      <a:pt x="544" y="7324"/>
                    </a:lnTo>
                    <a:lnTo>
                      <a:pt x="499" y="7287"/>
                    </a:lnTo>
                    <a:lnTo>
                      <a:pt x="455" y="7246"/>
                    </a:lnTo>
                    <a:lnTo>
                      <a:pt x="412" y="7202"/>
                    </a:lnTo>
                    <a:lnTo>
                      <a:pt x="370" y="7156"/>
                    </a:lnTo>
                    <a:lnTo>
                      <a:pt x="330" y="7106"/>
                    </a:lnTo>
                    <a:lnTo>
                      <a:pt x="293" y="7053"/>
                    </a:lnTo>
                    <a:lnTo>
                      <a:pt x="257" y="6997"/>
                    </a:lnTo>
                    <a:lnTo>
                      <a:pt x="224" y="6937"/>
                    </a:lnTo>
                    <a:lnTo>
                      <a:pt x="193" y="6872"/>
                    </a:lnTo>
                    <a:lnTo>
                      <a:pt x="166" y="6804"/>
                    </a:lnTo>
                    <a:lnTo>
                      <a:pt x="142" y="6731"/>
                    </a:lnTo>
                    <a:lnTo>
                      <a:pt x="122" y="6653"/>
                    </a:lnTo>
                    <a:lnTo>
                      <a:pt x="105" y="6575"/>
                    </a:lnTo>
                    <a:lnTo>
                      <a:pt x="88" y="6500"/>
                    </a:lnTo>
                    <a:lnTo>
                      <a:pt x="73" y="6428"/>
                    </a:lnTo>
                    <a:lnTo>
                      <a:pt x="61" y="6358"/>
                    </a:lnTo>
                    <a:lnTo>
                      <a:pt x="48" y="6291"/>
                    </a:lnTo>
                    <a:lnTo>
                      <a:pt x="38" y="6226"/>
                    </a:lnTo>
                    <a:lnTo>
                      <a:pt x="30" y="6162"/>
                    </a:lnTo>
                    <a:lnTo>
                      <a:pt x="22" y="6101"/>
                    </a:lnTo>
                    <a:lnTo>
                      <a:pt x="15" y="6042"/>
                    </a:lnTo>
                    <a:lnTo>
                      <a:pt x="10" y="5984"/>
                    </a:lnTo>
                    <a:lnTo>
                      <a:pt x="5" y="5929"/>
                    </a:lnTo>
                    <a:lnTo>
                      <a:pt x="2" y="5874"/>
                    </a:lnTo>
                    <a:lnTo>
                      <a:pt x="0" y="5820"/>
                    </a:lnTo>
                    <a:lnTo>
                      <a:pt x="0" y="5768"/>
                    </a:lnTo>
                    <a:lnTo>
                      <a:pt x="0" y="5717"/>
                    </a:lnTo>
                    <a:lnTo>
                      <a:pt x="1" y="5667"/>
                    </a:lnTo>
                    <a:lnTo>
                      <a:pt x="2" y="5617"/>
                    </a:lnTo>
                    <a:lnTo>
                      <a:pt x="6" y="5567"/>
                    </a:lnTo>
                    <a:lnTo>
                      <a:pt x="10" y="5518"/>
                    </a:lnTo>
                    <a:lnTo>
                      <a:pt x="15" y="5471"/>
                    </a:lnTo>
                    <a:lnTo>
                      <a:pt x="20" y="5422"/>
                    </a:lnTo>
                    <a:lnTo>
                      <a:pt x="27" y="5373"/>
                    </a:lnTo>
                    <a:lnTo>
                      <a:pt x="35" y="5326"/>
                    </a:lnTo>
                    <a:lnTo>
                      <a:pt x="42" y="5277"/>
                    </a:lnTo>
                    <a:lnTo>
                      <a:pt x="61" y="5179"/>
                    </a:lnTo>
                    <a:lnTo>
                      <a:pt x="82" y="5078"/>
                    </a:lnTo>
                    <a:lnTo>
                      <a:pt x="106" y="4974"/>
                    </a:lnTo>
                    <a:lnTo>
                      <a:pt x="131" y="4864"/>
                    </a:lnTo>
                    <a:lnTo>
                      <a:pt x="147" y="4809"/>
                    </a:lnTo>
                    <a:lnTo>
                      <a:pt x="166" y="4757"/>
                    </a:lnTo>
                    <a:lnTo>
                      <a:pt x="188" y="4707"/>
                    </a:lnTo>
                    <a:lnTo>
                      <a:pt x="213" y="4658"/>
                    </a:lnTo>
                    <a:lnTo>
                      <a:pt x="241" y="4612"/>
                    </a:lnTo>
                    <a:lnTo>
                      <a:pt x="271" y="4567"/>
                    </a:lnTo>
                    <a:lnTo>
                      <a:pt x="303" y="4523"/>
                    </a:lnTo>
                    <a:lnTo>
                      <a:pt x="337" y="4482"/>
                    </a:lnTo>
                    <a:lnTo>
                      <a:pt x="373" y="4442"/>
                    </a:lnTo>
                    <a:lnTo>
                      <a:pt x="409" y="4402"/>
                    </a:lnTo>
                    <a:lnTo>
                      <a:pt x="448" y="4365"/>
                    </a:lnTo>
                    <a:lnTo>
                      <a:pt x="486" y="4329"/>
                    </a:lnTo>
                    <a:lnTo>
                      <a:pt x="526" y="4294"/>
                    </a:lnTo>
                    <a:lnTo>
                      <a:pt x="566" y="4259"/>
                    </a:lnTo>
                    <a:lnTo>
                      <a:pt x="606" y="4225"/>
                    </a:lnTo>
                    <a:lnTo>
                      <a:pt x="647" y="4193"/>
                    </a:lnTo>
                    <a:lnTo>
                      <a:pt x="726" y="4129"/>
                    </a:lnTo>
                    <a:lnTo>
                      <a:pt x="803" y="4068"/>
                    </a:lnTo>
                    <a:lnTo>
                      <a:pt x="840" y="4038"/>
                    </a:lnTo>
                    <a:lnTo>
                      <a:pt x="874" y="4008"/>
                    </a:lnTo>
                    <a:lnTo>
                      <a:pt x="907" y="3979"/>
                    </a:lnTo>
                    <a:lnTo>
                      <a:pt x="938" y="3949"/>
                    </a:lnTo>
                    <a:lnTo>
                      <a:pt x="967" y="3919"/>
                    </a:lnTo>
                    <a:lnTo>
                      <a:pt x="993" y="3889"/>
                    </a:lnTo>
                    <a:lnTo>
                      <a:pt x="1017" y="3859"/>
                    </a:lnTo>
                    <a:lnTo>
                      <a:pt x="1037" y="3829"/>
                    </a:lnTo>
                    <a:lnTo>
                      <a:pt x="1054" y="3798"/>
                    </a:lnTo>
                    <a:lnTo>
                      <a:pt x="1069" y="3767"/>
                    </a:lnTo>
                    <a:lnTo>
                      <a:pt x="1079" y="3736"/>
                    </a:lnTo>
                    <a:lnTo>
                      <a:pt x="1085" y="3703"/>
                    </a:lnTo>
                    <a:lnTo>
                      <a:pt x="1090" y="3668"/>
                    </a:lnTo>
                    <a:lnTo>
                      <a:pt x="1098" y="3631"/>
                    </a:lnTo>
                    <a:lnTo>
                      <a:pt x="1107" y="3590"/>
                    </a:lnTo>
                    <a:lnTo>
                      <a:pt x="1118" y="3546"/>
                    </a:lnTo>
                    <a:lnTo>
                      <a:pt x="1130" y="3500"/>
                    </a:lnTo>
                    <a:lnTo>
                      <a:pt x="1145" y="3453"/>
                    </a:lnTo>
                    <a:lnTo>
                      <a:pt x="1161" y="3403"/>
                    </a:lnTo>
                    <a:lnTo>
                      <a:pt x="1180" y="3350"/>
                    </a:lnTo>
                    <a:lnTo>
                      <a:pt x="1200" y="3298"/>
                    </a:lnTo>
                    <a:lnTo>
                      <a:pt x="1221" y="3243"/>
                    </a:lnTo>
                    <a:lnTo>
                      <a:pt x="1245" y="3188"/>
                    </a:lnTo>
                    <a:lnTo>
                      <a:pt x="1271" y="3132"/>
                    </a:lnTo>
                    <a:lnTo>
                      <a:pt x="1299" y="3076"/>
                    </a:lnTo>
                    <a:lnTo>
                      <a:pt x="1329" y="3019"/>
                    </a:lnTo>
                    <a:lnTo>
                      <a:pt x="1360" y="2963"/>
                    </a:lnTo>
                    <a:lnTo>
                      <a:pt x="1392" y="2908"/>
                    </a:lnTo>
                    <a:lnTo>
                      <a:pt x="1427" y="2852"/>
                    </a:lnTo>
                    <a:lnTo>
                      <a:pt x="1465" y="2798"/>
                    </a:lnTo>
                    <a:lnTo>
                      <a:pt x="1503" y="2746"/>
                    </a:lnTo>
                    <a:lnTo>
                      <a:pt x="1543" y="2694"/>
                    </a:lnTo>
                    <a:lnTo>
                      <a:pt x="1586" y="2644"/>
                    </a:lnTo>
                    <a:lnTo>
                      <a:pt x="1631" y="2596"/>
                    </a:lnTo>
                    <a:lnTo>
                      <a:pt x="1677" y="2550"/>
                    </a:lnTo>
                    <a:lnTo>
                      <a:pt x="1726" y="2506"/>
                    </a:lnTo>
                    <a:lnTo>
                      <a:pt x="1775" y="2466"/>
                    </a:lnTo>
                    <a:lnTo>
                      <a:pt x="1828" y="2429"/>
                    </a:lnTo>
                    <a:lnTo>
                      <a:pt x="1881" y="2394"/>
                    </a:lnTo>
                    <a:lnTo>
                      <a:pt x="1938" y="2363"/>
                    </a:lnTo>
                    <a:lnTo>
                      <a:pt x="1996" y="2337"/>
                    </a:lnTo>
                    <a:lnTo>
                      <a:pt x="2056" y="2313"/>
                    </a:lnTo>
                    <a:lnTo>
                      <a:pt x="2117" y="2294"/>
                    </a:lnTo>
                    <a:lnTo>
                      <a:pt x="2182" y="2279"/>
                    </a:lnTo>
                    <a:lnTo>
                      <a:pt x="2298" y="2259"/>
                    </a:lnTo>
                    <a:lnTo>
                      <a:pt x="2407" y="2236"/>
                    </a:lnTo>
                    <a:lnTo>
                      <a:pt x="2508" y="2206"/>
                    </a:lnTo>
                    <a:lnTo>
                      <a:pt x="2600" y="2173"/>
                    </a:lnTo>
                    <a:lnTo>
                      <a:pt x="2685" y="2137"/>
                    </a:lnTo>
                    <a:lnTo>
                      <a:pt x="2764" y="2096"/>
                    </a:lnTo>
                    <a:lnTo>
                      <a:pt x="2836" y="2053"/>
                    </a:lnTo>
                    <a:lnTo>
                      <a:pt x="2901" y="2006"/>
                    </a:lnTo>
                    <a:lnTo>
                      <a:pt x="2961" y="1957"/>
                    </a:lnTo>
                    <a:lnTo>
                      <a:pt x="3015" y="1906"/>
                    </a:lnTo>
                    <a:lnTo>
                      <a:pt x="3064" y="1852"/>
                    </a:lnTo>
                    <a:lnTo>
                      <a:pt x="3108" y="1798"/>
                    </a:lnTo>
                    <a:lnTo>
                      <a:pt x="3149" y="1740"/>
                    </a:lnTo>
                    <a:lnTo>
                      <a:pt x="3185" y="1681"/>
                    </a:lnTo>
                    <a:lnTo>
                      <a:pt x="3218" y="1623"/>
                    </a:lnTo>
                    <a:lnTo>
                      <a:pt x="3248" y="1563"/>
                    </a:lnTo>
                    <a:lnTo>
                      <a:pt x="3275" y="1502"/>
                    </a:lnTo>
                    <a:lnTo>
                      <a:pt x="3299" y="1441"/>
                    </a:lnTo>
                    <a:lnTo>
                      <a:pt x="3321" y="1381"/>
                    </a:lnTo>
                    <a:lnTo>
                      <a:pt x="3343" y="1319"/>
                    </a:lnTo>
                    <a:lnTo>
                      <a:pt x="3381" y="1202"/>
                    </a:lnTo>
                    <a:lnTo>
                      <a:pt x="3419" y="1087"/>
                    </a:lnTo>
                    <a:lnTo>
                      <a:pt x="3438" y="1034"/>
                    </a:lnTo>
                    <a:lnTo>
                      <a:pt x="3456" y="981"/>
                    </a:lnTo>
                    <a:lnTo>
                      <a:pt x="3477" y="930"/>
                    </a:lnTo>
                    <a:lnTo>
                      <a:pt x="3499" y="883"/>
                    </a:lnTo>
                    <a:lnTo>
                      <a:pt x="3524" y="838"/>
                    </a:lnTo>
                    <a:lnTo>
                      <a:pt x="3550" y="797"/>
                    </a:lnTo>
                    <a:lnTo>
                      <a:pt x="3579" y="758"/>
                    </a:lnTo>
                    <a:lnTo>
                      <a:pt x="3610" y="723"/>
                    </a:lnTo>
                    <a:lnTo>
                      <a:pt x="3643" y="692"/>
                    </a:lnTo>
                    <a:lnTo>
                      <a:pt x="3677" y="664"/>
                    </a:lnTo>
                    <a:lnTo>
                      <a:pt x="3711" y="639"/>
                    </a:lnTo>
                    <a:lnTo>
                      <a:pt x="3747" y="618"/>
                    </a:lnTo>
                    <a:lnTo>
                      <a:pt x="3782" y="599"/>
                    </a:lnTo>
                    <a:lnTo>
                      <a:pt x="3819" y="582"/>
                    </a:lnTo>
                    <a:lnTo>
                      <a:pt x="3857" y="568"/>
                    </a:lnTo>
                    <a:lnTo>
                      <a:pt x="3895" y="556"/>
                    </a:lnTo>
                    <a:lnTo>
                      <a:pt x="3935" y="544"/>
                    </a:lnTo>
                    <a:lnTo>
                      <a:pt x="3978" y="536"/>
                    </a:lnTo>
                    <a:lnTo>
                      <a:pt x="4021" y="527"/>
                    </a:lnTo>
                    <a:lnTo>
                      <a:pt x="4066" y="519"/>
                    </a:lnTo>
                    <a:lnTo>
                      <a:pt x="4163" y="506"/>
                    </a:lnTo>
                    <a:lnTo>
                      <a:pt x="4267" y="492"/>
                    </a:lnTo>
                    <a:lnTo>
                      <a:pt x="4381" y="477"/>
                    </a:lnTo>
                    <a:lnTo>
                      <a:pt x="4507" y="460"/>
                    </a:lnTo>
                    <a:lnTo>
                      <a:pt x="4573" y="448"/>
                    </a:lnTo>
                    <a:lnTo>
                      <a:pt x="4643" y="435"/>
                    </a:lnTo>
                    <a:lnTo>
                      <a:pt x="4717" y="420"/>
                    </a:lnTo>
                    <a:lnTo>
                      <a:pt x="4794" y="402"/>
                    </a:lnTo>
                    <a:lnTo>
                      <a:pt x="4874" y="383"/>
                    </a:lnTo>
                    <a:lnTo>
                      <a:pt x="4957" y="361"/>
                    </a:lnTo>
                    <a:lnTo>
                      <a:pt x="5046" y="335"/>
                    </a:lnTo>
                    <a:lnTo>
                      <a:pt x="5137" y="306"/>
                    </a:lnTo>
                    <a:lnTo>
                      <a:pt x="5233" y="275"/>
                    </a:lnTo>
                    <a:lnTo>
                      <a:pt x="5333" y="239"/>
                    </a:lnTo>
                    <a:lnTo>
                      <a:pt x="5438" y="199"/>
                    </a:lnTo>
                    <a:lnTo>
                      <a:pt x="5546" y="155"/>
                    </a:lnTo>
                    <a:lnTo>
                      <a:pt x="5656" y="113"/>
                    </a:lnTo>
                    <a:lnTo>
                      <a:pt x="5762" y="78"/>
                    </a:lnTo>
                    <a:lnTo>
                      <a:pt x="5865" y="49"/>
                    </a:lnTo>
                    <a:lnTo>
                      <a:pt x="5962" y="28"/>
                    </a:lnTo>
                    <a:lnTo>
                      <a:pt x="6057" y="13"/>
                    </a:lnTo>
                    <a:lnTo>
                      <a:pt x="6148" y="4"/>
                    </a:lnTo>
                    <a:lnTo>
                      <a:pt x="6235" y="0"/>
                    </a:lnTo>
                    <a:lnTo>
                      <a:pt x="6320" y="3"/>
                    </a:lnTo>
                    <a:lnTo>
                      <a:pt x="6400" y="10"/>
                    </a:lnTo>
                    <a:lnTo>
                      <a:pt x="6477" y="23"/>
                    </a:lnTo>
                    <a:lnTo>
                      <a:pt x="6551" y="39"/>
                    </a:lnTo>
                    <a:lnTo>
                      <a:pt x="6621" y="60"/>
                    </a:lnTo>
                    <a:lnTo>
                      <a:pt x="6688" y="86"/>
                    </a:lnTo>
                    <a:lnTo>
                      <a:pt x="6753" y="115"/>
                    </a:lnTo>
                    <a:lnTo>
                      <a:pt x="6814" y="147"/>
                    </a:lnTo>
                    <a:lnTo>
                      <a:pt x="6872" y="182"/>
                    </a:lnTo>
                    <a:lnTo>
                      <a:pt x="6926" y="221"/>
                    </a:lnTo>
                    <a:lnTo>
                      <a:pt x="6979" y="262"/>
                    </a:lnTo>
                    <a:lnTo>
                      <a:pt x="7029" y="306"/>
                    </a:lnTo>
                    <a:lnTo>
                      <a:pt x="7075" y="351"/>
                    </a:lnTo>
                    <a:lnTo>
                      <a:pt x="7119" y="398"/>
                    </a:lnTo>
                    <a:lnTo>
                      <a:pt x="7160" y="447"/>
                    </a:lnTo>
                    <a:lnTo>
                      <a:pt x="7197" y="496"/>
                    </a:lnTo>
                    <a:lnTo>
                      <a:pt x="7233" y="547"/>
                    </a:lnTo>
                    <a:lnTo>
                      <a:pt x="7267" y="598"/>
                    </a:lnTo>
                    <a:lnTo>
                      <a:pt x="7297" y="649"/>
                    </a:lnTo>
                    <a:lnTo>
                      <a:pt x="7326" y="700"/>
                    </a:lnTo>
                    <a:lnTo>
                      <a:pt x="7352" y="750"/>
                    </a:lnTo>
                    <a:lnTo>
                      <a:pt x="7376" y="801"/>
                    </a:lnTo>
                    <a:lnTo>
                      <a:pt x="7397" y="850"/>
                    </a:lnTo>
                    <a:lnTo>
                      <a:pt x="7417" y="899"/>
                    </a:lnTo>
                    <a:lnTo>
                      <a:pt x="7434" y="945"/>
                    </a:lnTo>
                    <a:close/>
                  </a:path>
                </a:pathLst>
              </a:custGeom>
              <a:solidFill>
                <a:srgbClr val="6B7E5F"/>
              </a:solidFill>
              <a:ln w="9525">
                <a:noFill/>
                <a:round/>
                <a:headEnd/>
                <a:tailEnd/>
              </a:ln>
            </p:spPr>
            <p:txBody>
              <a:bodyPr/>
              <a:lstStyle/>
              <a:p>
                <a:endParaRPr lang="en-US"/>
              </a:p>
            </p:txBody>
          </p:sp>
          <p:sp>
            <p:nvSpPr>
              <p:cNvPr id="1465" name="Freeform 14"/>
              <p:cNvSpPr>
                <a:spLocks/>
              </p:cNvSpPr>
              <p:nvPr/>
            </p:nvSpPr>
            <p:spPr bwMode="auto">
              <a:xfrm>
                <a:off x="1860" y="867"/>
                <a:ext cx="2050" cy="1884"/>
              </a:xfrm>
              <a:custGeom>
                <a:avLst/>
                <a:gdLst>
                  <a:gd name="T0" fmla="*/ 7307 w 10252"/>
                  <a:gd name="T1" fmla="*/ 1188 h 9422"/>
                  <a:gd name="T2" fmla="*/ 7534 w 10252"/>
                  <a:gd name="T3" fmla="*/ 1484 h 9422"/>
                  <a:gd name="T4" fmla="*/ 7858 w 10252"/>
                  <a:gd name="T5" fmla="*/ 1697 h 9422"/>
                  <a:gd name="T6" fmla="*/ 8305 w 10252"/>
                  <a:gd name="T7" fmla="*/ 1805 h 9422"/>
                  <a:gd name="T8" fmla="*/ 8746 w 10252"/>
                  <a:gd name="T9" fmla="*/ 1882 h 9422"/>
                  <a:gd name="T10" fmla="*/ 8974 w 10252"/>
                  <a:gd name="T11" fmla="*/ 2068 h 9422"/>
                  <a:gd name="T12" fmla="*/ 9051 w 10252"/>
                  <a:gd name="T13" fmla="*/ 2330 h 9422"/>
                  <a:gd name="T14" fmla="*/ 9029 w 10252"/>
                  <a:gd name="T15" fmla="*/ 2714 h 9422"/>
                  <a:gd name="T16" fmla="*/ 9066 w 10252"/>
                  <a:gd name="T17" fmla="*/ 3060 h 9422"/>
                  <a:gd name="T18" fmla="*/ 9227 w 10252"/>
                  <a:gd name="T19" fmla="*/ 3420 h 9422"/>
                  <a:gd name="T20" fmla="*/ 9514 w 10252"/>
                  <a:gd name="T21" fmla="*/ 3747 h 9422"/>
                  <a:gd name="T22" fmla="*/ 9923 w 10252"/>
                  <a:gd name="T23" fmla="*/ 3996 h 9422"/>
                  <a:gd name="T24" fmla="*/ 10199 w 10252"/>
                  <a:gd name="T25" fmla="*/ 4309 h 9422"/>
                  <a:gd name="T26" fmla="*/ 10248 w 10252"/>
                  <a:gd name="T27" fmla="*/ 4713 h 9422"/>
                  <a:gd name="T28" fmla="*/ 10159 w 10252"/>
                  <a:gd name="T29" fmla="*/ 5110 h 9422"/>
                  <a:gd name="T30" fmla="*/ 10025 w 10252"/>
                  <a:gd name="T31" fmla="*/ 5407 h 9422"/>
                  <a:gd name="T32" fmla="*/ 9821 w 10252"/>
                  <a:gd name="T33" fmla="*/ 5697 h 9422"/>
                  <a:gd name="T34" fmla="*/ 9754 w 10252"/>
                  <a:gd name="T35" fmla="*/ 5900 h 9422"/>
                  <a:gd name="T36" fmla="*/ 9817 w 10252"/>
                  <a:gd name="T37" fmla="*/ 6175 h 9422"/>
                  <a:gd name="T38" fmla="*/ 9988 w 10252"/>
                  <a:gd name="T39" fmla="*/ 6550 h 9422"/>
                  <a:gd name="T40" fmla="*/ 9996 w 10252"/>
                  <a:gd name="T41" fmla="*/ 6904 h 9422"/>
                  <a:gd name="T42" fmla="*/ 9847 w 10252"/>
                  <a:gd name="T43" fmla="*/ 7190 h 9422"/>
                  <a:gd name="T44" fmla="*/ 9580 w 10252"/>
                  <a:gd name="T45" fmla="*/ 7369 h 9422"/>
                  <a:gd name="T46" fmla="*/ 9286 w 10252"/>
                  <a:gd name="T47" fmla="*/ 7497 h 9422"/>
                  <a:gd name="T48" fmla="*/ 9154 w 10252"/>
                  <a:gd name="T49" fmla="*/ 7844 h 9422"/>
                  <a:gd name="T50" fmla="*/ 9135 w 10252"/>
                  <a:gd name="T51" fmla="*/ 8297 h 9422"/>
                  <a:gd name="T52" fmla="*/ 8748 w 10252"/>
                  <a:gd name="T53" fmla="*/ 8813 h 9422"/>
                  <a:gd name="T54" fmla="*/ 6659 w 10252"/>
                  <a:gd name="T55" fmla="*/ 9283 h 9422"/>
                  <a:gd name="T56" fmla="*/ 4034 w 10252"/>
                  <a:gd name="T57" fmla="*/ 9422 h 9422"/>
                  <a:gd name="T58" fmla="*/ 2036 w 10252"/>
                  <a:gd name="T59" fmla="*/ 9233 h 9422"/>
                  <a:gd name="T60" fmla="*/ 1624 w 10252"/>
                  <a:gd name="T61" fmla="*/ 8762 h 9422"/>
                  <a:gd name="T62" fmla="*/ 1519 w 10252"/>
                  <a:gd name="T63" fmla="*/ 8400 h 9422"/>
                  <a:gd name="T64" fmla="*/ 1296 w 10252"/>
                  <a:gd name="T65" fmla="*/ 8110 h 9422"/>
                  <a:gd name="T66" fmla="*/ 1175 w 10252"/>
                  <a:gd name="T67" fmla="*/ 7879 h 9422"/>
                  <a:gd name="T68" fmla="*/ 1118 w 10252"/>
                  <a:gd name="T69" fmla="*/ 7597 h 9422"/>
                  <a:gd name="T70" fmla="*/ 817 w 10252"/>
                  <a:gd name="T71" fmla="*/ 7347 h 9422"/>
                  <a:gd name="T72" fmla="*/ 423 w 10252"/>
                  <a:gd name="T73" fmla="*/ 7032 h 9422"/>
                  <a:gd name="T74" fmla="*/ 163 w 10252"/>
                  <a:gd name="T75" fmla="*/ 6557 h 9422"/>
                  <a:gd name="T76" fmla="*/ 19 w 10252"/>
                  <a:gd name="T77" fmla="*/ 5787 h 9422"/>
                  <a:gd name="T78" fmla="*/ 1 w 10252"/>
                  <a:gd name="T79" fmla="*/ 5430 h 9422"/>
                  <a:gd name="T80" fmla="*/ 42 w 10252"/>
                  <a:gd name="T81" fmla="*/ 5083 h 9422"/>
                  <a:gd name="T82" fmla="*/ 209 w 10252"/>
                  <a:gd name="T83" fmla="*/ 4574 h 9422"/>
                  <a:gd name="T84" fmla="*/ 494 w 10252"/>
                  <a:gd name="T85" fmla="*/ 4251 h 9422"/>
                  <a:gd name="T86" fmla="*/ 873 w 10252"/>
                  <a:gd name="T87" fmla="*/ 3930 h 9422"/>
                  <a:gd name="T88" fmla="*/ 1046 w 10252"/>
                  <a:gd name="T89" fmla="*/ 3685 h 9422"/>
                  <a:gd name="T90" fmla="*/ 1133 w 10252"/>
                  <a:gd name="T91" fmla="*/ 3355 h 9422"/>
                  <a:gd name="T92" fmla="*/ 1333 w 10252"/>
                  <a:gd name="T93" fmla="*/ 2927 h 9422"/>
                  <a:gd name="T94" fmla="*/ 1640 w 10252"/>
                  <a:gd name="T95" fmla="*/ 2527 h 9422"/>
                  <a:gd name="T96" fmla="*/ 2036 w 10252"/>
                  <a:gd name="T97" fmla="*/ 2286 h 9422"/>
                  <a:gd name="T98" fmla="*/ 2742 w 10252"/>
                  <a:gd name="T99" fmla="*/ 2052 h 9422"/>
                  <a:gd name="T100" fmla="*/ 3123 w 10252"/>
                  <a:gd name="T101" fmla="*/ 1625 h 9422"/>
                  <a:gd name="T102" fmla="*/ 3341 w 10252"/>
                  <a:gd name="T103" fmla="*/ 1037 h 9422"/>
                  <a:gd name="T104" fmla="*/ 3547 w 10252"/>
                  <a:gd name="T105" fmla="*/ 696 h 9422"/>
                  <a:gd name="T106" fmla="*/ 3833 w 10252"/>
                  <a:gd name="T107" fmla="*/ 549 h 9422"/>
                  <a:gd name="T108" fmla="*/ 4457 w 10252"/>
                  <a:gd name="T109" fmla="*/ 453 h 9422"/>
                  <a:gd name="T110" fmla="*/ 5112 w 10252"/>
                  <a:gd name="T111" fmla="*/ 282 h 9422"/>
                  <a:gd name="T112" fmla="*/ 5927 w 10252"/>
                  <a:gd name="T113" fmla="*/ 17 h 9422"/>
                  <a:gd name="T114" fmla="*/ 6517 w 10252"/>
                  <a:gd name="T115" fmla="*/ 68 h 9422"/>
                  <a:gd name="T116" fmla="*/ 6894 w 10252"/>
                  <a:gd name="T117" fmla="*/ 353 h 9422"/>
                  <a:gd name="T118" fmla="*/ 7116 w 10252"/>
                  <a:gd name="T119" fmla="*/ 737 h 94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52"/>
                  <a:gd name="T181" fmla="*/ 0 h 9422"/>
                  <a:gd name="T182" fmla="*/ 10252 w 10252"/>
                  <a:gd name="T183" fmla="*/ 9422 h 94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52" h="9422">
                    <a:moveTo>
                      <a:pt x="7171" y="880"/>
                    </a:moveTo>
                    <a:lnTo>
                      <a:pt x="7187" y="926"/>
                    </a:lnTo>
                    <a:lnTo>
                      <a:pt x="7204" y="972"/>
                    </a:lnTo>
                    <a:lnTo>
                      <a:pt x="7223" y="1017"/>
                    </a:lnTo>
                    <a:lnTo>
                      <a:pt x="7242" y="1061"/>
                    </a:lnTo>
                    <a:lnTo>
                      <a:pt x="7263" y="1103"/>
                    </a:lnTo>
                    <a:lnTo>
                      <a:pt x="7284" y="1145"/>
                    </a:lnTo>
                    <a:lnTo>
                      <a:pt x="7307" y="1188"/>
                    </a:lnTo>
                    <a:lnTo>
                      <a:pt x="7330" y="1228"/>
                    </a:lnTo>
                    <a:lnTo>
                      <a:pt x="7355" y="1268"/>
                    </a:lnTo>
                    <a:lnTo>
                      <a:pt x="7382" y="1306"/>
                    </a:lnTo>
                    <a:lnTo>
                      <a:pt x="7409" y="1344"/>
                    </a:lnTo>
                    <a:lnTo>
                      <a:pt x="7439" y="1381"/>
                    </a:lnTo>
                    <a:lnTo>
                      <a:pt x="7469" y="1416"/>
                    </a:lnTo>
                    <a:lnTo>
                      <a:pt x="7500" y="1450"/>
                    </a:lnTo>
                    <a:lnTo>
                      <a:pt x="7534" y="1484"/>
                    </a:lnTo>
                    <a:lnTo>
                      <a:pt x="7569" y="1515"/>
                    </a:lnTo>
                    <a:lnTo>
                      <a:pt x="7605" y="1546"/>
                    </a:lnTo>
                    <a:lnTo>
                      <a:pt x="7642" y="1575"/>
                    </a:lnTo>
                    <a:lnTo>
                      <a:pt x="7682" y="1602"/>
                    </a:lnTo>
                    <a:lnTo>
                      <a:pt x="7724" y="1629"/>
                    </a:lnTo>
                    <a:lnTo>
                      <a:pt x="7767" y="1652"/>
                    </a:lnTo>
                    <a:lnTo>
                      <a:pt x="7812" y="1676"/>
                    </a:lnTo>
                    <a:lnTo>
                      <a:pt x="7858" y="1697"/>
                    </a:lnTo>
                    <a:lnTo>
                      <a:pt x="7907" y="1717"/>
                    </a:lnTo>
                    <a:lnTo>
                      <a:pt x="7958" y="1735"/>
                    </a:lnTo>
                    <a:lnTo>
                      <a:pt x="8011" y="1751"/>
                    </a:lnTo>
                    <a:lnTo>
                      <a:pt x="8065" y="1766"/>
                    </a:lnTo>
                    <a:lnTo>
                      <a:pt x="8122" y="1778"/>
                    </a:lnTo>
                    <a:lnTo>
                      <a:pt x="8181" y="1790"/>
                    </a:lnTo>
                    <a:lnTo>
                      <a:pt x="8243" y="1798"/>
                    </a:lnTo>
                    <a:lnTo>
                      <a:pt x="8305" y="1805"/>
                    </a:lnTo>
                    <a:lnTo>
                      <a:pt x="8371" y="1809"/>
                    </a:lnTo>
                    <a:lnTo>
                      <a:pt x="8436" y="1813"/>
                    </a:lnTo>
                    <a:lnTo>
                      <a:pt x="8497" y="1819"/>
                    </a:lnTo>
                    <a:lnTo>
                      <a:pt x="8555" y="1828"/>
                    </a:lnTo>
                    <a:lnTo>
                      <a:pt x="8607" y="1839"/>
                    </a:lnTo>
                    <a:lnTo>
                      <a:pt x="8657" y="1852"/>
                    </a:lnTo>
                    <a:lnTo>
                      <a:pt x="8703" y="1866"/>
                    </a:lnTo>
                    <a:lnTo>
                      <a:pt x="8746" y="1882"/>
                    </a:lnTo>
                    <a:lnTo>
                      <a:pt x="8784" y="1899"/>
                    </a:lnTo>
                    <a:lnTo>
                      <a:pt x="8820" y="1919"/>
                    </a:lnTo>
                    <a:lnTo>
                      <a:pt x="8853" y="1941"/>
                    </a:lnTo>
                    <a:lnTo>
                      <a:pt x="8883" y="1963"/>
                    </a:lnTo>
                    <a:lnTo>
                      <a:pt x="8909" y="1987"/>
                    </a:lnTo>
                    <a:lnTo>
                      <a:pt x="8934" y="2013"/>
                    </a:lnTo>
                    <a:lnTo>
                      <a:pt x="8955" y="2039"/>
                    </a:lnTo>
                    <a:lnTo>
                      <a:pt x="8974" y="2068"/>
                    </a:lnTo>
                    <a:lnTo>
                      <a:pt x="8991" y="2097"/>
                    </a:lnTo>
                    <a:lnTo>
                      <a:pt x="9005" y="2128"/>
                    </a:lnTo>
                    <a:lnTo>
                      <a:pt x="9018" y="2159"/>
                    </a:lnTo>
                    <a:lnTo>
                      <a:pt x="9028" y="2191"/>
                    </a:lnTo>
                    <a:lnTo>
                      <a:pt x="9036" y="2225"/>
                    </a:lnTo>
                    <a:lnTo>
                      <a:pt x="9042" y="2259"/>
                    </a:lnTo>
                    <a:lnTo>
                      <a:pt x="9047" y="2294"/>
                    </a:lnTo>
                    <a:lnTo>
                      <a:pt x="9051" y="2330"/>
                    </a:lnTo>
                    <a:lnTo>
                      <a:pt x="9054" y="2366"/>
                    </a:lnTo>
                    <a:lnTo>
                      <a:pt x="9054" y="2404"/>
                    </a:lnTo>
                    <a:lnTo>
                      <a:pt x="9054" y="2441"/>
                    </a:lnTo>
                    <a:lnTo>
                      <a:pt x="9052" y="2480"/>
                    </a:lnTo>
                    <a:lnTo>
                      <a:pt x="9050" y="2517"/>
                    </a:lnTo>
                    <a:lnTo>
                      <a:pt x="9042" y="2596"/>
                    </a:lnTo>
                    <a:lnTo>
                      <a:pt x="9032" y="2674"/>
                    </a:lnTo>
                    <a:lnTo>
                      <a:pt x="9029" y="2714"/>
                    </a:lnTo>
                    <a:lnTo>
                      <a:pt x="9026" y="2754"/>
                    </a:lnTo>
                    <a:lnTo>
                      <a:pt x="9026" y="2797"/>
                    </a:lnTo>
                    <a:lnTo>
                      <a:pt x="9028" y="2839"/>
                    </a:lnTo>
                    <a:lnTo>
                      <a:pt x="9031" y="2882"/>
                    </a:lnTo>
                    <a:lnTo>
                      <a:pt x="9037" y="2925"/>
                    </a:lnTo>
                    <a:lnTo>
                      <a:pt x="9045" y="2970"/>
                    </a:lnTo>
                    <a:lnTo>
                      <a:pt x="9054" y="3015"/>
                    </a:lnTo>
                    <a:lnTo>
                      <a:pt x="9066" y="3060"/>
                    </a:lnTo>
                    <a:lnTo>
                      <a:pt x="9079" y="3105"/>
                    </a:lnTo>
                    <a:lnTo>
                      <a:pt x="9095" y="3150"/>
                    </a:lnTo>
                    <a:lnTo>
                      <a:pt x="9111" y="3195"/>
                    </a:lnTo>
                    <a:lnTo>
                      <a:pt x="9131" y="3241"/>
                    </a:lnTo>
                    <a:lnTo>
                      <a:pt x="9152" y="3286"/>
                    </a:lnTo>
                    <a:lnTo>
                      <a:pt x="9175" y="3331"/>
                    </a:lnTo>
                    <a:lnTo>
                      <a:pt x="9200" y="3375"/>
                    </a:lnTo>
                    <a:lnTo>
                      <a:pt x="9227" y="3420"/>
                    </a:lnTo>
                    <a:lnTo>
                      <a:pt x="9256" y="3463"/>
                    </a:lnTo>
                    <a:lnTo>
                      <a:pt x="9287" y="3506"/>
                    </a:lnTo>
                    <a:lnTo>
                      <a:pt x="9321" y="3548"/>
                    </a:lnTo>
                    <a:lnTo>
                      <a:pt x="9354" y="3589"/>
                    </a:lnTo>
                    <a:lnTo>
                      <a:pt x="9392" y="3631"/>
                    </a:lnTo>
                    <a:lnTo>
                      <a:pt x="9431" y="3670"/>
                    </a:lnTo>
                    <a:lnTo>
                      <a:pt x="9472" y="3709"/>
                    </a:lnTo>
                    <a:lnTo>
                      <a:pt x="9514" y="3747"/>
                    </a:lnTo>
                    <a:lnTo>
                      <a:pt x="9559" y="3783"/>
                    </a:lnTo>
                    <a:lnTo>
                      <a:pt x="9605" y="3818"/>
                    </a:lnTo>
                    <a:lnTo>
                      <a:pt x="9654" y="3851"/>
                    </a:lnTo>
                    <a:lnTo>
                      <a:pt x="9705" y="3883"/>
                    </a:lnTo>
                    <a:lnTo>
                      <a:pt x="9757" y="3914"/>
                    </a:lnTo>
                    <a:lnTo>
                      <a:pt x="9811" y="3943"/>
                    </a:lnTo>
                    <a:lnTo>
                      <a:pt x="9869" y="3969"/>
                    </a:lnTo>
                    <a:lnTo>
                      <a:pt x="9923" y="3996"/>
                    </a:lnTo>
                    <a:lnTo>
                      <a:pt x="9973" y="4027"/>
                    </a:lnTo>
                    <a:lnTo>
                      <a:pt x="10018" y="4061"/>
                    </a:lnTo>
                    <a:lnTo>
                      <a:pt x="10058" y="4097"/>
                    </a:lnTo>
                    <a:lnTo>
                      <a:pt x="10094" y="4136"/>
                    </a:lnTo>
                    <a:lnTo>
                      <a:pt x="10127" y="4176"/>
                    </a:lnTo>
                    <a:lnTo>
                      <a:pt x="10154" y="4218"/>
                    </a:lnTo>
                    <a:lnTo>
                      <a:pt x="10178" y="4263"/>
                    </a:lnTo>
                    <a:lnTo>
                      <a:pt x="10199" y="4309"/>
                    </a:lnTo>
                    <a:lnTo>
                      <a:pt x="10215" y="4357"/>
                    </a:lnTo>
                    <a:lnTo>
                      <a:pt x="10229" y="4406"/>
                    </a:lnTo>
                    <a:lnTo>
                      <a:pt x="10239" y="4456"/>
                    </a:lnTo>
                    <a:lnTo>
                      <a:pt x="10245" y="4505"/>
                    </a:lnTo>
                    <a:lnTo>
                      <a:pt x="10250" y="4557"/>
                    </a:lnTo>
                    <a:lnTo>
                      <a:pt x="10252" y="4608"/>
                    </a:lnTo>
                    <a:lnTo>
                      <a:pt x="10250" y="4660"/>
                    </a:lnTo>
                    <a:lnTo>
                      <a:pt x="10248" y="4713"/>
                    </a:lnTo>
                    <a:lnTo>
                      <a:pt x="10243" y="4764"/>
                    </a:lnTo>
                    <a:lnTo>
                      <a:pt x="10235" y="4816"/>
                    </a:lnTo>
                    <a:lnTo>
                      <a:pt x="10225" y="4867"/>
                    </a:lnTo>
                    <a:lnTo>
                      <a:pt x="10215" y="4917"/>
                    </a:lnTo>
                    <a:lnTo>
                      <a:pt x="10203" y="4967"/>
                    </a:lnTo>
                    <a:lnTo>
                      <a:pt x="10189" y="5016"/>
                    </a:lnTo>
                    <a:lnTo>
                      <a:pt x="10176" y="5063"/>
                    </a:lnTo>
                    <a:lnTo>
                      <a:pt x="10159" y="5110"/>
                    </a:lnTo>
                    <a:lnTo>
                      <a:pt x="10143" y="5154"/>
                    </a:lnTo>
                    <a:lnTo>
                      <a:pt x="10127" y="5197"/>
                    </a:lnTo>
                    <a:lnTo>
                      <a:pt x="10109" y="5238"/>
                    </a:lnTo>
                    <a:lnTo>
                      <a:pt x="10092" y="5277"/>
                    </a:lnTo>
                    <a:lnTo>
                      <a:pt x="10074" y="5313"/>
                    </a:lnTo>
                    <a:lnTo>
                      <a:pt x="10058" y="5347"/>
                    </a:lnTo>
                    <a:lnTo>
                      <a:pt x="10041" y="5378"/>
                    </a:lnTo>
                    <a:lnTo>
                      <a:pt x="10025" y="5407"/>
                    </a:lnTo>
                    <a:lnTo>
                      <a:pt x="10007" y="5434"/>
                    </a:lnTo>
                    <a:lnTo>
                      <a:pt x="9988" y="5462"/>
                    </a:lnTo>
                    <a:lnTo>
                      <a:pt x="9971" y="5486"/>
                    </a:lnTo>
                    <a:lnTo>
                      <a:pt x="9935" y="5536"/>
                    </a:lnTo>
                    <a:lnTo>
                      <a:pt x="9900" y="5584"/>
                    </a:lnTo>
                    <a:lnTo>
                      <a:pt x="9866" y="5630"/>
                    </a:lnTo>
                    <a:lnTo>
                      <a:pt x="9835" y="5675"/>
                    </a:lnTo>
                    <a:lnTo>
                      <a:pt x="9821" y="5697"/>
                    </a:lnTo>
                    <a:lnTo>
                      <a:pt x="9807" y="5721"/>
                    </a:lnTo>
                    <a:lnTo>
                      <a:pt x="9795" y="5745"/>
                    </a:lnTo>
                    <a:lnTo>
                      <a:pt x="9785" y="5769"/>
                    </a:lnTo>
                    <a:lnTo>
                      <a:pt x="9775" y="5794"/>
                    </a:lnTo>
                    <a:lnTo>
                      <a:pt x="9767" y="5818"/>
                    </a:lnTo>
                    <a:lnTo>
                      <a:pt x="9761" y="5845"/>
                    </a:lnTo>
                    <a:lnTo>
                      <a:pt x="9756" y="5871"/>
                    </a:lnTo>
                    <a:lnTo>
                      <a:pt x="9754" y="5900"/>
                    </a:lnTo>
                    <a:lnTo>
                      <a:pt x="9754" y="5928"/>
                    </a:lnTo>
                    <a:lnTo>
                      <a:pt x="9755" y="5960"/>
                    </a:lnTo>
                    <a:lnTo>
                      <a:pt x="9760" y="5991"/>
                    </a:lnTo>
                    <a:lnTo>
                      <a:pt x="9766" y="6024"/>
                    </a:lnTo>
                    <a:lnTo>
                      <a:pt x="9775" y="6059"/>
                    </a:lnTo>
                    <a:lnTo>
                      <a:pt x="9786" y="6097"/>
                    </a:lnTo>
                    <a:lnTo>
                      <a:pt x="9800" y="6135"/>
                    </a:lnTo>
                    <a:lnTo>
                      <a:pt x="9817" y="6175"/>
                    </a:lnTo>
                    <a:lnTo>
                      <a:pt x="9837" y="6219"/>
                    </a:lnTo>
                    <a:lnTo>
                      <a:pt x="9861" y="6264"/>
                    </a:lnTo>
                    <a:lnTo>
                      <a:pt x="9887" y="6311"/>
                    </a:lnTo>
                    <a:lnTo>
                      <a:pt x="9915" y="6360"/>
                    </a:lnTo>
                    <a:lnTo>
                      <a:pt x="9937" y="6408"/>
                    </a:lnTo>
                    <a:lnTo>
                      <a:pt x="9957" y="6455"/>
                    </a:lnTo>
                    <a:lnTo>
                      <a:pt x="9975" y="6502"/>
                    </a:lnTo>
                    <a:lnTo>
                      <a:pt x="9988" y="6550"/>
                    </a:lnTo>
                    <a:lnTo>
                      <a:pt x="9998" y="6597"/>
                    </a:lnTo>
                    <a:lnTo>
                      <a:pt x="10007" y="6642"/>
                    </a:lnTo>
                    <a:lnTo>
                      <a:pt x="10012" y="6688"/>
                    </a:lnTo>
                    <a:lnTo>
                      <a:pt x="10013" y="6733"/>
                    </a:lnTo>
                    <a:lnTo>
                      <a:pt x="10013" y="6777"/>
                    </a:lnTo>
                    <a:lnTo>
                      <a:pt x="10010" y="6821"/>
                    </a:lnTo>
                    <a:lnTo>
                      <a:pt x="10005" y="6863"/>
                    </a:lnTo>
                    <a:lnTo>
                      <a:pt x="9996" y="6904"/>
                    </a:lnTo>
                    <a:lnTo>
                      <a:pt x="9985" y="6944"/>
                    </a:lnTo>
                    <a:lnTo>
                      <a:pt x="9972" y="6984"/>
                    </a:lnTo>
                    <a:lnTo>
                      <a:pt x="9956" y="7022"/>
                    </a:lnTo>
                    <a:lnTo>
                      <a:pt x="9938" y="7058"/>
                    </a:lnTo>
                    <a:lnTo>
                      <a:pt x="9918" y="7094"/>
                    </a:lnTo>
                    <a:lnTo>
                      <a:pt x="9897" y="7128"/>
                    </a:lnTo>
                    <a:lnTo>
                      <a:pt x="9874" y="7160"/>
                    </a:lnTo>
                    <a:lnTo>
                      <a:pt x="9847" y="7190"/>
                    </a:lnTo>
                    <a:lnTo>
                      <a:pt x="9820" y="7219"/>
                    </a:lnTo>
                    <a:lnTo>
                      <a:pt x="9790" y="7246"/>
                    </a:lnTo>
                    <a:lnTo>
                      <a:pt x="9759" y="7271"/>
                    </a:lnTo>
                    <a:lnTo>
                      <a:pt x="9726" y="7295"/>
                    </a:lnTo>
                    <a:lnTo>
                      <a:pt x="9693" y="7316"/>
                    </a:lnTo>
                    <a:lnTo>
                      <a:pt x="9656" y="7336"/>
                    </a:lnTo>
                    <a:lnTo>
                      <a:pt x="9619" y="7354"/>
                    </a:lnTo>
                    <a:lnTo>
                      <a:pt x="9580" y="7369"/>
                    </a:lnTo>
                    <a:lnTo>
                      <a:pt x="9540" y="7381"/>
                    </a:lnTo>
                    <a:lnTo>
                      <a:pt x="9500" y="7391"/>
                    </a:lnTo>
                    <a:lnTo>
                      <a:pt x="9458" y="7399"/>
                    </a:lnTo>
                    <a:lnTo>
                      <a:pt x="9417" y="7409"/>
                    </a:lnTo>
                    <a:lnTo>
                      <a:pt x="9379" y="7424"/>
                    </a:lnTo>
                    <a:lnTo>
                      <a:pt x="9346" y="7444"/>
                    </a:lnTo>
                    <a:lnTo>
                      <a:pt x="9315" y="7468"/>
                    </a:lnTo>
                    <a:lnTo>
                      <a:pt x="9286" y="7497"/>
                    </a:lnTo>
                    <a:lnTo>
                      <a:pt x="9261" y="7531"/>
                    </a:lnTo>
                    <a:lnTo>
                      <a:pt x="9238" y="7567"/>
                    </a:lnTo>
                    <a:lnTo>
                      <a:pt x="9218" y="7608"/>
                    </a:lnTo>
                    <a:lnTo>
                      <a:pt x="9202" y="7651"/>
                    </a:lnTo>
                    <a:lnTo>
                      <a:pt x="9186" y="7697"/>
                    </a:lnTo>
                    <a:lnTo>
                      <a:pt x="9174" y="7744"/>
                    </a:lnTo>
                    <a:lnTo>
                      <a:pt x="9162" y="7793"/>
                    </a:lnTo>
                    <a:lnTo>
                      <a:pt x="9154" y="7844"/>
                    </a:lnTo>
                    <a:lnTo>
                      <a:pt x="9146" y="7895"/>
                    </a:lnTo>
                    <a:lnTo>
                      <a:pt x="9141" y="7948"/>
                    </a:lnTo>
                    <a:lnTo>
                      <a:pt x="9137" y="8000"/>
                    </a:lnTo>
                    <a:lnTo>
                      <a:pt x="9134" y="8053"/>
                    </a:lnTo>
                    <a:lnTo>
                      <a:pt x="9132" y="8104"/>
                    </a:lnTo>
                    <a:lnTo>
                      <a:pt x="9131" y="8155"/>
                    </a:lnTo>
                    <a:lnTo>
                      <a:pt x="9132" y="8204"/>
                    </a:lnTo>
                    <a:lnTo>
                      <a:pt x="9135" y="8297"/>
                    </a:lnTo>
                    <a:lnTo>
                      <a:pt x="9140" y="8380"/>
                    </a:lnTo>
                    <a:lnTo>
                      <a:pt x="9145" y="8450"/>
                    </a:lnTo>
                    <a:lnTo>
                      <a:pt x="9151" y="8503"/>
                    </a:lnTo>
                    <a:lnTo>
                      <a:pt x="9155" y="8538"/>
                    </a:lnTo>
                    <a:lnTo>
                      <a:pt x="9156" y="8551"/>
                    </a:lnTo>
                    <a:lnTo>
                      <a:pt x="9051" y="8643"/>
                    </a:lnTo>
                    <a:lnTo>
                      <a:pt x="8914" y="8730"/>
                    </a:lnTo>
                    <a:lnTo>
                      <a:pt x="8748" y="8813"/>
                    </a:lnTo>
                    <a:lnTo>
                      <a:pt x="8556" y="8890"/>
                    </a:lnTo>
                    <a:lnTo>
                      <a:pt x="8340" y="8961"/>
                    </a:lnTo>
                    <a:lnTo>
                      <a:pt x="8102" y="9029"/>
                    </a:lnTo>
                    <a:lnTo>
                      <a:pt x="7843" y="9090"/>
                    </a:lnTo>
                    <a:lnTo>
                      <a:pt x="7568" y="9146"/>
                    </a:lnTo>
                    <a:lnTo>
                      <a:pt x="7277" y="9197"/>
                    </a:lnTo>
                    <a:lnTo>
                      <a:pt x="6974" y="9242"/>
                    </a:lnTo>
                    <a:lnTo>
                      <a:pt x="6659" y="9283"/>
                    </a:lnTo>
                    <a:lnTo>
                      <a:pt x="6336" y="9318"/>
                    </a:lnTo>
                    <a:lnTo>
                      <a:pt x="6008" y="9348"/>
                    </a:lnTo>
                    <a:lnTo>
                      <a:pt x="5675" y="9373"/>
                    </a:lnTo>
                    <a:lnTo>
                      <a:pt x="5341" y="9393"/>
                    </a:lnTo>
                    <a:lnTo>
                      <a:pt x="5007" y="9408"/>
                    </a:lnTo>
                    <a:lnTo>
                      <a:pt x="4678" y="9418"/>
                    </a:lnTo>
                    <a:lnTo>
                      <a:pt x="4352" y="9422"/>
                    </a:lnTo>
                    <a:lnTo>
                      <a:pt x="4034" y="9422"/>
                    </a:lnTo>
                    <a:lnTo>
                      <a:pt x="3727" y="9416"/>
                    </a:lnTo>
                    <a:lnTo>
                      <a:pt x="3430" y="9404"/>
                    </a:lnTo>
                    <a:lnTo>
                      <a:pt x="3149" y="9389"/>
                    </a:lnTo>
                    <a:lnTo>
                      <a:pt x="2884" y="9368"/>
                    </a:lnTo>
                    <a:lnTo>
                      <a:pt x="2637" y="9342"/>
                    </a:lnTo>
                    <a:lnTo>
                      <a:pt x="2413" y="9311"/>
                    </a:lnTo>
                    <a:lnTo>
                      <a:pt x="2212" y="9275"/>
                    </a:lnTo>
                    <a:lnTo>
                      <a:pt x="2036" y="9233"/>
                    </a:lnTo>
                    <a:lnTo>
                      <a:pt x="1887" y="9186"/>
                    </a:lnTo>
                    <a:lnTo>
                      <a:pt x="1770" y="9135"/>
                    </a:lnTo>
                    <a:lnTo>
                      <a:pt x="1685" y="9079"/>
                    </a:lnTo>
                    <a:lnTo>
                      <a:pt x="1635" y="9017"/>
                    </a:lnTo>
                    <a:lnTo>
                      <a:pt x="1622" y="8950"/>
                    </a:lnTo>
                    <a:lnTo>
                      <a:pt x="1625" y="8884"/>
                    </a:lnTo>
                    <a:lnTo>
                      <a:pt x="1627" y="8820"/>
                    </a:lnTo>
                    <a:lnTo>
                      <a:pt x="1624" y="8762"/>
                    </a:lnTo>
                    <a:lnTo>
                      <a:pt x="1618" y="8705"/>
                    </a:lnTo>
                    <a:lnTo>
                      <a:pt x="1610" y="8653"/>
                    </a:lnTo>
                    <a:lnTo>
                      <a:pt x="1600" y="8604"/>
                    </a:lnTo>
                    <a:lnTo>
                      <a:pt x="1588" y="8558"/>
                    </a:lnTo>
                    <a:lnTo>
                      <a:pt x="1573" y="8514"/>
                    </a:lnTo>
                    <a:lnTo>
                      <a:pt x="1557" y="8474"/>
                    </a:lnTo>
                    <a:lnTo>
                      <a:pt x="1538" y="8436"/>
                    </a:lnTo>
                    <a:lnTo>
                      <a:pt x="1519" y="8400"/>
                    </a:lnTo>
                    <a:lnTo>
                      <a:pt x="1499" y="8365"/>
                    </a:lnTo>
                    <a:lnTo>
                      <a:pt x="1477" y="8332"/>
                    </a:lnTo>
                    <a:lnTo>
                      <a:pt x="1456" y="8301"/>
                    </a:lnTo>
                    <a:lnTo>
                      <a:pt x="1432" y="8272"/>
                    </a:lnTo>
                    <a:lnTo>
                      <a:pt x="1410" y="8244"/>
                    </a:lnTo>
                    <a:lnTo>
                      <a:pt x="1363" y="8189"/>
                    </a:lnTo>
                    <a:lnTo>
                      <a:pt x="1318" y="8136"/>
                    </a:lnTo>
                    <a:lnTo>
                      <a:pt x="1296" y="8110"/>
                    </a:lnTo>
                    <a:lnTo>
                      <a:pt x="1276" y="8084"/>
                    </a:lnTo>
                    <a:lnTo>
                      <a:pt x="1256" y="8056"/>
                    </a:lnTo>
                    <a:lnTo>
                      <a:pt x="1239" y="8030"/>
                    </a:lnTo>
                    <a:lnTo>
                      <a:pt x="1221" y="8001"/>
                    </a:lnTo>
                    <a:lnTo>
                      <a:pt x="1207" y="7973"/>
                    </a:lnTo>
                    <a:lnTo>
                      <a:pt x="1194" y="7943"/>
                    </a:lnTo>
                    <a:lnTo>
                      <a:pt x="1184" y="7912"/>
                    </a:lnTo>
                    <a:lnTo>
                      <a:pt x="1175" y="7879"/>
                    </a:lnTo>
                    <a:lnTo>
                      <a:pt x="1170" y="7844"/>
                    </a:lnTo>
                    <a:lnTo>
                      <a:pt x="1167" y="7808"/>
                    </a:lnTo>
                    <a:lnTo>
                      <a:pt x="1167" y="7769"/>
                    </a:lnTo>
                    <a:lnTo>
                      <a:pt x="1166" y="7731"/>
                    </a:lnTo>
                    <a:lnTo>
                      <a:pt x="1161" y="7696"/>
                    </a:lnTo>
                    <a:lnTo>
                      <a:pt x="1151" y="7661"/>
                    </a:lnTo>
                    <a:lnTo>
                      <a:pt x="1136" y="7628"/>
                    </a:lnTo>
                    <a:lnTo>
                      <a:pt x="1118" y="7597"/>
                    </a:lnTo>
                    <a:lnTo>
                      <a:pt x="1095" y="7568"/>
                    </a:lnTo>
                    <a:lnTo>
                      <a:pt x="1070" y="7540"/>
                    </a:lnTo>
                    <a:lnTo>
                      <a:pt x="1041" y="7511"/>
                    </a:lnTo>
                    <a:lnTo>
                      <a:pt x="1009" y="7485"/>
                    </a:lnTo>
                    <a:lnTo>
                      <a:pt x="974" y="7457"/>
                    </a:lnTo>
                    <a:lnTo>
                      <a:pt x="938" y="7430"/>
                    </a:lnTo>
                    <a:lnTo>
                      <a:pt x="899" y="7404"/>
                    </a:lnTo>
                    <a:lnTo>
                      <a:pt x="817" y="7347"/>
                    </a:lnTo>
                    <a:lnTo>
                      <a:pt x="730" y="7289"/>
                    </a:lnTo>
                    <a:lnTo>
                      <a:pt x="686" y="7258"/>
                    </a:lnTo>
                    <a:lnTo>
                      <a:pt x="641" y="7225"/>
                    </a:lnTo>
                    <a:lnTo>
                      <a:pt x="596" y="7191"/>
                    </a:lnTo>
                    <a:lnTo>
                      <a:pt x="551" y="7155"/>
                    </a:lnTo>
                    <a:lnTo>
                      <a:pt x="507" y="7117"/>
                    </a:lnTo>
                    <a:lnTo>
                      <a:pt x="465" y="7075"/>
                    </a:lnTo>
                    <a:lnTo>
                      <a:pt x="423" y="7032"/>
                    </a:lnTo>
                    <a:lnTo>
                      <a:pt x="383" y="6984"/>
                    </a:lnTo>
                    <a:lnTo>
                      <a:pt x="344" y="6936"/>
                    </a:lnTo>
                    <a:lnTo>
                      <a:pt x="306" y="6882"/>
                    </a:lnTo>
                    <a:lnTo>
                      <a:pt x="273" y="6824"/>
                    </a:lnTo>
                    <a:lnTo>
                      <a:pt x="240" y="6765"/>
                    </a:lnTo>
                    <a:lnTo>
                      <a:pt x="212" y="6700"/>
                    </a:lnTo>
                    <a:lnTo>
                      <a:pt x="185" y="6631"/>
                    </a:lnTo>
                    <a:lnTo>
                      <a:pt x="163" y="6557"/>
                    </a:lnTo>
                    <a:lnTo>
                      <a:pt x="144" y="6480"/>
                    </a:lnTo>
                    <a:lnTo>
                      <a:pt x="113" y="6326"/>
                    </a:lnTo>
                    <a:lnTo>
                      <a:pt x="86" y="6188"/>
                    </a:lnTo>
                    <a:lnTo>
                      <a:pt x="62" y="6061"/>
                    </a:lnTo>
                    <a:lnTo>
                      <a:pt x="42" y="5945"/>
                    </a:lnTo>
                    <a:lnTo>
                      <a:pt x="33" y="5891"/>
                    </a:lnTo>
                    <a:lnTo>
                      <a:pt x="26" y="5838"/>
                    </a:lnTo>
                    <a:lnTo>
                      <a:pt x="19" y="5787"/>
                    </a:lnTo>
                    <a:lnTo>
                      <a:pt x="13" y="5739"/>
                    </a:lnTo>
                    <a:lnTo>
                      <a:pt x="8" y="5692"/>
                    </a:lnTo>
                    <a:lnTo>
                      <a:pt x="5" y="5646"/>
                    </a:lnTo>
                    <a:lnTo>
                      <a:pt x="2" y="5601"/>
                    </a:lnTo>
                    <a:lnTo>
                      <a:pt x="0" y="5558"/>
                    </a:lnTo>
                    <a:lnTo>
                      <a:pt x="0" y="5515"/>
                    </a:lnTo>
                    <a:lnTo>
                      <a:pt x="0" y="5473"/>
                    </a:lnTo>
                    <a:lnTo>
                      <a:pt x="1" y="5430"/>
                    </a:lnTo>
                    <a:lnTo>
                      <a:pt x="2" y="5388"/>
                    </a:lnTo>
                    <a:lnTo>
                      <a:pt x="5" y="5347"/>
                    </a:lnTo>
                    <a:lnTo>
                      <a:pt x="10" y="5304"/>
                    </a:lnTo>
                    <a:lnTo>
                      <a:pt x="13" y="5262"/>
                    </a:lnTo>
                    <a:lnTo>
                      <a:pt x="19" y="5219"/>
                    </a:lnTo>
                    <a:lnTo>
                      <a:pt x="26" y="5174"/>
                    </a:lnTo>
                    <a:lnTo>
                      <a:pt x="34" y="5130"/>
                    </a:lnTo>
                    <a:lnTo>
                      <a:pt x="42" y="5083"/>
                    </a:lnTo>
                    <a:lnTo>
                      <a:pt x="52" y="5036"/>
                    </a:lnTo>
                    <a:lnTo>
                      <a:pt x="74" y="4936"/>
                    </a:lnTo>
                    <a:lnTo>
                      <a:pt x="101" y="4829"/>
                    </a:lnTo>
                    <a:lnTo>
                      <a:pt x="116" y="4774"/>
                    </a:lnTo>
                    <a:lnTo>
                      <a:pt x="134" y="4721"/>
                    </a:lnTo>
                    <a:lnTo>
                      <a:pt x="157" y="4670"/>
                    </a:lnTo>
                    <a:lnTo>
                      <a:pt x="182" y="4622"/>
                    </a:lnTo>
                    <a:lnTo>
                      <a:pt x="209" y="4574"/>
                    </a:lnTo>
                    <a:lnTo>
                      <a:pt x="239" y="4528"/>
                    </a:lnTo>
                    <a:lnTo>
                      <a:pt x="270" y="4484"/>
                    </a:lnTo>
                    <a:lnTo>
                      <a:pt x="305" y="4442"/>
                    </a:lnTo>
                    <a:lnTo>
                      <a:pt x="340" y="4401"/>
                    </a:lnTo>
                    <a:lnTo>
                      <a:pt x="376" y="4362"/>
                    </a:lnTo>
                    <a:lnTo>
                      <a:pt x="415" y="4323"/>
                    </a:lnTo>
                    <a:lnTo>
                      <a:pt x="454" y="4286"/>
                    </a:lnTo>
                    <a:lnTo>
                      <a:pt x="494" y="4251"/>
                    </a:lnTo>
                    <a:lnTo>
                      <a:pt x="534" y="4216"/>
                    </a:lnTo>
                    <a:lnTo>
                      <a:pt x="574" y="4181"/>
                    </a:lnTo>
                    <a:lnTo>
                      <a:pt x="613" y="4148"/>
                    </a:lnTo>
                    <a:lnTo>
                      <a:pt x="693" y="4084"/>
                    </a:lnTo>
                    <a:lnTo>
                      <a:pt x="769" y="4021"/>
                    </a:lnTo>
                    <a:lnTo>
                      <a:pt x="806" y="3991"/>
                    </a:lnTo>
                    <a:lnTo>
                      <a:pt x="841" y="3960"/>
                    </a:lnTo>
                    <a:lnTo>
                      <a:pt x="873" y="3930"/>
                    </a:lnTo>
                    <a:lnTo>
                      <a:pt x="904" y="3900"/>
                    </a:lnTo>
                    <a:lnTo>
                      <a:pt x="934" y="3870"/>
                    </a:lnTo>
                    <a:lnTo>
                      <a:pt x="960" y="3840"/>
                    </a:lnTo>
                    <a:lnTo>
                      <a:pt x="984" y="3810"/>
                    </a:lnTo>
                    <a:lnTo>
                      <a:pt x="1004" y="3779"/>
                    </a:lnTo>
                    <a:lnTo>
                      <a:pt x="1023" y="3748"/>
                    </a:lnTo>
                    <a:lnTo>
                      <a:pt x="1036" y="3717"/>
                    </a:lnTo>
                    <a:lnTo>
                      <a:pt x="1046" y="3685"/>
                    </a:lnTo>
                    <a:lnTo>
                      <a:pt x="1054" y="3653"/>
                    </a:lnTo>
                    <a:lnTo>
                      <a:pt x="1059" y="3618"/>
                    </a:lnTo>
                    <a:lnTo>
                      <a:pt x="1066" y="3581"/>
                    </a:lnTo>
                    <a:lnTo>
                      <a:pt x="1075" y="3541"/>
                    </a:lnTo>
                    <a:lnTo>
                      <a:pt x="1086" y="3497"/>
                    </a:lnTo>
                    <a:lnTo>
                      <a:pt x="1100" y="3452"/>
                    </a:lnTo>
                    <a:lnTo>
                      <a:pt x="1115" y="3405"/>
                    </a:lnTo>
                    <a:lnTo>
                      <a:pt x="1133" y="3355"/>
                    </a:lnTo>
                    <a:lnTo>
                      <a:pt x="1151" y="3305"/>
                    </a:lnTo>
                    <a:lnTo>
                      <a:pt x="1172" y="3252"/>
                    </a:lnTo>
                    <a:lnTo>
                      <a:pt x="1195" y="3199"/>
                    </a:lnTo>
                    <a:lnTo>
                      <a:pt x="1219" y="3145"/>
                    </a:lnTo>
                    <a:lnTo>
                      <a:pt x="1245" y="3091"/>
                    </a:lnTo>
                    <a:lnTo>
                      <a:pt x="1274" y="3036"/>
                    </a:lnTo>
                    <a:lnTo>
                      <a:pt x="1302" y="2981"/>
                    </a:lnTo>
                    <a:lnTo>
                      <a:pt x="1333" y="2927"/>
                    </a:lnTo>
                    <a:lnTo>
                      <a:pt x="1367" y="2873"/>
                    </a:lnTo>
                    <a:lnTo>
                      <a:pt x="1401" y="2819"/>
                    </a:lnTo>
                    <a:lnTo>
                      <a:pt x="1437" y="2767"/>
                    </a:lnTo>
                    <a:lnTo>
                      <a:pt x="1474" y="2716"/>
                    </a:lnTo>
                    <a:lnTo>
                      <a:pt x="1514" y="2666"/>
                    </a:lnTo>
                    <a:lnTo>
                      <a:pt x="1554" y="2617"/>
                    </a:lnTo>
                    <a:lnTo>
                      <a:pt x="1597" y="2571"/>
                    </a:lnTo>
                    <a:lnTo>
                      <a:pt x="1640" y="2527"/>
                    </a:lnTo>
                    <a:lnTo>
                      <a:pt x="1685" y="2486"/>
                    </a:lnTo>
                    <a:lnTo>
                      <a:pt x="1732" y="2447"/>
                    </a:lnTo>
                    <a:lnTo>
                      <a:pt x="1779" y="2411"/>
                    </a:lnTo>
                    <a:lnTo>
                      <a:pt x="1828" y="2379"/>
                    </a:lnTo>
                    <a:lnTo>
                      <a:pt x="1879" y="2350"/>
                    </a:lnTo>
                    <a:lnTo>
                      <a:pt x="1930" y="2325"/>
                    </a:lnTo>
                    <a:lnTo>
                      <a:pt x="1982" y="2304"/>
                    </a:lnTo>
                    <a:lnTo>
                      <a:pt x="2036" y="2286"/>
                    </a:lnTo>
                    <a:lnTo>
                      <a:pt x="2091" y="2274"/>
                    </a:lnTo>
                    <a:lnTo>
                      <a:pt x="2208" y="2255"/>
                    </a:lnTo>
                    <a:lnTo>
                      <a:pt x="2315" y="2231"/>
                    </a:lnTo>
                    <a:lnTo>
                      <a:pt x="2415" y="2203"/>
                    </a:lnTo>
                    <a:lnTo>
                      <a:pt x="2508" y="2170"/>
                    </a:lnTo>
                    <a:lnTo>
                      <a:pt x="2593" y="2134"/>
                    </a:lnTo>
                    <a:lnTo>
                      <a:pt x="2671" y="2095"/>
                    </a:lnTo>
                    <a:lnTo>
                      <a:pt x="2742" y="2052"/>
                    </a:lnTo>
                    <a:lnTo>
                      <a:pt x="2807" y="2007"/>
                    </a:lnTo>
                    <a:lnTo>
                      <a:pt x="2867" y="1958"/>
                    </a:lnTo>
                    <a:lnTo>
                      <a:pt x="2921" y="1907"/>
                    </a:lnTo>
                    <a:lnTo>
                      <a:pt x="2971" y="1853"/>
                    </a:lnTo>
                    <a:lnTo>
                      <a:pt x="3014" y="1798"/>
                    </a:lnTo>
                    <a:lnTo>
                      <a:pt x="3054" y="1742"/>
                    </a:lnTo>
                    <a:lnTo>
                      <a:pt x="3090" y="1685"/>
                    </a:lnTo>
                    <a:lnTo>
                      <a:pt x="3123" y="1625"/>
                    </a:lnTo>
                    <a:lnTo>
                      <a:pt x="3153" y="1565"/>
                    </a:lnTo>
                    <a:lnTo>
                      <a:pt x="3180" y="1505"/>
                    </a:lnTo>
                    <a:lnTo>
                      <a:pt x="3204" y="1444"/>
                    </a:lnTo>
                    <a:lnTo>
                      <a:pt x="3226" y="1384"/>
                    </a:lnTo>
                    <a:lnTo>
                      <a:pt x="3248" y="1324"/>
                    </a:lnTo>
                    <a:lnTo>
                      <a:pt x="3286" y="1205"/>
                    </a:lnTo>
                    <a:lnTo>
                      <a:pt x="3322" y="1092"/>
                    </a:lnTo>
                    <a:lnTo>
                      <a:pt x="3341" y="1037"/>
                    </a:lnTo>
                    <a:lnTo>
                      <a:pt x="3361" y="984"/>
                    </a:lnTo>
                    <a:lnTo>
                      <a:pt x="3382" y="935"/>
                    </a:lnTo>
                    <a:lnTo>
                      <a:pt x="3404" y="887"/>
                    </a:lnTo>
                    <a:lnTo>
                      <a:pt x="3427" y="842"/>
                    </a:lnTo>
                    <a:lnTo>
                      <a:pt x="3453" y="800"/>
                    </a:lnTo>
                    <a:lnTo>
                      <a:pt x="3482" y="762"/>
                    </a:lnTo>
                    <a:lnTo>
                      <a:pt x="3515" y="727"/>
                    </a:lnTo>
                    <a:lnTo>
                      <a:pt x="3547" y="696"/>
                    </a:lnTo>
                    <a:lnTo>
                      <a:pt x="3581" y="669"/>
                    </a:lnTo>
                    <a:lnTo>
                      <a:pt x="3614" y="644"/>
                    </a:lnTo>
                    <a:lnTo>
                      <a:pt x="3648" y="623"/>
                    </a:lnTo>
                    <a:lnTo>
                      <a:pt x="3683" y="603"/>
                    </a:lnTo>
                    <a:lnTo>
                      <a:pt x="3719" y="586"/>
                    </a:lnTo>
                    <a:lnTo>
                      <a:pt x="3755" y="573"/>
                    </a:lnTo>
                    <a:lnTo>
                      <a:pt x="3793" y="560"/>
                    </a:lnTo>
                    <a:lnTo>
                      <a:pt x="3833" y="549"/>
                    </a:lnTo>
                    <a:lnTo>
                      <a:pt x="3873" y="539"/>
                    </a:lnTo>
                    <a:lnTo>
                      <a:pt x="3915" y="531"/>
                    </a:lnTo>
                    <a:lnTo>
                      <a:pt x="3959" y="524"/>
                    </a:lnTo>
                    <a:lnTo>
                      <a:pt x="4052" y="510"/>
                    </a:lnTo>
                    <a:lnTo>
                      <a:pt x="4155" y="498"/>
                    </a:lnTo>
                    <a:lnTo>
                      <a:pt x="4267" y="483"/>
                    </a:lnTo>
                    <a:lnTo>
                      <a:pt x="4391" y="464"/>
                    </a:lnTo>
                    <a:lnTo>
                      <a:pt x="4457" y="453"/>
                    </a:lnTo>
                    <a:lnTo>
                      <a:pt x="4525" y="440"/>
                    </a:lnTo>
                    <a:lnTo>
                      <a:pt x="4598" y="425"/>
                    </a:lnTo>
                    <a:lnTo>
                      <a:pt x="4674" y="409"/>
                    </a:lnTo>
                    <a:lnTo>
                      <a:pt x="4754" y="389"/>
                    </a:lnTo>
                    <a:lnTo>
                      <a:pt x="4837" y="367"/>
                    </a:lnTo>
                    <a:lnTo>
                      <a:pt x="4925" y="342"/>
                    </a:lnTo>
                    <a:lnTo>
                      <a:pt x="5017" y="314"/>
                    </a:lnTo>
                    <a:lnTo>
                      <a:pt x="5112" y="282"/>
                    </a:lnTo>
                    <a:lnTo>
                      <a:pt x="5213" y="247"/>
                    </a:lnTo>
                    <a:lnTo>
                      <a:pt x="5316" y="207"/>
                    </a:lnTo>
                    <a:lnTo>
                      <a:pt x="5426" y="163"/>
                    </a:lnTo>
                    <a:lnTo>
                      <a:pt x="5535" y="121"/>
                    </a:lnTo>
                    <a:lnTo>
                      <a:pt x="5640" y="86"/>
                    </a:lnTo>
                    <a:lnTo>
                      <a:pt x="5741" y="57"/>
                    </a:lnTo>
                    <a:lnTo>
                      <a:pt x="5836" y="33"/>
                    </a:lnTo>
                    <a:lnTo>
                      <a:pt x="5927" y="17"/>
                    </a:lnTo>
                    <a:lnTo>
                      <a:pt x="6014" y="6"/>
                    </a:lnTo>
                    <a:lnTo>
                      <a:pt x="6098" y="1"/>
                    </a:lnTo>
                    <a:lnTo>
                      <a:pt x="6176" y="0"/>
                    </a:lnTo>
                    <a:lnTo>
                      <a:pt x="6252" y="5"/>
                    </a:lnTo>
                    <a:lnTo>
                      <a:pt x="6323" y="15"/>
                    </a:lnTo>
                    <a:lnTo>
                      <a:pt x="6391" y="28"/>
                    </a:lnTo>
                    <a:lnTo>
                      <a:pt x="6456" y="46"/>
                    </a:lnTo>
                    <a:lnTo>
                      <a:pt x="6517" y="68"/>
                    </a:lnTo>
                    <a:lnTo>
                      <a:pt x="6574" y="93"/>
                    </a:lnTo>
                    <a:lnTo>
                      <a:pt x="6629" y="123"/>
                    </a:lnTo>
                    <a:lnTo>
                      <a:pt x="6680" y="154"/>
                    </a:lnTo>
                    <a:lnTo>
                      <a:pt x="6728" y="189"/>
                    </a:lnTo>
                    <a:lnTo>
                      <a:pt x="6774" y="227"/>
                    </a:lnTo>
                    <a:lnTo>
                      <a:pt x="6816" y="267"/>
                    </a:lnTo>
                    <a:lnTo>
                      <a:pt x="6856" y="309"/>
                    </a:lnTo>
                    <a:lnTo>
                      <a:pt x="6894" y="353"/>
                    </a:lnTo>
                    <a:lnTo>
                      <a:pt x="6929" y="399"/>
                    </a:lnTo>
                    <a:lnTo>
                      <a:pt x="6961" y="445"/>
                    </a:lnTo>
                    <a:lnTo>
                      <a:pt x="6992" y="493"/>
                    </a:lnTo>
                    <a:lnTo>
                      <a:pt x="7021" y="541"/>
                    </a:lnTo>
                    <a:lnTo>
                      <a:pt x="7047" y="590"/>
                    </a:lnTo>
                    <a:lnTo>
                      <a:pt x="7072" y="640"/>
                    </a:lnTo>
                    <a:lnTo>
                      <a:pt x="7095" y="689"/>
                    </a:lnTo>
                    <a:lnTo>
                      <a:pt x="7116" y="737"/>
                    </a:lnTo>
                    <a:lnTo>
                      <a:pt x="7136" y="786"/>
                    </a:lnTo>
                    <a:lnTo>
                      <a:pt x="7153" y="833"/>
                    </a:lnTo>
                    <a:lnTo>
                      <a:pt x="7171" y="880"/>
                    </a:lnTo>
                    <a:close/>
                  </a:path>
                </a:pathLst>
              </a:custGeom>
              <a:solidFill>
                <a:srgbClr val="5D7050"/>
              </a:solidFill>
              <a:ln w="9525">
                <a:noFill/>
                <a:round/>
                <a:headEnd/>
                <a:tailEnd/>
              </a:ln>
            </p:spPr>
            <p:txBody>
              <a:bodyPr/>
              <a:lstStyle/>
              <a:p>
                <a:endParaRPr lang="en-US"/>
              </a:p>
            </p:txBody>
          </p:sp>
          <p:sp>
            <p:nvSpPr>
              <p:cNvPr id="1466" name="Freeform 15"/>
              <p:cNvSpPr>
                <a:spLocks/>
              </p:cNvSpPr>
              <p:nvPr/>
            </p:nvSpPr>
            <p:spPr bwMode="auto">
              <a:xfrm>
                <a:off x="1887" y="898"/>
                <a:ext cx="1999" cy="1854"/>
              </a:xfrm>
              <a:custGeom>
                <a:avLst/>
                <a:gdLst>
                  <a:gd name="T0" fmla="*/ 7050 w 9998"/>
                  <a:gd name="T1" fmla="*/ 1121 h 9269"/>
                  <a:gd name="T2" fmla="*/ 7277 w 9998"/>
                  <a:gd name="T3" fmla="*/ 1407 h 9269"/>
                  <a:gd name="T4" fmla="*/ 7602 w 9998"/>
                  <a:gd name="T5" fmla="*/ 1609 h 9269"/>
                  <a:gd name="T6" fmla="*/ 8048 w 9998"/>
                  <a:gd name="T7" fmla="*/ 1707 h 9269"/>
                  <a:gd name="T8" fmla="*/ 8491 w 9998"/>
                  <a:gd name="T9" fmla="*/ 1785 h 9269"/>
                  <a:gd name="T10" fmla="*/ 8734 w 9998"/>
                  <a:gd name="T11" fmla="*/ 1971 h 9269"/>
                  <a:gd name="T12" fmla="*/ 8826 w 9998"/>
                  <a:gd name="T13" fmla="*/ 2234 h 9269"/>
                  <a:gd name="T14" fmla="*/ 8821 w 9998"/>
                  <a:gd name="T15" fmla="*/ 2541 h 9269"/>
                  <a:gd name="T16" fmla="*/ 8823 w 9998"/>
                  <a:gd name="T17" fmla="*/ 2869 h 9269"/>
                  <a:gd name="T18" fmla="*/ 8943 w 9998"/>
                  <a:gd name="T19" fmla="*/ 3208 h 9269"/>
                  <a:gd name="T20" fmla="*/ 9185 w 9998"/>
                  <a:gd name="T21" fmla="*/ 3523 h 9269"/>
                  <a:gd name="T22" fmla="*/ 9560 w 9998"/>
                  <a:gd name="T23" fmla="*/ 3784 h 9269"/>
                  <a:gd name="T24" fmla="*/ 9903 w 9998"/>
                  <a:gd name="T25" fmla="*/ 4061 h 9269"/>
                  <a:gd name="T26" fmla="*/ 9998 w 9998"/>
                  <a:gd name="T27" fmla="*/ 4447 h 9269"/>
                  <a:gd name="T28" fmla="*/ 9934 w 9998"/>
                  <a:gd name="T29" fmla="*/ 4851 h 9269"/>
                  <a:gd name="T30" fmla="*/ 9802 w 9998"/>
                  <a:gd name="T31" fmla="*/ 5180 h 9269"/>
                  <a:gd name="T32" fmla="*/ 9612 w 9998"/>
                  <a:gd name="T33" fmla="*/ 5452 h 9269"/>
                  <a:gd name="T34" fmla="*/ 9510 w 9998"/>
                  <a:gd name="T35" fmla="*/ 5645 h 9269"/>
                  <a:gd name="T36" fmla="*/ 9536 w 9998"/>
                  <a:gd name="T37" fmla="*/ 5884 h 9269"/>
                  <a:gd name="T38" fmla="*/ 9706 w 9998"/>
                  <a:gd name="T39" fmla="*/ 6241 h 9269"/>
                  <a:gd name="T40" fmla="*/ 9757 w 9998"/>
                  <a:gd name="T41" fmla="*/ 6616 h 9269"/>
                  <a:gd name="T42" fmla="*/ 9642 w 9998"/>
                  <a:gd name="T43" fmla="*/ 6935 h 9269"/>
                  <a:gd name="T44" fmla="*/ 9400 w 9998"/>
                  <a:gd name="T45" fmla="*/ 7152 h 9269"/>
                  <a:gd name="T46" fmla="*/ 9090 w 9998"/>
                  <a:gd name="T47" fmla="*/ 7262 h 9269"/>
                  <a:gd name="T48" fmla="*/ 8937 w 9998"/>
                  <a:gd name="T49" fmla="*/ 7569 h 9269"/>
                  <a:gd name="T50" fmla="*/ 8922 w 9998"/>
                  <a:gd name="T51" fmla="*/ 7989 h 9269"/>
                  <a:gd name="T52" fmla="*/ 8868 w 9998"/>
                  <a:gd name="T53" fmla="*/ 8486 h 9269"/>
                  <a:gd name="T54" fmla="*/ 7110 w 9998"/>
                  <a:gd name="T55" fmla="*/ 9040 h 9269"/>
                  <a:gd name="T56" fmla="*/ 4538 w 9998"/>
                  <a:gd name="T57" fmla="*/ 9264 h 9269"/>
                  <a:gd name="T58" fmla="*/ 2300 w 9998"/>
                  <a:gd name="T59" fmla="*/ 9157 h 9269"/>
                  <a:gd name="T60" fmla="*/ 1522 w 9998"/>
                  <a:gd name="T61" fmla="*/ 8732 h 9269"/>
                  <a:gd name="T62" fmla="*/ 1475 w 9998"/>
                  <a:gd name="T63" fmla="*/ 8320 h 9269"/>
                  <a:gd name="T64" fmla="*/ 1328 w 9998"/>
                  <a:gd name="T65" fmla="*/ 8028 h 9269"/>
                  <a:gd name="T66" fmla="*/ 1197 w 9998"/>
                  <a:gd name="T67" fmla="*/ 7781 h 9269"/>
                  <a:gd name="T68" fmla="*/ 1162 w 9998"/>
                  <a:gd name="T69" fmla="*/ 7499 h 9269"/>
                  <a:gd name="T70" fmla="*/ 952 w 9998"/>
                  <a:gd name="T71" fmla="*/ 7267 h 9269"/>
                  <a:gd name="T72" fmla="*/ 527 w 9998"/>
                  <a:gd name="T73" fmla="*/ 6948 h 9269"/>
                  <a:gd name="T74" fmla="*/ 237 w 9998"/>
                  <a:gd name="T75" fmla="*/ 6525 h 9269"/>
                  <a:gd name="T76" fmla="*/ 51 w 9998"/>
                  <a:gd name="T77" fmla="*/ 5693 h 9269"/>
                  <a:gd name="T78" fmla="*/ 1 w 9998"/>
                  <a:gd name="T79" fmla="*/ 5343 h 9269"/>
                  <a:gd name="T80" fmla="*/ 23 w 9998"/>
                  <a:gd name="T81" fmla="*/ 5041 h 9269"/>
                  <a:gd name="T82" fmla="*/ 131 w 9998"/>
                  <a:gd name="T83" fmla="*/ 4637 h 9269"/>
                  <a:gd name="T84" fmla="*/ 388 w 9998"/>
                  <a:gd name="T85" fmla="*/ 4286 h 9269"/>
                  <a:gd name="T86" fmla="*/ 779 w 9998"/>
                  <a:gd name="T87" fmla="*/ 3947 h 9269"/>
                  <a:gd name="T88" fmla="*/ 995 w 9998"/>
                  <a:gd name="T89" fmla="*/ 3701 h 9269"/>
                  <a:gd name="T90" fmla="*/ 1073 w 9998"/>
                  <a:gd name="T91" fmla="*/ 3405 h 9269"/>
                  <a:gd name="T92" fmla="*/ 1253 w 9998"/>
                  <a:gd name="T93" fmla="*/ 2997 h 9269"/>
                  <a:gd name="T94" fmla="*/ 1529 w 9998"/>
                  <a:gd name="T95" fmla="*/ 2590 h 9269"/>
                  <a:gd name="T96" fmla="*/ 1867 w 9998"/>
                  <a:gd name="T97" fmla="*/ 2314 h 9269"/>
                  <a:gd name="T98" fmla="*/ 2506 w 9998"/>
                  <a:gd name="T99" fmla="*/ 2137 h 9269"/>
                  <a:gd name="T100" fmla="*/ 2967 w 9998"/>
                  <a:gd name="T101" fmla="*/ 1749 h 9269"/>
                  <a:gd name="T102" fmla="*/ 3198 w 9998"/>
                  <a:gd name="T103" fmla="*/ 1212 h 9269"/>
                  <a:gd name="T104" fmla="*/ 3394 w 9998"/>
                  <a:gd name="T105" fmla="*/ 768 h 9269"/>
                  <a:gd name="T106" fmla="*/ 3664 w 9998"/>
                  <a:gd name="T107" fmla="*/ 579 h 9269"/>
                  <a:gd name="T108" fmla="*/ 4163 w 9998"/>
                  <a:gd name="T109" fmla="*/ 492 h 9269"/>
                  <a:gd name="T110" fmla="*/ 4810 w 9998"/>
                  <a:gd name="T111" fmla="*/ 353 h 9269"/>
                  <a:gd name="T112" fmla="*/ 5620 w 9998"/>
                  <a:gd name="T113" fmla="*/ 66 h 9269"/>
                  <a:gd name="T114" fmla="*/ 6237 w 9998"/>
                  <a:gd name="T115" fmla="*/ 19 h 9269"/>
                  <a:gd name="T116" fmla="*/ 6609 w 9998"/>
                  <a:gd name="T117" fmla="*/ 231 h 9269"/>
                  <a:gd name="T118" fmla="*/ 6823 w 9998"/>
                  <a:gd name="T119" fmla="*/ 582 h 92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98"/>
                  <a:gd name="T181" fmla="*/ 0 h 9269"/>
                  <a:gd name="T182" fmla="*/ 9998 w 9998"/>
                  <a:gd name="T183" fmla="*/ 9269 h 92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98" h="9269">
                    <a:moveTo>
                      <a:pt x="6914" y="817"/>
                    </a:moveTo>
                    <a:lnTo>
                      <a:pt x="6930" y="862"/>
                    </a:lnTo>
                    <a:lnTo>
                      <a:pt x="6948" y="909"/>
                    </a:lnTo>
                    <a:lnTo>
                      <a:pt x="6967" y="952"/>
                    </a:lnTo>
                    <a:lnTo>
                      <a:pt x="6985" y="996"/>
                    </a:lnTo>
                    <a:lnTo>
                      <a:pt x="7007" y="1038"/>
                    </a:lnTo>
                    <a:lnTo>
                      <a:pt x="7028" y="1080"/>
                    </a:lnTo>
                    <a:lnTo>
                      <a:pt x="7050" y="1121"/>
                    </a:lnTo>
                    <a:lnTo>
                      <a:pt x="7074" y="1161"/>
                    </a:lnTo>
                    <a:lnTo>
                      <a:pt x="7099" y="1199"/>
                    </a:lnTo>
                    <a:lnTo>
                      <a:pt x="7125" y="1237"/>
                    </a:lnTo>
                    <a:lnTo>
                      <a:pt x="7153" y="1273"/>
                    </a:lnTo>
                    <a:lnTo>
                      <a:pt x="7182" y="1308"/>
                    </a:lnTo>
                    <a:lnTo>
                      <a:pt x="7212" y="1342"/>
                    </a:lnTo>
                    <a:lnTo>
                      <a:pt x="7244" y="1375"/>
                    </a:lnTo>
                    <a:lnTo>
                      <a:pt x="7277" y="1407"/>
                    </a:lnTo>
                    <a:lnTo>
                      <a:pt x="7312" y="1437"/>
                    </a:lnTo>
                    <a:lnTo>
                      <a:pt x="7348" y="1465"/>
                    </a:lnTo>
                    <a:lnTo>
                      <a:pt x="7386" y="1493"/>
                    </a:lnTo>
                    <a:lnTo>
                      <a:pt x="7426" y="1519"/>
                    </a:lnTo>
                    <a:lnTo>
                      <a:pt x="7467" y="1544"/>
                    </a:lnTo>
                    <a:lnTo>
                      <a:pt x="7511" y="1566"/>
                    </a:lnTo>
                    <a:lnTo>
                      <a:pt x="7556" y="1589"/>
                    </a:lnTo>
                    <a:lnTo>
                      <a:pt x="7602" y="1609"/>
                    </a:lnTo>
                    <a:lnTo>
                      <a:pt x="7650" y="1626"/>
                    </a:lnTo>
                    <a:lnTo>
                      <a:pt x="7702" y="1644"/>
                    </a:lnTo>
                    <a:lnTo>
                      <a:pt x="7754" y="1659"/>
                    </a:lnTo>
                    <a:lnTo>
                      <a:pt x="7809" y="1672"/>
                    </a:lnTo>
                    <a:lnTo>
                      <a:pt x="7865" y="1684"/>
                    </a:lnTo>
                    <a:lnTo>
                      <a:pt x="7925" y="1694"/>
                    </a:lnTo>
                    <a:lnTo>
                      <a:pt x="7986" y="1701"/>
                    </a:lnTo>
                    <a:lnTo>
                      <a:pt x="8048" y="1707"/>
                    </a:lnTo>
                    <a:lnTo>
                      <a:pt x="8115" y="1711"/>
                    </a:lnTo>
                    <a:lnTo>
                      <a:pt x="8180" y="1716"/>
                    </a:lnTo>
                    <a:lnTo>
                      <a:pt x="8241" y="1722"/>
                    </a:lnTo>
                    <a:lnTo>
                      <a:pt x="8297" y="1731"/>
                    </a:lnTo>
                    <a:lnTo>
                      <a:pt x="8350" y="1741"/>
                    </a:lnTo>
                    <a:lnTo>
                      <a:pt x="8402" y="1754"/>
                    </a:lnTo>
                    <a:lnTo>
                      <a:pt x="8448" y="1769"/>
                    </a:lnTo>
                    <a:lnTo>
                      <a:pt x="8491" y="1785"/>
                    </a:lnTo>
                    <a:lnTo>
                      <a:pt x="8531" y="1802"/>
                    </a:lnTo>
                    <a:lnTo>
                      <a:pt x="8569" y="1822"/>
                    </a:lnTo>
                    <a:lnTo>
                      <a:pt x="8604" y="1843"/>
                    </a:lnTo>
                    <a:lnTo>
                      <a:pt x="8635" y="1866"/>
                    </a:lnTo>
                    <a:lnTo>
                      <a:pt x="8664" y="1890"/>
                    </a:lnTo>
                    <a:lnTo>
                      <a:pt x="8690" y="1916"/>
                    </a:lnTo>
                    <a:lnTo>
                      <a:pt x="8712" y="1942"/>
                    </a:lnTo>
                    <a:lnTo>
                      <a:pt x="8734" y="1971"/>
                    </a:lnTo>
                    <a:lnTo>
                      <a:pt x="8752" y="1999"/>
                    </a:lnTo>
                    <a:lnTo>
                      <a:pt x="8768" y="2031"/>
                    </a:lnTo>
                    <a:lnTo>
                      <a:pt x="8783" y="2062"/>
                    </a:lnTo>
                    <a:lnTo>
                      <a:pt x="8795" y="2094"/>
                    </a:lnTo>
                    <a:lnTo>
                      <a:pt x="8806" y="2128"/>
                    </a:lnTo>
                    <a:lnTo>
                      <a:pt x="8813" y="2163"/>
                    </a:lnTo>
                    <a:lnTo>
                      <a:pt x="8821" y="2198"/>
                    </a:lnTo>
                    <a:lnTo>
                      <a:pt x="8826" y="2234"/>
                    </a:lnTo>
                    <a:lnTo>
                      <a:pt x="8830" y="2272"/>
                    </a:lnTo>
                    <a:lnTo>
                      <a:pt x="8831" y="2308"/>
                    </a:lnTo>
                    <a:lnTo>
                      <a:pt x="8832" y="2346"/>
                    </a:lnTo>
                    <a:lnTo>
                      <a:pt x="8832" y="2385"/>
                    </a:lnTo>
                    <a:lnTo>
                      <a:pt x="8831" y="2424"/>
                    </a:lnTo>
                    <a:lnTo>
                      <a:pt x="8828" y="2463"/>
                    </a:lnTo>
                    <a:lnTo>
                      <a:pt x="8825" y="2502"/>
                    </a:lnTo>
                    <a:lnTo>
                      <a:pt x="8821" y="2541"/>
                    </a:lnTo>
                    <a:lnTo>
                      <a:pt x="8816" y="2581"/>
                    </a:lnTo>
                    <a:lnTo>
                      <a:pt x="8812" y="2621"/>
                    </a:lnTo>
                    <a:lnTo>
                      <a:pt x="8810" y="2661"/>
                    </a:lnTo>
                    <a:lnTo>
                      <a:pt x="8808" y="2702"/>
                    </a:lnTo>
                    <a:lnTo>
                      <a:pt x="8810" y="2743"/>
                    </a:lnTo>
                    <a:lnTo>
                      <a:pt x="8812" y="2785"/>
                    </a:lnTo>
                    <a:lnTo>
                      <a:pt x="8817" y="2827"/>
                    </a:lnTo>
                    <a:lnTo>
                      <a:pt x="8823" y="2869"/>
                    </a:lnTo>
                    <a:lnTo>
                      <a:pt x="8832" y="2911"/>
                    </a:lnTo>
                    <a:lnTo>
                      <a:pt x="8842" y="2953"/>
                    </a:lnTo>
                    <a:lnTo>
                      <a:pt x="8855" y="2997"/>
                    </a:lnTo>
                    <a:lnTo>
                      <a:pt x="8868" y="3039"/>
                    </a:lnTo>
                    <a:lnTo>
                      <a:pt x="8883" y="3082"/>
                    </a:lnTo>
                    <a:lnTo>
                      <a:pt x="8902" y="3123"/>
                    </a:lnTo>
                    <a:lnTo>
                      <a:pt x="8921" y="3165"/>
                    </a:lnTo>
                    <a:lnTo>
                      <a:pt x="8943" y="3208"/>
                    </a:lnTo>
                    <a:lnTo>
                      <a:pt x="8966" y="3249"/>
                    </a:lnTo>
                    <a:lnTo>
                      <a:pt x="8992" y="3290"/>
                    </a:lnTo>
                    <a:lnTo>
                      <a:pt x="9019" y="3330"/>
                    </a:lnTo>
                    <a:lnTo>
                      <a:pt x="9048" y="3370"/>
                    </a:lnTo>
                    <a:lnTo>
                      <a:pt x="9079" y="3410"/>
                    </a:lnTo>
                    <a:lnTo>
                      <a:pt x="9113" y="3449"/>
                    </a:lnTo>
                    <a:lnTo>
                      <a:pt x="9148" y="3486"/>
                    </a:lnTo>
                    <a:lnTo>
                      <a:pt x="9185" y="3523"/>
                    </a:lnTo>
                    <a:lnTo>
                      <a:pt x="9225" y="3560"/>
                    </a:lnTo>
                    <a:lnTo>
                      <a:pt x="9266" y="3596"/>
                    </a:lnTo>
                    <a:lnTo>
                      <a:pt x="9310" y="3630"/>
                    </a:lnTo>
                    <a:lnTo>
                      <a:pt x="9356" y="3663"/>
                    </a:lnTo>
                    <a:lnTo>
                      <a:pt x="9404" y="3696"/>
                    </a:lnTo>
                    <a:lnTo>
                      <a:pt x="9454" y="3727"/>
                    </a:lnTo>
                    <a:lnTo>
                      <a:pt x="9506" y="3757"/>
                    </a:lnTo>
                    <a:lnTo>
                      <a:pt x="9560" y="3784"/>
                    </a:lnTo>
                    <a:lnTo>
                      <a:pt x="9616" y="3812"/>
                    </a:lnTo>
                    <a:lnTo>
                      <a:pt x="9671" y="3839"/>
                    </a:lnTo>
                    <a:lnTo>
                      <a:pt x="9721" y="3870"/>
                    </a:lnTo>
                    <a:lnTo>
                      <a:pt x="9767" y="3904"/>
                    </a:lnTo>
                    <a:lnTo>
                      <a:pt x="9807" y="3940"/>
                    </a:lnTo>
                    <a:lnTo>
                      <a:pt x="9843" y="3978"/>
                    </a:lnTo>
                    <a:lnTo>
                      <a:pt x="9874" y="4019"/>
                    </a:lnTo>
                    <a:lnTo>
                      <a:pt x="9903" y="4061"/>
                    </a:lnTo>
                    <a:lnTo>
                      <a:pt x="9926" y="4105"/>
                    </a:lnTo>
                    <a:lnTo>
                      <a:pt x="9946" y="4150"/>
                    </a:lnTo>
                    <a:lnTo>
                      <a:pt x="9963" y="4197"/>
                    </a:lnTo>
                    <a:lnTo>
                      <a:pt x="9975" y="4246"/>
                    </a:lnTo>
                    <a:lnTo>
                      <a:pt x="9985" y="4295"/>
                    </a:lnTo>
                    <a:lnTo>
                      <a:pt x="9993" y="4345"/>
                    </a:lnTo>
                    <a:lnTo>
                      <a:pt x="9996" y="4396"/>
                    </a:lnTo>
                    <a:lnTo>
                      <a:pt x="9998" y="4447"/>
                    </a:lnTo>
                    <a:lnTo>
                      <a:pt x="9996" y="4498"/>
                    </a:lnTo>
                    <a:lnTo>
                      <a:pt x="9994" y="4549"/>
                    </a:lnTo>
                    <a:lnTo>
                      <a:pt x="9988" y="4602"/>
                    </a:lnTo>
                    <a:lnTo>
                      <a:pt x="9980" y="4653"/>
                    </a:lnTo>
                    <a:lnTo>
                      <a:pt x="9971" y="4703"/>
                    </a:lnTo>
                    <a:lnTo>
                      <a:pt x="9960" y="4753"/>
                    </a:lnTo>
                    <a:lnTo>
                      <a:pt x="9948" y="4803"/>
                    </a:lnTo>
                    <a:lnTo>
                      <a:pt x="9934" y="4851"/>
                    </a:lnTo>
                    <a:lnTo>
                      <a:pt x="9919" y="4898"/>
                    </a:lnTo>
                    <a:lnTo>
                      <a:pt x="9904" y="4944"/>
                    </a:lnTo>
                    <a:lnTo>
                      <a:pt x="9888" y="4989"/>
                    </a:lnTo>
                    <a:lnTo>
                      <a:pt x="9870" y="5031"/>
                    </a:lnTo>
                    <a:lnTo>
                      <a:pt x="9853" y="5071"/>
                    </a:lnTo>
                    <a:lnTo>
                      <a:pt x="9835" y="5110"/>
                    </a:lnTo>
                    <a:lnTo>
                      <a:pt x="9818" y="5146"/>
                    </a:lnTo>
                    <a:lnTo>
                      <a:pt x="9802" y="5180"/>
                    </a:lnTo>
                    <a:lnTo>
                      <a:pt x="9784" y="5211"/>
                    </a:lnTo>
                    <a:lnTo>
                      <a:pt x="9768" y="5240"/>
                    </a:lnTo>
                    <a:lnTo>
                      <a:pt x="9751" y="5267"/>
                    </a:lnTo>
                    <a:lnTo>
                      <a:pt x="9733" y="5293"/>
                    </a:lnTo>
                    <a:lnTo>
                      <a:pt x="9714" y="5318"/>
                    </a:lnTo>
                    <a:lnTo>
                      <a:pt x="9679" y="5366"/>
                    </a:lnTo>
                    <a:lnTo>
                      <a:pt x="9644" y="5409"/>
                    </a:lnTo>
                    <a:lnTo>
                      <a:pt x="9612" y="5452"/>
                    </a:lnTo>
                    <a:lnTo>
                      <a:pt x="9581" y="5493"/>
                    </a:lnTo>
                    <a:lnTo>
                      <a:pt x="9567" y="5513"/>
                    </a:lnTo>
                    <a:lnTo>
                      <a:pt x="9555" y="5534"/>
                    </a:lnTo>
                    <a:lnTo>
                      <a:pt x="9543" y="5555"/>
                    </a:lnTo>
                    <a:lnTo>
                      <a:pt x="9532" y="5577"/>
                    </a:lnTo>
                    <a:lnTo>
                      <a:pt x="9523" y="5599"/>
                    </a:lnTo>
                    <a:lnTo>
                      <a:pt x="9516" y="5622"/>
                    </a:lnTo>
                    <a:lnTo>
                      <a:pt x="9510" y="5645"/>
                    </a:lnTo>
                    <a:lnTo>
                      <a:pt x="9506" y="5670"/>
                    </a:lnTo>
                    <a:lnTo>
                      <a:pt x="9503" y="5696"/>
                    </a:lnTo>
                    <a:lnTo>
                      <a:pt x="9503" y="5724"/>
                    </a:lnTo>
                    <a:lnTo>
                      <a:pt x="9505" y="5753"/>
                    </a:lnTo>
                    <a:lnTo>
                      <a:pt x="9510" y="5783"/>
                    </a:lnTo>
                    <a:lnTo>
                      <a:pt x="9516" y="5814"/>
                    </a:lnTo>
                    <a:lnTo>
                      <a:pt x="9525" y="5847"/>
                    </a:lnTo>
                    <a:lnTo>
                      <a:pt x="9536" y="5884"/>
                    </a:lnTo>
                    <a:lnTo>
                      <a:pt x="9550" y="5921"/>
                    </a:lnTo>
                    <a:lnTo>
                      <a:pt x="9567" y="5961"/>
                    </a:lnTo>
                    <a:lnTo>
                      <a:pt x="9587" y="6003"/>
                    </a:lnTo>
                    <a:lnTo>
                      <a:pt x="9610" y="6048"/>
                    </a:lnTo>
                    <a:lnTo>
                      <a:pt x="9636" y="6095"/>
                    </a:lnTo>
                    <a:lnTo>
                      <a:pt x="9663" y="6143"/>
                    </a:lnTo>
                    <a:lnTo>
                      <a:pt x="9686" y="6192"/>
                    </a:lnTo>
                    <a:lnTo>
                      <a:pt x="9706" y="6241"/>
                    </a:lnTo>
                    <a:lnTo>
                      <a:pt x="9723" y="6289"/>
                    </a:lnTo>
                    <a:lnTo>
                      <a:pt x="9737" y="6338"/>
                    </a:lnTo>
                    <a:lnTo>
                      <a:pt x="9747" y="6385"/>
                    </a:lnTo>
                    <a:lnTo>
                      <a:pt x="9754" y="6433"/>
                    </a:lnTo>
                    <a:lnTo>
                      <a:pt x="9759" y="6479"/>
                    </a:lnTo>
                    <a:lnTo>
                      <a:pt x="9762" y="6525"/>
                    </a:lnTo>
                    <a:lnTo>
                      <a:pt x="9760" y="6571"/>
                    </a:lnTo>
                    <a:lnTo>
                      <a:pt x="9757" y="6616"/>
                    </a:lnTo>
                    <a:lnTo>
                      <a:pt x="9751" y="6660"/>
                    </a:lnTo>
                    <a:lnTo>
                      <a:pt x="9742" y="6702"/>
                    </a:lnTo>
                    <a:lnTo>
                      <a:pt x="9732" y="6745"/>
                    </a:lnTo>
                    <a:lnTo>
                      <a:pt x="9718" y="6785"/>
                    </a:lnTo>
                    <a:lnTo>
                      <a:pt x="9702" y="6825"/>
                    </a:lnTo>
                    <a:lnTo>
                      <a:pt x="9684" y="6863"/>
                    </a:lnTo>
                    <a:lnTo>
                      <a:pt x="9664" y="6900"/>
                    </a:lnTo>
                    <a:lnTo>
                      <a:pt x="9642" y="6935"/>
                    </a:lnTo>
                    <a:lnTo>
                      <a:pt x="9618" y="6968"/>
                    </a:lnTo>
                    <a:lnTo>
                      <a:pt x="9592" y="7001"/>
                    </a:lnTo>
                    <a:lnTo>
                      <a:pt x="9565" y="7031"/>
                    </a:lnTo>
                    <a:lnTo>
                      <a:pt x="9535" y="7059"/>
                    </a:lnTo>
                    <a:lnTo>
                      <a:pt x="9503" y="7086"/>
                    </a:lnTo>
                    <a:lnTo>
                      <a:pt x="9471" y="7109"/>
                    </a:lnTo>
                    <a:lnTo>
                      <a:pt x="9436" y="7132"/>
                    </a:lnTo>
                    <a:lnTo>
                      <a:pt x="9400" y="7152"/>
                    </a:lnTo>
                    <a:lnTo>
                      <a:pt x="9362" y="7170"/>
                    </a:lnTo>
                    <a:lnTo>
                      <a:pt x="9324" y="7185"/>
                    </a:lnTo>
                    <a:lnTo>
                      <a:pt x="9284" y="7199"/>
                    </a:lnTo>
                    <a:lnTo>
                      <a:pt x="9244" y="7209"/>
                    </a:lnTo>
                    <a:lnTo>
                      <a:pt x="9201" y="7217"/>
                    </a:lnTo>
                    <a:lnTo>
                      <a:pt x="9160" y="7227"/>
                    </a:lnTo>
                    <a:lnTo>
                      <a:pt x="9124" y="7242"/>
                    </a:lnTo>
                    <a:lnTo>
                      <a:pt x="9090" y="7262"/>
                    </a:lnTo>
                    <a:lnTo>
                      <a:pt x="9060" y="7288"/>
                    </a:lnTo>
                    <a:lnTo>
                      <a:pt x="9034" y="7318"/>
                    </a:lnTo>
                    <a:lnTo>
                      <a:pt x="9012" y="7351"/>
                    </a:lnTo>
                    <a:lnTo>
                      <a:pt x="8992" y="7389"/>
                    </a:lnTo>
                    <a:lnTo>
                      <a:pt x="8974" y="7430"/>
                    </a:lnTo>
                    <a:lnTo>
                      <a:pt x="8959" y="7474"/>
                    </a:lnTo>
                    <a:lnTo>
                      <a:pt x="8947" y="7520"/>
                    </a:lnTo>
                    <a:lnTo>
                      <a:pt x="8937" y="7569"/>
                    </a:lnTo>
                    <a:lnTo>
                      <a:pt x="8929" y="7620"/>
                    </a:lnTo>
                    <a:lnTo>
                      <a:pt x="8924" y="7671"/>
                    </a:lnTo>
                    <a:lnTo>
                      <a:pt x="8921" y="7725"/>
                    </a:lnTo>
                    <a:lnTo>
                      <a:pt x="8918" y="7777"/>
                    </a:lnTo>
                    <a:lnTo>
                      <a:pt x="8917" y="7831"/>
                    </a:lnTo>
                    <a:lnTo>
                      <a:pt x="8918" y="7884"/>
                    </a:lnTo>
                    <a:lnTo>
                      <a:pt x="8919" y="7937"/>
                    </a:lnTo>
                    <a:lnTo>
                      <a:pt x="8922" y="7989"/>
                    </a:lnTo>
                    <a:lnTo>
                      <a:pt x="8926" y="8039"/>
                    </a:lnTo>
                    <a:lnTo>
                      <a:pt x="8936" y="8134"/>
                    </a:lnTo>
                    <a:lnTo>
                      <a:pt x="8946" y="8219"/>
                    </a:lnTo>
                    <a:lnTo>
                      <a:pt x="8956" y="8290"/>
                    </a:lnTo>
                    <a:lnTo>
                      <a:pt x="8966" y="8345"/>
                    </a:lnTo>
                    <a:lnTo>
                      <a:pt x="8972" y="8381"/>
                    </a:lnTo>
                    <a:lnTo>
                      <a:pt x="8974" y="8394"/>
                    </a:lnTo>
                    <a:lnTo>
                      <a:pt x="8868" y="8486"/>
                    </a:lnTo>
                    <a:lnTo>
                      <a:pt x="8732" y="8573"/>
                    </a:lnTo>
                    <a:lnTo>
                      <a:pt x="8568" y="8656"/>
                    </a:lnTo>
                    <a:lnTo>
                      <a:pt x="8378" y="8733"/>
                    </a:lnTo>
                    <a:lnTo>
                      <a:pt x="8163" y="8805"/>
                    </a:lnTo>
                    <a:lnTo>
                      <a:pt x="7926" y="8872"/>
                    </a:lnTo>
                    <a:lnTo>
                      <a:pt x="7670" y="8933"/>
                    </a:lnTo>
                    <a:lnTo>
                      <a:pt x="7398" y="8989"/>
                    </a:lnTo>
                    <a:lnTo>
                      <a:pt x="7110" y="9040"/>
                    </a:lnTo>
                    <a:lnTo>
                      <a:pt x="6809" y="9086"/>
                    </a:lnTo>
                    <a:lnTo>
                      <a:pt x="6499" y="9128"/>
                    </a:lnTo>
                    <a:lnTo>
                      <a:pt x="6179" y="9162"/>
                    </a:lnTo>
                    <a:lnTo>
                      <a:pt x="5854" y="9194"/>
                    </a:lnTo>
                    <a:lnTo>
                      <a:pt x="5525" y="9219"/>
                    </a:lnTo>
                    <a:lnTo>
                      <a:pt x="5195" y="9239"/>
                    </a:lnTo>
                    <a:lnTo>
                      <a:pt x="4864" y="9254"/>
                    </a:lnTo>
                    <a:lnTo>
                      <a:pt x="4538" y="9264"/>
                    </a:lnTo>
                    <a:lnTo>
                      <a:pt x="4216" y="9269"/>
                    </a:lnTo>
                    <a:lnTo>
                      <a:pt x="3902" y="9267"/>
                    </a:lnTo>
                    <a:lnTo>
                      <a:pt x="3598" y="9262"/>
                    </a:lnTo>
                    <a:lnTo>
                      <a:pt x="3306" y="9251"/>
                    </a:lnTo>
                    <a:lnTo>
                      <a:pt x="3027" y="9236"/>
                    </a:lnTo>
                    <a:lnTo>
                      <a:pt x="2765" y="9215"/>
                    </a:lnTo>
                    <a:lnTo>
                      <a:pt x="2522" y="9189"/>
                    </a:lnTo>
                    <a:lnTo>
                      <a:pt x="2300" y="9157"/>
                    </a:lnTo>
                    <a:lnTo>
                      <a:pt x="2101" y="9121"/>
                    </a:lnTo>
                    <a:lnTo>
                      <a:pt x="1927" y="9080"/>
                    </a:lnTo>
                    <a:lnTo>
                      <a:pt x="1781" y="9034"/>
                    </a:lnTo>
                    <a:lnTo>
                      <a:pt x="1665" y="8983"/>
                    </a:lnTo>
                    <a:lnTo>
                      <a:pt x="1581" y="8927"/>
                    </a:lnTo>
                    <a:lnTo>
                      <a:pt x="1531" y="8865"/>
                    </a:lnTo>
                    <a:lnTo>
                      <a:pt x="1519" y="8798"/>
                    </a:lnTo>
                    <a:lnTo>
                      <a:pt x="1522" y="8732"/>
                    </a:lnTo>
                    <a:lnTo>
                      <a:pt x="1524" y="8668"/>
                    </a:lnTo>
                    <a:lnTo>
                      <a:pt x="1524" y="8608"/>
                    </a:lnTo>
                    <a:lnTo>
                      <a:pt x="1520" y="8553"/>
                    </a:lnTo>
                    <a:lnTo>
                      <a:pt x="1515" y="8501"/>
                    </a:lnTo>
                    <a:lnTo>
                      <a:pt x="1507" y="8451"/>
                    </a:lnTo>
                    <a:lnTo>
                      <a:pt x="1499" y="8405"/>
                    </a:lnTo>
                    <a:lnTo>
                      <a:pt x="1487" y="8361"/>
                    </a:lnTo>
                    <a:lnTo>
                      <a:pt x="1475" y="8320"/>
                    </a:lnTo>
                    <a:lnTo>
                      <a:pt x="1461" y="8280"/>
                    </a:lnTo>
                    <a:lnTo>
                      <a:pt x="1448" y="8244"/>
                    </a:lnTo>
                    <a:lnTo>
                      <a:pt x="1431" y="8209"/>
                    </a:lnTo>
                    <a:lnTo>
                      <a:pt x="1415" y="8175"/>
                    </a:lnTo>
                    <a:lnTo>
                      <a:pt x="1398" y="8144"/>
                    </a:lnTo>
                    <a:lnTo>
                      <a:pt x="1380" y="8114"/>
                    </a:lnTo>
                    <a:lnTo>
                      <a:pt x="1363" y="8084"/>
                    </a:lnTo>
                    <a:lnTo>
                      <a:pt x="1328" y="8028"/>
                    </a:lnTo>
                    <a:lnTo>
                      <a:pt x="1293" y="7974"/>
                    </a:lnTo>
                    <a:lnTo>
                      <a:pt x="1275" y="7948"/>
                    </a:lnTo>
                    <a:lnTo>
                      <a:pt x="1260" y="7922"/>
                    </a:lnTo>
                    <a:lnTo>
                      <a:pt x="1245" y="7894"/>
                    </a:lnTo>
                    <a:lnTo>
                      <a:pt x="1230" y="7867"/>
                    </a:lnTo>
                    <a:lnTo>
                      <a:pt x="1218" y="7839"/>
                    </a:lnTo>
                    <a:lnTo>
                      <a:pt x="1207" y="7811"/>
                    </a:lnTo>
                    <a:lnTo>
                      <a:pt x="1197" y="7781"/>
                    </a:lnTo>
                    <a:lnTo>
                      <a:pt x="1189" y="7748"/>
                    </a:lnTo>
                    <a:lnTo>
                      <a:pt x="1183" y="7716"/>
                    </a:lnTo>
                    <a:lnTo>
                      <a:pt x="1179" y="7682"/>
                    </a:lnTo>
                    <a:lnTo>
                      <a:pt x="1177" y="7646"/>
                    </a:lnTo>
                    <a:lnTo>
                      <a:pt x="1178" y="7607"/>
                    </a:lnTo>
                    <a:lnTo>
                      <a:pt x="1177" y="7569"/>
                    </a:lnTo>
                    <a:lnTo>
                      <a:pt x="1172" y="7532"/>
                    </a:lnTo>
                    <a:lnTo>
                      <a:pt x="1162" y="7499"/>
                    </a:lnTo>
                    <a:lnTo>
                      <a:pt x="1148" y="7466"/>
                    </a:lnTo>
                    <a:lnTo>
                      <a:pt x="1131" y="7435"/>
                    </a:lnTo>
                    <a:lnTo>
                      <a:pt x="1108" y="7405"/>
                    </a:lnTo>
                    <a:lnTo>
                      <a:pt x="1083" y="7376"/>
                    </a:lnTo>
                    <a:lnTo>
                      <a:pt x="1054" y="7349"/>
                    </a:lnTo>
                    <a:lnTo>
                      <a:pt x="1023" y="7321"/>
                    </a:lnTo>
                    <a:lnTo>
                      <a:pt x="988" y="7294"/>
                    </a:lnTo>
                    <a:lnTo>
                      <a:pt x="952" y="7267"/>
                    </a:lnTo>
                    <a:lnTo>
                      <a:pt x="915" y="7239"/>
                    </a:lnTo>
                    <a:lnTo>
                      <a:pt x="832" y="7183"/>
                    </a:lnTo>
                    <a:lnTo>
                      <a:pt x="746" y="7124"/>
                    </a:lnTo>
                    <a:lnTo>
                      <a:pt x="703" y="7092"/>
                    </a:lnTo>
                    <a:lnTo>
                      <a:pt x="658" y="7059"/>
                    </a:lnTo>
                    <a:lnTo>
                      <a:pt x="614" y="7024"/>
                    </a:lnTo>
                    <a:lnTo>
                      <a:pt x="570" y="6987"/>
                    </a:lnTo>
                    <a:lnTo>
                      <a:pt x="527" y="6948"/>
                    </a:lnTo>
                    <a:lnTo>
                      <a:pt x="484" y="6906"/>
                    </a:lnTo>
                    <a:lnTo>
                      <a:pt x="443" y="6862"/>
                    </a:lnTo>
                    <a:lnTo>
                      <a:pt x="403" y="6815"/>
                    </a:lnTo>
                    <a:lnTo>
                      <a:pt x="366" y="6764"/>
                    </a:lnTo>
                    <a:lnTo>
                      <a:pt x="329" y="6710"/>
                    </a:lnTo>
                    <a:lnTo>
                      <a:pt x="296" y="6652"/>
                    </a:lnTo>
                    <a:lnTo>
                      <a:pt x="266" y="6591"/>
                    </a:lnTo>
                    <a:lnTo>
                      <a:pt x="237" y="6525"/>
                    </a:lnTo>
                    <a:lnTo>
                      <a:pt x="213" y="6457"/>
                    </a:lnTo>
                    <a:lnTo>
                      <a:pt x="192" y="6382"/>
                    </a:lnTo>
                    <a:lnTo>
                      <a:pt x="175" y="6303"/>
                    </a:lnTo>
                    <a:lnTo>
                      <a:pt x="146" y="6151"/>
                    </a:lnTo>
                    <a:lnTo>
                      <a:pt x="119" y="6016"/>
                    </a:lnTo>
                    <a:lnTo>
                      <a:pt x="94" y="5895"/>
                    </a:lnTo>
                    <a:lnTo>
                      <a:pt x="71" y="5789"/>
                    </a:lnTo>
                    <a:lnTo>
                      <a:pt x="51" y="5693"/>
                    </a:lnTo>
                    <a:lnTo>
                      <a:pt x="35" y="5605"/>
                    </a:lnTo>
                    <a:lnTo>
                      <a:pt x="28" y="5565"/>
                    </a:lnTo>
                    <a:lnTo>
                      <a:pt x="21" y="5525"/>
                    </a:lnTo>
                    <a:lnTo>
                      <a:pt x="15" y="5488"/>
                    </a:lnTo>
                    <a:lnTo>
                      <a:pt x="10" y="5451"/>
                    </a:lnTo>
                    <a:lnTo>
                      <a:pt x="6" y="5414"/>
                    </a:lnTo>
                    <a:lnTo>
                      <a:pt x="4" y="5379"/>
                    </a:lnTo>
                    <a:lnTo>
                      <a:pt x="1" y="5343"/>
                    </a:lnTo>
                    <a:lnTo>
                      <a:pt x="0" y="5308"/>
                    </a:lnTo>
                    <a:lnTo>
                      <a:pt x="0" y="5273"/>
                    </a:lnTo>
                    <a:lnTo>
                      <a:pt x="1" y="5237"/>
                    </a:lnTo>
                    <a:lnTo>
                      <a:pt x="4" y="5200"/>
                    </a:lnTo>
                    <a:lnTo>
                      <a:pt x="6" y="5162"/>
                    </a:lnTo>
                    <a:lnTo>
                      <a:pt x="11" y="5124"/>
                    </a:lnTo>
                    <a:lnTo>
                      <a:pt x="16" y="5082"/>
                    </a:lnTo>
                    <a:lnTo>
                      <a:pt x="23" y="5041"/>
                    </a:lnTo>
                    <a:lnTo>
                      <a:pt x="31" y="4996"/>
                    </a:lnTo>
                    <a:lnTo>
                      <a:pt x="40" y="4950"/>
                    </a:lnTo>
                    <a:lnTo>
                      <a:pt x="51" y="4901"/>
                    </a:lnTo>
                    <a:lnTo>
                      <a:pt x="62" y="4850"/>
                    </a:lnTo>
                    <a:lnTo>
                      <a:pt x="76" y="4795"/>
                    </a:lnTo>
                    <a:lnTo>
                      <a:pt x="91" y="4740"/>
                    </a:lnTo>
                    <a:lnTo>
                      <a:pt x="110" y="4687"/>
                    </a:lnTo>
                    <a:lnTo>
                      <a:pt x="131" y="4637"/>
                    </a:lnTo>
                    <a:lnTo>
                      <a:pt x="156" y="4587"/>
                    </a:lnTo>
                    <a:lnTo>
                      <a:pt x="183" y="4539"/>
                    </a:lnTo>
                    <a:lnTo>
                      <a:pt x="212" y="4493"/>
                    </a:lnTo>
                    <a:lnTo>
                      <a:pt x="245" y="4450"/>
                    </a:lnTo>
                    <a:lnTo>
                      <a:pt x="278" y="4406"/>
                    </a:lnTo>
                    <a:lnTo>
                      <a:pt x="313" y="4365"/>
                    </a:lnTo>
                    <a:lnTo>
                      <a:pt x="351" y="4325"/>
                    </a:lnTo>
                    <a:lnTo>
                      <a:pt x="388" y="4286"/>
                    </a:lnTo>
                    <a:lnTo>
                      <a:pt x="427" y="4249"/>
                    </a:lnTo>
                    <a:lnTo>
                      <a:pt x="467" y="4211"/>
                    </a:lnTo>
                    <a:lnTo>
                      <a:pt x="507" y="4176"/>
                    </a:lnTo>
                    <a:lnTo>
                      <a:pt x="547" y="4141"/>
                    </a:lnTo>
                    <a:lnTo>
                      <a:pt x="588" y="4108"/>
                    </a:lnTo>
                    <a:lnTo>
                      <a:pt x="666" y="4041"/>
                    </a:lnTo>
                    <a:lnTo>
                      <a:pt x="743" y="3978"/>
                    </a:lnTo>
                    <a:lnTo>
                      <a:pt x="779" y="3947"/>
                    </a:lnTo>
                    <a:lnTo>
                      <a:pt x="814" y="3915"/>
                    </a:lnTo>
                    <a:lnTo>
                      <a:pt x="846" y="3885"/>
                    </a:lnTo>
                    <a:lnTo>
                      <a:pt x="877" y="3854"/>
                    </a:lnTo>
                    <a:lnTo>
                      <a:pt x="906" y="3824"/>
                    </a:lnTo>
                    <a:lnTo>
                      <a:pt x="932" y="3793"/>
                    </a:lnTo>
                    <a:lnTo>
                      <a:pt x="956" y="3763"/>
                    </a:lnTo>
                    <a:lnTo>
                      <a:pt x="977" y="3732"/>
                    </a:lnTo>
                    <a:lnTo>
                      <a:pt x="995" y="3701"/>
                    </a:lnTo>
                    <a:lnTo>
                      <a:pt x="1008" y="3669"/>
                    </a:lnTo>
                    <a:lnTo>
                      <a:pt x="1018" y="3637"/>
                    </a:lnTo>
                    <a:lnTo>
                      <a:pt x="1025" y="3605"/>
                    </a:lnTo>
                    <a:lnTo>
                      <a:pt x="1030" y="3570"/>
                    </a:lnTo>
                    <a:lnTo>
                      <a:pt x="1037" y="3532"/>
                    </a:lnTo>
                    <a:lnTo>
                      <a:pt x="1047" y="3492"/>
                    </a:lnTo>
                    <a:lnTo>
                      <a:pt x="1059" y="3450"/>
                    </a:lnTo>
                    <a:lnTo>
                      <a:pt x="1073" y="3405"/>
                    </a:lnTo>
                    <a:lnTo>
                      <a:pt x="1089" y="3359"/>
                    </a:lnTo>
                    <a:lnTo>
                      <a:pt x="1107" y="3310"/>
                    </a:lnTo>
                    <a:lnTo>
                      <a:pt x="1127" y="3260"/>
                    </a:lnTo>
                    <a:lnTo>
                      <a:pt x="1149" y="3209"/>
                    </a:lnTo>
                    <a:lnTo>
                      <a:pt x="1173" y="3156"/>
                    </a:lnTo>
                    <a:lnTo>
                      <a:pt x="1198" y="3103"/>
                    </a:lnTo>
                    <a:lnTo>
                      <a:pt x="1224" y="3050"/>
                    </a:lnTo>
                    <a:lnTo>
                      <a:pt x="1253" y="2997"/>
                    </a:lnTo>
                    <a:lnTo>
                      <a:pt x="1283" y="2943"/>
                    </a:lnTo>
                    <a:lnTo>
                      <a:pt x="1314" y="2889"/>
                    </a:lnTo>
                    <a:lnTo>
                      <a:pt x="1346" y="2837"/>
                    </a:lnTo>
                    <a:lnTo>
                      <a:pt x="1381" y="2785"/>
                    </a:lnTo>
                    <a:lnTo>
                      <a:pt x="1416" y="2735"/>
                    </a:lnTo>
                    <a:lnTo>
                      <a:pt x="1453" y="2685"/>
                    </a:lnTo>
                    <a:lnTo>
                      <a:pt x="1490" y="2636"/>
                    </a:lnTo>
                    <a:lnTo>
                      <a:pt x="1529" y="2590"/>
                    </a:lnTo>
                    <a:lnTo>
                      <a:pt x="1569" y="2546"/>
                    </a:lnTo>
                    <a:lnTo>
                      <a:pt x="1608" y="2504"/>
                    </a:lnTo>
                    <a:lnTo>
                      <a:pt x="1650" y="2465"/>
                    </a:lnTo>
                    <a:lnTo>
                      <a:pt x="1692" y="2428"/>
                    </a:lnTo>
                    <a:lnTo>
                      <a:pt x="1735" y="2394"/>
                    </a:lnTo>
                    <a:lnTo>
                      <a:pt x="1778" y="2364"/>
                    </a:lnTo>
                    <a:lnTo>
                      <a:pt x="1822" y="2336"/>
                    </a:lnTo>
                    <a:lnTo>
                      <a:pt x="1867" y="2314"/>
                    </a:lnTo>
                    <a:lnTo>
                      <a:pt x="1912" y="2295"/>
                    </a:lnTo>
                    <a:lnTo>
                      <a:pt x="1957" y="2280"/>
                    </a:lnTo>
                    <a:lnTo>
                      <a:pt x="2003" y="2270"/>
                    </a:lnTo>
                    <a:lnTo>
                      <a:pt x="2120" y="2253"/>
                    </a:lnTo>
                    <a:lnTo>
                      <a:pt x="2229" y="2229"/>
                    </a:lnTo>
                    <a:lnTo>
                      <a:pt x="2328" y="2203"/>
                    </a:lnTo>
                    <a:lnTo>
                      <a:pt x="2421" y="2172"/>
                    </a:lnTo>
                    <a:lnTo>
                      <a:pt x="2506" y="2137"/>
                    </a:lnTo>
                    <a:lnTo>
                      <a:pt x="2584" y="2098"/>
                    </a:lnTo>
                    <a:lnTo>
                      <a:pt x="2655" y="2056"/>
                    </a:lnTo>
                    <a:lnTo>
                      <a:pt x="2722" y="2011"/>
                    </a:lnTo>
                    <a:lnTo>
                      <a:pt x="2780" y="1962"/>
                    </a:lnTo>
                    <a:lnTo>
                      <a:pt x="2835" y="1912"/>
                    </a:lnTo>
                    <a:lnTo>
                      <a:pt x="2884" y="1860"/>
                    </a:lnTo>
                    <a:lnTo>
                      <a:pt x="2927" y="1805"/>
                    </a:lnTo>
                    <a:lnTo>
                      <a:pt x="2967" y="1749"/>
                    </a:lnTo>
                    <a:lnTo>
                      <a:pt x="3004" y="1690"/>
                    </a:lnTo>
                    <a:lnTo>
                      <a:pt x="3037" y="1631"/>
                    </a:lnTo>
                    <a:lnTo>
                      <a:pt x="3066" y="1571"/>
                    </a:lnTo>
                    <a:lnTo>
                      <a:pt x="3093" y="1511"/>
                    </a:lnTo>
                    <a:lnTo>
                      <a:pt x="3117" y="1452"/>
                    </a:lnTo>
                    <a:lnTo>
                      <a:pt x="3140" y="1390"/>
                    </a:lnTo>
                    <a:lnTo>
                      <a:pt x="3161" y="1330"/>
                    </a:lnTo>
                    <a:lnTo>
                      <a:pt x="3198" y="1212"/>
                    </a:lnTo>
                    <a:lnTo>
                      <a:pt x="3236" y="1098"/>
                    </a:lnTo>
                    <a:lnTo>
                      <a:pt x="3254" y="1043"/>
                    </a:lnTo>
                    <a:lnTo>
                      <a:pt x="3273" y="991"/>
                    </a:lnTo>
                    <a:lnTo>
                      <a:pt x="3293" y="941"/>
                    </a:lnTo>
                    <a:lnTo>
                      <a:pt x="3316" y="894"/>
                    </a:lnTo>
                    <a:lnTo>
                      <a:pt x="3339" y="849"/>
                    </a:lnTo>
                    <a:lnTo>
                      <a:pt x="3365" y="806"/>
                    </a:lnTo>
                    <a:lnTo>
                      <a:pt x="3394" y="768"/>
                    </a:lnTo>
                    <a:lnTo>
                      <a:pt x="3425" y="733"/>
                    </a:lnTo>
                    <a:lnTo>
                      <a:pt x="3459" y="701"/>
                    </a:lnTo>
                    <a:lnTo>
                      <a:pt x="3491" y="674"/>
                    </a:lnTo>
                    <a:lnTo>
                      <a:pt x="3525" y="650"/>
                    </a:lnTo>
                    <a:lnTo>
                      <a:pt x="3559" y="628"/>
                    </a:lnTo>
                    <a:lnTo>
                      <a:pt x="3593" y="609"/>
                    </a:lnTo>
                    <a:lnTo>
                      <a:pt x="3627" y="593"/>
                    </a:lnTo>
                    <a:lnTo>
                      <a:pt x="3664" y="579"/>
                    </a:lnTo>
                    <a:lnTo>
                      <a:pt x="3701" y="567"/>
                    </a:lnTo>
                    <a:lnTo>
                      <a:pt x="3740" y="555"/>
                    </a:lnTo>
                    <a:lnTo>
                      <a:pt x="3778" y="547"/>
                    </a:lnTo>
                    <a:lnTo>
                      <a:pt x="3820" y="538"/>
                    </a:lnTo>
                    <a:lnTo>
                      <a:pt x="3863" y="532"/>
                    </a:lnTo>
                    <a:lnTo>
                      <a:pt x="3954" y="518"/>
                    </a:lnTo>
                    <a:lnTo>
                      <a:pt x="4054" y="505"/>
                    </a:lnTo>
                    <a:lnTo>
                      <a:pt x="4163" y="492"/>
                    </a:lnTo>
                    <a:lnTo>
                      <a:pt x="4284" y="474"/>
                    </a:lnTo>
                    <a:lnTo>
                      <a:pt x="4349" y="463"/>
                    </a:lnTo>
                    <a:lnTo>
                      <a:pt x="4416" y="451"/>
                    </a:lnTo>
                    <a:lnTo>
                      <a:pt x="4488" y="436"/>
                    </a:lnTo>
                    <a:lnTo>
                      <a:pt x="4563" y="419"/>
                    </a:lnTo>
                    <a:lnTo>
                      <a:pt x="4642" y="399"/>
                    </a:lnTo>
                    <a:lnTo>
                      <a:pt x="4724" y="378"/>
                    </a:lnTo>
                    <a:lnTo>
                      <a:pt x="4810" y="353"/>
                    </a:lnTo>
                    <a:lnTo>
                      <a:pt x="4901" y="324"/>
                    </a:lnTo>
                    <a:lnTo>
                      <a:pt x="4996" y="293"/>
                    </a:lnTo>
                    <a:lnTo>
                      <a:pt x="5095" y="257"/>
                    </a:lnTo>
                    <a:lnTo>
                      <a:pt x="5200" y="218"/>
                    </a:lnTo>
                    <a:lnTo>
                      <a:pt x="5308" y="175"/>
                    </a:lnTo>
                    <a:lnTo>
                      <a:pt x="5417" y="132"/>
                    </a:lnTo>
                    <a:lnTo>
                      <a:pt x="5522" y="96"/>
                    </a:lnTo>
                    <a:lnTo>
                      <a:pt x="5620" y="66"/>
                    </a:lnTo>
                    <a:lnTo>
                      <a:pt x="5713" y="41"/>
                    </a:lnTo>
                    <a:lnTo>
                      <a:pt x="5801" y="24"/>
                    </a:lnTo>
                    <a:lnTo>
                      <a:pt x="5885" y="10"/>
                    </a:lnTo>
                    <a:lnTo>
                      <a:pt x="5963" y="2"/>
                    </a:lnTo>
                    <a:lnTo>
                      <a:pt x="6038" y="0"/>
                    </a:lnTo>
                    <a:lnTo>
                      <a:pt x="6108" y="1"/>
                    </a:lnTo>
                    <a:lnTo>
                      <a:pt x="6174" y="9"/>
                    </a:lnTo>
                    <a:lnTo>
                      <a:pt x="6237" y="19"/>
                    </a:lnTo>
                    <a:lnTo>
                      <a:pt x="6294" y="34"/>
                    </a:lnTo>
                    <a:lnTo>
                      <a:pt x="6349" y="52"/>
                    </a:lnTo>
                    <a:lnTo>
                      <a:pt x="6400" y="75"/>
                    </a:lnTo>
                    <a:lnTo>
                      <a:pt x="6448" y="100"/>
                    </a:lnTo>
                    <a:lnTo>
                      <a:pt x="6492" y="129"/>
                    </a:lnTo>
                    <a:lnTo>
                      <a:pt x="6534" y="161"/>
                    </a:lnTo>
                    <a:lnTo>
                      <a:pt x="6574" y="195"/>
                    </a:lnTo>
                    <a:lnTo>
                      <a:pt x="6609" y="231"/>
                    </a:lnTo>
                    <a:lnTo>
                      <a:pt x="6642" y="270"/>
                    </a:lnTo>
                    <a:lnTo>
                      <a:pt x="6675" y="311"/>
                    </a:lnTo>
                    <a:lnTo>
                      <a:pt x="6703" y="353"/>
                    </a:lnTo>
                    <a:lnTo>
                      <a:pt x="6731" y="397"/>
                    </a:lnTo>
                    <a:lnTo>
                      <a:pt x="6756" y="442"/>
                    </a:lnTo>
                    <a:lnTo>
                      <a:pt x="6779" y="488"/>
                    </a:lnTo>
                    <a:lnTo>
                      <a:pt x="6802" y="534"/>
                    </a:lnTo>
                    <a:lnTo>
                      <a:pt x="6823" y="582"/>
                    </a:lnTo>
                    <a:lnTo>
                      <a:pt x="6843" y="629"/>
                    </a:lnTo>
                    <a:lnTo>
                      <a:pt x="6879" y="724"/>
                    </a:lnTo>
                    <a:lnTo>
                      <a:pt x="6914" y="817"/>
                    </a:lnTo>
                    <a:close/>
                  </a:path>
                </a:pathLst>
              </a:custGeom>
              <a:solidFill>
                <a:srgbClr val="506342"/>
              </a:solidFill>
              <a:ln w="9525">
                <a:noFill/>
                <a:round/>
                <a:headEnd/>
                <a:tailEnd/>
              </a:ln>
            </p:spPr>
            <p:txBody>
              <a:bodyPr/>
              <a:lstStyle/>
              <a:p>
                <a:endParaRPr lang="en-US"/>
              </a:p>
            </p:txBody>
          </p:sp>
          <p:sp>
            <p:nvSpPr>
              <p:cNvPr id="1467" name="Freeform 16"/>
              <p:cNvSpPr>
                <a:spLocks/>
              </p:cNvSpPr>
              <p:nvPr/>
            </p:nvSpPr>
            <p:spPr bwMode="auto">
              <a:xfrm>
                <a:off x="1911" y="930"/>
                <a:ext cx="1951" cy="1823"/>
              </a:xfrm>
              <a:custGeom>
                <a:avLst/>
                <a:gdLst>
                  <a:gd name="T0" fmla="*/ 6803 w 9753"/>
                  <a:gd name="T1" fmla="*/ 1055 h 9115"/>
                  <a:gd name="T2" fmla="*/ 7027 w 9753"/>
                  <a:gd name="T3" fmla="*/ 1329 h 9115"/>
                  <a:gd name="T4" fmla="*/ 7350 w 9753"/>
                  <a:gd name="T5" fmla="*/ 1518 h 9115"/>
                  <a:gd name="T6" fmla="*/ 7796 w 9753"/>
                  <a:gd name="T7" fmla="*/ 1611 h 9115"/>
                  <a:gd name="T8" fmla="*/ 8246 w 9753"/>
                  <a:gd name="T9" fmla="*/ 1689 h 9115"/>
                  <a:gd name="T10" fmla="*/ 8503 w 9753"/>
                  <a:gd name="T11" fmla="*/ 1876 h 9115"/>
                  <a:gd name="T12" fmla="*/ 8610 w 9753"/>
                  <a:gd name="T13" fmla="*/ 2142 h 9115"/>
                  <a:gd name="T14" fmla="*/ 8612 w 9753"/>
                  <a:gd name="T15" fmla="*/ 2450 h 9115"/>
                  <a:gd name="T16" fmla="*/ 8611 w 9753"/>
                  <a:gd name="T17" fmla="*/ 2770 h 9115"/>
                  <a:gd name="T18" fmla="*/ 8717 w 9753"/>
                  <a:gd name="T19" fmla="*/ 3087 h 9115"/>
                  <a:gd name="T20" fmla="*/ 8945 w 9753"/>
                  <a:gd name="T21" fmla="*/ 3380 h 9115"/>
                  <a:gd name="T22" fmla="*/ 9312 w 9753"/>
                  <a:gd name="T23" fmla="*/ 3630 h 9115"/>
                  <a:gd name="T24" fmla="*/ 9655 w 9753"/>
                  <a:gd name="T25" fmla="*/ 3904 h 9115"/>
                  <a:gd name="T26" fmla="*/ 9753 w 9753"/>
                  <a:gd name="T27" fmla="*/ 4286 h 9115"/>
                  <a:gd name="T28" fmla="*/ 9690 w 9753"/>
                  <a:gd name="T29" fmla="*/ 4687 h 9115"/>
                  <a:gd name="T30" fmla="*/ 9559 w 9753"/>
                  <a:gd name="T31" fmla="*/ 5014 h 9115"/>
                  <a:gd name="T32" fmla="*/ 9369 w 9753"/>
                  <a:gd name="T33" fmla="*/ 5275 h 9115"/>
                  <a:gd name="T34" fmla="*/ 9268 w 9753"/>
                  <a:gd name="T35" fmla="*/ 5448 h 9115"/>
                  <a:gd name="T36" fmla="*/ 9296 w 9753"/>
                  <a:gd name="T37" fmla="*/ 5671 h 9115"/>
                  <a:gd name="T38" fmla="*/ 9467 w 9753"/>
                  <a:gd name="T39" fmla="*/ 6026 h 9115"/>
                  <a:gd name="T40" fmla="*/ 9514 w 9753"/>
                  <a:gd name="T41" fmla="*/ 6409 h 9115"/>
                  <a:gd name="T42" fmla="*/ 9397 w 9753"/>
                  <a:gd name="T43" fmla="*/ 6739 h 9115"/>
                  <a:gd name="T44" fmla="*/ 9154 w 9753"/>
                  <a:gd name="T45" fmla="*/ 6965 h 9115"/>
                  <a:gd name="T46" fmla="*/ 8845 w 9753"/>
                  <a:gd name="T47" fmla="*/ 7077 h 9115"/>
                  <a:gd name="T48" fmla="*/ 8712 w 9753"/>
                  <a:gd name="T49" fmla="*/ 7393 h 9115"/>
                  <a:gd name="T50" fmla="*/ 8726 w 9753"/>
                  <a:gd name="T51" fmla="*/ 7826 h 9115"/>
                  <a:gd name="T52" fmla="*/ 8701 w 9753"/>
                  <a:gd name="T53" fmla="*/ 8335 h 9115"/>
                  <a:gd name="T54" fmla="*/ 6956 w 9753"/>
                  <a:gd name="T55" fmla="*/ 8888 h 9115"/>
                  <a:gd name="T56" fmla="*/ 4412 w 9753"/>
                  <a:gd name="T57" fmla="*/ 9111 h 9115"/>
                  <a:gd name="T58" fmla="*/ 2198 w 9753"/>
                  <a:gd name="T59" fmla="*/ 9006 h 9115"/>
                  <a:gd name="T60" fmla="*/ 1430 w 9753"/>
                  <a:gd name="T61" fmla="*/ 8581 h 9115"/>
                  <a:gd name="T62" fmla="*/ 1406 w 9753"/>
                  <a:gd name="T63" fmla="*/ 8165 h 9115"/>
                  <a:gd name="T64" fmla="*/ 1305 w 9753"/>
                  <a:gd name="T65" fmla="*/ 7868 h 9115"/>
                  <a:gd name="T66" fmla="*/ 1214 w 9753"/>
                  <a:gd name="T67" fmla="*/ 7615 h 9115"/>
                  <a:gd name="T68" fmla="*/ 1185 w 9753"/>
                  <a:gd name="T69" fmla="*/ 7333 h 9115"/>
                  <a:gd name="T70" fmla="*/ 974 w 9753"/>
                  <a:gd name="T71" fmla="*/ 7101 h 9115"/>
                  <a:gd name="T72" fmla="*/ 552 w 9753"/>
                  <a:gd name="T73" fmla="*/ 6781 h 9115"/>
                  <a:gd name="T74" fmla="*/ 272 w 9753"/>
                  <a:gd name="T75" fmla="*/ 6357 h 9115"/>
                  <a:gd name="T76" fmla="*/ 148 w 9753"/>
                  <a:gd name="T77" fmla="*/ 5789 h 9115"/>
                  <a:gd name="T78" fmla="*/ 22 w 9753"/>
                  <a:gd name="T79" fmla="*/ 5316 h 9115"/>
                  <a:gd name="T80" fmla="*/ 2 w 9753"/>
                  <a:gd name="T81" fmla="*/ 5072 h 9115"/>
                  <a:gd name="T82" fmla="*/ 71 w 9753"/>
                  <a:gd name="T83" fmla="*/ 4708 h 9115"/>
                  <a:gd name="T84" fmla="*/ 295 w 9753"/>
                  <a:gd name="T85" fmla="*/ 4331 h 9115"/>
                  <a:gd name="T86" fmla="*/ 647 w 9753"/>
                  <a:gd name="T87" fmla="*/ 4003 h 9115"/>
                  <a:gd name="T88" fmla="*/ 937 w 9753"/>
                  <a:gd name="T89" fmla="*/ 3721 h 9115"/>
                  <a:gd name="T90" fmla="*/ 1029 w 9753"/>
                  <a:gd name="T91" fmla="*/ 3450 h 9115"/>
                  <a:gd name="T92" fmla="*/ 1188 w 9753"/>
                  <a:gd name="T93" fmla="*/ 3067 h 9115"/>
                  <a:gd name="T94" fmla="*/ 1441 w 9753"/>
                  <a:gd name="T95" fmla="*/ 2657 h 9115"/>
                  <a:gd name="T96" fmla="*/ 1740 w 9753"/>
                  <a:gd name="T97" fmla="*/ 2350 h 9115"/>
                  <a:gd name="T98" fmla="*/ 2253 w 9753"/>
                  <a:gd name="T99" fmla="*/ 2204 h 9115"/>
                  <a:gd name="T100" fmla="*/ 2807 w 9753"/>
                  <a:gd name="T101" fmla="*/ 1866 h 9115"/>
                  <a:gd name="T102" fmla="*/ 3062 w 9753"/>
                  <a:gd name="T103" fmla="*/ 1399 h 9115"/>
                  <a:gd name="T104" fmla="*/ 3260 w 9753"/>
                  <a:gd name="T105" fmla="*/ 855 h 9115"/>
                  <a:gd name="T106" fmla="*/ 3512 w 9753"/>
                  <a:gd name="T107" fmla="*/ 617 h 9115"/>
                  <a:gd name="T108" fmla="*/ 3864 w 9753"/>
                  <a:gd name="T109" fmla="*/ 527 h 9115"/>
                  <a:gd name="T110" fmla="*/ 4540 w 9753"/>
                  <a:gd name="T111" fmla="*/ 411 h 9115"/>
                  <a:gd name="T112" fmla="*/ 5313 w 9753"/>
                  <a:gd name="T113" fmla="*/ 144 h 9115"/>
                  <a:gd name="T114" fmla="*/ 5974 w 9753"/>
                  <a:gd name="T115" fmla="*/ 0 h 9115"/>
                  <a:gd name="T116" fmla="*/ 6350 w 9753"/>
                  <a:gd name="T117" fmla="*/ 132 h 9115"/>
                  <a:gd name="T118" fmla="*/ 6549 w 9753"/>
                  <a:gd name="T119" fmla="*/ 434 h 91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53"/>
                  <a:gd name="T181" fmla="*/ 0 h 9115"/>
                  <a:gd name="T182" fmla="*/ 9753 w 9753"/>
                  <a:gd name="T183" fmla="*/ 9115 h 91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53" h="9115">
                    <a:moveTo>
                      <a:pt x="6667" y="755"/>
                    </a:moveTo>
                    <a:lnTo>
                      <a:pt x="6683" y="801"/>
                    </a:lnTo>
                    <a:lnTo>
                      <a:pt x="6700" y="846"/>
                    </a:lnTo>
                    <a:lnTo>
                      <a:pt x="6719" y="890"/>
                    </a:lnTo>
                    <a:lnTo>
                      <a:pt x="6738" y="932"/>
                    </a:lnTo>
                    <a:lnTo>
                      <a:pt x="6759" y="974"/>
                    </a:lnTo>
                    <a:lnTo>
                      <a:pt x="6780" y="1015"/>
                    </a:lnTo>
                    <a:lnTo>
                      <a:pt x="6803" y="1055"/>
                    </a:lnTo>
                    <a:lnTo>
                      <a:pt x="6826" y="1093"/>
                    </a:lnTo>
                    <a:lnTo>
                      <a:pt x="6851" y="1131"/>
                    </a:lnTo>
                    <a:lnTo>
                      <a:pt x="6876" y="1167"/>
                    </a:lnTo>
                    <a:lnTo>
                      <a:pt x="6904" y="1202"/>
                    </a:lnTo>
                    <a:lnTo>
                      <a:pt x="6932" y="1236"/>
                    </a:lnTo>
                    <a:lnTo>
                      <a:pt x="6964" y="1268"/>
                    </a:lnTo>
                    <a:lnTo>
                      <a:pt x="6995" y="1299"/>
                    </a:lnTo>
                    <a:lnTo>
                      <a:pt x="7027" y="1329"/>
                    </a:lnTo>
                    <a:lnTo>
                      <a:pt x="7062" y="1357"/>
                    </a:lnTo>
                    <a:lnTo>
                      <a:pt x="7098" y="1384"/>
                    </a:lnTo>
                    <a:lnTo>
                      <a:pt x="7136" y="1410"/>
                    </a:lnTo>
                    <a:lnTo>
                      <a:pt x="7176" y="1435"/>
                    </a:lnTo>
                    <a:lnTo>
                      <a:pt x="7217" y="1458"/>
                    </a:lnTo>
                    <a:lnTo>
                      <a:pt x="7259" y="1479"/>
                    </a:lnTo>
                    <a:lnTo>
                      <a:pt x="7304" y="1500"/>
                    </a:lnTo>
                    <a:lnTo>
                      <a:pt x="7350" y="1518"/>
                    </a:lnTo>
                    <a:lnTo>
                      <a:pt x="7399" y="1535"/>
                    </a:lnTo>
                    <a:lnTo>
                      <a:pt x="7450" y="1551"/>
                    </a:lnTo>
                    <a:lnTo>
                      <a:pt x="7503" y="1565"/>
                    </a:lnTo>
                    <a:lnTo>
                      <a:pt x="7556" y="1578"/>
                    </a:lnTo>
                    <a:lnTo>
                      <a:pt x="7614" y="1589"/>
                    </a:lnTo>
                    <a:lnTo>
                      <a:pt x="7672" y="1598"/>
                    </a:lnTo>
                    <a:lnTo>
                      <a:pt x="7734" y="1605"/>
                    </a:lnTo>
                    <a:lnTo>
                      <a:pt x="7796" y="1611"/>
                    </a:lnTo>
                    <a:lnTo>
                      <a:pt x="7862" y="1615"/>
                    </a:lnTo>
                    <a:lnTo>
                      <a:pt x="7927" y="1619"/>
                    </a:lnTo>
                    <a:lnTo>
                      <a:pt x="7989" y="1626"/>
                    </a:lnTo>
                    <a:lnTo>
                      <a:pt x="8047" y="1634"/>
                    </a:lnTo>
                    <a:lnTo>
                      <a:pt x="8102" y="1645"/>
                    </a:lnTo>
                    <a:lnTo>
                      <a:pt x="8153" y="1658"/>
                    </a:lnTo>
                    <a:lnTo>
                      <a:pt x="8202" y="1672"/>
                    </a:lnTo>
                    <a:lnTo>
                      <a:pt x="8246" y="1689"/>
                    </a:lnTo>
                    <a:lnTo>
                      <a:pt x="8289" y="1706"/>
                    </a:lnTo>
                    <a:lnTo>
                      <a:pt x="8328" y="1726"/>
                    </a:lnTo>
                    <a:lnTo>
                      <a:pt x="8364" y="1747"/>
                    </a:lnTo>
                    <a:lnTo>
                      <a:pt x="8396" y="1770"/>
                    </a:lnTo>
                    <a:lnTo>
                      <a:pt x="8427" y="1795"/>
                    </a:lnTo>
                    <a:lnTo>
                      <a:pt x="8455" y="1821"/>
                    </a:lnTo>
                    <a:lnTo>
                      <a:pt x="8481" y="1847"/>
                    </a:lnTo>
                    <a:lnTo>
                      <a:pt x="8503" y="1876"/>
                    </a:lnTo>
                    <a:lnTo>
                      <a:pt x="8523" y="1906"/>
                    </a:lnTo>
                    <a:lnTo>
                      <a:pt x="8542" y="1937"/>
                    </a:lnTo>
                    <a:lnTo>
                      <a:pt x="8558" y="1968"/>
                    </a:lnTo>
                    <a:lnTo>
                      <a:pt x="8572" y="2001"/>
                    </a:lnTo>
                    <a:lnTo>
                      <a:pt x="8585" y="2036"/>
                    </a:lnTo>
                    <a:lnTo>
                      <a:pt x="8595" y="2069"/>
                    </a:lnTo>
                    <a:lnTo>
                      <a:pt x="8603" y="2106"/>
                    </a:lnTo>
                    <a:lnTo>
                      <a:pt x="8610" y="2142"/>
                    </a:lnTo>
                    <a:lnTo>
                      <a:pt x="8615" y="2178"/>
                    </a:lnTo>
                    <a:lnTo>
                      <a:pt x="8618" y="2215"/>
                    </a:lnTo>
                    <a:lnTo>
                      <a:pt x="8621" y="2254"/>
                    </a:lnTo>
                    <a:lnTo>
                      <a:pt x="8622" y="2293"/>
                    </a:lnTo>
                    <a:lnTo>
                      <a:pt x="8621" y="2331"/>
                    </a:lnTo>
                    <a:lnTo>
                      <a:pt x="8620" y="2370"/>
                    </a:lnTo>
                    <a:lnTo>
                      <a:pt x="8617" y="2410"/>
                    </a:lnTo>
                    <a:lnTo>
                      <a:pt x="8612" y="2450"/>
                    </a:lnTo>
                    <a:lnTo>
                      <a:pt x="8608" y="2490"/>
                    </a:lnTo>
                    <a:lnTo>
                      <a:pt x="8603" y="2529"/>
                    </a:lnTo>
                    <a:lnTo>
                      <a:pt x="8601" y="2569"/>
                    </a:lnTo>
                    <a:lnTo>
                      <a:pt x="8600" y="2609"/>
                    </a:lnTo>
                    <a:lnTo>
                      <a:pt x="8600" y="2649"/>
                    </a:lnTo>
                    <a:lnTo>
                      <a:pt x="8602" y="2688"/>
                    </a:lnTo>
                    <a:lnTo>
                      <a:pt x="8606" y="2730"/>
                    </a:lnTo>
                    <a:lnTo>
                      <a:pt x="8611" y="2770"/>
                    </a:lnTo>
                    <a:lnTo>
                      <a:pt x="8618" y="2810"/>
                    </a:lnTo>
                    <a:lnTo>
                      <a:pt x="8627" y="2849"/>
                    </a:lnTo>
                    <a:lnTo>
                      <a:pt x="8637" y="2889"/>
                    </a:lnTo>
                    <a:lnTo>
                      <a:pt x="8649" y="2929"/>
                    </a:lnTo>
                    <a:lnTo>
                      <a:pt x="8663" y="2969"/>
                    </a:lnTo>
                    <a:lnTo>
                      <a:pt x="8679" y="3008"/>
                    </a:lnTo>
                    <a:lnTo>
                      <a:pt x="8697" y="3048"/>
                    </a:lnTo>
                    <a:lnTo>
                      <a:pt x="8717" y="3087"/>
                    </a:lnTo>
                    <a:lnTo>
                      <a:pt x="8738" y="3124"/>
                    </a:lnTo>
                    <a:lnTo>
                      <a:pt x="8762" y="3163"/>
                    </a:lnTo>
                    <a:lnTo>
                      <a:pt x="8788" y="3200"/>
                    </a:lnTo>
                    <a:lnTo>
                      <a:pt x="8815" y="3238"/>
                    </a:lnTo>
                    <a:lnTo>
                      <a:pt x="8844" y="3274"/>
                    </a:lnTo>
                    <a:lnTo>
                      <a:pt x="8877" y="3310"/>
                    </a:lnTo>
                    <a:lnTo>
                      <a:pt x="8910" y="3345"/>
                    </a:lnTo>
                    <a:lnTo>
                      <a:pt x="8945" y="3380"/>
                    </a:lnTo>
                    <a:lnTo>
                      <a:pt x="8984" y="3414"/>
                    </a:lnTo>
                    <a:lnTo>
                      <a:pt x="9024" y="3447"/>
                    </a:lnTo>
                    <a:lnTo>
                      <a:pt x="9066" y="3480"/>
                    </a:lnTo>
                    <a:lnTo>
                      <a:pt x="9111" y="3511"/>
                    </a:lnTo>
                    <a:lnTo>
                      <a:pt x="9159" y="3542"/>
                    </a:lnTo>
                    <a:lnTo>
                      <a:pt x="9207" y="3572"/>
                    </a:lnTo>
                    <a:lnTo>
                      <a:pt x="9258" y="3601"/>
                    </a:lnTo>
                    <a:lnTo>
                      <a:pt x="9312" y="3630"/>
                    </a:lnTo>
                    <a:lnTo>
                      <a:pt x="9369" y="3656"/>
                    </a:lnTo>
                    <a:lnTo>
                      <a:pt x="9423" y="3683"/>
                    </a:lnTo>
                    <a:lnTo>
                      <a:pt x="9474" y="3714"/>
                    </a:lnTo>
                    <a:lnTo>
                      <a:pt x="9519" y="3748"/>
                    </a:lnTo>
                    <a:lnTo>
                      <a:pt x="9559" y="3783"/>
                    </a:lnTo>
                    <a:lnTo>
                      <a:pt x="9595" y="3822"/>
                    </a:lnTo>
                    <a:lnTo>
                      <a:pt x="9628" y="3862"/>
                    </a:lnTo>
                    <a:lnTo>
                      <a:pt x="9655" y="3904"/>
                    </a:lnTo>
                    <a:lnTo>
                      <a:pt x="9679" y="3948"/>
                    </a:lnTo>
                    <a:lnTo>
                      <a:pt x="9700" y="3993"/>
                    </a:lnTo>
                    <a:lnTo>
                      <a:pt x="9716" y="4039"/>
                    </a:lnTo>
                    <a:lnTo>
                      <a:pt x="9730" y="4086"/>
                    </a:lnTo>
                    <a:lnTo>
                      <a:pt x="9740" y="4136"/>
                    </a:lnTo>
                    <a:lnTo>
                      <a:pt x="9746" y="4185"/>
                    </a:lnTo>
                    <a:lnTo>
                      <a:pt x="9751" y="4236"/>
                    </a:lnTo>
                    <a:lnTo>
                      <a:pt x="9753" y="4286"/>
                    </a:lnTo>
                    <a:lnTo>
                      <a:pt x="9751" y="4337"/>
                    </a:lnTo>
                    <a:lnTo>
                      <a:pt x="9749" y="4388"/>
                    </a:lnTo>
                    <a:lnTo>
                      <a:pt x="9743" y="4440"/>
                    </a:lnTo>
                    <a:lnTo>
                      <a:pt x="9736" y="4491"/>
                    </a:lnTo>
                    <a:lnTo>
                      <a:pt x="9726" y="4541"/>
                    </a:lnTo>
                    <a:lnTo>
                      <a:pt x="9716" y="4591"/>
                    </a:lnTo>
                    <a:lnTo>
                      <a:pt x="9704" y="4639"/>
                    </a:lnTo>
                    <a:lnTo>
                      <a:pt x="9690" y="4687"/>
                    </a:lnTo>
                    <a:lnTo>
                      <a:pt x="9676" y="4734"/>
                    </a:lnTo>
                    <a:lnTo>
                      <a:pt x="9660" y="4779"/>
                    </a:lnTo>
                    <a:lnTo>
                      <a:pt x="9644" y="4823"/>
                    </a:lnTo>
                    <a:lnTo>
                      <a:pt x="9628" y="4865"/>
                    </a:lnTo>
                    <a:lnTo>
                      <a:pt x="9610" y="4905"/>
                    </a:lnTo>
                    <a:lnTo>
                      <a:pt x="9593" y="4944"/>
                    </a:lnTo>
                    <a:lnTo>
                      <a:pt x="9575" y="4980"/>
                    </a:lnTo>
                    <a:lnTo>
                      <a:pt x="9559" y="5014"/>
                    </a:lnTo>
                    <a:lnTo>
                      <a:pt x="9542" y="5045"/>
                    </a:lnTo>
                    <a:lnTo>
                      <a:pt x="9525" y="5074"/>
                    </a:lnTo>
                    <a:lnTo>
                      <a:pt x="9508" y="5100"/>
                    </a:lnTo>
                    <a:lnTo>
                      <a:pt x="9490" y="5126"/>
                    </a:lnTo>
                    <a:lnTo>
                      <a:pt x="9472" y="5150"/>
                    </a:lnTo>
                    <a:lnTo>
                      <a:pt x="9437" y="5195"/>
                    </a:lnTo>
                    <a:lnTo>
                      <a:pt x="9402" y="5236"/>
                    </a:lnTo>
                    <a:lnTo>
                      <a:pt x="9369" y="5275"/>
                    </a:lnTo>
                    <a:lnTo>
                      <a:pt x="9338" y="5311"/>
                    </a:lnTo>
                    <a:lnTo>
                      <a:pt x="9325" y="5329"/>
                    </a:lnTo>
                    <a:lnTo>
                      <a:pt x="9312" y="5348"/>
                    </a:lnTo>
                    <a:lnTo>
                      <a:pt x="9301" y="5367"/>
                    </a:lnTo>
                    <a:lnTo>
                      <a:pt x="9291" y="5386"/>
                    </a:lnTo>
                    <a:lnTo>
                      <a:pt x="9282" y="5406"/>
                    </a:lnTo>
                    <a:lnTo>
                      <a:pt x="9275" y="5427"/>
                    </a:lnTo>
                    <a:lnTo>
                      <a:pt x="9268" y="5448"/>
                    </a:lnTo>
                    <a:lnTo>
                      <a:pt x="9265" y="5471"/>
                    </a:lnTo>
                    <a:lnTo>
                      <a:pt x="9262" y="5494"/>
                    </a:lnTo>
                    <a:lnTo>
                      <a:pt x="9262" y="5520"/>
                    </a:lnTo>
                    <a:lnTo>
                      <a:pt x="9265" y="5547"/>
                    </a:lnTo>
                    <a:lnTo>
                      <a:pt x="9268" y="5575"/>
                    </a:lnTo>
                    <a:lnTo>
                      <a:pt x="9276" y="5605"/>
                    </a:lnTo>
                    <a:lnTo>
                      <a:pt x="9285" y="5637"/>
                    </a:lnTo>
                    <a:lnTo>
                      <a:pt x="9296" y="5671"/>
                    </a:lnTo>
                    <a:lnTo>
                      <a:pt x="9311" y="5708"/>
                    </a:lnTo>
                    <a:lnTo>
                      <a:pt x="9328" y="5746"/>
                    </a:lnTo>
                    <a:lnTo>
                      <a:pt x="9348" y="5789"/>
                    </a:lnTo>
                    <a:lnTo>
                      <a:pt x="9372" y="5832"/>
                    </a:lnTo>
                    <a:lnTo>
                      <a:pt x="9398" y="5880"/>
                    </a:lnTo>
                    <a:lnTo>
                      <a:pt x="9424" y="5929"/>
                    </a:lnTo>
                    <a:lnTo>
                      <a:pt x="9447" y="5977"/>
                    </a:lnTo>
                    <a:lnTo>
                      <a:pt x="9467" y="6026"/>
                    </a:lnTo>
                    <a:lnTo>
                      <a:pt x="9483" y="6076"/>
                    </a:lnTo>
                    <a:lnTo>
                      <a:pt x="9497" y="6125"/>
                    </a:lnTo>
                    <a:lnTo>
                      <a:pt x="9507" y="6173"/>
                    </a:lnTo>
                    <a:lnTo>
                      <a:pt x="9514" y="6221"/>
                    </a:lnTo>
                    <a:lnTo>
                      <a:pt x="9518" y="6269"/>
                    </a:lnTo>
                    <a:lnTo>
                      <a:pt x="9519" y="6317"/>
                    </a:lnTo>
                    <a:lnTo>
                      <a:pt x="9518" y="6363"/>
                    </a:lnTo>
                    <a:lnTo>
                      <a:pt x="9514" y="6409"/>
                    </a:lnTo>
                    <a:lnTo>
                      <a:pt x="9508" y="6454"/>
                    </a:lnTo>
                    <a:lnTo>
                      <a:pt x="9499" y="6498"/>
                    </a:lnTo>
                    <a:lnTo>
                      <a:pt x="9488" y="6541"/>
                    </a:lnTo>
                    <a:lnTo>
                      <a:pt x="9474" y="6584"/>
                    </a:lnTo>
                    <a:lnTo>
                      <a:pt x="9458" y="6624"/>
                    </a:lnTo>
                    <a:lnTo>
                      <a:pt x="9439" y="6664"/>
                    </a:lnTo>
                    <a:lnTo>
                      <a:pt x="9419" y="6702"/>
                    </a:lnTo>
                    <a:lnTo>
                      <a:pt x="9397" y="6739"/>
                    </a:lnTo>
                    <a:lnTo>
                      <a:pt x="9372" y="6774"/>
                    </a:lnTo>
                    <a:lnTo>
                      <a:pt x="9346" y="6807"/>
                    </a:lnTo>
                    <a:lnTo>
                      <a:pt x="9318" y="6838"/>
                    </a:lnTo>
                    <a:lnTo>
                      <a:pt x="9288" y="6867"/>
                    </a:lnTo>
                    <a:lnTo>
                      <a:pt x="9257" y="6895"/>
                    </a:lnTo>
                    <a:lnTo>
                      <a:pt x="9223" y="6921"/>
                    </a:lnTo>
                    <a:lnTo>
                      <a:pt x="9189" y="6943"/>
                    </a:lnTo>
                    <a:lnTo>
                      <a:pt x="9154" y="6965"/>
                    </a:lnTo>
                    <a:lnTo>
                      <a:pt x="9116" y="6983"/>
                    </a:lnTo>
                    <a:lnTo>
                      <a:pt x="9077" y="6999"/>
                    </a:lnTo>
                    <a:lnTo>
                      <a:pt x="9038" y="7013"/>
                    </a:lnTo>
                    <a:lnTo>
                      <a:pt x="8996" y="7023"/>
                    </a:lnTo>
                    <a:lnTo>
                      <a:pt x="8954" y="7031"/>
                    </a:lnTo>
                    <a:lnTo>
                      <a:pt x="8914" y="7041"/>
                    </a:lnTo>
                    <a:lnTo>
                      <a:pt x="8878" y="7057"/>
                    </a:lnTo>
                    <a:lnTo>
                      <a:pt x="8845" y="7077"/>
                    </a:lnTo>
                    <a:lnTo>
                      <a:pt x="8817" y="7103"/>
                    </a:lnTo>
                    <a:lnTo>
                      <a:pt x="8793" y="7134"/>
                    </a:lnTo>
                    <a:lnTo>
                      <a:pt x="8772" y="7169"/>
                    </a:lnTo>
                    <a:lnTo>
                      <a:pt x="8753" y="7208"/>
                    </a:lnTo>
                    <a:lnTo>
                      <a:pt x="8739" y="7249"/>
                    </a:lnTo>
                    <a:lnTo>
                      <a:pt x="8727" y="7295"/>
                    </a:lnTo>
                    <a:lnTo>
                      <a:pt x="8718" y="7343"/>
                    </a:lnTo>
                    <a:lnTo>
                      <a:pt x="8712" y="7393"/>
                    </a:lnTo>
                    <a:lnTo>
                      <a:pt x="8707" y="7445"/>
                    </a:lnTo>
                    <a:lnTo>
                      <a:pt x="8704" y="7499"/>
                    </a:lnTo>
                    <a:lnTo>
                      <a:pt x="8704" y="7552"/>
                    </a:lnTo>
                    <a:lnTo>
                      <a:pt x="8706" y="7607"/>
                    </a:lnTo>
                    <a:lnTo>
                      <a:pt x="8709" y="7662"/>
                    </a:lnTo>
                    <a:lnTo>
                      <a:pt x="8713" y="7717"/>
                    </a:lnTo>
                    <a:lnTo>
                      <a:pt x="8719" y="7772"/>
                    </a:lnTo>
                    <a:lnTo>
                      <a:pt x="8726" y="7826"/>
                    </a:lnTo>
                    <a:lnTo>
                      <a:pt x="8733" y="7877"/>
                    </a:lnTo>
                    <a:lnTo>
                      <a:pt x="8748" y="7976"/>
                    </a:lnTo>
                    <a:lnTo>
                      <a:pt x="8764" y="8063"/>
                    </a:lnTo>
                    <a:lnTo>
                      <a:pt x="8780" y="8137"/>
                    </a:lnTo>
                    <a:lnTo>
                      <a:pt x="8793" y="8193"/>
                    </a:lnTo>
                    <a:lnTo>
                      <a:pt x="8802" y="8229"/>
                    </a:lnTo>
                    <a:lnTo>
                      <a:pt x="8805" y="8243"/>
                    </a:lnTo>
                    <a:lnTo>
                      <a:pt x="8701" y="8335"/>
                    </a:lnTo>
                    <a:lnTo>
                      <a:pt x="8565" y="8421"/>
                    </a:lnTo>
                    <a:lnTo>
                      <a:pt x="8401" y="8503"/>
                    </a:lnTo>
                    <a:lnTo>
                      <a:pt x="8213" y="8581"/>
                    </a:lnTo>
                    <a:lnTo>
                      <a:pt x="7999" y="8652"/>
                    </a:lnTo>
                    <a:lnTo>
                      <a:pt x="7765" y="8719"/>
                    </a:lnTo>
                    <a:lnTo>
                      <a:pt x="7511" y="8781"/>
                    </a:lnTo>
                    <a:lnTo>
                      <a:pt x="7242" y="8837"/>
                    </a:lnTo>
                    <a:lnTo>
                      <a:pt x="6956" y="8888"/>
                    </a:lnTo>
                    <a:lnTo>
                      <a:pt x="6659" y="8933"/>
                    </a:lnTo>
                    <a:lnTo>
                      <a:pt x="6351" y="8974"/>
                    </a:lnTo>
                    <a:lnTo>
                      <a:pt x="6035" y="9010"/>
                    </a:lnTo>
                    <a:lnTo>
                      <a:pt x="5713" y="9040"/>
                    </a:lnTo>
                    <a:lnTo>
                      <a:pt x="5388" y="9065"/>
                    </a:lnTo>
                    <a:lnTo>
                      <a:pt x="5061" y="9085"/>
                    </a:lnTo>
                    <a:lnTo>
                      <a:pt x="4735" y="9101"/>
                    </a:lnTo>
                    <a:lnTo>
                      <a:pt x="4412" y="9111"/>
                    </a:lnTo>
                    <a:lnTo>
                      <a:pt x="4094" y="9115"/>
                    </a:lnTo>
                    <a:lnTo>
                      <a:pt x="3783" y="9115"/>
                    </a:lnTo>
                    <a:lnTo>
                      <a:pt x="3482" y="9110"/>
                    </a:lnTo>
                    <a:lnTo>
                      <a:pt x="3193" y="9099"/>
                    </a:lnTo>
                    <a:lnTo>
                      <a:pt x="2918" y="9084"/>
                    </a:lnTo>
                    <a:lnTo>
                      <a:pt x="2659" y="9063"/>
                    </a:lnTo>
                    <a:lnTo>
                      <a:pt x="2418" y="9038"/>
                    </a:lnTo>
                    <a:lnTo>
                      <a:pt x="2198" y="9006"/>
                    </a:lnTo>
                    <a:lnTo>
                      <a:pt x="2001" y="8970"/>
                    </a:lnTo>
                    <a:lnTo>
                      <a:pt x="1830" y="8929"/>
                    </a:lnTo>
                    <a:lnTo>
                      <a:pt x="1685" y="8883"/>
                    </a:lnTo>
                    <a:lnTo>
                      <a:pt x="1571" y="8832"/>
                    </a:lnTo>
                    <a:lnTo>
                      <a:pt x="1487" y="8776"/>
                    </a:lnTo>
                    <a:lnTo>
                      <a:pt x="1437" y="8714"/>
                    </a:lnTo>
                    <a:lnTo>
                      <a:pt x="1425" y="8647"/>
                    </a:lnTo>
                    <a:lnTo>
                      <a:pt x="1430" y="8581"/>
                    </a:lnTo>
                    <a:lnTo>
                      <a:pt x="1432" y="8517"/>
                    </a:lnTo>
                    <a:lnTo>
                      <a:pt x="1433" y="8457"/>
                    </a:lnTo>
                    <a:lnTo>
                      <a:pt x="1432" y="8401"/>
                    </a:lnTo>
                    <a:lnTo>
                      <a:pt x="1430" y="8349"/>
                    </a:lnTo>
                    <a:lnTo>
                      <a:pt x="1426" y="8299"/>
                    </a:lnTo>
                    <a:lnTo>
                      <a:pt x="1421" y="8251"/>
                    </a:lnTo>
                    <a:lnTo>
                      <a:pt x="1413" y="8208"/>
                    </a:lnTo>
                    <a:lnTo>
                      <a:pt x="1406" y="8165"/>
                    </a:lnTo>
                    <a:lnTo>
                      <a:pt x="1397" y="8127"/>
                    </a:lnTo>
                    <a:lnTo>
                      <a:pt x="1387" y="8089"/>
                    </a:lnTo>
                    <a:lnTo>
                      <a:pt x="1377" y="8053"/>
                    </a:lnTo>
                    <a:lnTo>
                      <a:pt x="1366" y="8019"/>
                    </a:lnTo>
                    <a:lnTo>
                      <a:pt x="1353" y="7987"/>
                    </a:lnTo>
                    <a:lnTo>
                      <a:pt x="1342" y="7956"/>
                    </a:lnTo>
                    <a:lnTo>
                      <a:pt x="1330" y="7926"/>
                    </a:lnTo>
                    <a:lnTo>
                      <a:pt x="1305" y="7868"/>
                    </a:lnTo>
                    <a:lnTo>
                      <a:pt x="1280" y="7813"/>
                    </a:lnTo>
                    <a:lnTo>
                      <a:pt x="1269" y="7786"/>
                    </a:lnTo>
                    <a:lnTo>
                      <a:pt x="1257" y="7760"/>
                    </a:lnTo>
                    <a:lnTo>
                      <a:pt x="1247" y="7731"/>
                    </a:lnTo>
                    <a:lnTo>
                      <a:pt x="1237" y="7703"/>
                    </a:lnTo>
                    <a:lnTo>
                      <a:pt x="1229" y="7675"/>
                    </a:lnTo>
                    <a:lnTo>
                      <a:pt x="1220" y="7646"/>
                    </a:lnTo>
                    <a:lnTo>
                      <a:pt x="1214" y="7615"/>
                    </a:lnTo>
                    <a:lnTo>
                      <a:pt x="1209" y="7584"/>
                    </a:lnTo>
                    <a:lnTo>
                      <a:pt x="1204" y="7551"/>
                    </a:lnTo>
                    <a:lnTo>
                      <a:pt x="1201" y="7516"/>
                    </a:lnTo>
                    <a:lnTo>
                      <a:pt x="1201" y="7480"/>
                    </a:lnTo>
                    <a:lnTo>
                      <a:pt x="1201" y="7441"/>
                    </a:lnTo>
                    <a:lnTo>
                      <a:pt x="1201" y="7403"/>
                    </a:lnTo>
                    <a:lnTo>
                      <a:pt x="1195" y="7368"/>
                    </a:lnTo>
                    <a:lnTo>
                      <a:pt x="1185" y="7333"/>
                    </a:lnTo>
                    <a:lnTo>
                      <a:pt x="1171" y="7300"/>
                    </a:lnTo>
                    <a:lnTo>
                      <a:pt x="1153" y="7269"/>
                    </a:lnTo>
                    <a:lnTo>
                      <a:pt x="1130" y="7239"/>
                    </a:lnTo>
                    <a:lnTo>
                      <a:pt x="1105" y="7210"/>
                    </a:lnTo>
                    <a:lnTo>
                      <a:pt x="1076" y="7183"/>
                    </a:lnTo>
                    <a:lnTo>
                      <a:pt x="1044" y="7155"/>
                    </a:lnTo>
                    <a:lnTo>
                      <a:pt x="1010" y="7128"/>
                    </a:lnTo>
                    <a:lnTo>
                      <a:pt x="974" y="7101"/>
                    </a:lnTo>
                    <a:lnTo>
                      <a:pt x="935" y="7073"/>
                    </a:lnTo>
                    <a:lnTo>
                      <a:pt x="854" y="7017"/>
                    </a:lnTo>
                    <a:lnTo>
                      <a:pt x="769" y="6957"/>
                    </a:lnTo>
                    <a:lnTo>
                      <a:pt x="726" y="6926"/>
                    </a:lnTo>
                    <a:lnTo>
                      <a:pt x="681" y="6892"/>
                    </a:lnTo>
                    <a:lnTo>
                      <a:pt x="637" y="6857"/>
                    </a:lnTo>
                    <a:lnTo>
                      <a:pt x="595" y="6820"/>
                    </a:lnTo>
                    <a:lnTo>
                      <a:pt x="552" y="6781"/>
                    </a:lnTo>
                    <a:lnTo>
                      <a:pt x="510" y="6739"/>
                    </a:lnTo>
                    <a:lnTo>
                      <a:pt x="470" y="6694"/>
                    </a:lnTo>
                    <a:lnTo>
                      <a:pt x="431" y="6646"/>
                    </a:lnTo>
                    <a:lnTo>
                      <a:pt x="394" y="6595"/>
                    </a:lnTo>
                    <a:lnTo>
                      <a:pt x="360" y="6541"/>
                    </a:lnTo>
                    <a:lnTo>
                      <a:pt x="328" y="6484"/>
                    </a:lnTo>
                    <a:lnTo>
                      <a:pt x="298" y="6422"/>
                    </a:lnTo>
                    <a:lnTo>
                      <a:pt x="272" y="6357"/>
                    </a:lnTo>
                    <a:lnTo>
                      <a:pt x="249" y="6286"/>
                    </a:lnTo>
                    <a:lnTo>
                      <a:pt x="229" y="6212"/>
                    </a:lnTo>
                    <a:lnTo>
                      <a:pt x="214" y="6132"/>
                    </a:lnTo>
                    <a:lnTo>
                      <a:pt x="200" y="6053"/>
                    </a:lnTo>
                    <a:lnTo>
                      <a:pt x="188" y="5980"/>
                    </a:lnTo>
                    <a:lnTo>
                      <a:pt x="174" y="5911"/>
                    </a:lnTo>
                    <a:lnTo>
                      <a:pt x="162" y="5847"/>
                    </a:lnTo>
                    <a:lnTo>
                      <a:pt x="148" y="5789"/>
                    </a:lnTo>
                    <a:lnTo>
                      <a:pt x="136" y="5734"/>
                    </a:lnTo>
                    <a:lnTo>
                      <a:pt x="123" y="5683"/>
                    </a:lnTo>
                    <a:lnTo>
                      <a:pt x="111" y="5635"/>
                    </a:lnTo>
                    <a:lnTo>
                      <a:pt x="87" y="5549"/>
                    </a:lnTo>
                    <a:lnTo>
                      <a:pt x="64" y="5474"/>
                    </a:lnTo>
                    <a:lnTo>
                      <a:pt x="46" y="5407"/>
                    </a:lnTo>
                    <a:lnTo>
                      <a:pt x="30" y="5346"/>
                    </a:lnTo>
                    <a:lnTo>
                      <a:pt x="22" y="5316"/>
                    </a:lnTo>
                    <a:lnTo>
                      <a:pt x="16" y="5287"/>
                    </a:lnTo>
                    <a:lnTo>
                      <a:pt x="11" y="5258"/>
                    </a:lnTo>
                    <a:lnTo>
                      <a:pt x="6" y="5230"/>
                    </a:lnTo>
                    <a:lnTo>
                      <a:pt x="3" y="5200"/>
                    </a:lnTo>
                    <a:lnTo>
                      <a:pt x="1" y="5170"/>
                    </a:lnTo>
                    <a:lnTo>
                      <a:pt x="0" y="5140"/>
                    </a:lnTo>
                    <a:lnTo>
                      <a:pt x="1" y="5107"/>
                    </a:lnTo>
                    <a:lnTo>
                      <a:pt x="2" y="5072"/>
                    </a:lnTo>
                    <a:lnTo>
                      <a:pt x="5" y="5036"/>
                    </a:lnTo>
                    <a:lnTo>
                      <a:pt x="10" y="4999"/>
                    </a:lnTo>
                    <a:lnTo>
                      <a:pt x="16" y="4958"/>
                    </a:lnTo>
                    <a:lnTo>
                      <a:pt x="23" y="4914"/>
                    </a:lnTo>
                    <a:lnTo>
                      <a:pt x="32" y="4868"/>
                    </a:lnTo>
                    <a:lnTo>
                      <a:pt x="43" y="4817"/>
                    </a:lnTo>
                    <a:lnTo>
                      <a:pt x="56" y="4763"/>
                    </a:lnTo>
                    <a:lnTo>
                      <a:pt x="71" y="4708"/>
                    </a:lnTo>
                    <a:lnTo>
                      <a:pt x="91" y="4654"/>
                    </a:lnTo>
                    <a:lnTo>
                      <a:pt x="112" y="4603"/>
                    </a:lnTo>
                    <a:lnTo>
                      <a:pt x="137" y="4554"/>
                    </a:lnTo>
                    <a:lnTo>
                      <a:pt x="164" y="4506"/>
                    </a:lnTo>
                    <a:lnTo>
                      <a:pt x="194" y="4460"/>
                    </a:lnTo>
                    <a:lnTo>
                      <a:pt x="227" y="4416"/>
                    </a:lnTo>
                    <a:lnTo>
                      <a:pt x="260" y="4372"/>
                    </a:lnTo>
                    <a:lnTo>
                      <a:pt x="295" y="4331"/>
                    </a:lnTo>
                    <a:lnTo>
                      <a:pt x="333" y="4290"/>
                    </a:lnTo>
                    <a:lnTo>
                      <a:pt x="370" y="4251"/>
                    </a:lnTo>
                    <a:lnTo>
                      <a:pt x="409" y="4212"/>
                    </a:lnTo>
                    <a:lnTo>
                      <a:pt x="449" y="4175"/>
                    </a:lnTo>
                    <a:lnTo>
                      <a:pt x="489" y="4140"/>
                    </a:lnTo>
                    <a:lnTo>
                      <a:pt x="529" y="4104"/>
                    </a:lnTo>
                    <a:lnTo>
                      <a:pt x="569" y="4070"/>
                    </a:lnTo>
                    <a:lnTo>
                      <a:pt x="647" y="4003"/>
                    </a:lnTo>
                    <a:lnTo>
                      <a:pt x="723" y="3939"/>
                    </a:lnTo>
                    <a:lnTo>
                      <a:pt x="760" y="3907"/>
                    </a:lnTo>
                    <a:lnTo>
                      <a:pt x="794" y="3875"/>
                    </a:lnTo>
                    <a:lnTo>
                      <a:pt x="827" y="3844"/>
                    </a:lnTo>
                    <a:lnTo>
                      <a:pt x="858" y="3813"/>
                    </a:lnTo>
                    <a:lnTo>
                      <a:pt x="887" y="3783"/>
                    </a:lnTo>
                    <a:lnTo>
                      <a:pt x="913" y="3752"/>
                    </a:lnTo>
                    <a:lnTo>
                      <a:pt x="937" y="3721"/>
                    </a:lnTo>
                    <a:lnTo>
                      <a:pt x="957" y="3689"/>
                    </a:lnTo>
                    <a:lnTo>
                      <a:pt x="974" y="3658"/>
                    </a:lnTo>
                    <a:lnTo>
                      <a:pt x="988" y="3627"/>
                    </a:lnTo>
                    <a:lnTo>
                      <a:pt x="998" y="3595"/>
                    </a:lnTo>
                    <a:lnTo>
                      <a:pt x="1004" y="3562"/>
                    </a:lnTo>
                    <a:lnTo>
                      <a:pt x="1010" y="3527"/>
                    </a:lnTo>
                    <a:lnTo>
                      <a:pt x="1018" y="3490"/>
                    </a:lnTo>
                    <a:lnTo>
                      <a:pt x="1029" y="3450"/>
                    </a:lnTo>
                    <a:lnTo>
                      <a:pt x="1042" y="3409"/>
                    </a:lnTo>
                    <a:lnTo>
                      <a:pt x="1058" y="3364"/>
                    </a:lnTo>
                    <a:lnTo>
                      <a:pt x="1074" y="3318"/>
                    </a:lnTo>
                    <a:lnTo>
                      <a:pt x="1094" y="3269"/>
                    </a:lnTo>
                    <a:lnTo>
                      <a:pt x="1114" y="3220"/>
                    </a:lnTo>
                    <a:lnTo>
                      <a:pt x="1138" y="3169"/>
                    </a:lnTo>
                    <a:lnTo>
                      <a:pt x="1161" y="3118"/>
                    </a:lnTo>
                    <a:lnTo>
                      <a:pt x="1188" y="3067"/>
                    </a:lnTo>
                    <a:lnTo>
                      <a:pt x="1215" y="3014"/>
                    </a:lnTo>
                    <a:lnTo>
                      <a:pt x="1244" y="2962"/>
                    </a:lnTo>
                    <a:lnTo>
                      <a:pt x="1275" y="2909"/>
                    </a:lnTo>
                    <a:lnTo>
                      <a:pt x="1306" y="2857"/>
                    </a:lnTo>
                    <a:lnTo>
                      <a:pt x="1338" y="2806"/>
                    </a:lnTo>
                    <a:lnTo>
                      <a:pt x="1372" y="2755"/>
                    </a:lnTo>
                    <a:lnTo>
                      <a:pt x="1406" y="2705"/>
                    </a:lnTo>
                    <a:lnTo>
                      <a:pt x="1441" y="2657"/>
                    </a:lnTo>
                    <a:lnTo>
                      <a:pt x="1477" y="2610"/>
                    </a:lnTo>
                    <a:lnTo>
                      <a:pt x="1513" y="2566"/>
                    </a:lnTo>
                    <a:lnTo>
                      <a:pt x="1551" y="2524"/>
                    </a:lnTo>
                    <a:lnTo>
                      <a:pt x="1588" y="2483"/>
                    </a:lnTo>
                    <a:lnTo>
                      <a:pt x="1625" y="2445"/>
                    </a:lnTo>
                    <a:lnTo>
                      <a:pt x="1664" y="2410"/>
                    </a:lnTo>
                    <a:lnTo>
                      <a:pt x="1702" y="2379"/>
                    </a:lnTo>
                    <a:lnTo>
                      <a:pt x="1740" y="2350"/>
                    </a:lnTo>
                    <a:lnTo>
                      <a:pt x="1779" y="2325"/>
                    </a:lnTo>
                    <a:lnTo>
                      <a:pt x="1816" y="2304"/>
                    </a:lnTo>
                    <a:lnTo>
                      <a:pt x="1854" y="2288"/>
                    </a:lnTo>
                    <a:lnTo>
                      <a:pt x="1891" y="2275"/>
                    </a:lnTo>
                    <a:lnTo>
                      <a:pt x="1929" y="2267"/>
                    </a:lnTo>
                    <a:lnTo>
                      <a:pt x="2045" y="2250"/>
                    </a:lnTo>
                    <a:lnTo>
                      <a:pt x="2153" y="2229"/>
                    </a:lnTo>
                    <a:lnTo>
                      <a:pt x="2253" y="2204"/>
                    </a:lnTo>
                    <a:lnTo>
                      <a:pt x="2345" y="2173"/>
                    </a:lnTo>
                    <a:lnTo>
                      <a:pt x="2432" y="2139"/>
                    </a:lnTo>
                    <a:lnTo>
                      <a:pt x="2509" y="2102"/>
                    </a:lnTo>
                    <a:lnTo>
                      <a:pt x="2580" y="2059"/>
                    </a:lnTo>
                    <a:lnTo>
                      <a:pt x="2646" y="2016"/>
                    </a:lnTo>
                    <a:lnTo>
                      <a:pt x="2705" y="1968"/>
                    </a:lnTo>
                    <a:lnTo>
                      <a:pt x="2759" y="1918"/>
                    </a:lnTo>
                    <a:lnTo>
                      <a:pt x="2807" y="1866"/>
                    </a:lnTo>
                    <a:lnTo>
                      <a:pt x="2852" y="1811"/>
                    </a:lnTo>
                    <a:lnTo>
                      <a:pt x="2892" y="1755"/>
                    </a:lnTo>
                    <a:lnTo>
                      <a:pt x="2927" y="1697"/>
                    </a:lnTo>
                    <a:lnTo>
                      <a:pt x="2959" y="1639"/>
                    </a:lnTo>
                    <a:lnTo>
                      <a:pt x="2989" y="1580"/>
                    </a:lnTo>
                    <a:lnTo>
                      <a:pt x="3016" y="1519"/>
                    </a:lnTo>
                    <a:lnTo>
                      <a:pt x="3039" y="1459"/>
                    </a:lnTo>
                    <a:lnTo>
                      <a:pt x="3062" y="1399"/>
                    </a:lnTo>
                    <a:lnTo>
                      <a:pt x="3083" y="1338"/>
                    </a:lnTo>
                    <a:lnTo>
                      <a:pt x="3120" y="1219"/>
                    </a:lnTo>
                    <a:lnTo>
                      <a:pt x="3157" y="1106"/>
                    </a:lnTo>
                    <a:lnTo>
                      <a:pt x="3175" y="1051"/>
                    </a:lnTo>
                    <a:lnTo>
                      <a:pt x="3194" y="998"/>
                    </a:lnTo>
                    <a:lnTo>
                      <a:pt x="3214" y="949"/>
                    </a:lnTo>
                    <a:lnTo>
                      <a:pt x="3236" y="900"/>
                    </a:lnTo>
                    <a:lnTo>
                      <a:pt x="3260" y="855"/>
                    </a:lnTo>
                    <a:lnTo>
                      <a:pt x="3286" y="814"/>
                    </a:lnTo>
                    <a:lnTo>
                      <a:pt x="3314" y="775"/>
                    </a:lnTo>
                    <a:lnTo>
                      <a:pt x="3346" y="740"/>
                    </a:lnTo>
                    <a:lnTo>
                      <a:pt x="3379" y="709"/>
                    </a:lnTo>
                    <a:lnTo>
                      <a:pt x="3411" y="681"/>
                    </a:lnTo>
                    <a:lnTo>
                      <a:pt x="3445" y="657"/>
                    </a:lnTo>
                    <a:lnTo>
                      <a:pt x="3479" y="635"/>
                    </a:lnTo>
                    <a:lnTo>
                      <a:pt x="3512" y="617"/>
                    </a:lnTo>
                    <a:lnTo>
                      <a:pt x="3546" y="600"/>
                    </a:lnTo>
                    <a:lnTo>
                      <a:pt x="3581" y="587"/>
                    </a:lnTo>
                    <a:lnTo>
                      <a:pt x="3617" y="574"/>
                    </a:lnTo>
                    <a:lnTo>
                      <a:pt x="3654" y="564"/>
                    </a:lnTo>
                    <a:lnTo>
                      <a:pt x="3693" y="555"/>
                    </a:lnTo>
                    <a:lnTo>
                      <a:pt x="3733" y="547"/>
                    </a:lnTo>
                    <a:lnTo>
                      <a:pt x="3775" y="539"/>
                    </a:lnTo>
                    <a:lnTo>
                      <a:pt x="3864" y="527"/>
                    </a:lnTo>
                    <a:lnTo>
                      <a:pt x="3961" y="515"/>
                    </a:lnTo>
                    <a:lnTo>
                      <a:pt x="4069" y="502"/>
                    </a:lnTo>
                    <a:lnTo>
                      <a:pt x="4187" y="484"/>
                    </a:lnTo>
                    <a:lnTo>
                      <a:pt x="4251" y="473"/>
                    </a:lnTo>
                    <a:lnTo>
                      <a:pt x="4318" y="461"/>
                    </a:lnTo>
                    <a:lnTo>
                      <a:pt x="4388" y="447"/>
                    </a:lnTo>
                    <a:lnTo>
                      <a:pt x="4463" y="431"/>
                    </a:lnTo>
                    <a:lnTo>
                      <a:pt x="4540" y="411"/>
                    </a:lnTo>
                    <a:lnTo>
                      <a:pt x="4622" y="389"/>
                    </a:lnTo>
                    <a:lnTo>
                      <a:pt x="4708" y="364"/>
                    </a:lnTo>
                    <a:lnTo>
                      <a:pt x="4797" y="337"/>
                    </a:lnTo>
                    <a:lnTo>
                      <a:pt x="4892" y="305"/>
                    </a:lnTo>
                    <a:lnTo>
                      <a:pt x="4991" y="270"/>
                    </a:lnTo>
                    <a:lnTo>
                      <a:pt x="5096" y="230"/>
                    </a:lnTo>
                    <a:lnTo>
                      <a:pt x="5204" y="186"/>
                    </a:lnTo>
                    <a:lnTo>
                      <a:pt x="5313" y="144"/>
                    </a:lnTo>
                    <a:lnTo>
                      <a:pt x="5414" y="107"/>
                    </a:lnTo>
                    <a:lnTo>
                      <a:pt x="5511" y="76"/>
                    </a:lnTo>
                    <a:lnTo>
                      <a:pt x="5601" y="50"/>
                    </a:lnTo>
                    <a:lnTo>
                      <a:pt x="5686" y="30"/>
                    </a:lnTo>
                    <a:lnTo>
                      <a:pt x="5766" y="15"/>
                    </a:lnTo>
                    <a:lnTo>
                      <a:pt x="5841" y="5"/>
                    </a:lnTo>
                    <a:lnTo>
                      <a:pt x="5909" y="0"/>
                    </a:lnTo>
                    <a:lnTo>
                      <a:pt x="5974" y="0"/>
                    </a:lnTo>
                    <a:lnTo>
                      <a:pt x="6035" y="2"/>
                    </a:lnTo>
                    <a:lnTo>
                      <a:pt x="6091" y="11"/>
                    </a:lnTo>
                    <a:lnTo>
                      <a:pt x="6143" y="22"/>
                    </a:lnTo>
                    <a:lnTo>
                      <a:pt x="6191" y="37"/>
                    </a:lnTo>
                    <a:lnTo>
                      <a:pt x="6236" y="56"/>
                    </a:lnTo>
                    <a:lnTo>
                      <a:pt x="6277" y="79"/>
                    </a:lnTo>
                    <a:lnTo>
                      <a:pt x="6315" y="104"/>
                    </a:lnTo>
                    <a:lnTo>
                      <a:pt x="6350" y="132"/>
                    </a:lnTo>
                    <a:lnTo>
                      <a:pt x="6382" y="162"/>
                    </a:lnTo>
                    <a:lnTo>
                      <a:pt x="6412" y="196"/>
                    </a:lnTo>
                    <a:lnTo>
                      <a:pt x="6440" y="231"/>
                    </a:lnTo>
                    <a:lnTo>
                      <a:pt x="6465" y="268"/>
                    </a:lnTo>
                    <a:lnTo>
                      <a:pt x="6488" y="308"/>
                    </a:lnTo>
                    <a:lnTo>
                      <a:pt x="6509" y="348"/>
                    </a:lnTo>
                    <a:lnTo>
                      <a:pt x="6531" y="391"/>
                    </a:lnTo>
                    <a:lnTo>
                      <a:pt x="6549" y="434"/>
                    </a:lnTo>
                    <a:lnTo>
                      <a:pt x="6567" y="479"/>
                    </a:lnTo>
                    <a:lnTo>
                      <a:pt x="6584" y="524"/>
                    </a:lnTo>
                    <a:lnTo>
                      <a:pt x="6602" y="570"/>
                    </a:lnTo>
                    <a:lnTo>
                      <a:pt x="6633" y="663"/>
                    </a:lnTo>
                    <a:lnTo>
                      <a:pt x="6667" y="755"/>
                    </a:lnTo>
                    <a:close/>
                  </a:path>
                </a:pathLst>
              </a:custGeom>
              <a:solidFill>
                <a:srgbClr val="435635"/>
              </a:solidFill>
              <a:ln w="9525">
                <a:noFill/>
                <a:round/>
                <a:headEnd/>
                <a:tailEnd/>
              </a:ln>
            </p:spPr>
            <p:txBody>
              <a:bodyPr/>
              <a:lstStyle/>
              <a:p>
                <a:endParaRPr lang="en-US"/>
              </a:p>
            </p:txBody>
          </p:sp>
          <p:sp>
            <p:nvSpPr>
              <p:cNvPr id="1468" name="Freeform 17"/>
              <p:cNvSpPr>
                <a:spLocks/>
              </p:cNvSpPr>
              <p:nvPr/>
            </p:nvSpPr>
            <p:spPr bwMode="auto">
              <a:xfrm>
                <a:off x="1935" y="960"/>
                <a:ext cx="1903" cy="1794"/>
              </a:xfrm>
              <a:custGeom>
                <a:avLst/>
                <a:gdLst>
                  <a:gd name="T0" fmla="*/ 6562 w 9515"/>
                  <a:gd name="T1" fmla="*/ 991 h 8966"/>
                  <a:gd name="T2" fmla="*/ 6787 w 9515"/>
                  <a:gd name="T3" fmla="*/ 1253 h 8966"/>
                  <a:gd name="T4" fmla="*/ 7110 w 9515"/>
                  <a:gd name="T5" fmla="*/ 1430 h 8966"/>
                  <a:gd name="T6" fmla="*/ 7555 w 9515"/>
                  <a:gd name="T7" fmla="*/ 1516 h 8966"/>
                  <a:gd name="T8" fmla="*/ 8008 w 9515"/>
                  <a:gd name="T9" fmla="*/ 1596 h 8966"/>
                  <a:gd name="T10" fmla="*/ 8279 w 9515"/>
                  <a:gd name="T11" fmla="*/ 1786 h 8966"/>
                  <a:gd name="T12" fmla="*/ 8400 w 9515"/>
                  <a:gd name="T13" fmla="*/ 2050 h 8966"/>
                  <a:gd name="T14" fmla="*/ 8411 w 9515"/>
                  <a:gd name="T15" fmla="*/ 2356 h 8966"/>
                  <a:gd name="T16" fmla="*/ 8403 w 9515"/>
                  <a:gd name="T17" fmla="*/ 2669 h 8966"/>
                  <a:gd name="T18" fmla="*/ 8496 w 9515"/>
                  <a:gd name="T19" fmla="*/ 2964 h 8966"/>
                  <a:gd name="T20" fmla="*/ 8712 w 9515"/>
                  <a:gd name="T21" fmla="*/ 3235 h 8966"/>
                  <a:gd name="T22" fmla="*/ 9073 w 9515"/>
                  <a:gd name="T23" fmla="*/ 3471 h 8966"/>
                  <a:gd name="T24" fmla="*/ 9416 w 9515"/>
                  <a:gd name="T25" fmla="*/ 3744 h 8966"/>
                  <a:gd name="T26" fmla="*/ 9515 w 9515"/>
                  <a:gd name="T27" fmla="*/ 4125 h 8966"/>
                  <a:gd name="T28" fmla="*/ 9453 w 9515"/>
                  <a:gd name="T29" fmla="*/ 4523 h 8966"/>
                  <a:gd name="T30" fmla="*/ 9324 w 9515"/>
                  <a:gd name="T31" fmla="*/ 4845 h 8966"/>
                  <a:gd name="T32" fmla="*/ 9134 w 9515"/>
                  <a:gd name="T33" fmla="*/ 5096 h 8966"/>
                  <a:gd name="T34" fmla="*/ 9033 w 9515"/>
                  <a:gd name="T35" fmla="*/ 5254 h 8966"/>
                  <a:gd name="T36" fmla="*/ 9060 w 9515"/>
                  <a:gd name="T37" fmla="*/ 5465 h 8966"/>
                  <a:gd name="T38" fmla="*/ 9232 w 9515"/>
                  <a:gd name="T39" fmla="*/ 5818 h 8966"/>
                  <a:gd name="T40" fmla="*/ 9280 w 9515"/>
                  <a:gd name="T41" fmla="*/ 6208 h 8966"/>
                  <a:gd name="T42" fmla="*/ 9159 w 9515"/>
                  <a:gd name="T43" fmla="*/ 6546 h 8966"/>
                  <a:gd name="T44" fmla="*/ 8913 w 9515"/>
                  <a:gd name="T45" fmla="*/ 6779 h 8966"/>
                  <a:gd name="T46" fmla="*/ 8606 w 9515"/>
                  <a:gd name="T47" fmla="*/ 6895 h 8966"/>
                  <a:gd name="T48" fmla="*/ 8491 w 9515"/>
                  <a:gd name="T49" fmla="*/ 7220 h 8966"/>
                  <a:gd name="T50" fmla="*/ 8532 w 9515"/>
                  <a:gd name="T51" fmla="*/ 7662 h 8966"/>
                  <a:gd name="T52" fmla="*/ 8535 w 9515"/>
                  <a:gd name="T53" fmla="*/ 8181 h 8966"/>
                  <a:gd name="T54" fmla="*/ 6808 w 9515"/>
                  <a:gd name="T55" fmla="*/ 8736 h 8966"/>
                  <a:gd name="T56" fmla="*/ 4290 w 9515"/>
                  <a:gd name="T57" fmla="*/ 8961 h 8966"/>
                  <a:gd name="T58" fmla="*/ 2102 w 9515"/>
                  <a:gd name="T59" fmla="*/ 8857 h 8966"/>
                  <a:gd name="T60" fmla="*/ 1343 w 9515"/>
                  <a:gd name="T61" fmla="*/ 8431 h 8966"/>
                  <a:gd name="T62" fmla="*/ 1340 w 9515"/>
                  <a:gd name="T63" fmla="*/ 8015 h 8966"/>
                  <a:gd name="T64" fmla="*/ 1258 w 9515"/>
                  <a:gd name="T65" fmla="*/ 7602 h 8966"/>
                  <a:gd name="T66" fmla="*/ 1226 w 9515"/>
                  <a:gd name="T67" fmla="*/ 7321 h 8966"/>
                  <a:gd name="T68" fmla="*/ 1132 w 9515"/>
                  <a:gd name="T69" fmla="*/ 7049 h 8966"/>
                  <a:gd name="T70" fmla="*/ 755 w 9515"/>
                  <a:gd name="T71" fmla="*/ 6761 h 8966"/>
                  <a:gd name="T72" fmla="*/ 430 w 9515"/>
                  <a:gd name="T73" fmla="*/ 6427 h 8966"/>
                  <a:gd name="T74" fmla="*/ 248 w 9515"/>
                  <a:gd name="T75" fmla="*/ 5879 h 8966"/>
                  <a:gd name="T76" fmla="*/ 140 w 9515"/>
                  <a:gd name="T77" fmla="*/ 5441 h 8966"/>
                  <a:gd name="T78" fmla="*/ 24 w 9515"/>
                  <a:gd name="T79" fmla="*/ 5173 h 8966"/>
                  <a:gd name="T80" fmla="*/ 4 w 9515"/>
                  <a:gd name="T81" fmla="*/ 4957 h 8966"/>
                  <a:gd name="T82" fmla="*/ 102 w 9515"/>
                  <a:gd name="T83" fmla="*/ 4573 h 8966"/>
                  <a:gd name="T84" fmla="*/ 358 w 9515"/>
                  <a:gd name="T85" fmla="*/ 4217 h 8966"/>
                  <a:gd name="T86" fmla="*/ 749 w 9515"/>
                  <a:gd name="T87" fmla="*/ 3866 h 8966"/>
                  <a:gd name="T88" fmla="*/ 964 w 9515"/>
                  <a:gd name="T89" fmla="*/ 3614 h 8966"/>
                  <a:gd name="T90" fmla="*/ 1049 w 9515"/>
                  <a:gd name="T91" fmla="*/ 3320 h 8966"/>
                  <a:gd name="T92" fmla="*/ 1241 w 9515"/>
                  <a:gd name="T93" fmla="*/ 2926 h 8966"/>
                  <a:gd name="T94" fmla="*/ 1505 w 9515"/>
                  <a:gd name="T95" fmla="*/ 2544 h 8966"/>
                  <a:gd name="T96" fmla="*/ 1773 w 9515"/>
                  <a:gd name="T97" fmla="*/ 2299 h 8966"/>
                  <a:gd name="T98" fmla="*/ 2362 w 9515"/>
                  <a:gd name="T99" fmla="*/ 2144 h 8966"/>
                  <a:gd name="T100" fmla="*/ 2820 w 9515"/>
                  <a:gd name="T101" fmla="*/ 1763 h 8966"/>
                  <a:gd name="T102" fmla="*/ 3048 w 9515"/>
                  <a:gd name="T103" fmla="*/ 1228 h 8966"/>
                  <a:gd name="T104" fmla="*/ 3242 w 9515"/>
                  <a:gd name="T105" fmla="*/ 783 h 8966"/>
                  <a:gd name="T106" fmla="*/ 3506 w 9515"/>
                  <a:gd name="T107" fmla="*/ 596 h 8966"/>
                  <a:gd name="T108" fmla="*/ 3982 w 9515"/>
                  <a:gd name="T109" fmla="*/ 514 h 8966"/>
                  <a:gd name="T110" fmla="*/ 4612 w 9515"/>
                  <a:gd name="T111" fmla="*/ 378 h 8966"/>
                  <a:gd name="T112" fmla="*/ 5410 w 9515"/>
                  <a:gd name="T113" fmla="*/ 88 h 8966"/>
                  <a:gd name="T114" fmla="*/ 5954 w 9515"/>
                  <a:gd name="T115" fmla="*/ 5 h 8966"/>
                  <a:gd name="T116" fmla="*/ 6223 w 9515"/>
                  <a:gd name="T117" fmla="*/ 162 h 8966"/>
                  <a:gd name="T118" fmla="*/ 6380 w 9515"/>
                  <a:gd name="T119" fmla="*/ 557 h 89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15"/>
                  <a:gd name="T181" fmla="*/ 0 h 8966"/>
                  <a:gd name="T182" fmla="*/ 9515 w 9515"/>
                  <a:gd name="T183" fmla="*/ 8966 h 89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15" h="8966">
                    <a:moveTo>
                      <a:pt x="6426" y="695"/>
                    </a:moveTo>
                    <a:lnTo>
                      <a:pt x="6442" y="741"/>
                    </a:lnTo>
                    <a:lnTo>
                      <a:pt x="6460" y="785"/>
                    </a:lnTo>
                    <a:lnTo>
                      <a:pt x="6479" y="828"/>
                    </a:lnTo>
                    <a:lnTo>
                      <a:pt x="6497" y="871"/>
                    </a:lnTo>
                    <a:lnTo>
                      <a:pt x="6518" y="912"/>
                    </a:lnTo>
                    <a:lnTo>
                      <a:pt x="6540" y="952"/>
                    </a:lnTo>
                    <a:lnTo>
                      <a:pt x="6562" y="991"/>
                    </a:lnTo>
                    <a:lnTo>
                      <a:pt x="6586" y="1028"/>
                    </a:lnTo>
                    <a:lnTo>
                      <a:pt x="6611" y="1063"/>
                    </a:lnTo>
                    <a:lnTo>
                      <a:pt x="6636" y="1098"/>
                    </a:lnTo>
                    <a:lnTo>
                      <a:pt x="6663" y="1132"/>
                    </a:lnTo>
                    <a:lnTo>
                      <a:pt x="6692" y="1164"/>
                    </a:lnTo>
                    <a:lnTo>
                      <a:pt x="6723" y="1195"/>
                    </a:lnTo>
                    <a:lnTo>
                      <a:pt x="6754" y="1225"/>
                    </a:lnTo>
                    <a:lnTo>
                      <a:pt x="6787" y="1253"/>
                    </a:lnTo>
                    <a:lnTo>
                      <a:pt x="6822" y="1280"/>
                    </a:lnTo>
                    <a:lnTo>
                      <a:pt x="6858" y="1305"/>
                    </a:lnTo>
                    <a:lnTo>
                      <a:pt x="6895" y="1330"/>
                    </a:lnTo>
                    <a:lnTo>
                      <a:pt x="6935" y="1352"/>
                    </a:lnTo>
                    <a:lnTo>
                      <a:pt x="6976" y="1374"/>
                    </a:lnTo>
                    <a:lnTo>
                      <a:pt x="7019" y="1394"/>
                    </a:lnTo>
                    <a:lnTo>
                      <a:pt x="7064" y="1412"/>
                    </a:lnTo>
                    <a:lnTo>
                      <a:pt x="7110" y="1430"/>
                    </a:lnTo>
                    <a:lnTo>
                      <a:pt x="7159" y="1446"/>
                    </a:lnTo>
                    <a:lnTo>
                      <a:pt x="7210" y="1461"/>
                    </a:lnTo>
                    <a:lnTo>
                      <a:pt x="7262" y="1474"/>
                    </a:lnTo>
                    <a:lnTo>
                      <a:pt x="7316" y="1485"/>
                    </a:lnTo>
                    <a:lnTo>
                      <a:pt x="7373" y="1495"/>
                    </a:lnTo>
                    <a:lnTo>
                      <a:pt x="7432" y="1504"/>
                    </a:lnTo>
                    <a:lnTo>
                      <a:pt x="7493" y="1511"/>
                    </a:lnTo>
                    <a:lnTo>
                      <a:pt x="7555" y="1516"/>
                    </a:lnTo>
                    <a:lnTo>
                      <a:pt x="7622" y="1520"/>
                    </a:lnTo>
                    <a:lnTo>
                      <a:pt x="7686" y="1525"/>
                    </a:lnTo>
                    <a:lnTo>
                      <a:pt x="7748" y="1532"/>
                    </a:lnTo>
                    <a:lnTo>
                      <a:pt x="7806" y="1541"/>
                    </a:lnTo>
                    <a:lnTo>
                      <a:pt x="7861" y="1552"/>
                    </a:lnTo>
                    <a:lnTo>
                      <a:pt x="7914" y="1565"/>
                    </a:lnTo>
                    <a:lnTo>
                      <a:pt x="7962" y="1580"/>
                    </a:lnTo>
                    <a:lnTo>
                      <a:pt x="8008" y="1596"/>
                    </a:lnTo>
                    <a:lnTo>
                      <a:pt x="8052" y="1615"/>
                    </a:lnTo>
                    <a:lnTo>
                      <a:pt x="8092" y="1635"/>
                    </a:lnTo>
                    <a:lnTo>
                      <a:pt x="8129" y="1656"/>
                    </a:lnTo>
                    <a:lnTo>
                      <a:pt x="8164" y="1679"/>
                    </a:lnTo>
                    <a:lnTo>
                      <a:pt x="8197" y="1703"/>
                    </a:lnTo>
                    <a:lnTo>
                      <a:pt x="8227" y="1729"/>
                    </a:lnTo>
                    <a:lnTo>
                      <a:pt x="8254" y="1757"/>
                    </a:lnTo>
                    <a:lnTo>
                      <a:pt x="8279" y="1786"/>
                    </a:lnTo>
                    <a:lnTo>
                      <a:pt x="8302" y="1814"/>
                    </a:lnTo>
                    <a:lnTo>
                      <a:pt x="8322" y="1845"/>
                    </a:lnTo>
                    <a:lnTo>
                      <a:pt x="8340" y="1878"/>
                    </a:lnTo>
                    <a:lnTo>
                      <a:pt x="8355" y="1910"/>
                    </a:lnTo>
                    <a:lnTo>
                      <a:pt x="8370" y="1944"/>
                    </a:lnTo>
                    <a:lnTo>
                      <a:pt x="8381" y="1979"/>
                    </a:lnTo>
                    <a:lnTo>
                      <a:pt x="8393" y="2014"/>
                    </a:lnTo>
                    <a:lnTo>
                      <a:pt x="8400" y="2050"/>
                    </a:lnTo>
                    <a:lnTo>
                      <a:pt x="8408" y="2086"/>
                    </a:lnTo>
                    <a:lnTo>
                      <a:pt x="8413" y="2124"/>
                    </a:lnTo>
                    <a:lnTo>
                      <a:pt x="8415" y="2161"/>
                    </a:lnTo>
                    <a:lnTo>
                      <a:pt x="8418" y="2200"/>
                    </a:lnTo>
                    <a:lnTo>
                      <a:pt x="8418" y="2239"/>
                    </a:lnTo>
                    <a:lnTo>
                      <a:pt x="8418" y="2277"/>
                    </a:lnTo>
                    <a:lnTo>
                      <a:pt x="8415" y="2316"/>
                    </a:lnTo>
                    <a:lnTo>
                      <a:pt x="8411" y="2356"/>
                    </a:lnTo>
                    <a:lnTo>
                      <a:pt x="8406" y="2395"/>
                    </a:lnTo>
                    <a:lnTo>
                      <a:pt x="8403" y="2435"/>
                    </a:lnTo>
                    <a:lnTo>
                      <a:pt x="8399" y="2475"/>
                    </a:lnTo>
                    <a:lnTo>
                      <a:pt x="8396" y="2513"/>
                    </a:lnTo>
                    <a:lnTo>
                      <a:pt x="8395" y="2553"/>
                    </a:lnTo>
                    <a:lnTo>
                      <a:pt x="8396" y="2592"/>
                    </a:lnTo>
                    <a:lnTo>
                      <a:pt x="8399" y="2631"/>
                    </a:lnTo>
                    <a:lnTo>
                      <a:pt x="8403" y="2669"/>
                    </a:lnTo>
                    <a:lnTo>
                      <a:pt x="8409" y="2707"/>
                    </a:lnTo>
                    <a:lnTo>
                      <a:pt x="8415" y="2744"/>
                    </a:lnTo>
                    <a:lnTo>
                      <a:pt x="8425" y="2782"/>
                    </a:lnTo>
                    <a:lnTo>
                      <a:pt x="8435" y="2819"/>
                    </a:lnTo>
                    <a:lnTo>
                      <a:pt x="8448" y="2856"/>
                    </a:lnTo>
                    <a:lnTo>
                      <a:pt x="8461" y="2893"/>
                    </a:lnTo>
                    <a:lnTo>
                      <a:pt x="8478" y="2929"/>
                    </a:lnTo>
                    <a:lnTo>
                      <a:pt x="8496" y="2964"/>
                    </a:lnTo>
                    <a:lnTo>
                      <a:pt x="8516" y="3000"/>
                    </a:lnTo>
                    <a:lnTo>
                      <a:pt x="8537" y="3035"/>
                    </a:lnTo>
                    <a:lnTo>
                      <a:pt x="8561" y="3069"/>
                    </a:lnTo>
                    <a:lnTo>
                      <a:pt x="8587" y="3104"/>
                    </a:lnTo>
                    <a:lnTo>
                      <a:pt x="8615" y="3136"/>
                    </a:lnTo>
                    <a:lnTo>
                      <a:pt x="8645" y="3170"/>
                    </a:lnTo>
                    <a:lnTo>
                      <a:pt x="8677" y="3202"/>
                    </a:lnTo>
                    <a:lnTo>
                      <a:pt x="8712" y="3235"/>
                    </a:lnTo>
                    <a:lnTo>
                      <a:pt x="8748" y="3266"/>
                    </a:lnTo>
                    <a:lnTo>
                      <a:pt x="8788" y="3297"/>
                    </a:lnTo>
                    <a:lnTo>
                      <a:pt x="8829" y="3327"/>
                    </a:lnTo>
                    <a:lnTo>
                      <a:pt x="8873" y="3357"/>
                    </a:lnTo>
                    <a:lnTo>
                      <a:pt x="8919" y="3386"/>
                    </a:lnTo>
                    <a:lnTo>
                      <a:pt x="8968" y="3414"/>
                    </a:lnTo>
                    <a:lnTo>
                      <a:pt x="9019" y="3443"/>
                    </a:lnTo>
                    <a:lnTo>
                      <a:pt x="9073" y="3471"/>
                    </a:lnTo>
                    <a:lnTo>
                      <a:pt x="9129" y="3497"/>
                    </a:lnTo>
                    <a:lnTo>
                      <a:pt x="9184" y="3524"/>
                    </a:lnTo>
                    <a:lnTo>
                      <a:pt x="9234" y="3555"/>
                    </a:lnTo>
                    <a:lnTo>
                      <a:pt x="9279" y="3589"/>
                    </a:lnTo>
                    <a:lnTo>
                      <a:pt x="9319" y="3624"/>
                    </a:lnTo>
                    <a:lnTo>
                      <a:pt x="9356" y="3663"/>
                    </a:lnTo>
                    <a:lnTo>
                      <a:pt x="9387" y="3703"/>
                    </a:lnTo>
                    <a:lnTo>
                      <a:pt x="9416" y="3744"/>
                    </a:lnTo>
                    <a:lnTo>
                      <a:pt x="9440" y="3788"/>
                    </a:lnTo>
                    <a:lnTo>
                      <a:pt x="9460" y="3833"/>
                    </a:lnTo>
                    <a:lnTo>
                      <a:pt x="9477" y="3879"/>
                    </a:lnTo>
                    <a:lnTo>
                      <a:pt x="9491" y="3926"/>
                    </a:lnTo>
                    <a:lnTo>
                      <a:pt x="9501" y="3975"/>
                    </a:lnTo>
                    <a:lnTo>
                      <a:pt x="9508" y="4025"/>
                    </a:lnTo>
                    <a:lnTo>
                      <a:pt x="9512" y="4075"/>
                    </a:lnTo>
                    <a:lnTo>
                      <a:pt x="9515" y="4125"/>
                    </a:lnTo>
                    <a:lnTo>
                      <a:pt x="9513" y="4176"/>
                    </a:lnTo>
                    <a:lnTo>
                      <a:pt x="9511" y="4226"/>
                    </a:lnTo>
                    <a:lnTo>
                      <a:pt x="9506" y="4277"/>
                    </a:lnTo>
                    <a:lnTo>
                      <a:pt x="9498" y="4327"/>
                    </a:lnTo>
                    <a:lnTo>
                      <a:pt x="9490" y="4377"/>
                    </a:lnTo>
                    <a:lnTo>
                      <a:pt x="9480" y="4427"/>
                    </a:lnTo>
                    <a:lnTo>
                      <a:pt x="9467" y="4475"/>
                    </a:lnTo>
                    <a:lnTo>
                      <a:pt x="9453" y="4523"/>
                    </a:lnTo>
                    <a:lnTo>
                      <a:pt x="9440" y="4569"/>
                    </a:lnTo>
                    <a:lnTo>
                      <a:pt x="9425" y="4614"/>
                    </a:lnTo>
                    <a:lnTo>
                      <a:pt x="9408" y="4658"/>
                    </a:lnTo>
                    <a:lnTo>
                      <a:pt x="9392" y="4699"/>
                    </a:lnTo>
                    <a:lnTo>
                      <a:pt x="9375" y="4739"/>
                    </a:lnTo>
                    <a:lnTo>
                      <a:pt x="9357" y="4776"/>
                    </a:lnTo>
                    <a:lnTo>
                      <a:pt x="9340" y="4812"/>
                    </a:lnTo>
                    <a:lnTo>
                      <a:pt x="9324" y="4845"/>
                    </a:lnTo>
                    <a:lnTo>
                      <a:pt x="9306" y="4876"/>
                    </a:lnTo>
                    <a:lnTo>
                      <a:pt x="9290" y="4905"/>
                    </a:lnTo>
                    <a:lnTo>
                      <a:pt x="9272" y="4931"/>
                    </a:lnTo>
                    <a:lnTo>
                      <a:pt x="9255" y="4956"/>
                    </a:lnTo>
                    <a:lnTo>
                      <a:pt x="9236" y="4980"/>
                    </a:lnTo>
                    <a:lnTo>
                      <a:pt x="9201" y="5022"/>
                    </a:lnTo>
                    <a:lnTo>
                      <a:pt x="9166" y="5061"/>
                    </a:lnTo>
                    <a:lnTo>
                      <a:pt x="9134" y="5096"/>
                    </a:lnTo>
                    <a:lnTo>
                      <a:pt x="9103" y="5129"/>
                    </a:lnTo>
                    <a:lnTo>
                      <a:pt x="9089" y="5147"/>
                    </a:lnTo>
                    <a:lnTo>
                      <a:pt x="9077" y="5163"/>
                    </a:lnTo>
                    <a:lnTo>
                      <a:pt x="9065" y="5180"/>
                    </a:lnTo>
                    <a:lnTo>
                      <a:pt x="9055" y="5198"/>
                    </a:lnTo>
                    <a:lnTo>
                      <a:pt x="9045" y="5215"/>
                    </a:lnTo>
                    <a:lnTo>
                      <a:pt x="9039" y="5234"/>
                    </a:lnTo>
                    <a:lnTo>
                      <a:pt x="9033" y="5254"/>
                    </a:lnTo>
                    <a:lnTo>
                      <a:pt x="9029" y="5275"/>
                    </a:lnTo>
                    <a:lnTo>
                      <a:pt x="9027" y="5297"/>
                    </a:lnTo>
                    <a:lnTo>
                      <a:pt x="9027" y="5320"/>
                    </a:lnTo>
                    <a:lnTo>
                      <a:pt x="9029" y="5345"/>
                    </a:lnTo>
                    <a:lnTo>
                      <a:pt x="9033" y="5373"/>
                    </a:lnTo>
                    <a:lnTo>
                      <a:pt x="9040" y="5401"/>
                    </a:lnTo>
                    <a:lnTo>
                      <a:pt x="9049" y="5433"/>
                    </a:lnTo>
                    <a:lnTo>
                      <a:pt x="9060" y="5465"/>
                    </a:lnTo>
                    <a:lnTo>
                      <a:pt x="9075" y="5501"/>
                    </a:lnTo>
                    <a:lnTo>
                      <a:pt x="9093" y="5540"/>
                    </a:lnTo>
                    <a:lnTo>
                      <a:pt x="9113" y="5580"/>
                    </a:lnTo>
                    <a:lnTo>
                      <a:pt x="9136" y="5625"/>
                    </a:lnTo>
                    <a:lnTo>
                      <a:pt x="9163" y="5671"/>
                    </a:lnTo>
                    <a:lnTo>
                      <a:pt x="9189" y="5720"/>
                    </a:lnTo>
                    <a:lnTo>
                      <a:pt x="9213" y="5770"/>
                    </a:lnTo>
                    <a:lnTo>
                      <a:pt x="9232" y="5818"/>
                    </a:lnTo>
                    <a:lnTo>
                      <a:pt x="9249" y="5868"/>
                    </a:lnTo>
                    <a:lnTo>
                      <a:pt x="9262" y="5918"/>
                    </a:lnTo>
                    <a:lnTo>
                      <a:pt x="9272" y="5967"/>
                    </a:lnTo>
                    <a:lnTo>
                      <a:pt x="9280" y="6015"/>
                    </a:lnTo>
                    <a:lnTo>
                      <a:pt x="9284" y="6064"/>
                    </a:lnTo>
                    <a:lnTo>
                      <a:pt x="9285" y="6113"/>
                    </a:lnTo>
                    <a:lnTo>
                      <a:pt x="9284" y="6160"/>
                    </a:lnTo>
                    <a:lnTo>
                      <a:pt x="9280" y="6208"/>
                    </a:lnTo>
                    <a:lnTo>
                      <a:pt x="9272" y="6254"/>
                    </a:lnTo>
                    <a:lnTo>
                      <a:pt x="9264" y="6299"/>
                    </a:lnTo>
                    <a:lnTo>
                      <a:pt x="9252" y="6342"/>
                    </a:lnTo>
                    <a:lnTo>
                      <a:pt x="9237" y="6386"/>
                    </a:lnTo>
                    <a:lnTo>
                      <a:pt x="9221" y="6429"/>
                    </a:lnTo>
                    <a:lnTo>
                      <a:pt x="9203" y="6469"/>
                    </a:lnTo>
                    <a:lnTo>
                      <a:pt x="9183" y="6508"/>
                    </a:lnTo>
                    <a:lnTo>
                      <a:pt x="9159" y="6546"/>
                    </a:lnTo>
                    <a:lnTo>
                      <a:pt x="9135" y="6582"/>
                    </a:lnTo>
                    <a:lnTo>
                      <a:pt x="9108" y="6616"/>
                    </a:lnTo>
                    <a:lnTo>
                      <a:pt x="9080" y="6648"/>
                    </a:lnTo>
                    <a:lnTo>
                      <a:pt x="9049" y="6679"/>
                    </a:lnTo>
                    <a:lnTo>
                      <a:pt x="9018" y="6708"/>
                    </a:lnTo>
                    <a:lnTo>
                      <a:pt x="8984" y="6734"/>
                    </a:lnTo>
                    <a:lnTo>
                      <a:pt x="8949" y="6758"/>
                    </a:lnTo>
                    <a:lnTo>
                      <a:pt x="8913" y="6779"/>
                    </a:lnTo>
                    <a:lnTo>
                      <a:pt x="8876" y="6798"/>
                    </a:lnTo>
                    <a:lnTo>
                      <a:pt x="8837" y="6816"/>
                    </a:lnTo>
                    <a:lnTo>
                      <a:pt x="8797" y="6829"/>
                    </a:lnTo>
                    <a:lnTo>
                      <a:pt x="8756" y="6839"/>
                    </a:lnTo>
                    <a:lnTo>
                      <a:pt x="8713" y="6848"/>
                    </a:lnTo>
                    <a:lnTo>
                      <a:pt x="8673" y="6858"/>
                    </a:lnTo>
                    <a:lnTo>
                      <a:pt x="8637" y="6874"/>
                    </a:lnTo>
                    <a:lnTo>
                      <a:pt x="8606" y="6895"/>
                    </a:lnTo>
                    <a:lnTo>
                      <a:pt x="8580" y="6922"/>
                    </a:lnTo>
                    <a:lnTo>
                      <a:pt x="8556" y="6954"/>
                    </a:lnTo>
                    <a:lnTo>
                      <a:pt x="8537" y="6990"/>
                    </a:lnTo>
                    <a:lnTo>
                      <a:pt x="8522" y="7029"/>
                    </a:lnTo>
                    <a:lnTo>
                      <a:pt x="8510" y="7073"/>
                    </a:lnTo>
                    <a:lnTo>
                      <a:pt x="8501" y="7119"/>
                    </a:lnTo>
                    <a:lnTo>
                      <a:pt x="8495" y="7169"/>
                    </a:lnTo>
                    <a:lnTo>
                      <a:pt x="8491" y="7220"/>
                    </a:lnTo>
                    <a:lnTo>
                      <a:pt x="8490" y="7272"/>
                    </a:lnTo>
                    <a:lnTo>
                      <a:pt x="8491" y="7327"/>
                    </a:lnTo>
                    <a:lnTo>
                      <a:pt x="8494" y="7383"/>
                    </a:lnTo>
                    <a:lnTo>
                      <a:pt x="8499" y="7440"/>
                    </a:lnTo>
                    <a:lnTo>
                      <a:pt x="8506" y="7496"/>
                    </a:lnTo>
                    <a:lnTo>
                      <a:pt x="8514" y="7552"/>
                    </a:lnTo>
                    <a:lnTo>
                      <a:pt x="8522" y="7608"/>
                    </a:lnTo>
                    <a:lnTo>
                      <a:pt x="8532" y="7662"/>
                    </a:lnTo>
                    <a:lnTo>
                      <a:pt x="8542" y="7715"/>
                    </a:lnTo>
                    <a:lnTo>
                      <a:pt x="8565" y="7815"/>
                    </a:lnTo>
                    <a:lnTo>
                      <a:pt x="8587" y="7905"/>
                    </a:lnTo>
                    <a:lnTo>
                      <a:pt x="8607" y="7980"/>
                    </a:lnTo>
                    <a:lnTo>
                      <a:pt x="8624" y="8037"/>
                    </a:lnTo>
                    <a:lnTo>
                      <a:pt x="8635" y="8075"/>
                    </a:lnTo>
                    <a:lnTo>
                      <a:pt x="8640" y="8089"/>
                    </a:lnTo>
                    <a:lnTo>
                      <a:pt x="8535" y="8181"/>
                    </a:lnTo>
                    <a:lnTo>
                      <a:pt x="8400" y="8268"/>
                    </a:lnTo>
                    <a:lnTo>
                      <a:pt x="8238" y="8351"/>
                    </a:lnTo>
                    <a:lnTo>
                      <a:pt x="8051" y="8428"/>
                    </a:lnTo>
                    <a:lnTo>
                      <a:pt x="7840" y="8500"/>
                    </a:lnTo>
                    <a:lnTo>
                      <a:pt x="7608" y="8567"/>
                    </a:lnTo>
                    <a:lnTo>
                      <a:pt x="7357" y="8629"/>
                    </a:lnTo>
                    <a:lnTo>
                      <a:pt x="7090" y="8685"/>
                    </a:lnTo>
                    <a:lnTo>
                      <a:pt x="6808" y="8736"/>
                    </a:lnTo>
                    <a:lnTo>
                      <a:pt x="6513" y="8783"/>
                    </a:lnTo>
                    <a:lnTo>
                      <a:pt x="6209" y="8824"/>
                    </a:lnTo>
                    <a:lnTo>
                      <a:pt x="5896" y="8860"/>
                    </a:lnTo>
                    <a:lnTo>
                      <a:pt x="5578" y="8890"/>
                    </a:lnTo>
                    <a:lnTo>
                      <a:pt x="5256" y="8916"/>
                    </a:lnTo>
                    <a:lnTo>
                      <a:pt x="4933" y="8936"/>
                    </a:lnTo>
                    <a:lnTo>
                      <a:pt x="4611" y="8951"/>
                    </a:lnTo>
                    <a:lnTo>
                      <a:pt x="4290" y="8961"/>
                    </a:lnTo>
                    <a:lnTo>
                      <a:pt x="3975" y="8966"/>
                    </a:lnTo>
                    <a:lnTo>
                      <a:pt x="3668" y="8966"/>
                    </a:lnTo>
                    <a:lnTo>
                      <a:pt x="3371" y="8961"/>
                    </a:lnTo>
                    <a:lnTo>
                      <a:pt x="3086" y="8950"/>
                    </a:lnTo>
                    <a:lnTo>
                      <a:pt x="2814" y="8935"/>
                    </a:lnTo>
                    <a:lnTo>
                      <a:pt x="2557" y="8914"/>
                    </a:lnTo>
                    <a:lnTo>
                      <a:pt x="2320" y="8887"/>
                    </a:lnTo>
                    <a:lnTo>
                      <a:pt x="2102" y="8857"/>
                    </a:lnTo>
                    <a:lnTo>
                      <a:pt x="1908" y="8821"/>
                    </a:lnTo>
                    <a:lnTo>
                      <a:pt x="1738" y="8780"/>
                    </a:lnTo>
                    <a:lnTo>
                      <a:pt x="1595" y="8734"/>
                    </a:lnTo>
                    <a:lnTo>
                      <a:pt x="1481" y="8683"/>
                    </a:lnTo>
                    <a:lnTo>
                      <a:pt x="1399" y="8627"/>
                    </a:lnTo>
                    <a:lnTo>
                      <a:pt x="1350" y="8564"/>
                    </a:lnTo>
                    <a:lnTo>
                      <a:pt x="1336" y="8498"/>
                    </a:lnTo>
                    <a:lnTo>
                      <a:pt x="1343" y="8431"/>
                    </a:lnTo>
                    <a:lnTo>
                      <a:pt x="1346" y="8368"/>
                    </a:lnTo>
                    <a:lnTo>
                      <a:pt x="1349" y="8308"/>
                    </a:lnTo>
                    <a:lnTo>
                      <a:pt x="1350" y="8252"/>
                    </a:lnTo>
                    <a:lnTo>
                      <a:pt x="1350" y="8198"/>
                    </a:lnTo>
                    <a:lnTo>
                      <a:pt x="1349" y="8149"/>
                    </a:lnTo>
                    <a:lnTo>
                      <a:pt x="1348" y="8101"/>
                    </a:lnTo>
                    <a:lnTo>
                      <a:pt x="1344" y="8056"/>
                    </a:lnTo>
                    <a:lnTo>
                      <a:pt x="1340" y="8015"/>
                    </a:lnTo>
                    <a:lnTo>
                      <a:pt x="1336" y="7975"/>
                    </a:lnTo>
                    <a:lnTo>
                      <a:pt x="1331" y="7936"/>
                    </a:lnTo>
                    <a:lnTo>
                      <a:pt x="1325" y="7900"/>
                    </a:lnTo>
                    <a:lnTo>
                      <a:pt x="1313" y="7834"/>
                    </a:lnTo>
                    <a:lnTo>
                      <a:pt x="1299" y="7772"/>
                    </a:lnTo>
                    <a:lnTo>
                      <a:pt x="1285" y="7714"/>
                    </a:lnTo>
                    <a:lnTo>
                      <a:pt x="1270" y="7658"/>
                    </a:lnTo>
                    <a:lnTo>
                      <a:pt x="1258" y="7602"/>
                    </a:lnTo>
                    <a:lnTo>
                      <a:pt x="1245" y="7546"/>
                    </a:lnTo>
                    <a:lnTo>
                      <a:pt x="1240" y="7517"/>
                    </a:lnTo>
                    <a:lnTo>
                      <a:pt x="1236" y="7487"/>
                    </a:lnTo>
                    <a:lnTo>
                      <a:pt x="1233" y="7457"/>
                    </a:lnTo>
                    <a:lnTo>
                      <a:pt x="1230" y="7425"/>
                    </a:lnTo>
                    <a:lnTo>
                      <a:pt x="1228" y="7392"/>
                    </a:lnTo>
                    <a:lnTo>
                      <a:pt x="1226" y="7357"/>
                    </a:lnTo>
                    <a:lnTo>
                      <a:pt x="1226" y="7321"/>
                    </a:lnTo>
                    <a:lnTo>
                      <a:pt x="1228" y="7282"/>
                    </a:lnTo>
                    <a:lnTo>
                      <a:pt x="1228" y="7244"/>
                    </a:lnTo>
                    <a:lnTo>
                      <a:pt x="1221" y="7207"/>
                    </a:lnTo>
                    <a:lnTo>
                      <a:pt x="1212" y="7172"/>
                    </a:lnTo>
                    <a:lnTo>
                      <a:pt x="1198" y="7140"/>
                    </a:lnTo>
                    <a:lnTo>
                      <a:pt x="1179" y="7109"/>
                    </a:lnTo>
                    <a:lnTo>
                      <a:pt x="1157" y="7079"/>
                    </a:lnTo>
                    <a:lnTo>
                      <a:pt x="1132" y="7049"/>
                    </a:lnTo>
                    <a:lnTo>
                      <a:pt x="1103" y="7020"/>
                    </a:lnTo>
                    <a:lnTo>
                      <a:pt x="1071" y="6993"/>
                    </a:lnTo>
                    <a:lnTo>
                      <a:pt x="1037" y="6965"/>
                    </a:lnTo>
                    <a:lnTo>
                      <a:pt x="1001" y="6938"/>
                    </a:lnTo>
                    <a:lnTo>
                      <a:pt x="963" y="6910"/>
                    </a:lnTo>
                    <a:lnTo>
                      <a:pt x="882" y="6853"/>
                    </a:lnTo>
                    <a:lnTo>
                      <a:pt x="797" y="6793"/>
                    </a:lnTo>
                    <a:lnTo>
                      <a:pt x="755" y="6761"/>
                    </a:lnTo>
                    <a:lnTo>
                      <a:pt x="711" y="6727"/>
                    </a:lnTo>
                    <a:lnTo>
                      <a:pt x="669" y="6692"/>
                    </a:lnTo>
                    <a:lnTo>
                      <a:pt x="625" y="6653"/>
                    </a:lnTo>
                    <a:lnTo>
                      <a:pt x="584" y="6615"/>
                    </a:lnTo>
                    <a:lnTo>
                      <a:pt x="543" y="6572"/>
                    </a:lnTo>
                    <a:lnTo>
                      <a:pt x="504" y="6526"/>
                    </a:lnTo>
                    <a:lnTo>
                      <a:pt x="465" y="6479"/>
                    </a:lnTo>
                    <a:lnTo>
                      <a:pt x="430" y="6427"/>
                    </a:lnTo>
                    <a:lnTo>
                      <a:pt x="397" y="6372"/>
                    </a:lnTo>
                    <a:lnTo>
                      <a:pt x="365" y="6314"/>
                    </a:lnTo>
                    <a:lnTo>
                      <a:pt x="338" y="6251"/>
                    </a:lnTo>
                    <a:lnTo>
                      <a:pt x="313" y="6185"/>
                    </a:lnTo>
                    <a:lnTo>
                      <a:pt x="291" y="6114"/>
                    </a:lnTo>
                    <a:lnTo>
                      <a:pt x="273" y="6038"/>
                    </a:lnTo>
                    <a:lnTo>
                      <a:pt x="259" y="5958"/>
                    </a:lnTo>
                    <a:lnTo>
                      <a:pt x="248" y="5879"/>
                    </a:lnTo>
                    <a:lnTo>
                      <a:pt x="236" y="5807"/>
                    </a:lnTo>
                    <a:lnTo>
                      <a:pt x="222" y="5740"/>
                    </a:lnTo>
                    <a:lnTo>
                      <a:pt x="210" y="5678"/>
                    </a:lnTo>
                    <a:lnTo>
                      <a:pt x="196" y="5622"/>
                    </a:lnTo>
                    <a:lnTo>
                      <a:pt x="182" y="5571"/>
                    </a:lnTo>
                    <a:lnTo>
                      <a:pt x="167" y="5524"/>
                    </a:lnTo>
                    <a:lnTo>
                      <a:pt x="153" y="5481"/>
                    </a:lnTo>
                    <a:lnTo>
                      <a:pt x="140" y="5441"/>
                    </a:lnTo>
                    <a:lnTo>
                      <a:pt x="126" y="5405"/>
                    </a:lnTo>
                    <a:lnTo>
                      <a:pt x="112" y="5373"/>
                    </a:lnTo>
                    <a:lnTo>
                      <a:pt x="100" y="5343"/>
                    </a:lnTo>
                    <a:lnTo>
                      <a:pt x="74" y="5288"/>
                    </a:lnTo>
                    <a:lnTo>
                      <a:pt x="51" y="5239"/>
                    </a:lnTo>
                    <a:lnTo>
                      <a:pt x="41" y="5217"/>
                    </a:lnTo>
                    <a:lnTo>
                      <a:pt x="32" y="5194"/>
                    </a:lnTo>
                    <a:lnTo>
                      <a:pt x="24" y="5173"/>
                    </a:lnTo>
                    <a:lnTo>
                      <a:pt x="17" y="5151"/>
                    </a:lnTo>
                    <a:lnTo>
                      <a:pt x="11" y="5127"/>
                    </a:lnTo>
                    <a:lnTo>
                      <a:pt x="6" y="5103"/>
                    </a:lnTo>
                    <a:lnTo>
                      <a:pt x="2" y="5078"/>
                    </a:lnTo>
                    <a:lnTo>
                      <a:pt x="1" y="5051"/>
                    </a:lnTo>
                    <a:lnTo>
                      <a:pt x="0" y="5022"/>
                    </a:lnTo>
                    <a:lnTo>
                      <a:pt x="1" y="4991"/>
                    </a:lnTo>
                    <a:lnTo>
                      <a:pt x="4" y="4957"/>
                    </a:lnTo>
                    <a:lnTo>
                      <a:pt x="9" y="4920"/>
                    </a:lnTo>
                    <a:lnTo>
                      <a:pt x="15" y="4878"/>
                    </a:lnTo>
                    <a:lnTo>
                      <a:pt x="24" y="4835"/>
                    </a:lnTo>
                    <a:lnTo>
                      <a:pt x="35" y="4786"/>
                    </a:lnTo>
                    <a:lnTo>
                      <a:pt x="47" y="4732"/>
                    </a:lnTo>
                    <a:lnTo>
                      <a:pt x="62" y="4677"/>
                    </a:lnTo>
                    <a:lnTo>
                      <a:pt x="81" y="4624"/>
                    </a:lnTo>
                    <a:lnTo>
                      <a:pt x="102" y="4573"/>
                    </a:lnTo>
                    <a:lnTo>
                      <a:pt x="127" y="4523"/>
                    </a:lnTo>
                    <a:lnTo>
                      <a:pt x="155" y="4475"/>
                    </a:lnTo>
                    <a:lnTo>
                      <a:pt x="183" y="4428"/>
                    </a:lnTo>
                    <a:lnTo>
                      <a:pt x="216" y="4383"/>
                    </a:lnTo>
                    <a:lnTo>
                      <a:pt x="249" y="4339"/>
                    </a:lnTo>
                    <a:lnTo>
                      <a:pt x="284" y="4297"/>
                    </a:lnTo>
                    <a:lnTo>
                      <a:pt x="321" y="4256"/>
                    </a:lnTo>
                    <a:lnTo>
                      <a:pt x="358" y="4217"/>
                    </a:lnTo>
                    <a:lnTo>
                      <a:pt x="398" y="4177"/>
                    </a:lnTo>
                    <a:lnTo>
                      <a:pt x="437" y="4140"/>
                    </a:lnTo>
                    <a:lnTo>
                      <a:pt x="477" y="4103"/>
                    </a:lnTo>
                    <a:lnTo>
                      <a:pt x="516" y="4067"/>
                    </a:lnTo>
                    <a:lnTo>
                      <a:pt x="556" y="4032"/>
                    </a:lnTo>
                    <a:lnTo>
                      <a:pt x="636" y="3964"/>
                    </a:lnTo>
                    <a:lnTo>
                      <a:pt x="712" y="3897"/>
                    </a:lnTo>
                    <a:lnTo>
                      <a:pt x="749" y="3866"/>
                    </a:lnTo>
                    <a:lnTo>
                      <a:pt x="782" y="3834"/>
                    </a:lnTo>
                    <a:lnTo>
                      <a:pt x="816" y="3803"/>
                    </a:lnTo>
                    <a:lnTo>
                      <a:pt x="847" y="3770"/>
                    </a:lnTo>
                    <a:lnTo>
                      <a:pt x="876" y="3739"/>
                    </a:lnTo>
                    <a:lnTo>
                      <a:pt x="902" y="3708"/>
                    </a:lnTo>
                    <a:lnTo>
                      <a:pt x="926" y="3676"/>
                    </a:lnTo>
                    <a:lnTo>
                      <a:pt x="947" y="3645"/>
                    </a:lnTo>
                    <a:lnTo>
                      <a:pt x="964" y="3614"/>
                    </a:lnTo>
                    <a:lnTo>
                      <a:pt x="978" y="3582"/>
                    </a:lnTo>
                    <a:lnTo>
                      <a:pt x="989" y="3549"/>
                    </a:lnTo>
                    <a:lnTo>
                      <a:pt x="996" y="3517"/>
                    </a:lnTo>
                    <a:lnTo>
                      <a:pt x="1002" y="3482"/>
                    </a:lnTo>
                    <a:lnTo>
                      <a:pt x="1009" y="3446"/>
                    </a:lnTo>
                    <a:lnTo>
                      <a:pt x="1021" y="3406"/>
                    </a:lnTo>
                    <a:lnTo>
                      <a:pt x="1034" y="3364"/>
                    </a:lnTo>
                    <a:lnTo>
                      <a:pt x="1049" y="3320"/>
                    </a:lnTo>
                    <a:lnTo>
                      <a:pt x="1067" y="3275"/>
                    </a:lnTo>
                    <a:lnTo>
                      <a:pt x="1087" y="3227"/>
                    </a:lnTo>
                    <a:lnTo>
                      <a:pt x="1109" y="3178"/>
                    </a:lnTo>
                    <a:lnTo>
                      <a:pt x="1132" y="3130"/>
                    </a:lnTo>
                    <a:lnTo>
                      <a:pt x="1158" y="3079"/>
                    </a:lnTo>
                    <a:lnTo>
                      <a:pt x="1184" y="3029"/>
                    </a:lnTo>
                    <a:lnTo>
                      <a:pt x="1212" y="2978"/>
                    </a:lnTo>
                    <a:lnTo>
                      <a:pt x="1241" y="2926"/>
                    </a:lnTo>
                    <a:lnTo>
                      <a:pt x="1271" y="2875"/>
                    </a:lnTo>
                    <a:lnTo>
                      <a:pt x="1304" y="2825"/>
                    </a:lnTo>
                    <a:lnTo>
                      <a:pt x="1335" y="2775"/>
                    </a:lnTo>
                    <a:lnTo>
                      <a:pt x="1369" y="2725"/>
                    </a:lnTo>
                    <a:lnTo>
                      <a:pt x="1402" y="2678"/>
                    </a:lnTo>
                    <a:lnTo>
                      <a:pt x="1436" y="2632"/>
                    </a:lnTo>
                    <a:lnTo>
                      <a:pt x="1471" y="2587"/>
                    </a:lnTo>
                    <a:lnTo>
                      <a:pt x="1505" y="2544"/>
                    </a:lnTo>
                    <a:lnTo>
                      <a:pt x="1540" y="2503"/>
                    </a:lnTo>
                    <a:lnTo>
                      <a:pt x="1575" y="2465"/>
                    </a:lnTo>
                    <a:lnTo>
                      <a:pt x="1608" y="2430"/>
                    </a:lnTo>
                    <a:lnTo>
                      <a:pt x="1643" y="2396"/>
                    </a:lnTo>
                    <a:lnTo>
                      <a:pt x="1676" y="2366"/>
                    </a:lnTo>
                    <a:lnTo>
                      <a:pt x="1709" y="2340"/>
                    </a:lnTo>
                    <a:lnTo>
                      <a:pt x="1742" y="2317"/>
                    </a:lnTo>
                    <a:lnTo>
                      <a:pt x="1773" y="2299"/>
                    </a:lnTo>
                    <a:lnTo>
                      <a:pt x="1803" y="2284"/>
                    </a:lnTo>
                    <a:lnTo>
                      <a:pt x="1833" y="2272"/>
                    </a:lnTo>
                    <a:lnTo>
                      <a:pt x="1860" y="2266"/>
                    </a:lnTo>
                    <a:lnTo>
                      <a:pt x="1976" y="2251"/>
                    </a:lnTo>
                    <a:lnTo>
                      <a:pt x="2085" y="2231"/>
                    </a:lnTo>
                    <a:lnTo>
                      <a:pt x="2185" y="2206"/>
                    </a:lnTo>
                    <a:lnTo>
                      <a:pt x="2277" y="2177"/>
                    </a:lnTo>
                    <a:lnTo>
                      <a:pt x="2362" y="2144"/>
                    </a:lnTo>
                    <a:lnTo>
                      <a:pt x="2439" y="2106"/>
                    </a:lnTo>
                    <a:lnTo>
                      <a:pt x="2510" y="2065"/>
                    </a:lnTo>
                    <a:lnTo>
                      <a:pt x="2575" y="2021"/>
                    </a:lnTo>
                    <a:lnTo>
                      <a:pt x="2634" y="1975"/>
                    </a:lnTo>
                    <a:lnTo>
                      <a:pt x="2688" y="1925"/>
                    </a:lnTo>
                    <a:lnTo>
                      <a:pt x="2736" y="1873"/>
                    </a:lnTo>
                    <a:lnTo>
                      <a:pt x="2780" y="1819"/>
                    </a:lnTo>
                    <a:lnTo>
                      <a:pt x="2820" y="1763"/>
                    </a:lnTo>
                    <a:lnTo>
                      <a:pt x="2856" y="1706"/>
                    </a:lnTo>
                    <a:lnTo>
                      <a:pt x="2889" y="1647"/>
                    </a:lnTo>
                    <a:lnTo>
                      <a:pt x="2917" y="1587"/>
                    </a:lnTo>
                    <a:lnTo>
                      <a:pt x="2943" y="1527"/>
                    </a:lnTo>
                    <a:lnTo>
                      <a:pt x="2967" y="1467"/>
                    </a:lnTo>
                    <a:lnTo>
                      <a:pt x="2990" y="1406"/>
                    </a:lnTo>
                    <a:lnTo>
                      <a:pt x="3010" y="1346"/>
                    </a:lnTo>
                    <a:lnTo>
                      <a:pt x="3048" y="1228"/>
                    </a:lnTo>
                    <a:lnTo>
                      <a:pt x="3084" y="1113"/>
                    </a:lnTo>
                    <a:lnTo>
                      <a:pt x="3102" y="1059"/>
                    </a:lnTo>
                    <a:lnTo>
                      <a:pt x="3122" y="1007"/>
                    </a:lnTo>
                    <a:lnTo>
                      <a:pt x="3142" y="956"/>
                    </a:lnTo>
                    <a:lnTo>
                      <a:pt x="3163" y="908"/>
                    </a:lnTo>
                    <a:lnTo>
                      <a:pt x="3187" y="863"/>
                    </a:lnTo>
                    <a:lnTo>
                      <a:pt x="3213" y="822"/>
                    </a:lnTo>
                    <a:lnTo>
                      <a:pt x="3242" y="783"/>
                    </a:lnTo>
                    <a:lnTo>
                      <a:pt x="3274" y="750"/>
                    </a:lnTo>
                    <a:lnTo>
                      <a:pt x="3307" y="718"/>
                    </a:lnTo>
                    <a:lnTo>
                      <a:pt x="3339" y="691"/>
                    </a:lnTo>
                    <a:lnTo>
                      <a:pt x="3371" y="666"/>
                    </a:lnTo>
                    <a:lnTo>
                      <a:pt x="3404" y="645"/>
                    </a:lnTo>
                    <a:lnTo>
                      <a:pt x="3438" y="626"/>
                    </a:lnTo>
                    <a:lnTo>
                      <a:pt x="3471" y="610"/>
                    </a:lnTo>
                    <a:lnTo>
                      <a:pt x="3506" y="596"/>
                    </a:lnTo>
                    <a:lnTo>
                      <a:pt x="3541" y="584"/>
                    </a:lnTo>
                    <a:lnTo>
                      <a:pt x="3577" y="574"/>
                    </a:lnTo>
                    <a:lnTo>
                      <a:pt x="3615" y="565"/>
                    </a:lnTo>
                    <a:lnTo>
                      <a:pt x="3655" y="557"/>
                    </a:lnTo>
                    <a:lnTo>
                      <a:pt x="3695" y="550"/>
                    </a:lnTo>
                    <a:lnTo>
                      <a:pt x="3782" y="539"/>
                    </a:lnTo>
                    <a:lnTo>
                      <a:pt x="3877" y="526"/>
                    </a:lnTo>
                    <a:lnTo>
                      <a:pt x="3982" y="514"/>
                    </a:lnTo>
                    <a:lnTo>
                      <a:pt x="4098" y="496"/>
                    </a:lnTo>
                    <a:lnTo>
                      <a:pt x="4160" y="486"/>
                    </a:lnTo>
                    <a:lnTo>
                      <a:pt x="4226" y="474"/>
                    </a:lnTo>
                    <a:lnTo>
                      <a:pt x="4296" y="460"/>
                    </a:lnTo>
                    <a:lnTo>
                      <a:pt x="4370" y="444"/>
                    </a:lnTo>
                    <a:lnTo>
                      <a:pt x="4446" y="425"/>
                    </a:lnTo>
                    <a:lnTo>
                      <a:pt x="4527" y="403"/>
                    </a:lnTo>
                    <a:lnTo>
                      <a:pt x="4612" y="378"/>
                    </a:lnTo>
                    <a:lnTo>
                      <a:pt x="4702" y="350"/>
                    </a:lnTo>
                    <a:lnTo>
                      <a:pt x="4795" y="319"/>
                    </a:lnTo>
                    <a:lnTo>
                      <a:pt x="4894" y="284"/>
                    </a:lnTo>
                    <a:lnTo>
                      <a:pt x="4997" y="244"/>
                    </a:lnTo>
                    <a:lnTo>
                      <a:pt x="5106" y="200"/>
                    </a:lnTo>
                    <a:lnTo>
                      <a:pt x="5215" y="158"/>
                    </a:lnTo>
                    <a:lnTo>
                      <a:pt x="5316" y="121"/>
                    </a:lnTo>
                    <a:lnTo>
                      <a:pt x="5410" y="88"/>
                    </a:lnTo>
                    <a:lnTo>
                      <a:pt x="5498" y="62"/>
                    </a:lnTo>
                    <a:lnTo>
                      <a:pt x="5579" y="39"/>
                    </a:lnTo>
                    <a:lnTo>
                      <a:pt x="5655" y="23"/>
                    </a:lnTo>
                    <a:lnTo>
                      <a:pt x="5725" y="11"/>
                    </a:lnTo>
                    <a:lnTo>
                      <a:pt x="5790" y="3"/>
                    </a:lnTo>
                    <a:lnTo>
                      <a:pt x="5850" y="0"/>
                    </a:lnTo>
                    <a:lnTo>
                      <a:pt x="5905" y="0"/>
                    </a:lnTo>
                    <a:lnTo>
                      <a:pt x="5954" y="5"/>
                    </a:lnTo>
                    <a:lnTo>
                      <a:pt x="6001" y="13"/>
                    </a:lnTo>
                    <a:lnTo>
                      <a:pt x="6042" y="24"/>
                    </a:lnTo>
                    <a:lnTo>
                      <a:pt x="6081" y="41"/>
                    </a:lnTo>
                    <a:lnTo>
                      <a:pt x="6114" y="59"/>
                    </a:lnTo>
                    <a:lnTo>
                      <a:pt x="6145" y="81"/>
                    </a:lnTo>
                    <a:lnTo>
                      <a:pt x="6174" y="106"/>
                    </a:lnTo>
                    <a:lnTo>
                      <a:pt x="6200" y="133"/>
                    </a:lnTo>
                    <a:lnTo>
                      <a:pt x="6223" y="162"/>
                    </a:lnTo>
                    <a:lnTo>
                      <a:pt x="6244" y="194"/>
                    </a:lnTo>
                    <a:lnTo>
                      <a:pt x="6263" y="229"/>
                    </a:lnTo>
                    <a:lnTo>
                      <a:pt x="6280" y="265"/>
                    </a:lnTo>
                    <a:lnTo>
                      <a:pt x="6296" y="303"/>
                    </a:lnTo>
                    <a:lnTo>
                      <a:pt x="6313" y="343"/>
                    </a:lnTo>
                    <a:lnTo>
                      <a:pt x="6340" y="425"/>
                    </a:lnTo>
                    <a:lnTo>
                      <a:pt x="6366" y="512"/>
                    </a:lnTo>
                    <a:lnTo>
                      <a:pt x="6380" y="557"/>
                    </a:lnTo>
                    <a:lnTo>
                      <a:pt x="6395" y="604"/>
                    </a:lnTo>
                    <a:lnTo>
                      <a:pt x="6410" y="649"/>
                    </a:lnTo>
                    <a:lnTo>
                      <a:pt x="6426" y="695"/>
                    </a:lnTo>
                    <a:close/>
                  </a:path>
                </a:pathLst>
              </a:custGeom>
              <a:solidFill>
                <a:srgbClr val="364829"/>
              </a:solidFill>
              <a:ln w="9525">
                <a:noFill/>
                <a:round/>
                <a:headEnd/>
                <a:tailEnd/>
              </a:ln>
            </p:spPr>
            <p:txBody>
              <a:bodyPr/>
              <a:lstStyle/>
              <a:p>
                <a:endParaRPr lang="en-US"/>
              </a:p>
            </p:txBody>
          </p:sp>
          <p:sp>
            <p:nvSpPr>
              <p:cNvPr id="1469" name="Freeform 18"/>
              <p:cNvSpPr>
                <a:spLocks/>
              </p:cNvSpPr>
              <p:nvPr/>
            </p:nvSpPr>
            <p:spPr bwMode="auto">
              <a:xfrm>
                <a:off x="1957" y="991"/>
                <a:ext cx="1856" cy="1763"/>
              </a:xfrm>
              <a:custGeom>
                <a:avLst/>
                <a:gdLst>
                  <a:gd name="T0" fmla="*/ 8346 w 9280"/>
                  <a:gd name="T1" fmla="*/ 7501 h 8818"/>
                  <a:gd name="T2" fmla="*/ 8276 w 9280"/>
                  <a:gd name="T3" fmla="*/ 7049 h 8818"/>
                  <a:gd name="T4" fmla="*/ 8372 w 9280"/>
                  <a:gd name="T5" fmla="*/ 6719 h 8818"/>
                  <a:gd name="T6" fmla="*/ 8677 w 9280"/>
                  <a:gd name="T7" fmla="*/ 6601 h 8818"/>
                  <a:gd name="T8" fmla="*/ 8925 w 9280"/>
                  <a:gd name="T9" fmla="*/ 6357 h 8818"/>
                  <a:gd name="T10" fmla="*/ 9047 w 9280"/>
                  <a:gd name="T11" fmla="*/ 6007 h 8818"/>
                  <a:gd name="T12" fmla="*/ 9001 w 9280"/>
                  <a:gd name="T13" fmla="*/ 5610 h 8818"/>
                  <a:gd name="T14" fmla="*/ 8831 w 9280"/>
                  <a:gd name="T15" fmla="*/ 5259 h 8818"/>
                  <a:gd name="T16" fmla="*/ 8804 w 9280"/>
                  <a:gd name="T17" fmla="*/ 5062 h 8818"/>
                  <a:gd name="T18" fmla="*/ 8902 w 9280"/>
                  <a:gd name="T19" fmla="*/ 4923 h 8818"/>
                  <a:gd name="T20" fmla="*/ 9057 w 9280"/>
                  <a:gd name="T21" fmla="*/ 4744 h 8818"/>
                  <a:gd name="T22" fmla="*/ 9192 w 9280"/>
                  <a:gd name="T23" fmla="*/ 4452 h 8818"/>
                  <a:gd name="T24" fmla="*/ 9277 w 9280"/>
                  <a:gd name="T25" fmla="*/ 4067 h 8818"/>
                  <a:gd name="T26" fmla="*/ 9224 w 9280"/>
                  <a:gd name="T27" fmla="*/ 3679 h 8818"/>
                  <a:gd name="T28" fmla="*/ 8947 w 9280"/>
                  <a:gd name="T29" fmla="*/ 3373 h 8818"/>
                  <a:gd name="T30" fmla="*/ 8555 w 9280"/>
                  <a:gd name="T31" fmla="*/ 3154 h 8818"/>
                  <a:gd name="T32" fmla="*/ 8318 w 9280"/>
                  <a:gd name="T33" fmla="*/ 2913 h 8818"/>
                  <a:gd name="T34" fmla="*/ 8210 w 9280"/>
                  <a:gd name="T35" fmla="*/ 2646 h 8818"/>
                  <a:gd name="T36" fmla="*/ 8201 w 9280"/>
                  <a:gd name="T37" fmla="*/ 2347 h 8818"/>
                  <a:gd name="T38" fmla="*/ 8207 w 9280"/>
                  <a:gd name="T39" fmla="*/ 2036 h 8818"/>
                  <a:gd name="T40" fmla="*/ 8105 w 9280"/>
                  <a:gd name="T41" fmla="*/ 1757 h 8818"/>
                  <a:gd name="T42" fmla="*/ 7862 w 9280"/>
                  <a:gd name="T43" fmla="*/ 1546 h 8818"/>
                  <a:gd name="T44" fmla="*/ 7445 w 9280"/>
                  <a:gd name="T45" fmla="*/ 1437 h 8818"/>
                  <a:gd name="T46" fmla="*/ 6968 w 9280"/>
                  <a:gd name="T47" fmla="*/ 1375 h 8818"/>
                  <a:gd name="T48" fmla="*/ 6618 w 9280"/>
                  <a:gd name="T49" fmla="*/ 1230 h 8818"/>
                  <a:gd name="T50" fmla="*/ 6371 w 9280"/>
                  <a:gd name="T51" fmla="*/ 999 h 8818"/>
                  <a:gd name="T52" fmla="*/ 6201 w 9280"/>
                  <a:gd name="T53" fmla="*/ 684 h 8818"/>
                  <a:gd name="T54" fmla="*/ 6086 w 9280"/>
                  <a:gd name="T55" fmla="*/ 260 h 8818"/>
                  <a:gd name="T56" fmla="*/ 5956 w 9280"/>
                  <a:gd name="T57" fmla="*/ 42 h 8818"/>
                  <a:gd name="T58" fmla="*/ 5614 w 9280"/>
                  <a:gd name="T59" fmla="*/ 18 h 8818"/>
                  <a:gd name="T60" fmla="*/ 4904 w 9280"/>
                  <a:gd name="T61" fmla="*/ 262 h 8818"/>
                  <a:gd name="T62" fmla="*/ 4206 w 9280"/>
                  <a:gd name="T63" fmla="*/ 476 h 8818"/>
                  <a:gd name="T64" fmla="*/ 3578 w 9280"/>
                  <a:gd name="T65" fmla="*/ 571 h 8818"/>
                  <a:gd name="T66" fmla="*/ 3302 w 9280"/>
                  <a:gd name="T67" fmla="*/ 679 h 8818"/>
                  <a:gd name="T68" fmla="*/ 3074 w 9280"/>
                  <a:gd name="T69" fmla="*/ 968 h 8818"/>
                  <a:gd name="T70" fmla="*/ 2877 w 9280"/>
                  <a:gd name="T71" fmla="*/ 1540 h 8818"/>
                  <a:gd name="T72" fmla="*/ 2568 w 9280"/>
                  <a:gd name="T73" fmla="*/ 1985 h 8818"/>
                  <a:gd name="T74" fmla="*/ 1908 w 9280"/>
                  <a:gd name="T75" fmla="*/ 2255 h 8818"/>
                  <a:gd name="T76" fmla="*/ 1623 w 9280"/>
                  <a:gd name="T77" fmla="*/ 2383 h 8818"/>
                  <a:gd name="T78" fmla="*/ 1368 w 9280"/>
                  <a:gd name="T79" fmla="*/ 2698 h 8818"/>
                  <a:gd name="T80" fmla="*/ 1130 w 9280"/>
                  <a:gd name="T81" fmla="*/ 3091 h 8818"/>
                  <a:gd name="T82" fmla="*/ 992 w 9280"/>
                  <a:gd name="T83" fmla="*/ 3441 h 8818"/>
                  <a:gd name="T84" fmla="*/ 869 w 9280"/>
                  <a:gd name="T85" fmla="*/ 3699 h 8818"/>
                  <a:gd name="T86" fmla="*/ 511 w 9280"/>
                  <a:gd name="T87" fmla="*/ 4033 h 8818"/>
                  <a:gd name="T88" fmla="*/ 209 w 9280"/>
                  <a:gd name="T89" fmla="*/ 4354 h 8818"/>
                  <a:gd name="T90" fmla="*/ 25 w 9280"/>
                  <a:gd name="T91" fmla="*/ 4757 h 8818"/>
                  <a:gd name="T92" fmla="*/ 10 w 9280"/>
                  <a:gd name="T93" fmla="*/ 5022 h 8818"/>
                  <a:gd name="T94" fmla="*/ 95 w 9280"/>
                  <a:gd name="T95" fmla="*/ 5156 h 8818"/>
                  <a:gd name="T96" fmla="*/ 219 w 9280"/>
                  <a:gd name="T97" fmla="*/ 5371 h 8818"/>
                  <a:gd name="T98" fmla="*/ 321 w 9280"/>
                  <a:gd name="T99" fmla="*/ 5873 h 8818"/>
                  <a:gd name="T100" fmla="*/ 542 w 9280"/>
                  <a:gd name="T101" fmla="*/ 6365 h 8818"/>
                  <a:gd name="T102" fmla="*/ 918 w 9280"/>
                  <a:gd name="T103" fmla="*/ 6693 h 8818"/>
                  <a:gd name="T104" fmla="*/ 1213 w 9280"/>
                  <a:gd name="T105" fmla="*/ 6949 h 8818"/>
                  <a:gd name="T106" fmla="*/ 1261 w 9280"/>
                  <a:gd name="T107" fmla="*/ 7329 h 8818"/>
                  <a:gd name="T108" fmla="*/ 1281 w 9280"/>
                  <a:gd name="T109" fmla="*/ 7825 h 8818"/>
                  <a:gd name="T110" fmla="*/ 1395 w 9280"/>
                  <a:gd name="T111" fmla="*/ 8537 h 8818"/>
                  <a:gd name="T112" fmla="*/ 2980 w 9280"/>
                  <a:gd name="T113" fmla="*/ 8803 h 8818"/>
                  <a:gd name="T114" fmla="*/ 5445 w 9280"/>
                  <a:gd name="T115" fmla="*/ 8741 h 8818"/>
                  <a:gd name="T116" fmla="*/ 7686 w 9280"/>
                  <a:gd name="T117" fmla="*/ 8349 h 88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280"/>
                  <a:gd name="T178" fmla="*/ 0 h 8818"/>
                  <a:gd name="T179" fmla="*/ 9280 w 9280"/>
                  <a:gd name="T180" fmla="*/ 8818 h 88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280" h="8818">
                    <a:moveTo>
                      <a:pt x="8482" y="7938"/>
                    </a:moveTo>
                    <a:lnTo>
                      <a:pt x="8477" y="7924"/>
                    </a:lnTo>
                    <a:lnTo>
                      <a:pt x="8463" y="7885"/>
                    </a:lnTo>
                    <a:lnTo>
                      <a:pt x="8442" y="7827"/>
                    </a:lnTo>
                    <a:lnTo>
                      <a:pt x="8417" y="7749"/>
                    </a:lnTo>
                    <a:lnTo>
                      <a:pt x="8390" y="7658"/>
                    </a:lnTo>
                    <a:lnTo>
                      <a:pt x="8361" y="7554"/>
                    </a:lnTo>
                    <a:lnTo>
                      <a:pt x="8346" y="7501"/>
                    </a:lnTo>
                    <a:lnTo>
                      <a:pt x="8333" y="7445"/>
                    </a:lnTo>
                    <a:lnTo>
                      <a:pt x="8321" y="7388"/>
                    </a:lnTo>
                    <a:lnTo>
                      <a:pt x="8308" y="7331"/>
                    </a:lnTo>
                    <a:lnTo>
                      <a:pt x="8298" y="7272"/>
                    </a:lnTo>
                    <a:lnTo>
                      <a:pt x="8290" y="7215"/>
                    </a:lnTo>
                    <a:lnTo>
                      <a:pt x="8283" y="7159"/>
                    </a:lnTo>
                    <a:lnTo>
                      <a:pt x="8278" y="7103"/>
                    </a:lnTo>
                    <a:lnTo>
                      <a:pt x="8276" y="7049"/>
                    </a:lnTo>
                    <a:lnTo>
                      <a:pt x="8276" y="6997"/>
                    </a:lnTo>
                    <a:lnTo>
                      <a:pt x="8280" y="6947"/>
                    </a:lnTo>
                    <a:lnTo>
                      <a:pt x="8286" y="6899"/>
                    </a:lnTo>
                    <a:lnTo>
                      <a:pt x="8295" y="6854"/>
                    </a:lnTo>
                    <a:lnTo>
                      <a:pt x="8308" y="6814"/>
                    </a:lnTo>
                    <a:lnTo>
                      <a:pt x="8326" y="6778"/>
                    </a:lnTo>
                    <a:lnTo>
                      <a:pt x="8347" y="6746"/>
                    </a:lnTo>
                    <a:lnTo>
                      <a:pt x="8372" y="6719"/>
                    </a:lnTo>
                    <a:lnTo>
                      <a:pt x="8402" y="6697"/>
                    </a:lnTo>
                    <a:lnTo>
                      <a:pt x="8437" y="6682"/>
                    </a:lnTo>
                    <a:lnTo>
                      <a:pt x="8477" y="6672"/>
                    </a:lnTo>
                    <a:lnTo>
                      <a:pt x="8519" y="6663"/>
                    </a:lnTo>
                    <a:lnTo>
                      <a:pt x="8560" y="6652"/>
                    </a:lnTo>
                    <a:lnTo>
                      <a:pt x="8600" y="6638"/>
                    </a:lnTo>
                    <a:lnTo>
                      <a:pt x="8639" y="6621"/>
                    </a:lnTo>
                    <a:lnTo>
                      <a:pt x="8677" y="6601"/>
                    </a:lnTo>
                    <a:lnTo>
                      <a:pt x="8713" y="6578"/>
                    </a:lnTo>
                    <a:lnTo>
                      <a:pt x="8749" y="6553"/>
                    </a:lnTo>
                    <a:lnTo>
                      <a:pt x="8781" y="6526"/>
                    </a:lnTo>
                    <a:lnTo>
                      <a:pt x="8814" y="6497"/>
                    </a:lnTo>
                    <a:lnTo>
                      <a:pt x="8844" y="6465"/>
                    </a:lnTo>
                    <a:lnTo>
                      <a:pt x="8872" y="6431"/>
                    </a:lnTo>
                    <a:lnTo>
                      <a:pt x="8900" y="6395"/>
                    </a:lnTo>
                    <a:lnTo>
                      <a:pt x="8925" y="6357"/>
                    </a:lnTo>
                    <a:lnTo>
                      <a:pt x="8947" y="6319"/>
                    </a:lnTo>
                    <a:lnTo>
                      <a:pt x="8969" y="6278"/>
                    </a:lnTo>
                    <a:lnTo>
                      <a:pt x="8987" y="6235"/>
                    </a:lnTo>
                    <a:lnTo>
                      <a:pt x="9005" y="6191"/>
                    </a:lnTo>
                    <a:lnTo>
                      <a:pt x="9018" y="6147"/>
                    </a:lnTo>
                    <a:lnTo>
                      <a:pt x="9031" y="6100"/>
                    </a:lnTo>
                    <a:lnTo>
                      <a:pt x="9040" y="6054"/>
                    </a:lnTo>
                    <a:lnTo>
                      <a:pt x="9047" y="6007"/>
                    </a:lnTo>
                    <a:lnTo>
                      <a:pt x="9051" y="5958"/>
                    </a:lnTo>
                    <a:lnTo>
                      <a:pt x="9052" y="5909"/>
                    </a:lnTo>
                    <a:lnTo>
                      <a:pt x="9051" y="5859"/>
                    </a:lnTo>
                    <a:lnTo>
                      <a:pt x="9047" y="5810"/>
                    </a:lnTo>
                    <a:lnTo>
                      <a:pt x="9040" y="5760"/>
                    </a:lnTo>
                    <a:lnTo>
                      <a:pt x="9030" y="5710"/>
                    </a:lnTo>
                    <a:lnTo>
                      <a:pt x="9017" y="5660"/>
                    </a:lnTo>
                    <a:lnTo>
                      <a:pt x="9001" y="5610"/>
                    </a:lnTo>
                    <a:lnTo>
                      <a:pt x="8981" y="5560"/>
                    </a:lnTo>
                    <a:lnTo>
                      <a:pt x="8957" y="5510"/>
                    </a:lnTo>
                    <a:lnTo>
                      <a:pt x="8931" y="5461"/>
                    </a:lnTo>
                    <a:lnTo>
                      <a:pt x="8905" y="5414"/>
                    </a:lnTo>
                    <a:lnTo>
                      <a:pt x="8882" y="5370"/>
                    </a:lnTo>
                    <a:lnTo>
                      <a:pt x="8862" y="5330"/>
                    </a:lnTo>
                    <a:lnTo>
                      <a:pt x="8845" y="5293"/>
                    </a:lnTo>
                    <a:lnTo>
                      <a:pt x="8831" y="5259"/>
                    </a:lnTo>
                    <a:lnTo>
                      <a:pt x="8819" y="5227"/>
                    </a:lnTo>
                    <a:lnTo>
                      <a:pt x="8810" y="5197"/>
                    </a:lnTo>
                    <a:lnTo>
                      <a:pt x="8804" y="5171"/>
                    </a:lnTo>
                    <a:lnTo>
                      <a:pt x="8799" y="5146"/>
                    </a:lnTo>
                    <a:lnTo>
                      <a:pt x="8798" y="5122"/>
                    </a:lnTo>
                    <a:lnTo>
                      <a:pt x="8798" y="5101"/>
                    </a:lnTo>
                    <a:lnTo>
                      <a:pt x="8800" y="5081"/>
                    </a:lnTo>
                    <a:lnTo>
                      <a:pt x="8804" y="5062"/>
                    </a:lnTo>
                    <a:lnTo>
                      <a:pt x="8809" y="5044"/>
                    </a:lnTo>
                    <a:lnTo>
                      <a:pt x="8816" y="5028"/>
                    </a:lnTo>
                    <a:lnTo>
                      <a:pt x="8825" y="5012"/>
                    </a:lnTo>
                    <a:lnTo>
                      <a:pt x="8835" y="4997"/>
                    </a:lnTo>
                    <a:lnTo>
                      <a:pt x="8846" y="4982"/>
                    </a:lnTo>
                    <a:lnTo>
                      <a:pt x="8859" y="4967"/>
                    </a:lnTo>
                    <a:lnTo>
                      <a:pt x="8872" y="4953"/>
                    </a:lnTo>
                    <a:lnTo>
                      <a:pt x="8902" y="4923"/>
                    </a:lnTo>
                    <a:lnTo>
                      <a:pt x="8936" y="4892"/>
                    </a:lnTo>
                    <a:lnTo>
                      <a:pt x="8952" y="4875"/>
                    </a:lnTo>
                    <a:lnTo>
                      <a:pt x="8970" y="4857"/>
                    </a:lnTo>
                    <a:lnTo>
                      <a:pt x="8987" y="4837"/>
                    </a:lnTo>
                    <a:lnTo>
                      <a:pt x="9005" y="4816"/>
                    </a:lnTo>
                    <a:lnTo>
                      <a:pt x="9023" y="4794"/>
                    </a:lnTo>
                    <a:lnTo>
                      <a:pt x="9041" y="4770"/>
                    </a:lnTo>
                    <a:lnTo>
                      <a:pt x="9057" y="4744"/>
                    </a:lnTo>
                    <a:lnTo>
                      <a:pt x="9075" y="4715"/>
                    </a:lnTo>
                    <a:lnTo>
                      <a:pt x="9092" y="4684"/>
                    </a:lnTo>
                    <a:lnTo>
                      <a:pt x="9108" y="4650"/>
                    </a:lnTo>
                    <a:lnTo>
                      <a:pt x="9126" y="4615"/>
                    </a:lnTo>
                    <a:lnTo>
                      <a:pt x="9143" y="4576"/>
                    </a:lnTo>
                    <a:lnTo>
                      <a:pt x="9159" y="4536"/>
                    </a:lnTo>
                    <a:lnTo>
                      <a:pt x="9177" y="4495"/>
                    </a:lnTo>
                    <a:lnTo>
                      <a:pt x="9192" y="4452"/>
                    </a:lnTo>
                    <a:lnTo>
                      <a:pt x="9207" y="4407"/>
                    </a:lnTo>
                    <a:lnTo>
                      <a:pt x="9222" y="4362"/>
                    </a:lnTo>
                    <a:lnTo>
                      <a:pt x="9234" y="4314"/>
                    </a:lnTo>
                    <a:lnTo>
                      <a:pt x="9247" y="4266"/>
                    </a:lnTo>
                    <a:lnTo>
                      <a:pt x="9257" y="4217"/>
                    </a:lnTo>
                    <a:lnTo>
                      <a:pt x="9265" y="4167"/>
                    </a:lnTo>
                    <a:lnTo>
                      <a:pt x="9272" y="4118"/>
                    </a:lnTo>
                    <a:lnTo>
                      <a:pt x="9277" y="4067"/>
                    </a:lnTo>
                    <a:lnTo>
                      <a:pt x="9279" y="4017"/>
                    </a:lnTo>
                    <a:lnTo>
                      <a:pt x="9280" y="3967"/>
                    </a:lnTo>
                    <a:lnTo>
                      <a:pt x="9278" y="3917"/>
                    </a:lnTo>
                    <a:lnTo>
                      <a:pt x="9273" y="3869"/>
                    </a:lnTo>
                    <a:lnTo>
                      <a:pt x="9265" y="3820"/>
                    </a:lnTo>
                    <a:lnTo>
                      <a:pt x="9256" y="3771"/>
                    </a:lnTo>
                    <a:lnTo>
                      <a:pt x="9242" y="3725"/>
                    </a:lnTo>
                    <a:lnTo>
                      <a:pt x="9224" y="3679"/>
                    </a:lnTo>
                    <a:lnTo>
                      <a:pt x="9204" y="3634"/>
                    </a:lnTo>
                    <a:lnTo>
                      <a:pt x="9179" y="3592"/>
                    </a:lnTo>
                    <a:lnTo>
                      <a:pt x="9152" y="3549"/>
                    </a:lnTo>
                    <a:lnTo>
                      <a:pt x="9119" y="3511"/>
                    </a:lnTo>
                    <a:lnTo>
                      <a:pt x="9083" y="3473"/>
                    </a:lnTo>
                    <a:lnTo>
                      <a:pt x="9042" y="3437"/>
                    </a:lnTo>
                    <a:lnTo>
                      <a:pt x="8997" y="3404"/>
                    </a:lnTo>
                    <a:lnTo>
                      <a:pt x="8947" y="3373"/>
                    </a:lnTo>
                    <a:lnTo>
                      <a:pt x="8892" y="3346"/>
                    </a:lnTo>
                    <a:lnTo>
                      <a:pt x="8836" y="3320"/>
                    </a:lnTo>
                    <a:lnTo>
                      <a:pt x="8783" y="3292"/>
                    </a:lnTo>
                    <a:lnTo>
                      <a:pt x="8731" y="3266"/>
                    </a:lnTo>
                    <a:lnTo>
                      <a:pt x="8684" y="3238"/>
                    </a:lnTo>
                    <a:lnTo>
                      <a:pt x="8639" y="3210"/>
                    </a:lnTo>
                    <a:lnTo>
                      <a:pt x="8597" y="3182"/>
                    </a:lnTo>
                    <a:lnTo>
                      <a:pt x="8555" y="3154"/>
                    </a:lnTo>
                    <a:lnTo>
                      <a:pt x="8518" y="3125"/>
                    </a:lnTo>
                    <a:lnTo>
                      <a:pt x="8483" y="3096"/>
                    </a:lnTo>
                    <a:lnTo>
                      <a:pt x="8451" y="3066"/>
                    </a:lnTo>
                    <a:lnTo>
                      <a:pt x="8419" y="3036"/>
                    </a:lnTo>
                    <a:lnTo>
                      <a:pt x="8391" y="3006"/>
                    </a:lnTo>
                    <a:lnTo>
                      <a:pt x="8365" y="2975"/>
                    </a:lnTo>
                    <a:lnTo>
                      <a:pt x="8341" y="2944"/>
                    </a:lnTo>
                    <a:lnTo>
                      <a:pt x="8318" y="2913"/>
                    </a:lnTo>
                    <a:lnTo>
                      <a:pt x="8298" y="2880"/>
                    </a:lnTo>
                    <a:lnTo>
                      <a:pt x="8280" y="2849"/>
                    </a:lnTo>
                    <a:lnTo>
                      <a:pt x="8263" y="2815"/>
                    </a:lnTo>
                    <a:lnTo>
                      <a:pt x="8250" y="2783"/>
                    </a:lnTo>
                    <a:lnTo>
                      <a:pt x="8237" y="2749"/>
                    </a:lnTo>
                    <a:lnTo>
                      <a:pt x="8226" y="2715"/>
                    </a:lnTo>
                    <a:lnTo>
                      <a:pt x="8217" y="2681"/>
                    </a:lnTo>
                    <a:lnTo>
                      <a:pt x="8210" y="2646"/>
                    </a:lnTo>
                    <a:lnTo>
                      <a:pt x="8204" y="2609"/>
                    </a:lnTo>
                    <a:lnTo>
                      <a:pt x="8199" y="2574"/>
                    </a:lnTo>
                    <a:lnTo>
                      <a:pt x="8196" y="2537"/>
                    </a:lnTo>
                    <a:lnTo>
                      <a:pt x="8194" y="2501"/>
                    </a:lnTo>
                    <a:lnTo>
                      <a:pt x="8194" y="2463"/>
                    </a:lnTo>
                    <a:lnTo>
                      <a:pt x="8195" y="2425"/>
                    </a:lnTo>
                    <a:lnTo>
                      <a:pt x="8197" y="2387"/>
                    </a:lnTo>
                    <a:lnTo>
                      <a:pt x="8201" y="2347"/>
                    </a:lnTo>
                    <a:lnTo>
                      <a:pt x="8205" y="2309"/>
                    </a:lnTo>
                    <a:lnTo>
                      <a:pt x="8210" y="2269"/>
                    </a:lnTo>
                    <a:lnTo>
                      <a:pt x="8214" y="2230"/>
                    </a:lnTo>
                    <a:lnTo>
                      <a:pt x="8215" y="2190"/>
                    </a:lnTo>
                    <a:lnTo>
                      <a:pt x="8216" y="2151"/>
                    </a:lnTo>
                    <a:lnTo>
                      <a:pt x="8215" y="2113"/>
                    </a:lnTo>
                    <a:lnTo>
                      <a:pt x="8212" y="2074"/>
                    </a:lnTo>
                    <a:lnTo>
                      <a:pt x="8207" y="2036"/>
                    </a:lnTo>
                    <a:lnTo>
                      <a:pt x="8202" y="1999"/>
                    </a:lnTo>
                    <a:lnTo>
                      <a:pt x="8194" y="1963"/>
                    </a:lnTo>
                    <a:lnTo>
                      <a:pt x="8184" y="1927"/>
                    </a:lnTo>
                    <a:lnTo>
                      <a:pt x="8172" y="1890"/>
                    </a:lnTo>
                    <a:lnTo>
                      <a:pt x="8159" y="1855"/>
                    </a:lnTo>
                    <a:lnTo>
                      <a:pt x="8144" y="1822"/>
                    </a:lnTo>
                    <a:lnTo>
                      <a:pt x="8125" y="1789"/>
                    </a:lnTo>
                    <a:lnTo>
                      <a:pt x="8105" y="1757"/>
                    </a:lnTo>
                    <a:lnTo>
                      <a:pt x="8084" y="1726"/>
                    </a:lnTo>
                    <a:lnTo>
                      <a:pt x="8059" y="1697"/>
                    </a:lnTo>
                    <a:lnTo>
                      <a:pt x="8033" y="1668"/>
                    </a:lnTo>
                    <a:lnTo>
                      <a:pt x="8003" y="1641"/>
                    </a:lnTo>
                    <a:lnTo>
                      <a:pt x="7972" y="1615"/>
                    </a:lnTo>
                    <a:lnTo>
                      <a:pt x="7938" y="1590"/>
                    </a:lnTo>
                    <a:lnTo>
                      <a:pt x="7900" y="1567"/>
                    </a:lnTo>
                    <a:lnTo>
                      <a:pt x="7862" y="1546"/>
                    </a:lnTo>
                    <a:lnTo>
                      <a:pt x="7819" y="1526"/>
                    </a:lnTo>
                    <a:lnTo>
                      <a:pt x="7774" y="1507"/>
                    </a:lnTo>
                    <a:lnTo>
                      <a:pt x="7727" y="1491"/>
                    </a:lnTo>
                    <a:lnTo>
                      <a:pt x="7677" y="1476"/>
                    </a:lnTo>
                    <a:lnTo>
                      <a:pt x="7623" y="1464"/>
                    </a:lnTo>
                    <a:lnTo>
                      <a:pt x="7567" y="1454"/>
                    </a:lnTo>
                    <a:lnTo>
                      <a:pt x="7507" y="1445"/>
                    </a:lnTo>
                    <a:lnTo>
                      <a:pt x="7445" y="1437"/>
                    </a:lnTo>
                    <a:lnTo>
                      <a:pt x="7380" y="1434"/>
                    </a:lnTo>
                    <a:lnTo>
                      <a:pt x="7314" y="1429"/>
                    </a:lnTo>
                    <a:lnTo>
                      <a:pt x="7252" y="1424"/>
                    </a:lnTo>
                    <a:lnTo>
                      <a:pt x="7190" y="1416"/>
                    </a:lnTo>
                    <a:lnTo>
                      <a:pt x="7132" y="1409"/>
                    </a:lnTo>
                    <a:lnTo>
                      <a:pt x="7076" y="1399"/>
                    </a:lnTo>
                    <a:lnTo>
                      <a:pt x="7021" y="1387"/>
                    </a:lnTo>
                    <a:lnTo>
                      <a:pt x="6968" y="1375"/>
                    </a:lnTo>
                    <a:lnTo>
                      <a:pt x="6918" y="1362"/>
                    </a:lnTo>
                    <a:lnTo>
                      <a:pt x="6870" y="1348"/>
                    </a:lnTo>
                    <a:lnTo>
                      <a:pt x="6824" y="1331"/>
                    </a:lnTo>
                    <a:lnTo>
                      <a:pt x="6779" y="1314"/>
                    </a:lnTo>
                    <a:lnTo>
                      <a:pt x="6736" y="1295"/>
                    </a:lnTo>
                    <a:lnTo>
                      <a:pt x="6695" y="1274"/>
                    </a:lnTo>
                    <a:lnTo>
                      <a:pt x="6655" y="1253"/>
                    </a:lnTo>
                    <a:lnTo>
                      <a:pt x="6618" y="1230"/>
                    </a:lnTo>
                    <a:lnTo>
                      <a:pt x="6581" y="1206"/>
                    </a:lnTo>
                    <a:lnTo>
                      <a:pt x="6548" y="1180"/>
                    </a:lnTo>
                    <a:lnTo>
                      <a:pt x="6514" y="1154"/>
                    </a:lnTo>
                    <a:lnTo>
                      <a:pt x="6483" y="1125"/>
                    </a:lnTo>
                    <a:lnTo>
                      <a:pt x="6453" y="1097"/>
                    </a:lnTo>
                    <a:lnTo>
                      <a:pt x="6424" y="1065"/>
                    </a:lnTo>
                    <a:lnTo>
                      <a:pt x="6397" y="1033"/>
                    </a:lnTo>
                    <a:lnTo>
                      <a:pt x="6371" y="999"/>
                    </a:lnTo>
                    <a:lnTo>
                      <a:pt x="6346" y="966"/>
                    </a:lnTo>
                    <a:lnTo>
                      <a:pt x="6322" y="929"/>
                    </a:lnTo>
                    <a:lnTo>
                      <a:pt x="6299" y="891"/>
                    </a:lnTo>
                    <a:lnTo>
                      <a:pt x="6278" y="852"/>
                    </a:lnTo>
                    <a:lnTo>
                      <a:pt x="6257" y="812"/>
                    </a:lnTo>
                    <a:lnTo>
                      <a:pt x="6238" y="771"/>
                    </a:lnTo>
                    <a:lnTo>
                      <a:pt x="6220" y="727"/>
                    </a:lnTo>
                    <a:lnTo>
                      <a:pt x="6201" y="684"/>
                    </a:lnTo>
                    <a:lnTo>
                      <a:pt x="6185" y="637"/>
                    </a:lnTo>
                    <a:lnTo>
                      <a:pt x="6170" y="592"/>
                    </a:lnTo>
                    <a:lnTo>
                      <a:pt x="6156" y="547"/>
                    </a:lnTo>
                    <a:lnTo>
                      <a:pt x="6143" y="503"/>
                    </a:lnTo>
                    <a:lnTo>
                      <a:pt x="6133" y="459"/>
                    </a:lnTo>
                    <a:lnTo>
                      <a:pt x="6113" y="375"/>
                    </a:lnTo>
                    <a:lnTo>
                      <a:pt x="6096" y="297"/>
                    </a:lnTo>
                    <a:lnTo>
                      <a:pt x="6086" y="260"/>
                    </a:lnTo>
                    <a:lnTo>
                      <a:pt x="6076" y="225"/>
                    </a:lnTo>
                    <a:lnTo>
                      <a:pt x="6065" y="192"/>
                    </a:lnTo>
                    <a:lnTo>
                      <a:pt x="6052" y="161"/>
                    </a:lnTo>
                    <a:lnTo>
                      <a:pt x="6037" y="132"/>
                    </a:lnTo>
                    <a:lnTo>
                      <a:pt x="6021" y="106"/>
                    </a:lnTo>
                    <a:lnTo>
                      <a:pt x="6002" y="82"/>
                    </a:lnTo>
                    <a:lnTo>
                      <a:pt x="5980" y="61"/>
                    </a:lnTo>
                    <a:lnTo>
                      <a:pt x="5956" y="42"/>
                    </a:lnTo>
                    <a:lnTo>
                      <a:pt x="5929" y="27"/>
                    </a:lnTo>
                    <a:lnTo>
                      <a:pt x="5896" y="16"/>
                    </a:lnTo>
                    <a:lnTo>
                      <a:pt x="5861" y="7"/>
                    </a:lnTo>
                    <a:lnTo>
                      <a:pt x="5822" y="1"/>
                    </a:lnTo>
                    <a:lnTo>
                      <a:pt x="5778" y="0"/>
                    </a:lnTo>
                    <a:lnTo>
                      <a:pt x="5729" y="2"/>
                    </a:lnTo>
                    <a:lnTo>
                      <a:pt x="5674" y="8"/>
                    </a:lnTo>
                    <a:lnTo>
                      <a:pt x="5614" y="18"/>
                    </a:lnTo>
                    <a:lnTo>
                      <a:pt x="5548" y="33"/>
                    </a:lnTo>
                    <a:lnTo>
                      <a:pt x="5477" y="52"/>
                    </a:lnTo>
                    <a:lnTo>
                      <a:pt x="5398" y="76"/>
                    </a:lnTo>
                    <a:lnTo>
                      <a:pt x="5314" y="103"/>
                    </a:lnTo>
                    <a:lnTo>
                      <a:pt x="5221" y="137"/>
                    </a:lnTo>
                    <a:lnTo>
                      <a:pt x="5121" y="174"/>
                    </a:lnTo>
                    <a:lnTo>
                      <a:pt x="5013" y="218"/>
                    </a:lnTo>
                    <a:lnTo>
                      <a:pt x="4904" y="262"/>
                    </a:lnTo>
                    <a:lnTo>
                      <a:pt x="4801" y="300"/>
                    </a:lnTo>
                    <a:lnTo>
                      <a:pt x="4702" y="335"/>
                    </a:lnTo>
                    <a:lnTo>
                      <a:pt x="4609" y="366"/>
                    </a:lnTo>
                    <a:lnTo>
                      <a:pt x="4519" y="395"/>
                    </a:lnTo>
                    <a:lnTo>
                      <a:pt x="4434" y="419"/>
                    </a:lnTo>
                    <a:lnTo>
                      <a:pt x="4354" y="441"/>
                    </a:lnTo>
                    <a:lnTo>
                      <a:pt x="4278" y="460"/>
                    </a:lnTo>
                    <a:lnTo>
                      <a:pt x="4206" y="476"/>
                    </a:lnTo>
                    <a:lnTo>
                      <a:pt x="4137" y="490"/>
                    </a:lnTo>
                    <a:lnTo>
                      <a:pt x="4072" y="501"/>
                    </a:lnTo>
                    <a:lnTo>
                      <a:pt x="4011" y="513"/>
                    </a:lnTo>
                    <a:lnTo>
                      <a:pt x="3896" y="529"/>
                    </a:lnTo>
                    <a:lnTo>
                      <a:pt x="3794" y="541"/>
                    </a:lnTo>
                    <a:lnTo>
                      <a:pt x="3701" y="552"/>
                    </a:lnTo>
                    <a:lnTo>
                      <a:pt x="3618" y="564"/>
                    </a:lnTo>
                    <a:lnTo>
                      <a:pt x="3578" y="571"/>
                    </a:lnTo>
                    <a:lnTo>
                      <a:pt x="3540" y="579"/>
                    </a:lnTo>
                    <a:lnTo>
                      <a:pt x="3503" y="587"/>
                    </a:lnTo>
                    <a:lnTo>
                      <a:pt x="3468" y="597"/>
                    </a:lnTo>
                    <a:lnTo>
                      <a:pt x="3433" y="609"/>
                    </a:lnTo>
                    <a:lnTo>
                      <a:pt x="3399" y="622"/>
                    </a:lnTo>
                    <a:lnTo>
                      <a:pt x="3367" y="639"/>
                    </a:lnTo>
                    <a:lnTo>
                      <a:pt x="3335" y="657"/>
                    </a:lnTo>
                    <a:lnTo>
                      <a:pt x="3302" y="679"/>
                    </a:lnTo>
                    <a:lnTo>
                      <a:pt x="3270" y="702"/>
                    </a:lnTo>
                    <a:lnTo>
                      <a:pt x="3237" y="730"/>
                    </a:lnTo>
                    <a:lnTo>
                      <a:pt x="3205" y="761"/>
                    </a:lnTo>
                    <a:lnTo>
                      <a:pt x="3174" y="796"/>
                    </a:lnTo>
                    <a:lnTo>
                      <a:pt x="3145" y="835"/>
                    </a:lnTo>
                    <a:lnTo>
                      <a:pt x="3119" y="876"/>
                    </a:lnTo>
                    <a:lnTo>
                      <a:pt x="3095" y="921"/>
                    </a:lnTo>
                    <a:lnTo>
                      <a:pt x="3074" y="968"/>
                    </a:lnTo>
                    <a:lnTo>
                      <a:pt x="3054" y="1019"/>
                    </a:lnTo>
                    <a:lnTo>
                      <a:pt x="3034" y="1072"/>
                    </a:lnTo>
                    <a:lnTo>
                      <a:pt x="3016" y="1127"/>
                    </a:lnTo>
                    <a:lnTo>
                      <a:pt x="2980" y="1240"/>
                    </a:lnTo>
                    <a:lnTo>
                      <a:pt x="2943" y="1359"/>
                    </a:lnTo>
                    <a:lnTo>
                      <a:pt x="2923" y="1419"/>
                    </a:lnTo>
                    <a:lnTo>
                      <a:pt x="2900" y="1480"/>
                    </a:lnTo>
                    <a:lnTo>
                      <a:pt x="2877" y="1540"/>
                    </a:lnTo>
                    <a:lnTo>
                      <a:pt x="2850" y="1600"/>
                    </a:lnTo>
                    <a:lnTo>
                      <a:pt x="2822" y="1660"/>
                    </a:lnTo>
                    <a:lnTo>
                      <a:pt x="2789" y="1718"/>
                    </a:lnTo>
                    <a:lnTo>
                      <a:pt x="2753" y="1776"/>
                    </a:lnTo>
                    <a:lnTo>
                      <a:pt x="2714" y="1831"/>
                    </a:lnTo>
                    <a:lnTo>
                      <a:pt x="2671" y="1884"/>
                    </a:lnTo>
                    <a:lnTo>
                      <a:pt x="2622" y="1937"/>
                    </a:lnTo>
                    <a:lnTo>
                      <a:pt x="2568" y="1985"/>
                    </a:lnTo>
                    <a:lnTo>
                      <a:pt x="2509" y="2031"/>
                    </a:lnTo>
                    <a:lnTo>
                      <a:pt x="2444" y="2075"/>
                    </a:lnTo>
                    <a:lnTo>
                      <a:pt x="2373" y="2115"/>
                    </a:lnTo>
                    <a:lnTo>
                      <a:pt x="2295" y="2151"/>
                    </a:lnTo>
                    <a:lnTo>
                      <a:pt x="2210" y="2184"/>
                    </a:lnTo>
                    <a:lnTo>
                      <a:pt x="2118" y="2212"/>
                    </a:lnTo>
                    <a:lnTo>
                      <a:pt x="2017" y="2236"/>
                    </a:lnTo>
                    <a:lnTo>
                      <a:pt x="1908" y="2255"/>
                    </a:lnTo>
                    <a:lnTo>
                      <a:pt x="1792" y="2269"/>
                    </a:lnTo>
                    <a:lnTo>
                      <a:pt x="1774" y="2272"/>
                    </a:lnTo>
                    <a:lnTo>
                      <a:pt x="1752" y="2281"/>
                    </a:lnTo>
                    <a:lnTo>
                      <a:pt x="1730" y="2294"/>
                    </a:lnTo>
                    <a:lnTo>
                      <a:pt x="1705" y="2310"/>
                    </a:lnTo>
                    <a:lnTo>
                      <a:pt x="1679" y="2331"/>
                    </a:lnTo>
                    <a:lnTo>
                      <a:pt x="1651" y="2355"/>
                    </a:lnTo>
                    <a:lnTo>
                      <a:pt x="1623" y="2383"/>
                    </a:lnTo>
                    <a:lnTo>
                      <a:pt x="1593" y="2413"/>
                    </a:lnTo>
                    <a:lnTo>
                      <a:pt x="1563" y="2447"/>
                    </a:lnTo>
                    <a:lnTo>
                      <a:pt x="1532" y="2485"/>
                    </a:lnTo>
                    <a:lnTo>
                      <a:pt x="1499" y="2523"/>
                    </a:lnTo>
                    <a:lnTo>
                      <a:pt x="1467" y="2564"/>
                    </a:lnTo>
                    <a:lnTo>
                      <a:pt x="1434" y="2607"/>
                    </a:lnTo>
                    <a:lnTo>
                      <a:pt x="1400" y="2652"/>
                    </a:lnTo>
                    <a:lnTo>
                      <a:pt x="1368" y="2698"/>
                    </a:lnTo>
                    <a:lnTo>
                      <a:pt x="1336" y="2745"/>
                    </a:lnTo>
                    <a:lnTo>
                      <a:pt x="1303" y="2794"/>
                    </a:lnTo>
                    <a:lnTo>
                      <a:pt x="1272" y="2843"/>
                    </a:lnTo>
                    <a:lnTo>
                      <a:pt x="1241" y="2893"/>
                    </a:lnTo>
                    <a:lnTo>
                      <a:pt x="1212" y="2943"/>
                    </a:lnTo>
                    <a:lnTo>
                      <a:pt x="1182" y="2993"/>
                    </a:lnTo>
                    <a:lnTo>
                      <a:pt x="1155" y="3042"/>
                    </a:lnTo>
                    <a:lnTo>
                      <a:pt x="1130" y="3091"/>
                    </a:lnTo>
                    <a:lnTo>
                      <a:pt x="1105" y="3140"/>
                    </a:lnTo>
                    <a:lnTo>
                      <a:pt x="1082" y="3187"/>
                    </a:lnTo>
                    <a:lnTo>
                      <a:pt x="1061" y="3235"/>
                    </a:lnTo>
                    <a:lnTo>
                      <a:pt x="1042" y="3280"/>
                    </a:lnTo>
                    <a:lnTo>
                      <a:pt x="1026" y="3322"/>
                    </a:lnTo>
                    <a:lnTo>
                      <a:pt x="1012" y="3364"/>
                    </a:lnTo>
                    <a:lnTo>
                      <a:pt x="1001" y="3403"/>
                    </a:lnTo>
                    <a:lnTo>
                      <a:pt x="992" y="3441"/>
                    </a:lnTo>
                    <a:lnTo>
                      <a:pt x="986" y="3474"/>
                    </a:lnTo>
                    <a:lnTo>
                      <a:pt x="980" y="3507"/>
                    </a:lnTo>
                    <a:lnTo>
                      <a:pt x="970" y="3539"/>
                    </a:lnTo>
                    <a:lnTo>
                      <a:pt x="956" y="3572"/>
                    </a:lnTo>
                    <a:lnTo>
                      <a:pt x="939" y="3604"/>
                    </a:lnTo>
                    <a:lnTo>
                      <a:pt x="919" y="3635"/>
                    </a:lnTo>
                    <a:lnTo>
                      <a:pt x="895" y="3667"/>
                    </a:lnTo>
                    <a:lnTo>
                      <a:pt x="869" y="3699"/>
                    </a:lnTo>
                    <a:lnTo>
                      <a:pt x="840" y="3730"/>
                    </a:lnTo>
                    <a:lnTo>
                      <a:pt x="809" y="3763"/>
                    </a:lnTo>
                    <a:lnTo>
                      <a:pt x="777" y="3795"/>
                    </a:lnTo>
                    <a:lnTo>
                      <a:pt x="742" y="3828"/>
                    </a:lnTo>
                    <a:lnTo>
                      <a:pt x="705" y="3860"/>
                    </a:lnTo>
                    <a:lnTo>
                      <a:pt x="631" y="3927"/>
                    </a:lnTo>
                    <a:lnTo>
                      <a:pt x="551" y="3997"/>
                    </a:lnTo>
                    <a:lnTo>
                      <a:pt x="511" y="4033"/>
                    </a:lnTo>
                    <a:lnTo>
                      <a:pt x="471" y="4070"/>
                    </a:lnTo>
                    <a:lnTo>
                      <a:pt x="431" y="4107"/>
                    </a:lnTo>
                    <a:lnTo>
                      <a:pt x="391" y="4146"/>
                    </a:lnTo>
                    <a:lnTo>
                      <a:pt x="352" y="4184"/>
                    </a:lnTo>
                    <a:lnTo>
                      <a:pt x="315" y="4226"/>
                    </a:lnTo>
                    <a:lnTo>
                      <a:pt x="277" y="4267"/>
                    </a:lnTo>
                    <a:lnTo>
                      <a:pt x="243" y="4309"/>
                    </a:lnTo>
                    <a:lnTo>
                      <a:pt x="209" y="4354"/>
                    </a:lnTo>
                    <a:lnTo>
                      <a:pt x="176" y="4399"/>
                    </a:lnTo>
                    <a:lnTo>
                      <a:pt x="146" y="4447"/>
                    </a:lnTo>
                    <a:lnTo>
                      <a:pt x="119" y="4495"/>
                    </a:lnTo>
                    <a:lnTo>
                      <a:pt x="94" y="4545"/>
                    </a:lnTo>
                    <a:lnTo>
                      <a:pt x="73" y="4596"/>
                    </a:lnTo>
                    <a:lnTo>
                      <a:pt x="54" y="4650"/>
                    </a:lnTo>
                    <a:lnTo>
                      <a:pt x="38" y="4705"/>
                    </a:lnTo>
                    <a:lnTo>
                      <a:pt x="25" y="4757"/>
                    </a:lnTo>
                    <a:lnTo>
                      <a:pt x="17" y="4805"/>
                    </a:lnTo>
                    <a:lnTo>
                      <a:pt x="9" y="4847"/>
                    </a:lnTo>
                    <a:lnTo>
                      <a:pt x="4" y="4886"/>
                    </a:lnTo>
                    <a:lnTo>
                      <a:pt x="2" y="4920"/>
                    </a:lnTo>
                    <a:lnTo>
                      <a:pt x="0" y="4950"/>
                    </a:lnTo>
                    <a:lnTo>
                      <a:pt x="2" y="4977"/>
                    </a:lnTo>
                    <a:lnTo>
                      <a:pt x="5" y="5001"/>
                    </a:lnTo>
                    <a:lnTo>
                      <a:pt x="10" y="5022"/>
                    </a:lnTo>
                    <a:lnTo>
                      <a:pt x="17" y="5042"/>
                    </a:lnTo>
                    <a:lnTo>
                      <a:pt x="24" y="5059"/>
                    </a:lnTo>
                    <a:lnTo>
                      <a:pt x="34" y="5077"/>
                    </a:lnTo>
                    <a:lnTo>
                      <a:pt x="44" y="5092"/>
                    </a:lnTo>
                    <a:lnTo>
                      <a:pt x="55" y="5108"/>
                    </a:lnTo>
                    <a:lnTo>
                      <a:pt x="68" y="5123"/>
                    </a:lnTo>
                    <a:lnTo>
                      <a:pt x="82" y="5139"/>
                    </a:lnTo>
                    <a:lnTo>
                      <a:pt x="95" y="5156"/>
                    </a:lnTo>
                    <a:lnTo>
                      <a:pt x="110" y="5174"/>
                    </a:lnTo>
                    <a:lnTo>
                      <a:pt x="125" y="5194"/>
                    </a:lnTo>
                    <a:lnTo>
                      <a:pt x="140" y="5215"/>
                    </a:lnTo>
                    <a:lnTo>
                      <a:pt x="156" y="5240"/>
                    </a:lnTo>
                    <a:lnTo>
                      <a:pt x="171" y="5268"/>
                    </a:lnTo>
                    <a:lnTo>
                      <a:pt x="188" y="5298"/>
                    </a:lnTo>
                    <a:lnTo>
                      <a:pt x="204" y="5333"/>
                    </a:lnTo>
                    <a:lnTo>
                      <a:pt x="219" y="5371"/>
                    </a:lnTo>
                    <a:lnTo>
                      <a:pt x="234" y="5414"/>
                    </a:lnTo>
                    <a:lnTo>
                      <a:pt x="249" y="5463"/>
                    </a:lnTo>
                    <a:lnTo>
                      <a:pt x="262" y="5516"/>
                    </a:lnTo>
                    <a:lnTo>
                      <a:pt x="276" y="5575"/>
                    </a:lnTo>
                    <a:lnTo>
                      <a:pt x="287" y="5641"/>
                    </a:lnTo>
                    <a:lnTo>
                      <a:pt x="300" y="5713"/>
                    </a:lnTo>
                    <a:lnTo>
                      <a:pt x="310" y="5792"/>
                    </a:lnTo>
                    <a:lnTo>
                      <a:pt x="321" y="5873"/>
                    </a:lnTo>
                    <a:lnTo>
                      <a:pt x="337" y="5949"/>
                    </a:lnTo>
                    <a:lnTo>
                      <a:pt x="357" y="6020"/>
                    </a:lnTo>
                    <a:lnTo>
                      <a:pt x="381" y="6088"/>
                    </a:lnTo>
                    <a:lnTo>
                      <a:pt x="408" y="6150"/>
                    </a:lnTo>
                    <a:lnTo>
                      <a:pt x="438" y="6209"/>
                    </a:lnTo>
                    <a:lnTo>
                      <a:pt x="471" y="6264"/>
                    </a:lnTo>
                    <a:lnTo>
                      <a:pt x="506" y="6316"/>
                    </a:lnTo>
                    <a:lnTo>
                      <a:pt x="542" y="6365"/>
                    </a:lnTo>
                    <a:lnTo>
                      <a:pt x="581" y="6410"/>
                    </a:lnTo>
                    <a:lnTo>
                      <a:pt x="621" y="6452"/>
                    </a:lnTo>
                    <a:lnTo>
                      <a:pt x="662" y="6494"/>
                    </a:lnTo>
                    <a:lnTo>
                      <a:pt x="704" y="6531"/>
                    </a:lnTo>
                    <a:lnTo>
                      <a:pt x="747" y="6567"/>
                    </a:lnTo>
                    <a:lnTo>
                      <a:pt x="790" y="6601"/>
                    </a:lnTo>
                    <a:lnTo>
                      <a:pt x="833" y="6633"/>
                    </a:lnTo>
                    <a:lnTo>
                      <a:pt x="918" y="6693"/>
                    </a:lnTo>
                    <a:lnTo>
                      <a:pt x="997" y="6751"/>
                    </a:lnTo>
                    <a:lnTo>
                      <a:pt x="1036" y="6779"/>
                    </a:lnTo>
                    <a:lnTo>
                      <a:pt x="1072" y="6807"/>
                    </a:lnTo>
                    <a:lnTo>
                      <a:pt x="1106" y="6834"/>
                    </a:lnTo>
                    <a:lnTo>
                      <a:pt x="1137" y="6862"/>
                    </a:lnTo>
                    <a:lnTo>
                      <a:pt x="1166" y="6890"/>
                    </a:lnTo>
                    <a:lnTo>
                      <a:pt x="1192" y="6919"/>
                    </a:lnTo>
                    <a:lnTo>
                      <a:pt x="1213" y="6949"/>
                    </a:lnTo>
                    <a:lnTo>
                      <a:pt x="1232" y="6980"/>
                    </a:lnTo>
                    <a:lnTo>
                      <a:pt x="1247" y="7013"/>
                    </a:lnTo>
                    <a:lnTo>
                      <a:pt x="1257" y="7048"/>
                    </a:lnTo>
                    <a:lnTo>
                      <a:pt x="1263" y="7084"/>
                    </a:lnTo>
                    <a:lnTo>
                      <a:pt x="1263" y="7121"/>
                    </a:lnTo>
                    <a:lnTo>
                      <a:pt x="1261" y="7196"/>
                    </a:lnTo>
                    <a:lnTo>
                      <a:pt x="1259" y="7265"/>
                    </a:lnTo>
                    <a:lnTo>
                      <a:pt x="1261" y="7329"/>
                    </a:lnTo>
                    <a:lnTo>
                      <a:pt x="1262" y="7387"/>
                    </a:lnTo>
                    <a:lnTo>
                      <a:pt x="1266" y="7445"/>
                    </a:lnTo>
                    <a:lnTo>
                      <a:pt x="1268" y="7502"/>
                    </a:lnTo>
                    <a:lnTo>
                      <a:pt x="1272" y="7558"/>
                    </a:lnTo>
                    <a:lnTo>
                      <a:pt x="1274" y="7618"/>
                    </a:lnTo>
                    <a:lnTo>
                      <a:pt x="1278" y="7682"/>
                    </a:lnTo>
                    <a:lnTo>
                      <a:pt x="1279" y="7750"/>
                    </a:lnTo>
                    <a:lnTo>
                      <a:pt x="1281" y="7825"/>
                    </a:lnTo>
                    <a:lnTo>
                      <a:pt x="1279" y="7909"/>
                    </a:lnTo>
                    <a:lnTo>
                      <a:pt x="1277" y="8001"/>
                    </a:lnTo>
                    <a:lnTo>
                      <a:pt x="1272" y="8105"/>
                    </a:lnTo>
                    <a:lnTo>
                      <a:pt x="1264" y="8222"/>
                    </a:lnTo>
                    <a:lnTo>
                      <a:pt x="1253" y="8352"/>
                    </a:lnTo>
                    <a:lnTo>
                      <a:pt x="1266" y="8418"/>
                    </a:lnTo>
                    <a:lnTo>
                      <a:pt x="1314" y="8481"/>
                    </a:lnTo>
                    <a:lnTo>
                      <a:pt x="1395" y="8537"/>
                    </a:lnTo>
                    <a:lnTo>
                      <a:pt x="1508" y="8588"/>
                    </a:lnTo>
                    <a:lnTo>
                      <a:pt x="1649" y="8634"/>
                    </a:lnTo>
                    <a:lnTo>
                      <a:pt x="1817" y="8674"/>
                    </a:lnTo>
                    <a:lnTo>
                      <a:pt x="2009" y="8710"/>
                    </a:lnTo>
                    <a:lnTo>
                      <a:pt x="2224" y="8741"/>
                    </a:lnTo>
                    <a:lnTo>
                      <a:pt x="2459" y="8766"/>
                    </a:lnTo>
                    <a:lnTo>
                      <a:pt x="2712" y="8788"/>
                    </a:lnTo>
                    <a:lnTo>
                      <a:pt x="2980" y="8803"/>
                    </a:lnTo>
                    <a:lnTo>
                      <a:pt x="3263" y="8813"/>
                    </a:lnTo>
                    <a:lnTo>
                      <a:pt x="3557" y="8818"/>
                    </a:lnTo>
                    <a:lnTo>
                      <a:pt x="3861" y="8818"/>
                    </a:lnTo>
                    <a:lnTo>
                      <a:pt x="4172" y="8813"/>
                    </a:lnTo>
                    <a:lnTo>
                      <a:pt x="4488" y="8803"/>
                    </a:lnTo>
                    <a:lnTo>
                      <a:pt x="4807" y="8788"/>
                    </a:lnTo>
                    <a:lnTo>
                      <a:pt x="5126" y="8766"/>
                    </a:lnTo>
                    <a:lnTo>
                      <a:pt x="5445" y="8741"/>
                    </a:lnTo>
                    <a:lnTo>
                      <a:pt x="5760" y="8710"/>
                    </a:lnTo>
                    <a:lnTo>
                      <a:pt x="6070" y="8674"/>
                    </a:lnTo>
                    <a:lnTo>
                      <a:pt x="6371" y="8633"/>
                    </a:lnTo>
                    <a:lnTo>
                      <a:pt x="6663" y="8587"/>
                    </a:lnTo>
                    <a:lnTo>
                      <a:pt x="6942" y="8535"/>
                    </a:lnTo>
                    <a:lnTo>
                      <a:pt x="7207" y="8478"/>
                    </a:lnTo>
                    <a:lnTo>
                      <a:pt x="7455" y="8417"/>
                    </a:lnTo>
                    <a:lnTo>
                      <a:pt x="7686" y="8349"/>
                    </a:lnTo>
                    <a:lnTo>
                      <a:pt x="7895" y="8277"/>
                    </a:lnTo>
                    <a:lnTo>
                      <a:pt x="8081" y="8200"/>
                    </a:lnTo>
                    <a:lnTo>
                      <a:pt x="8242" y="8117"/>
                    </a:lnTo>
                    <a:lnTo>
                      <a:pt x="8377" y="8030"/>
                    </a:lnTo>
                    <a:lnTo>
                      <a:pt x="8482" y="7938"/>
                    </a:lnTo>
                    <a:close/>
                  </a:path>
                </a:pathLst>
              </a:custGeom>
              <a:solidFill>
                <a:srgbClr val="2B3B20"/>
              </a:solidFill>
              <a:ln w="9525">
                <a:noFill/>
                <a:round/>
                <a:headEnd/>
                <a:tailEnd/>
              </a:ln>
            </p:spPr>
            <p:txBody>
              <a:bodyPr/>
              <a:lstStyle/>
              <a:p>
                <a:endParaRPr lang="en-US"/>
              </a:p>
            </p:txBody>
          </p:sp>
          <p:sp>
            <p:nvSpPr>
              <p:cNvPr id="1470" name="Freeform 19"/>
              <p:cNvSpPr>
                <a:spLocks/>
              </p:cNvSpPr>
              <p:nvPr/>
            </p:nvSpPr>
            <p:spPr bwMode="auto">
              <a:xfrm>
                <a:off x="2002" y="1185"/>
                <a:ext cx="408" cy="782"/>
              </a:xfrm>
              <a:custGeom>
                <a:avLst/>
                <a:gdLst>
                  <a:gd name="T0" fmla="*/ 0 w 2040"/>
                  <a:gd name="T1" fmla="*/ 0 h 3909"/>
                  <a:gd name="T2" fmla="*/ 31 w 2040"/>
                  <a:gd name="T3" fmla="*/ 68 h 3909"/>
                  <a:gd name="T4" fmla="*/ 66 w 2040"/>
                  <a:gd name="T5" fmla="*/ 138 h 3909"/>
                  <a:gd name="T6" fmla="*/ 105 w 2040"/>
                  <a:gd name="T7" fmla="*/ 210 h 3909"/>
                  <a:gd name="T8" fmla="*/ 148 w 2040"/>
                  <a:gd name="T9" fmla="*/ 284 h 3909"/>
                  <a:gd name="T10" fmla="*/ 192 w 2040"/>
                  <a:gd name="T11" fmla="*/ 361 h 3909"/>
                  <a:gd name="T12" fmla="*/ 240 w 2040"/>
                  <a:gd name="T13" fmla="*/ 440 h 3909"/>
                  <a:gd name="T14" fmla="*/ 291 w 2040"/>
                  <a:gd name="T15" fmla="*/ 522 h 3909"/>
                  <a:gd name="T16" fmla="*/ 345 w 2040"/>
                  <a:gd name="T17" fmla="*/ 607 h 3909"/>
                  <a:gd name="T18" fmla="*/ 459 w 2040"/>
                  <a:gd name="T19" fmla="*/ 785 h 3909"/>
                  <a:gd name="T20" fmla="*/ 584 w 2040"/>
                  <a:gd name="T21" fmla="*/ 976 h 3909"/>
                  <a:gd name="T22" fmla="*/ 649 w 2040"/>
                  <a:gd name="T23" fmla="*/ 1079 h 3909"/>
                  <a:gd name="T24" fmla="*/ 715 w 2040"/>
                  <a:gd name="T25" fmla="*/ 1184 h 3909"/>
                  <a:gd name="T26" fmla="*/ 784 w 2040"/>
                  <a:gd name="T27" fmla="*/ 1292 h 3909"/>
                  <a:gd name="T28" fmla="*/ 854 w 2040"/>
                  <a:gd name="T29" fmla="*/ 1406 h 3909"/>
                  <a:gd name="T30" fmla="*/ 925 w 2040"/>
                  <a:gd name="T31" fmla="*/ 1523 h 3909"/>
                  <a:gd name="T32" fmla="*/ 996 w 2040"/>
                  <a:gd name="T33" fmla="*/ 1645 h 3909"/>
                  <a:gd name="T34" fmla="*/ 1070 w 2040"/>
                  <a:gd name="T35" fmla="*/ 1771 h 3909"/>
                  <a:gd name="T36" fmla="*/ 1143 w 2040"/>
                  <a:gd name="T37" fmla="*/ 1904 h 3909"/>
                  <a:gd name="T38" fmla="*/ 1218 w 2040"/>
                  <a:gd name="T39" fmla="*/ 2040 h 3909"/>
                  <a:gd name="T40" fmla="*/ 1293 w 2040"/>
                  <a:gd name="T41" fmla="*/ 2181 h 3909"/>
                  <a:gd name="T42" fmla="*/ 1369 w 2040"/>
                  <a:gd name="T43" fmla="*/ 2327 h 3909"/>
                  <a:gd name="T44" fmla="*/ 1445 w 2040"/>
                  <a:gd name="T45" fmla="*/ 2479 h 3909"/>
                  <a:gd name="T46" fmla="*/ 1521 w 2040"/>
                  <a:gd name="T47" fmla="*/ 2638 h 3909"/>
                  <a:gd name="T48" fmla="*/ 1596 w 2040"/>
                  <a:gd name="T49" fmla="*/ 2800 h 3909"/>
                  <a:gd name="T50" fmla="*/ 1672 w 2040"/>
                  <a:gd name="T51" fmla="*/ 2970 h 3909"/>
                  <a:gd name="T52" fmla="*/ 1747 w 2040"/>
                  <a:gd name="T53" fmla="*/ 3144 h 3909"/>
                  <a:gd name="T54" fmla="*/ 1822 w 2040"/>
                  <a:gd name="T55" fmla="*/ 3327 h 3909"/>
                  <a:gd name="T56" fmla="*/ 1896 w 2040"/>
                  <a:gd name="T57" fmla="*/ 3514 h 3909"/>
                  <a:gd name="T58" fmla="*/ 1968 w 2040"/>
                  <a:gd name="T59" fmla="*/ 3708 h 3909"/>
                  <a:gd name="T60" fmla="*/ 2040 w 2040"/>
                  <a:gd name="T61" fmla="*/ 3909 h 39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40"/>
                  <a:gd name="T94" fmla="*/ 0 h 3909"/>
                  <a:gd name="T95" fmla="*/ 2040 w 2040"/>
                  <a:gd name="T96" fmla="*/ 3909 h 39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40" h="3909">
                    <a:moveTo>
                      <a:pt x="0" y="0"/>
                    </a:moveTo>
                    <a:lnTo>
                      <a:pt x="31" y="68"/>
                    </a:lnTo>
                    <a:lnTo>
                      <a:pt x="66" y="138"/>
                    </a:lnTo>
                    <a:lnTo>
                      <a:pt x="105" y="210"/>
                    </a:lnTo>
                    <a:lnTo>
                      <a:pt x="148" y="284"/>
                    </a:lnTo>
                    <a:lnTo>
                      <a:pt x="192" y="361"/>
                    </a:lnTo>
                    <a:lnTo>
                      <a:pt x="240" y="440"/>
                    </a:lnTo>
                    <a:lnTo>
                      <a:pt x="291" y="522"/>
                    </a:lnTo>
                    <a:lnTo>
                      <a:pt x="345" y="607"/>
                    </a:lnTo>
                    <a:lnTo>
                      <a:pt x="459" y="785"/>
                    </a:lnTo>
                    <a:lnTo>
                      <a:pt x="584" y="976"/>
                    </a:lnTo>
                    <a:lnTo>
                      <a:pt x="649" y="1079"/>
                    </a:lnTo>
                    <a:lnTo>
                      <a:pt x="715" y="1184"/>
                    </a:lnTo>
                    <a:lnTo>
                      <a:pt x="784" y="1292"/>
                    </a:lnTo>
                    <a:lnTo>
                      <a:pt x="854" y="1406"/>
                    </a:lnTo>
                    <a:lnTo>
                      <a:pt x="925" y="1523"/>
                    </a:lnTo>
                    <a:lnTo>
                      <a:pt x="996" y="1645"/>
                    </a:lnTo>
                    <a:lnTo>
                      <a:pt x="1070" y="1771"/>
                    </a:lnTo>
                    <a:lnTo>
                      <a:pt x="1143" y="1904"/>
                    </a:lnTo>
                    <a:lnTo>
                      <a:pt x="1218" y="2040"/>
                    </a:lnTo>
                    <a:lnTo>
                      <a:pt x="1293" y="2181"/>
                    </a:lnTo>
                    <a:lnTo>
                      <a:pt x="1369" y="2327"/>
                    </a:lnTo>
                    <a:lnTo>
                      <a:pt x="1445" y="2479"/>
                    </a:lnTo>
                    <a:lnTo>
                      <a:pt x="1521" y="2638"/>
                    </a:lnTo>
                    <a:lnTo>
                      <a:pt x="1596" y="2800"/>
                    </a:lnTo>
                    <a:lnTo>
                      <a:pt x="1672" y="2970"/>
                    </a:lnTo>
                    <a:lnTo>
                      <a:pt x="1747" y="3144"/>
                    </a:lnTo>
                    <a:lnTo>
                      <a:pt x="1822" y="3327"/>
                    </a:lnTo>
                    <a:lnTo>
                      <a:pt x="1896" y="3514"/>
                    </a:lnTo>
                    <a:lnTo>
                      <a:pt x="1968" y="3708"/>
                    </a:lnTo>
                    <a:lnTo>
                      <a:pt x="2040" y="3909"/>
                    </a:lnTo>
                  </a:path>
                </a:pathLst>
              </a:custGeom>
              <a:noFill/>
              <a:ln w="9525">
                <a:solidFill>
                  <a:srgbClr val="009375"/>
                </a:solidFill>
                <a:round/>
                <a:headEnd/>
                <a:tailEnd/>
              </a:ln>
            </p:spPr>
            <p:txBody>
              <a:bodyPr/>
              <a:lstStyle/>
              <a:p>
                <a:endParaRPr lang="en-US"/>
              </a:p>
            </p:txBody>
          </p:sp>
          <p:sp>
            <p:nvSpPr>
              <p:cNvPr id="1471" name="Freeform 20"/>
              <p:cNvSpPr>
                <a:spLocks/>
              </p:cNvSpPr>
              <p:nvPr/>
            </p:nvSpPr>
            <p:spPr bwMode="auto">
              <a:xfrm>
                <a:off x="2919" y="740"/>
                <a:ext cx="102" cy="908"/>
              </a:xfrm>
              <a:custGeom>
                <a:avLst/>
                <a:gdLst>
                  <a:gd name="T0" fmla="*/ 514 w 514"/>
                  <a:gd name="T1" fmla="*/ 0 h 4542"/>
                  <a:gd name="T2" fmla="*/ 490 w 514"/>
                  <a:gd name="T3" fmla="*/ 61 h 4542"/>
                  <a:gd name="T4" fmla="*/ 468 w 514"/>
                  <a:gd name="T5" fmla="*/ 135 h 4542"/>
                  <a:gd name="T6" fmla="*/ 444 w 514"/>
                  <a:gd name="T7" fmla="*/ 220 h 4542"/>
                  <a:gd name="T8" fmla="*/ 419 w 514"/>
                  <a:gd name="T9" fmla="*/ 316 h 4542"/>
                  <a:gd name="T10" fmla="*/ 395 w 514"/>
                  <a:gd name="T11" fmla="*/ 421 h 4542"/>
                  <a:gd name="T12" fmla="*/ 372 w 514"/>
                  <a:gd name="T13" fmla="*/ 536 h 4542"/>
                  <a:gd name="T14" fmla="*/ 347 w 514"/>
                  <a:gd name="T15" fmla="*/ 658 h 4542"/>
                  <a:gd name="T16" fmla="*/ 323 w 514"/>
                  <a:gd name="T17" fmla="*/ 789 h 4542"/>
                  <a:gd name="T18" fmla="*/ 299 w 514"/>
                  <a:gd name="T19" fmla="*/ 926 h 4542"/>
                  <a:gd name="T20" fmla="*/ 276 w 514"/>
                  <a:gd name="T21" fmla="*/ 1071 h 4542"/>
                  <a:gd name="T22" fmla="*/ 252 w 514"/>
                  <a:gd name="T23" fmla="*/ 1222 h 4542"/>
                  <a:gd name="T24" fmla="*/ 229 w 514"/>
                  <a:gd name="T25" fmla="*/ 1377 h 4542"/>
                  <a:gd name="T26" fmla="*/ 207 w 514"/>
                  <a:gd name="T27" fmla="*/ 1537 h 4542"/>
                  <a:gd name="T28" fmla="*/ 186 w 514"/>
                  <a:gd name="T29" fmla="*/ 1701 h 4542"/>
                  <a:gd name="T30" fmla="*/ 164 w 514"/>
                  <a:gd name="T31" fmla="*/ 1867 h 4542"/>
                  <a:gd name="T32" fmla="*/ 145 w 514"/>
                  <a:gd name="T33" fmla="*/ 2037 h 4542"/>
                  <a:gd name="T34" fmla="*/ 126 w 514"/>
                  <a:gd name="T35" fmla="*/ 2208 h 4542"/>
                  <a:gd name="T36" fmla="*/ 108 w 514"/>
                  <a:gd name="T37" fmla="*/ 2382 h 4542"/>
                  <a:gd name="T38" fmla="*/ 91 w 514"/>
                  <a:gd name="T39" fmla="*/ 2554 h 4542"/>
                  <a:gd name="T40" fmla="*/ 75 w 514"/>
                  <a:gd name="T41" fmla="*/ 2727 h 4542"/>
                  <a:gd name="T42" fmla="*/ 61 w 514"/>
                  <a:gd name="T43" fmla="*/ 2898 h 4542"/>
                  <a:gd name="T44" fmla="*/ 47 w 514"/>
                  <a:gd name="T45" fmla="*/ 3069 h 4542"/>
                  <a:gd name="T46" fmla="*/ 36 w 514"/>
                  <a:gd name="T47" fmla="*/ 3238 h 4542"/>
                  <a:gd name="T48" fmla="*/ 25 w 514"/>
                  <a:gd name="T49" fmla="*/ 3403 h 4542"/>
                  <a:gd name="T50" fmla="*/ 16 w 514"/>
                  <a:gd name="T51" fmla="*/ 3565 h 4542"/>
                  <a:gd name="T52" fmla="*/ 10 w 514"/>
                  <a:gd name="T53" fmla="*/ 3722 h 4542"/>
                  <a:gd name="T54" fmla="*/ 5 w 514"/>
                  <a:gd name="T55" fmla="*/ 3874 h 4542"/>
                  <a:gd name="T56" fmla="*/ 1 w 514"/>
                  <a:gd name="T57" fmla="*/ 4022 h 4542"/>
                  <a:gd name="T58" fmla="*/ 0 w 514"/>
                  <a:gd name="T59" fmla="*/ 4163 h 4542"/>
                  <a:gd name="T60" fmla="*/ 1 w 514"/>
                  <a:gd name="T61" fmla="*/ 4296 h 4542"/>
                  <a:gd name="T62" fmla="*/ 5 w 514"/>
                  <a:gd name="T63" fmla="*/ 4424 h 4542"/>
                  <a:gd name="T64" fmla="*/ 10 w 514"/>
                  <a:gd name="T65" fmla="*/ 4542 h 45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4"/>
                  <a:gd name="T100" fmla="*/ 0 h 4542"/>
                  <a:gd name="T101" fmla="*/ 514 w 514"/>
                  <a:gd name="T102" fmla="*/ 4542 h 45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4" h="4542">
                    <a:moveTo>
                      <a:pt x="514" y="0"/>
                    </a:moveTo>
                    <a:lnTo>
                      <a:pt x="490" y="61"/>
                    </a:lnTo>
                    <a:lnTo>
                      <a:pt x="468" y="135"/>
                    </a:lnTo>
                    <a:lnTo>
                      <a:pt x="444" y="220"/>
                    </a:lnTo>
                    <a:lnTo>
                      <a:pt x="419" y="316"/>
                    </a:lnTo>
                    <a:lnTo>
                      <a:pt x="395" y="421"/>
                    </a:lnTo>
                    <a:lnTo>
                      <a:pt x="372" y="536"/>
                    </a:lnTo>
                    <a:lnTo>
                      <a:pt x="347" y="658"/>
                    </a:lnTo>
                    <a:lnTo>
                      <a:pt x="323" y="789"/>
                    </a:lnTo>
                    <a:lnTo>
                      <a:pt x="299" y="926"/>
                    </a:lnTo>
                    <a:lnTo>
                      <a:pt x="276" y="1071"/>
                    </a:lnTo>
                    <a:lnTo>
                      <a:pt x="252" y="1222"/>
                    </a:lnTo>
                    <a:lnTo>
                      <a:pt x="229" y="1377"/>
                    </a:lnTo>
                    <a:lnTo>
                      <a:pt x="207" y="1537"/>
                    </a:lnTo>
                    <a:lnTo>
                      <a:pt x="186" y="1701"/>
                    </a:lnTo>
                    <a:lnTo>
                      <a:pt x="164" y="1867"/>
                    </a:lnTo>
                    <a:lnTo>
                      <a:pt x="145" y="2037"/>
                    </a:lnTo>
                    <a:lnTo>
                      <a:pt x="126" y="2208"/>
                    </a:lnTo>
                    <a:lnTo>
                      <a:pt x="108" y="2382"/>
                    </a:lnTo>
                    <a:lnTo>
                      <a:pt x="91" y="2554"/>
                    </a:lnTo>
                    <a:lnTo>
                      <a:pt x="75" y="2727"/>
                    </a:lnTo>
                    <a:lnTo>
                      <a:pt x="61" y="2898"/>
                    </a:lnTo>
                    <a:lnTo>
                      <a:pt x="47" y="3069"/>
                    </a:lnTo>
                    <a:lnTo>
                      <a:pt x="36" y="3238"/>
                    </a:lnTo>
                    <a:lnTo>
                      <a:pt x="25" y="3403"/>
                    </a:lnTo>
                    <a:lnTo>
                      <a:pt x="16" y="3565"/>
                    </a:lnTo>
                    <a:lnTo>
                      <a:pt x="10" y="3722"/>
                    </a:lnTo>
                    <a:lnTo>
                      <a:pt x="5" y="3874"/>
                    </a:lnTo>
                    <a:lnTo>
                      <a:pt x="1" y="4022"/>
                    </a:lnTo>
                    <a:lnTo>
                      <a:pt x="0" y="4163"/>
                    </a:lnTo>
                    <a:lnTo>
                      <a:pt x="1" y="4296"/>
                    </a:lnTo>
                    <a:lnTo>
                      <a:pt x="5" y="4424"/>
                    </a:lnTo>
                    <a:lnTo>
                      <a:pt x="10" y="4542"/>
                    </a:lnTo>
                  </a:path>
                </a:pathLst>
              </a:custGeom>
              <a:noFill/>
              <a:ln w="9525">
                <a:solidFill>
                  <a:srgbClr val="009375"/>
                </a:solidFill>
                <a:round/>
                <a:headEnd/>
                <a:tailEnd/>
              </a:ln>
            </p:spPr>
            <p:txBody>
              <a:bodyPr/>
              <a:lstStyle/>
              <a:p>
                <a:endParaRPr lang="en-US"/>
              </a:p>
            </p:txBody>
          </p:sp>
          <p:sp>
            <p:nvSpPr>
              <p:cNvPr id="1472" name="Freeform 21"/>
              <p:cNvSpPr>
                <a:spLocks/>
              </p:cNvSpPr>
              <p:nvPr/>
            </p:nvSpPr>
            <p:spPr bwMode="auto">
              <a:xfrm>
                <a:off x="3381" y="1613"/>
                <a:ext cx="478" cy="760"/>
              </a:xfrm>
              <a:custGeom>
                <a:avLst/>
                <a:gdLst>
                  <a:gd name="T0" fmla="*/ 2391 w 2391"/>
                  <a:gd name="T1" fmla="*/ 0 h 3800"/>
                  <a:gd name="T2" fmla="*/ 2352 w 2391"/>
                  <a:gd name="T3" fmla="*/ 26 h 3800"/>
                  <a:gd name="T4" fmla="*/ 2303 w 2391"/>
                  <a:gd name="T5" fmla="*/ 62 h 3800"/>
                  <a:gd name="T6" fmla="*/ 2247 w 2391"/>
                  <a:gd name="T7" fmla="*/ 106 h 3800"/>
                  <a:gd name="T8" fmla="*/ 2182 w 2391"/>
                  <a:gd name="T9" fmla="*/ 157 h 3800"/>
                  <a:gd name="T10" fmla="*/ 2113 w 2391"/>
                  <a:gd name="T11" fmla="*/ 217 h 3800"/>
                  <a:gd name="T12" fmla="*/ 2035 w 2391"/>
                  <a:gd name="T13" fmla="*/ 284 h 3800"/>
                  <a:gd name="T14" fmla="*/ 1952 w 2391"/>
                  <a:gd name="T15" fmla="*/ 359 h 3800"/>
                  <a:gd name="T16" fmla="*/ 1864 w 2391"/>
                  <a:gd name="T17" fmla="*/ 441 h 3800"/>
                  <a:gd name="T18" fmla="*/ 1772 w 2391"/>
                  <a:gd name="T19" fmla="*/ 530 h 3800"/>
                  <a:gd name="T20" fmla="*/ 1677 w 2391"/>
                  <a:gd name="T21" fmla="*/ 625 h 3800"/>
                  <a:gd name="T22" fmla="*/ 1578 w 2391"/>
                  <a:gd name="T23" fmla="*/ 726 h 3800"/>
                  <a:gd name="T24" fmla="*/ 1477 w 2391"/>
                  <a:gd name="T25" fmla="*/ 833 h 3800"/>
                  <a:gd name="T26" fmla="*/ 1375 w 2391"/>
                  <a:gd name="T27" fmla="*/ 946 h 3800"/>
                  <a:gd name="T28" fmla="*/ 1272 w 2391"/>
                  <a:gd name="T29" fmla="*/ 1064 h 3800"/>
                  <a:gd name="T30" fmla="*/ 1168 w 2391"/>
                  <a:gd name="T31" fmla="*/ 1188 h 3800"/>
                  <a:gd name="T32" fmla="*/ 1064 w 2391"/>
                  <a:gd name="T33" fmla="*/ 1316 h 3800"/>
                  <a:gd name="T34" fmla="*/ 962 w 2391"/>
                  <a:gd name="T35" fmla="*/ 1449 h 3800"/>
                  <a:gd name="T36" fmla="*/ 861 w 2391"/>
                  <a:gd name="T37" fmla="*/ 1586 h 3800"/>
                  <a:gd name="T38" fmla="*/ 762 w 2391"/>
                  <a:gd name="T39" fmla="*/ 1727 h 3800"/>
                  <a:gd name="T40" fmla="*/ 668 w 2391"/>
                  <a:gd name="T41" fmla="*/ 1872 h 3800"/>
                  <a:gd name="T42" fmla="*/ 576 w 2391"/>
                  <a:gd name="T43" fmla="*/ 2020 h 3800"/>
                  <a:gd name="T44" fmla="*/ 489 w 2391"/>
                  <a:gd name="T45" fmla="*/ 2171 h 3800"/>
                  <a:gd name="T46" fmla="*/ 407 w 2391"/>
                  <a:gd name="T47" fmla="*/ 2326 h 3800"/>
                  <a:gd name="T48" fmla="*/ 329 w 2391"/>
                  <a:gd name="T49" fmla="*/ 2483 h 3800"/>
                  <a:gd name="T50" fmla="*/ 260 w 2391"/>
                  <a:gd name="T51" fmla="*/ 2642 h 3800"/>
                  <a:gd name="T52" fmla="*/ 196 w 2391"/>
                  <a:gd name="T53" fmla="*/ 2804 h 3800"/>
                  <a:gd name="T54" fmla="*/ 141 w 2391"/>
                  <a:gd name="T55" fmla="*/ 2966 h 3800"/>
                  <a:gd name="T56" fmla="*/ 94 w 2391"/>
                  <a:gd name="T57" fmla="*/ 3131 h 3800"/>
                  <a:gd name="T58" fmla="*/ 55 w 2391"/>
                  <a:gd name="T59" fmla="*/ 3297 h 3800"/>
                  <a:gd name="T60" fmla="*/ 26 w 2391"/>
                  <a:gd name="T61" fmla="*/ 3464 h 3800"/>
                  <a:gd name="T62" fmla="*/ 7 w 2391"/>
                  <a:gd name="T63" fmla="*/ 3632 h 3800"/>
                  <a:gd name="T64" fmla="*/ 0 w 2391"/>
                  <a:gd name="T65" fmla="*/ 3800 h 3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1"/>
                  <a:gd name="T100" fmla="*/ 0 h 3800"/>
                  <a:gd name="T101" fmla="*/ 2391 w 2391"/>
                  <a:gd name="T102" fmla="*/ 3800 h 3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1" h="3800">
                    <a:moveTo>
                      <a:pt x="2391" y="0"/>
                    </a:moveTo>
                    <a:lnTo>
                      <a:pt x="2352" y="26"/>
                    </a:lnTo>
                    <a:lnTo>
                      <a:pt x="2303" y="62"/>
                    </a:lnTo>
                    <a:lnTo>
                      <a:pt x="2247" y="106"/>
                    </a:lnTo>
                    <a:lnTo>
                      <a:pt x="2182" y="157"/>
                    </a:lnTo>
                    <a:lnTo>
                      <a:pt x="2113" y="217"/>
                    </a:lnTo>
                    <a:lnTo>
                      <a:pt x="2035" y="284"/>
                    </a:lnTo>
                    <a:lnTo>
                      <a:pt x="1952" y="359"/>
                    </a:lnTo>
                    <a:lnTo>
                      <a:pt x="1864" y="441"/>
                    </a:lnTo>
                    <a:lnTo>
                      <a:pt x="1772" y="530"/>
                    </a:lnTo>
                    <a:lnTo>
                      <a:pt x="1677" y="625"/>
                    </a:lnTo>
                    <a:lnTo>
                      <a:pt x="1578" y="726"/>
                    </a:lnTo>
                    <a:lnTo>
                      <a:pt x="1477" y="833"/>
                    </a:lnTo>
                    <a:lnTo>
                      <a:pt x="1375" y="946"/>
                    </a:lnTo>
                    <a:lnTo>
                      <a:pt x="1272" y="1064"/>
                    </a:lnTo>
                    <a:lnTo>
                      <a:pt x="1168" y="1188"/>
                    </a:lnTo>
                    <a:lnTo>
                      <a:pt x="1064" y="1316"/>
                    </a:lnTo>
                    <a:lnTo>
                      <a:pt x="962" y="1449"/>
                    </a:lnTo>
                    <a:lnTo>
                      <a:pt x="861" y="1586"/>
                    </a:lnTo>
                    <a:lnTo>
                      <a:pt x="762" y="1727"/>
                    </a:lnTo>
                    <a:lnTo>
                      <a:pt x="668" y="1872"/>
                    </a:lnTo>
                    <a:lnTo>
                      <a:pt x="576" y="2020"/>
                    </a:lnTo>
                    <a:lnTo>
                      <a:pt x="489" y="2171"/>
                    </a:lnTo>
                    <a:lnTo>
                      <a:pt x="407" y="2326"/>
                    </a:lnTo>
                    <a:lnTo>
                      <a:pt x="329" y="2483"/>
                    </a:lnTo>
                    <a:lnTo>
                      <a:pt x="260" y="2642"/>
                    </a:lnTo>
                    <a:lnTo>
                      <a:pt x="196" y="2804"/>
                    </a:lnTo>
                    <a:lnTo>
                      <a:pt x="141" y="2966"/>
                    </a:lnTo>
                    <a:lnTo>
                      <a:pt x="94" y="3131"/>
                    </a:lnTo>
                    <a:lnTo>
                      <a:pt x="55" y="3297"/>
                    </a:lnTo>
                    <a:lnTo>
                      <a:pt x="26" y="3464"/>
                    </a:lnTo>
                    <a:lnTo>
                      <a:pt x="7" y="3632"/>
                    </a:lnTo>
                    <a:lnTo>
                      <a:pt x="0" y="3800"/>
                    </a:lnTo>
                  </a:path>
                </a:pathLst>
              </a:custGeom>
              <a:noFill/>
              <a:ln w="9525">
                <a:solidFill>
                  <a:srgbClr val="009375"/>
                </a:solidFill>
                <a:round/>
                <a:headEnd/>
                <a:tailEnd/>
              </a:ln>
            </p:spPr>
            <p:txBody>
              <a:bodyPr/>
              <a:lstStyle/>
              <a:p>
                <a:endParaRPr lang="en-US"/>
              </a:p>
            </p:txBody>
          </p:sp>
          <p:sp>
            <p:nvSpPr>
              <p:cNvPr id="1473" name="Freeform 22"/>
              <p:cNvSpPr>
                <a:spLocks/>
              </p:cNvSpPr>
              <p:nvPr/>
            </p:nvSpPr>
            <p:spPr bwMode="auto">
              <a:xfrm>
                <a:off x="2361" y="2098"/>
                <a:ext cx="77" cy="671"/>
              </a:xfrm>
              <a:custGeom>
                <a:avLst/>
                <a:gdLst>
                  <a:gd name="T0" fmla="*/ 0 w 385"/>
                  <a:gd name="T1" fmla="*/ 0 h 3356"/>
                  <a:gd name="T2" fmla="*/ 19 w 385"/>
                  <a:gd name="T3" fmla="*/ 59 h 3356"/>
                  <a:gd name="T4" fmla="*/ 39 w 385"/>
                  <a:gd name="T5" fmla="*/ 125 h 3356"/>
                  <a:gd name="T6" fmla="*/ 58 w 385"/>
                  <a:gd name="T7" fmla="*/ 198 h 3356"/>
                  <a:gd name="T8" fmla="*/ 78 w 385"/>
                  <a:gd name="T9" fmla="*/ 278 h 3356"/>
                  <a:gd name="T10" fmla="*/ 96 w 385"/>
                  <a:gd name="T11" fmla="*/ 363 h 3356"/>
                  <a:gd name="T12" fmla="*/ 115 w 385"/>
                  <a:gd name="T13" fmla="*/ 454 h 3356"/>
                  <a:gd name="T14" fmla="*/ 134 w 385"/>
                  <a:gd name="T15" fmla="*/ 550 h 3356"/>
                  <a:gd name="T16" fmla="*/ 153 w 385"/>
                  <a:gd name="T17" fmla="*/ 651 h 3356"/>
                  <a:gd name="T18" fmla="*/ 170 w 385"/>
                  <a:gd name="T19" fmla="*/ 756 h 3356"/>
                  <a:gd name="T20" fmla="*/ 188 w 385"/>
                  <a:gd name="T21" fmla="*/ 865 h 3356"/>
                  <a:gd name="T22" fmla="*/ 204 w 385"/>
                  <a:gd name="T23" fmla="*/ 977 h 3356"/>
                  <a:gd name="T24" fmla="*/ 221 w 385"/>
                  <a:gd name="T25" fmla="*/ 1092 h 3356"/>
                  <a:gd name="T26" fmla="*/ 237 w 385"/>
                  <a:gd name="T27" fmla="*/ 1211 h 3356"/>
                  <a:gd name="T28" fmla="*/ 252 w 385"/>
                  <a:gd name="T29" fmla="*/ 1330 h 3356"/>
                  <a:gd name="T30" fmla="*/ 267 w 385"/>
                  <a:gd name="T31" fmla="*/ 1452 h 3356"/>
                  <a:gd name="T32" fmla="*/ 281 w 385"/>
                  <a:gd name="T33" fmla="*/ 1574 h 3356"/>
                  <a:gd name="T34" fmla="*/ 295 w 385"/>
                  <a:gd name="T35" fmla="*/ 1697 h 3356"/>
                  <a:gd name="T36" fmla="*/ 307 w 385"/>
                  <a:gd name="T37" fmla="*/ 1822 h 3356"/>
                  <a:gd name="T38" fmla="*/ 319 w 385"/>
                  <a:gd name="T39" fmla="*/ 1946 h 3356"/>
                  <a:gd name="T40" fmla="*/ 330 w 385"/>
                  <a:gd name="T41" fmla="*/ 2069 h 3356"/>
                  <a:gd name="T42" fmla="*/ 340 w 385"/>
                  <a:gd name="T43" fmla="*/ 2192 h 3356"/>
                  <a:gd name="T44" fmla="*/ 350 w 385"/>
                  <a:gd name="T45" fmla="*/ 2313 h 3356"/>
                  <a:gd name="T46" fmla="*/ 357 w 385"/>
                  <a:gd name="T47" fmla="*/ 2433 h 3356"/>
                  <a:gd name="T48" fmla="*/ 365 w 385"/>
                  <a:gd name="T49" fmla="*/ 2550 h 3356"/>
                  <a:gd name="T50" fmla="*/ 371 w 385"/>
                  <a:gd name="T51" fmla="*/ 2663 h 3356"/>
                  <a:gd name="T52" fmla="*/ 376 w 385"/>
                  <a:gd name="T53" fmla="*/ 2776 h 3356"/>
                  <a:gd name="T54" fmla="*/ 380 w 385"/>
                  <a:gd name="T55" fmla="*/ 2883 h 3356"/>
                  <a:gd name="T56" fmla="*/ 382 w 385"/>
                  <a:gd name="T57" fmla="*/ 2988 h 3356"/>
                  <a:gd name="T58" fmla="*/ 385 w 385"/>
                  <a:gd name="T59" fmla="*/ 3088 h 3356"/>
                  <a:gd name="T60" fmla="*/ 385 w 385"/>
                  <a:gd name="T61" fmla="*/ 3183 h 3356"/>
                  <a:gd name="T62" fmla="*/ 383 w 385"/>
                  <a:gd name="T63" fmla="*/ 3271 h 3356"/>
                  <a:gd name="T64" fmla="*/ 381 w 385"/>
                  <a:gd name="T65" fmla="*/ 3356 h 33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5"/>
                  <a:gd name="T100" fmla="*/ 0 h 3356"/>
                  <a:gd name="T101" fmla="*/ 385 w 385"/>
                  <a:gd name="T102" fmla="*/ 3356 h 33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5" h="3356">
                    <a:moveTo>
                      <a:pt x="0" y="0"/>
                    </a:moveTo>
                    <a:lnTo>
                      <a:pt x="19" y="59"/>
                    </a:lnTo>
                    <a:lnTo>
                      <a:pt x="39" y="125"/>
                    </a:lnTo>
                    <a:lnTo>
                      <a:pt x="58" y="198"/>
                    </a:lnTo>
                    <a:lnTo>
                      <a:pt x="78" y="278"/>
                    </a:lnTo>
                    <a:lnTo>
                      <a:pt x="96" y="363"/>
                    </a:lnTo>
                    <a:lnTo>
                      <a:pt x="115" y="454"/>
                    </a:lnTo>
                    <a:lnTo>
                      <a:pt x="134" y="550"/>
                    </a:lnTo>
                    <a:lnTo>
                      <a:pt x="153" y="651"/>
                    </a:lnTo>
                    <a:lnTo>
                      <a:pt x="170" y="756"/>
                    </a:lnTo>
                    <a:lnTo>
                      <a:pt x="188" y="865"/>
                    </a:lnTo>
                    <a:lnTo>
                      <a:pt x="204" y="977"/>
                    </a:lnTo>
                    <a:lnTo>
                      <a:pt x="221" y="1092"/>
                    </a:lnTo>
                    <a:lnTo>
                      <a:pt x="237" y="1211"/>
                    </a:lnTo>
                    <a:lnTo>
                      <a:pt x="252" y="1330"/>
                    </a:lnTo>
                    <a:lnTo>
                      <a:pt x="267" y="1452"/>
                    </a:lnTo>
                    <a:lnTo>
                      <a:pt x="281" y="1574"/>
                    </a:lnTo>
                    <a:lnTo>
                      <a:pt x="295" y="1697"/>
                    </a:lnTo>
                    <a:lnTo>
                      <a:pt x="307" y="1822"/>
                    </a:lnTo>
                    <a:lnTo>
                      <a:pt x="319" y="1946"/>
                    </a:lnTo>
                    <a:lnTo>
                      <a:pt x="330" y="2069"/>
                    </a:lnTo>
                    <a:lnTo>
                      <a:pt x="340" y="2192"/>
                    </a:lnTo>
                    <a:lnTo>
                      <a:pt x="350" y="2313"/>
                    </a:lnTo>
                    <a:lnTo>
                      <a:pt x="357" y="2433"/>
                    </a:lnTo>
                    <a:lnTo>
                      <a:pt x="365" y="2550"/>
                    </a:lnTo>
                    <a:lnTo>
                      <a:pt x="371" y="2663"/>
                    </a:lnTo>
                    <a:lnTo>
                      <a:pt x="376" y="2776"/>
                    </a:lnTo>
                    <a:lnTo>
                      <a:pt x="380" y="2883"/>
                    </a:lnTo>
                    <a:lnTo>
                      <a:pt x="382" y="2988"/>
                    </a:lnTo>
                    <a:lnTo>
                      <a:pt x="385" y="3088"/>
                    </a:lnTo>
                    <a:lnTo>
                      <a:pt x="385" y="3183"/>
                    </a:lnTo>
                    <a:lnTo>
                      <a:pt x="383" y="3271"/>
                    </a:lnTo>
                    <a:lnTo>
                      <a:pt x="381" y="3356"/>
                    </a:lnTo>
                  </a:path>
                </a:pathLst>
              </a:custGeom>
              <a:noFill/>
              <a:ln w="9525">
                <a:solidFill>
                  <a:srgbClr val="009375"/>
                </a:solidFill>
                <a:round/>
                <a:headEnd/>
                <a:tailEnd/>
              </a:ln>
            </p:spPr>
            <p:txBody>
              <a:bodyPr/>
              <a:lstStyle/>
              <a:p>
                <a:endParaRPr lang="en-US"/>
              </a:p>
            </p:txBody>
          </p:sp>
          <p:sp>
            <p:nvSpPr>
              <p:cNvPr id="1474" name="Freeform 23"/>
              <p:cNvSpPr>
                <a:spLocks/>
              </p:cNvSpPr>
              <p:nvPr/>
            </p:nvSpPr>
            <p:spPr bwMode="auto">
              <a:xfrm>
                <a:off x="1775" y="2102"/>
                <a:ext cx="593" cy="566"/>
              </a:xfrm>
              <a:custGeom>
                <a:avLst/>
                <a:gdLst>
                  <a:gd name="T0" fmla="*/ 0 w 2964"/>
                  <a:gd name="T1" fmla="*/ 0 h 2832"/>
                  <a:gd name="T2" fmla="*/ 22 w 2964"/>
                  <a:gd name="T3" fmla="*/ 1 h 2832"/>
                  <a:gd name="T4" fmla="*/ 87 w 2964"/>
                  <a:gd name="T5" fmla="*/ 7 h 2832"/>
                  <a:gd name="T6" fmla="*/ 134 w 2964"/>
                  <a:gd name="T7" fmla="*/ 14 h 2832"/>
                  <a:gd name="T8" fmla="*/ 189 w 2964"/>
                  <a:gd name="T9" fmla="*/ 22 h 2832"/>
                  <a:gd name="T10" fmla="*/ 254 w 2964"/>
                  <a:gd name="T11" fmla="*/ 35 h 2832"/>
                  <a:gd name="T12" fmla="*/ 325 w 2964"/>
                  <a:gd name="T13" fmla="*/ 51 h 2832"/>
                  <a:gd name="T14" fmla="*/ 405 w 2964"/>
                  <a:gd name="T15" fmla="*/ 71 h 2832"/>
                  <a:gd name="T16" fmla="*/ 491 w 2964"/>
                  <a:gd name="T17" fmla="*/ 96 h 2832"/>
                  <a:gd name="T18" fmla="*/ 584 w 2964"/>
                  <a:gd name="T19" fmla="*/ 126 h 2832"/>
                  <a:gd name="T20" fmla="*/ 681 w 2964"/>
                  <a:gd name="T21" fmla="*/ 162 h 2832"/>
                  <a:gd name="T22" fmla="*/ 783 w 2964"/>
                  <a:gd name="T23" fmla="*/ 205 h 2832"/>
                  <a:gd name="T24" fmla="*/ 890 w 2964"/>
                  <a:gd name="T25" fmla="*/ 253 h 2832"/>
                  <a:gd name="T26" fmla="*/ 1002 w 2964"/>
                  <a:gd name="T27" fmla="*/ 309 h 2832"/>
                  <a:gd name="T28" fmla="*/ 1116 w 2964"/>
                  <a:gd name="T29" fmla="*/ 373 h 2832"/>
                  <a:gd name="T30" fmla="*/ 1234 w 2964"/>
                  <a:gd name="T31" fmla="*/ 444 h 2832"/>
                  <a:gd name="T32" fmla="*/ 1353 w 2964"/>
                  <a:gd name="T33" fmla="*/ 524 h 2832"/>
                  <a:gd name="T34" fmla="*/ 1476 w 2964"/>
                  <a:gd name="T35" fmla="*/ 614 h 2832"/>
                  <a:gd name="T36" fmla="*/ 1598 w 2964"/>
                  <a:gd name="T37" fmla="*/ 713 h 2832"/>
                  <a:gd name="T38" fmla="*/ 1722 w 2964"/>
                  <a:gd name="T39" fmla="*/ 822 h 2832"/>
                  <a:gd name="T40" fmla="*/ 1845 w 2964"/>
                  <a:gd name="T41" fmla="*/ 942 h 2832"/>
                  <a:gd name="T42" fmla="*/ 1969 w 2964"/>
                  <a:gd name="T43" fmla="*/ 1073 h 2832"/>
                  <a:gd name="T44" fmla="*/ 2090 w 2964"/>
                  <a:gd name="T45" fmla="*/ 1216 h 2832"/>
                  <a:gd name="T46" fmla="*/ 2211 w 2964"/>
                  <a:gd name="T47" fmla="*/ 1370 h 2832"/>
                  <a:gd name="T48" fmla="*/ 2329 w 2964"/>
                  <a:gd name="T49" fmla="*/ 1538 h 2832"/>
                  <a:gd name="T50" fmla="*/ 2444 w 2964"/>
                  <a:gd name="T51" fmla="*/ 1717 h 2832"/>
                  <a:gd name="T52" fmla="*/ 2558 w 2964"/>
                  <a:gd name="T53" fmla="*/ 1911 h 2832"/>
                  <a:gd name="T54" fmla="*/ 2666 w 2964"/>
                  <a:gd name="T55" fmla="*/ 2119 h 2832"/>
                  <a:gd name="T56" fmla="*/ 2770 w 2964"/>
                  <a:gd name="T57" fmla="*/ 2341 h 2832"/>
                  <a:gd name="T58" fmla="*/ 2870 w 2964"/>
                  <a:gd name="T59" fmla="*/ 2579 h 2832"/>
                  <a:gd name="T60" fmla="*/ 2964 w 2964"/>
                  <a:gd name="T61" fmla="*/ 2832 h 28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64"/>
                  <a:gd name="T94" fmla="*/ 0 h 2832"/>
                  <a:gd name="T95" fmla="*/ 2964 w 2964"/>
                  <a:gd name="T96" fmla="*/ 2832 h 28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64" h="2832">
                    <a:moveTo>
                      <a:pt x="0" y="0"/>
                    </a:moveTo>
                    <a:lnTo>
                      <a:pt x="22" y="1"/>
                    </a:lnTo>
                    <a:lnTo>
                      <a:pt x="87" y="7"/>
                    </a:lnTo>
                    <a:lnTo>
                      <a:pt x="134" y="14"/>
                    </a:lnTo>
                    <a:lnTo>
                      <a:pt x="189" y="22"/>
                    </a:lnTo>
                    <a:lnTo>
                      <a:pt x="254" y="35"/>
                    </a:lnTo>
                    <a:lnTo>
                      <a:pt x="325" y="51"/>
                    </a:lnTo>
                    <a:lnTo>
                      <a:pt x="405" y="71"/>
                    </a:lnTo>
                    <a:lnTo>
                      <a:pt x="491" y="96"/>
                    </a:lnTo>
                    <a:lnTo>
                      <a:pt x="584" y="126"/>
                    </a:lnTo>
                    <a:lnTo>
                      <a:pt x="681" y="162"/>
                    </a:lnTo>
                    <a:lnTo>
                      <a:pt x="783" y="205"/>
                    </a:lnTo>
                    <a:lnTo>
                      <a:pt x="890" y="253"/>
                    </a:lnTo>
                    <a:lnTo>
                      <a:pt x="1002" y="309"/>
                    </a:lnTo>
                    <a:lnTo>
                      <a:pt x="1116" y="373"/>
                    </a:lnTo>
                    <a:lnTo>
                      <a:pt x="1234" y="444"/>
                    </a:lnTo>
                    <a:lnTo>
                      <a:pt x="1353" y="524"/>
                    </a:lnTo>
                    <a:lnTo>
                      <a:pt x="1476" y="614"/>
                    </a:lnTo>
                    <a:lnTo>
                      <a:pt x="1598" y="713"/>
                    </a:lnTo>
                    <a:lnTo>
                      <a:pt x="1722" y="822"/>
                    </a:lnTo>
                    <a:lnTo>
                      <a:pt x="1845" y="942"/>
                    </a:lnTo>
                    <a:lnTo>
                      <a:pt x="1969" y="1073"/>
                    </a:lnTo>
                    <a:lnTo>
                      <a:pt x="2090" y="1216"/>
                    </a:lnTo>
                    <a:lnTo>
                      <a:pt x="2211" y="1370"/>
                    </a:lnTo>
                    <a:lnTo>
                      <a:pt x="2329" y="1538"/>
                    </a:lnTo>
                    <a:lnTo>
                      <a:pt x="2444" y="1717"/>
                    </a:lnTo>
                    <a:lnTo>
                      <a:pt x="2558" y="1911"/>
                    </a:lnTo>
                    <a:lnTo>
                      <a:pt x="2666" y="2119"/>
                    </a:lnTo>
                    <a:lnTo>
                      <a:pt x="2770" y="2341"/>
                    </a:lnTo>
                    <a:lnTo>
                      <a:pt x="2870" y="2579"/>
                    </a:lnTo>
                    <a:lnTo>
                      <a:pt x="2964" y="2832"/>
                    </a:lnTo>
                  </a:path>
                </a:pathLst>
              </a:custGeom>
              <a:noFill/>
              <a:ln w="9525">
                <a:solidFill>
                  <a:srgbClr val="009375"/>
                </a:solidFill>
                <a:round/>
                <a:headEnd/>
                <a:tailEnd/>
              </a:ln>
            </p:spPr>
            <p:txBody>
              <a:bodyPr/>
              <a:lstStyle/>
              <a:p>
                <a:endParaRPr lang="en-US"/>
              </a:p>
            </p:txBody>
          </p:sp>
          <p:sp>
            <p:nvSpPr>
              <p:cNvPr id="1475" name="Freeform 24"/>
              <p:cNvSpPr>
                <a:spLocks/>
              </p:cNvSpPr>
              <p:nvPr/>
            </p:nvSpPr>
            <p:spPr bwMode="auto">
              <a:xfrm>
                <a:off x="2350" y="1010"/>
                <a:ext cx="253" cy="648"/>
              </a:xfrm>
              <a:custGeom>
                <a:avLst/>
                <a:gdLst>
                  <a:gd name="T0" fmla="*/ 0 w 1266"/>
                  <a:gd name="T1" fmla="*/ 0 h 3237"/>
                  <a:gd name="T2" fmla="*/ 25 w 1266"/>
                  <a:gd name="T3" fmla="*/ 39 h 3237"/>
                  <a:gd name="T4" fmla="*/ 54 w 1266"/>
                  <a:gd name="T5" fmla="*/ 88 h 3237"/>
                  <a:gd name="T6" fmla="*/ 87 w 1266"/>
                  <a:gd name="T7" fmla="*/ 146 h 3237"/>
                  <a:gd name="T8" fmla="*/ 122 w 1266"/>
                  <a:gd name="T9" fmla="*/ 214 h 3237"/>
                  <a:gd name="T10" fmla="*/ 160 w 1266"/>
                  <a:gd name="T11" fmla="*/ 289 h 3237"/>
                  <a:gd name="T12" fmla="*/ 201 w 1266"/>
                  <a:gd name="T13" fmla="*/ 372 h 3237"/>
                  <a:gd name="T14" fmla="*/ 245 w 1266"/>
                  <a:gd name="T15" fmla="*/ 462 h 3237"/>
                  <a:gd name="T16" fmla="*/ 291 w 1266"/>
                  <a:gd name="T17" fmla="*/ 558 h 3237"/>
                  <a:gd name="T18" fmla="*/ 339 w 1266"/>
                  <a:gd name="T19" fmla="*/ 661 h 3237"/>
                  <a:gd name="T20" fmla="*/ 387 w 1266"/>
                  <a:gd name="T21" fmla="*/ 768 h 3237"/>
                  <a:gd name="T22" fmla="*/ 438 w 1266"/>
                  <a:gd name="T23" fmla="*/ 879 h 3237"/>
                  <a:gd name="T24" fmla="*/ 490 w 1266"/>
                  <a:gd name="T25" fmla="*/ 995 h 3237"/>
                  <a:gd name="T26" fmla="*/ 541 w 1266"/>
                  <a:gd name="T27" fmla="*/ 1115 h 3237"/>
                  <a:gd name="T28" fmla="*/ 593 w 1266"/>
                  <a:gd name="T29" fmla="*/ 1236 h 3237"/>
                  <a:gd name="T30" fmla="*/ 646 w 1266"/>
                  <a:gd name="T31" fmla="*/ 1361 h 3237"/>
                  <a:gd name="T32" fmla="*/ 698 w 1266"/>
                  <a:gd name="T33" fmla="*/ 1487 h 3237"/>
                  <a:gd name="T34" fmla="*/ 750 w 1266"/>
                  <a:gd name="T35" fmla="*/ 1614 h 3237"/>
                  <a:gd name="T36" fmla="*/ 800 w 1266"/>
                  <a:gd name="T37" fmla="*/ 1742 h 3237"/>
                  <a:gd name="T38" fmla="*/ 850 w 1266"/>
                  <a:gd name="T39" fmla="*/ 1869 h 3237"/>
                  <a:gd name="T40" fmla="*/ 899 w 1266"/>
                  <a:gd name="T41" fmla="*/ 1995 h 3237"/>
                  <a:gd name="T42" fmla="*/ 945 w 1266"/>
                  <a:gd name="T43" fmla="*/ 2121 h 3237"/>
                  <a:gd name="T44" fmla="*/ 990 w 1266"/>
                  <a:gd name="T45" fmla="*/ 2243 h 3237"/>
                  <a:gd name="T46" fmla="*/ 1032 w 1266"/>
                  <a:gd name="T47" fmla="*/ 2364 h 3237"/>
                  <a:gd name="T48" fmla="*/ 1072 w 1266"/>
                  <a:gd name="T49" fmla="*/ 2482 h 3237"/>
                  <a:gd name="T50" fmla="*/ 1110 w 1266"/>
                  <a:gd name="T51" fmla="*/ 2595 h 3237"/>
                  <a:gd name="T52" fmla="*/ 1144 w 1266"/>
                  <a:gd name="T53" fmla="*/ 2705 h 3237"/>
                  <a:gd name="T54" fmla="*/ 1175 w 1266"/>
                  <a:gd name="T55" fmla="*/ 2810 h 3237"/>
                  <a:gd name="T56" fmla="*/ 1201 w 1266"/>
                  <a:gd name="T57" fmla="*/ 2909 h 3237"/>
                  <a:gd name="T58" fmla="*/ 1225 w 1266"/>
                  <a:gd name="T59" fmla="*/ 3001 h 3237"/>
                  <a:gd name="T60" fmla="*/ 1243 w 1266"/>
                  <a:gd name="T61" fmla="*/ 3087 h 3237"/>
                  <a:gd name="T62" fmla="*/ 1257 w 1266"/>
                  <a:gd name="T63" fmla="*/ 3166 h 3237"/>
                  <a:gd name="T64" fmla="*/ 1266 w 1266"/>
                  <a:gd name="T65" fmla="*/ 3237 h 3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6"/>
                  <a:gd name="T100" fmla="*/ 0 h 3237"/>
                  <a:gd name="T101" fmla="*/ 1266 w 1266"/>
                  <a:gd name="T102" fmla="*/ 3237 h 32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6" h="3237">
                    <a:moveTo>
                      <a:pt x="0" y="0"/>
                    </a:moveTo>
                    <a:lnTo>
                      <a:pt x="25" y="39"/>
                    </a:lnTo>
                    <a:lnTo>
                      <a:pt x="54" y="88"/>
                    </a:lnTo>
                    <a:lnTo>
                      <a:pt x="87" y="146"/>
                    </a:lnTo>
                    <a:lnTo>
                      <a:pt x="122" y="214"/>
                    </a:lnTo>
                    <a:lnTo>
                      <a:pt x="160" y="289"/>
                    </a:lnTo>
                    <a:lnTo>
                      <a:pt x="201" y="372"/>
                    </a:lnTo>
                    <a:lnTo>
                      <a:pt x="245" y="462"/>
                    </a:lnTo>
                    <a:lnTo>
                      <a:pt x="291" y="558"/>
                    </a:lnTo>
                    <a:lnTo>
                      <a:pt x="339" y="661"/>
                    </a:lnTo>
                    <a:lnTo>
                      <a:pt x="387" y="768"/>
                    </a:lnTo>
                    <a:lnTo>
                      <a:pt x="438" y="879"/>
                    </a:lnTo>
                    <a:lnTo>
                      <a:pt x="490" y="995"/>
                    </a:lnTo>
                    <a:lnTo>
                      <a:pt x="541" y="1115"/>
                    </a:lnTo>
                    <a:lnTo>
                      <a:pt x="593" y="1236"/>
                    </a:lnTo>
                    <a:lnTo>
                      <a:pt x="646" y="1361"/>
                    </a:lnTo>
                    <a:lnTo>
                      <a:pt x="698" y="1487"/>
                    </a:lnTo>
                    <a:lnTo>
                      <a:pt x="750" y="1614"/>
                    </a:lnTo>
                    <a:lnTo>
                      <a:pt x="800" y="1742"/>
                    </a:lnTo>
                    <a:lnTo>
                      <a:pt x="850" y="1869"/>
                    </a:lnTo>
                    <a:lnTo>
                      <a:pt x="899" y="1995"/>
                    </a:lnTo>
                    <a:lnTo>
                      <a:pt x="945" y="2121"/>
                    </a:lnTo>
                    <a:lnTo>
                      <a:pt x="990" y="2243"/>
                    </a:lnTo>
                    <a:lnTo>
                      <a:pt x="1032" y="2364"/>
                    </a:lnTo>
                    <a:lnTo>
                      <a:pt x="1072" y="2482"/>
                    </a:lnTo>
                    <a:lnTo>
                      <a:pt x="1110" y="2595"/>
                    </a:lnTo>
                    <a:lnTo>
                      <a:pt x="1144" y="2705"/>
                    </a:lnTo>
                    <a:lnTo>
                      <a:pt x="1175" y="2810"/>
                    </a:lnTo>
                    <a:lnTo>
                      <a:pt x="1201" y="2909"/>
                    </a:lnTo>
                    <a:lnTo>
                      <a:pt x="1225" y="3001"/>
                    </a:lnTo>
                    <a:lnTo>
                      <a:pt x="1243" y="3087"/>
                    </a:lnTo>
                    <a:lnTo>
                      <a:pt x="1257" y="3166"/>
                    </a:lnTo>
                    <a:lnTo>
                      <a:pt x="1266" y="3237"/>
                    </a:lnTo>
                  </a:path>
                </a:pathLst>
              </a:custGeom>
              <a:noFill/>
              <a:ln w="6350">
                <a:solidFill>
                  <a:srgbClr val="009375"/>
                </a:solidFill>
                <a:round/>
                <a:headEnd/>
                <a:tailEnd/>
              </a:ln>
            </p:spPr>
            <p:txBody>
              <a:bodyPr/>
              <a:lstStyle/>
              <a:p>
                <a:endParaRPr lang="en-US"/>
              </a:p>
            </p:txBody>
          </p:sp>
          <p:sp>
            <p:nvSpPr>
              <p:cNvPr id="1476" name="Freeform 25"/>
              <p:cNvSpPr>
                <a:spLocks/>
              </p:cNvSpPr>
              <p:nvPr/>
            </p:nvSpPr>
            <p:spPr bwMode="auto">
              <a:xfrm>
                <a:off x="2375" y="833"/>
                <a:ext cx="277" cy="836"/>
              </a:xfrm>
              <a:custGeom>
                <a:avLst/>
                <a:gdLst>
                  <a:gd name="T0" fmla="*/ 0 w 1384"/>
                  <a:gd name="T1" fmla="*/ 0 h 4177"/>
                  <a:gd name="T2" fmla="*/ 13 w 1384"/>
                  <a:gd name="T3" fmla="*/ 25 h 4177"/>
                  <a:gd name="T4" fmla="*/ 47 w 1384"/>
                  <a:gd name="T5" fmla="*/ 99 h 4177"/>
                  <a:gd name="T6" fmla="*/ 102 w 1384"/>
                  <a:gd name="T7" fmla="*/ 216 h 4177"/>
                  <a:gd name="T8" fmla="*/ 175 w 1384"/>
                  <a:gd name="T9" fmla="*/ 375 h 4177"/>
                  <a:gd name="T10" fmla="*/ 217 w 1384"/>
                  <a:gd name="T11" fmla="*/ 469 h 4177"/>
                  <a:gd name="T12" fmla="*/ 262 w 1384"/>
                  <a:gd name="T13" fmla="*/ 571 h 4177"/>
                  <a:gd name="T14" fmla="*/ 309 w 1384"/>
                  <a:gd name="T15" fmla="*/ 682 h 4177"/>
                  <a:gd name="T16" fmla="*/ 359 w 1384"/>
                  <a:gd name="T17" fmla="*/ 801 h 4177"/>
                  <a:gd name="T18" fmla="*/ 413 w 1384"/>
                  <a:gd name="T19" fmla="*/ 927 h 4177"/>
                  <a:gd name="T20" fmla="*/ 468 w 1384"/>
                  <a:gd name="T21" fmla="*/ 1060 h 4177"/>
                  <a:gd name="T22" fmla="*/ 524 w 1384"/>
                  <a:gd name="T23" fmla="*/ 1201 h 4177"/>
                  <a:gd name="T24" fmla="*/ 582 w 1384"/>
                  <a:gd name="T25" fmla="*/ 1347 h 4177"/>
                  <a:gd name="T26" fmla="*/ 639 w 1384"/>
                  <a:gd name="T27" fmla="*/ 1499 h 4177"/>
                  <a:gd name="T28" fmla="*/ 698 w 1384"/>
                  <a:gd name="T29" fmla="*/ 1657 h 4177"/>
                  <a:gd name="T30" fmla="*/ 757 w 1384"/>
                  <a:gd name="T31" fmla="*/ 1819 h 4177"/>
                  <a:gd name="T32" fmla="*/ 816 w 1384"/>
                  <a:gd name="T33" fmla="*/ 1986 h 4177"/>
                  <a:gd name="T34" fmla="*/ 874 w 1384"/>
                  <a:gd name="T35" fmla="*/ 2157 h 4177"/>
                  <a:gd name="T36" fmla="*/ 932 w 1384"/>
                  <a:gd name="T37" fmla="*/ 2332 h 4177"/>
                  <a:gd name="T38" fmla="*/ 988 w 1384"/>
                  <a:gd name="T39" fmla="*/ 2509 h 4177"/>
                  <a:gd name="T40" fmla="*/ 1043 w 1384"/>
                  <a:gd name="T41" fmla="*/ 2690 h 4177"/>
                  <a:gd name="T42" fmla="*/ 1096 w 1384"/>
                  <a:gd name="T43" fmla="*/ 2872 h 4177"/>
                  <a:gd name="T44" fmla="*/ 1146 w 1384"/>
                  <a:gd name="T45" fmla="*/ 3057 h 4177"/>
                  <a:gd name="T46" fmla="*/ 1194 w 1384"/>
                  <a:gd name="T47" fmla="*/ 3243 h 4177"/>
                  <a:gd name="T48" fmla="*/ 1239 w 1384"/>
                  <a:gd name="T49" fmla="*/ 3429 h 4177"/>
                  <a:gd name="T50" fmla="*/ 1282 w 1384"/>
                  <a:gd name="T51" fmla="*/ 3616 h 4177"/>
                  <a:gd name="T52" fmla="*/ 1319 w 1384"/>
                  <a:gd name="T53" fmla="*/ 3804 h 4177"/>
                  <a:gd name="T54" fmla="*/ 1354 w 1384"/>
                  <a:gd name="T55" fmla="*/ 3991 h 4177"/>
                  <a:gd name="T56" fmla="*/ 1384 w 1384"/>
                  <a:gd name="T57" fmla="*/ 4177 h 4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4"/>
                  <a:gd name="T88" fmla="*/ 0 h 4177"/>
                  <a:gd name="T89" fmla="*/ 1384 w 1384"/>
                  <a:gd name="T90" fmla="*/ 4177 h 4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4" h="4177">
                    <a:moveTo>
                      <a:pt x="0" y="0"/>
                    </a:moveTo>
                    <a:lnTo>
                      <a:pt x="13" y="25"/>
                    </a:lnTo>
                    <a:lnTo>
                      <a:pt x="47" y="99"/>
                    </a:lnTo>
                    <a:lnTo>
                      <a:pt x="102" y="216"/>
                    </a:lnTo>
                    <a:lnTo>
                      <a:pt x="175" y="375"/>
                    </a:lnTo>
                    <a:lnTo>
                      <a:pt x="217" y="469"/>
                    </a:lnTo>
                    <a:lnTo>
                      <a:pt x="262" y="571"/>
                    </a:lnTo>
                    <a:lnTo>
                      <a:pt x="309" y="682"/>
                    </a:lnTo>
                    <a:lnTo>
                      <a:pt x="359" y="801"/>
                    </a:lnTo>
                    <a:lnTo>
                      <a:pt x="413" y="927"/>
                    </a:lnTo>
                    <a:lnTo>
                      <a:pt x="468" y="1060"/>
                    </a:lnTo>
                    <a:lnTo>
                      <a:pt x="524" y="1201"/>
                    </a:lnTo>
                    <a:lnTo>
                      <a:pt x="582" y="1347"/>
                    </a:lnTo>
                    <a:lnTo>
                      <a:pt x="639" y="1499"/>
                    </a:lnTo>
                    <a:lnTo>
                      <a:pt x="698" y="1657"/>
                    </a:lnTo>
                    <a:lnTo>
                      <a:pt x="757" y="1819"/>
                    </a:lnTo>
                    <a:lnTo>
                      <a:pt x="816" y="1986"/>
                    </a:lnTo>
                    <a:lnTo>
                      <a:pt x="874" y="2157"/>
                    </a:lnTo>
                    <a:lnTo>
                      <a:pt x="932" y="2332"/>
                    </a:lnTo>
                    <a:lnTo>
                      <a:pt x="988" y="2509"/>
                    </a:lnTo>
                    <a:lnTo>
                      <a:pt x="1043" y="2690"/>
                    </a:lnTo>
                    <a:lnTo>
                      <a:pt x="1096" y="2872"/>
                    </a:lnTo>
                    <a:lnTo>
                      <a:pt x="1146" y="3057"/>
                    </a:lnTo>
                    <a:lnTo>
                      <a:pt x="1194" y="3243"/>
                    </a:lnTo>
                    <a:lnTo>
                      <a:pt x="1239" y="3429"/>
                    </a:lnTo>
                    <a:lnTo>
                      <a:pt x="1282" y="3616"/>
                    </a:lnTo>
                    <a:lnTo>
                      <a:pt x="1319" y="3804"/>
                    </a:lnTo>
                    <a:lnTo>
                      <a:pt x="1354" y="3991"/>
                    </a:lnTo>
                    <a:lnTo>
                      <a:pt x="1384" y="4177"/>
                    </a:lnTo>
                  </a:path>
                </a:pathLst>
              </a:custGeom>
              <a:noFill/>
              <a:ln w="6350">
                <a:solidFill>
                  <a:srgbClr val="009375"/>
                </a:solidFill>
                <a:round/>
                <a:headEnd/>
                <a:tailEnd/>
              </a:ln>
            </p:spPr>
            <p:txBody>
              <a:bodyPr/>
              <a:lstStyle/>
              <a:p>
                <a:endParaRPr lang="en-US"/>
              </a:p>
            </p:txBody>
          </p:sp>
          <p:sp>
            <p:nvSpPr>
              <p:cNvPr id="1477" name="Freeform 26"/>
              <p:cNvSpPr>
                <a:spLocks/>
              </p:cNvSpPr>
              <p:nvPr/>
            </p:nvSpPr>
            <p:spPr bwMode="auto">
              <a:xfrm>
                <a:off x="3367" y="1222"/>
                <a:ext cx="662" cy="530"/>
              </a:xfrm>
              <a:custGeom>
                <a:avLst/>
                <a:gdLst>
                  <a:gd name="T0" fmla="*/ 3311 w 3311"/>
                  <a:gd name="T1" fmla="*/ 0 h 2648"/>
                  <a:gd name="T2" fmla="*/ 3236 w 3311"/>
                  <a:gd name="T3" fmla="*/ 30 h 2648"/>
                  <a:gd name="T4" fmla="*/ 3155 w 3311"/>
                  <a:gd name="T5" fmla="*/ 67 h 2648"/>
                  <a:gd name="T6" fmla="*/ 3070 w 3311"/>
                  <a:gd name="T7" fmla="*/ 109 h 2648"/>
                  <a:gd name="T8" fmla="*/ 2979 w 3311"/>
                  <a:gd name="T9" fmla="*/ 157 h 2648"/>
                  <a:gd name="T10" fmla="*/ 2883 w 3311"/>
                  <a:gd name="T11" fmla="*/ 209 h 2648"/>
                  <a:gd name="T12" fmla="*/ 2783 w 3311"/>
                  <a:gd name="T13" fmla="*/ 268 h 2648"/>
                  <a:gd name="T14" fmla="*/ 2679 w 3311"/>
                  <a:gd name="T15" fmla="*/ 330 h 2648"/>
                  <a:gd name="T16" fmla="*/ 2572 w 3311"/>
                  <a:gd name="T17" fmla="*/ 398 h 2648"/>
                  <a:gd name="T18" fmla="*/ 2461 w 3311"/>
                  <a:gd name="T19" fmla="*/ 469 h 2648"/>
                  <a:gd name="T20" fmla="*/ 2349 w 3311"/>
                  <a:gd name="T21" fmla="*/ 544 h 2648"/>
                  <a:gd name="T22" fmla="*/ 2233 w 3311"/>
                  <a:gd name="T23" fmla="*/ 624 h 2648"/>
                  <a:gd name="T24" fmla="*/ 2115 w 3311"/>
                  <a:gd name="T25" fmla="*/ 705 h 2648"/>
                  <a:gd name="T26" fmla="*/ 1997 w 3311"/>
                  <a:gd name="T27" fmla="*/ 791 h 2648"/>
                  <a:gd name="T28" fmla="*/ 1877 w 3311"/>
                  <a:gd name="T29" fmla="*/ 879 h 2648"/>
                  <a:gd name="T30" fmla="*/ 1757 w 3311"/>
                  <a:gd name="T31" fmla="*/ 969 h 2648"/>
                  <a:gd name="T32" fmla="*/ 1636 w 3311"/>
                  <a:gd name="T33" fmla="*/ 1063 h 2648"/>
                  <a:gd name="T34" fmla="*/ 1516 w 3311"/>
                  <a:gd name="T35" fmla="*/ 1158 h 2648"/>
                  <a:gd name="T36" fmla="*/ 1395 w 3311"/>
                  <a:gd name="T37" fmla="*/ 1255 h 2648"/>
                  <a:gd name="T38" fmla="*/ 1277 w 3311"/>
                  <a:gd name="T39" fmla="*/ 1354 h 2648"/>
                  <a:gd name="T40" fmla="*/ 1160 w 3311"/>
                  <a:gd name="T41" fmla="*/ 1452 h 2648"/>
                  <a:gd name="T42" fmla="*/ 1044 w 3311"/>
                  <a:gd name="T43" fmla="*/ 1553 h 2648"/>
                  <a:gd name="T44" fmla="*/ 930 w 3311"/>
                  <a:gd name="T45" fmla="*/ 1655 h 2648"/>
                  <a:gd name="T46" fmla="*/ 819 w 3311"/>
                  <a:gd name="T47" fmla="*/ 1757 h 2648"/>
                  <a:gd name="T48" fmla="*/ 710 w 3311"/>
                  <a:gd name="T49" fmla="*/ 1859 h 2648"/>
                  <a:gd name="T50" fmla="*/ 606 w 3311"/>
                  <a:gd name="T51" fmla="*/ 1960 h 2648"/>
                  <a:gd name="T52" fmla="*/ 504 w 3311"/>
                  <a:gd name="T53" fmla="*/ 2061 h 2648"/>
                  <a:gd name="T54" fmla="*/ 407 w 3311"/>
                  <a:gd name="T55" fmla="*/ 2163 h 2648"/>
                  <a:gd name="T56" fmla="*/ 315 w 3311"/>
                  <a:gd name="T57" fmla="*/ 2262 h 2648"/>
                  <a:gd name="T58" fmla="*/ 227 w 3311"/>
                  <a:gd name="T59" fmla="*/ 2362 h 2648"/>
                  <a:gd name="T60" fmla="*/ 146 w 3311"/>
                  <a:gd name="T61" fmla="*/ 2460 h 2648"/>
                  <a:gd name="T62" fmla="*/ 70 w 3311"/>
                  <a:gd name="T63" fmla="*/ 2554 h 2648"/>
                  <a:gd name="T64" fmla="*/ 0 w 3311"/>
                  <a:gd name="T65" fmla="*/ 2648 h 26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11"/>
                  <a:gd name="T100" fmla="*/ 0 h 2648"/>
                  <a:gd name="T101" fmla="*/ 3311 w 3311"/>
                  <a:gd name="T102" fmla="*/ 2648 h 26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11" h="2648">
                    <a:moveTo>
                      <a:pt x="3311" y="0"/>
                    </a:moveTo>
                    <a:lnTo>
                      <a:pt x="3236" y="30"/>
                    </a:lnTo>
                    <a:lnTo>
                      <a:pt x="3155" y="67"/>
                    </a:lnTo>
                    <a:lnTo>
                      <a:pt x="3070" y="109"/>
                    </a:lnTo>
                    <a:lnTo>
                      <a:pt x="2979" y="157"/>
                    </a:lnTo>
                    <a:lnTo>
                      <a:pt x="2883" y="209"/>
                    </a:lnTo>
                    <a:lnTo>
                      <a:pt x="2783" y="268"/>
                    </a:lnTo>
                    <a:lnTo>
                      <a:pt x="2679" y="330"/>
                    </a:lnTo>
                    <a:lnTo>
                      <a:pt x="2572" y="398"/>
                    </a:lnTo>
                    <a:lnTo>
                      <a:pt x="2461" y="469"/>
                    </a:lnTo>
                    <a:lnTo>
                      <a:pt x="2349" y="544"/>
                    </a:lnTo>
                    <a:lnTo>
                      <a:pt x="2233" y="624"/>
                    </a:lnTo>
                    <a:lnTo>
                      <a:pt x="2115" y="705"/>
                    </a:lnTo>
                    <a:lnTo>
                      <a:pt x="1997" y="791"/>
                    </a:lnTo>
                    <a:lnTo>
                      <a:pt x="1877" y="879"/>
                    </a:lnTo>
                    <a:lnTo>
                      <a:pt x="1757" y="969"/>
                    </a:lnTo>
                    <a:lnTo>
                      <a:pt x="1636" y="1063"/>
                    </a:lnTo>
                    <a:lnTo>
                      <a:pt x="1516" y="1158"/>
                    </a:lnTo>
                    <a:lnTo>
                      <a:pt x="1395" y="1255"/>
                    </a:lnTo>
                    <a:lnTo>
                      <a:pt x="1277" y="1354"/>
                    </a:lnTo>
                    <a:lnTo>
                      <a:pt x="1160" y="1452"/>
                    </a:lnTo>
                    <a:lnTo>
                      <a:pt x="1044" y="1553"/>
                    </a:lnTo>
                    <a:lnTo>
                      <a:pt x="930" y="1655"/>
                    </a:lnTo>
                    <a:lnTo>
                      <a:pt x="819" y="1757"/>
                    </a:lnTo>
                    <a:lnTo>
                      <a:pt x="710" y="1859"/>
                    </a:lnTo>
                    <a:lnTo>
                      <a:pt x="606" y="1960"/>
                    </a:lnTo>
                    <a:lnTo>
                      <a:pt x="504" y="2061"/>
                    </a:lnTo>
                    <a:lnTo>
                      <a:pt x="407" y="2163"/>
                    </a:lnTo>
                    <a:lnTo>
                      <a:pt x="315" y="2262"/>
                    </a:lnTo>
                    <a:lnTo>
                      <a:pt x="227" y="2362"/>
                    </a:lnTo>
                    <a:lnTo>
                      <a:pt x="146" y="2460"/>
                    </a:lnTo>
                    <a:lnTo>
                      <a:pt x="70" y="2554"/>
                    </a:lnTo>
                    <a:lnTo>
                      <a:pt x="0" y="2648"/>
                    </a:lnTo>
                  </a:path>
                </a:pathLst>
              </a:custGeom>
              <a:noFill/>
              <a:ln w="6350">
                <a:solidFill>
                  <a:srgbClr val="009375"/>
                </a:solidFill>
                <a:round/>
                <a:headEnd/>
                <a:tailEnd/>
              </a:ln>
            </p:spPr>
            <p:txBody>
              <a:bodyPr/>
              <a:lstStyle/>
              <a:p>
                <a:endParaRPr lang="en-US"/>
              </a:p>
            </p:txBody>
          </p:sp>
          <p:sp>
            <p:nvSpPr>
              <p:cNvPr id="1478" name="Freeform 27"/>
              <p:cNvSpPr>
                <a:spLocks/>
              </p:cNvSpPr>
              <p:nvPr/>
            </p:nvSpPr>
            <p:spPr bwMode="auto">
              <a:xfrm>
                <a:off x="3302" y="983"/>
                <a:ext cx="270" cy="512"/>
              </a:xfrm>
              <a:custGeom>
                <a:avLst/>
                <a:gdLst>
                  <a:gd name="T0" fmla="*/ 1349 w 1349"/>
                  <a:gd name="T1" fmla="*/ 0 h 2560"/>
                  <a:gd name="T2" fmla="*/ 1297 w 1349"/>
                  <a:gd name="T3" fmla="*/ 50 h 2560"/>
                  <a:gd name="T4" fmla="*/ 1245 w 1349"/>
                  <a:gd name="T5" fmla="*/ 105 h 2560"/>
                  <a:gd name="T6" fmla="*/ 1191 w 1349"/>
                  <a:gd name="T7" fmla="*/ 163 h 2560"/>
                  <a:gd name="T8" fmla="*/ 1136 w 1349"/>
                  <a:gd name="T9" fmla="*/ 225 h 2560"/>
                  <a:gd name="T10" fmla="*/ 1082 w 1349"/>
                  <a:gd name="T11" fmla="*/ 289 h 2560"/>
                  <a:gd name="T12" fmla="*/ 1027 w 1349"/>
                  <a:gd name="T13" fmla="*/ 358 h 2560"/>
                  <a:gd name="T14" fmla="*/ 972 w 1349"/>
                  <a:gd name="T15" fmla="*/ 429 h 2560"/>
                  <a:gd name="T16" fmla="*/ 918 w 1349"/>
                  <a:gd name="T17" fmla="*/ 503 h 2560"/>
                  <a:gd name="T18" fmla="*/ 864 w 1349"/>
                  <a:gd name="T19" fmla="*/ 579 h 2560"/>
                  <a:gd name="T20" fmla="*/ 809 w 1349"/>
                  <a:gd name="T21" fmla="*/ 658 h 2560"/>
                  <a:gd name="T22" fmla="*/ 755 w 1349"/>
                  <a:gd name="T23" fmla="*/ 737 h 2560"/>
                  <a:gd name="T24" fmla="*/ 703 w 1349"/>
                  <a:gd name="T25" fmla="*/ 820 h 2560"/>
                  <a:gd name="T26" fmla="*/ 651 w 1349"/>
                  <a:gd name="T27" fmla="*/ 905 h 2560"/>
                  <a:gd name="T28" fmla="*/ 599 w 1349"/>
                  <a:gd name="T29" fmla="*/ 990 h 2560"/>
                  <a:gd name="T30" fmla="*/ 549 w 1349"/>
                  <a:gd name="T31" fmla="*/ 1077 h 2560"/>
                  <a:gd name="T32" fmla="*/ 501 w 1349"/>
                  <a:gd name="T33" fmla="*/ 1164 h 2560"/>
                  <a:gd name="T34" fmla="*/ 453 w 1349"/>
                  <a:gd name="T35" fmla="*/ 1254 h 2560"/>
                  <a:gd name="T36" fmla="*/ 407 w 1349"/>
                  <a:gd name="T37" fmla="*/ 1343 h 2560"/>
                  <a:gd name="T38" fmla="*/ 364 w 1349"/>
                  <a:gd name="T39" fmla="*/ 1434 h 2560"/>
                  <a:gd name="T40" fmla="*/ 321 w 1349"/>
                  <a:gd name="T41" fmla="*/ 1524 h 2560"/>
                  <a:gd name="T42" fmla="*/ 280 w 1349"/>
                  <a:gd name="T43" fmla="*/ 1615 h 2560"/>
                  <a:gd name="T44" fmla="*/ 241 w 1349"/>
                  <a:gd name="T45" fmla="*/ 1705 h 2560"/>
                  <a:gd name="T46" fmla="*/ 205 w 1349"/>
                  <a:gd name="T47" fmla="*/ 1795 h 2560"/>
                  <a:gd name="T48" fmla="*/ 171 w 1349"/>
                  <a:gd name="T49" fmla="*/ 1885 h 2560"/>
                  <a:gd name="T50" fmla="*/ 140 w 1349"/>
                  <a:gd name="T51" fmla="*/ 1973 h 2560"/>
                  <a:gd name="T52" fmla="*/ 111 w 1349"/>
                  <a:gd name="T53" fmla="*/ 2062 h 2560"/>
                  <a:gd name="T54" fmla="*/ 85 w 1349"/>
                  <a:gd name="T55" fmla="*/ 2148 h 2560"/>
                  <a:gd name="T56" fmla="*/ 62 w 1349"/>
                  <a:gd name="T57" fmla="*/ 2234 h 2560"/>
                  <a:gd name="T58" fmla="*/ 42 w 1349"/>
                  <a:gd name="T59" fmla="*/ 2318 h 2560"/>
                  <a:gd name="T60" fmla="*/ 24 w 1349"/>
                  <a:gd name="T61" fmla="*/ 2400 h 2560"/>
                  <a:gd name="T62" fmla="*/ 10 w 1349"/>
                  <a:gd name="T63" fmla="*/ 2481 h 2560"/>
                  <a:gd name="T64" fmla="*/ 0 w 1349"/>
                  <a:gd name="T65" fmla="*/ 2560 h 25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9"/>
                  <a:gd name="T100" fmla="*/ 0 h 2560"/>
                  <a:gd name="T101" fmla="*/ 1349 w 1349"/>
                  <a:gd name="T102" fmla="*/ 2560 h 25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9" h="2560">
                    <a:moveTo>
                      <a:pt x="1349" y="0"/>
                    </a:moveTo>
                    <a:lnTo>
                      <a:pt x="1297" y="50"/>
                    </a:lnTo>
                    <a:lnTo>
                      <a:pt x="1245" y="105"/>
                    </a:lnTo>
                    <a:lnTo>
                      <a:pt x="1191" y="163"/>
                    </a:lnTo>
                    <a:lnTo>
                      <a:pt x="1136" y="225"/>
                    </a:lnTo>
                    <a:lnTo>
                      <a:pt x="1082" y="289"/>
                    </a:lnTo>
                    <a:lnTo>
                      <a:pt x="1027" y="358"/>
                    </a:lnTo>
                    <a:lnTo>
                      <a:pt x="972" y="429"/>
                    </a:lnTo>
                    <a:lnTo>
                      <a:pt x="918" y="503"/>
                    </a:lnTo>
                    <a:lnTo>
                      <a:pt x="864" y="579"/>
                    </a:lnTo>
                    <a:lnTo>
                      <a:pt x="809" y="658"/>
                    </a:lnTo>
                    <a:lnTo>
                      <a:pt x="755" y="737"/>
                    </a:lnTo>
                    <a:lnTo>
                      <a:pt x="703" y="820"/>
                    </a:lnTo>
                    <a:lnTo>
                      <a:pt x="651" y="905"/>
                    </a:lnTo>
                    <a:lnTo>
                      <a:pt x="599" y="990"/>
                    </a:lnTo>
                    <a:lnTo>
                      <a:pt x="549" y="1077"/>
                    </a:lnTo>
                    <a:lnTo>
                      <a:pt x="501" y="1164"/>
                    </a:lnTo>
                    <a:lnTo>
                      <a:pt x="453" y="1254"/>
                    </a:lnTo>
                    <a:lnTo>
                      <a:pt x="407" y="1343"/>
                    </a:lnTo>
                    <a:lnTo>
                      <a:pt x="364" y="1434"/>
                    </a:lnTo>
                    <a:lnTo>
                      <a:pt x="321" y="1524"/>
                    </a:lnTo>
                    <a:lnTo>
                      <a:pt x="280" y="1615"/>
                    </a:lnTo>
                    <a:lnTo>
                      <a:pt x="241" y="1705"/>
                    </a:lnTo>
                    <a:lnTo>
                      <a:pt x="205" y="1795"/>
                    </a:lnTo>
                    <a:lnTo>
                      <a:pt x="171" y="1885"/>
                    </a:lnTo>
                    <a:lnTo>
                      <a:pt x="140" y="1973"/>
                    </a:lnTo>
                    <a:lnTo>
                      <a:pt x="111" y="2062"/>
                    </a:lnTo>
                    <a:lnTo>
                      <a:pt x="85" y="2148"/>
                    </a:lnTo>
                    <a:lnTo>
                      <a:pt x="62" y="2234"/>
                    </a:lnTo>
                    <a:lnTo>
                      <a:pt x="42" y="2318"/>
                    </a:lnTo>
                    <a:lnTo>
                      <a:pt x="24" y="2400"/>
                    </a:lnTo>
                    <a:lnTo>
                      <a:pt x="10" y="2481"/>
                    </a:lnTo>
                    <a:lnTo>
                      <a:pt x="0" y="2560"/>
                    </a:lnTo>
                  </a:path>
                </a:pathLst>
              </a:custGeom>
              <a:noFill/>
              <a:ln w="6350">
                <a:solidFill>
                  <a:srgbClr val="009375"/>
                </a:solidFill>
                <a:round/>
                <a:headEnd/>
                <a:tailEnd/>
              </a:ln>
            </p:spPr>
            <p:txBody>
              <a:bodyPr/>
              <a:lstStyle/>
              <a:p>
                <a:endParaRPr lang="en-US"/>
              </a:p>
            </p:txBody>
          </p:sp>
          <p:sp>
            <p:nvSpPr>
              <p:cNvPr id="1479" name="Freeform 28"/>
              <p:cNvSpPr>
                <a:spLocks/>
              </p:cNvSpPr>
              <p:nvPr/>
            </p:nvSpPr>
            <p:spPr bwMode="auto">
              <a:xfrm>
                <a:off x="3233" y="1128"/>
                <a:ext cx="138" cy="371"/>
              </a:xfrm>
              <a:custGeom>
                <a:avLst/>
                <a:gdLst>
                  <a:gd name="T0" fmla="*/ 691 w 691"/>
                  <a:gd name="T1" fmla="*/ 0 h 1854"/>
                  <a:gd name="T2" fmla="*/ 675 w 691"/>
                  <a:gd name="T3" fmla="*/ 28 h 1854"/>
                  <a:gd name="T4" fmla="*/ 656 w 691"/>
                  <a:gd name="T5" fmla="*/ 60 h 1854"/>
                  <a:gd name="T6" fmla="*/ 636 w 691"/>
                  <a:gd name="T7" fmla="*/ 95 h 1854"/>
                  <a:gd name="T8" fmla="*/ 616 w 691"/>
                  <a:gd name="T9" fmla="*/ 134 h 1854"/>
                  <a:gd name="T10" fmla="*/ 571 w 691"/>
                  <a:gd name="T11" fmla="*/ 221 h 1854"/>
                  <a:gd name="T12" fmla="*/ 523 w 691"/>
                  <a:gd name="T13" fmla="*/ 319 h 1854"/>
                  <a:gd name="T14" fmla="*/ 471 w 691"/>
                  <a:gd name="T15" fmla="*/ 427 h 1854"/>
                  <a:gd name="T16" fmla="*/ 419 w 691"/>
                  <a:gd name="T17" fmla="*/ 544 h 1854"/>
                  <a:gd name="T18" fmla="*/ 365 w 691"/>
                  <a:gd name="T19" fmla="*/ 668 h 1854"/>
                  <a:gd name="T20" fmla="*/ 313 w 691"/>
                  <a:gd name="T21" fmla="*/ 797 h 1854"/>
                  <a:gd name="T22" fmla="*/ 287 w 691"/>
                  <a:gd name="T23" fmla="*/ 863 h 1854"/>
                  <a:gd name="T24" fmla="*/ 261 w 691"/>
                  <a:gd name="T25" fmla="*/ 930 h 1854"/>
                  <a:gd name="T26" fmla="*/ 234 w 691"/>
                  <a:gd name="T27" fmla="*/ 999 h 1854"/>
                  <a:gd name="T28" fmla="*/ 211 w 691"/>
                  <a:gd name="T29" fmla="*/ 1066 h 1854"/>
                  <a:gd name="T30" fmla="*/ 186 w 691"/>
                  <a:gd name="T31" fmla="*/ 1135 h 1854"/>
                  <a:gd name="T32" fmla="*/ 163 w 691"/>
                  <a:gd name="T33" fmla="*/ 1203 h 1854"/>
                  <a:gd name="T34" fmla="*/ 141 w 691"/>
                  <a:gd name="T35" fmla="*/ 1272 h 1854"/>
                  <a:gd name="T36" fmla="*/ 120 w 691"/>
                  <a:gd name="T37" fmla="*/ 1339 h 1854"/>
                  <a:gd name="T38" fmla="*/ 100 w 691"/>
                  <a:gd name="T39" fmla="*/ 1408 h 1854"/>
                  <a:gd name="T40" fmla="*/ 80 w 691"/>
                  <a:gd name="T41" fmla="*/ 1474 h 1854"/>
                  <a:gd name="T42" fmla="*/ 62 w 691"/>
                  <a:gd name="T43" fmla="*/ 1542 h 1854"/>
                  <a:gd name="T44" fmla="*/ 47 w 691"/>
                  <a:gd name="T45" fmla="*/ 1607 h 1854"/>
                  <a:gd name="T46" fmla="*/ 32 w 691"/>
                  <a:gd name="T47" fmla="*/ 1670 h 1854"/>
                  <a:gd name="T48" fmla="*/ 20 w 691"/>
                  <a:gd name="T49" fmla="*/ 1733 h 1854"/>
                  <a:gd name="T50" fmla="*/ 9 w 691"/>
                  <a:gd name="T51" fmla="*/ 1794 h 1854"/>
                  <a:gd name="T52" fmla="*/ 0 w 691"/>
                  <a:gd name="T53" fmla="*/ 1854 h 18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1"/>
                  <a:gd name="T82" fmla="*/ 0 h 1854"/>
                  <a:gd name="T83" fmla="*/ 691 w 691"/>
                  <a:gd name="T84" fmla="*/ 1854 h 18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1" h="1854">
                    <a:moveTo>
                      <a:pt x="691" y="0"/>
                    </a:moveTo>
                    <a:lnTo>
                      <a:pt x="675" y="28"/>
                    </a:lnTo>
                    <a:lnTo>
                      <a:pt x="656" y="60"/>
                    </a:lnTo>
                    <a:lnTo>
                      <a:pt x="636" y="95"/>
                    </a:lnTo>
                    <a:lnTo>
                      <a:pt x="616" y="134"/>
                    </a:lnTo>
                    <a:lnTo>
                      <a:pt x="571" y="221"/>
                    </a:lnTo>
                    <a:lnTo>
                      <a:pt x="523" y="319"/>
                    </a:lnTo>
                    <a:lnTo>
                      <a:pt x="471" y="427"/>
                    </a:lnTo>
                    <a:lnTo>
                      <a:pt x="419" y="544"/>
                    </a:lnTo>
                    <a:lnTo>
                      <a:pt x="365" y="668"/>
                    </a:lnTo>
                    <a:lnTo>
                      <a:pt x="313" y="797"/>
                    </a:lnTo>
                    <a:lnTo>
                      <a:pt x="287" y="863"/>
                    </a:lnTo>
                    <a:lnTo>
                      <a:pt x="261" y="930"/>
                    </a:lnTo>
                    <a:lnTo>
                      <a:pt x="234" y="999"/>
                    </a:lnTo>
                    <a:lnTo>
                      <a:pt x="211" y="1066"/>
                    </a:lnTo>
                    <a:lnTo>
                      <a:pt x="186" y="1135"/>
                    </a:lnTo>
                    <a:lnTo>
                      <a:pt x="163" y="1203"/>
                    </a:lnTo>
                    <a:lnTo>
                      <a:pt x="141" y="1272"/>
                    </a:lnTo>
                    <a:lnTo>
                      <a:pt x="120" y="1339"/>
                    </a:lnTo>
                    <a:lnTo>
                      <a:pt x="100" y="1408"/>
                    </a:lnTo>
                    <a:lnTo>
                      <a:pt x="80" y="1474"/>
                    </a:lnTo>
                    <a:lnTo>
                      <a:pt x="62" y="1542"/>
                    </a:lnTo>
                    <a:lnTo>
                      <a:pt x="47" y="1607"/>
                    </a:lnTo>
                    <a:lnTo>
                      <a:pt x="32" y="1670"/>
                    </a:lnTo>
                    <a:lnTo>
                      <a:pt x="20" y="1733"/>
                    </a:lnTo>
                    <a:lnTo>
                      <a:pt x="9" y="1794"/>
                    </a:lnTo>
                    <a:lnTo>
                      <a:pt x="0" y="1854"/>
                    </a:lnTo>
                  </a:path>
                </a:pathLst>
              </a:custGeom>
              <a:noFill/>
              <a:ln w="6350">
                <a:solidFill>
                  <a:srgbClr val="009375"/>
                </a:solidFill>
                <a:round/>
                <a:headEnd/>
                <a:tailEnd/>
              </a:ln>
            </p:spPr>
            <p:txBody>
              <a:bodyPr/>
              <a:lstStyle/>
              <a:p>
                <a:endParaRPr lang="en-US"/>
              </a:p>
            </p:txBody>
          </p:sp>
          <p:sp>
            <p:nvSpPr>
              <p:cNvPr id="1480" name="Freeform 29"/>
              <p:cNvSpPr>
                <a:spLocks/>
              </p:cNvSpPr>
              <p:nvPr/>
            </p:nvSpPr>
            <p:spPr bwMode="auto">
              <a:xfrm>
                <a:off x="1859" y="1423"/>
                <a:ext cx="357" cy="442"/>
              </a:xfrm>
              <a:custGeom>
                <a:avLst/>
                <a:gdLst>
                  <a:gd name="T0" fmla="*/ 0 w 1784"/>
                  <a:gd name="T1" fmla="*/ 0 h 2214"/>
                  <a:gd name="T2" fmla="*/ 41 w 1784"/>
                  <a:gd name="T3" fmla="*/ 36 h 2214"/>
                  <a:gd name="T4" fmla="*/ 86 w 1784"/>
                  <a:gd name="T5" fmla="*/ 79 h 2214"/>
                  <a:gd name="T6" fmla="*/ 133 w 1784"/>
                  <a:gd name="T7" fmla="*/ 125 h 2214"/>
                  <a:gd name="T8" fmla="*/ 184 w 1784"/>
                  <a:gd name="T9" fmla="*/ 176 h 2214"/>
                  <a:gd name="T10" fmla="*/ 238 w 1784"/>
                  <a:gd name="T11" fmla="*/ 231 h 2214"/>
                  <a:gd name="T12" fmla="*/ 296 w 1784"/>
                  <a:gd name="T13" fmla="*/ 291 h 2214"/>
                  <a:gd name="T14" fmla="*/ 354 w 1784"/>
                  <a:gd name="T15" fmla="*/ 353 h 2214"/>
                  <a:gd name="T16" fmla="*/ 414 w 1784"/>
                  <a:gd name="T17" fmla="*/ 421 h 2214"/>
                  <a:gd name="T18" fmla="*/ 478 w 1784"/>
                  <a:gd name="T19" fmla="*/ 489 h 2214"/>
                  <a:gd name="T20" fmla="*/ 541 w 1784"/>
                  <a:gd name="T21" fmla="*/ 562 h 2214"/>
                  <a:gd name="T22" fmla="*/ 606 w 1784"/>
                  <a:gd name="T23" fmla="*/ 637 h 2214"/>
                  <a:gd name="T24" fmla="*/ 672 w 1784"/>
                  <a:gd name="T25" fmla="*/ 713 h 2214"/>
                  <a:gd name="T26" fmla="*/ 740 w 1784"/>
                  <a:gd name="T27" fmla="*/ 791 h 2214"/>
                  <a:gd name="T28" fmla="*/ 807 w 1784"/>
                  <a:gd name="T29" fmla="*/ 871 h 2214"/>
                  <a:gd name="T30" fmla="*/ 875 w 1784"/>
                  <a:gd name="T31" fmla="*/ 952 h 2214"/>
                  <a:gd name="T32" fmla="*/ 942 w 1784"/>
                  <a:gd name="T33" fmla="*/ 1035 h 2214"/>
                  <a:gd name="T34" fmla="*/ 1009 w 1784"/>
                  <a:gd name="T35" fmla="*/ 1117 h 2214"/>
                  <a:gd name="T36" fmla="*/ 1075 w 1784"/>
                  <a:gd name="T37" fmla="*/ 1199 h 2214"/>
                  <a:gd name="T38" fmla="*/ 1142 w 1784"/>
                  <a:gd name="T39" fmla="*/ 1283 h 2214"/>
                  <a:gd name="T40" fmla="*/ 1205 w 1784"/>
                  <a:gd name="T41" fmla="*/ 1365 h 2214"/>
                  <a:gd name="T42" fmla="*/ 1268 w 1784"/>
                  <a:gd name="T43" fmla="*/ 1447 h 2214"/>
                  <a:gd name="T44" fmla="*/ 1329 w 1784"/>
                  <a:gd name="T45" fmla="*/ 1528 h 2214"/>
                  <a:gd name="T46" fmla="*/ 1389 w 1784"/>
                  <a:gd name="T47" fmla="*/ 1608 h 2214"/>
                  <a:gd name="T48" fmla="*/ 1445 w 1784"/>
                  <a:gd name="T49" fmla="*/ 1685 h 2214"/>
                  <a:gd name="T50" fmla="*/ 1498 w 1784"/>
                  <a:gd name="T51" fmla="*/ 1761 h 2214"/>
                  <a:gd name="T52" fmla="*/ 1551 w 1784"/>
                  <a:gd name="T53" fmla="*/ 1835 h 2214"/>
                  <a:gd name="T54" fmla="*/ 1598 w 1784"/>
                  <a:gd name="T55" fmla="*/ 1906 h 2214"/>
                  <a:gd name="T56" fmla="*/ 1643 w 1784"/>
                  <a:gd name="T57" fmla="*/ 1975 h 2214"/>
                  <a:gd name="T58" fmla="*/ 1684 w 1784"/>
                  <a:gd name="T59" fmla="*/ 2039 h 2214"/>
                  <a:gd name="T60" fmla="*/ 1722 w 1784"/>
                  <a:gd name="T61" fmla="*/ 2102 h 2214"/>
                  <a:gd name="T62" fmla="*/ 1755 w 1784"/>
                  <a:gd name="T63" fmla="*/ 2159 h 2214"/>
                  <a:gd name="T64" fmla="*/ 1784 w 1784"/>
                  <a:gd name="T65" fmla="*/ 2214 h 2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4"/>
                  <a:gd name="T100" fmla="*/ 0 h 2214"/>
                  <a:gd name="T101" fmla="*/ 1784 w 1784"/>
                  <a:gd name="T102" fmla="*/ 2214 h 2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4" h="2214">
                    <a:moveTo>
                      <a:pt x="0" y="0"/>
                    </a:moveTo>
                    <a:lnTo>
                      <a:pt x="41" y="36"/>
                    </a:lnTo>
                    <a:lnTo>
                      <a:pt x="86" y="79"/>
                    </a:lnTo>
                    <a:lnTo>
                      <a:pt x="133" y="125"/>
                    </a:lnTo>
                    <a:lnTo>
                      <a:pt x="184" y="176"/>
                    </a:lnTo>
                    <a:lnTo>
                      <a:pt x="238" y="231"/>
                    </a:lnTo>
                    <a:lnTo>
                      <a:pt x="296" y="291"/>
                    </a:lnTo>
                    <a:lnTo>
                      <a:pt x="354" y="353"/>
                    </a:lnTo>
                    <a:lnTo>
                      <a:pt x="414" y="421"/>
                    </a:lnTo>
                    <a:lnTo>
                      <a:pt x="478" y="489"/>
                    </a:lnTo>
                    <a:lnTo>
                      <a:pt x="541" y="562"/>
                    </a:lnTo>
                    <a:lnTo>
                      <a:pt x="606" y="637"/>
                    </a:lnTo>
                    <a:lnTo>
                      <a:pt x="672" y="713"/>
                    </a:lnTo>
                    <a:lnTo>
                      <a:pt x="740" y="791"/>
                    </a:lnTo>
                    <a:lnTo>
                      <a:pt x="807" y="871"/>
                    </a:lnTo>
                    <a:lnTo>
                      <a:pt x="875" y="952"/>
                    </a:lnTo>
                    <a:lnTo>
                      <a:pt x="942" y="1035"/>
                    </a:lnTo>
                    <a:lnTo>
                      <a:pt x="1009" y="1117"/>
                    </a:lnTo>
                    <a:lnTo>
                      <a:pt x="1075" y="1199"/>
                    </a:lnTo>
                    <a:lnTo>
                      <a:pt x="1142" y="1283"/>
                    </a:lnTo>
                    <a:lnTo>
                      <a:pt x="1205" y="1365"/>
                    </a:lnTo>
                    <a:lnTo>
                      <a:pt x="1268" y="1447"/>
                    </a:lnTo>
                    <a:lnTo>
                      <a:pt x="1329" y="1528"/>
                    </a:lnTo>
                    <a:lnTo>
                      <a:pt x="1389" y="1608"/>
                    </a:lnTo>
                    <a:lnTo>
                      <a:pt x="1445" y="1685"/>
                    </a:lnTo>
                    <a:lnTo>
                      <a:pt x="1498" y="1761"/>
                    </a:lnTo>
                    <a:lnTo>
                      <a:pt x="1551" y="1835"/>
                    </a:lnTo>
                    <a:lnTo>
                      <a:pt x="1598" y="1906"/>
                    </a:lnTo>
                    <a:lnTo>
                      <a:pt x="1643" y="1975"/>
                    </a:lnTo>
                    <a:lnTo>
                      <a:pt x="1684" y="2039"/>
                    </a:lnTo>
                    <a:lnTo>
                      <a:pt x="1722" y="2102"/>
                    </a:lnTo>
                    <a:lnTo>
                      <a:pt x="1755" y="2159"/>
                    </a:lnTo>
                    <a:lnTo>
                      <a:pt x="1784" y="2214"/>
                    </a:lnTo>
                  </a:path>
                </a:pathLst>
              </a:custGeom>
              <a:noFill/>
              <a:ln w="6350">
                <a:solidFill>
                  <a:srgbClr val="009375"/>
                </a:solidFill>
                <a:round/>
                <a:headEnd/>
                <a:tailEnd/>
              </a:ln>
            </p:spPr>
            <p:txBody>
              <a:bodyPr/>
              <a:lstStyle/>
              <a:p>
                <a:endParaRPr lang="en-US"/>
              </a:p>
            </p:txBody>
          </p:sp>
          <p:sp>
            <p:nvSpPr>
              <p:cNvPr id="1481" name="Freeform 30"/>
              <p:cNvSpPr>
                <a:spLocks/>
              </p:cNvSpPr>
              <p:nvPr/>
            </p:nvSpPr>
            <p:spPr bwMode="auto">
              <a:xfrm>
                <a:off x="2007" y="1564"/>
                <a:ext cx="187" cy="191"/>
              </a:xfrm>
              <a:custGeom>
                <a:avLst/>
                <a:gdLst>
                  <a:gd name="T0" fmla="*/ 0 w 935"/>
                  <a:gd name="T1" fmla="*/ 0 h 954"/>
                  <a:gd name="T2" fmla="*/ 39 w 935"/>
                  <a:gd name="T3" fmla="*/ 29 h 954"/>
                  <a:gd name="T4" fmla="*/ 84 w 935"/>
                  <a:gd name="T5" fmla="*/ 60 h 954"/>
                  <a:gd name="T6" fmla="*/ 131 w 935"/>
                  <a:gd name="T7" fmla="*/ 97 h 954"/>
                  <a:gd name="T8" fmla="*/ 183 w 935"/>
                  <a:gd name="T9" fmla="*/ 135 h 954"/>
                  <a:gd name="T10" fmla="*/ 240 w 935"/>
                  <a:gd name="T11" fmla="*/ 178 h 954"/>
                  <a:gd name="T12" fmla="*/ 298 w 935"/>
                  <a:gd name="T13" fmla="*/ 225 h 954"/>
                  <a:gd name="T14" fmla="*/ 359 w 935"/>
                  <a:gd name="T15" fmla="*/ 275 h 954"/>
                  <a:gd name="T16" fmla="*/ 423 w 935"/>
                  <a:gd name="T17" fmla="*/ 331 h 954"/>
                  <a:gd name="T18" fmla="*/ 455 w 935"/>
                  <a:gd name="T19" fmla="*/ 360 h 954"/>
                  <a:gd name="T20" fmla="*/ 488 w 935"/>
                  <a:gd name="T21" fmla="*/ 391 h 954"/>
                  <a:gd name="T22" fmla="*/ 520 w 935"/>
                  <a:gd name="T23" fmla="*/ 422 h 954"/>
                  <a:gd name="T24" fmla="*/ 553 w 935"/>
                  <a:gd name="T25" fmla="*/ 456 h 954"/>
                  <a:gd name="T26" fmla="*/ 585 w 935"/>
                  <a:gd name="T27" fmla="*/ 490 h 954"/>
                  <a:gd name="T28" fmla="*/ 619 w 935"/>
                  <a:gd name="T29" fmla="*/ 526 h 954"/>
                  <a:gd name="T30" fmla="*/ 651 w 935"/>
                  <a:gd name="T31" fmla="*/ 562 h 954"/>
                  <a:gd name="T32" fmla="*/ 684 w 935"/>
                  <a:gd name="T33" fmla="*/ 601 h 954"/>
                  <a:gd name="T34" fmla="*/ 716 w 935"/>
                  <a:gd name="T35" fmla="*/ 640 h 954"/>
                  <a:gd name="T36" fmla="*/ 749 w 935"/>
                  <a:gd name="T37" fmla="*/ 681 h 954"/>
                  <a:gd name="T38" fmla="*/ 781 w 935"/>
                  <a:gd name="T39" fmla="*/ 723 h 954"/>
                  <a:gd name="T40" fmla="*/ 812 w 935"/>
                  <a:gd name="T41" fmla="*/ 766 h 954"/>
                  <a:gd name="T42" fmla="*/ 844 w 935"/>
                  <a:gd name="T43" fmla="*/ 811 h 954"/>
                  <a:gd name="T44" fmla="*/ 875 w 935"/>
                  <a:gd name="T45" fmla="*/ 857 h 954"/>
                  <a:gd name="T46" fmla="*/ 905 w 935"/>
                  <a:gd name="T47" fmla="*/ 905 h 954"/>
                  <a:gd name="T48" fmla="*/ 935 w 935"/>
                  <a:gd name="T49" fmla="*/ 954 h 9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5"/>
                  <a:gd name="T76" fmla="*/ 0 h 954"/>
                  <a:gd name="T77" fmla="*/ 935 w 935"/>
                  <a:gd name="T78" fmla="*/ 954 h 9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5" h="954">
                    <a:moveTo>
                      <a:pt x="0" y="0"/>
                    </a:moveTo>
                    <a:lnTo>
                      <a:pt x="39" y="29"/>
                    </a:lnTo>
                    <a:lnTo>
                      <a:pt x="84" y="60"/>
                    </a:lnTo>
                    <a:lnTo>
                      <a:pt x="131" y="97"/>
                    </a:lnTo>
                    <a:lnTo>
                      <a:pt x="183" y="135"/>
                    </a:lnTo>
                    <a:lnTo>
                      <a:pt x="240" y="178"/>
                    </a:lnTo>
                    <a:lnTo>
                      <a:pt x="298" y="225"/>
                    </a:lnTo>
                    <a:lnTo>
                      <a:pt x="359" y="275"/>
                    </a:lnTo>
                    <a:lnTo>
                      <a:pt x="423" y="331"/>
                    </a:lnTo>
                    <a:lnTo>
                      <a:pt x="455" y="360"/>
                    </a:lnTo>
                    <a:lnTo>
                      <a:pt x="488" y="391"/>
                    </a:lnTo>
                    <a:lnTo>
                      <a:pt x="520" y="422"/>
                    </a:lnTo>
                    <a:lnTo>
                      <a:pt x="553" y="456"/>
                    </a:lnTo>
                    <a:lnTo>
                      <a:pt x="585" y="490"/>
                    </a:lnTo>
                    <a:lnTo>
                      <a:pt x="619" y="526"/>
                    </a:lnTo>
                    <a:lnTo>
                      <a:pt x="651" y="562"/>
                    </a:lnTo>
                    <a:lnTo>
                      <a:pt x="684" y="601"/>
                    </a:lnTo>
                    <a:lnTo>
                      <a:pt x="716" y="640"/>
                    </a:lnTo>
                    <a:lnTo>
                      <a:pt x="749" y="681"/>
                    </a:lnTo>
                    <a:lnTo>
                      <a:pt x="781" y="723"/>
                    </a:lnTo>
                    <a:lnTo>
                      <a:pt x="812" y="766"/>
                    </a:lnTo>
                    <a:lnTo>
                      <a:pt x="844" y="811"/>
                    </a:lnTo>
                    <a:lnTo>
                      <a:pt x="875" y="857"/>
                    </a:lnTo>
                    <a:lnTo>
                      <a:pt x="905" y="905"/>
                    </a:lnTo>
                    <a:lnTo>
                      <a:pt x="935" y="954"/>
                    </a:lnTo>
                  </a:path>
                </a:pathLst>
              </a:custGeom>
              <a:noFill/>
              <a:ln w="6350">
                <a:solidFill>
                  <a:srgbClr val="009375"/>
                </a:solidFill>
                <a:round/>
                <a:headEnd/>
                <a:tailEnd/>
              </a:ln>
            </p:spPr>
            <p:txBody>
              <a:bodyPr/>
              <a:lstStyle/>
              <a:p>
                <a:endParaRPr lang="en-US"/>
              </a:p>
            </p:txBody>
          </p:sp>
          <p:sp>
            <p:nvSpPr>
              <p:cNvPr id="1482" name="Freeform 31"/>
              <p:cNvSpPr>
                <a:spLocks/>
              </p:cNvSpPr>
              <p:nvPr/>
            </p:nvSpPr>
            <p:spPr bwMode="auto">
              <a:xfrm>
                <a:off x="2136" y="1450"/>
                <a:ext cx="394" cy="468"/>
              </a:xfrm>
              <a:custGeom>
                <a:avLst/>
                <a:gdLst>
                  <a:gd name="T0" fmla="*/ 0 w 1971"/>
                  <a:gd name="T1" fmla="*/ 0 h 2337"/>
                  <a:gd name="T2" fmla="*/ 30 w 1971"/>
                  <a:gd name="T3" fmla="*/ 22 h 2337"/>
                  <a:gd name="T4" fmla="*/ 66 w 1971"/>
                  <a:gd name="T5" fmla="*/ 51 h 2337"/>
                  <a:gd name="T6" fmla="*/ 106 w 1971"/>
                  <a:gd name="T7" fmla="*/ 86 h 2337"/>
                  <a:gd name="T8" fmla="*/ 151 w 1971"/>
                  <a:gd name="T9" fmla="*/ 126 h 2337"/>
                  <a:gd name="T10" fmla="*/ 201 w 1971"/>
                  <a:gd name="T11" fmla="*/ 171 h 2337"/>
                  <a:gd name="T12" fmla="*/ 254 w 1971"/>
                  <a:gd name="T13" fmla="*/ 220 h 2337"/>
                  <a:gd name="T14" fmla="*/ 312 w 1971"/>
                  <a:gd name="T15" fmla="*/ 275 h 2337"/>
                  <a:gd name="T16" fmla="*/ 373 w 1971"/>
                  <a:gd name="T17" fmla="*/ 335 h 2337"/>
                  <a:gd name="T18" fmla="*/ 436 w 1971"/>
                  <a:gd name="T19" fmla="*/ 399 h 2337"/>
                  <a:gd name="T20" fmla="*/ 502 w 1971"/>
                  <a:gd name="T21" fmla="*/ 466 h 2337"/>
                  <a:gd name="T22" fmla="*/ 571 w 1971"/>
                  <a:gd name="T23" fmla="*/ 538 h 2337"/>
                  <a:gd name="T24" fmla="*/ 642 w 1971"/>
                  <a:gd name="T25" fmla="*/ 611 h 2337"/>
                  <a:gd name="T26" fmla="*/ 715 w 1971"/>
                  <a:gd name="T27" fmla="*/ 689 h 2337"/>
                  <a:gd name="T28" fmla="*/ 788 w 1971"/>
                  <a:gd name="T29" fmla="*/ 768 h 2337"/>
                  <a:gd name="T30" fmla="*/ 863 w 1971"/>
                  <a:gd name="T31" fmla="*/ 851 h 2337"/>
                  <a:gd name="T32" fmla="*/ 939 w 1971"/>
                  <a:gd name="T33" fmla="*/ 934 h 2337"/>
                  <a:gd name="T34" fmla="*/ 1015 w 1971"/>
                  <a:gd name="T35" fmla="*/ 1021 h 2337"/>
                  <a:gd name="T36" fmla="*/ 1091 w 1971"/>
                  <a:gd name="T37" fmla="*/ 1108 h 2337"/>
                  <a:gd name="T38" fmla="*/ 1166 w 1971"/>
                  <a:gd name="T39" fmla="*/ 1198 h 2337"/>
                  <a:gd name="T40" fmla="*/ 1242 w 1971"/>
                  <a:gd name="T41" fmla="*/ 1288 h 2337"/>
                  <a:gd name="T42" fmla="*/ 1316 w 1971"/>
                  <a:gd name="T43" fmla="*/ 1378 h 2337"/>
                  <a:gd name="T44" fmla="*/ 1388 w 1971"/>
                  <a:gd name="T45" fmla="*/ 1469 h 2337"/>
                  <a:gd name="T46" fmla="*/ 1460 w 1971"/>
                  <a:gd name="T47" fmla="*/ 1560 h 2337"/>
                  <a:gd name="T48" fmla="*/ 1529 w 1971"/>
                  <a:gd name="T49" fmla="*/ 1651 h 2337"/>
                  <a:gd name="T50" fmla="*/ 1596 w 1971"/>
                  <a:gd name="T51" fmla="*/ 1741 h 2337"/>
                  <a:gd name="T52" fmla="*/ 1660 w 1971"/>
                  <a:gd name="T53" fmla="*/ 1831 h 2337"/>
                  <a:gd name="T54" fmla="*/ 1722 w 1971"/>
                  <a:gd name="T55" fmla="*/ 1919 h 2337"/>
                  <a:gd name="T56" fmla="*/ 1779 w 1971"/>
                  <a:gd name="T57" fmla="*/ 2007 h 2337"/>
                  <a:gd name="T58" fmla="*/ 1834 w 1971"/>
                  <a:gd name="T59" fmla="*/ 2093 h 2337"/>
                  <a:gd name="T60" fmla="*/ 1884 w 1971"/>
                  <a:gd name="T61" fmla="*/ 2176 h 2337"/>
                  <a:gd name="T62" fmla="*/ 1930 w 1971"/>
                  <a:gd name="T63" fmla="*/ 2257 h 2337"/>
                  <a:gd name="T64" fmla="*/ 1971 w 1971"/>
                  <a:gd name="T65" fmla="*/ 2337 h 23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1"/>
                  <a:gd name="T100" fmla="*/ 0 h 2337"/>
                  <a:gd name="T101" fmla="*/ 1971 w 1971"/>
                  <a:gd name="T102" fmla="*/ 2337 h 23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1" h="2337">
                    <a:moveTo>
                      <a:pt x="0" y="0"/>
                    </a:moveTo>
                    <a:lnTo>
                      <a:pt x="30" y="22"/>
                    </a:lnTo>
                    <a:lnTo>
                      <a:pt x="66" y="51"/>
                    </a:lnTo>
                    <a:lnTo>
                      <a:pt x="106" y="86"/>
                    </a:lnTo>
                    <a:lnTo>
                      <a:pt x="151" y="126"/>
                    </a:lnTo>
                    <a:lnTo>
                      <a:pt x="201" y="171"/>
                    </a:lnTo>
                    <a:lnTo>
                      <a:pt x="254" y="220"/>
                    </a:lnTo>
                    <a:lnTo>
                      <a:pt x="312" y="275"/>
                    </a:lnTo>
                    <a:lnTo>
                      <a:pt x="373" y="335"/>
                    </a:lnTo>
                    <a:lnTo>
                      <a:pt x="436" y="399"/>
                    </a:lnTo>
                    <a:lnTo>
                      <a:pt x="502" y="466"/>
                    </a:lnTo>
                    <a:lnTo>
                      <a:pt x="571" y="538"/>
                    </a:lnTo>
                    <a:lnTo>
                      <a:pt x="642" y="611"/>
                    </a:lnTo>
                    <a:lnTo>
                      <a:pt x="715" y="689"/>
                    </a:lnTo>
                    <a:lnTo>
                      <a:pt x="788" y="768"/>
                    </a:lnTo>
                    <a:lnTo>
                      <a:pt x="863" y="851"/>
                    </a:lnTo>
                    <a:lnTo>
                      <a:pt x="939" y="934"/>
                    </a:lnTo>
                    <a:lnTo>
                      <a:pt x="1015" y="1021"/>
                    </a:lnTo>
                    <a:lnTo>
                      <a:pt x="1091" y="1108"/>
                    </a:lnTo>
                    <a:lnTo>
                      <a:pt x="1166" y="1198"/>
                    </a:lnTo>
                    <a:lnTo>
                      <a:pt x="1242" y="1288"/>
                    </a:lnTo>
                    <a:lnTo>
                      <a:pt x="1316" y="1378"/>
                    </a:lnTo>
                    <a:lnTo>
                      <a:pt x="1388" y="1469"/>
                    </a:lnTo>
                    <a:lnTo>
                      <a:pt x="1460" y="1560"/>
                    </a:lnTo>
                    <a:lnTo>
                      <a:pt x="1529" y="1651"/>
                    </a:lnTo>
                    <a:lnTo>
                      <a:pt x="1596" y="1741"/>
                    </a:lnTo>
                    <a:lnTo>
                      <a:pt x="1660" y="1831"/>
                    </a:lnTo>
                    <a:lnTo>
                      <a:pt x="1722" y="1919"/>
                    </a:lnTo>
                    <a:lnTo>
                      <a:pt x="1779" y="2007"/>
                    </a:lnTo>
                    <a:lnTo>
                      <a:pt x="1834" y="2093"/>
                    </a:lnTo>
                    <a:lnTo>
                      <a:pt x="1884" y="2176"/>
                    </a:lnTo>
                    <a:lnTo>
                      <a:pt x="1930" y="2257"/>
                    </a:lnTo>
                    <a:lnTo>
                      <a:pt x="1971" y="2337"/>
                    </a:lnTo>
                  </a:path>
                </a:pathLst>
              </a:custGeom>
              <a:noFill/>
              <a:ln w="6350">
                <a:solidFill>
                  <a:srgbClr val="009375"/>
                </a:solidFill>
                <a:round/>
                <a:headEnd/>
                <a:tailEnd/>
              </a:ln>
            </p:spPr>
            <p:txBody>
              <a:bodyPr/>
              <a:lstStyle/>
              <a:p>
                <a:endParaRPr lang="en-US"/>
              </a:p>
            </p:txBody>
          </p:sp>
          <p:sp>
            <p:nvSpPr>
              <p:cNvPr id="1483" name="Freeform 32"/>
              <p:cNvSpPr>
                <a:spLocks/>
              </p:cNvSpPr>
              <p:nvPr/>
            </p:nvSpPr>
            <p:spPr bwMode="auto">
              <a:xfrm>
                <a:off x="2233" y="1586"/>
                <a:ext cx="290" cy="1082"/>
              </a:xfrm>
              <a:custGeom>
                <a:avLst/>
                <a:gdLst>
                  <a:gd name="T0" fmla="*/ 0 w 1452"/>
                  <a:gd name="T1" fmla="*/ 0 h 5412"/>
                  <a:gd name="T2" fmla="*/ 31 w 1452"/>
                  <a:gd name="T3" fmla="*/ 70 h 5412"/>
                  <a:gd name="T4" fmla="*/ 63 w 1452"/>
                  <a:gd name="T5" fmla="*/ 150 h 5412"/>
                  <a:gd name="T6" fmla="*/ 100 w 1452"/>
                  <a:gd name="T7" fmla="*/ 238 h 5412"/>
                  <a:gd name="T8" fmla="*/ 138 w 1452"/>
                  <a:gd name="T9" fmla="*/ 337 h 5412"/>
                  <a:gd name="T10" fmla="*/ 179 w 1452"/>
                  <a:gd name="T11" fmla="*/ 443 h 5412"/>
                  <a:gd name="T12" fmla="*/ 222 w 1452"/>
                  <a:gd name="T13" fmla="*/ 558 h 5412"/>
                  <a:gd name="T14" fmla="*/ 266 w 1452"/>
                  <a:gd name="T15" fmla="*/ 682 h 5412"/>
                  <a:gd name="T16" fmla="*/ 313 w 1452"/>
                  <a:gd name="T17" fmla="*/ 813 h 5412"/>
                  <a:gd name="T18" fmla="*/ 360 w 1452"/>
                  <a:gd name="T19" fmla="*/ 951 h 5412"/>
                  <a:gd name="T20" fmla="*/ 409 w 1452"/>
                  <a:gd name="T21" fmla="*/ 1096 h 5412"/>
                  <a:gd name="T22" fmla="*/ 459 w 1452"/>
                  <a:gd name="T23" fmla="*/ 1248 h 5412"/>
                  <a:gd name="T24" fmla="*/ 510 w 1452"/>
                  <a:gd name="T25" fmla="*/ 1407 h 5412"/>
                  <a:gd name="T26" fmla="*/ 563 w 1452"/>
                  <a:gd name="T27" fmla="*/ 1571 h 5412"/>
                  <a:gd name="T28" fmla="*/ 615 w 1452"/>
                  <a:gd name="T29" fmla="*/ 1741 h 5412"/>
                  <a:gd name="T30" fmla="*/ 667 w 1452"/>
                  <a:gd name="T31" fmla="*/ 1917 h 5412"/>
                  <a:gd name="T32" fmla="*/ 721 w 1452"/>
                  <a:gd name="T33" fmla="*/ 2098 h 5412"/>
                  <a:gd name="T34" fmla="*/ 773 w 1452"/>
                  <a:gd name="T35" fmla="*/ 2284 h 5412"/>
                  <a:gd name="T36" fmla="*/ 827 w 1452"/>
                  <a:gd name="T37" fmla="*/ 2474 h 5412"/>
                  <a:gd name="T38" fmla="*/ 879 w 1452"/>
                  <a:gd name="T39" fmla="*/ 2667 h 5412"/>
                  <a:gd name="T40" fmla="*/ 932 w 1452"/>
                  <a:gd name="T41" fmla="*/ 2866 h 5412"/>
                  <a:gd name="T42" fmla="*/ 983 w 1452"/>
                  <a:gd name="T43" fmla="*/ 3067 h 5412"/>
                  <a:gd name="T44" fmla="*/ 1034 w 1452"/>
                  <a:gd name="T45" fmla="*/ 3271 h 5412"/>
                  <a:gd name="T46" fmla="*/ 1083 w 1452"/>
                  <a:gd name="T47" fmla="*/ 3479 h 5412"/>
                  <a:gd name="T48" fmla="*/ 1132 w 1452"/>
                  <a:gd name="T49" fmla="*/ 3688 h 5412"/>
                  <a:gd name="T50" fmla="*/ 1179 w 1452"/>
                  <a:gd name="T51" fmla="*/ 3899 h 5412"/>
                  <a:gd name="T52" fmla="*/ 1224 w 1452"/>
                  <a:gd name="T53" fmla="*/ 4113 h 5412"/>
                  <a:gd name="T54" fmla="*/ 1268 w 1452"/>
                  <a:gd name="T55" fmla="*/ 4327 h 5412"/>
                  <a:gd name="T56" fmla="*/ 1309 w 1452"/>
                  <a:gd name="T57" fmla="*/ 4543 h 5412"/>
                  <a:gd name="T58" fmla="*/ 1349 w 1452"/>
                  <a:gd name="T59" fmla="*/ 4760 h 5412"/>
                  <a:gd name="T60" fmla="*/ 1386 w 1452"/>
                  <a:gd name="T61" fmla="*/ 4978 h 5412"/>
                  <a:gd name="T62" fmla="*/ 1421 w 1452"/>
                  <a:gd name="T63" fmla="*/ 5195 h 5412"/>
                  <a:gd name="T64" fmla="*/ 1452 w 1452"/>
                  <a:gd name="T65" fmla="*/ 5412 h 54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2"/>
                  <a:gd name="T100" fmla="*/ 0 h 5412"/>
                  <a:gd name="T101" fmla="*/ 1452 w 1452"/>
                  <a:gd name="T102" fmla="*/ 5412 h 54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2" h="5412">
                    <a:moveTo>
                      <a:pt x="0" y="0"/>
                    </a:moveTo>
                    <a:lnTo>
                      <a:pt x="31" y="70"/>
                    </a:lnTo>
                    <a:lnTo>
                      <a:pt x="63" y="150"/>
                    </a:lnTo>
                    <a:lnTo>
                      <a:pt x="100" y="238"/>
                    </a:lnTo>
                    <a:lnTo>
                      <a:pt x="138" y="337"/>
                    </a:lnTo>
                    <a:lnTo>
                      <a:pt x="179" y="443"/>
                    </a:lnTo>
                    <a:lnTo>
                      <a:pt x="222" y="558"/>
                    </a:lnTo>
                    <a:lnTo>
                      <a:pt x="266" y="682"/>
                    </a:lnTo>
                    <a:lnTo>
                      <a:pt x="313" y="813"/>
                    </a:lnTo>
                    <a:lnTo>
                      <a:pt x="360" y="951"/>
                    </a:lnTo>
                    <a:lnTo>
                      <a:pt x="409" y="1096"/>
                    </a:lnTo>
                    <a:lnTo>
                      <a:pt x="459" y="1248"/>
                    </a:lnTo>
                    <a:lnTo>
                      <a:pt x="510" y="1407"/>
                    </a:lnTo>
                    <a:lnTo>
                      <a:pt x="563" y="1571"/>
                    </a:lnTo>
                    <a:lnTo>
                      <a:pt x="615" y="1741"/>
                    </a:lnTo>
                    <a:lnTo>
                      <a:pt x="667" y="1917"/>
                    </a:lnTo>
                    <a:lnTo>
                      <a:pt x="721" y="2098"/>
                    </a:lnTo>
                    <a:lnTo>
                      <a:pt x="773" y="2284"/>
                    </a:lnTo>
                    <a:lnTo>
                      <a:pt x="827" y="2474"/>
                    </a:lnTo>
                    <a:lnTo>
                      <a:pt x="879" y="2667"/>
                    </a:lnTo>
                    <a:lnTo>
                      <a:pt x="932" y="2866"/>
                    </a:lnTo>
                    <a:lnTo>
                      <a:pt x="983" y="3067"/>
                    </a:lnTo>
                    <a:lnTo>
                      <a:pt x="1034" y="3271"/>
                    </a:lnTo>
                    <a:lnTo>
                      <a:pt x="1083" y="3479"/>
                    </a:lnTo>
                    <a:lnTo>
                      <a:pt x="1132" y="3688"/>
                    </a:lnTo>
                    <a:lnTo>
                      <a:pt x="1179" y="3899"/>
                    </a:lnTo>
                    <a:lnTo>
                      <a:pt x="1224" y="4113"/>
                    </a:lnTo>
                    <a:lnTo>
                      <a:pt x="1268" y="4327"/>
                    </a:lnTo>
                    <a:lnTo>
                      <a:pt x="1309" y="4543"/>
                    </a:lnTo>
                    <a:lnTo>
                      <a:pt x="1349" y="4760"/>
                    </a:lnTo>
                    <a:lnTo>
                      <a:pt x="1386" y="4978"/>
                    </a:lnTo>
                    <a:lnTo>
                      <a:pt x="1421" y="5195"/>
                    </a:lnTo>
                    <a:lnTo>
                      <a:pt x="1452" y="5412"/>
                    </a:lnTo>
                  </a:path>
                </a:pathLst>
              </a:custGeom>
              <a:noFill/>
              <a:ln w="6350">
                <a:solidFill>
                  <a:srgbClr val="009375"/>
                </a:solidFill>
                <a:round/>
                <a:headEnd/>
                <a:tailEnd/>
              </a:ln>
            </p:spPr>
            <p:txBody>
              <a:bodyPr/>
              <a:lstStyle/>
              <a:p>
                <a:endParaRPr lang="en-US"/>
              </a:p>
            </p:txBody>
          </p:sp>
          <p:sp>
            <p:nvSpPr>
              <p:cNvPr id="1484" name="Freeform 33"/>
              <p:cNvSpPr>
                <a:spLocks/>
              </p:cNvSpPr>
              <p:nvPr/>
            </p:nvSpPr>
            <p:spPr bwMode="auto">
              <a:xfrm>
                <a:off x="2157" y="1586"/>
                <a:ext cx="329" cy="1082"/>
              </a:xfrm>
              <a:custGeom>
                <a:avLst/>
                <a:gdLst>
                  <a:gd name="T0" fmla="*/ 0 w 1646"/>
                  <a:gd name="T1" fmla="*/ 0 h 5412"/>
                  <a:gd name="T2" fmla="*/ 66 w 1646"/>
                  <a:gd name="T3" fmla="*/ 150 h 5412"/>
                  <a:gd name="T4" fmla="*/ 147 w 1646"/>
                  <a:gd name="T5" fmla="*/ 337 h 5412"/>
                  <a:gd name="T6" fmla="*/ 192 w 1646"/>
                  <a:gd name="T7" fmla="*/ 443 h 5412"/>
                  <a:gd name="T8" fmla="*/ 240 w 1646"/>
                  <a:gd name="T9" fmla="*/ 558 h 5412"/>
                  <a:gd name="T10" fmla="*/ 290 w 1646"/>
                  <a:gd name="T11" fmla="*/ 682 h 5412"/>
                  <a:gd name="T12" fmla="*/ 342 w 1646"/>
                  <a:gd name="T13" fmla="*/ 813 h 5412"/>
                  <a:gd name="T14" fmla="*/ 397 w 1646"/>
                  <a:gd name="T15" fmla="*/ 951 h 5412"/>
                  <a:gd name="T16" fmla="*/ 453 w 1646"/>
                  <a:gd name="T17" fmla="*/ 1096 h 5412"/>
                  <a:gd name="T18" fmla="*/ 512 w 1646"/>
                  <a:gd name="T19" fmla="*/ 1248 h 5412"/>
                  <a:gd name="T20" fmla="*/ 570 w 1646"/>
                  <a:gd name="T21" fmla="*/ 1407 h 5412"/>
                  <a:gd name="T22" fmla="*/ 630 w 1646"/>
                  <a:gd name="T23" fmla="*/ 1571 h 5412"/>
                  <a:gd name="T24" fmla="*/ 691 w 1646"/>
                  <a:gd name="T25" fmla="*/ 1741 h 5412"/>
                  <a:gd name="T26" fmla="*/ 754 w 1646"/>
                  <a:gd name="T27" fmla="*/ 1917 h 5412"/>
                  <a:gd name="T28" fmla="*/ 816 w 1646"/>
                  <a:gd name="T29" fmla="*/ 2098 h 5412"/>
                  <a:gd name="T30" fmla="*/ 877 w 1646"/>
                  <a:gd name="T31" fmla="*/ 2284 h 5412"/>
                  <a:gd name="T32" fmla="*/ 940 w 1646"/>
                  <a:gd name="T33" fmla="*/ 2474 h 5412"/>
                  <a:gd name="T34" fmla="*/ 1001 w 1646"/>
                  <a:gd name="T35" fmla="*/ 2667 h 5412"/>
                  <a:gd name="T36" fmla="*/ 1062 w 1646"/>
                  <a:gd name="T37" fmla="*/ 2866 h 5412"/>
                  <a:gd name="T38" fmla="*/ 1122 w 1646"/>
                  <a:gd name="T39" fmla="*/ 3067 h 5412"/>
                  <a:gd name="T40" fmla="*/ 1181 w 1646"/>
                  <a:gd name="T41" fmla="*/ 3271 h 5412"/>
                  <a:gd name="T42" fmla="*/ 1237 w 1646"/>
                  <a:gd name="T43" fmla="*/ 3479 h 5412"/>
                  <a:gd name="T44" fmla="*/ 1293 w 1646"/>
                  <a:gd name="T45" fmla="*/ 3688 h 5412"/>
                  <a:gd name="T46" fmla="*/ 1347 w 1646"/>
                  <a:gd name="T47" fmla="*/ 3899 h 5412"/>
                  <a:gd name="T48" fmla="*/ 1398 w 1646"/>
                  <a:gd name="T49" fmla="*/ 4113 h 5412"/>
                  <a:gd name="T50" fmla="*/ 1446 w 1646"/>
                  <a:gd name="T51" fmla="*/ 4327 h 5412"/>
                  <a:gd name="T52" fmla="*/ 1493 w 1646"/>
                  <a:gd name="T53" fmla="*/ 4543 h 5412"/>
                  <a:gd name="T54" fmla="*/ 1536 w 1646"/>
                  <a:gd name="T55" fmla="*/ 4760 h 5412"/>
                  <a:gd name="T56" fmla="*/ 1576 w 1646"/>
                  <a:gd name="T57" fmla="*/ 4978 h 5412"/>
                  <a:gd name="T58" fmla="*/ 1612 w 1646"/>
                  <a:gd name="T59" fmla="*/ 5195 h 5412"/>
                  <a:gd name="T60" fmla="*/ 1646 w 1646"/>
                  <a:gd name="T61" fmla="*/ 5412 h 5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46"/>
                  <a:gd name="T94" fmla="*/ 0 h 5412"/>
                  <a:gd name="T95" fmla="*/ 1646 w 1646"/>
                  <a:gd name="T96" fmla="*/ 5412 h 5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46" h="5412">
                    <a:moveTo>
                      <a:pt x="0" y="0"/>
                    </a:moveTo>
                    <a:lnTo>
                      <a:pt x="66" y="150"/>
                    </a:lnTo>
                    <a:lnTo>
                      <a:pt x="147" y="337"/>
                    </a:lnTo>
                    <a:lnTo>
                      <a:pt x="192" y="443"/>
                    </a:lnTo>
                    <a:lnTo>
                      <a:pt x="240" y="558"/>
                    </a:lnTo>
                    <a:lnTo>
                      <a:pt x="290" y="682"/>
                    </a:lnTo>
                    <a:lnTo>
                      <a:pt x="342" y="813"/>
                    </a:lnTo>
                    <a:lnTo>
                      <a:pt x="397" y="951"/>
                    </a:lnTo>
                    <a:lnTo>
                      <a:pt x="453" y="1096"/>
                    </a:lnTo>
                    <a:lnTo>
                      <a:pt x="512" y="1248"/>
                    </a:lnTo>
                    <a:lnTo>
                      <a:pt x="570" y="1407"/>
                    </a:lnTo>
                    <a:lnTo>
                      <a:pt x="630" y="1571"/>
                    </a:lnTo>
                    <a:lnTo>
                      <a:pt x="691" y="1741"/>
                    </a:lnTo>
                    <a:lnTo>
                      <a:pt x="754" y="1917"/>
                    </a:lnTo>
                    <a:lnTo>
                      <a:pt x="816" y="2098"/>
                    </a:lnTo>
                    <a:lnTo>
                      <a:pt x="877" y="2284"/>
                    </a:lnTo>
                    <a:lnTo>
                      <a:pt x="940" y="2474"/>
                    </a:lnTo>
                    <a:lnTo>
                      <a:pt x="1001" y="2667"/>
                    </a:lnTo>
                    <a:lnTo>
                      <a:pt x="1062" y="2866"/>
                    </a:lnTo>
                    <a:lnTo>
                      <a:pt x="1122" y="3067"/>
                    </a:lnTo>
                    <a:lnTo>
                      <a:pt x="1181" y="3271"/>
                    </a:lnTo>
                    <a:lnTo>
                      <a:pt x="1237" y="3479"/>
                    </a:lnTo>
                    <a:lnTo>
                      <a:pt x="1293" y="3688"/>
                    </a:lnTo>
                    <a:lnTo>
                      <a:pt x="1347" y="3899"/>
                    </a:lnTo>
                    <a:lnTo>
                      <a:pt x="1398" y="4113"/>
                    </a:lnTo>
                    <a:lnTo>
                      <a:pt x="1446" y="4327"/>
                    </a:lnTo>
                    <a:lnTo>
                      <a:pt x="1493" y="4543"/>
                    </a:lnTo>
                    <a:lnTo>
                      <a:pt x="1536" y="4760"/>
                    </a:lnTo>
                    <a:lnTo>
                      <a:pt x="1576" y="4978"/>
                    </a:lnTo>
                    <a:lnTo>
                      <a:pt x="1612" y="5195"/>
                    </a:lnTo>
                    <a:lnTo>
                      <a:pt x="1646" y="5412"/>
                    </a:lnTo>
                  </a:path>
                </a:pathLst>
              </a:custGeom>
              <a:noFill/>
              <a:ln w="6350">
                <a:solidFill>
                  <a:srgbClr val="009375"/>
                </a:solidFill>
                <a:round/>
                <a:headEnd/>
                <a:tailEnd/>
              </a:ln>
            </p:spPr>
            <p:txBody>
              <a:bodyPr/>
              <a:lstStyle/>
              <a:p>
                <a:endParaRPr lang="en-US"/>
              </a:p>
            </p:txBody>
          </p:sp>
          <p:sp>
            <p:nvSpPr>
              <p:cNvPr id="1485" name="Freeform 34"/>
              <p:cNvSpPr>
                <a:spLocks/>
              </p:cNvSpPr>
              <p:nvPr/>
            </p:nvSpPr>
            <p:spPr bwMode="auto">
              <a:xfrm>
                <a:off x="2988" y="1374"/>
                <a:ext cx="113" cy="1305"/>
              </a:xfrm>
              <a:custGeom>
                <a:avLst/>
                <a:gdLst>
                  <a:gd name="T0" fmla="*/ 566 w 566"/>
                  <a:gd name="T1" fmla="*/ 0 h 6523"/>
                  <a:gd name="T2" fmla="*/ 550 w 566"/>
                  <a:gd name="T3" fmla="*/ 60 h 6523"/>
                  <a:gd name="T4" fmla="*/ 531 w 566"/>
                  <a:gd name="T5" fmla="*/ 132 h 6523"/>
                  <a:gd name="T6" fmla="*/ 510 w 566"/>
                  <a:gd name="T7" fmla="*/ 217 h 6523"/>
                  <a:gd name="T8" fmla="*/ 488 w 566"/>
                  <a:gd name="T9" fmla="*/ 314 h 6523"/>
                  <a:gd name="T10" fmla="*/ 463 w 566"/>
                  <a:gd name="T11" fmla="*/ 423 h 6523"/>
                  <a:gd name="T12" fmla="*/ 437 w 566"/>
                  <a:gd name="T13" fmla="*/ 543 h 6523"/>
                  <a:gd name="T14" fmla="*/ 410 w 566"/>
                  <a:gd name="T15" fmla="*/ 674 h 6523"/>
                  <a:gd name="T16" fmla="*/ 382 w 566"/>
                  <a:gd name="T17" fmla="*/ 816 h 6523"/>
                  <a:gd name="T18" fmla="*/ 353 w 566"/>
                  <a:gd name="T19" fmla="*/ 968 h 6523"/>
                  <a:gd name="T20" fmla="*/ 323 w 566"/>
                  <a:gd name="T21" fmla="*/ 1131 h 6523"/>
                  <a:gd name="T22" fmla="*/ 294 w 566"/>
                  <a:gd name="T23" fmla="*/ 1303 h 6523"/>
                  <a:gd name="T24" fmla="*/ 264 w 566"/>
                  <a:gd name="T25" fmla="*/ 1484 h 6523"/>
                  <a:gd name="T26" fmla="*/ 236 w 566"/>
                  <a:gd name="T27" fmla="*/ 1674 h 6523"/>
                  <a:gd name="T28" fmla="*/ 207 w 566"/>
                  <a:gd name="T29" fmla="*/ 1872 h 6523"/>
                  <a:gd name="T30" fmla="*/ 180 w 566"/>
                  <a:gd name="T31" fmla="*/ 2079 h 6523"/>
                  <a:gd name="T32" fmla="*/ 152 w 566"/>
                  <a:gd name="T33" fmla="*/ 2294 h 6523"/>
                  <a:gd name="T34" fmla="*/ 127 w 566"/>
                  <a:gd name="T35" fmla="*/ 2516 h 6523"/>
                  <a:gd name="T36" fmla="*/ 103 w 566"/>
                  <a:gd name="T37" fmla="*/ 2746 h 6523"/>
                  <a:gd name="T38" fmla="*/ 81 w 566"/>
                  <a:gd name="T39" fmla="*/ 2983 h 6523"/>
                  <a:gd name="T40" fmla="*/ 61 w 566"/>
                  <a:gd name="T41" fmla="*/ 3225 h 6523"/>
                  <a:gd name="T42" fmla="*/ 44 w 566"/>
                  <a:gd name="T43" fmla="*/ 3475 h 6523"/>
                  <a:gd name="T44" fmla="*/ 29 w 566"/>
                  <a:gd name="T45" fmla="*/ 3729 h 6523"/>
                  <a:gd name="T46" fmla="*/ 17 w 566"/>
                  <a:gd name="T47" fmla="*/ 3990 h 6523"/>
                  <a:gd name="T48" fmla="*/ 7 w 566"/>
                  <a:gd name="T49" fmla="*/ 4256 h 6523"/>
                  <a:gd name="T50" fmla="*/ 2 w 566"/>
                  <a:gd name="T51" fmla="*/ 4526 h 6523"/>
                  <a:gd name="T52" fmla="*/ 0 w 566"/>
                  <a:gd name="T53" fmla="*/ 4801 h 6523"/>
                  <a:gd name="T54" fmla="*/ 1 w 566"/>
                  <a:gd name="T55" fmla="*/ 5080 h 6523"/>
                  <a:gd name="T56" fmla="*/ 7 w 566"/>
                  <a:gd name="T57" fmla="*/ 5362 h 6523"/>
                  <a:gd name="T58" fmla="*/ 17 w 566"/>
                  <a:gd name="T59" fmla="*/ 5649 h 6523"/>
                  <a:gd name="T60" fmla="*/ 32 w 566"/>
                  <a:gd name="T61" fmla="*/ 5937 h 6523"/>
                  <a:gd name="T62" fmla="*/ 52 w 566"/>
                  <a:gd name="T63" fmla="*/ 6229 h 6523"/>
                  <a:gd name="T64" fmla="*/ 77 w 566"/>
                  <a:gd name="T65" fmla="*/ 6523 h 65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6"/>
                  <a:gd name="T100" fmla="*/ 0 h 6523"/>
                  <a:gd name="T101" fmla="*/ 566 w 566"/>
                  <a:gd name="T102" fmla="*/ 6523 h 65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6" h="6523">
                    <a:moveTo>
                      <a:pt x="566" y="0"/>
                    </a:moveTo>
                    <a:lnTo>
                      <a:pt x="550" y="60"/>
                    </a:lnTo>
                    <a:lnTo>
                      <a:pt x="531" y="132"/>
                    </a:lnTo>
                    <a:lnTo>
                      <a:pt x="510" y="217"/>
                    </a:lnTo>
                    <a:lnTo>
                      <a:pt x="488" y="314"/>
                    </a:lnTo>
                    <a:lnTo>
                      <a:pt x="463" y="423"/>
                    </a:lnTo>
                    <a:lnTo>
                      <a:pt x="437" y="543"/>
                    </a:lnTo>
                    <a:lnTo>
                      <a:pt x="410" y="674"/>
                    </a:lnTo>
                    <a:lnTo>
                      <a:pt x="382" y="816"/>
                    </a:lnTo>
                    <a:lnTo>
                      <a:pt x="353" y="968"/>
                    </a:lnTo>
                    <a:lnTo>
                      <a:pt x="323" y="1131"/>
                    </a:lnTo>
                    <a:lnTo>
                      <a:pt x="294" y="1303"/>
                    </a:lnTo>
                    <a:lnTo>
                      <a:pt x="264" y="1484"/>
                    </a:lnTo>
                    <a:lnTo>
                      <a:pt x="236" y="1674"/>
                    </a:lnTo>
                    <a:lnTo>
                      <a:pt x="207" y="1872"/>
                    </a:lnTo>
                    <a:lnTo>
                      <a:pt x="180" y="2079"/>
                    </a:lnTo>
                    <a:lnTo>
                      <a:pt x="152" y="2294"/>
                    </a:lnTo>
                    <a:lnTo>
                      <a:pt x="127" y="2516"/>
                    </a:lnTo>
                    <a:lnTo>
                      <a:pt x="103" y="2746"/>
                    </a:lnTo>
                    <a:lnTo>
                      <a:pt x="81" y="2983"/>
                    </a:lnTo>
                    <a:lnTo>
                      <a:pt x="61" y="3225"/>
                    </a:lnTo>
                    <a:lnTo>
                      <a:pt x="44" y="3475"/>
                    </a:lnTo>
                    <a:lnTo>
                      <a:pt x="29" y="3729"/>
                    </a:lnTo>
                    <a:lnTo>
                      <a:pt x="17" y="3990"/>
                    </a:lnTo>
                    <a:lnTo>
                      <a:pt x="7" y="4256"/>
                    </a:lnTo>
                    <a:lnTo>
                      <a:pt x="2" y="4526"/>
                    </a:lnTo>
                    <a:lnTo>
                      <a:pt x="0" y="4801"/>
                    </a:lnTo>
                    <a:lnTo>
                      <a:pt x="1" y="5080"/>
                    </a:lnTo>
                    <a:lnTo>
                      <a:pt x="7" y="5362"/>
                    </a:lnTo>
                    <a:lnTo>
                      <a:pt x="17" y="5649"/>
                    </a:lnTo>
                    <a:lnTo>
                      <a:pt x="32" y="5937"/>
                    </a:lnTo>
                    <a:lnTo>
                      <a:pt x="52" y="6229"/>
                    </a:lnTo>
                    <a:lnTo>
                      <a:pt x="77" y="6523"/>
                    </a:lnTo>
                  </a:path>
                </a:pathLst>
              </a:custGeom>
              <a:noFill/>
              <a:ln w="6350">
                <a:solidFill>
                  <a:srgbClr val="009375"/>
                </a:solidFill>
                <a:round/>
                <a:headEnd/>
                <a:tailEnd/>
              </a:ln>
            </p:spPr>
            <p:txBody>
              <a:bodyPr/>
              <a:lstStyle/>
              <a:p>
                <a:endParaRPr lang="en-US"/>
              </a:p>
            </p:txBody>
          </p:sp>
          <p:sp>
            <p:nvSpPr>
              <p:cNvPr id="1486" name="Freeform 35"/>
              <p:cNvSpPr>
                <a:spLocks/>
              </p:cNvSpPr>
              <p:nvPr/>
            </p:nvSpPr>
            <p:spPr bwMode="auto">
              <a:xfrm>
                <a:off x="2928" y="1333"/>
                <a:ext cx="114" cy="1339"/>
              </a:xfrm>
              <a:custGeom>
                <a:avLst/>
                <a:gdLst>
                  <a:gd name="T0" fmla="*/ 570 w 570"/>
                  <a:gd name="T1" fmla="*/ 0 h 6696"/>
                  <a:gd name="T2" fmla="*/ 554 w 570"/>
                  <a:gd name="T3" fmla="*/ 81 h 6696"/>
                  <a:gd name="T4" fmla="*/ 533 w 570"/>
                  <a:gd name="T5" fmla="*/ 188 h 6696"/>
                  <a:gd name="T6" fmla="*/ 506 w 570"/>
                  <a:gd name="T7" fmla="*/ 319 h 6696"/>
                  <a:gd name="T8" fmla="*/ 474 w 570"/>
                  <a:gd name="T9" fmla="*/ 474 h 6696"/>
                  <a:gd name="T10" fmla="*/ 441 w 570"/>
                  <a:gd name="T11" fmla="*/ 650 h 6696"/>
                  <a:gd name="T12" fmla="*/ 403 w 570"/>
                  <a:gd name="T13" fmla="*/ 846 h 6696"/>
                  <a:gd name="T14" fmla="*/ 365 w 570"/>
                  <a:gd name="T15" fmla="*/ 1059 h 6696"/>
                  <a:gd name="T16" fmla="*/ 323 w 570"/>
                  <a:gd name="T17" fmla="*/ 1289 h 6696"/>
                  <a:gd name="T18" fmla="*/ 283 w 570"/>
                  <a:gd name="T19" fmla="*/ 1535 h 6696"/>
                  <a:gd name="T20" fmla="*/ 244 w 570"/>
                  <a:gd name="T21" fmla="*/ 1793 h 6696"/>
                  <a:gd name="T22" fmla="*/ 224 w 570"/>
                  <a:gd name="T23" fmla="*/ 1927 h 6696"/>
                  <a:gd name="T24" fmla="*/ 204 w 570"/>
                  <a:gd name="T25" fmla="*/ 2063 h 6696"/>
                  <a:gd name="T26" fmla="*/ 185 w 570"/>
                  <a:gd name="T27" fmla="*/ 2203 h 6696"/>
                  <a:gd name="T28" fmla="*/ 166 w 570"/>
                  <a:gd name="T29" fmla="*/ 2344 h 6696"/>
                  <a:gd name="T30" fmla="*/ 149 w 570"/>
                  <a:gd name="T31" fmla="*/ 2487 h 6696"/>
                  <a:gd name="T32" fmla="*/ 132 w 570"/>
                  <a:gd name="T33" fmla="*/ 2632 h 6696"/>
                  <a:gd name="T34" fmla="*/ 116 w 570"/>
                  <a:gd name="T35" fmla="*/ 2779 h 6696"/>
                  <a:gd name="T36" fmla="*/ 101 w 570"/>
                  <a:gd name="T37" fmla="*/ 2928 h 6696"/>
                  <a:gd name="T38" fmla="*/ 86 w 570"/>
                  <a:gd name="T39" fmla="*/ 3078 h 6696"/>
                  <a:gd name="T40" fmla="*/ 74 w 570"/>
                  <a:gd name="T41" fmla="*/ 3229 h 6696"/>
                  <a:gd name="T42" fmla="*/ 63 w 570"/>
                  <a:gd name="T43" fmla="*/ 3380 h 6696"/>
                  <a:gd name="T44" fmla="*/ 51 w 570"/>
                  <a:gd name="T45" fmla="*/ 3533 h 6696"/>
                  <a:gd name="T46" fmla="*/ 43 w 570"/>
                  <a:gd name="T47" fmla="*/ 3684 h 6696"/>
                  <a:gd name="T48" fmla="*/ 34 w 570"/>
                  <a:gd name="T49" fmla="*/ 3835 h 6696"/>
                  <a:gd name="T50" fmla="*/ 28 w 570"/>
                  <a:gd name="T51" fmla="*/ 3985 h 6696"/>
                  <a:gd name="T52" fmla="*/ 21 w 570"/>
                  <a:gd name="T53" fmla="*/ 4134 h 6696"/>
                  <a:gd name="T54" fmla="*/ 15 w 570"/>
                  <a:gd name="T55" fmla="*/ 4281 h 6696"/>
                  <a:gd name="T56" fmla="*/ 11 w 570"/>
                  <a:gd name="T57" fmla="*/ 4427 h 6696"/>
                  <a:gd name="T58" fmla="*/ 8 w 570"/>
                  <a:gd name="T59" fmla="*/ 4570 h 6696"/>
                  <a:gd name="T60" fmla="*/ 5 w 570"/>
                  <a:gd name="T61" fmla="*/ 4710 h 6696"/>
                  <a:gd name="T62" fmla="*/ 1 w 570"/>
                  <a:gd name="T63" fmla="*/ 4985 h 6696"/>
                  <a:gd name="T64" fmla="*/ 0 w 570"/>
                  <a:gd name="T65" fmla="*/ 5246 h 6696"/>
                  <a:gd name="T66" fmla="*/ 0 w 570"/>
                  <a:gd name="T67" fmla="*/ 5493 h 6696"/>
                  <a:gd name="T68" fmla="*/ 3 w 570"/>
                  <a:gd name="T69" fmla="*/ 5722 h 6696"/>
                  <a:gd name="T70" fmla="*/ 6 w 570"/>
                  <a:gd name="T71" fmla="*/ 5933 h 6696"/>
                  <a:gd name="T72" fmla="*/ 10 w 570"/>
                  <a:gd name="T73" fmla="*/ 6122 h 6696"/>
                  <a:gd name="T74" fmla="*/ 15 w 570"/>
                  <a:gd name="T75" fmla="*/ 6289 h 6696"/>
                  <a:gd name="T76" fmla="*/ 20 w 570"/>
                  <a:gd name="T77" fmla="*/ 6429 h 6696"/>
                  <a:gd name="T78" fmla="*/ 25 w 570"/>
                  <a:gd name="T79" fmla="*/ 6542 h 6696"/>
                  <a:gd name="T80" fmla="*/ 29 w 570"/>
                  <a:gd name="T81" fmla="*/ 6626 h 6696"/>
                  <a:gd name="T82" fmla="*/ 31 w 570"/>
                  <a:gd name="T83" fmla="*/ 6678 h 6696"/>
                  <a:gd name="T84" fmla="*/ 31 w 570"/>
                  <a:gd name="T85" fmla="*/ 6696 h 6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0"/>
                  <a:gd name="T130" fmla="*/ 0 h 6696"/>
                  <a:gd name="T131" fmla="*/ 570 w 570"/>
                  <a:gd name="T132" fmla="*/ 6696 h 6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0" h="6696">
                    <a:moveTo>
                      <a:pt x="570" y="0"/>
                    </a:moveTo>
                    <a:lnTo>
                      <a:pt x="554" y="81"/>
                    </a:lnTo>
                    <a:lnTo>
                      <a:pt x="533" y="188"/>
                    </a:lnTo>
                    <a:lnTo>
                      <a:pt x="506" y="319"/>
                    </a:lnTo>
                    <a:lnTo>
                      <a:pt x="474" y="474"/>
                    </a:lnTo>
                    <a:lnTo>
                      <a:pt x="441" y="650"/>
                    </a:lnTo>
                    <a:lnTo>
                      <a:pt x="403" y="846"/>
                    </a:lnTo>
                    <a:lnTo>
                      <a:pt x="365" y="1059"/>
                    </a:lnTo>
                    <a:lnTo>
                      <a:pt x="323" y="1289"/>
                    </a:lnTo>
                    <a:lnTo>
                      <a:pt x="283" y="1535"/>
                    </a:lnTo>
                    <a:lnTo>
                      <a:pt x="244" y="1793"/>
                    </a:lnTo>
                    <a:lnTo>
                      <a:pt x="224" y="1927"/>
                    </a:lnTo>
                    <a:lnTo>
                      <a:pt x="204" y="2063"/>
                    </a:lnTo>
                    <a:lnTo>
                      <a:pt x="185" y="2203"/>
                    </a:lnTo>
                    <a:lnTo>
                      <a:pt x="166" y="2344"/>
                    </a:lnTo>
                    <a:lnTo>
                      <a:pt x="149" y="2487"/>
                    </a:lnTo>
                    <a:lnTo>
                      <a:pt x="132" y="2632"/>
                    </a:lnTo>
                    <a:lnTo>
                      <a:pt x="116" y="2779"/>
                    </a:lnTo>
                    <a:lnTo>
                      <a:pt x="101" y="2928"/>
                    </a:lnTo>
                    <a:lnTo>
                      <a:pt x="86" y="3078"/>
                    </a:lnTo>
                    <a:lnTo>
                      <a:pt x="74" y="3229"/>
                    </a:lnTo>
                    <a:lnTo>
                      <a:pt x="63" y="3380"/>
                    </a:lnTo>
                    <a:lnTo>
                      <a:pt x="51" y="3533"/>
                    </a:lnTo>
                    <a:lnTo>
                      <a:pt x="43" y="3684"/>
                    </a:lnTo>
                    <a:lnTo>
                      <a:pt x="34" y="3835"/>
                    </a:lnTo>
                    <a:lnTo>
                      <a:pt x="28" y="3985"/>
                    </a:lnTo>
                    <a:lnTo>
                      <a:pt x="21" y="4134"/>
                    </a:lnTo>
                    <a:lnTo>
                      <a:pt x="15" y="4281"/>
                    </a:lnTo>
                    <a:lnTo>
                      <a:pt x="11" y="4427"/>
                    </a:lnTo>
                    <a:lnTo>
                      <a:pt x="8" y="4570"/>
                    </a:lnTo>
                    <a:lnTo>
                      <a:pt x="5" y="4710"/>
                    </a:lnTo>
                    <a:lnTo>
                      <a:pt x="1" y="4985"/>
                    </a:lnTo>
                    <a:lnTo>
                      <a:pt x="0" y="5246"/>
                    </a:lnTo>
                    <a:lnTo>
                      <a:pt x="0" y="5493"/>
                    </a:lnTo>
                    <a:lnTo>
                      <a:pt x="3" y="5722"/>
                    </a:lnTo>
                    <a:lnTo>
                      <a:pt x="6" y="5933"/>
                    </a:lnTo>
                    <a:lnTo>
                      <a:pt x="10" y="6122"/>
                    </a:lnTo>
                    <a:lnTo>
                      <a:pt x="15" y="6289"/>
                    </a:lnTo>
                    <a:lnTo>
                      <a:pt x="20" y="6429"/>
                    </a:lnTo>
                    <a:lnTo>
                      <a:pt x="25" y="6542"/>
                    </a:lnTo>
                    <a:lnTo>
                      <a:pt x="29" y="6626"/>
                    </a:lnTo>
                    <a:lnTo>
                      <a:pt x="31" y="6678"/>
                    </a:lnTo>
                    <a:lnTo>
                      <a:pt x="31" y="6696"/>
                    </a:lnTo>
                  </a:path>
                </a:pathLst>
              </a:custGeom>
              <a:noFill/>
              <a:ln w="6350">
                <a:solidFill>
                  <a:srgbClr val="009375"/>
                </a:solidFill>
                <a:round/>
                <a:headEnd/>
                <a:tailEnd/>
              </a:ln>
            </p:spPr>
            <p:txBody>
              <a:bodyPr/>
              <a:lstStyle/>
              <a:p>
                <a:endParaRPr lang="en-US"/>
              </a:p>
            </p:txBody>
          </p:sp>
          <p:sp>
            <p:nvSpPr>
              <p:cNvPr id="1487" name="Freeform 36"/>
              <p:cNvSpPr>
                <a:spLocks/>
              </p:cNvSpPr>
              <p:nvPr/>
            </p:nvSpPr>
            <p:spPr bwMode="auto">
              <a:xfrm>
                <a:off x="3021" y="1291"/>
                <a:ext cx="139" cy="1391"/>
              </a:xfrm>
              <a:custGeom>
                <a:avLst/>
                <a:gdLst>
                  <a:gd name="T0" fmla="*/ 691 w 691"/>
                  <a:gd name="T1" fmla="*/ 0 h 6954"/>
                  <a:gd name="T2" fmla="*/ 661 w 691"/>
                  <a:gd name="T3" fmla="*/ 121 h 6954"/>
                  <a:gd name="T4" fmla="*/ 630 w 691"/>
                  <a:gd name="T5" fmla="*/ 251 h 6954"/>
                  <a:gd name="T6" fmla="*/ 599 w 691"/>
                  <a:gd name="T7" fmla="*/ 387 h 6954"/>
                  <a:gd name="T8" fmla="*/ 568 w 691"/>
                  <a:gd name="T9" fmla="*/ 531 h 6954"/>
                  <a:gd name="T10" fmla="*/ 538 w 691"/>
                  <a:gd name="T11" fmla="*/ 681 h 6954"/>
                  <a:gd name="T12" fmla="*/ 507 w 691"/>
                  <a:gd name="T13" fmla="*/ 835 h 6954"/>
                  <a:gd name="T14" fmla="*/ 475 w 691"/>
                  <a:gd name="T15" fmla="*/ 996 h 6954"/>
                  <a:gd name="T16" fmla="*/ 445 w 691"/>
                  <a:gd name="T17" fmla="*/ 1161 h 6954"/>
                  <a:gd name="T18" fmla="*/ 415 w 691"/>
                  <a:gd name="T19" fmla="*/ 1331 h 6954"/>
                  <a:gd name="T20" fmla="*/ 387 w 691"/>
                  <a:gd name="T21" fmla="*/ 1503 h 6954"/>
                  <a:gd name="T22" fmla="*/ 358 w 691"/>
                  <a:gd name="T23" fmla="*/ 1678 h 6954"/>
                  <a:gd name="T24" fmla="*/ 329 w 691"/>
                  <a:gd name="T25" fmla="*/ 1856 h 6954"/>
                  <a:gd name="T26" fmla="*/ 302 w 691"/>
                  <a:gd name="T27" fmla="*/ 2035 h 6954"/>
                  <a:gd name="T28" fmla="*/ 274 w 691"/>
                  <a:gd name="T29" fmla="*/ 2216 h 6954"/>
                  <a:gd name="T30" fmla="*/ 248 w 691"/>
                  <a:gd name="T31" fmla="*/ 2397 h 6954"/>
                  <a:gd name="T32" fmla="*/ 223 w 691"/>
                  <a:gd name="T33" fmla="*/ 2578 h 6954"/>
                  <a:gd name="T34" fmla="*/ 200 w 691"/>
                  <a:gd name="T35" fmla="*/ 2757 h 6954"/>
                  <a:gd name="T36" fmla="*/ 176 w 691"/>
                  <a:gd name="T37" fmla="*/ 2936 h 6954"/>
                  <a:gd name="T38" fmla="*/ 153 w 691"/>
                  <a:gd name="T39" fmla="*/ 3113 h 6954"/>
                  <a:gd name="T40" fmla="*/ 132 w 691"/>
                  <a:gd name="T41" fmla="*/ 3288 h 6954"/>
                  <a:gd name="T42" fmla="*/ 112 w 691"/>
                  <a:gd name="T43" fmla="*/ 3460 h 6954"/>
                  <a:gd name="T44" fmla="*/ 95 w 691"/>
                  <a:gd name="T45" fmla="*/ 3629 h 6954"/>
                  <a:gd name="T46" fmla="*/ 77 w 691"/>
                  <a:gd name="T47" fmla="*/ 3792 h 6954"/>
                  <a:gd name="T48" fmla="*/ 62 w 691"/>
                  <a:gd name="T49" fmla="*/ 3952 h 6954"/>
                  <a:gd name="T50" fmla="*/ 47 w 691"/>
                  <a:gd name="T51" fmla="*/ 4105 h 6954"/>
                  <a:gd name="T52" fmla="*/ 36 w 691"/>
                  <a:gd name="T53" fmla="*/ 4254 h 6954"/>
                  <a:gd name="T54" fmla="*/ 25 w 691"/>
                  <a:gd name="T55" fmla="*/ 4395 h 6954"/>
                  <a:gd name="T56" fmla="*/ 16 w 691"/>
                  <a:gd name="T57" fmla="*/ 4530 h 6954"/>
                  <a:gd name="T58" fmla="*/ 9 w 691"/>
                  <a:gd name="T59" fmla="*/ 4657 h 6954"/>
                  <a:gd name="T60" fmla="*/ 4 w 691"/>
                  <a:gd name="T61" fmla="*/ 4776 h 6954"/>
                  <a:gd name="T62" fmla="*/ 1 w 691"/>
                  <a:gd name="T63" fmla="*/ 4887 h 6954"/>
                  <a:gd name="T64" fmla="*/ 0 w 691"/>
                  <a:gd name="T65" fmla="*/ 4987 h 6954"/>
                  <a:gd name="T66" fmla="*/ 0 w 691"/>
                  <a:gd name="T67" fmla="*/ 5177 h 6954"/>
                  <a:gd name="T68" fmla="*/ 2 w 691"/>
                  <a:gd name="T69" fmla="*/ 5363 h 6954"/>
                  <a:gd name="T70" fmla="*/ 5 w 691"/>
                  <a:gd name="T71" fmla="*/ 5547 h 6954"/>
                  <a:gd name="T72" fmla="*/ 9 w 691"/>
                  <a:gd name="T73" fmla="*/ 5724 h 6954"/>
                  <a:gd name="T74" fmla="*/ 12 w 691"/>
                  <a:gd name="T75" fmla="*/ 5894 h 6954"/>
                  <a:gd name="T76" fmla="*/ 17 w 691"/>
                  <a:gd name="T77" fmla="*/ 6056 h 6954"/>
                  <a:gd name="T78" fmla="*/ 22 w 691"/>
                  <a:gd name="T79" fmla="*/ 6210 h 6954"/>
                  <a:gd name="T80" fmla="*/ 27 w 691"/>
                  <a:gd name="T81" fmla="*/ 6352 h 6954"/>
                  <a:gd name="T82" fmla="*/ 32 w 691"/>
                  <a:gd name="T83" fmla="*/ 6483 h 6954"/>
                  <a:gd name="T84" fmla="*/ 37 w 691"/>
                  <a:gd name="T85" fmla="*/ 6600 h 6954"/>
                  <a:gd name="T86" fmla="*/ 41 w 691"/>
                  <a:gd name="T87" fmla="*/ 6703 h 6954"/>
                  <a:gd name="T88" fmla="*/ 46 w 691"/>
                  <a:gd name="T89" fmla="*/ 6790 h 6954"/>
                  <a:gd name="T90" fmla="*/ 49 w 691"/>
                  <a:gd name="T91" fmla="*/ 6860 h 6954"/>
                  <a:gd name="T92" fmla="*/ 51 w 691"/>
                  <a:gd name="T93" fmla="*/ 6911 h 6954"/>
                  <a:gd name="T94" fmla="*/ 54 w 691"/>
                  <a:gd name="T95" fmla="*/ 6944 h 6954"/>
                  <a:gd name="T96" fmla="*/ 54 w 691"/>
                  <a:gd name="T97" fmla="*/ 6954 h 69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1"/>
                  <a:gd name="T148" fmla="*/ 0 h 6954"/>
                  <a:gd name="T149" fmla="*/ 691 w 691"/>
                  <a:gd name="T150" fmla="*/ 6954 h 69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1" h="6954">
                    <a:moveTo>
                      <a:pt x="691" y="0"/>
                    </a:moveTo>
                    <a:lnTo>
                      <a:pt x="661" y="121"/>
                    </a:lnTo>
                    <a:lnTo>
                      <a:pt x="630" y="251"/>
                    </a:lnTo>
                    <a:lnTo>
                      <a:pt x="599" y="387"/>
                    </a:lnTo>
                    <a:lnTo>
                      <a:pt x="568" y="531"/>
                    </a:lnTo>
                    <a:lnTo>
                      <a:pt x="538" y="681"/>
                    </a:lnTo>
                    <a:lnTo>
                      <a:pt x="507" y="835"/>
                    </a:lnTo>
                    <a:lnTo>
                      <a:pt x="475" y="996"/>
                    </a:lnTo>
                    <a:lnTo>
                      <a:pt x="445" y="1161"/>
                    </a:lnTo>
                    <a:lnTo>
                      <a:pt x="415" y="1331"/>
                    </a:lnTo>
                    <a:lnTo>
                      <a:pt x="387" y="1503"/>
                    </a:lnTo>
                    <a:lnTo>
                      <a:pt x="358" y="1678"/>
                    </a:lnTo>
                    <a:lnTo>
                      <a:pt x="329" y="1856"/>
                    </a:lnTo>
                    <a:lnTo>
                      <a:pt x="302" y="2035"/>
                    </a:lnTo>
                    <a:lnTo>
                      <a:pt x="274" y="2216"/>
                    </a:lnTo>
                    <a:lnTo>
                      <a:pt x="248" y="2397"/>
                    </a:lnTo>
                    <a:lnTo>
                      <a:pt x="223" y="2578"/>
                    </a:lnTo>
                    <a:lnTo>
                      <a:pt x="200" y="2757"/>
                    </a:lnTo>
                    <a:lnTo>
                      <a:pt x="176" y="2936"/>
                    </a:lnTo>
                    <a:lnTo>
                      <a:pt x="153" y="3113"/>
                    </a:lnTo>
                    <a:lnTo>
                      <a:pt x="132" y="3288"/>
                    </a:lnTo>
                    <a:lnTo>
                      <a:pt x="112" y="3460"/>
                    </a:lnTo>
                    <a:lnTo>
                      <a:pt x="95" y="3629"/>
                    </a:lnTo>
                    <a:lnTo>
                      <a:pt x="77" y="3792"/>
                    </a:lnTo>
                    <a:lnTo>
                      <a:pt x="62" y="3952"/>
                    </a:lnTo>
                    <a:lnTo>
                      <a:pt x="47" y="4105"/>
                    </a:lnTo>
                    <a:lnTo>
                      <a:pt x="36" y="4254"/>
                    </a:lnTo>
                    <a:lnTo>
                      <a:pt x="25" y="4395"/>
                    </a:lnTo>
                    <a:lnTo>
                      <a:pt x="16" y="4530"/>
                    </a:lnTo>
                    <a:lnTo>
                      <a:pt x="9" y="4657"/>
                    </a:lnTo>
                    <a:lnTo>
                      <a:pt x="4" y="4776"/>
                    </a:lnTo>
                    <a:lnTo>
                      <a:pt x="1" y="4887"/>
                    </a:lnTo>
                    <a:lnTo>
                      <a:pt x="0" y="4987"/>
                    </a:lnTo>
                    <a:lnTo>
                      <a:pt x="0" y="5177"/>
                    </a:lnTo>
                    <a:lnTo>
                      <a:pt x="2" y="5363"/>
                    </a:lnTo>
                    <a:lnTo>
                      <a:pt x="5" y="5547"/>
                    </a:lnTo>
                    <a:lnTo>
                      <a:pt x="9" y="5724"/>
                    </a:lnTo>
                    <a:lnTo>
                      <a:pt x="12" y="5894"/>
                    </a:lnTo>
                    <a:lnTo>
                      <a:pt x="17" y="6056"/>
                    </a:lnTo>
                    <a:lnTo>
                      <a:pt x="22" y="6210"/>
                    </a:lnTo>
                    <a:lnTo>
                      <a:pt x="27" y="6352"/>
                    </a:lnTo>
                    <a:lnTo>
                      <a:pt x="32" y="6483"/>
                    </a:lnTo>
                    <a:lnTo>
                      <a:pt x="37" y="6600"/>
                    </a:lnTo>
                    <a:lnTo>
                      <a:pt x="41" y="6703"/>
                    </a:lnTo>
                    <a:lnTo>
                      <a:pt x="46" y="6790"/>
                    </a:lnTo>
                    <a:lnTo>
                      <a:pt x="49" y="6860"/>
                    </a:lnTo>
                    <a:lnTo>
                      <a:pt x="51" y="6911"/>
                    </a:lnTo>
                    <a:lnTo>
                      <a:pt x="54" y="6944"/>
                    </a:lnTo>
                    <a:lnTo>
                      <a:pt x="54" y="6954"/>
                    </a:lnTo>
                  </a:path>
                </a:pathLst>
              </a:custGeom>
              <a:noFill/>
              <a:ln w="6350">
                <a:solidFill>
                  <a:srgbClr val="009375"/>
                </a:solidFill>
                <a:round/>
                <a:headEnd/>
                <a:tailEnd/>
              </a:ln>
            </p:spPr>
            <p:txBody>
              <a:bodyPr/>
              <a:lstStyle/>
              <a:p>
                <a:endParaRPr lang="en-US"/>
              </a:p>
            </p:txBody>
          </p:sp>
          <p:sp>
            <p:nvSpPr>
              <p:cNvPr id="1488" name="Freeform 37"/>
              <p:cNvSpPr>
                <a:spLocks/>
              </p:cNvSpPr>
              <p:nvPr/>
            </p:nvSpPr>
            <p:spPr bwMode="auto">
              <a:xfrm>
                <a:off x="3340" y="1363"/>
                <a:ext cx="229" cy="1063"/>
              </a:xfrm>
              <a:custGeom>
                <a:avLst/>
                <a:gdLst>
                  <a:gd name="T0" fmla="*/ 1145 w 1145"/>
                  <a:gd name="T1" fmla="*/ 0 h 5313"/>
                  <a:gd name="T2" fmla="*/ 1090 w 1145"/>
                  <a:gd name="T3" fmla="*/ 92 h 5313"/>
                  <a:gd name="T4" fmla="*/ 1037 w 1145"/>
                  <a:gd name="T5" fmla="*/ 188 h 5313"/>
                  <a:gd name="T6" fmla="*/ 982 w 1145"/>
                  <a:gd name="T7" fmla="*/ 291 h 5313"/>
                  <a:gd name="T8" fmla="*/ 928 w 1145"/>
                  <a:gd name="T9" fmla="*/ 397 h 5313"/>
                  <a:gd name="T10" fmla="*/ 876 w 1145"/>
                  <a:gd name="T11" fmla="*/ 508 h 5313"/>
                  <a:gd name="T12" fmla="*/ 823 w 1145"/>
                  <a:gd name="T13" fmla="*/ 624 h 5313"/>
                  <a:gd name="T14" fmla="*/ 772 w 1145"/>
                  <a:gd name="T15" fmla="*/ 745 h 5313"/>
                  <a:gd name="T16" fmla="*/ 721 w 1145"/>
                  <a:gd name="T17" fmla="*/ 871 h 5313"/>
                  <a:gd name="T18" fmla="*/ 672 w 1145"/>
                  <a:gd name="T19" fmla="*/ 1001 h 5313"/>
                  <a:gd name="T20" fmla="*/ 624 w 1145"/>
                  <a:gd name="T21" fmla="*/ 1137 h 5313"/>
                  <a:gd name="T22" fmla="*/ 576 w 1145"/>
                  <a:gd name="T23" fmla="*/ 1277 h 5313"/>
                  <a:gd name="T24" fmla="*/ 530 w 1145"/>
                  <a:gd name="T25" fmla="*/ 1422 h 5313"/>
                  <a:gd name="T26" fmla="*/ 485 w 1145"/>
                  <a:gd name="T27" fmla="*/ 1571 h 5313"/>
                  <a:gd name="T28" fmla="*/ 442 w 1145"/>
                  <a:gd name="T29" fmla="*/ 1726 h 5313"/>
                  <a:gd name="T30" fmla="*/ 400 w 1145"/>
                  <a:gd name="T31" fmla="*/ 1885 h 5313"/>
                  <a:gd name="T32" fmla="*/ 359 w 1145"/>
                  <a:gd name="T33" fmla="*/ 2049 h 5313"/>
                  <a:gd name="T34" fmla="*/ 321 w 1145"/>
                  <a:gd name="T35" fmla="*/ 2218 h 5313"/>
                  <a:gd name="T36" fmla="*/ 284 w 1145"/>
                  <a:gd name="T37" fmla="*/ 2391 h 5313"/>
                  <a:gd name="T38" fmla="*/ 249 w 1145"/>
                  <a:gd name="T39" fmla="*/ 2569 h 5313"/>
                  <a:gd name="T40" fmla="*/ 216 w 1145"/>
                  <a:gd name="T41" fmla="*/ 2752 h 5313"/>
                  <a:gd name="T42" fmla="*/ 185 w 1145"/>
                  <a:gd name="T43" fmla="*/ 2939 h 5313"/>
                  <a:gd name="T44" fmla="*/ 156 w 1145"/>
                  <a:gd name="T45" fmla="*/ 3132 h 5313"/>
                  <a:gd name="T46" fmla="*/ 128 w 1145"/>
                  <a:gd name="T47" fmla="*/ 3329 h 5313"/>
                  <a:gd name="T48" fmla="*/ 105 w 1145"/>
                  <a:gd name="T49" fmla="*/ 3531 h 5313"/>
                  <a:gd name="T50" fmla="*/ 82 w 1145"/>
                  <a:gd name="T51" fmla="*/ 3737 h 5313"/>
                  <a:gd name="T52" fmla="*/ 62 w 1145"/>
                  <a:gd name="T53" fmla="*/ 3948 h 5313"/>
                  <a:gd name="T54" fmla="*/ 45 w 1145"/>
                  <a:gd name="T55" fmla="*/ 4164 h 5313"/>
                  <a:gd name="T56" fmla="*/ 30 w 1145"/>
                  <a:gd name="T57" fmla="*/ 4385 h 5313"/>
                  <a:gd name="T58" fmla="*/ 19 w 1145"/>
                  <a:gd name="T59" fmla="*/ 4609 h 5313"/>
                  <a:gd name="T60" fmla="*/ 10 w 1145"/>
                  <a:gd name="T61" fmla="*/ 4839 h 5313"/>
                  <a:gd name="T62" fmla="*/ 2 w 1145"/>
                  <a:gd name="T63" fmla="*/ 5074 h 5313"/>
                  <a:gd name="T64" fmla="*/ 0 w 1145"/>
                  <a:gd name="T65" fmla="*/ 5313 h 53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5"/>
                  <a:gd name="T100" fmla="*/ 0 h 5313"/>
                  <a:gd name="T101" fmla="*/ 1145 w 1145"/>
                  <a:gd name="T102" fmla="*/ 5313 h 53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5" h="5313">
                    <a:moveTo>
                      <a:pt x="1145" y="0"/>
                    </a:moveTo>
                    <a:lnTo>
                      <a:pt x="1090" y="92"/>
                    </a:lnTo>
                    <a:lnTo>
                      <a:pt x="1037" y="188"/>
                    </a:lnTo>
                    <a:lnTo>
                      <a:pt x="982" y="291"/>
                    </a:lnTo>
                    <a:lnTo>
                      <a:pt x="928" y="397"/>
                    </a:lnTo>
                    <a:lnTo>
                      <a:pt x="876" y="508"/>
                    </a:lnTo>
                    <a:lnTo>
                      <a:pt x="823" y="624"/>
                    </a:lnTo>
                    <a:lnTo>
                      <a:pt x="772" y="745"/>
                    </a:lnTo>
                    <a:lnTo>
                      <a:pt x="721" y="871"/>
                    </a:lnTo>
                    <a:lnTo>
                      <a:pt x="672" y="1001"/>
                    </a:lnTo>
                    <a:lnTo>
                      <a:pt x="624" y="1137"/>
                    </a:lnTo>
                    <a:lnTo>
                      <a:pt x="576" y="1277"/>
                    </a:lnTo>
                    <a:lnTo>
                      <a:pt x="530" y="1422"/>
                    </a:lnTo>
                    <a:lnTo>
                      <a:pt x="485" y="1571"/>
                    </a:lnTo>
                    <a:lnTo>
                      <a:pt x="442" y="1726"/>
                    </a:lnTo>
                    <a:lnTo>
                      <a:pt x="400" y="1885"/>
                    </a:lnTo>
                    <a:lnTo>
                      <a:pt x="359" y="2049"/>
                    </a:lnTo>
                    <a:lnTo>
                      <a:pt x="321" y="2218"/>
                    </a:lnTo>
                    <a:lnTo>
                      <a:pt x="284" y="2391"/>
                    </a:lnTo>
                    <a:lnTo>
                      <a:pt x="249" y="2569"/>
                    </a:lnTo>
                    <a:lnTo>
                      <a:pt x="216" y="2752"/>
                    </a:lnTo>
                    <a:lnTo>
                      <a:pt x="185" y="2939"/>
                    </a:lnTo>
                    <a:lnTo>
                      <a:pt x="156" y="3132"/>
                    </a:lnTo>
                    <a:lnTo>
                      <a:pt x="128" y="3329"/>
                    </a:lnTo>
                    <a:lnTo>
                      <a:pt x="105" y="3531"/>
                    </a:lnTo>
                    <a:lnTo>
                      <a:pt x="82" y="3737"/>
                    </a:lnTo>
                    <a:lnTo>
                      <a:pt x="62" y="3948"/>
                    </a:lnTo>
                    <a:lnTo>
                      <a:pt x="45" y="4164"/>
                    </a:lnTo>
                    <a:lnTo>
                      <a:pt x="30" y="4385"/>
                    </a:lnTo>
                    <a:lnTo>
                      <a:pt x="19" y="4609"/>
                    </a:lnTo>
                    <a:lnTo>
                      <a:pt x="10" y="4839"/>
                    </a:lnTo>
                    <a:lnTo>
                      <a:pt x="2" y="5074"/>
                    </a:lnTo>
                    <a:lnTo>
                      <a:pt x="0" y="5313"/>
                    </a:lnTo>
                  </a:path>
                </a:pathLst>
              </a:custGeom>
              <a:noFill/>
              <a:ln w="6350">
                <a:solidFill>
                  <a:srgbClr val="009375"/>
                </a:solidFill>
                <a:round/>
                <a:headEnd/>
                <a:tailEnd/>
              </a:ln>
            </p:spPr>
            <p:txBody>
              <a:bodyPr/>
              <a:lstStyle/>
              <a:p>
                <a:endParaRPr lang="en-US"/>
              </a:p>
            </p:txBody>
          </p:sp>
          <p:sp>
            <p:nvSpPr>
              <p:cNvPr id="1489" name="Freeform 38"/>
              <p:cNvSpPr>
                <a:spLocks/>
              </p:cNvSpPr>
              <p:nvPr/>
            </p:nvSpPr>
            <p:spPr bwMode="auto">
              <a:xfrm>
                <a:off x="3222" y="1561"/>
                <a:ext cx="305" cy="986"/>
              </a:xfrm>
              <a:custGeom>
                <a:avLst/>
                <a:gdLst>
                  <a:gd name="T0" fmla="*/ 1526 w 1526"/>
                  <a:gd name="T1" fmla="*/ 0 h 4932"/>
                  <a:gd name="T2" fmla="*/ 1510 w 1526"/>
                  <a:gd name="T3" fmla="*/ 33 h 4932"/>
                  <a:gd name="T4" fmla="*/ 1461 w 1526"/>
                  <a:gd name="T5" fmla="*/ 131 h 4932"/>
                  <a:gd name="T6" fmla="*/ 1388 w 1526"/>
                  <a:gd name="T7" fmla="*/ 285 h 4932"/>
                  <a:gd name="T8" fmla="*/ 1290 w 1526"/>
                  <a:gd name="T9" fmla="*/ 493 h 4932"/>
                  <a:gd name="T10" fmla="*/ 1235 w 1526"/>
                  <a:gd name="T11" fmla="*/ 615 h 4932"/>
                  <a:gd name="T12" fmla="*/ 1176 w 1526"/>
                  <a:gd name="T13" fmla="*/ 747 h 4932"/>
                  <a:gd name="T14" fmla="*/ 1113 w 1526"/>
                  <a:gd name="T15" fmla="*/ 888 h 4932"/>
                  <a:gd name="T16" fmla="*/ 1048 w 1526"/>
                  <a:gd name="T17" fmla="*/ 1040 h 4932"/>
                  <a:gd name="T18" fmla="*/ 981 w 1526"/>
                  <a:gd name="T19" fmla="*/ 1200 h 4932"/>
                  <a:gd name="T20" fmla="*/ 912 w 1526"/>
                  <a:gd name="T21" fmla="*/ 1369 h 4932"/>
                  <a:gd name="T22" fmla="*/ 841 w 1526"/>
                  <a:gd name="T23" fmla="*/ 1545 h 4932"/>
                  <a:gd name="T24" fmla="*/ 770 w 1526"/>
                  <a:gd name="T25" fmla="*/ 1727 h 4932"/>
                  <a:gd name="T26" fmla="*/ 699 w 1526"/>
                  <a:gd name="T27" fmla="*/ 1914 h 4932"/>
                  <a:gd name="T28" fmla="*/ 629 w 1526"/>
                  <a:gd name="T29" fmla="*/ 2106 h 4932"/>
                  <a:gd name="T30" fmla="*/ 559 w 1526"/>
                  <a:gd name="T31" fmla="*/ 2304 h 4932"/>
                  <a:gd name="T32" fmla="*/ 492 w 1526"/>
                  <a:gd name="T33" fmla="*/ 2504 h 4932"/>
                  <a:gd name="T34" fmla="*/ 426 w 1526"/>
                  <a:gd name="T35" fmla="*/ 2708 h 4932"/>
                  <a:gd name="T36" fmla="*/ 362 w 1526"/>
                  <a:gd name="T37" fmla="*/ 2914 h 4932"/>
                  <a:gd name="T38" fmla="*/ 302 w 1526"/>
                  <a:gd name="T39" fmla="*/ 3121 h 4932"/>
                  <a:gd name="T40" fmla="*/ 246 w 1526"/>
                  <a:gd name="T41" fmla="*/ 3329 h 4932"/>
                  <a:gd name="T42" fmla="*/ 195 w 1526"/>
                  <a:gd name="T43" fmla="*/ 3537 h 4932"/>
                  <a:gd name="T44" fmla="*/ 147 w 1526"/>
                  <a:gd name="T45" fmla="*/ 3744 h 4932"/>
                  <a:gd name="T46" fmla="*/ 106 w 1526"/>
                  <a:gd name="T47" fmla="*/ 3950 h 4932"/>
                  <a:gd name="T48" fmla="*/ 71 w 1526"/>
                  <a:gd name="T49" fmla="*/ 4153 h 4932"/>
                  <a:gd name="T50" fmla="*/ 41 w 1526"/>
                  <a:gd name="T51" fmla="*/ 4354 h 4932"/>
                  <a:gd name="T52" fmla="*/ 20 w 1526"/>
                  <a:gd name="T53" fmla="*/ 4551 h 4932"/>
                  <a:gd name="T54" fmla="*/ 5 w 1526"/>
                  <a:gd name="T55" fmla="*/ 4744 h 4932"/>
                  <a:gd name="T56" fmla="*/ 0 w 1526"/>
                  <a:gd name="T57" fmla="*/ 4932 h 49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26"/>
                  <a:gd name="T88" fmla="*/ 0 h 4932"/>
                  <a:gd name="T89" fmla="*/ 1526 w 1526"/>
                  <a:gd name="T90" fmla="*/ 4932 h 49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26" h="4932">
                    <a:moveTo>
                      <a:pt x="1526" y="0"/>
                    </a:moveTo>
                    <a:lnTo>
                      <a:pt x="1510" y="33"/>
                    </a:lnTo>
                    <a:lnTo>
                      <a:pt x="1461" y="131"/>
                    </a:lnTo>
                    <a:lnTo>
                      <a:pt x="1388" y="285"/>
                    </a:lnTo>
                    <a:lnTo>
                      <a:pt x="1290" y="493"/>
                    </a:lnTo>
                    <a:lnTo>
                      <a:pt x="1235" y="615"/>
                    </a:lnTo>
                    <a:lnTo>
                      <a:pt x="1176" y="747"/>
                    </a:lnTo>
                    <a:lnTo>
                      <a:pt x="1113" y="888"/>
                    </a:lnTo>
                    <a:lnTo>
                      <a:pt x="1048" y="1040"/>
                    </a:lnTo>
                    <a:lnTo>
                      <a:pt x="981" y="1200"/>
                    </a:lnTo>
                    <a:lnTo>
                      <a:pt x="912" y="1369"/>
                    </a:lnTo>
                    <a:lnTo>
                      <a:pt x="841" y="1545"/>
                    </a:lnTo>
                    <a:lnTo>
                      <a:pt x="770" y="1727"/>
                    </a:lnTo>
                    <a:lnTo>
                      <a:pt x="699" y="1914"/>
                    </a:lnTo>
                    <a:lnTo>
                      <a:pt x="629" y="2106"/>
                    </a:lnTo>
                    <a:lnTo>
                      <a:pt x="559" y="2304"/>
                    </a:lnTo>
                    <a:lnTo>
                      <a:pt x="492" y="2504"/>
                    </a:lnTo>
                    <a:lnTo>
                      <a:pt x="426" y="2708"/>
                    </a:lnTo>
                    <a:lnTo>
                      <a:pt x="362" y="2914"/>
                    </a:lnTo>
                    <a:lnTo>
                      <a:pt x="302" y="3121"/>
                    </a:lnTo>
                    <a:lnTo>
                      <a:pt x="246" y="3329"/>
                    </a:lnTo>
                    <a:lnTo>
                      <a:pt x="195" y="3537"/>
                    </a:lnTo>
                    <a:lnTo>
                      <a:pt x="147" y="3744"/>
                    </a:lnTo>
                    <a:lnTo>
                      <a:pt x="106" y="3950"/>
                    </a:lnTo>
                    <a:lnTo>
                      <a:pt x="71" y="4153"/>
                    </a:lnTo>
                    <a:lnTo>
                      <a:pt x="41" y="4354"/>
                    </a:lnTo>
                    <a:lnTo>
                      <a:pt x="20" y="4551"/>
                    </a:lnTo>
                    <a:lnTo>
                      <a:pt x="5" y="4744"/>
                    </a:lnTo>
                    <a:lnTo>
                      <a:pt x="0" y="4932"/>
                    </a:lnTo>
                  </a:path>
                </a:pathLst>
              </a:custGeom>
              <a:noFill/>
              <a:ln w="6350">
                <a:solidFill>
                  <a:srgbClr val="009375"/>
                </a:solidFill>
                <a:round/>
                <a:headEnd/>
                <a:tailEnd/>
              </a:ln>
            </p:spPr>
            <p:txBody>
              <a:bodyPr/>
              <a:lstStyle/>
              <a:p>
                <a:endParaRPr lang="en-US"/>
              </a:p>
            </p:txBody>
          </p:sp>
          <p:sp>
            <p:nvSpPr>
              <p:cNvPr id="1490" name="Freeform 39"/>
              <p:cNvSpPr>
                <a:spLocks/>
              </p:cNvSpPr>
              <p:nvPr/>
            </p:nvSpPr>
            <p:spPr bwMode="auto">
              <a:xfrm>
                <a:off x="3194" y="1658"/>
                <a:ext cx="364" cy="906"/>
              </a:xfrm>
              <a:custGeom>
                <a:avLst/>
                <a:gdLst>
                  <a:gd name="T0" fmla="*/ 1818 w 1818"/>
                  <a:gd name="T1" fmla="*/ 0 h 4532"/>
                  <a:gd name="T2" fmla="*/ 1780 w 1818"/>
                  <a:gd name="T3" fmla="*/ 75 h 4532"/>
                  <a:gd name="T4" fmla="*/ 1738 w 1818"/>
                  <a:gd name="T5" fmla="*/ 153 h 4532"/>
                  <a:gd name="T6" fmla="*/ 1692 w 1818"/>
                  <a:gd name="T7" fmla="*/ 238 h 4532"/>
                  <a:gd name="T8" fmla="*/ 1643 w 1818"/>
                  <a:gd name="T9" fmla="*/ 327 h 4532"/>
                  <a:gd name="T10" fmla="*/ 1536 w 1818"/>
                  <a:gd name="T11" fmla="*/ 520 h 4532"/>
                  <a:gd name="T12" fmla="*/ 1417 w 1818"/>
                  <a:gd name="T13" fmla="*/ 734 h 4532"/>
                  <a:gd name="T14" fmla="*/ 1355 w 1818"/>
                  <a:gd name="T15" fmla="*/ 846 h 4532"/>
                  <a:gd name="T16" fmla="*/ 1290 w 1818"/>
                  <a:gd name="T17" fmla="*/ 965 h 4532"/>
                  <a:gd name="T18" fmla="*/ 1224 w 1818"/>
                  <a:gd name="T19" fmla="*/ 1087 h 4532"/>
                  <a:gd name="T20" fmla="*/ 1158 w 1818"/>
                  <a:gd name="T21" fmla="*/ 1213 h 4532"/>
                  <a:gd name="T22" fmla="*/ 1089 w 1818"/>
                  <a:gd name="T23" fmla="*/ 1344 h 4532"/>
                  <a:gd name="T24" fmla="*/ 1020 w 1818"/>
                  <a:gd name="T25" fmla="*/ 1479 h 4532"/>
                  <a:gd name="T26" fmla="*/ 952 w 1818"/>
                  <a:gd name="T27" fmla="*/ 1619 h 4532"/>
                  <a:gd name="T28" fmla="*/ 882 w 1818"/>
                  <a:gd name="T29" fmla="*/ 1762 h 4532"/>
                  <a:gd name="T30" fmla="*/ 813 w 1818"/>
                  <a:gd name="T31" fmla="*/ 1909 h 4532"/>
                  <a:gd name="T32" fmla="*/ 745 w 1818"/>
                  <a:gd name="T33" fmla="*/ 2060 h 4532"/>
                  <a:gd name="T34" fmla="*/ 677 w 1818"/>
                  <a:gd name="T35" fmla="*/ 2215 h 4532"/>
                  <a:gd name="T36" fmla="*/ 611 w 1818"/>
                  <a:gd name="T37" fmla="*/ 2374 h 4532"/>
                  <a:gd name="T38" fmla="*/ 546 w 1818"/>
                  <a:gd name="T39" fmla="*/ 2536 h 4532"/>
                  <a:gd name="T40" fmla="*/ 483 w 1818"/>
                  <a:gd name="T41" fmla="*/ 2701 h 4532"/>
                  <a:gd name="T42" fmla="*/ 420 w 1818"/>
                  <a:gd name="T43" fmla="*/ 2870 h 4532"/>
                  <a:gd name="T44" fmla="*/ 361 w 1818"/>
                  <a:gd name="T45" fmla="*/ 3043 h 4532"/>
                  <a:gd name="T46" fmla="*/ 304 w 1818"/>
                  <a:gd name="T47" fmla="*/ 3219 h 4532"/>
                  <a:gd name="T48" fmla="*/ 250 w 1818"/>
                  <a:gd name="T49" fmla="*/ 3397 h 4532"/>
                  <a:gd name="T50" fmla="*/ 199 w 1818"/>
                  <a:gd name="T51" fmla="*/ 3579 h 4532"/>
                  <a:gd name="T52" fmla="*/ 151 w 1818"/>
                  <a:gd name="T53" fmla="*/ 3764 h 4532"/>
                  <a:gd name="T54" fmla="*/ 107 w 1818"/>
                  <a:gd name="T55" fmla="*/ 3951 h 4532"/>
                  <a:gd name="T56" fmla="*/ 67 w 1818"/>
                  <a:gd name="T57" fmla="*/ 4142 h 4532"/>
                  <a:gd name="T58" fmla="*/ 31 w 1818"/>
                  <a:gd name="T59" fmla="*/ 4336 h 4532"/>
                  <a:gd name="T60" fmla="*/ 0 w 1818"/>
                  <a:gd name="T61" fmla="*/ 4532 h 45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18"/>
                  <a:gd name="T94" fmla="*/ 0 h 4532"/>
                  <a:gd name="T95" fmla="*/ 1818 w 1818"/>
                  <a:gd name="T96" fmla="*/ 4532 h 45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18" h="4532">
                    <a:moveTo>
                      <a:pt x="1818" y="0"/>
                    </a:moveTo>
                    <a:lnTo>
                      <a:pt x="1780" y="75"/>
                    </a:lnTo>
                    <a:lnTo>
                      <a:pt x="1738" y="153"/>
                    </a:lnTo>
                    <a:lnTo>
                      <a:pt x="1692" y="238"/>
                    </a:lnTo>
                    <a:lnTo>
                      <a:pt x="1643" y="327"/>
                    </a:lnTo>
                    <a:lnTo>
                      <a:pt x="1536" y="520"/>
                    </a:lnTo>
                    <a:lnTo>
                      <a:pt x="1417" y="734"/>
                    </a:lnTo>
                    <a:lnTo>
                      <a:pt x="1355" y="846"/>
                    </a:lnTo>
                    <a:lnTo>
                      <a:pt x="1290" y="965"/>
                    </a:lnTo>
                    <a:lnTo>
                      <a:pt x="1224" y="1087"/>
                    </a:lnTo>
                    <a:lnTo>
                      <a:pt x="1158" y="1213"/>
                    </a:lnTo>
                    <a:lnTo>
                      <a:pt x="1089" y="1344"/>
                    </a:lnTo>
                    <a:lnTo>
                      <a:pt x="1020" y="1479"/>
                    </a:lnTo>
                    <a:lnTo>
                      <a:pt x="952" y="1619"/>
                    </a:lnTo>
                    <a:lnTo>
                      <a:pt x="882" y="1762"/>
                    </a:lnTo>
                    <a:lnTo>
                      <a:pt x="813" y="1909"/>
                    </a:lnTo>
                    <a:lnTo>
                      <a:pt x="745" y="2060"/>
                    </a:lnTo>
                    <a:lnTo>
                      <a:pt x="677" y="2215"/>
                    </a:lnTo>
                    <a:lnTo>
                      <a:pt x="611" y="2374"/>
                    </a:lnTo>
                    <a:lnTo>
                      <a:pt x="546" y="2536"/>
                    </a:lnTo>
                    <a:lnTo>
                      <a:pt x="483" y="2701"/>
                    </a:lnTo>
                    <a:lnTo>
                      <a:pt x="420" y="2870"/>
                    </a:lnTo>
                    <a:lnTo>
                      <a:pt x="361" y="3043"/>
                    </a:lnTo>
                    <a:lnTo>
                      <a:pt x="304" y="3219"/>
                    </a:lnTo>
                    <a:lnTo>
                      <a:pt x="250" y="3397"/>
                    </a:lnTo>
                    <a:lnTo>
                      <a:pt x="199" y="3579"/>
                    </a:lnTo>
                    <a:lnTo>
                      <a:pt x="151" y="3764"/>
                    </a:lnTo>
                    <a:lnTo>
                      <a:pt x="107" y="3951"/>
                    </a:lnTo>
                    <a:lnTo>
                      <a:pt x="67" y="4142"/>
                    </a:lnTo>
                    <a:lnTo>
                      <a:pt x="31" y="4336"/>
                    </a:lnTo>
                    <a:lnTo>
                      <a:pt x="0" y="4532"/>
                    </a:lnTo>
                  </a:path>
                </a:pathLst>
              </a:custGeom>
              <a:noFill/>
              <a:ln w="6350">
                <a:solidFill>
                  <a:srgbClr val="009375"/>
                </a:solidFill>
                <a:round/>
                <a:headEnd/>
                <a:tailEnd/>
              </a:ln>
            </p:spPr>
            <p:txBody>
              <a:bodyPr/>
              <a:lstStyle/>
              <a:p>
                <a:endParaRPr lang="en-US"/>
              </a:p>
            </p:txBody>
          </p:sp>
          <p:sp>
            <p:nvSpPr>
              <p:cNvPr id="1491" name="Freeform 40"/>
              <p:cNvSpPr>
                <a:spLocks/>
              </p:cNvSpPr>
              <p:nvPr/>
            </p:nvSpPr>
            <p:spPr bwMode="auto">
              <a:xfrm>
                <a:off x="2526" y="1646"/>
                <a:ext cx="337" cy="561"/>
              </a:xfrm>
              <a:custGeom>
                <a:avLst/>
                <a:gdLst>
                  <a:gd name="T0" fmla="*/ 330 w 1684"/>
                  <a:gd name="T1" fmla="*/ 2809 h 2809"/>
                  <a:gd name="T2" fmla="*/ 317 w 1684"/>
                  <a:gd name="T3" fmla="*/ 2647 h 2809"/>
                  <a:gd name="T4" fmla="*/ 286 w 1684"/>
                  <a:gd name="T5" fmla="*/ 2354 h 2809"/>
                  <a:gd name="T6" fmla="*/ 243 w 1684"/>
                  <a:gd name="T7" fmla="*/ 1975 h 2809"/>
                  <a:gd name="T8" fmla="*/ 191 w 1684"/>
                  <a:gd name="T9" fmla="*/ 1555 h 2809"/>
                  <a:gd name="T10" fmla="*/ 138 w 1684"/>
                  <a:gd name="T11" fmla="*/ 1137 h 2809"/>
                  <a:gd name="T12" fmla="*/ 90 w 1684"/>
                  <a:gd name="T13" fmla="*/ 766 h 2809"/>
                  <a:gd name="T14" fmla="*/ 52 w 1684"/>
                  <a:gd name="T15" fmla="*/ 489 h 2809"/>
                  <a:gd name="T16" fmla="*/ 29 w 1684"/>
                  <a:gd name="T17" fmla="*/ 348 h 2809"/>
                  <a:gd name="T18" fmla="*/ 8 w 1684"/>
                  <a:gd name="T19" fmla="*/ 236 h 2809"/>
                  <a:gd name="T20" fmla="*/ 2 w 1684"/>
                  <a:gd name="T21" fmla="*/ 186 h 2809"/>
                  <a:gd name="T22" fmla="*/ 0 w 1684"/>
                  <a:gd name="T23" fmla="*/ 139 h 2809"/>
                  <a:gd name="T24" fmla="*/ 3 w 1684"/>
                  <a:gd name="T25" fmla="*/ 99 h 2809"/>
                  <a:gd name="T26" fmla="*/ 12 w 1684"/>
                  <a:gd name="T27" fmla="*/ 65 h 2809"/>
                  <a:gd name="T28" fmla="*/ 27 w 1684"/>
                  <a:gd name="T29" fmla="*/ 37 h 2809"/>
                  <a:gd name="T30" fmla="*/ 37 w 1684"/>
                  <a:gd name="T31" fmla="*/ 26 h 2809"/>
                  <a:gd name="T32" fmla="*/ 49 w 1684"/>
                  <a:gd name="T33" fmla="*/ 17 h 2809"/>
                  <a:gd name="T34" fmla="*/ 70 w 1684"/>
                  <a:gd name="T35" fmla="*/ 6 h 2809"/>
                  <a:gd name="T36" fmla="*/ 93 w 1684"/>
                  <a:gd name="T37" fmla="*/ 0 h 2809"/>
                  <a:gd name="T38" fmla="*/ 114 w 1684"/>
                  <a:gd name="T39" fmla="*/ 0 h 2809"/>
                  <a:gd name="T40" fmla="*/ 138 w 1684"/>
                  <a:gd name="T41" fmla="*/ 5 h 2809"/>
                  <a:gd name="T42" fmla="*/ 160 w 1684"/>
                  <a:gd name="T43" fmla="*/ 13 h 2809"/>
                  <a:gd name="T44" fmla="*/ 184 w 1684"/>
                  <a:gd name="T45" fmla="*/ 26 h 2809"/>
                  <a:gd name="T46" fmla="*/ 231 w 1684"/>
                  <a:gd name="T47" fmla="*/ 62 h 2809"/>
                  <a:gd name="T48" fmla="*/ 280 w 1684"/>
                  <a:gd name="T49" fmla="*/ 111 h 2809"/>
                  <a:gd name="T50" fmla="*/ 330 w 1684"/>
                  <a:gd name="T51" fmla="*/ 167 h 2809"/>
                  <a:gd name="T52" fmla="*/ 430 w 1684"/>
                  <a:gd name="T53" fmla="*/ 293 h 2809"/>
                  <a:gd name="T54" fmla="*/ 520 w 1684"/>
                  <a:gd name="T55" fmla="*/ 431 h 2809"/>
                  <a:gd name="T56" fmla="*/ 679 w 1684"/>
                  <a:gd name="T57" fmla="*/ 686 h 2809"/>
                  <a:gd name="T58" fmla="*/ 883 w 1684"/>
                  <a:gd name="T59" fmla="*/ 1017 h 2809"/>
                  <a:gd name="T60" fmla="*/ 1105 w 1684"/>
                  <a:gd name="T61" fmla="*/ 1381 h 2809"/>
                  <a:gd name="T62" fmla="*/ 1321 w 1684"/>
                  <a:gd name="T63" fmla="*/ 1737 h 2809"/>
                  <a:gd name="T64" fmla="*/ 1507 w 1684"/>
                  <a:gd name="T65" fmla="*/ 2044 h 2809"/>
                  <a:gd name="T66" fmla="*/ 1635 w 1684"/>
                  <a:gd name="T67" fmla="*/ 2259 h 2809"/>
                  <a:gd name="T68" fmla="*/ 1684 w 1684"/>
                  <a:gd name="T69" fmla="*/ 2340 h 28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4"/>
                  <a:gd name="T106" fmla="*/ 0 h 2809"/>
                  <a:gd name="T107" fmla="*/ 1684 w 1684"/>
                  <a:gd name="T108" fmla="*/ 2809 h 28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4" h="2809">
                    <a:moveTo>
                      <a:pt x="1684" y="2340"/>
                    </a:moveTo>
                    <a:lnTo>
                      <a:pt x="330" y="2809"/>
                    </a:lnTo>
                    <a:lnTo>
                      <a:pt x="326" y="2747"/>
                    </a:lnTo>
                    <a:lnTo>
                      <a:pt x="317" y="2647"/>
                    </a:lnTo>
                    <a:lnTo>
                      <a:pt x="304" y="2515"/>
                    </a:lnTo>
                    <a:lnTo>
                      <a:pt x="286" y="2354"/>
                    </a:lnTo>
                    <a:lnTo>
                      <a:pt x="265" y="2173"/>
                    </a:lnTo>
                    <a:lnTo>
                      <a:pt x="243" y="1975"/>
                    </a:lnTo>
                    <a:lnTo>
                      <a:pt x="216" y="1767"/>
                    </a:lnTo>
                    <a:lnTo>
                      <a:pt x="191" y="1555"/>
                    </a:lnTo>
                    <a:lnTo>
                      <a:pt x="164" y="1343"/>
                    </a:lnTo>
                    <a:lnTo>
                      <a:pt x="138" y="1137"/>
                    </a:lnTo>
                    <a:lnTo>
                      <a:pt x="113" y="943"/>
                    </a:lnTo>
                    <a:lnTo>
                      <a:pt x="90" y="766"/>
                    </a:lnTo>
                    <a:lnTo>
                      <a:pt x="69" y="614"/>
                    </a:lnTo>
                    <a:lnTo>
                      <a:pt x="52" y="489"/>
                    </a:lnTo>
                    <a:lnTo>
                      <a:pt x="38" y="398"/>
                    </a:lnTo>
                    <a:lnTo>
                      <a:pt x="29" y="348"/>
                    </a:lnTo>
                    <a:lnTo>
                      <a:pt x="17" y="290"/>
                    </a:lnTo>
                    <a:lnTo>
                      <a:pt x="8" y="236"/>
                    </a:lnTo>
                    <a:lnTo>
                      <a:pt x="4" y="209"/>
                    </a:lnTo>
                    <a:lnTo>
                      <a:pt x="2" y="186"/>
                    </a:lnTo>
                    <a:lnTo>
                      <a:pt x="0" y="162"/>
                    </a:lnTo>
                    <a:lnTo>
                      <a:pt x="0" y="139"/>
                    </a:lnTo>
                    <a:lnTo>
                      <a:pt x="0" y="118"/>
                    </a:lnTo>
                    <a:lnTo>
                      <a:pt x="3" y="99"/>
                    </a:lnTo>
                    <a:lnTo>
                      <a:pt x="7" y="81"/>
                    </a:lnTo>
                    <a:lnTo>
                      <a:pt x="12" y="65"/>
                    </a:lnTo>
                    <a:lnTo>
                      <a:pt x="18" y="50"/>
                    </a:lnTo>
                    <a:lnTo>
                      <a:pt x="27" y="37"/>
                    </a:lnTo>
                    <a:lnTo>
                      <a:pt x="32" y="31"/>
                    </a:lnTo>
                    <a:lnTo>
                      <a:pt x="37" y="26"/>
                    </a:lnTo>
                    <a:lnTo>
                      <a:pt x="43" y="21"/>
                    </a:lnTo>
                    <a:lnTo>
                      <a:pt x="49" y="17"/>
                    </a:lnTo>
                    <a:lnTo>
                      <a:pt x="59" y="11"/>
                    </a:lnTo>
                    <a:lnTo>
                      <a:pt x="70" y="6"/>
                    </a:lnTo>
                    <a:lnTo>
                      <a:pt x="82" y="2"/>
                    </a:lnTo>
                    <a:lnTo>
                      <a:pt x="93" y="0"/>
                    </a:lnTo>
                    <a:lnTo>
                      <a:pt x="103" y="0"/>
                    </a:lnTo>
                    <a:lnTo>
                      <a:pt x="114" y="0"/>
                    </a:lnTo>
                    <a:lnTo>
                      <a:pt x="126" y="1"/>
                    </a:lnTo>
                    <a:lnTo>
                      <a:pt x="138" y="5"/>
                    </a:lnTo>
                    <a:lnTo>
                      <a:pt x="149" y="8"/>
                    </a:lnTo>
                    <a:lnTo>
                      <a:pt x="160" y="13"/>
                    </a:lnTo>
                    <a:lnTo>
                      <a:pt x="173" y="20"/>
                    </a:lnTo>
                    <a:lnTo>
                      <a:pt x="184" y="26"/>
                    </a:lnTo>
                    <a:lnTo>
                      <a:pt x="208" y="42"/>
                    </a:lnTo>
                    <a:lnTo>
                      <a:pt x="231" y="62"/>
                    </a:lnTo>
                    <a:lnTo>
                      <a:pt x="256" y="84"/>
                    </a:lnTo>
                    <a:lnTo>
                      <a:pt x="280" y="111"/>
                    </a:lnTo>
                    <a:lnTo>
                      <a:pt x="305" y="138"/>
                    </a:lnTo>
                    <a:lnTo>
                      <a:pt x="330" y="167"/>
                    </a:lnTo>
                    <a:lnTo>
                      <a:pt x="380" y="229"/>
                    </a:lnTo>
                    <a:lnTo>
                      <a:pt x="430" y="293"/>
                    </a:lnTo>
                    <a:lnTo>
                      <a:pt x="465" y="345"/>
                    </a:lnTo>
                    <a:lnTo>
                      <a:pt x="520" y="431"/>
                    </a:lnTo>
                    <a:lnTo>
                      <a:pt x="593" y="546"/>
                    </a:lnTo>
                    <a:lnTo>
                      <a:pt x="679" y="686"/>
                    </a:lnTo>
                    <a:lnTo>
                      <a:pt x="777" y="845"/>
                    </a:lnTo>
                    <a:lnTo>
                      <a:pt x="883" y="1017"/>
                    </a:lnTo>
                    <a:lnTo>
                      <a:pt x="992" y="1198"/>
                    </a:lnTo>
                    <a:lnTo>
                      <a:pt x="1105" y="1381"/>
                    </a:lnTo>
                    <a:lnTo>
                      <a:pt x="1215" y="1564"/>
                    </a:lnTo>
                    <a:lnTo>
                      <a:pt x="1321" y="1737"/>
                    </a:lnTo>
                    <a:lnTo>
                      <a:pt x="1419" y="1899"/>
                    </a:lnTo>
                    <a:lnTo>
                      <a:pt x="1507" y="2044"/>
                    </a:lnTo>
                    <a:lnTo>
                      <a:pt x="1579" y="2165"/>
                    </a:lnTo>
                    <a:lnTo>
                      <a:pt x="1635" y="2259"/>
                    </a:lnTo>
                    <a:lnTo>
                      <a:pt x="1671" y="2319"/>
                    </a:lnTo>
                    <a:lnTo>
                      <a:pt x="1684" y="2340"/>
                    </a:lnTo>
                    <a:close/>
                  </a:path>
                </a:pathLst>
              </a:custGeom>
              <a:solidFill>
                <a:srgbClr val="D0CFCF"/>
              </a:solidFill>
              <a:ln w="9525">
                <a:noFill/>
                <a:round/>
                <a:headEnd/>
                <a:tailEnd/>
              </a:ln>
            </p:spPr>
            <p:txBody>
              <a:bodyPr/>
              <a:lstStyle/>
              <a:p>
                <a:endParaRPr lang="en-US"/>
              </a:p>
            </p:txBody>
          </p:sp>
          <p:sp>
            <p:nvSpPr>
              <p:cNvPr id="1492" name="Freeform 41"/>
              <p:cNvSpPr>
                <a:spLocks/>
              </p:cNvSpPr>
              <p:nvPr/>
            </p:nvSpPr>
            <p:spPr bwMode="auto">
              <a:xfrm>
                <a:off x="2526" y="1646"/>
                <a:ext cx="337" cy="561"/>
              </a:xfrm>
              <a:custGeom>
                <a:avLst/>
                <a:gdLst>
                  <a:gd name="T0" fmla="*/ 330 w 1684"/>
                  <a:gd name="T1" fmla="*/ 2809 h 2809"/>
                  <a:gd name="T2" fmla="*/ 317 w 1684"/>
                  <a:gd name="T3" fmla="*/ 2647 h 2809"/>
                  <a:gd name="T4" fmla="*/ 286 w 1684"/>
                  <a:gd name="T5" fmla="*/ 2354 h 2809"/>
                  <a:gd name="T6" fmla="*/ 243 w 1684"/>
                  <a:gd name="T7" fmla="*/ 1975 h 2809"/>
                  <a:gd name="T8" fmla="*/ 191 w 1684"/>
                  <a:gd name="T9" fmla="*/ 1555 h 2809"/>
                  <a:gd name="T10" fmla="*/ 138 w 1684"/>
                  <a:gd name="T11" fmla="*/ 1137 h 2809"/>
                  <a:gd name="T12" fmla="*/ 90 w 1684"/>
                  <a:gd name="T13" fmla="*/ 766 h 2809"/>
                  <a:gd name="T14" fmla="*/ 52 w 1684"/>
                  <a:gd name="T15" fmla="*/ 489 h 2809"/>
                  <a:gd name="T16" fmla="*/ 29 w 1684"/>
                  <a:gd name="T17" fmla="*/ 348 h 2809"/>
                  <a:gd name="T18" fmla="*/ 8 w 1684"/>
                  <a:gd name="T19" fmla="*/ 236 h 2809"/>
                  <a:gd name="T20" fmla="*/ 2 w 1684"/>
                  <a:gd name="T21" fmla="*/ 186 h 2809"/>
                  <a:gd name="T22" fmla="*/ 0 w 1684"/>
                  <a:gd name="T23" fmla="*/ 139 h 2809"/>
                  <a:gd name="T24" fmla="*/ 3 w 1684"/>
                  <a:gd name="T25" fmla="*/ 99 h 2809"/>
                  <a:gd name="T26" fmla="*/ 12 w 1684"/>
                  <a:gd name="T27" fmla="*/ 65 h 2809"/>
                  <a:gd name="T28" fmla="*/ 27 w 1684"/>
                  <a:gd name="T29" fmla="*/ 37 h 2809"/>
                  <a:gd name="T30" fmla="*/ 37 w 1684"/>
                  <a:gd name="T31" fmla="*/ 26 h 2809"/>
                  <a:gd name="T32" fmla="*/ 49 w 1684"/>
                  <a:gd name="T33" fmla="*/ 17 h 2809"/>
                  <a:gd name="T34" fmla="*/ 70 w 1684"/>
                  <a:gd name="T35" fmla="*/ 6 h 2809"/>
                  <a:gd name="T36" fmla="*/ 93 w 1684"/>
                  <a:gd name="T37" fmla="*/ 0 h 2809"/>
                  <a:gd name="T38" fmla="*/ 114 w 1684"/>
                  <a:gd name="T39" fmla="*/ 0 h 2809"/>
                  <a:gd name="T40" fmla="*/ 138 w 1684"/>
                  <a:gd name="T41" fmla="*/ 5 h 2809"/>
                  <a:gd name="T42" fmla="*/ 160 w 1684"/>
                  <a:gd name="T43" fmla="*/ 13 h 2809"/>
                  <a:gd name="T44" fmla="*/ 184 w 1684"/>
                  <a:gd name="T45" fmla="*/ 26 h 2809"/>
                  <a:gd name="T46" fmla="*/ 231 w 1684"/>
                  <a:gd name="T47" fmla="*/ 62 h 2809"/>
                  <a:gd name="T48" fmla="*/ 280 w 1684"/>
                  <a:gd name="T49" fmla="*/ 111 h 2809"/>
                  <a:gd name="T50" fmla="*/ 330 w 1684"/>
                  <a:gd name="T51" fmla="*/ 167 h 2809"/>
                  <a:gd name="T52" fmla="*/ 430 w 1684"/>
                  <a:gd name="T53" fmla="*/ 293 h 2809"/>
                  <a:gd name="T54" fmla="*/ 520 w 1684"/>
                  <a:gd name="T55" fmla="*/ 431 h 2809"/>
                  <a:gd name="T56" fmla="*/ 679 w 1684"/>
                  <a:gd name="T57" fmla="*/ 686 h 2809"/>
                  <a:gd name="T58" fmla="*/ 883 w 1684"/>
                  <a:gd name="T59" fmla="*/ 1017 h 2809"/>
                  <a:gd name="T60" fmla="*/ 1105 w 1684"/>
                  <a:gd name="T61" fmla="*/ 1381 h 2809"/>
                  <a:gd name="T62" fmla="*/ 1321 w 1684"/>
                  <a:gd name="T63" fmla="*/ 1737 h 2809"/>
                  <a:gd name="T64" fmla="*/ 1507 w 1684"/>
                  <a:gd name="T65" fmla="*/ 2044 h 2809"/>
                  <a:gd name="T66" fmla="*/ 1635 w 1684"/>
                  <a:gd name="T67" fmla="*/ 2259 h 2809"/>
                  <a:gd name="T68" fmla="*/ 1684 w 1684"/>
                  <a:gd name="T69" fmla="*/ 2340 h 28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4"/>
                  <a:gd name="T106" fmla="*/ 0 h 2809"/>
                  <a:gd name="T107" fmla="*/ 1684 w 1684"/>
                  <a:gd name="T108" fmla="*/ 2809 h 28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4" h="2809">
                    <a:moveTo>
                      <a:pt x="1684" y="2340"/>
                    </a:moveTo>
                    <a:lnTo>
                      <a:pt x="330" y="2809"/>
                    </a:lnTo>
                    <a:lnTo>
                      <a:pt x="326" y="2747"/>
                    </a:lnTo>
                    <a:lnTo>
                      <a:pt x="317" y="2647"/>
                    </a:lnTo>
                    <a:lnTo>
                      <a:pt x="304" y="2515"/>
                    </a:lnTo>
                    <a:lnTo>
                      <a:pt x="286" y="2354"/>
                    </a:lnTo>
                    <a:lnTo>
                      <a:pt x="265" y="2173"/>
                    </a:lnTo>
                    <a:lnTo>
                      <a:pt x="243" y="1975"/>
                    </a:lnTo>
                    <a:lnTo>
                      <a:pt x="216" y="1767"/>
                    </a:lnTo>
                    <a:lnTo>
                      <a:pt x="191" y="1555"/>
                    </a:lnTo>
                    <a:lnTo>
                      <a:pt x="164" y="1343"/>
                    </a:lnTo>
                    <a:lnTo>
                      <a:pt x="138" y="1137"/>
                    </a:lnTo>
                    <a:lnTo>
                      <a:pt x="113" y="943"/>
                    </a:lnTo>
                    <a:lnTo>
                      <a:pt x="90" y="766"/>
                    </a:lnTo>
                    <a:lnTo>
                      <a:pt x="69" y="614"/>
                    </a:lnTo>
                    <a:lnTo>
                      <a:pt x="52" y="489"/>
                    </a:lnTo>
                    <a:lnTo>
                      <a:pt x="38" y="398"/>
                    </a:lnTo>
                    <a:lnTo>
                      <a:pt x="29" y="348"/>
                    </a:lnTo>
                    <a:lnTo>
                      <a:pt x="17" y="290"/>
                    </a:lnTo>
                    <a:lnTo>
                      <a:pt x="8" y="236"/>
                    </a:lnTo>
                    <a:lnTo>
                      <a:pt x="4" y="209"/>
                    </a:lnTo>
                    <a:lnTo>
                      <a:pt x="2" y="186"/>
                    </a:lnTo>
                    <a:lnTo>
                      <a:pt x="0" y="162"/>
                    </a:lnTo>
                    <a:lnTo>
                      <a:pt x="0" y="139"/>
                    </a:lnTo>
                    <a:lnTo>
                      <a:pt x="0" y="118"/>
                    </a:lnTo>
                    <a:lnTo>
                      <a:pt x="3" y="99"/>
                    </a:lnTo>
                    <a:lnTo>
                      <a:pt x="7" y="81"/>
                    </a:lnTo>
                    <a:lnTo>
                      <a:pt x="12" y="65"/>
                    </a:lnTo>
                    <a:lnTo>
                      <a:pt x="18" y="50"/>
                    </a:lnTo>
                    <a:lnTo>
                      <a:pt x="27" y="37"/>
                    </a:lnTo>
                    <a:lnTo>
                      <a:pt x="32" y="31"/>
                    </a:lnTo>
                    <a:lnTo>
                      <a:pt x="37" y="26"/>
                    </a:lnTo>
                    <a:lnTo>
                      <a:pt x="43" y="21"/>
                    </a:lnTo>
                    <a:lnTo>
                      <a:pt x="49" y="17"/>
                    </a:lnTo>
                    <a:lnTo>
                      <a:pt x="59" y="11"/>
                    </a:lnTo>
                    <a:lnTo>
                      <a:pt x="70" y="6"/>
                    </a:lnTo>
                    <a:lnTo>
                      <a:pt x="82" y="2"/>
                    </a:lnTo>
                    <a:lnTo>
                      <a:pt x="93" y="0"/>
                    </a:lnTo>
                    <a:lnTo>
                      <a:pt x="103" y="0"/>
                    </a:lnTo>
                    <a:lnTo>
                      <a:pt x="114" y="0"/>
                    </a:lnTo>
                    <a:lnTo>
                      <a:pt x="126" y="1"/>
                    </a:lnTo>
                    <a:lnTo>
                      <a:pt x="138" y="5"/>
                    </a:lnTo>
                    <a:lnTo>
                      <a:pt x="149" y="8"/>
                    </a:lnTo>
                    <a:lnTo>
                      <a:pt x="160" y="13"/>
                    </a:lnTo>
                    <a:lnTo>
                      <a:pt x="173" y="20"/>
                    </a:lnTo>
                    <a:lnTo>
                      <a:pt x="184" y="26"/>
                    </a:lnTo>
                    <a:lnTo>
                      <a:pt x="208" y="42"/>
                    </a:lnTo>
                    <a:lnTo>
                      <a:pt x="231" y="62"/>
                    </a:lnTo>
                    <a:lnTo>
                      <a:pt x="256" y="84"/>
                    </a:lnTo>
                    <a:lnTo>
                      <a:pt x="280" y="111"/>
                    </a:lnTo>
                    <a:lnTo>
                      <a:pt x="305" y="138"/>
                    </a:lnTo>
                    <a:lnTo>
                      <a:pt x="330" y="167"/>
                    </a:lnTo>
                    <a:lnTo>
                      <a:pt x="380" y="229"/>
                    </a:lnTo>
                    <a:lnTo>
                      <a:pt x="430" y="293"/>
                    </a:lnTo>
                    <a:lnTo>
                      <a:pt x="465" y="345"/>
                    </a:lnTo>
                    <a:lnTo>
                      <a:pt x="520" y="431"/>
                    </a:lnTo>
                    <a:lnTo>
                      <a:pt x="593" y="546"/>
                    </a:lnTo>
                    <a:lnTo>
                      <a:pt x="679" y="686"/>
                    </a:lnTo>
                    <a:lnTo>
                      <a:pt x="777" y="845"/>
                    </a:lnTo>
                    <a:lnTo>
                      <a:pt x="883" y="1017"/>
                    </a:lnTo>
                    <a:lnTo>
                      <a:pt x="992" y="1198"/>
                    </a:lnTo>
                    <a:lnTo>
                      <a:pt x="1105" y="1381"/>
                    </a:lnTo>
                    <a:lnTo>
                      <a:pt x="1215" y="1564"/>
                    </a:lnTo>
                    <a:lnTo>
                      <a:pt x="1321" y="1737"/>
                    </a:lnTo>
                    <a:lnTo>
                      <a:pt x="1419" y="1899"/>
                    </a:lnTo>
                    <a:lnTo>
                      <a:pt x="1507" y="2044"/>
                    </a:lnTo>
                    <a:lnTo>
                      <a:pt x="1579" y="2165"/>
                    </a:lnTo>
                    <a:lnTo>
                      <a:pt x="1635" y="2259"/>
                    </a:lnTo>
                    <a:lnTo>
                      <a:pt x="1671" y="2319"/>
                    </a:lnTo>
                    <a:lnTo>
                      <a:pt x="1684" y="2340"/>
                    </a:lnTo>
                  </a:path>
                </a:pathLst>
              </a:custGeom>
              <a:noFill/>
              <a:ln w="3175">
                <a:solidFill>
                  <a:srgbClr val="1F1A17"/>
                </a:solidFill>
                <a:round/>
                <a:headEnd/>
                <a:tailEnd/>
              </a:ln>
            </p:spPr>
            <p:txBody>
              <a:bodyPr/>
              <a:lstStyle/>
              <a:p>
                <a:endParaRPr lang="en-US"/>
              </a:p>
            </p:txBody>
          </p:sp>
          <p:sp>
            <p:nvSpPr>
              <p:cNvPr id="1493" name="Freeform 42"/>
              <p:cNvSpPr>
                <a:spLocks/>
              </p:cNvSpPr>
              <p:nvPr/>
            </p:nvSpPr>
            <p:spPr bwMode="auto">
              <a:xfrm>
                <a:off x="2134" y="2790"/>
                <a:ext cx="1535" cy="1366"/>
              </a:xfrm>
              <a:custGeom>
                <a:avLst/>
                <a:gdLst>
                  <a:gd name="T0" fmla="*/ 7626 w 7677"/>
                  <a:gd name="T1" fmla="*/ 1233 h 6830"/>
                  <a:gd name="T2" fmla="*/ 7513 w 7677"/>
                  <a:gd name="T3" fmla="*/ 1540 h 6830"/>
                  <a:gd name="T4" fmla="*/ 7499 w 7677"/>
                  <a:gd name="T5" fmla="*/ 1887 h 6830"/>
                  <a:gd name="T6" fmla="*/ 7493 w 7677"/>
                  <a:gd name="T7" fmla="*/ 2559 h 6830"/>
                  <a:gd name="T8" fmla="*/ 7448 w 7677"/>
                  <a:gd name="T9" fmla="*/ 2717 h 6830"/>
                  <a:gd name="T10" fmla="*/ 7319 w 7677"/>
                  <a:gd name="T11" fmla="*/ 2961 h 6830"/>
                  <a:gd name="T12" fmla="*/ 7257 w 7677"/>
                  <a:gd name="T13" fmla="*/ 3244 h 6830"/>
                  <a:gd name="T14" fmla="*/ 7252 w 7677"/>
                  <a:gd name="T15" fmla="*/ 3716 h 6830"/>
                  <a:gd name="T16" fmla="*/ 7241 w 7677"/>
                  <a:gd name="T17" fmla="*/ 4026 h 6830"/>
                  <a:gd name="T18" fmla="*/ 7162 w 7677"/>
                  <a:gd name="T19" fmla="*/ 4668 h 6830"/>
                  <a:gd name="T20" fmla="*/ 7152 w 7677"/>
                  <a:gd name="T21" fmla="*/ 5181 h 6830"/>
                  <a:gd name="T22" fmla="*/ 7112 w 7677"/>
                  <a:gd name="T23" fmla="*/ 5498 h 6830"/>
                  <a:gd name="T24" fmla="*/ 7036 w 7677"/>
                  <a:gd name="T25" fmla="*/ 5671 h 6830"/>
                  <a:gd name="T26" fmla="*/ 6920 w 7677"/>
                  <a:gd name="T27" fmla="*/ 5788 h 6830"/>
                  <a:gd name="T28" fmla="*/ 6712 w 7677"/>
                  <a:gd name="T29" fmla="*/ 5931 h 6830"/>
                  <a:gd name="T30" fmla="*/ 6641 w 7677"/>
                  <a:gd name="T31" fmla="*/ 6060 h 6830"/>
                  <a:gd name="T32" fmla="*/ 6569 w 7677"/>
                  <a:gd name="T33" fmla="*/ 6172 h 6830"/>
                  <a:gd name="T34" fmla="*/ 6421 w 7677"/>
                  <a:gd name="T35" fmla="*/ 6231 h 6830"/>
                  <a:gd name="T36" fmla="*/ 6057 w 7677"/>
                  <a:gd name="T37" fmla="*/ 6313 h 6830"/>
                  <a:gd name="T38" fmla="*/ 5569 w 7677"/>
                  <a:gd name="T39" fmla="*/ 6482 h 6830"/>
                  <a:gd name="T40" fmla="*/ 5389 w 7677"/>
                  <a:gd name="T41" fmla="*/ 6544 h 6830"/>
                  <a:gd name="T42" fmla="*/ 5238 w 7677"/>
                  <a:gd name="T43" fmla="*/ 6650 h 6830"/>
                  <a:gd name="T44" fmla="*/ 5015 w 7677"/>
                  <a:gd name="T45" fmla="*/ 6640 h 6830"/>
                  <a:gd name="T46" fmla="*/ 4706 w 7677"/>
                  <a:gd name="T47" fmla="*/ 6654 h 6830"/>
                  <a:gd name="T48" fmla="*/ 4434 w 7677"/>
                  <a:gd name="T49" fmla="*/ 6717 h 6830"/>
                  <a:gd name="T50" fmla="*/ 3855 w 7677"/>
                  <a:gd name="T51" fmla="*/ 6764 h 6830"/>
                  <a:gd name="T52" fmla="*/ 3427 w 7677"/>
                  <a:gd name="T53" fmla="*/ 6770 h 6830"/>
                  <a:gd name="T54" fmla="*/ 3274 w 7677"/>
                  <a:gd name="T55" fmla="*/ 6817 h 6830"/>
                  <a:gd name="T56" fmla="*/ 3122 w 7677"/>
                  <a:gd name="T57" fmla="*/ 6825 h 6830"/>
                  <a:gd name="T58" fmla="*/ 2917 w 7677"/>
                  <a:gd name="T59" fmla="*/ 6751 h 6830"/>
                  <a:gd name="T60" fmla="*/ 2502 w 7677"/>
                  <a:gd name="T61" fmla="*/ 6644 h 6830"/>
                  <a:gd name="T62" fmla="*/ 1970 w 7677"/>
                  <a:gd name="T63" fmla="*/ 6573 h 6830"/>
                  <a:gd name="T64" fmla="*/ 1677 w 7677"/>
                  <a:gd name="T65" fmla="*/ 6457 h 6830"/>
                  <a:gd name="T66" fmla="*/ 1309 w 7677"/>
                  <a:gd name="T67" fmla="*/ 6342 h 6830"/>
                  <a:gd name="T68" fmla="*/ 1049 w 7677"/>
                  <a:gd name="T69" fmla="*/ 6221 h 6830"/>
                  <a:gd name="T70" fmla="*/ 914 w 7677"/>
                  <a:gd name="T71" fmla="*/ 6091 h 6830"/>
                  <a:gd name="T72" fmla="*/ 675 w 7677"/>
                  <a:gd name="T73" fmla="*/ 5940 h 6830"/>
                  <a:gd name="T74" fmla="*/ 569 w 7677"/>
                  <a:gd name="T75" fmla="*/ 5818 h 6830"/>
                  <a:gd name="T76" fmla="*/ 500 w 7677"/>
                  <a:gd name="T77" fmla="*/ 5534 h 6830"/>
                  <a:gd name="T78" fmla="*/ 449 w 7677"/>
                  <a:gd name="T79" fmla="*/ 5037 h 6830"/>
                  <a:gd name="T80" fmla="*/ 413 w 7677"/>
                  <a:gd name="T81" fmla="*/ 4563 h 6830"/>
                  <a:gd name="T82" fmla="*/ 366 w 7677"/>
                  <a:gd name="T83" fmla="*/ 4199 h 6830"/>
                  <a:gd name="T84" fmla="*/ 389 w 7677"/>
                  <a:gd name="T85" fmla="*/ 3738 h 6830"/>
                  <a:gd name="T86" fmla="*/ 371 w 7677"/>
                  <a:gd name="T87" fmla="*/ 3157 h 6830"/>
                  <a:gd name="T88" fmla="*/ 265 w 7677"/>
                  <a:gd name="T89" fmla="*/ 2672 h 6830"/>
                  <a:gd name="T90" fmla="*/ 211 w 7677"/>
                  <a:gd name="T91" fmla="*/ 2302 h 6830"/>
                  <a:gd name="T92" fmla="*/ 164 w 7677"/>
                  <a:gd name="T93" fmla="*/ 1771 h 6830"/>
                  <a:gd name="T94" fmla="*/ 57 w 7677"/>
                  <a:gd name="T95" fmla="*/ 1130 h 6830"/>
                  <a:gd name="T96" fmla="*/ 11 w 7677"/>
                  <a:gd name="T97" fmla="*/ 734 h 6830"/>
                  <a:gd name="T98" fmla="*/ 240 w 7677"/>
                  <a:gd name="T99" fmla="*/ 413 h 6830"/>
                  <a:gd name="T100" fmla="*/ 848 w 7677"/>
                  <a:gd name="T101" fmla="*/ 176 h 6830"/>
                  <a:gd name="T102" fmla="*/ 1945 w 7677"/>
                  <a:gd name="T103" fmla="*/ 161 h 6830"/>
                  <a:gd name="T104" fmla="*/ 2963 w 7677"/>
                  <a:gd name="T105" fmla="*/ 306 h 6830"/>
                  <a:gd name="T106" fmla="*/ 3704 w 7677"/>
                  <a:gd name="T107" fmla="*/ 351 h 6830"/>
                  <a:gd name="T108" fmla="*/ 4428 w 7677"/>
                  <a:gd name="T109" fmla="*/ 332 h 6830"/>
                  <a:gd name="T110" fmla="*/ 5102 w 7677"/>
                  <a:gd name="T111" fmla="*/ 262 h 6830"/>
                  <a:gd name="T112" fmla="*/ 5863 w 7677"/>
                  <a:gd name="T113" fmla="*/ 121 h 6830"/>
                  <a:gd name="T114" fmla="*/ 6755 w 7677"/>
                  <a:gd name="T115" fmla="*/ 0 h 6830"/>
                  <a:gd name="T116" fmla="*/ 7407 w 7677"/>
                  <a:gd name="T117" fmla="*/ 144 h 6830"/>
                  <a:gd name="T118" fmla="*/ 7677 w 7677"/>
                  <a:gd name="T119" fmla="*/ 745 h 6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77"/>
                  <a:gd name="T181" fmla="*/ 0 h 6830"/>
                  <a:gd name="T182" fmla="*/ 7677 w 7677"/>
                  <a:gd name="T183" fmla="*/ 6830 h 68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77" h="6830">
                    <a:moveTo>
                      <a:pt x="7672" y="864"/>
                    </a:moveTo>
                    <a:lnTo>
                      <a:pt x="7667" y="937"/>
                    </a:lnTo>
                    <a:lnTo>
                      <a:pt x="7661" y="1002"/>
                    </a:lnTo>
                    <a:lnTo>
                      <a:pt x="7655" y="1061"/>
                    </a:lnTo>
                    <a:lnTo>
                      <a:pt x="7649" y="1112"/>
                    </a:lnTo>
                    <a:lnTo>
                      <a:pt x="7641" y="1157"/>
                    </a:lnTo>
                    <a:lnTo>
                      <a:pt x="7634" y="1197"/>
                    </a:lnTo>
                    <a:lnTo>
                      <a:pt x="7626" y="1233"/>
                    </a:lnTo>
                    <a:lnTo>
                      <a:pt x="7619" y="1266"/>
                    </a:lnTo>
                    <a:lnTo>
                      <a:pt x="7610" y="1296"/>
                    </a:lnTo>
                    <a:lnTo>
                      <a:pt x="7601" y="1323"/>
                    </a:lnTo>
                    <a:lnTo>
                      <a:pt x="7591" y="1349"/>
                    </a:lnTo>
                    <a:lnTo>
                      <a:pt x="7581" y="1374"/>
                    </a:lnTo>
                    <a:lnTo>
                      <a:pt x="7559" y="1427"/>
                    </a:lnTo>
                    <a:lnTo>
                      <a:pt x="7534" y="1487"/>
                    </a:lnTo>
                    <a:lnTo>
                      <a:pt x="7513" y="1540"/>
                    </a:lnTo>
                    <a:lnTo>
                      <a:pt x="7500" y="1578"/>
                    </a:lnTo>
                    <a:lnTo>
                      <a:pt x="7495" y="1594"/>
                    </a:lnTo>
                    <a:lnTo>
                      <a:pt x="7493" y="1610"/>
                    </a:lnTo>
                    <a:lnTo>
                      <a:pt x="7492" y="1628"/>
                    </a:lnTo>
                    <a:lnTo>
                      <a:pt x="7492" y="1646"/>
                    </a:lnTo>
                    <a:lnTo>
                      <a:pt x="7493" y="1699"/>
                    </a:lnTo>
                    <a:lnTo>
                      <a:pt x="7495" y="1775"/>
                    </a:lnTo>
                    <a:lnTo>
                      <a:pt x="7499" y="1887"/>
                    </a:lnTo>
                    <a:lnTo>
                      <a:pt x="7500" y="2044"/>
                    </a:lnTo>
                    <a:lnTo>
                      <a:pt x="7502" y="2208"/>
                    </a:lnTo>
                    <a:lnTo>
                      <a:pt x="7503" y="2340"/>
                    </a:lnTo>
                    <a:lnTo>
                      <a:pt x="7503" y="2396"/>
                    </a:lnTo>
                    <a:lnTo>
                      <a:pt x="7502" y="2448"/>
                    </a:lnTo>
                    <a:lnTo>
                      <a:pt x="7499" y="2494"/>
                    </a:lnTo>
                    <a:lnTo>
                      <a:pt x="7495" y="2537"/>
                    </a:lnTo>
                    <a:lnTo>
                      <a:pt x="7493" y="2559"/>
                    </a:lnTo>
                    <a:lnTo>
                      <a:pt x="7489" y="2579"/>
                    </a:lnTo>
                    <a:lnTo>
                      <a:pt x="7485" y="2599"/>
                    </a:lnTo>
                    <a:lnTo>
                      <a:pt x="7482" y="2619"/>
                    </a:lnTo>
                    <a:lnTo>
                      <a:pt x="7477" y="2637"/>
                    </a:lnTo>
                    <a:lnTo>
                      <a:pt x="7470" y="2657"/>
                    </a:lnTo>
                    <a:lnTo>
                      <a:pt x="7464" y="2677"/>
                    </a:lnTo>
                    <a:lnTo>
                      <a:pt x="7457" y="2696"/>
                    </a:lnTo>
                    <a:lnTo>
                      <a:pt x="7448" y="2717"/>
                    </a:lnTo>
                    <a:lnTo>
                      <a:pt x="7439" y="2737"/>
                    </a:lnTo>
                    <a:lnTo>
                      <a:pt x="7428" y="2758"/>
                    </a:lnTo>
                    <a:lnTo>
                      <a:pt x="7417" y="2780"/>
                    </a:lnTo>
                    <a:lnTo>
                      <a:pt x="7392" y="2826"/>
                    </a:lnTo>
                    <a:lnTo>
                      <a:pt x="7362" y="2874"/>
                    </a:lnTo>
                    <a:lnTo>
                      <a:pt x="7346" y="2902"/>
                    </a:lnTo>
                    <a:lnTo>
                      <a:pt x="7332" y="2931"/>
                    </a:lnTo>
                    <a:lnTo>
                      <a:pt x="7319" y="2961"/>
                    </a:lnTo>
                    <a:lnTo>
                      <a:pt x="7307" y="2993"/>
                    </a:lnTo>
                    <a:lnTo>
                      <a:pt x="7297" y="3027"/>
                    </a:lnTo>
                    <a:lnTo>
                      <a:pt x="7288" y="3060"/>
                    </a:lnTo>
                    <a:lnTo>
                      <a:pt x="7279" y="3097"/>
                    </a:lnTo>
                    <a:lnTo>
                      <a:pt x="7272" y="3133"/>
                    </a:lnTo>
                    <a:lnTo>
                      <a:pt x="7266" y="3169"/>
                    </a:lnTo>
                    <a:lnTo>
                      <a:pt x="7261" y="3206"/>
                    </a:lnTo>
                    <a:lnTo>
                      <a:pt x="7257" y="3244"/>
                    </a:lnTo>
                    <a:lnTo>
                      <a:pt x="7253" y="3281"/>
                    </a:lnTo>
                    <a:lnTo>
                      <a:pt x="7247" y="3356"/>
                    </a:lnTo>
                    <a:lnTo>
                      <a:pt x="7244" y="3429"/>
                    </a:lnTo>
                    <a:lnTo>
                      <a:pt x="7244" y="3499"/>
                    </a:lnTo>
                    <a:lnTo>
                      <a:pt x="7244" y="3562"/>
                    </a:lnTo>
                    <a:lnTo>
                      <a:pt x="7247" y="3622"/>
                    </a:lnTo>
                    <a:lnTo>
                      <a:pt x="7249" y="3673"/>
                    </a:lnTo>
                    <a:lnTo>
                      <a:pt x="7252" y="3716"/>
                    </a:lnTo>
                    <a:lnTo>
                      <a:pt x="7256" y="3747"/>
                    </a:lnTo>
                    <a:lnTo>
                      <a:pt x="7257" y="3767"/>
                    </a:lnTo>
                    <a:lnTo>
                      <a:pt x="7258" y="3774"/>
                    </a:lnTo>
                    <a:lnTo>
                      <a:pt x="7258" y="3784"/>
                    </a:lnTo>
                    <a:lnTo>
                      <a:pt x="7257" y="3814"/>
                    </a:lnTo>
                    <a:lnTo>
                      <a:pt x="7254" y="3864"/>
                    </a:lnTo>
                    <a:lnTo>
                      <a:pt x="7249" y="3934"/>
                    </a:lnTo>
                    <a:lnTo>
                      <a:pt x="7241" y="4026"/>
                    </a:lnTo>
                    <a:lnTo>
                      <a:pt x="7228" y="4139"/>
                    </a:lnTo>
                    <a:lnTo>
                      <a:pt x="7221" y="4204"/>
                    </a:lnTo>
                    <a:lnTo>
                      <a:pt x="7212" y="4275"/>
                    </a:lnTo>
                    <a:lnTo>
                      <a:pt x="7201" y="4350"/>
                    </a:lnTo>
                    <a:lnTo>
                      <a:pt x="7188" y="4432"/>
                    </a:lnTo>
                    <a:lnTo>
                      <a:pt x="7177" y="4514"/>
                    </a:lnTo>
                    <a:lnTo>
                      <a:pt x="7168" y="4593"/>
                    </a:lnTo>
                    <a:lnTo>
                      <a:pt x="7162" y="4668"/>
                    </a:lnTo>
                    <a:lnTo>
                      <a:pt x="7158" y="4739"/>
                    </a:lnTo>
                    <a:lnTo>
                      <a:pt x="7156" y="4809"/>
                    </a:lnTo>
                    <a:lnTo>
                      <a:pt x="7155" y="4875"/>
                    </a:lnTo>
                    <a:lnTo>
                      <a:pt x="7155" y="4940"/>
                    </a:lnTo>
                    <a:lnTo>
                      <a:pt x="7155" y="5003"/>
                    </a:lnTo>
                    <a:lnTo>
                      <a:pt x="7153" y="5064"/>
                    </a:lnTo>
                    <a:lnTo>
                      <a:pt x="7153" y="5122"/>
                    </a:lnTo>
                    <a:lnTo>
                      <a:pt x="7152" y="5181"/>
                    </a:lnTo>
                    <a:lnTo>
                      <a:pt x="7150" y="5240"/>
                    </a:lnTo>
                    <a:lnTo>
                      <a:pt x="7146" y="5297"/>
                    </a:lnTo>
                    <a:lnTo>
                      <a:pt x="7140" y="5354"/>
                    </a:lnTo>
                    <a:lnTo>
                      <a:pt x="7136" y="5383"/>
                    </a:lnTo>
                    <a:lnTo>
                      <a:pt x="7131" y="5412"/>
                    </a:lnTo>
                    <a:lnTo>
                      <a:pt x="7126" y="5441"/>
                    </a:lnTo>
                    <a:lnTo>
                      <a:pt x="7120" y="5469"/>
                    </a:lnTo>
                    <a:lnTo>
                      <a:pt x="7112" y="5498"/>
                    </a:lnTo>
                    <a:lnTo>
                      <a:pt x="7105" y="5524"/>
                    </a:lnTo>
                    <a:lnTo>
                      <a:pt x="7097" y="5549"/>
                    </a:lnTo>
                    <a:lnTo>
                      <a:pt x="7089" y="5573"/>
                    </a:lnTo>
                    <a:lnTo>
                      <a:pt x="7079" y="5595"/>
                    </a:lnTo>
                    <a:lnTo>
                      <a:pt x="7069" y="5617"/>
                    </a:lnTo>
                    <a:lnTo>
                      <a:pt x="7059" y="5637"/>
                    </a:lnTo>
                    <a:lnTo>
                      <a:pt x="7049" y="5654"/>
                    </a:lnTo>
                    <a:lnTo>
                      <a:pt x="7036" y="5671"/>
                    </a:lnTo>
                    <a:lnTo>
                      <a:pt x="7025" y="5688"/>
                    </a:lnTo>
                    <a:lnTo>
                      <a:pt x="7012" y="5703"/>
                    </a:lnTo>
                    <a:lnTo>
                      <a:pt x="7000" y="5718"/>
                    </a:lnTo>
                    <a:lnTo>
                      <a:pt x="6987" y="5730"/>
                    </a:lnTo>
                    <a:lnTo>
                      <a:pt x="6975" y="5744"/>
                    </a:lnTo>
                    <a:lnTo>
                      <a:pt x="6961" y="5755"/>
                    </a:lnTo>
                    <a:lnTo>
                      <a:pt x="6947" y="5766"/>
                    </a:lnTo>
                    <a:lnTo>
                      <a:pt x="6920" y="5788"/>
                    </a:lnTo>
                    <a:lnTo>
                      <a:pt x="6891" y="5806"/>
                    </a:lnTo>
                    <a:lnTo>
                      <a:pt x="6863" y="5825"/>
                    </a:lnTo>
                    <a:lnTo>
                      <a:pt x="6835" y="5842"/>
                    </a:lnTo>
                    <a:lnTo>
                      <a:pt x="6806" y="5860"/>
                    </a:lnTo>
                    <a:lnTo>
                      <a:pt x="6778" y="5879"/>
                    </a:lnTo>
                    <a:lnTo>
                      <a:pt x="6750" y="5897"/>
                    </a:lnTo>
                    <a:lnTo>
                      <a:pt x="6724" y="5919"/>
                    </a:lnTo>
                    <a:lnTo>
                      <a:pt x="6712" y="5931"/>
                    </a:lnTo>
                    <a:lnTo>
                      <a:pt x="6702" y="5942"/>
                    </a:lnTo>
                    <a:lnTo>
                      <a:pt x="6692" y="5955"/>
                    </a:lnTo>
                    <a:lnTo>
                      <a:pt x="6683" y="5966"/>
                    </a:lnTo>
                    <a:lnTo>
                      <a:pt x="6675" y="5977"/>
                    </a:lnTo>
                    <a:lnTo>
                      <a:pt x="6669" y="5990"/>
                    </a:lnTo>
                    <a:lnTo>
                      <a:pt x="6663" y="6001"/>
                    </a:lnTo>
                    <a:lnTo>
                      <a:pt x="6658" y="6013"/>
                    </a:lnTo>
                    <a:lnTo>
                      <a:pt x="6641" y="6060"/>
                    </a:lnTo>
                    <a:lnTo>
                      <a:pt x="6623" y="6103"/>
                    </a:lnTo>
                    <a:lnTo>
                      <a:pt x="6618" y="6113"/>
                    </a:lnTo>
                    <a:lnTo>
                      <a:pt x="6612" y="6125"/>
                    </a:lnTo>
                    <a:lnTo>
                      <a:pt x="6606" y="6135"/>
                    </a:lnTo>
                    <a:lnTo>
                      <a:pt x="6598" y="6145"/>
                    </a:lnTo>
                    <a:lnTo>
                      <a:pt x="6589" y="6153"/>
                    </a:lnTo>
                    <a:lnTo>
                      <a:pt x="6579" y="6163"/>
                    </a:lnTo>
                    <a:lnTo>
                      <a:pt x="6569" y="6172"/>
                    </a:lnTo>
                    <a:lnTo>
                      <a:pt x="6557" y="6181"/>
                    </a:lnTo>
                    <a:lnTo>
                      <a:pt x="6543" y="6188"/>
                    </a:lnTo>
                    <a:lnTo>
                      <a:pt x="6527" y="6197"/>
                    </a:lnTo>
                    <a:lnTo>
                      <a:pt x="6511" y="6204"/>
                    </a:lnTo>
                    <a:lnTo>
                      <a:pt x="6491" y="6212"/>
                    </a:lnTo>
                    <a:lnTo>
                      <a:pt x="6470" y="6218"/>
                    </a:lnTo>
                    <a:lnTo>
                      <a:pt x="6447" y="6224"/>
                    </a:lnTo>
                    <a:lnTo>
                      <a:pt x="6421" y="6231"/>
                    </a:lnTo>
                    <a:lnTo>
                      <a:pt x="6393" y="6236"/>
                    </a:lnTo>
                    <a:lnTo>
                      <a:pt x="6292" y="6252"/>
                    </a:lnTo>
                    <a:lnTo>
                      <a:pt x="6216" y="6266"/>
                    </a:lnTo>
                    <a:lnTo>
                      <a:pt x="6185" y="6273"/>
                    </a:lnTo>
                    <a:lnTo>
                      <a:pt x="6158" y="6279"/>
                    </a:lnTo>
                    <a:lnTo>
                      <a:pt x="6131" y="6287"/>
                    </a:lnTo>
                    <a:lnTo>
                      <a:pt x="6106" y="6294"/>
                    </a:lnTo>
                    <a:lnTo>
                      <a:pt x="6057" y="6313"/>
                    </a:lnTo>
                    <a:lnTo>
                      <a:pt x="5997" y="6337"/>
                    </a:lnTo>
                    <a:lnTo>
                      <a:pt x="5922" y="6368"/>
                    </a:lnTo>
                    <a:lnTo>
                      <a:pt x="5819" y="6408"/>
                    </a:lnTo>
                    <a:lnTo>
                      <a:pt x="5765" y="6429"/>
                    </a:lnTo>
                    <a:lnTo>
                      <a:pt x="5716" y="6445"/>
                    </a:lnTo>
                    <a:lnTo>
                      <a:pt x="5672" y="6458"/>
                    </a:lnTo>
                    <a:lnTo>
                      <a:pt x="5634" y="6468"/>
                    </a:lnTo>
                    <a:lnTo>
                      <a:pt x="5569" y="6482"/>
                    </a:lnTo>
                    <a:lnTo>
                      <a:pt x="5517" y="6490"/>
                    </a:lnTo>
                    <a:lnTo>
                      <a:pt x="5496" y="6494"/>
                    </a:lnTo>
                    <a:lnTo>
                      <a:pt x="5476" y="6499"/>
                    </a:lnTo>
                    <a:lnTo>
                      <a:pt x="5458" y="6504"/>
                    </a:lnTo>
                    <a:lnTo>
                      <a:pt x="5440" y="6510"/>
                    </a:lnTo>
                    <a:lnTo>
                      <a:pt x="5424" y="6519"/>
                    </a:lnTo>
                    <a:lnTo>
                      <a:pt x="5406" y="6530"/>
                    </a:lnTo>
                    <a:lnTo>
                      <a:pt x="5389" y="6544"/>
                    </a:lnTo>
                    <a:lnTo>
                      <a:pt x="5370" y="6561"/>
                    </a:lnTo>
                    <a:lnTo>
                      <a:pt x="5352" y="6580"/>
                    </a:lnTo>
                    <a:lnTo>
                      <a:pt x="5333" y="6596"/>
                    </a:lnTo>
                    <a:lnTo>
                      <a:pt x="5314" y="6611"/>
                    </a:lnTo>
                    <a:lnTo>
                      <a:pt x="5297" y="6624"/>
                    </a:lnTo>
                    <a:lnTo>
                      <a:pt x="5278" y="6635"/>
                    </a:lnTo>
                    <a:lnTo>
                      <a:pt x="5258" y="6644"/>
                    </a:lnTo>
                    <a:lnTo>
                      <a:pt x="5238" y="6650"/>
                    </a:lnTo>
                    <a:lnTo>
                      <a:pt x="5217" y="6655"/>
                    </a:lnTo>
                    <a:lnTo>
                      <a:pt x="5194" y="6659"/>
                    </a:lnTo>
                    <a:lnTo>
                      <a:pt x="5171" y="6660"/>
                    </a:lnTo>
                    <a:lnTo>
                      <a:pt x="5144" y="6660"/>
                    </a:lnTo>
                    <a:lnTo>
                      <a:pt x="5116" y="6658"/>
                    </a:lnTo>
                    <a:lnTo>
                      <a:pt x="5086" y="6654"/>
                    </a:lnTo>
                    <a:lnTo>
                      <a:pt x="5052" y="6648"/>
                    </a:lnTo>
                    <a:lnTo>
                      <a:pt x="5015" y="6640"/>
                    </a:lnTo>
                    <a:lnTo>
                      <a:pt x="4975" y="6631"/>
                    </a:lnTo>
                    <a:lnTo>
                      <a:pt x="4963" y="6631"/>
                    </a:lnTo>
                    <a:lnTo>
                      <a:pt x="4931" y="6631"/>
                    </a:lnTo>
                    <a:lnTo>
                      <a:pt x="4881" y="6635"/>
                    </a:lnTo>
                    <a:lnTo>
                      <a:pt x="4819" y="6640"/>
                    </a:lnTo>
                    <a:lnTo>
                      <a:pt x="4783" y="6643"/>
                    </a:lnTo>
                    <a:lnTo>
                      <a:pt x="4745" y="6648"/>
                    </a:lnTo>
                    <a:lnTo>
                      <a:pt x="4706" y="6654"/>
                    </a:lnTo>
                    <a:lnTo>
                      <a:pt x="4666" y="6660"/>
                    </a:lnTo>
                    <a:lnTo>
                      <a:pt x="4627" y="6668"/>
                    </a:lnTo>
                    <a:lnTo>
                      <a:pt x="4585" y="6677"/>
                    </a:lnTo>
                    <a:lnTo>
                      <a:pt x="4545" y="6687"/>
                    </a:lnTo>
                    <a:lnTo>
                      <a:pt x="4506" y="6700"/>
                    </a:lnTo>
                    <a:lnTo>
                      <a:pt x="4484" y="6706"/>
                    </a:lnTo>
                    <a:lnTo>
                      <a:pt x="4461" y="6712"/>
                    </a:lnTo>
                    <a:lnTo>
                      <a:pt x="4434" y="6717"/>
                    </a:lnTo>
                    <a:lnTo>
                      <a:pt x="4406" y="6722"/>
                    </a:lnTo>
                    <a:lnTo>
                      <a:pt x="4341" y="6732"/>
                    </a:lnTo>
                    <a:lnTo>
                      <a:pt x="4268" y="6740"/>
                    </a:lnTo>
                    <a:lnTo>
                      <a:pt x="4190" y="6746"/>
                    </a:lnTo>
                    <a:lnTo>
                      <a:pt x="4109" y="6752"/>
                    </a:lnTo>
                    <a:lnTo>
                      <a:pt x="4024" y="6757"/>
                    </a:lnTo>
                    <a:lnTo>
                      <a:pt x="3939" y="6761"/>
                    </a:lnTo>
                    <a:lnTo>
                      <a:pt x="3855" y="6764"/>
                    </a:lnTo>
                    <a:lnTo>
                      <a:pt x="3774" y="6766"/>
                    </a:lnTo>
                    <a:lnTo>
                      <a:pt x="3697" y="6767"/>
                    </a:lnTo>
                    <a:lnTo>
                      <a:pt x="3626" y="6769"/>
                    </a:lnTo>
                    <a:lnTo>
                      <a:pt x="3563" y="6769"/>
                    </a:lnTo>
                    <a:lnTo>
                      <a:pt x="3510" y="6769"/>
                    </a:lnTo>
                    <a:lnTo>
                      <a:pt x="3467" y="6769"/>
                    </a:lnTo>
                    <a:lnTo>
                      <a:pt x="3439" y="6769"/>
                    </a:lnTo>
                    <a:lnTo>
                      <a:pt x="3427" y="6770"/>
                    </a:lnTo>
                    <a:lnTo>
                      <a:pt x="3416" y="6771"/>
                    </a:lnTo>
                    <a:lnTo>
                      <a:pt x="3405" y="6774"/>
                    </a:lnTo>
                    <a:lnTo>
                      <a:pt x="3394" y="6776"/>
                    </a:lnTo>
                    <a:lnTo>
                      <a:pt x="3371" y="6782"/>
                    </a:lnTo>
                    <a:lnTo>
                      <a:pt x="3349" y="6791"/>
                    </a:lnTo>
                    <a:lnTo>
                      <a:pt x="3325" y="6800"/>
                    </a:lnTo>
                    <a:lnTo>
                      <a:pt x="3300" y="6809"/>
                    </a:lnTo>
                    <a:lnTo>
                      <a:pt x="3274" y="6817"/>
                    </a:lnTo>
                    <a:lnTo>
                      <a:pt x="3245" y="6825"/>
                    </a:lnTo>
                    <a:lnTo>
                      <a:pt x="3230" y="6827"/>
                    </a:lnTo>
                    <a:lnTo>
                      <a:pt x="3214" y="6829"/>
                    </a:lnTo>
                    <a:lnTo>
                      <a:pt x="3198" y="6830"/>
                    </a:lnTo>
                    <a:lnTo>
                      <a:pt x="3180" y="6830"/>
                    </a:lnTo>
                    <a:lnTo>
                      <a:pt x="3162" y="6830"/>
                    </a:lnTo>
                    <a:lnTo>
                      <a:pt x="3142" y="6829"/>
                    </a:lnTo>
                    <a:lnTo>
                      <a:pt x="3122" y="6825"/>
                    </a:lnTo>
                    <a:lnTo>
                      <a:pt x="3100" y="6821"/>
                    </a:lnTo>
                    <a:lnTo>
                      <a:pt x="3078" y="6816"/>
                    </a:lnTo>
                    <a:lnTo>
                      <a:pt x="3054" y="6810"/>
                    </a:lnTo>
                    <a:lnTo>
                      <a:pt x="3029" y="6801"/>
                    </a:lnTo>
                    <a:lnTo>
                      <a:pt x="3003" y="6791"/>
                    </a:lnTo>
                    <a:lnTo>
                      <a:pt x="2976" y="6780"/>
                    </a:lnTo>
                    <a:lnTo>
                      <a:pt x="2947" y="6767"/>
                    </a:lnTo>
                    <a:lnTo>
                      <a:pt x="2917" y="6751"/>
                    </a:lnTo>
                    <a:lnTo>
                      <a:pt x="2886" y="6735"/>
                    </a:lnTo>
                    <a:lnTo>
                      <a:pt x="2871" y="6730"/>
                    </a:lnTo>
                    <a:lnTo>
                      <a:pt x="2827" y="6717"/>
                    </a:lnTo>
                    <a:lnTo>
                      <a:pt x="2760" y="6700"/>
                    </a:lnTo>
                    <a:lnTo>
                      <a:pt x="2670" y="6679"/>
                    </a:lnTo>
                    <a:lnTo>
                      <a:pt x="2618" y="6668"/>
                    </a:lnTo>
                    <a:lnTo>
                      <a:pt x="2561" y="6655"/>
                    </a:lnTo>
                    <a:lnTo>
                      <a:pt x="2502" y="6644"/>
                    </a:lnTo>
                    <a:lnTo>
                      <a:pt x="2437" y="6633"/>
                    </a:lnTo>
                    <a:lnTo>
                      <a:pt x="2370" y="6621"/>
                    </a:lnTo>
                    <a:lnTo>
                      <a:pt x="2301" y="6613"/>
                    </a:lnTo>
                    <a:lnTo>
                      <a:pt x="2228" y="6604"/>
                    </a:lnTo>
                    <a:lnTo>
                      <a:pt x="2155" y="6596"/>
                    </a:lnTo>
                    <a:lnTo>
                      <a:pt x="2085" y="6589"/>
                    </a:lnTo>
                    <a:lnTo>
                      <a:pt x="2024" y="6581"/>
                    </a:lnTo>
                    <a:lnTo>
                      <a:pt x="1970" y="6573"/>
                    </a:lnTo>
                    <a:lnTo>
                      <a:pt x="1923" y="6563"/>
                    </a:lnTo>
                    <a:lnTo>
                      <a:pt x="1883" y="6551"/>
                    </a:lnTo>
                    <a:lnTo>
                      <a:pt x="1846" y="6540"/>
                    </a:lnTo>
                    <a:lnTo>
                      <a:pt x="1816" y="6529"/>
                    </a:lnTo>
                    <a:lnTo>
                      <a:pt x="1789" y="6518"/>
                    </a:lnTo>
                    <a:lnTo>
                      <a:pt x="1742" y="6493"/>
                    </a:lnTo>
                    <a:lnTo>
                      <a:pt x="1698" y="6468"/>
                    </a:lnTo>
                    <a:lnTo>
                      <a:pt x="1677" y="6457"/>
                    </a:lnTo>
                    <a:lnTo>
                      <a:pt x="1654" y="6445"/>
                    </a:lnTo>
                    <a:lnTo>
                      <a:pt x="1628" y="6434"/>
                    </a:lnTo>
                    <a:lnTo>
                      <a:pt x="1601" y="6423"/>
                    </a:lnTo>
                    <a:lnTo>
                      <a:pt x="1533" y="6404"/>
                    </a:lnTo>
                    <a:lnTo>
                      <a:pt x="1451" y="6383"/>
                    </a:lnTo>
                    <a:lnTo>
                      <a:pt x="1405" y="6370"/>
                    </a:lnTo>
                    <a:lnTo>
                      <a:pt x="1357" y="6357"/>
                    </a:lnTo>
                    <a:lnTo>
                      <a:pt x="1309" y="6342"/>
                    </a:lnTo>
                    <a:lnTo>
                      <a:pt x="1259" y="6326"/>
                    </a:lnTo>
                    <a:lnTo>
                      <a:pt x="1210" y="6307"/>
                    </a:lnTo>
                    <a:lnTo>
                      <a:pt x="1161" y="6286"/>
                    </a:lnTo>
                    <a:lnTo>
                      <a:pt x="1138" y="6273"/>
                    </a:lnTo>
                    <a:lnTo>
                      <a:pt x="1115" y="6262"/>
                    </a:lnTo>
                    <a:lnTo>
                      <a:pt x="1093" y="6248"/>
                    </a:lnTo>
                    <a:lnTo>
                      <a:pt x="1070" y="6234"/>
                    </a:lnTo>
                    <a:lnTo>
                      <a:pt x="1049" y="6221"/>
                    </a:lnTo>
                    <a:lnTo>
                      <a:pt x="1029" y="6206"/>
                    </a:lnTo>
                    <a:lnTo>
                      <a:pt x="1009" y="6189"/>
                    </a:lnTo>
                    <a:lnTo>
                      <a:pt x="992" y="6173"/>
                    </a:lnTo>
                    <a:lnTo>
                      <a:pt x="974" y="6156"/>
                    </a:lnTo>
                    <a:lnTo>
                      <a:pt x="958" y="6137"/>
                    </a:lnTo>
                    <a:lnTo>
                      <a:pt x="943" y="6117"/>
                    </a:lnTo>
                    <a:lnTo>
                      <a:pt x="929" y="6097"/>
                    </a:lnTo>
                    <a:lnTo>
                      <a:pt x="914" y="6091"/>
                    </a:lnTo>
                    <a:lnTo>
                      <a:pt x="877" y="6072"/>
                    </a:lnTo>
                    <a:lnTo>
                      <a:pt x="851" y="6058"/>
                    </a:lnTo>
                    <a:lnTo>
                      <a:pt x="822" y="6042"/>
                    </a:lnTo>
                    <a:lnTo>
                      <a:pt x="790" y="6023"/>
                    </a:lnTo>
                    <a:lnTo>
                      <a:pt x="757" y="6002"/>
                    </a:lnTo>
                    <a:lnTo>
                      <a:pt x="723" y="5979"/>
                    </a:lnTo>
                    <a:lnTo>
                      <a:pt x="691" y="5954"/>
                    </a:lnTo>
                    <a:lnTo>
                      <a:pt x="675" y="5940"/>
                    </a:lnTo>
                    <a:lnTo>
                      <a:pt x="658" y="5926"/>
                    </a:lnTo>
                    <a:lnTo>
                      <a:pt x="644" y="5911"/>
                    </a:lnTo>
                    <a:lnTo>
                      <a:pt x="629" y="5897"/>
                    </a:lnTo>
                    <a:lnTo>
                      <a:pt x="615" y="5882"/>
                    </a:lnTo>
                    <a:lnTo>
                      <a:pt x="602" y="5866"/>
                    </a:lnTo>
                    <a:lnTo>
                      <a:pt x="590" y="5850"/>
                    </a:lnTo>
                    <a:lnTo>
                      <a:pt x="579" y="5834"/>
                    </a:lnTo>
                    <a:lnTo>
                      <a:pt x="569" y="5818"/>
                    </a:lnTo>
                    <a:lnTo>
                      <a:pt x="561" y="5800"/>
                    </a:lnTo>
                    <a:lnTo>
                      <a:pt x="554" y="5784"/>
                    </a:lnTo>
                    <a:lnTo>
                      <a:pt x="549" y="5766"/>
                    </a:lnTo>
                    <a:lnTo>
                      <a:pt x="539" y="5728"/>
                    </a:lnTo>
                    <a:lnTo>
                      <a:pt x="529" y="5685"/>
                    </a:lnTo>
                    <a:lnTo>
                      <a:pt x="519" y="5638"/>
                    </a:lnTo>
                    <a:lnTo>
                      <a:pt x="509" y="5588"/>
                    </a:lnTo>
                    <a:lnTo>
                      <a:pt x="500" y="5534"/>
                    </a:lnTo>
                    <a:lnTo>
                      <a:pt x="491" y="5478"/>
                    </a:lnTo>
                    <a:lnTo>
                      <a:pt x="484" y="5419"/>
                    </a:lnTo>
                    <a:lnTo>
                      <a:pt x="476" y="5358"/>
                    </a:lnTo>
                    <a:lnTo>
                      <a:pt x="469" y="5296"/>
                    </a:lnTo>
                    <a:lnTo>
                      <a:pt x="463" y="5232"/>
                    </a:lnTo>
                    <a:lnTo>
                      <a:pt x="458" y="5169"/>
                    </a:lnTo>
                    <a:lnTo>
                      <a:pt x="453" y="5104"/>
                    </a:lnTo>
                    <a:lnTo>
                      <a:pt x="449" y="5037"/>
                    </a:lnTo>
                    <a:lnTo>
                      <a:pt x="446" y="4974"/>
                    </a:lnTo>
                    <a:lnTo>
                      <a:pt x="445" y="4910"/>
                    </a:lnTo>
                    <a:lnTo>
                      <a:pt x="445" y="4846"/>
                    </a:lnTo>
                    <a:lnTo>
                      <a:pt x="444" y="4789"/>
                    </a:lnTo>
                    <a:lnTo>
                      <a:pt x="440" y="4737"/>
                    </a:lnTo>
                    <a:lnTo>
                      <a:pt x="435" y="4689"/>
                    </a:lnTo>
                    <a:lnTo>
                      <a:pt x="428" y="4646"/>
                    </a:lnTo>
                    <a:lnTo>
                      <a:pt x="413" y="4563"/>
                    </a:lnTo>
                    <a:lnTo>
                      <a:pt x="395" y="4483"/>
                    </a:lnTo>
                    <a:lnTo>
                      <a:pt x="386" y="4441"/>
                    </a:lnTo>
                    <a:lnTo>
                      <a:pt x="380" y="4396"/>
                    </a:lnTo>
                    <a:lnTo>
                      <a:pt x="374" y="4347"/>
                    </a:lnTo>
                    <a:lnTo>
                      <a:pt x="369" y="4292"/>
                    </a:lnTo>
                    <a:lnTo>
                      <a:pt x="368" y="4262"/>
                    </a:lnTo>
                    <a:lnTo>
                      <a:pt x="366" y="4231"/>
                    </a:lnTo>
                    <a:lnTo>
                      <a:pt x="366" y="4199"/>
                    </a:lnTo>
                    <a:lnTo>
                      <a:pt x="366" y="4164"/>
                    </a:lnTo>
                    <a:lnTo>
                      <a:pt x="368" y="4126"/>
                    </a:lnTo>
                    <a:lnTo>
                      <a:pt x="370" y="4088"/>
                    </a:lnTo>
                    <a:lnTo>
                      <a:pt x="371" y="4045"/>
                    </a:lnTo>
                    <a:lnTo>
                      <a:pt x="375" y="4002"/>
                    </a:lnTo>
                    <a:lnTo>
                      <a:pt x="381" y="3912"/>
                    </a:lnTo>
                    <a:lnTo>
                      <a:pt x="385" y="3823"/>
                    </a:lnTo>
                    <a:lnTo>
                      <a:pt x="389" y="3738"/>
                    </a:lnTo>
                    <a:lnTo>
                      <a:pt x="391" y="3656"/>
                    </a:lnTo>
                    <a:lnTo>
                      <a:pt x="391" y="3576"/>
                    </a:lnTo>
                    <a:lnTo>
                      <a:pt x="391" y="3499"/>
                    </a:lnTo>
                    <a:lnTo>
                      <a:pt x="390" y="3425"/>
                    </a:lnTo>
                    <a:lnTo>
                      <a:pt x="388" y="3352"/>
                    </a:lnTo>
                    <a:lnTo>
                      <a:pt x="383" y="3285"/>
                    </a:lnTo>
                    <a:lnTo>
                      <a:pt x="378" y="3219"/>
                    </a:lnTo>
                    <a:lnTo>
                      <a:pt x="371" y="3157"/>
                    </a:lnTo>
                    <a:lnTo>
                      <a:pt x="364" y="3097"/>
                    </a:lnTo>
                    <a:lnTo>
                      <a:pt x="355" y="3040"/>
                    </a:lnTo>
                    <a:lnTo>
                      <a:pt x="344" y="2987"/>
                    </a:lnTo>
                    <a:lnTo>
                      <a:pt x="333" y="2937"/>
                    </a:lnTo>
                    <a:lnTo>
                      <a:pt x="322" y="2889"/>
                    </a:lnTo>
                    <a:lnTo>
                      <a:pt x="297" y="2801"/>
                    </a:lnTo>
                    <a:lnTo>
                      <a:pt x="275" y="2715"/>
                    </a:lnTo>
                    <a:lnTo>
                      <a:pt x="265" y="2672"/>
                    </a:lnTo>
                    <a:lnTo>
                      <a:pt x="257" y="2630"/>
                    </a:lnTo>
                    <a:lnTo>
                      <a:pt x="248" y="2586"/>
                    </a:lnTo>
                    <a:lnTo>
                      <a:pt x="240" y="2542"/>
                    </a:lnTo>
                    <a:lnTo>
                      <a:pt x="233" y="2498"/>
                    </a:lnTo>
                    <a:lnTo>
                      <a:pt x="227" y="2451"/>
                    </a:lnTo>
                    <a:lnTo>
                      <a:pt x="221" y="2403"/>
                    </a:lnTo>
                    <a:lnTo>
                      <a:pt x="216" y="2353"/>
                    </a:lnTo>
                    <a:lnTo>
                      <a:pt x="211" y="2302"/>
                    </a:lnTo>
                    <a:lnTo>
                      <a:pt x="206" y="2247"/>
                    </a:lnTo>
                    <a:lnTo>
                      <a:pt x="202" y="2189"/>
                    </a:lnTo>
                    <a:lnTo>
                      <a:pt x="198" y="2128"/>
                    </a:lnTo>
                    <a:lnTo>
                      <a:pt x="194" y="2064"/>
                    </a:lnTo>
                    <a:lnTo>
                      <a:pt x="188" y="1996"/>
                    </a:lnTo>
                    <a:lnTo>
                      <a:pt x="182" y="1923"/>
                    </a:lnTo>
                    <a:lnTo>
                      <a:pt x="174" y="1848"/>
                    </a:lnTo>
                    <a:lnTo>
                      <a:pt x="164" y="1771"/>
                    </a:lnTo>
                    <a:lnTo>
                      <a:pt x="153" y="1691"/>
                    </a:lnTo>
                    <a:lnTo>
                      <a:pt x="142" y="1610"/>
                    </a:lnTo>
                    <a:lnTo>
                      <a:pt x="129" y="1529"/>
                    </a:lnTo>
                    <a:lnTo>
                      <a:pt x="116" y="1447"/>
                    </a:lnTo>
                    <a:lnTo>
                      <a:pt x="102" y="1365"/>
                    </a:lnTo>
                    <a:lnTo>
                      <a:pt x="87" y="1286"/>
                    </a:lnTo>
                    <a:lnTo>
                      <a:pt x="72" y="1207"/>
                    </a:lnTo>
                    <a:lnTo>
                      <a:pt x="57" y="1130"/>
                    </a:lnTo>
                    <a:lnTo>
                      <a:pt x="41" y="1056"/>
                    </a:lnTo>
                    <a:lnTo>
                      <a:pt x="26" y="985"/>
                    </a:lnTo>
                    <a:lnTo>
                      <a:pt x="10" y="917"/>
                    </a:lnTo>
                    <a:lnTo>
                      <a:pt x="3" y="885"/>
                    </a:lnTo>
                    <a:lnTo>
                      <a:pt x="0" y="849"/>
                    </a:lnTo>
                    <a:lnTo>
                      <a:pt x="0" y="813"/>
                    </a:lnTo>
                    <a:lnTo>
                      <a:pt x="3" y="774"/>
                    </a:lnTo>
                    <a:lnTo>
                      <a:pt x="11" y="734"/>
                    </a:lnTo>
                    <a:lnTo>
                      <a:pt x="23" y="694"/>
                    </a:lnTo>
                    <a:lnTo>
                      <a:pt x="40" y="654"/>
                    </a:lnTo>
                    <a:lnTo>
                      <a:pt x="60" y="613"/>
                    </a:lnTo>
                    <a:lnTo>
                      <a:pt x="86" y="572"/>
                    </a:lnTo>
                    <a:lnTo>
                      <a:pt x="116" y="530"/>
                    </a:lnTo>
                    <a:lnTo>
                      <a:pt x="152" y="491"/>
                    </a:lnTo>
                    <a:lnTo>
                      <a:pt x="193" y="452"/>
                    </a:lnTo>
                    <a:lnTo>
                      <a:pt x="240" y="413"/>
                    </a:lnTo>
                    <a:lnTo>
                      <a:pt x="293" y="376"/>
                    </a:lnTo>
                    <a:lnTo>
                      <a:pt x="353" y="341"/>
                    </a:lnTo>
                    <a:lnTo>
                      <a:pt x="418" y="307"/>
                    </a:lnTo>
                    <a:lnTo>
                      <a:pt x="490" y="276"/>
                    </a:lnTo>
                    <a:lnTo>
                      <a:pt x="569" y="246"/>
                    </a:lnTo>
                    <a:lnTo>
                      <a:pt x="655" y="220"/>
                    </a:lnTo>
                    <a:lnTo>
                      <a:pt x="747" y="197"/>
                    </a:lnTo>
                    <a:lnTo>
                      <a:pt x="848" y="176"/>
                    </a:lnTo>
                    <a:lnTo>
                      <a:pt x="955" y="160"/>
                    </a:lnTo>
                    <a:lnTo>
                      <a:pt x="1072" y="146"/>
                    </a:lnTo>
                    <a:lnTo>
                      <a:pt x="1196" y="137"/>
                    </a:lnTo>
                    <a:lnTo>
                      <a:pt x="1329" y="132"/>
                    </a:lnTo>
                    <a:lnTo>
                      <a:pt x="1468" y="132"/>
                    </a:lnTo>
                    <a:lnTo>
                      <a:pt x="1618" y="137"/>
                    </a:lnTo>
                    <a:lnTo>
                      <a:pt x="1777" y="146"/>
                    </a:lnTo>
                    <a:lnTo>
                      <a:pt x="1945" y="161"/>
                    </a:lnTo>
                    <a:lnTo>
                      <a:pt x="2122" y="182"/>
                    </a:lnTo>
                    <a:lnTo>
                      <a:pt x="2308" y="208"/>
                    </a:lnTo>
                    <a:lnTo>
                      <a:pt x="2505" y="241"/>
                    </a:lnTo>
                    <a:lnTo>
                      <a:pt x="2596" y="256"/>
                    </a:lnTo>
                    <a:lnTo>
                      <a:pt x="2687" y="271"/>
                    </a:lnTo>
                    <a:lnTo>
                      <a:pt x="2779" y="283"/>
                    </a:lnTo>
                    <a:lnTo>
                      <a:pt x="2871" y="296"/>
                    </a:lnTo>
                    <a:lnTo>
                      <a:pt x="2963" y="306"/>
                    </a:lnTo>
                    <a:lnTo>
                      <a:pt x="3057" y="316"/>
                    </a:lnTo>
                    <a:lnTo>
                      <a:pt x="3149" y="323"/>
                    </a:lnTo>
                    <a:lnTo>
                      <a:pt x="3241" y="331"/>
                    </a:lnTo>
                    <a:lnTo>
                      <a:pt x="3335" y="337"/>
                    </a:lnTo>
                    <a:lnTo>
                      <a:pt x="3427" y="342"/>
                    </a:lnTo>
                    <a:lnTo>
                      <a:pt x="3520" y="346"/>
                    </a:lnTo>
                    <a:lnTo>
                      <a:pt x="3612" y="348"/>
                    </a:lnTo>
                    <a:lnTo>
                      <a:pt x="3704" y="351"/>
                    </a:lnTo>
                    <a:lnTo>
                      <a:pt x="3797" y="351"/>
                    </a:lnTo>
                    <a:lnTo>
                      <a:pt x="3888" y="351"/>
                    </a:lnTo>
                    <a:lnTo>
                      <a:pt x="3980" y="351"/>
                    </a:lnTo>
                    <a:lnTo>
                      <a:pt x="4070" y="348"/>
                    </a:lnTo>
                    <a:lnTo>
                      <a:pt x="4161" y="346"/>
                    </a:lnTo>
                    <a:lnTo>
                      <a:pt x="4250" y="342"/>
                    </a:lnTo>
                    <a:lnTo>
                      <a:pt x="4340" y="337"/>
                    </a:lnTo>
                    <a:lnTo>
                      <a:pt x="4428" y="332"/>
                    </a:lnTo>
                    <a:lnTo>
                      <a:pt x="4515" y="326"/>
                    </a:lnTo>
                    <a:lnTo>
                      <a:pt x="4602" y="318"/>
                    </a:lnTo>
                    <a:lnTo>
                      <a:pt x="4688" y="311"/>
                    </a:lnTo>
                    <a:lnTo>
                      <a:pt x="4773" y="302"/>
                    </a:lnTo>
                    <a:lnTo>
                      <a:pt x="4856" y="293"/>
                    </a:lnTo>
                    <a:lnTo>
                      <a:pt x="4940" y="283"/>
                    </a:lnTo>
                    <a:lnTo>
                      <a:pt x="5021" y="273"/>
                    </a:lnTo>
                    <a:lnTo>
                      <a:pt x="5102" y="262"/>
                    </a:lnTo>
                    <a:lnTo>
                      <a:pt x="5181" y="251"/>
                    </a:lnTo>
                    <a:lnTo>
                      <a:pt x="5259" y="238"/>
                    </a:lnTo>
                    <a:lnTo>
                      <a:pt x="5335" y="226"/>
                    </a:lnTo>
                    <a:lnTo>
                      <a:pt x="5415" y="212"/>
                    </a:lnTo>
                    <a:lnTo>
                      <a:pt x="5498" y="196"/>
                    </a:lnTo>
                    <a:lnTo>
                      <a:pt x="5585" y="179"/>
                    </a:lnTo>
                    <a:lnTo>
                      <a:pt x="5675" y="160"/>
                    </a:lnTo>
                    <a:lnTo>
                      <a:pt x="5863" y="121"/>
                    </a:lnTo>
                    <a:lnTo>
                      <a:pt x="6059" y="82"/>
                    </a:lnTo>
                    <a:lnTo>
                      <a:pt x="6159" y="65"/>
                    </a:lnTo>
                    <a:lnTo>
                      <a:pt x="6260" y="47"/>
                    </a:lnTo>
                    <a:lnTo>
                      <a:pt x="6361" y="32"/>
                    </a:lnTo>
                    <a:lnTo>
                      <a:pt x="6461" y="20"/>
                    </a:lnTo>
                    <a:lnTo>
                      <a:pt x="6561" y="10"/>
                    </a:lnTo>
                    <a:lnTo>
                      <a:pt x="6658" y="4"/>
                    </a:lnTo>
                    <a:lnTo>
                      <a:pt x="6755" y="0"/>
                    </a:lnTo>
                    <a:lnTo>
                      <a:pt x="6849" y="0"/>
                    </a:lnTo>
                    <a:lnTo>
                      <a:pt x="6940" y="5"/>
                    </a:lnTo>
                    <a:lnTo>
                      <a:pt x="7029" y="14"/>
                    </a:lnTo>
                    <a:lnTo>
                      <a:pt x="7113" y="27"/>
                    </a:lnTo>
                    <a:lnTo>
                      <a:pt x="7193" y="47"/>
                    </a:lnTo>
                    <a:lnTo>
                      <a:pt x="7269" y="74"/>
                    </a:lnTo>
                    <a:lnTo>
                      <a:pt x="7341" y="105"/>
                    </a:lnTo>
                    <a:lnTo>
                      <a:pt x="7407" y="144"/>
                    </a:lnTo>
                    <a:lnTo>
                      <a:pt x="7467" y="190"/>
                    </a:lnTo>
                    <a:lnTo>
                      <a:pt x="7519" y="243"/>
                    </a:lnTo>
                    <a:lnTo>
                      <a:pt x="7565" y="305"/>
                    </a:lnTo>
                    <a:lnTo>
                      <a:pt x="7605" y="374"/>
                    </a:lnTo>
                    <a:lnTo>
                      <a:pt x="7635" y="453"/>
                    </a:lnTo>
                    <a:lnTo>
                      <a:pt x="7659" y="540"/>
                    </a:lnTo>
                    <a:lnTo>
                      <a:pt x="7672" y="638"/>
                    </a:lnTo>
                    <a:lnTo>
                      <a:pt x="7677" y="745"/>
                    </a:lnTo>
                    <a:lnTo>
                      <a:pt x="7672" y="864"/>
                    </a:lnTo>
                    <a:close/>
                  </a:path>
                </a:pathLst>
              </a:custGeom>
              <a:solidFill>
                <a:srgbClr val="00588E"/>
              </a:solidFill>
              <a:ln w="9525">
                <a:noFill/>
                <a:round/>
                <a:headEnd/>
                <a:tailEnd/>
              </a:ln>
            </p:spPr>
            <p:txBody>
              <a:bodyPr/>
              <a:lstStyle/>
              <a:p>
                <a:endParaRPr lang="en-US"/>
              </a:p>
            </p:txBody>
          </p:sp>
          <p:sp>
            <p:nvSpPr>
              <p:cNvPr id="1494" name="Freeform 43"/>
              <p:cNvSpPr>
                <a:spLocks/>
              </p:cNvSpPr>
              <p:nvPr/>
            </p:nvSpPr>
            <p:spPr bwMode="auto">
              <a:xfrm>
                <a:off x="2134" y="2790"/>
                <a:ext cx="1535" cy="1366"/>
              </a:xfrm>
              <a:custGeom>
                <a:avLst/>
                <a:gdLst>
                  <a:gd name="T0" fmla="*/ 7626 w 7677"/>
                  <a:gd name="T1" fmla="*/ 1233 h 6830"/>
                  <a:gd name="T2" fmla="*/ 7513 w 7677"/>
                  <a:gd name="T3" fmla="*/ 1540 h 6830"/>
                  <a:gd name="T4" fmla="*/ 7499 w 7677"/>
                  <a:gd name="T5" fmla="*/ 1887 h 6830"/>
                  <a:gd name="T6" fmla="*/ 7493 w 7677"/>
                  <a:gd name="T7" fmla="*/ 2559 h 6830"/>
                  <a:gd name="T8" fmla="*/ 7448 w 7677"/>
                  <a:gd name="T9" fmla="*/ 2717 h 6830"/>
                  <a:gd name="T10" fmla="*/ 7319 w 7677"/>
                  <a:gd name="T11" fmla="*/ 2961 h 6830"/>
                  <a:gd name="T12" fmla="*/ 7257 w 7677"/>
                  <a:gd name="T13" fmla="*/ 3244 h 6830"/>
                  <a:gd name="T14" fmla="*/ 7252 w 7677"/>
                  <a:gd name="T15" fmla="*/ 3716 h 6830"/>
                  <a:gd name="T16" fmla="*/ 7241 w 7677"/>
                  <a:gd name="T17" fmla="*/ 4026 h 6830"/>
                  <a:gd name="T18" fmla="*/ 7162 w 7677"/>
                  <a:gd name="T19" fmla="*/ 4668 h 6830"/>
                  <a:gd name="T20" fmla="*/ 7152 w 7677"/>
                  <a:gd name="T21" fmla="*/ 5181 h 6830"/>
                  <a:gd name="T22" fmla="*/ 7112 w 7677"/>
                  <a:gd name="T23" fmla="*/ 5498 h 6830"/>
                  <a:gd name="T24" fmla="*/ 7036 w 7677"/>
                  <a:gd name="T25" fmla="*/ 5671 h 6830"/>
                  <a:gd name="T26" fmla="*/ 6920 w 7677"/>
                  <a:gd name="T27" fmla="*/ 5788 h 6830"/>
                  <a:gd name="T28" fmla="*/ 6712 w 7677"/>
                  <a:gd name="T29" fmla="*/ 5931 h 6830"/>
                  <a:gd name="T30" fmla="*/ 6641 w 7677"/>
                  <a:gd name="T31" fmla="*/ 6060 h 6830"/>
                  <a:gd name="T32" fmla="*/ 6569 w 7677"/>
                  <a:gd name="T33" fmla="*/ 6172 h 6830"/>
                  <a:gd name="T34" fmla="*/ 6421 w 7677"/>
                  <a:gd name="T35" fmla="*/ 6231 h 6830"/>
                  <a:gd name="T36" fmla="*/ 6057 w 7677"/>
                  <a:gd name="T37" fmla="*/ 6313 h 6830"/>
                  <a:gd name="T38" fmla="*/ 5569 w 7677"/>
                  <a:gd name="T39" fmla="*/ 6482 h 6830"/>
                  <a:gd name="T40" fmla="*/ 5389 w 7677"/>
                  <a:gd name="T41" fmla="*/ 6544 h 6830"/>
                  <a:gd name="T42" fmla="*/ 5238 w 7677"/>
                  <a:gd name="T43" fmla="*/ 6650 h 6830"/>
                  <a:gd name="T44" fmla="*/ 5015 w 7677"/>
                  <a:gd name="T45" fmla="*/ 6640 h 6830"/>
                  <a:gd name="T46" fmla="*/ 4706 w 7677"/>
                  <a:gd name="T47" fmla="*/ 6654 h 6830"/>
                  <a:gd name="T48" fmla="*/ 4434 w 7677"/>
                  <a:gd name="T49" fmla="*/ 6717 h 6830"/>
                  <a:gd name="T50" fmla="*/ 3855 w 7677"/>
                  <a:gd name="T51" fmla="*/ 6764 h 6830"/>
                  <a:gd name="T52" fmla="*/ 3427 w 7677"/>
                  <a:gd name="T53" fmla="*/ 6770 h 6830"/>
                  <a:gd name="T54" fmla="*/ 3274 w 7677"/>
                  <a:gd name="T55" fmla="*/ 6817 h 6830"/>
                  <a:gd name="T56" fmla="*/ 3122 w 7677"/>
                  <a:gd name="T57" fmla="*/ 6825 h 6830"/>
                  <a:gd name="T58" fmla="*/ 2917 w 7677"/>
                  <a:gd name="T59" fmla="*/ 6751 h 6830"/>
                  <a:gd name="T60" fmla="*/ 2502 w 7677"/>
                  <a:gd name="T61" fmla="*/ 6644 h 6830"/>
                  <a:gd name="T62" fmla="*/ 1970 w 7677"/>
                  <a:gd name="T63" fmla="*/ 6573 h 6830"/>
                  <a:gd name="T64" fmla="*/ 1677 w 7677"/>
                  <a:gd name="T65" fmla="*/ 6457 h 6830"/>
                  <a:gd name="T66" fmla="*/ 1309 w 7677"/>
                  <a:gd name="T67" fmla="*/ 6342 h 6830"/>
                  <a:gd name="T68" fmla="*/ 1049 w 7677"/>
                  <a:gd name="T69" fmla="*/ 6221 h 6830"/>
                  <a:gd name="T70" fmla="*/ 914 w 7677"/>
                  <a:gd name="T71" fmla="*/ 6091 h 6830"/>
                  <a:gd name="T72" fmla="*/ 675 w 7677"/>
                  <a:gd name="T73" fmla="*/ 5940 h 6830"/>
                  <a:gd name="T74" fmla="*/ 569 w 7677"/>
                  <a:gd name="T75" fmla="*/ 5818 h 6830"/>
                  <a:gd name="T76" fmla="*/ 500 w 7677"/>
                  <a:gd name="T77" fmla="*/ 5534 h 6830"/>
                  <a:gd name="T78" fmla="*/ 449 w 7677"/>
                  <a:gd name="T79" fmla="*/ 5037 h 6830"/>
                  <a:gd name="T80" fmla="*/ 413 w 7677"/>
                  <a:gd name="T81" fmla="*/ 4563 h 6830"/>
                  <a:gd name="T82" fmla="*/ 366 w 7677"/>
                  <a:gd name="T83" fmla="*/ 4199 h 6830"/>
                  <a:gd name="T84" fmla="*/ 389 w 7677"/>
                  <a:gd name="T85" fmla="*/ 3738 h 6830"/>
                  <a:gd name="T86" fmla="*/ 371 w 7677"/>
                  <a:gd name="T87" fmla="*/ 3157 h 6830"/>
                  <a:gd name="T88" fmla="*/ 265 w 7677"/>
                  <a:gd name="T89" fmla="*/ 2672 h 6830"/>
                  <a:gd name="T90" fmla="*/ 211 w 7677"/>
                  <a:gd name="T91" fmla="*/ 2302 h 6830"/>
                  <a:gd name="T92" fmla="*/ 164 w 7677"/>
                  <a:gd name="T93" fmla="*/ 1771 h 6830"/>
                  <a:gd name="T94" fmla="*/ 57 w 7677"/>
                  <a:gd name="T95" fmla="*/ 1130 h 6830"/>
                  <a:gd name="T96" fmla="*/ 11 w 7677"/>
                  <a:gd name="T97" fmla="*/ 734 h 6830"/>
                  <a:gd name="T98" fmla="*/ 240 w 7677"/>
                  <a:gd name="T99" fmla="*/ 413 h 6830"/>
                  <a:gd name="T100" fmla="*/ 848 w 7677"/>
                  <a:gd name="T101" fmla="*/ 176 h 6830"/>
                  <a:gd name="T102" fmla="*/ 1945 w 7677"/>
                  <a:gd name="T103" fmla="*/ 161 h 6830"/>
                  <a:gd name="T104" fmla="*/ 2963 w 7677"/>
                  <a:gd name="T105" fmla="*/ 306 h 6830"/>
                  <a:gd name="T106" fmla="*/ 3704 w 7677"/>
                  <a:gd name="T107" fmla="*/ 351 h 6830"/>
                  <a:gd name="T108" fmla="*/ 4428 w 7677"/>
                  <a:gd name="T109" fmla="*/ 332 h 6830"/>
                  <a:gd name="T110" fmla="*/ 5102 w 7677"/>
                  <a:gd name="T111" fmla="*/ 262 h 6830"/>
                  <a:gd name="T112" fmla="*/ 5863 w 7677"/>
                  <a:gd name="T113" fmla="*/ 121 h 6830"/>
                  <a:gd name="T114" fmla="*/ 6755 w 7677"/>
                  <a:gd name="T115" fmla="*/ 0 h 6830"/>
                  <a:gd name="T116" fmla="*/ 7407 w 7677"/>
                  <a:gd name="T117" fmla="*/ 144 h 6830"/>
                  <a:gd name="T118" fmla="*/ 7677 w 7677"/>
                  <a:gd name="T119" fmla="*/ 745 h 6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77"/>
                  <a:gd name="T181" fmla="*/ 0 h 6830"/>
                  <a:gd name="T182" fmla="*/ 7677 w 7677"/>
                  <a:gd name="T183" fmla="*/ 6830 h 68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77" h="6830">
                    <a:moveTo>
                      <a:pt x="7672" y="864"/>
                    </a:moveTo>
                    <a:lnTo>
                      <a:pt x="7667" y="937"/>
                    </a:lnTo>
                    <a:lnTo>
                      <a:pt x="7661" y="1002"/>
                    </a:lnTo>
                    <a:lnTo>
                      <a:pt x="7655" y="1061"/>
                    </a:lnTo>
                    <a:lnTo>
                      <a:pt x="7649" y="1112"/>
                    </a:lnTo>
                    <a:lnTo>
                      <a:pt x="7641" y="1157"/>
                    </a:lnTo>
                    <a:lnTo>
                      <a:pt x="7634" y="1197"/>
                    </a:lnTo>
                    <a:lnTo>
                      <a:pt x="7626" y="1233"/>
                    </a:lnTo>
                    <a:lnTo>
                      <a:pt x="7619" y="1266"/>
                    </a:lnTo>
                    <a:lnTo>
                      <a:pt x="7610" y="1296"/>
                    </a:lnTo>
                    <a:lnTo>
                      <a:pt x="7601" y="1323"/>
                    </a:lnTo>
                    <a:lnTo>
                      <a:pt x="7591" y="1349"/>
                    </a:lnTo>
                    <a:lnTo>
                      <a:pt x="7581" y="1374"/>
                    </a:lnTo>
                    <a:lnTo>
                      <a:pt x="7559" y="1427"/>
                    </a:lnTo>
                    <a:lnTo>
                      <a:pt x="7534" y="1487"/>
                    </a:lnTo>
                    <a:lnTo>
                      <a:pt x="7513" y="1540"/>
                    </a:lnTo>
                    <a:lnTo>
                      <a:pt x="7500" y="1578"/>
                    </a:lnTo>
                    <a:lnTo>
                      <a:pt x="7495" y="1594"/>
                    </a:lnTo>
                    <a:lnTo>
                      <a:pt x="7493" y="1610"/>
                    </a:lnTo>
                    <a:lnTo>
                      <a:pt x="7492" y="1628"/>
                    </a:lnTo>
                    <a:lnTo>
                      <a:pt x="7492" y="1646"/>
                    </a:lnTo>
                    <a:lnTo>
                      <a:pt x="7493" y="1699"/>
                    </a:lnTo>
                    <a:lnTo>
                      <a:pt x="7495" y="1775"/>
                    </a:lnTo>
                    <a:lnTo>
                      <a:pt x="7499" y="1887"/>
                    </a:lnTo>
                    <a:lnTo>
                      <a:pt x="7500" y="2044"/>
                    </a:lnTo>
                    <a:lnTo>
                      <a:pt x="7502" y="2208"/>
                    </a:lnTo>
                    <a:lnTo>
                      <a:pt x="7503" y="2340"/>
                    </a:lnTo>
                    <a:lnTo>
                      <a:pt x="7503" y="2396"/>
                    </a:lnTo>
                    <a:lnTo>
                      <a:pt x="7502" y="2448"/>
                    </a:lnTo>
                    <a:lnTo>
                      <a:pt x="7499" y="2494"/>
                    </a:lnTo>
                    <a:lnTo>
                      <a:pt x="7495" y="2537"/>
                    </a:lnTo>
                    <a:lnTo>
                      <a:pt x="7493" y="2559"/>
                    </a:lnTo>
                    <a:lnTo>
                      <a:pt x="7489" y="2579"/>
                    </a:lnTo>
                    <a:lnTo>
                      <a:pt x="7485" y="2599"/>
                    </a:lnTo>
                    <a:lnTo>
                      <a:pt x="7482" y="2619"/>
                    </a:lnTo>
                    <a:lnTo>
                      <a:pt x="7477" y="2637"/>
                    </a:lnTo>
                    <a:lnTo>
                      <a:pt x="7470" y="2657"/>
                    </a:lnTo>
                    <a:lnTo>
                      <a:pt x="7464" y="2677"/>
                    </a:lnTo>
                    <a:lnTo>
                      <a:pt x="7457" y="2696"/>
                    </a:lnTo>
                    <a:lnTo>
                      <a:pt x="7448" y="2717"/>
                    </a:lnTo>
                    <a:lnTo>
                      <a:pt x="7439" y="2737"/>
                    </a:lnTo>
                    <a:lnTo>
                      <a:pt x="7428" y="2758"/>
                    </a:lnTo>
                    <a:lnTo>
                      <a:pt x="7417" y="2780"/>
                    </a:lnTo>
                    <a:lnTo>
                      <a:pt x="7392" y="2826"/>
                    </a:lnTo>
                    <a:lnTo>
                      <a:pt x="7362" y="2874"/>
                    </a:lnTo>
                    <a:lnTo>
                      <a:pt x="7346" y="2902"/>
                    </a:lnTo>
                    <a:lnTo>
                      <a:pt x="7332" y="2931"/>
                    </a:lnTo>
                    <a:lnTo>
                      <a:pt x="7319" y="2961"/>
                    </a:lnTo>
                    <a:lnTo>
                      <a:pt x="7307" y="2993"/>
                    </a:lnTo>
                    <a:lnTo>
                      <a:pt x="7297" y="3027"/>
                    </a:lnTo>
                    <a:lnTo>
                      <a:pt x="7288" y="3060"/>
                    </a:lnTo>
                    <a:lnTo>
                      <a:pt x="7279" y="3097"/>
                    </a:lnTo>
                    <a:lnTo>
                      <a:pt x="7272" y="3133"/>
                    </a:lnTo>
                    <a:lnTo>
                      <a:pt x="7266" y="3169"/>
                    </a:lnTo>
                    <a:lnTo>
                      <a:pt x="7261" y="3206"/>
                    </a:lnTo>
                    <a:lnTo>
                      <a:pt x="7257" y="3244"/>
                    </a:lnTo>
                    <a:lnTo>
                      <a:pt x="7253" y="3281"/>
                    </a:lnTo>
                    <a:lnTo>
                      <a:pt x="7247" y="3356"/>
                    </a:lnTo>
                    <a:lnTo>
                      <a:pt x="7244" y="3429"/>
                    </a:lnTo>
                    <a:lnTo>
                      <a:pt x="7244" y="3499"/>
                    </a:lnTo>
                    <a:lnTo>
                      <a:pt x="7244" y="3562"/>
                    </a:lnTo>
                    <a:lnTo>
                      <a:pt x="7247" y="3622"/>
                    </a:lnTo>
                    <a:lnTo>
                      <a:pt x="7249" y="3673"/>
                    </a:lnTo>
                    <a:lnTo>
                      <a:pt x="7252" y="3716"/>
                    </a:lnTo>
                    <a:lnTo>
                      <a:pt x="7256" y="3747"/>
                    </a:lnTo>
                    <a:lnTo>
                      <a:pt x="7257" y="3767"/>
                    </a:lnTo>
                    <a:lnTo>
                      <a:pt x="7258" y="3774"/>
                    </a:lnTo>
                    <a:lnTo>
                      <a:pt x="7258" y="3784"/>
                    </a:lnTo>
                    <a:lnTo>
                      <a:pt x="7257" y="3814"/>
                    </a:lnTo>
                    <a:lnTo>
                      <a:pt x="7254" y="3864"/>
                    </a:lnTo>
                    <a:lnTo>
                      <a:pt x="7249" y="3934"/>
                    </a:lnTo>
                    <a:lnTo>
                      <a:pt x="7241" y="4026"/>
                    </a:lnTo>
                    <a:lnTo>
                      <a:pt x="7228" y="4139"/>
                    </a:lnTo>
                    <a:lnTo>
                      <a:pt x="7221" y="4204"/>
                    </a:lnTo>
                    <a:lnTo>
                      <a:pt x="7212" y="4275"/>
                    </a:lnTo>
                    <a:lnTo>
                      <a:pt x="7201" y="4350"/>
                    </a:lnTo>
                    <a:lnTo>
                      <a:pt x="7188" y="4432"/>
                    </a:lnTo>
                    <a:lnTo>
                      <a:pt x="7177" y="4514"/>
                    </a:lnTo>
                    <a:lnTo>
                      <a:pt x="7168" y="4593"/>
                    </a:lnTo>
                    <a:lnTo>
                      <a:pt x="7162" y="4668"/>
                    </a:lnTo>
                    <a:lnTo>
                      <a:pt x="7158" y="4739"/>
                    </a:lnTo>
                    <a:lnTo>
                      <a:pt x="7156" y="4809"/>
                    </a:lnTo>
                    <a:lnTo>
                      <a:pt x="7155" y="4875"/>
                    </a:lnTo>
                    <a:lnTo>
                      <a:pt x="7155" y="4940"/>
                    </a:lnTo>
                    <a:lnTo>
                      <a:pt x="7155" y="5003"/>
                    </a:lnTo>
                    <a:lnTo>
                      <a:pt x="7153" y="5064"/>
                    </a:lnTo>
                    <a:lnTo>
                      <a:pt x="7153" y="5122"/>
                    </a:lnTo>
                    <a:lnTo>
                      <a:pt x="7152" y="5181"/>
                    </a:lnTo>
                    <a:lnTo>
                      <a:pt x="7150" y="5240"/>
                    </a:lnTo>
                    <a:lnTo>
                      <a:pt x="7146" y="5297"/>
                    </a:lnTo>
                    <a:lnTo>
                      <a:pt x="7140" y="5354"/>
                    </a:lnTo>
                    <a:lnTo>
                      <a:pt x="7136" y="5383"/>
                    </a:lnTo>
                    <a:lnTo>
                      <a:pt x="7131" y="5412"/>
                    </a:lnTo>
                    <a:lnTo>
                      <a:pt x="7126" y="5441"/>
                    </a:lnTo>
                    <a:lnTo>
                      <a:pt x="7120" y="5469"/>
                    </a:lnTo>
                    <a:lnTo>
                      <a:pt x="7112" y="5498"/>
                    </a:lnTo>
                    <a:lnTo>
                      <a:pt x="7105" y="5524"/>
                    </a:lnTo>
                    <a:lnTo>
                      <a:pt x="7097" y="5549"/>
                    </a:lnTo>
                    <a:lnTo>
                      <a:pt x="7089" y="5573"/>
                    </a:lnTo>
                    <a:lnTo>
                      <a:pt x="7079" y="5595"/>
                    </a:lnTo>
                    <a:lnTo>
                      <a:pt x="7069" y="5617"/>
                    </a:lnTo>
                    <a:lnTo>
                      <a:pt x="7059" y="5637"/>
                    </a:lnTo>
                    <a:lnTo>
                      <a:pt x="7049" y="5654"/>
                    </a:lnTo>
                    <a:lnTo>
                      <a:pt x="7036" y="5671"/>
                    </a:lnTo>
                    <a:lnTo>
                      <a:pt x="7025" y="5688"/>
                    </a:lnTo>
                    <a:lnTo>
                      <a:pt x="7012" y="5703"/>
                    </a:lnTo>
                    <a:lnTo>
                      <a:pt x="7000" y="5718"/>
                    </a:lnTo>
                    <a:lnTo>
                      <a:pt x="6987" y="5730"/>
                    </a:lnTo>
                    <a:lnTo>
                      <a:pt x="6975" y="5744"/>
                    </a:lnTo>
                    <a:lnTo>
                      <a:pt x="6961" y="5755"/>
                    </a:lnTo>
                    <a:lnTo>
                      <a:pt x="6947" y="5766"/>
                    </a:lnTo>
                    <a:lnTo>
                      <a:pt x="6920" y="5788"/>
                    </a:lnTo>
                    <a:lnTo>
                      <a:pt x="6891" y="5806"/>
                    </a:lnTo>
                    <a:lnTo>
                      <a:pt x="6863" y="5825"/>
                    </a:lnTo>
                    <a:lnTo>
                      <a:pt x="6835" y="5842"/>
                    </a:lnTo>
                    <a:lnTo>
                      <a:pt x="6806" y="5860"/>
                    </a:lnTo>
                    <a:lnTo>
                      <a:pt x="6778" y="5879"/>
                    </a:lnTo>
                    <a:lnTo>
                      <a:pt x="6750" y="5897"/>
                    </a:lnTo>
                    <a:lnTo>
                      <a:pt x="6724" y="5919"/>
                    </a:lnTo>
                    <a:lnTo>
                      <a:pt x="6712" y="5931"/>
                    </a:lnTo>
                    <a:lnTo>
                      <a:pt x="6702" y="5942"/>
                    </a:lnTo>
                    <a:lnTo>
                      <a:pt x="6692" y="5955"/>
                    </a:lnTo>
                    <a:lnTo>
                      <a:pt x="6683" y="5966"/>
                    </a:lnTo>
                    <a:lnTo>
                      <a:pt x="6675" y="5977"/>
                    </a:lnTo>
                    <a:lnTo>
                      <a:pt x="6669" y="5990"/>
                    </a:lnTo>
                    <a:lnTo>
                      <a:pt x="6663" y="6001"/>
                    </a:lnTo>
                    <a:lnTo>
                      <a:pt x="6658" y="6013"/>
                    </a:lnTo>
                    <a:lnTo>
                      <a:pt x="6641" y="6060"/>
                    </a:lnTo>
                    <a:lnTo>
                      <a:pt x="6623" y="6103"/>
                    </a:lnTo>
                    <a:lnTo>
                      <a:pt x="6618" y="6113"/>
                    </a:lnTo>
                    <a:lnTo>
                      <a:pt x="6612" y="6125"/>
                    </a:lnTo>
                    <a:lnTo>
                      <a:pt x="6606" y="6135"/>
                    </a:lnTo>
                    <a:lnTo>
                      <a:pt x="6598" y="6145"/>
                    </a:lnTo>
                    <a:lnTo>
                      <a:pt x="6589" y="6153"/>
                    </a:lnTo>
                    <a:lnTo>
                      <a:pt x="6579" y="6163"/>
                    </a:lnTo>
                    <a:lnTo>
                      <a:pt x="6569" y="6172"/>
                    </a:lnTo>
                    <a:lnTo>
                      <a:pt x="6557" y="6181"/>
                    </a:lnTo>
                    <a:lnTo>
                      <a:pt x="6543" y="6188"/>
                    </a:lnTo>
                    <a:lnTo>
                      <a:pt x="6527" y="6197"/>
                    </a:lnTo>
                    <a:lnTo>
                      <a:pt x="6511" y="6204"/>
                    </a:lnTo>
                    <a:lnTo>
                      <a:pt x="6491" y="6212"/>
                    </a:lnTo>
                    <a:lnTo>
                      <a:pt x="6470" y="6218"/>
                    </a:lnTo>
                    <a:lnTo>
                      <a:pt x="6447" y="6224"/>
                    </a:lnTo>
                    <a:lnTo>
                      <a:pt x="6421" y="6231"/>
                    </a:lnTo>
                    <a:lnTo>
                      <a:pt x="6393" y="6236"/>
                    </a:lnTo>
                    <a:lnTo>
                      <a:pt x="6292" y="6252"/>
                    </a:lnTo>
                    <a:lnTo>
                      <a:pt x="6216" y="6266"/>
                    </a:lnTo>
                    <a:lnTo>
                      <a:pt x="6185" y="6273"/>
                    </a:lnTo>
                    <a:lnTo>
                      <a:pt x="6158" y="6279"/>
                    </a:lnTo>
                    <a:lnTo>
                      <a:pt x="6131" y="6287"/>
                    </a:lnTo>
                    <a:lnTo>
                      <a:pt x="6106" y="6294"/>
                    </a:lnTo>
                    <a:lnTo>
                      <a:pt x="6057" y="6313"/>
                    </a:lnTo>
                    <a:lnTo>
                      <a:pt x="5997" y="6337"/>
                    </a:lnTo>
                    <a:lnTo>
                      <a:pt x="5922" y="6368"/>
                    </a:lnTo>
                    <a:lnTo>
                      <a:pt x="5819" y="6408"/>
                    </a:lnTo>
                    <a:lnTo>
                      <a:pt x="5765" y="6429"/>
                    </a:lnTo>
                    <a:lnTo>
                      <a:pt x="5716" y="6445"/>
                    </a:lnTo>
                    <a:lnTo>
                      <a:pt x="5672" y="6458"/>
                    </a:lnTo>
                    <a:lnTo>
                      <a:pt x="5634" y="6468"/>
                    </a:lnTo>
                    <a:lnTo>
                      <a:pt x="5569" y="6482"/>
                    </a:lnTo>
                    <a:lnTo>
                      <a:pt x="5517" y="6490"/>
                    </a:lnTo>
                    <a:lnTo>
                      <a:pt x="5496" y="6494"/>
                    </a:lnTo>
                    <a:lnTo>
                      <a:pt x="5476" y="6499"/>
                    </a:lnTo>
                    <a:lnTo>
                      <a:pt x="5458" y="6504"/>
                    </a:lnTo>
                    <a:lnTo>
                      <a:pt x="5440" y="6510"/>
                    </a:lnTo>
                    <a:lnTo>
                      <a:pt x="5424" y="6519"/>
                    </a:lnTo>
                    <a:lnTo>
                      <a:pt x="5406" y="6530"/>
                    </a:lnTo>
                    <a:lnTo>
                      <a:pt x="5389" y="6544"/>
                    </a:lnTo>
                    <a:lnTo>
                      <a:pt x="5370" y="6561"/>
                    </a:lnTo>
                    <a:lnTo>
                      <a:pt x="5352" y="6580"/>
                    </a:lnTo>
                    <a:lnTo>
                      <a:pt x="5333" y="6596"/>
                    </a:lnTo>
                    <a:lnTo>
                      <a:pt x="5314" y="6611"/>
                    </a:lnTo>
                    <a:lnTo>
                      <a:pt x="5297" y="6624"/>
                    </a:lnTo>
                    <a:lnTo>
                      <a:pt x="5278" y="6635"/>
                    </a:lnTo>
                    <a:lnTo>
                      <a:pt x="5258" y="6644"/>
                    </a:lnTo>
                    <a:lnTo>
                      <a:pt x="5238" y="6650"/>
                    </a:lnTo>
                    <a:lnTo>
                      <a:pt x="5217" y="6655"/>
                    </a:lnTo>
                    <a:lnTo>
                      <a:pt x="5194" y="6659"/>
                    </a:lnTo>
                    <a:lnTo>
                      <a:pt x="5171" y="6660"/>
                    </a:lnTo>
                    <a:lnTo>
                      <a:pt x="5144" y="6660"/>
                    </a:lnTo>
                    <a:lnTo>
                      <a:pt x="5116" y="6658"/>
                    </a:lnTo>
                    <a:lnTo>
                      <a:pt x="5086" y="6654"/>
                    </a:lnTo>
                    <a:lnTo>
                      <a:pt x="5052" y="6648"/>
                    </a:lnTo>
                    <a:lnTo>
                      <a:pt x="5015" y="6640"/>
                    </a:lnTo>
                    <a:lnTo>
                      <a:pt x="4975" y="6631"/>
                    </a:lnTo>
                    <a:lnTo>
                      <a:pt x="4963" y="6631"/>
                    </a:lnTo>
                    <a:lnTo>
                      <a:pt x="4931" y="6631"/>
                    </a:lnTo>
                    <a:lnTo>
                      <a:pt x="4881" y="6635"/>
                    </a:lnTo>
                    <a:lnTo>
                      <a:pt x="4819" y="6640"/>
                    </a:lnTo>
                    <a:lnTo>
                      <a:pt x="4783" y="6643"/>
                    </a:lnTo>
                    <a:lnTo>
                      <a:pt x="4745" y="6648"/>
                    </a:lnTo>
                    <a:lnTo>
                      <a:pt x="4706" y="6654"/>
                    </a:lnTo>
                    <a:lnTo>
                      <a:pt x="4666" y="6660"/>
                    </a:lnTo>
                    <a:lnTo>
                      <a:pt x="4627" y="6668"/>
                    </a:lnTo>
                    <a:lnTo>
                      <a:pt x="4585" y="6677"/>
                    </a:lnTo>
                    <a:lnTo>
                      <a:pt x="4545" y="6687"/>
                    </a:lnTo>
                    <a:lnTo>
                      <a:pt x="4506" y="6700"/>
                    </a:lnTo>
                    <a:lnTo>
                      <a:pt x="4484" y="6706"/>
                    </a:lnTo>
                    <a:lnTo>
                      <a:pt x="4461" y="6712"/>
                    </a:lnTo>
                    <a:lnTo>
                      <a:pt x="4434" y="6717"/>
                    </a:lnTo>
                    <a:lnTo>
                      <a:pt x="4406" y="6722"/>
                    </a:lnTo>
                    <a:lnTo>
                      <a:pt x="4341" y="6732"/>
                    </a:lnTo>
                    <a:lnTo>
                      <a:pt x="4268" y="6740"/>
                    </a:lnTo>
                    <a:lnTo>
                      <a:pt x="4190" y="6746"/>
                    </a:lnTo>
                    <a:lnTo>
                      <a:pt x="4109" y="6752"/>
                    </a:lnTo>
                    <a:lnTo>
                      <a:pt x="4024" y="6757"/>
                    </a:lnTo>
                    <a:lnTo>
                      <a:pt x="3939" y="6761"/>
                    </a:lnTo>
                    <a:lnTo>
                      <a:pt x="3855" y="6764"/>
                    </a:lnTo>
                    <a:lnTo>
                      <a:pt x="3774" y="6766"/>
                    </a:lnTo>
                    <a:lnTo>
                      <a:pt x="3697" y="6767"/>
                    </a:lnTo>
                    <a:lnTo>
                      <a:pt x="3626" y="6769"/>
                    </a:lnTo>
                    <a:lnTo>
                      <a:pt x="3563" y="6769"/>
                    </a:lnTo>
                    <a:lnTo>
                      <a:pt x="3510" y="6769"/>
                    </a:lnTo>
                    <a:lnTo>
                      <a:pt x="3467" y="6769"/>
                    </a:lnTo>
                    <a:lnTo>
                      <a:pt x="3439" y="6769"/>
                    </a:lnTo>
                    <a:lnTo>
                      <a:pt x="3427" y="6770"/>
                    </a:lnTo>
                    <a:lnTo>
                      <a:pt x="3416" y="6771"/>
                    </a:lnTo>
                    <a:lnTo>
                      <a:pt x="3405" y="6774"/>
                    </a:lnTo>
                    <a:lnTo>
                      <a:pt x="3394" y="6776"/>
                    </a:lnTo>
                    <a:lnTo>
                      <a:pt x="3371" y="6782"/>
                    </a:lnTo>
                    <a:lnTo>
                      <a:pt x="3349" y="6791"/>
                    </a:lnTo>
                    <a:lnTo>
                      <a:pt x="3325" y="6800"/>
                    </a:lnTo>
                    <a:lnTo>
                      <a:pt x="3300" y="6809"/>
                    </a:lnTo>
                    <a:lnTo>
                      <a:pt x="3274" y="6817"/>
                    </a:lnTo>
                    <a:lnTo>
                      <a:pt x="3245" y="6825"/>
                    </a:lnTo>
                    <a:lnTo>
                      <a:pt x="3230" y="6827"/>
                    </a:lnTo>
                    <a:lnTo>
                      <a:pt x="3214" y="6829"/>
                    </a:lnTo>
                    <a:lnTo>
                      <a:pt x="3198" y="6830"/>
                    </a:lnTo>
                    <a:lnTo>
                      <a:pt x="3180" y="6830"/>
                    </a:lnTo>
                    <a:lnTo>
                      <a:pt x="3162" y="6830"/>
                    </a:lnTo>
                    <a:lnTo>
                      <a:pt x="3142" y="6829"/>
                    </a:lnTo>
                    <a:lnTo>
                      <a:pt x="3122" y="6825"/>
                    </a:lnTo>
                    <a:lnTo>
                      <a:pt x="3100" y="6821"/>
                    </a:lnTo>
                    <a:lnTo>
                      <a:pt x="3078" y="6816"/>
                    </a:lnTo>
                    <a:lnTo>
                      <a:pt x="3054" y="6810"/>
                    </a:lnTo>
                    <a:lnTo>
                      <a:pt x="3029" y="6801"/>
                    </a:lnTo>
                    <a:lnTo>
                      <a:pt x="3003" y="6791"/>
                    </a:lnTo>
                    <a:lnTo>
                      <a:pt x="2976" y="6780"/>
                    </a:lnTo>
                    <a:lnTo>
                      <a:pt x="2947" y="6767"/>
                    </a:lnTo>
                    <a:lnTo>
                      <a:pt x="2917" y="6751"/>
                    </a:lnTo>
                    <a:lnTo>
                      <a:pt x="2886" y="6735"/>
                    </a:lnTo>
                    <a:lnTo>
                      <a:pt x="2871" y="6730"/>
                    </a:lnTo>
                    <a:lnTo>
                      <a:pt x="2827" y="6717"/>
                    </a:lnTo>
                    <a:lnTo>
                      <a:pt x="2760" y="6700"/>
                    </a:lnTo>
                    <a:lnTo>
                      <a:pt x="2670" y="6679"/>
                    </a:lnTo>
                    <a:lnTo>
                      <a:pt x="2618" y="6668"/>
                    </a:lnTo>
                    <a:lnTo>
                      <a:pt x="2561" y="6655"/>
                    </a:lnTo>
                    <a:lnTo>
                      <a:pt x="2502" y="6644"/>
                    </a:lnTo>
                    <a:lnTo>
                      <a:pt x="2437" y="6633"/>
                    </a:lnTo>
                    <a:lnTo>
                      <a:pt x="2370" y="6621"/>
                    </a:lnTo>
                    <a:lnTo>
                      <a:pt x="2301" y="6613"/>
                    </a:lnTo>
                    <a:lnTo>
                      <a:pt x="2228" y="6604"/>
                    </a:lnTo>
                    <a:lnTo>
                      <a:pt x="2155" y="6596"/>
                    </a:lnTo>
                    <a:lnTo>
                      <a:pt x="2085" y="6589"/>
                    </a:lnTo>
                    <a:lnTo>
                      <a:pt x="2024" y="6581"/>
                    </a:lnTo>
                    <a:lnTo>
                      <a:pt x="1970" y="6573"/>
                    </a:lnTo>
                    <a:lnTo>
                      <a:pt x="1923" y="6563"/>
                    </a:lnTo>
                    <a:lnTo>
                      <a:pt x="1883" y="6551"/>
                    </a:lnTo>
                    <a:lnTo>
                      <a:pt x="1846" y="6540"/>
                    </a:lnTo>
                    <a:lnTo>
                      <a:pt x="1816" y="6529"/>
                    </a:lnTo>
                    <a:lnTo>
                      <a:pt x="1789" y="6518"/>
                    </a:lnTo>
                    <a:lnTo>
                      <a:pt x="1742" y="6493"/>
                    </a:lnTo>
                    <a:lnTo>
                      <a:pt x="1698" y="6468"/>
                    </a:lnTo>
                    <a:lnTo>
                      <a:pt x="1677" y="6457"/>
                    </a:lnTo>
                    <a:lnTo>
                      <a:pt x="1654" y="6445"/>
                    </a:lnTo>
                    <a:lnTo>
                      <a:pt x="1628" y="6434"/>
                    </a:lnTo>
                    <a:lnTo>
                      <a:pt x="1601" y="6423"/>
                    </a:lnTo>
                    <a:lnTo>
                      <a:pt x="1533" y="6404"/>
                    </a:lnTo>
                    <a:lnTo>
                      <a:pt x="1451" y="6383"/>
                    </a:lnTo>
                    <a:lnTo>
                      <a:pt x="1405" y="6370"/>
                    </a:lnTo>
                    <a:lnTo>
                      <a:pt x="1357" y="6357"/>
                    </a:lnTo>
                    <a:lnTo>
                      <a:pt x="1309" y="6342"/>
                    </a:lnTo>
                    <a:lnTo>
                      <a:pt x="1259" y="6326"/>
                    </a:lnTo>
                    <a:lnTo>
                      <a:pt x="1210" y="6307"/>
                    </a:lnTo>
                    <a:lnTo>
                      <a:pt x="1161" y="6286"/>
                    </a:lnTo>
                    <a:lnTo>
                      <a:pt x="1138" y="6273"/>
                    </a:lnTo>
                    <a:lnTo>
                      <a:pt x="1115" y="6262"/>
                    </a:lnTo>
                    <a:lnTo>
                      <a:pt x="1093" y="6248"/>
                    </a:lnTo>
                    <a:lnTo>
                      <a:pt x="1070" y="6234"/>
                    </a:lnTo>
                    <a:lnTo>
                      <a:pt x="1049" y="6221"/>
                    </a:lnTo>
                    <a:lnTo>
                      <a:pt x="1029" y="6206"/>
                    </a:lnTo>
                    <a:lnTo>
                      <a:pt x="1009" y="6189"/>
                    </a:lnTo>
                    <a:lnTo>
                      <a:pt x="992" y="6173"/>
                    </a:lnTo>
                    <a:lnTo>
                      <a:pt x="974" y="6156"/>
                    </a:lnTo>
                    <a:lnTo>
                      <a:pt x="958" y="6137"/>
                    </a:lnTo>
                    <a:lnTo>
                      <a:pt x="943" y="6117"/>
                    </a:lnTo>
                    <a:lnTo>
                      <a:pt x="929" y="6097"/>
                    </a:lnTo>
                    <a:lnTo>
                      <a:pt x="914" y="6091"/>
                    </a:lnTo>
                    <a:lnTo>
                      <a:pt x="877" y="6072"/>
                    </a:lnTo>
                    <a:lnTo>
                      <a:pt x="851" y="6058"/>
                    </a:lnTo>
                    <a:lnTo>
                      <a:pt x="822" y="6042"/>
                    </a:lnTo>
                    <a:lnTo>
                      <a:pt x="790" y="6023"/>
                    </a:lnTo>
                    <a:lnTo>
                      <a:pt x="757" y="6002"/>
                    </a:lnTo>
                    <a:lnTo>
                      <a:pt x="723" y="5979"/>
                    </a:lnTo>
                    <a:lnTo>
                      <a:pt x="691" y="5954"/>
                    </a:lnTo>
                    <a:lnTo>
                      <a:pt x="675" y="5940"/>
                    </a:lnTo>
                    <a:lnTo>
                      <a:pt x="658" y="5926"/>
                    </a:lnTo>
                    <a:lnTo>
                      <a:pt x="644" y="5911"/>
                    </a:lnTo>
                    <a:lnTo>
                      <a:pt x="629" y="5897"/>
                    </a:lnTo>
                    <a:lnTo>
                      <a:pt x="615" y="5882"/>
                    </a:lnTo>
                    <a:lnTo>
                      <a:pt x="602" y="5866"/>
                    </a:lnTo>
                    <a:lnTo>
                      <a:pt x="590" y="5850"/>
                    </a:lnTo>
                    <a:lnTo>
                      <a:pt x="579" y="5834"/>
                    </a:lnTo>
                    <a:lnTo>
                      <a:pt x="569" y="5818"/>
                    </a:lnTo>
                    <a:lnTo>
                      <a:pt x="561" y="5800"/>
                    </a:lnTo>
                    <a:lnTo>
                      <a:pt x="554" y="5784"/>
                    </a:lnTo>
                    <a:lnTo>
                      <a:pt x="549" y="5766"/>
                    </a:lnTo>
                    <a:lnTo>
                      <a:pt x="539" y="5728"/>
                    </a:lnTo>
                    <a:lnTo>
                      <a:pt x="529" y="5685"/>
                    </a:lnTo>
                    <a:lnTo>
                      <a:pt x="519" y="5638"/>
                    </a:lnTo>
                    <a:lnTo>
                      <a:pt x="509" y="5588"/>
                    </a:lnTo>
                    <a:lnTo>
                      <a:pt x="500" y="5534"/>
                    </a:lnTo>
                    <a:lnTo>
                      <a:pt x="491" y="5478"/>
                    </a:lnTo>
                    <a:lnTo>
                      <a:pt x="484" y="5419"/>
                    </a:lnTo>
                    <a:lnTo>
                      <a:pt x="476" y="5358"/>
                    </a:lnTo>
                    <a:lnTo>
                      <a:pt x="469" y="5296"/>
                    </a:lnTo>
                    <a:lnTo>
                      <a:pt x="463" y="5232"/>
                    </a:lnTo>
                    <a:lnTo>
                      <a:pt x="458" y="5169"/>
                    </a:lnTo>
                    <a:lnTo>
                      <a:pt x="453" y="5104"/>
                    </a:lnTo>
                    <a:lnTo>
                      <a:pt x="449" y="5037"/>
                    </a:lnTo>
                    <a:lnTo>
                      <a:pt x="446" y="4974"/>
                    </a:lnTo>
                    <a:lnTo>
                      <a:pt x="445" y="4910"/>
                    </a:lnTo>
                    <a:lnTo>
                      <a:pt x="445" y="4846"/>
                    </a:lnTo>
                    <a:lnTo>
                      <a:pt x="444" y="4789"/>
                    </a:lnTo>
                    <a:lnTo>
                      <a:pt x="440" y="4737"/>
                    </a:lnTo>
                    <a:lnTo>
                      <a:pt x="435" y="4689"/>
                    </a:lnTo>
                    <a:lnTo>
                      <a:pt x="428" y="4646"/>
                    </a:lnTo>
                    <a:lnTo>
                      <a:pt x="413" y="4563"/>
                    </a:lnTo>
                    <a:lnTo>
                      <a:pt x="395" y="4483"/>
                    </a:lnTo>
                    <a:lnTo>
                      <a:pt x="386" y="4441"/>
                    </a:lnTo>
                    <a:lnTo>
                      <a:pt x="380" y="4396"/>
                    </a:lnTo>
                    <a:lnTo>
                      <a:pt x="374" y="4347"/>
                    </a:lnTo>
                    <a:lnTo>
                      <a:pt x="369" y="4292"/>
                    </a:lnTo>
                    <a:lnTo>
                      <a:pt x="368" y="4262"/>
                    </a:lnTo>
                    <a:lnTo>
                      <a:pt x="366" y="4231"/>
                    </a:lnTo>
                    <a:lnTo>
                      <a:pt x="366" y="4199"/>
                    </a:lnTo>
                    <a:lnTo>
                      <a:pt x="366" y="4164"/>
                    </a:lnTo>
                    <a:lnTo>
                      <a:pt x="368" y="4126"/>
                    </a:lnTo>
                    <a:lnTo>
                      <a:pt x="370" y="4088"/>
                    </a:lnTo>
                    <a:lnTo>
                      <a:pt x="371" y="4045"/>
                    </a:lnTo>
                    <a:lnTo>
                      <a:pt x="375" y="4002"/>
                    </a:lnTo>
                    <a:lnTo>
                      <a:pt x="381" y="3912"/>
                    </a:lnTo>
                    <a:lnTo>
                      <a:pt x="385" y="3823"/>
                    </a:lnTo>
                    <a:lnTo>
                      <a:pt x="389" y="3738"/>
                    </a:lnTo>
                    <a:lnTo>
                      <a:pt x="391" y="3656"/>
                    </a:lnTo>
                    <a:lnTo>
                      <a:pt x="391" y="3576"/>
                    </a:lnTo>
                    <a:lnTo>
                      <a:pt x="391" y="3499"/>
                    </a:lnTo>
                    <a:lnTo>
                      <a:pt x="390" y="3425"/>
                    </a:lnTo>
                    <a:lnTo>
                      <a:pt x="388" y="3352"/>
                    </a:lnTo>
                    <a:lnTo>
                      <a:pt x="383" y="3285"/>
                    </a:lnTo>
                    <a:lnTo>
                      <a:pt x="378" y="3219"/>
                    </a:lnTo>
                    <a:lnTo>
                      <a:pt x="371" y="3157"/>
                    </a:lnTo>
                    <a:lnTo>
                      <a:pt x="364" y="3097"/>
                    </a:lnTo>
                    <a:lnTo>
                      <a:pt x="355" y="3040"/>
                    </a:lnTo>
                    <a:lnTo>
                      <a:pt x="344" y="2987"/>
                    </a:lnTo>
                    <a:lnTo>
                      <a:pt x="333" y="2937"/>
                    </a:lnTo>
                    <a:lnTo>
                      <a:pt x="322" y="2889"/>
                    </a:lnTo>
                    <a:lnTo>
                      <a:pt x="297" y="2801"/>
                    </a:lnTo>
                    <a:lnTo>
                      <a:pt x="275" y="2715"/>
                    </a:lnTo>
                    <a:lnTo>
                      <a:pt x="265" y="2672"/>
                    </a:lnTo>
                    <a:lnTo>
                      <a:pt x="257" y="2630"/>
                    </a:lnTo>
                    <a:lnTo>
                      <a:pt x="248" y="2586"/>
                    </a:lnTo>
                    <a:lnTo>
                      <a:pt x="240" y="2542"/>
                    </a:lnTo>
                    <a:lnTo>
                      <a:pt x="233" y="2498"/>
                    </a:lnTo>
                    <a:lnTo>
                      <a:pt x="227" y="2451"/>
                    </a:lnTo>
                    <a:lnTo>
                      <a:pt x="221" y="2403"/>
                    </a:lnTo>
                    <a:lnTo>
                      <a:pt x="216" y="2353"/>
                    </a:lnTo>
                    <a:lnTo>
                      <a:pt x="211" y="2302"/>
                    </a:lnTo>
                    <a:lnTo>
                      <a:pt x="206" y="2247"/>
                    </a:lnTo>
                    <a:lnTo>
                      <a:pt x="202" y="2189"/>
                    </a:lnTo>
                    <a:lnTo>
                      <a:pt x="198" y="2128"/>
                    </a:lnTo>
                    <a:lnTo>
                      <a:pt x="194" y="2064"/>
                    </a:lnTo>
                    <a:lnTo>
                      <a:pt x="188" y="1996"/>
                    </a:lnTo>
                    <a:lnTo>
                      <a:pt x="182" y="1923"/>
                    </a:lnTo>
                    <a:lnTo>
                      <a:pt x="174" y="1848"/>
                    </a:lnTo>
                    <a:lnTo>
                      <a:pt x="164" y="1771"/>
                    </a:lnTo>
                    <a:lnTo>
                      <a:pt x="153" y="1691"/>
                    </a:lnTo>
                    <a:lnTo>
                      <a:pt x="142" y="1610"/>
                    </a:lnTo>
                    <a:lnTo>
                      <a:pt x="129" y="1529"/>
                    </a:lnTo>
                    <a:lnTo>
                      <a:pt x="116" y="1447"/>
                    </a:lnTo>
                    <a:lnTo>
                      <a:pt x="102" y="1365"/>
                    </a:lnTo>
                    <a:lnTo>
                      <a:pt x="87" y="1286"/>
                    </a:lnTo>
                    <a:lnTo>
                      <a:pt x="72" y="1207"/>
                    </a:lnTo>
                    <a:lnTo>
                      <a:pt x="57" y="1130"/>
                    </a:lnTo>
                    <a:lnTo>
                      <a:pt x="41" y="1056"/>
                    </a:lnTo>
                    <a:lnTo>
                      <a:pt x="26" y="985"/>
                    </a:lnTo>
                    <a:lnTo>
                      <a:pt x="10" y="917"/>
                    </a:lnTo>
                    <a:lnTo>
                      <a:pt x="3" y="885"/>
                    </a:lnTo>
                    <a:lnTo>
                      <a:pt x="0" y="849"/>
                    </a:lnTo>
                    <a:lnTo>
                      <a:pt x="0" y="813"/>
                    </a:lnTo>
                    <a:lnTo>
                      <a:pt x="3" y="774"/>
                    </a:lnTo>
                    <a:lnTo>
                      <a:pt x="11" y="734"/>
                    </a:lnTo>
                    <a:lnTo>
                      <a:pt x="23" y="694"/>
                    </a:lnTo>
                    <a:lnTo>
                      <a:pt x="40" y="654"/>
                    </a:lnTo>
                    <a:lnTo>
                      <a:pt x="60" y="613"/>
                    </a:lnTo>
                    <a:lnTo>
                      <a:pt x="86" y="572"/>
                    </a:lnTo>
                    <a:lnTo>
                      <a:pt x="116" y="530"/>
                    </a:lnTo>
                    <a:lnTo>
                      <a:pt x="152" y="491"/>
                    </a:lnTo>
                    <a:lnTo>
                      <a:pt x="193" y="452"/>
                    </a:lnTo>
                    <a:lnTo>
                      <a:pt x="240" y="413"/>
                    </a:lnTo>
                    <a:lnTo>
                      <a:pt x="293" y="376"/>
                    </a:lnTo>
                    <a:lnTo>
                      <a:pt x="353" y="341"/>
                    </a:lnTo>
                    <a:lnTo>
                      <a:pt x="418" y="307"/>
                    </a:lnTo>
                    <a:lnTo>
                      <a:pt x="490" y="276"/>
                    </a:lnTo>
                    <a:lnTo>
                      <a:pt x="569" y="246"/>
                    </a:lnTo>
                    <a:lnTo>
                      <a:pt x="655" y="220"/>
                    </a:lnTo>
                    <a:lnTo>
                      <a:pt x="747" y="197"/>
                    </a:lnTo>
                    <a:lnTo>
                      <a:pt x="848" y="176"/>
                    </a:lnTo>
                    <a:lnTo>
                      <a:pt x="955" y="160"/>
                    </a:lnTo>
                    <a:lnTo>
                      <a:pt x="1072" y="146"/>
                    </a:lnTo>
                    <a:lnTo>
                      <a:pt x="1196" y="137"/>
                    </a:lnTo>
                    <a:lnTo>
                      <a:pt x="1329" y="132"/>
                    </a:lnTo>
                    <a:lnTo>
                      <a:pt x="1468" y="132"/>
                    </a:lnTo>
                    <a:lnTo>
                      <a:pt x="1618" y="137"/>
                    </a:lnTo>
                    <a:lnTo>
                      <a:pt x="1777" y="146"/>
                    </a:lnTo>
                    <a:lnTo>
                      <a:pt x="1945" y="161"/>
                    </a:lnTo>
                    <a:lnTo>
                      <a:pt x="2122" y="182"/>
                    </a:lnTo>
                    <a:lnTo>
                      <a:pt x="2308" y="208"/>
                    </a:lnTo>
                    <a:lnTo>
                      <a:pt x="2505" y="241"/>
                    </a:lnTo>
                    <a:lnTo>
                      <a:pt x="2596" y="256"/>
                    </a:lnTo>
                    <a:lnTo>
                      <a:pt x="2687" y="271"/>
                    </a:lnTo>
                    <a:lnTo>
                      <a:pt x="2779" y="283"/>
                    </a:lnTo>
                    <a:lnTo>
                      <a:pt x="2871" y="296"/>
                    </a:lnTo>
                    <a:lnTo>
                      <a:pt x="2963" y="306"/>
                    </a:lnTo>
                    <a:lnTo>
                      <a:pt x="3057" y="316"/>
                    </a:lnTo>
                    <a:lnTo>
                      <a:pt x="3149" y="323"/>
                    </a:lnTo>
                    <a:lnTo>
                      <a:pt x="3241" y="331"/>
                    </a:lnTo>
                    <a:lnTo>
                      <a:pt x="3335" y="337"/>
                    </a:lnTo>
                    <a:lnTo>
                      <a:pt x="3427" y="342"/>
                    </a:lnTo>
                    <a:lnTo>
                      <a:pt x="3520" y="346"/>
                    </a:lnTo>
                    <a:lnTo>
                      <a:pt x="3612" y="348"/>
                    </a:lnTo>
                    <a:lnTo>
                      <a:pt x="3704" y="351"/>
                    </a:lnTo>
                    <a:lnTo>
                      <a:pt x="3797" y="351"/>
                    </a:lnTo>
                    <a:lnTo>
                      <a:pt x="3888" y="351"/>
                    </a:lnTo>
                    <a:lnTo>
                      <a:pt x="3980" y="351"/>
                    </a:lnTo>
                    <a:lnTo>
                      <a:pt x="4070" y="348"/>
                    </a:lnTo>
                    <a:lnTo>
                      <a:pt x="4161" y="346"/>
                    </a:lnTo>
                    <a:lnTo>
                      <a:pt x="4250" y="342"/>
                    </a:lnTo>
                    <a:lnTo>
                      <a:pt x="4340" y="337"/>
                    </a:lnTo>
                    <a:lnTo>
                      <a:pt x="4428" y="332"/>
                    </a:lnTo>
                    <a:lnTo>
                      <a:pt x="4515" y="326"/>
                    </a:lnTo>
                    <a:lnTo>
                      <a:pt x="4602" y="318"/>
                    </a:lnTo>
                    <a:lnTo>
                      <a:pt x="4688" y="311"/>
                    </a:lnTo>
                    <a:lnTo>
                      <a:pt x="4773" y="302"/>
                    </a:lnTo>
                    <a:lnTo>
                      <a:pt x="4856" y="293"/>
                    </a:lnTo>
                    <a:lnTo>
                      <a:pt x="4940" y="283"/>
                    </a:lnTo>
                    <a:lnTo>
                      <a:pt x="5021" y="273"/>
                    </a:lnTo>
                    <a:lnTo>
                      <a:pt x="5102" y="262"/>
                    </a:lnTo>
                    <a:lnTo>
                      <a:pt x="5181" y="251"/>
                    </a:lnTo>
                    <a:lnTo>
                      <a:pt x="5259" y="238"/>
                    </a:lnTo>
                    <a:lnTo>
                      <a:pt x="5335" y="226"/>
                    </a:lnTo>
                    <a:lnTo>
                      <a:pt x="5415" y="212"/>
                    </a:lnTo>
                    <a:lnTo>
                      <a:pt x="5498" y="196"/>
                    </a:lnTo>
                    <a:lnTo>
                      <a:pt x="5585" y="179"/>
                    </a:lnTo>
                    <a:lnTo>
                      <a:pt x="5675" y="160"/>
                    </a:lnTo>
                    <a:lnTo>
                      <a:pt x="5863" y="121"/>
                    </a:lnTo>
                    <a:lnTo>
                      <a:pt x="6059" y="82"/>
                    </a:lnTo>
                    <a:lnTo>
                      <a:pt x="6159" y="65"/>
                    </a:lnTo>
                    <a:lnTo>
                      <a:pt x="6260" y="47"/>
                    </a:lnTo>
                    <a:lnTo>
                      <a:pt x="6361" y="32"/>
                    </a:lnTo>
                    <a:lnTo>
                      <a:pt x="6461" y="20"/>
                    </a:lnTo>
                    <a:lnTo>
                      <a:pt x="6561" y="10"/>
                    </a:lnTo>
                    <a:lnTo>
                      <a:pt x="6658" y="4"/>
                    </a:lnTo>
                    <a:lnTo>
                      <a:pt x="6755" y="0"/>
                    </a:lnTo>
                    <a:lnTo>
                      <a:pt x="6849" y="0"/>
                    </a:lnTo>
                    <a:lnTo>
                      <a:pt x="6940" y="5"/>
                    </a:lnTo>
                    <a:lnTo>
                      <a:pt x="7029" y="14"/>
                    </a:lnTo>
                    <a:lnTo>
                      <a:pt x="7113" y="27"/>
                    </a:lnTo>
                    <a:lnTo>
                      <a:pt x="7193" y="47"/>
                    </a:lnTo>
                    <a:lnTo>
                      <a:pt x="7269" y="74"/>
                    </a:lnTo>
                    <a:lnTo>
                      <a:pt x="7341" y="105"/>
                    </a:lnTo>
                    <a:lnTo>
                      <a:pt x="7407" y="144"/>
                    </a:lnTo>
                    <a:lnTo>
                      <a:pt x="7467" y="190"/>
                    </a:lnTo>
                    <a:lnTo>
                      <a:pt x="7519" y="243"/>
                    </a:lnTo>
                    <a:lnTo>
                      <a:pt x="7565" y="305"/>
                    </a:lnTo>
                    <a:lnTo>
                      <a:pt x="7605" y="374"/>
                    </a:lnTo>
                    <a:lnTo>
                      <a:pt x="7635" y="453"/>
                    </a:lnTo>
                    <a:lnTo>
                      <a:pt x="7659" y="540"/>
                    </a:lnTo>
                    <a:lnTo>
                      <a:pt x="7672" y="638"/>
                    </a:lnTo>
                    <a:lnTo>
                      <a:pt x="7677" y="745"/>
                    </a:lnTo>
                    <a:lnTo>
                      <a:pt x="7672" y="864"/>
                    </a:lnTo>
                    <a:close/>
                  </a:path>
                </a:pathLst>
              </a:custGeom>
              <a:noFill/>
              <a:ln w="3175">
                <a:solidFill>
                  <a:srgbClr val="1F1A17"/>
                </a:solidFill>
                <a:round/>
                <a:headEnd/>
                <a:tailEnd/>
              </a:ln>
            </p:spPr>
            <p:txBody>
              <a:bodyPr/>
              <a:lstStyle/>
              <a:p>
                <a:endParaRPr lang="en-US"/>
              </a:p>
            </p:txBody>
          </p:sp>
          <p:sp>
            <p:nvSpPr>
              <p:cNvPr id="1495" name="Freeform 44"/>
              <p:cNvSpPr>
                <a:spLocks/>
              </p:cNvSpPr>
              <p:nvPr/>
            </p:nvSpPr>
            <p:spPr bwMode="auto">
              <a:xfrm>
                <a:off x="2146" y="2838"/>
                <a:ext cx="1509" cy="1129"/>
              </a:xfrm>
              <a:custGeom>
                <a:avLst/>
                <a:gdLst>
                  <a:gd name="T0" fmla="*/ 7400 w 7544"/>
                  <a:gd name="T1" fmla="*/ 1245 h 5642"/>
                  <a:gd name="T2" fmla="*/ 7232 w 7544"/>
                  <a:gd name="T3" fmla="*/ 1171 h 5642"/>
                  <a:gd name="T4" fmla="*/ 7080 w 7544"/>
                  <a:gd name="T5" fmla="*/ 1678 h 5642"/>
                  <a:gd name="T6" fmla="*/ 7383 w 7544"/>
                  <a:gd name="T7" fmla="*/ 2347 h 5642"/>
                  <a:gd name="T8" fmla="*/ 7177 w 7544"/>
                  <a:gd name="T9" fmla="*/ 2771 h 5642"/>
                  <a:gd name="T10" fmla="*/ 6855 w 7544"/>
                  <a:gd name="T11" fmla="*/ 1177 h 5642"/>
                  <a:gd name="T12" fmla="*/ 6546 w 7544"/>
                  <a:gd name="T13" fmla="*/ 1152 h 5642"/>
                  <a:gd name="T14" fmla="*/ 6373 w 7544"/>
                  <a:gd name="T15" fmla="*/ 1538 h 5642"/>
                  <a:gd name="T16" fmla="*/ 6723 w 7544"/>
                  <a:gd name="T17" fmla="*/ 3252 h 5642"/>
                  <a:gd name="T18" fmla="*/ 6956 w 7544"/>
                  <a:gd name="T19" fmla="*/ 4428 h 5642"/>
                  <a:gd name="T20" fmla="*/ 6849 w 7544"/>
                  <a:gd name="T21" fmla="*/ 3661 h 5642"/>
                  <a:gd name="T22" fmla="*/ 6702 w 7544"/>
                  <a:gd name="T23" fmla="*/ 3525 h 5642"/>
                  <a:gd name="T24" fmla="*/ 6519 w 7544"/>
                  <a:gd name="T25" fmla="*/ 2598 h 5642"/>
                  <a:gd name="T26" fmla="*/ 6234 w 7544"/>
                  <a:gd name="T27" fmla="*/ 1116 h 5642"/>
                  <a:gd name="T28" fmla="*/ 5980 w 7544"/>
                  <a:gd name="T29" fmla="*/ 505 h 5642"/>
                  <a:gd name="T30" fmla="*/ 6177 w 7544"/>
                  <a:gd name="T31" fmla="*/ 1614 h 5642"/>
                  <a:gd name="T32" fmla="*/ 5876 w 7544"/>
                  <a:gd name="T33" fmla="*/ 505 h 5642"/>
                  <a:gd name="T34" fmla="*/ 5643 w 7544"/>
                  <a:gd name="T35" fmla="*/ 602 h 5642"/>
                  <a:gd name="T36" fmla="*/ 5449 w 7544"/>
                  <a:gd name="T37" fmla="*/ 453 h 5642"/>
                  <a:gd name="T38" fmla="*/ 5696 w 7544"/>
                  <a:gd name="T39" fmla="*/ 1587 h 5642"/>
                  <a:gd name="T40" fmla="*/ 6106 w 7544"/>
                  <a:gd name="T41" fmla="*/ 3428 h 5642"/>
                  <a:gd name="T42" fmla="*/ 6295 w 7544"/>
                  <a:gd name="T43" fmla="*/ 5131 h 5642"/>
                  <a:gd name="T44" fmla="*/ 6060 w 7544"/>
                  <a:gd name="T45" fmla="*/ 3588 h 5642"/>
                  <a:gd name="T46" fmla="*/ 5803 w 7544"/>
                  <a:gd name="T47" fmla="*/ 3671 h 5642"/>
                  <a:gd name="T48" fmla="*/ 5883 w 7544"/>
                  <a:gd name="T49" fmla="*/ 2601 h 5642"/>
                  <a:gd name="T50" fmla="*/ 5651 w 7544"/>
                  <a:gd name="T51" fmla="*/ 1685 h 5642"/>
                  <a:gd name="T52" fmla="*/ 5329 w 7544"/>
                  <a:gd name="T53" fmla="*/ 1522 h 5642"/>
                  <a:gd name="T54" fmla="*/ 4819 w 7544"/>
                  <a:gd name="T55" fmla="*/ 1796 h 5642"/>
                  <a:gd name="T56" fmla="*/ 4881 w 7544"/>
                  <a:gd name="T57" fmla="*/ 2127 h 5642"/>
                  <a:gd name="T58" fmla="*/ 4780 w 7544"/>
                  <a:gd name="T59" fmla="*/ 2095 h 5642"/>
                  <a:gd name="T60" fmla="*/ 4273 w 7544"/>
                  <a:gd name="T61" fmla="*/ 2180 h 5642"/>
                  <a:gd name="T62" fmla="*/ 4060 w 7544"/>
                  <a:gd name="T63" fmla="*/ 2268 h 5642"/>
                  <a:gd name="T64" fmla="*/ 4761 w 7544"/>
                  <a:gd name="T65" fmla="*/ 3282 h 5642"/>
                  <a:gd name="T66" fmla="*/ 4468 w 7544"/>
                  <a:gd name="T67" fmla="*/ 2914 h 5642"/>
                  <a:gd name="T68" fmla="*/ 3929 w 7544"/>
                  <a:gd name="T69" fmla="*/ 2342 h 5642"/>
                  <a:gd name="T70" fmla="*/ 3350 w 7544"/>
                  <a:gd name="T71" fmla="*/ 2117 h 5642"/>
                  <a:gd name="T72" fmla="*/ 3294 w 7544"/>
                  <a:gd name="T73" fmla="*/ 2675 h 5642"/>
                  <a:gd name="T74" fmla="*/ 3834 w 7544"/>
                  <a:gd name="T75" fmla="*/ 4264 h 5642"/>
                  <a:gd name="T76" fmla="*/ 3852 w 7544"/>
                  <a:gd name="T77" fmla="*/ 4445 h 5642"/>
                  <a:gd name="T78" fmla="*/ 3128 w 7544"/>
                  <a:gd name="T79" fmla="*/ 2608 h 5642"/>
                  <a:gd name="T80" fmla="*/ 2655 w 7544"/>
                  <a:gd name="T81" fmla="*/ 2004 h 5642"/>
                  <a:gd name="T82" fmla="*/ 2145 w 7544"/>
                  <a:gd name="T83" fmla="*/ 1900 h 5642"/>
                  <a:gd name="T84" fmla="*/ 2526 w 7544"/>
                  <a:gd name="T85" fmla="*/ 3109 h 5642"/>
                  <a:gd name="T86" fmla="*/ 2533 w 7544"/>
                  <a:gd name="T87" fmla="*/ 3217 h 5642"/>
                  <a:gd name="T88" fmla="*/ 1905 w 7544"/>
                  <a:gd name="T89" fmla="*/ 1597 h 5642"/>
                  <a:gd name="T90" fmla="*/ 1536 w 7544"/>
                  <a:gd name="T91" fmla="*/ 1458 h 5642"/>
                  <a:gd name="T92" fmla="*/ 1143 w 7544"/>
                  <a:gd name="T93" fmla="*/ 1236 h 5642"/>
                  <a:gd name="T94" fmla="*/ 1532 w 7544"/>
                  <a:gd name="T95" fmla="*/ 2510 h 5642"/>
                  <a:gd name="T96" fmla="*/ 1029 w 7544"/>
                  <a:gd name="T97" fmla="*/ 1367 h 5642"/>
                  <a:gd name="T98" fmla="*/ 522 w 7544"/>
                  <a:gd name="T99" fmla="*/ 1023 h 5642"/>
                  <a:gd name="T100" fmla="*/ 743 w 7544"/>
                  <a:gd name="T101" fmla="*/ 2045 h 5642"/>
                  <a:gd name="T102" fmla="*/ 1053 w 7544"/>
                  <a:gd name="T103" fmla="*/ 3375 h 5642"/>
                  <a:gd name="T104" fmla="*/ 2076 w 7544"/>
                  <a:gd name="T105" fmla="*/ 5576 h 5642"/>
                  <a:gd name="T106" fmla="*/ 998 w 7544"/>
                  <a:gd name="T107" fmla="*/ 3448 h 5642"/>
                  <a:gd name="T108" fmla="*/ 610 w 7544"/>
                  <a:gd name="T109" fmla="*/ 2205 h 5642"/>
                  <a:gd name="T110" fmla="*/ 444 w 7544"/>
                  <a:gd name="T111" fmla="*/ 2472 h 5642"/>
                  <a:gd name="T112" fmla="*/ 768 w 7544"/>
                  <a:gd name="T113" fmla="*/ 3493 h 5642"/>
                  <a:gd name="T114" fmla="*/ 393 w 7544"/>
                  <a:gd name="T115" fmla="*/ 2530 h 5642"/>
                  <a:gd name="T116" fmla="*/ 348 w 7544"/>
                  <a:gd name="T117" fmla="*/ 1181 h 5642"/>
                  <a:gd name="T118" fmla="*/ 118 w 7544"/>
                  <a:gd name="T119" fmla="*/ 1095 h 5642"/>
                  <a:gd name="T120" fmla="*/ 232 w 7544"/>
                  <a:gd name="T121" fmla="*/ 472 h 5642"/>
                  <a:gd name="T122" fmla="*/ 2685 w 7544"/>
                  <a:gd name="T123" fmla="*/ 110 h 5642"/>
                  <a:gd name="T124" fmla="*/ 6397 w 7544"/>
                  <a:gd name="T125" fmla="*/ 5 h 56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44"/>
                  <a:gd name="T190" fmla="*/ 0 h 5642"/>
                  <a:gd name="T191" fmla="*/ 7544 w 7544"/>
                  <a:gd name="T192" fmla="*/ 5642 h 56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44" h="5642">
                    <a:moveTo>
                      <a:pt x="7544" y="606"/>
                    </a:moveTo>
                    <a:lnTo>
                      <a:pt x="7544" y="689"/>
                    </a:lnTo>
                    <a:lnTo>
                      <a:pt x="7544" y="759"/>
                    </a:lnTo>
                    <a:lnTo>
                      <a:pt x="7543" y="818"/>
                    </a:lnTo>
                    <a:lnTo>
                      <a:pt x="7540" y="867"/>
                    </a:lnTo>
                    <a:lnTo>
                      <a:pt x="7538" y="908"/>
                    </a:lnTo>
                    <a:lnTo>
                      <a:pt x="7533" y="941"/>
                    </a:lnTo>
                    <a:lnTo>
                      <a:pt x="7530" y="958"/>
                    </a:lnTo>
                    <a:lnTo>
                      <a:pt x="7528" y="973"/>
                    </a:lnTo>
                    <a:lnTo>
                      <a:pt x="7524" y="988"/>
                    </a:lnTo>
                    <a:lnTo>
                      <a:pt x="7519" y="1001"/>
                    </a:lnTo>
                    <a:lnTo>
                      <a:pt x="7514" y="1014"/>
                    </a:lnTo>
                    <a:lnTo>
                      <a:pt x="7506" y="1025"/>
                    </a:lnTo>
                    <a:lnTo>
                      <a:pt x="7499" y="1034"/>
                    </a:lnTo>
                    <a:lnTo>
                      <a:pt x="7490" y="1041"/>
                    </a:lnTo>
                    <a:lnTo>
                      <a:pt x="7470" y="1051"/>
                    </a:lnTo>
                    <a:lnTo>
                      <a:pt x="7450" y="1060"/>
                    </a:lnTo>
                    <a:lnTo>
                      <a:pt x="7440" y="1065"/>
                    </a:lnTo>
                    <a:lnTo>
                      <a:pt x="7432" y="1071"/>
                    </a:lnTo>
                    <a:lnTo>
                      <a:pt x="7423" y="1079"/>
                    </a:lnTo>
                    <a:lnTo>
                      <a:pt x="7415" y="1088"/>
                    </a:lnTo>
                    <a:lnTo>
                      <a:pt x="7409" y="1099"/>
                    </a:lnTo>
                    <a:lnTo>
                      <a:pt x="7404" y="1112"/>
                    </a:lnTo>
                    <a:lnTo>
                      <a:pt x="7402" y="1129"/>
                    </a:lnTo>
                    <a:lnTo>
                      <a:pt x="7400" y="1150"/>
                    </a:lnTo>
                    <a:lnTo>
                      <a:pt x="7400" y="1197"/>
                    </a:lnTo>
                    <a:lnTo>
                      <a:pt x="7400" y="1245"/>
                    </a:lnTo>
                    <a:lnTo>
                      <a:pt x="7400" y="1290"/>
                    </a:lnTo>
                    <a:lnTo>
                      <a:pt x="7398" y="1327"/>
                    </a:lnTo>
                    <a:lnTo>
                      <a:pt x="7397" y="1342"/>
                    </a:lnTo>
                    <a:lnTo>
                      <a:pt x="7394" y="1355"/>
                    </a:lnTo>
                    <a:lnTo>
                      <a:pt x="7392" y="1363"/>
                    </a:lnTo>
                    <a:lnTo>
                      <a:pt x="7388" y="1368"/>
                    </a:lnTo>
                    <a:lnTo>
                      <a:pt x="7385" y="1370"/>
                    </a:lnTo>
                    <a:lnTo>
                      <a:pt x="7384" y="1370"/>
                    </a:lnTo>
                    <a:lnTo>
                      <a:pt x="7382" y="1368"/>
                    </a:lnTo>
                    <a:lnTo>
                      <a:pt x="7379" y="1366"/>
                    </a:lnTo>
                    <a:lnTo>
                      <a:pt x="7373" y="1357"/>
                    </a:lnTo>
                    <a:lnTo>
                      <a:pt x="7365" y="1342"/>
                    </a:lnTo>
                    <a:lnTo>
                      <a:pt x="7350" y="1303"/>
                    </a:lnTo>
                    <a:lnTo>
                      <a:pt x="7335" y="1266"/>
                    </a:lnTo>
                    <a:lnTo>
                      <a:pt x="7328" y="1249"/>
                    </a:lnTo>
                    <a:lnTo>
                      <a:pt x="7319" y="1231"/>
                    </a:lnTo>
                    <a:lnTo>
                      <a:pt x="7312" y="1215"/>
                    </a:lnTo>
                    <a:lnTo>
                      <a:pt x="7302" y="1201"/>
                    </a:lnTo>
                    <a:lnTo>
                      <a:pt x="7292" y="1190"/>
                    </a:lnTo>
                    <a:lnTo>
                      <a:pt x="7282" y="1180"/>
                    </a:lnTo>
                    <a:lnTo>
                      <a:pt x="7276" y="1176"/>
                    </a:lnTo>
                    <a:lnTo>
                      <a:pt x="7269" y="1174"/>
                    </a:lnTo>
                    <a:lnTo>
                      <a:pt x="7262" y="1171"/>
                    </a:lnTo>
                    <a:lnTo>
                      <a:pt x="7256" y="1170"/>
                    </a:lnTo>
                    <a:lnTo>
                      <a:pt x="7248" y="1169"/>
                    </a:lnTo>
                    <a:lnTo>
                      <a:pt x="7241" y="1170"/>
                    </a:lnTo>
                    <a:lnTo>
                      <a:pt x="7232" y="1171"/>
                    </a:lnTo>
                    <a:lnTo>
                      <a:pt x="7223" y="1174"/>
                    </a:lnTo>
                    <a:lnTo>
                      <a:pt x="7214" y="1177"/>
                    </a:lnTo>
                    <a:lnTo>
                      <a:pt x="7204" y="1181"/>
                    </a:lnTo>
                    <a:lnTo>
                      <a:pt x="7193" y="1187"/>
                    </a:lnTo>
                    <a:lnTo>
                      <a:pt x="7183" y="1194"/>
                    </a:lnTo>
                    <a:lnTo>
                      <a:pt x="7161" y="1210"/>
                    </a:lnTo>
                    <a:lnTo>
                      <a:pt x="7141" y="1226"/>
                    </a:lnTo>
                    <a:lnTo>
                      <a:pt x="7132" y="1235"/>
                    </a:lnTo>
                    <a:lnTo>
                      <a:pt x="7123" y="1244"/>
                    </a:lnTo>
                    <a:lnTo>
                      <a:pt x="7115" y="1254"/>
                    </a:lnTo>
                    <a:lnTo>
                      <a:pt x="7107" y="1264"/>
                    </a:lnTo>
                    <a:lnTo>
                      <a:pt x="7100" y="1275"/>
                    </a:lnTo>
                    <a:lnTo>
                      <a:pt x="7093" y="1286"/>
                    </a:lnTo>
                    <a:lnTo>
                      <a:pt x="7087" y="1297"/>
                    </a:lnTo>
                    <a:lnTo>
                      <a:pt x="7082" y="1308"/>
                    </a:lnTo>
                    <a:lnTo>
                      <a:pt x="7076" y="1321"/>
                    </a:lnTo>
                    <a:lnTo>
                      <a:pt x="7072" y="1335"/>
                    </a:lnTo>
                    <a:lnTo>
                      <a:pt x="7068" y="1348"/>
                    </a:lnTo>
                    <a:lnTo>
                      <a:pt x="7065" y="1362"/>
                    </a:lnTo>
                    <a:lnTo>
                      <a:pt x="7058" y="1392"/>
                    </a:lnTo>
                    <a:lnTo>
                      <a:pt x="7056" y="1425"/>
                    </a:lnTo>
                    <a:lnTo>
                      <a:pt x="7055" y="1459"/>
                    </a:lnTo>
                    <a:lnTo>
                      <a:pt x="7055" y="1497"/>
                    </a:lnTo>
                    <a:lnTo>
                      <a:pt x="7058" y="1537"/>
                    </a:lnTo>
                    <a:lnTo>
                      <a:pt x="7063" y="1581"/>
                    </a:lnTo>
                    <a:lnTo>
                      <a:pt x="7070" y="1628"/>
                    </a:lnTo>
                    <a:lnTo>
                      <a:pt x="7080" y="1678"/>
                    </a:lnTo>
                    <a:lnTo>
                      <a:pt x="7098" y="1789"/>
                    </a:lnTo>
                    <a:lnTo>
                      <a:pt x="7121" y="1908"/>
                    </a:lnTo>
                    <a:lnTo>
                      <a:pt x="7132" y="1967"/>
                    </a:lnTo>
                    <a:lnTo>
                      <a:pt x="7145" y="2027"/>
                    </a:lnTo>
                    <a:lnTo>
                      <a:pt x="7158" y="2085"/>
                    </a:lnTo>
                    <a:lnTo>
                      <a:pt x="7172" y="2138"/>
                    </a:lnTo>
                    <a:lnTo>
                      <a:pt x="7187" y="2190"/>
                    </a:lnTo>
                    <a:lnTo>
                      <a:pt x="7203" y="2236"/>
                    </a:lnTo>
                    <a:lnTo>
                      <a:pt x="7212" y="2257"/>
                    </a:lnTo>
                    <a:lnTo>
                      <a:pt x="7221" y="2276"/>
                    </a:lnTo>
                    <a:lnTo>
                      <a:pt x="7229" y="2293"/>
                    </a:lnTo>
                    <a:lnTo>
                      <a:pt x="7238" y="2309"/>
                    </a:lnTo>
                    <a:lnTo>
                      <a:pt x="7248" y="2323"/>
                    </a:lnTo>
                    <a:lnTo>
                      <a:pt x="7257" y="2334"/>
                    </a:lnTo>
                    <a:lnTo>
                      <a:pt x="7267" y="2344"/>
                    </a:lnTo>
                    <a:lnTo>
                      <a:pt x="7278" y="2352"/>
                    </a:lnTo>
                    <a:lnTo>
                      <a:pt x="7288" y="2357"/>
                    </a:lnTo>
                    <a:lnTo>
                      <a:pt x="7299" y="2359"/>
                    </a:lnTo>
                    <a:lnTo>
                      <a:pt x="7311" y="2358"/>
                    </a:lnTo>
                    <a:lnTo>
                      <a:pt x="7322" y="2356"/>
                    </a:lnTo>
                    <a:lnTo>
                      <a:pt x="7342" y="2347"/>
                    </a:lnTo>
                    <a:lnTo>
                      <a:pt x="7358" y="2343"/>
                    </a:lnTo>
                    <a:lnTo>
                      <a:pt x="7364" y="2342"/>
                    </a:lnTo>
                    <a:lnTo>
                      <a:pt x="7370" y="2342"/>
                    </a:lnTo>
                    <a:lnTo>
                      <a:pt x="7375" y="2343"/>
                    </a:lnTo>
                    <a:lnTo>
                      <a:pt x="7379" y="2344"/>
                    </a:lnTo>
                    <a:lnTo>
                      <a:pt x="7383" y="2347"/>
                    </a:lnTo>
                    <a:lnTo>
                      <a:pt x="7385" y="2349"/>
                    </a:lnTo>
                    <a:lnTo>
                      <a:pt x="7388" y="2353"/>
                    </a:lnTo>
                    <a:lnTo>
                      <a:pt x="7389" y="2357"/>
                    </a:lnTo>
                    <a:lnTo>
                      <a:pt x="7389" y="2367"/>
                    </a:lnTo>
                    <a:lnTo>
                      <a:pt x="7388" y="2378"/>
                    </a:lnTo>
                    <a:lnTo>
                      <a:pt x="7384" y="2391"/>
                    </a:lnTo>
                    <a:lnTo>
                      <a:pt x="7379" y="2406"/>
                    </a:lnTo>
                    <a:lnTo>
                      <a:pt x="7372" y="2419"/>
                    </a:lnTo>
                    <a:lnTo>
                      <a:pt x="7363" y="2435"/>
                    </a:lnTo>
                    <a:lnTo>
                      <a:pt x="7353" y="2450"/>
                    </a:lnTo>
                    <a:lnTo>
                      <a:pt x="7343" y="2465"/>
                    </a:lnTo>
                    <a:lnTo>
                      <a:pt x="7333" y="2480"/>
                    </a:lnTo>
                    <a:lnTo>
                      <a:pt x="7322" y="2493"/>
                    </a:lnTo>
                    <a:lnTo>
                      <a:pt x="7309" y="2509"/>
                    </a:lnTo>
                    <a:lnTo>
                      <a:pt x="7297" y="2530"/>
                    </a:lnTo>
                    <a:lnTo>
                      <a:pt x="7284" y="2554"/>
                    </a:lnTo>
                    <a:lnTo>
                      <a:pt x="7271" y="2582"/>
                    </a:lnTo>
                    <a:lnTo>
                      <a:pt x="7246" y="2640"/>
                    </a:lnTo>
                    <a:lnTo>
                      <a:pt x="7223" y="2696"/>
                    </a:lnTo>
                    <a:lnTo>
                      <a:pt x="7213" y="2721"/>
                    </a:lnTo>
                    <a:lnTo>
                      <a:pt x="7203" y="2743"/>
                    </a:lnTo>
                    <a:lnTo>
                      <a:pt x="7194" y="2759"/>
                    </a:lnTo>
                    <a:lnTo>
                      <a:pt x="7187" y="2770"/>
                    </a:lnTo>
                    <a:lnTo>
                      <a:pt x="7184" y="2774"/>
                    </a:lnTo>
                    <a:lnTo>
                      <a:pt x="7181" y="2774"/>
                    </a:lnTo>
                    <a:lnTo>
                      <a:pt x="7178" y="2774"/>
                    </a:lnTo>
                    <a:lnTo>
                      <a:pt x="7177" y="2771"/>
                    </a:lnTo>
                    <a:lnTo>
                      <a:pt x="7176" y="2766"/>
                    </a:lnTo>
                    <a:lnTo>
                      <a:pt x="7174" y="2759"/>
                    </a:lnTo>
                    <a:lnTo>
                      <a:pt x="7173" y="2749"/>
                    </a:lnTo>
                    <a:lnTo>
                      <a:pt x="7173" y="2736"/>
                    </a:lnTo>
                    <a:lnTo>
                      <a:pt x="7172" y="2701"/>
                    </a:lnTo>
                    <a:lnTo>
                      <a:pt x="7168" y="2654"/>
                    </a:lnTo>
                    <a:lnTo>
                      <a:pt x="7162" y="2595"/>
                    </a:lnTo>
                    <a:lnTo>
                      <a:pt x="7155" y="2528"/>
                    </a:lnTo>
                    <a:lnTo>
                      <a:pt x="7145" y="2453"/>
                    </a:lnTo>
                    <a:lnTo>
                      <a:pt x="7133" y="2371"/>
                    </a:lnTo>
                    <a:lnTo>
                      <a:pt x="7121" y="2283"/>
                    </a:lnTo>
                    <a:lnTo>
                      <a:pt x="7107" y="2193"/>
                    </a:lnTo>
                    <a:lnTo>
                      <a:pt x="7093" y="2101"/>
                    </a:lnTo>
                    <a:lnTo>
                      <a:pt x="7078" y="2010"/>
                    </a:lnTo>
                    <a:lnTo>
                      <a:pt x="7063" y="1919"/>
                    </a:lnTo>
                    <a:lnTo>
                      <a:pt x="7048" y="1831"/>
                    </a:lnTo>
                    <a:lnTo>
                      <a:pt x="7032" y="1748"/>
                    </a:lnTo>
                    <a:lnTo>
                      <a:pt x="7019" y="1670"/>
                    </a:lnTo>
                    <a:lnTo>
                      <a:pt x="7004" y="1601"/>
                    </a:lnTo>
                    <a:lnTo>
                      <a:pt x="6990" y="1539"/>
                    </a:lnTo>
                    <a:lnTo>
                      <a:pt x="6976" y="1483"/>
                    </a:lnTo>
                    <a:lnTo>
                      <a:pt x="6959" y="1426"/>
                    </a:lnTo>
                    <a:lnTo>
                      <a:pt x="6939" y="1367"/>
                    </a:lnTo>
                    <a:lnTo>
                      <a:pt x="6916" y="1310"/>
                    </a:lnTo>
                    <a:lnTo>
                      <a:pt x="6892" y="1255"/>
                    </a:lnTo>
                    <a:lnTo>
                      <a:pt x="6868" y="1202"/>
                    </a:lnTo>
                    <a:lnTo>
                      <a:pt x="6855" y="1177"/>
                    </a:lnTo>
                    <a:lnTo>
                      <a:pt x="6843" y="1154"/>
                    </a:lnTo>
                    <a:lnTo>
                      <a:pt x="6829" y="1131"/>
                    </a:lnTo>
                    <a:lnTo>
                      <a:pt x="6815" y="1110"/>
                    </a:lnTo>
                    <a:lnTo>
                      <a:pt x="6803" y="1091"/>
                    </a:lnTo>
                    <a:lnTo>
                      <a:pt x="6789" y="1073"/>
                    </a:lnTo>
                    <a:lnTo>
                      <a:pt x="6775" y="1058"/>
                    </a:lnTo>
                    <a:lnTo>
                      <a:pt x="6763" y="1043"/>
                    </a:lnTo>
                    <a:lnTo>
                      <a:pt x="6749" y="1031"/>
                    </a:lnTo>
                    <a:lnTo>
                      <a:pt x="6737" y="1021"/>
                    </a:lnTo>
                    <a:lnTo>
                      <a:pt x="6724" y="1014"/>
                    </a:lnTo>
                    <a:lnTo>
                      <a:pt x="6712" y="1008"/>
                    </a:lnTo>
                    <a:lnTo>
                      <a:pt x="6700" y="1005"/>
                    </a:lnTo>
                    <a:lnTo>
                      <a:pt x="6688" y="1005"/>
                    </a:lnTo>
                    <a:lnTo>
                      <a:pt x="6677" y="1009"/>
                    </a:lnTo>
                    <a:lnTo>
                      <a:pt x="6667" y="1014"/>
                    </a:lnTo>
                    <a:lnTo>
                      <a:pt x="6657" y="1024"/>
                    </a:lnTo>
                    <a:lnTo>
                      <a:pt x="6647" y="1035"/>
                    </a:lnTo>
                    <a:lnTo>
                      <a:pt x="6638" y="1051"/>
                    </a:lnTo>
                    <a:lnTo>
                      <a:pt x="6629" y="1070"/>
                    </a:lnTo>
                    <a:lnTo>
                      <a:pt x="6620" y="1090"/>
                    </a:lnTo>
                    <a:lnTo>
                      <a:pt x="6612" y="1106"/>
                    </a:lnTo>
                    <a:lnTo>
                      <a:pt x="6602" y="1120"/>
                    </a:lnTo>
                    <a:lnTo>
                      <a:pt x="6592" y="1131"/>
                    </a:lnTo>
                    <a:lnTo>
                      <a:pt x="6581" y="1140"/>
                    </a:lnTo>
                    <a:lnTo>
                      <a:pt x="6569" y="1146"/>
                    </a:lnTo>
                    <a:lnTo>
                      <a:pt x="6558" y="1150"/>
                    </a:lnTo>
                    <a:lnTo>
                      <a:pt x="6546" y="1152"/>
                    </a:lnTo>
                    <a:lnTo>
                      <a:pt x="6534" y="1154"/>
                    </a:lnTo>
                    <a:lnTo>
                      <a:pt x="6522" y="1154"/>
                    </a:lnTo>
                    <a:lnTo>
                      <a:pt x="6509" y="1152"/>
                    </a:lnTo>
                    <a:lnTo>
                      <a:pt x="6498" y="1151"/>
                    </a:lnTo>
                    <a:lnTo>
                      <a:pt x="6473" y="1145"/>
                    </a:lnTo>
                    <a:lnTo>
                      <a:pt x="6451" y="1140"/>
                    </a:lnTo>
                    <a:lnTo>
                      <a:pt x="6440" y="1137"/>
                    </a:lnTo>
                    <a:lnTo>
                      <a:pt x="6428" y="1135"/>
                    </a:lnTo>
                    <a:lnTo>
                      <a:pt x="6418" y="1134"/>
                    </a:lnTo>
                    <a:lnTo>
                      <a:pt x="6408" y="1134"/>
                    </a:lnTo>
                    <a:lnTo>
                      <a:pt x="6400" y="1135"/>
                    </a:lnTo>
                    <a:lnTo>
                      <a:pt x="6391" y="1137"/>
                    </a:lnTo>
                    <a:lnTo>
                      <a:pt x="6382" y="1141"/>
                    </a:lnTo>
                    <a:lnTo>
                      <a:pt x="6376" y="1149"/>
                    </a:lnTo>
                    <a:lnTo>
                      <a:pt x="6368" y="1156"/>
                    </a:lnTo>
                    <a:lnTo>
                      <a:pt x="6363" y="1167"/>
                    </a:lnTo>
                    <a:lnTo>
                      <a:pt x="6358" y="1181"/>
                    </a:lnTo>
                    <a:lnTo>
                      <a:pt x="6356" y="1197"/>
                    </a:lnTo>
                    <a:lnTo>
                      <a:pt x="6353" y="1217"/>
                    </a:lnTo>
                    <a:lnTo>
                      <a:pt x="6352" y="1241"/>
                    </a:lnTo>
                    <a:lnTo>
                      <a:pt x="6352" y="1267"/>
                    </a:lnTo>
                    <a:lnTo>
                      <a:pt x="6353" y="1297"/>
                    </a:lnTo>
                    <a:lnTo>
                      <a:pt x="6356" y="1358"/>
                    </a:lnTo>
                    <a:lnTo>
                      <a:pt x="6360" y="1412"/>
                    </a:lnTo>
                    <a:lnTo>
                      <a:pt x="6363" y="1458"/>
                    </a:lnTo>
                    <a:lnTo>
                      <a:pt x="6368" y="1501"/>
                    </a:lnTo>
                    <a:lnTo>
                      <a:pt x="6373" y="1538"/>
                    </a:lnTo>
                    <a:lnTo>
                      <a:pt x="6378" y="1572"/>
                    </a:lnTo>
                    <a:lnTo>
                      <a:pt x="6385" y="1604"/>
                    </a:lnTo>
                    <a:lnTo>
                      <a:pt x="6392" y="1637"/>
                    </a:lnTo>
                    <a:lnTo>
                      <a:pt x="6407" y="1702"/>
                    </a:lnTo>
                    <a:lnTo>
                      <a:pt x="6426" y="1775"/>
                    </a:lnTo>
                    <a:lnTo>
                      <a:pt x="6436" y="1819"/>
                    </a:lnTo>
                    <a:lnTo>
                      <a:pt x="6447" y="1869"/>
                    </a:lnTo>
                    <a:lnTo>
                      <a:pt x="6459" y="1925"/>
                    </a:lnTo>
                    <a:lnTo>
                      <a:pt x="6472" y="1990"/>
                    </a:lnTo>
                    <a:lnTo>
                      <a:pt x="6484" y="2064"/>
                    </a:lnTo>
                    <a:lnTo>
                      <a:pt x="6498" y="2146"/>
                    </a:lnTo>
                    <a:lnTo>
                      <a:pt x="6511" y="2237"/>
                    </a:lnTo>
                    <a:lnTo>
                      <a:pt x="6526" y="2333"/>
                    </a:lnTo>
                    <a:lnTo>
                      <a:pt x="6539" y="2433"/>
                    </a:lnTo>
                    <a:lnTo>
                      <a:pt x="6554" y="2537"/>
                    </a:lnTo>
                    <a:lnTo>
                      <a:pt x="6571" y="2640"/>
                    </a:lnTo>
                    <a:lnTo>
                      <a:pt x="6588" y="2744"/>
                    </a:lnTo>
                    <a:lnTo>
                      <a:pt x="6607" y="2845"/>
                    </a:lnTo>
                    <a:lnTo>
                      <a:pt x="6627" y="2941"/>
                    </a:lnTo>
                    <a:lnTo>
                      <a:pt x="6637" y="2987"/>
                    </a:lnTo>
                    <a:lnTo>
                      <a:pt x="6648" y="3032"/>
                    </a:lnTo>
                    <a:lnTo>
                      <a:pt x="6659" y="3075"/>
                    </a:lnTo>
                    <a:lnTo>
                      <a:pt x="6670" y="3114"/>
                    </a:lnTo>
                    <a:lnTo>
                      <a:pt x="6683" y="3153"/>
                    </a:lnTo>
                    <a:lnTo>
                      <a:pt x="6695" y="3188"/>
                    </a:lnTo>
                    <a:lnTo>
                      <a:pt x="6709" y="3222"/>
                    </a:lnTo>
                    <a:lnTo>
                      <a:pt x="6723" y="3252"/>
                    </a:lnTo>
                    <a:lnTo>
                      <a:pt x="6737" y="3279"/>
                    </a:lnTo>
                    <a:lnTo>
                      <a:pt x="6751" y="3302"/>
                    </a:lnTo>
                    <a:lnTo>
                      <a:pt x="6766" y="3323"/>
                    </a:lnTo>
                    <a:lnTo>
                      <a:pt x="6783" y="3339"/>
                    </a:lnTo>
                    <a:lnTo>
                      <a:pt x="6799" y="3355"/>
                    </a:lnTo>
                    <a:lnTo>
                      <a:pt x="6813" y="3375"/>
                    </a:lnTo>
                    <a:lnTo>
                      <a:pt x="6828" y="3398"/>
                    </a:lnTo>
                    <a:lnTo>
                      <a:pt x="6840" y="3423"/>
                    </a:lnTo>
                    <a:lnTo>
                      <a:pt x="6851" y="3451"/>
                    </a:lnTo>
                    <a:lnTo>
                      <a:pt x="6863" y="3481"/>
                    </a:lnTo>
                    <a:lnTo>
                      <a:pt x="6874" y="3514"/>
                    </a:lnTo>
                    <a:lnTo>
                      <a:pt x="6883" y="3549"/>
                    </a:lnTo>
                    <a:lnTo>
                      <a:pt x="6891" y="3585"/>
                    </a:lnTo>
                    <a:lnTo>
                      <a:pt x="6900" y="3624"/>
                    </a:lnTo>
                    <a:lnTo>
                      <a:pt x="6906" y="3662"/>
                    </a:lnTo>
                    <a:lnTo>
                      <a:pt x="6914" y="3702"/>
                    </a:lnTo>
                    <a:lnTo>
                      <a:pt x="6925" y="3785"/>
                    </a:lnTo>
                    <a:lnTo>
                      <a:pt x="6934" y="3870"/>
                    </a:lnTo>
                    <a:lnTo>
                      <a:pt x="6941" y="3953"/>
                    </a:lnTo>
                    <a:lnTo>
                      <a:pt x="6946" y="4036"/>
                    </a:lnTo>
                    <a:lnTo>
                      <a:pt x="6950" y="4115"/>
                    </a:lnTo>
                    <a:lnTo>
                      <a:pt x="6954" y="4189"/>
                    </a:lnTo>
                    <a:lnTo>
                      <a:pt x="6955" y="4255"/>
                    </a:lnTo>
                    <a:lnTo>
                      <a:pt x="6955" y="4313"/>
                    </a:lnTo>
                    <a:lnTo>
                      <a:pt x="6956" y="4361"/>
                    </a:lnTo>
                    <a:lnTo>
                      <a:pt x="6956" y="4396"/>
                    </a:lnTo>
                    <a:lnTo>
                      <a:pt x="6956" y="4428"/>
                    </a:lnTo>
                    <a:lnTo>
                      <a:pt x="6956" y="4460"/>
                    </a:lnTo>
                    <a:lnTo>
                      <a:pt x="6955" y="4494"/>
                    </a:lnTo>
                    <a:lnTo>
                      <a:pt x="6955" y="4527"/>
                    </a:lnTo>
                    <a:lnTo>
                      <a:pt x="6955" y="4557"/>
                    </a:lnTo>
                    <a:lnTo>
                      <a:pt x="6954" y="4585"/>
                    </a:lnTo>
                    <a:lnTo>
                      <a:pt x="6952" y="4607"/>
                    </a:lnTo>
                    <a:lnTo>
                      <a:pt x="6951" y="4622"/>
                    </a:lnTo>
                    <a:lnTo>
                      <a:pt x="6951" y="4627"/>
                    </a:lnTo>
                    <a:lnTo>
                      <a:pt x="6950" y="4630"/>
                    </a:lnTo>
                    <a:lnTo>
                      <a:pt x="6949" y="4631"/>
                    </a:lnTo>
                    <a:lnTo>
                      <a:pt x="6947" y="4628"/>
                    </a:lnTo>
                    <a:lnTo>
                      <a:pt x="6945" y="4617"/>
                    </a:lnTo>
                    <a:lnTo>
                      <a:pt x="6941" y="4594"/>
                    </a:lnTo>
                    <a:lnTo>
                      <a:pt x="6937" y="4556"/>
                    </a:lnTo>
                    <a:lnTo>
                      <a:pt x="6932" y="4505"/>
                    </a:lnTo>
                    <a:lnTo>
                      <a:pt x="6927" y="4437"/>
                    </a:lnTo>
                    <a:lnTo>
                      <a:pt x="6921" y="4351"/>
                    </a:lnTo>
                    <a:lnTo>
                      <a:pt x="6920" y="4326"/>
                    </a:lnTo>
                    <a:lnTo>
                      <a:pt x="6915" y="4257"/>
                    </a:lnTo>
                    <a:lnTo>
                      <a:pt x="6907" y="4154"/>
                    </a:lnTo>
                    <a:lnTo>
                      <a:pt x="6896" y="4032"/>
                    </a:lnTo>
                    <a:lnTo>
                      <a:pt x="6890" y="3967"/>
                    </a:lnTo>
                    <a:lnTo>
                      <a:pt x="6883" y="3902"/>
                    </a:lnTo>
                    <a:lnTo>
                      <a:pt x="6875" y="3837"/>
                    </a:lnTo>
                    <a:lnTo>
                      <a:pt x="6868" y="3775"/>
                    </a:lnTo>
                    <a:lnTo>
                      <a:pt x="6858" y="3715"/>
                    </a:lnTo>
                    <a:lnTo>
                      <a:pt x="6849" y="3661"/>
                    </a:lnTo>
                    <a:lnTo>
                      <a:pt x="6838" y="3615"/>
                    </a:lnTo>
                    <a:lnTo>
                      <a:pt x="6828" y="3576"/>
                    </a:lnTo>
                    <a:lnTo>
                      <a:pt x="6805" y="3510"/>
                    </a:lnTo>
                    <a:lnTo>
                      <a:pt x="6783" y="3451"/>
                    </a:lnTo>
                    <a:lnTo>
                      <a:pt x="6771" y="3427"/>
                    </a:lnTo>
                    <a:lnTo>
                      <a:pt x="6760" y="3404"/>
                    </a:lnTo>
                    <a:lnTo>
                      <a:pt x="6750" y="3384"/>
                    </a:lnTo>
                    <a:lnTo>
                      <a:pt x="6742" y="3368"/>
                    </a:lnTo>
                    <a:lnTo>
                      <a:pt x="6733" y="3355"/>
                    </a:lnTo>
                    <a:lnTo>
                      <a:pt x="6725" y="3347"/>
                    </a:lnTo>
                    <a:lnTo>
                      <a:pt x="6722" y="3343"/>
                    </a:lnTo>
                    <a:lnTo>
                      <a:pt x="6718" y="3342"/>
                    </a:lnTo>
                    <a:lnTo>
                      <a:pt x="6715" y="3342"/>
                    </a:lnTo>
                    <a:lnTo>
                      <a:pt x="6713" y="3342"/>
                    </a:lnTo>
                    <a:lnTo>
                      <a:pt x="6710" y="3343"/>
                    </a:lnTo>
                    <a:lnTo>
                      <a:pt x="6708" y="3347"/>
                    </a:lnTo>
                    <a:lnTo>
                      <a:pt x="6707" y="3350"/>
                    </a:lnTo>
                    <a:lnTo>
                      <a:pt x="6705" y="3357"/>
                    </a:lnTo>
                    <a:lnTo>
                      <a:pt x="6704" y="3372"/>
                    </a:lnTo>
                    <a:lnTo>
                      <a:pt x="6704" y="3393"/>
                    </a:lnTo>
                    <a:lnTo>
                      <a:pt x="6707" y="3440"/>
                    </a:lnTo>
                    <a:lnTo>
                      <a:pt x="6708" y="3481"/>
                    </a:lnTo>
                    <a:lnTo>
                      <a:pt x="6707" y="3498"/>
                    </a:lnTo>
                    <a:lnTo>
                      <a:pt x="6707" y="3511"/>
                    </a:lnTo>
                    <a:lnTo>
                      <a:pt x="6704" y="3520"/>
                    </a:lnTo>
                    <a:lnTo>
                      <a:pt x="6703" y="3525"/>
                    </a:lnTo>
                    <a:lnTo>
                      <a:pt x="6702" y="3525"/>
                    </a:lnTo>
                    <a:lnTo>
                      <a:pt x="6700" y="3524"/>
                    </a:lnTo>
                    <a:lnTo>
                      <a:pt x="6698" y="3520"/>
                    </a:lnTo>
                    <a:lnTo>
                      <a:pt x="6697" y="3516"/>
                    </a:lnTo>
                    <a:lnTo>
                      <a:pt x="6693" y="3501"/>
                    </a:lnTo>
                    <a:lnTo>
                      <a:pt x="6688" y="3480"/>
                    </a:lnTo>
                    <a:lnTo>
                      <a:pt x="6683" y="3450"/>
                    </a:lnTo>
                    <a:lnTo>
                      <a:pt x="6678" y="3412"/>
                    </a:lnTo>
                    <a:lnTo>
                      <a:pt x="6672" y="3363"/>
                    </a:lnTo>
                    <a:lnTo>
                      <a:pt x="6664" y="3304"/>
                    </a:lnTo>
                    <a:lnTo>
                      <a:pt x="6660" y="3298"/>
                    </a:lnTo>
                    <a:lnTo>
                      <a:pt x="6652" y="3280"/>
                    </a:lnTo>
                    <a:lnTo>
                      <a:pt x="6638" y="3251"/>
                    </a:lnTo>
                    <a:lnTo>
                      <a:pt x="6622" y="3211"/>
                    </a:lnTo>
                    <a:lnTo>
                      <a:pt x="6614" y="3187"/>
                    </a:lnTo>
                    <a:lnTo>
                      <a:pt x="6605" y="3159"/>
                    </a:lnTo>
                    <a:lnTo>
                      <a:pt x="6597" y="3129"/>
                    </a:lnTo>
                    <a:lnTo>
                      <a:pt x="6589" y="3097"/>
                    </a:lnTo>
                    <a:lnTo>
                      <a:pt x="6582" y="3063"/>
                    </a:lnTo>
                    <a:lnTo>
                      <a:pt x="6576" y="3026"/>
                    </a:lnTo>
                    <a:lnTo>
                      <a:pt x="6569" y="2986"/>
                    </a:lnTo>
                    <a:lnTo>
                      <a:pt x="6566" y="2943"/>
                    </a:lnTo>
                    <a:lnTo>
                      <a:pt x="6562" y="2896"/>
                    </a:lnTo>
                    <a:lnTo>
                      <a:pt x="6557" y="2844"/>
                    </a:lnTo>
                    <a:lnTo>
                      <a:pt x="6549" y="2787"/>
                    </a:lnTo>
                    <a:lnTo>
                      <a:pt x="6541" y="2728"/>
                    </a:lnTo>
                    <a:lnTo>
                      <a:pt x="6531" y="2664"/>
                    </a:lnTo>
                    <a:lnTo>
                      <a:pt x="6519" y="2598"/>
                    </a:lnTo>
                    <a:lnTo>
                      <a:pt x="6508" y="2529"/>
                    </a:lnTo>
                    <a:lnTo>
                      <a:pt x="6494" y="2459"/>
                    </a:lnTo>
                    <a:lnTo>
                      <a:pt x="6481" y="2389"/>
                    </a:lnTo>
                    <a:lnTo>
                      <a:pt x="6466" y="2318"/>
                    </a:lnTo>
                    <a:lnTo>
                      <a:pt x="6450" y="2248"/>
                    </a:lnTo>
                    <a:lnTo>
                      <a:pt x="6435" y="2178"/>
                    </a:lnTo>
                    <a:lnTo>
                      <a:pt x="6418" y="2110"/>
                    </a:lnTo>
                    <a:lnTo>
                      <a:pt x="6401" y="2044"/>
                    </a:lnTo>
                    <a:lnTo>
                      <a:pt x="6385" y="1980"/>
                    </a:lnTo>
                    <a:lnTo>
                      <a:pt x="6367" y="1920"/>
                    </a:lnTo>
                    <a:lnTo>
                      <a:pt x="6337" y="1808"/>
                    </a:lnTo>
                    <a:lnTo>
                      <a:pt x="6311" y="1705"/>
                    </a:lnTo>
                    <a:lnTo>
                      <a:pt x="6300" y="1657"/>
                    </a:lnTo>
                    <a:lnTo>
                      <a:pt x="6290" y="1610"/>
                    </a:lnTo>
                    <a:lnTo>
                      <a:pt x="6281" y="1566"/>
                    </a:lnTo>
                    <a:lnTo>
                      <a:pt x="6272" y="1522"/>
                    </a:lnTo>
                    <a:lnTo>
                      <a:pt x="6266" y="1481"/>
                    </a:lnTo>
                    <a:lnTo>
                      <a:pt x="6260" y="1441"/>
                    </a:lnTo>
                    <a:lnTo>
                      <a:pt x="6255" y="1403"/>
                    </a:lnTo>
                    <a:lnTo>
                      <a:pt x="6251" y="1366"/>
                    </a:lnTo>
                    <a:lnTo>
                      <a:pt x="6249" y="1330"/>
                    </a:lnTo>
                    <a:lnTo>
                      <a:pt x="6246" y="1295"/>
                    </a:lnTo>
                    <a:lnTo>
                      <a:pt x="6245" y="1261"/>
                    </a:lnTo>
                    <a:lnTo>
                      <a:pt x="6245" y="1229"/>
                    </a:lnTo>
                    <a:lnTo>
                      <a:pt x="6242" y="1194"/>
                    </a:lnTo>
                    <a:lnTo>
                      <a:pt x="6239" y="1156"/>
                    </a:lnTo>
                    <a:lnTo>
                      <a:pt x="6234" y="1116"/>
                    </a:lnTo>
                    <a:lnTo>
                      <a:pt x="6225" y="1073"/>
                    </a:lnTo>
                    <a:lnTo>
                      <a:pt x="6216" y="1029"/>
                    </a:lnTo>
                    <a:lnTo>
                      <a:pt x="6205" y="984"/>
                    </a:lnTo>
                    <a:lnTo>
                      <a:pt x="6194" y="938"/>
                    </a:lnTo>
                    <a:lnTo>
                      <a:pt x="6181" y="893"/>
                    </a:lnTo>
                    <a:lnTo>
                      <a:pt x="6155" y="807"/>
                    </a:lnTo>
                    <a:lnTo>
                      <a:pt x="6130" y="729"/>
                    </a:lnTo>
                    <a:lnTo>
                      <a:pt x="6108" y="666"/>
                    </a:lnTo>
                    <a:lnTo>
                      <a:pt x="6091" y="621"/>
                    </a:lnTo>
                    <a:lnTo>
                      <a:pt x="6084" y="604"/>
                    </a:lnTo>
                    <a:lnTo>
                      <a:pt x="6076" y="588"/>
                    </a:lnTo>
                    <a:lnTo>
                      <a:pt x="6068" y="572"/>
                    </a:lnTo>
                    <a:lnTo>
                      <a:pt x="6059" y="556"/>
                    </a:lnTo>
                    <a:lnTo>
                      <a:pt x="6049" y="541"/>
                    </a:lnTo>
                    <a:lnTo>
                      <a:pt x="6040" y="527"/>
                    </a:lnTo>
                    <a:lnTo>
                      <a:pt x="6030" y="515"/>
                    </a:lnTo>
                    <a:lnTo>
                      <a:pt x="6022" y="505"/>
                    </a:lnTo>
                    <a:lnTo>
                      <a:pt x="6013" y="496"/>
                    </a:lnTo>
                    <a:lnTo>
                      <a:pt x="6004" y="491"/>
                    </a:lnTo>
                    <a:lnTo>
                      <a:pt x="6000" y="490"/>
                    </a:lnTo>
                    <a:lnTo>
                      <a:pt x="5997" y="488"/>
                    </a:lnTo>
                    <a:lnTo>
                      <a:pt x="5994" y="488"/>
                    </a:lnTo>
                    <a:lnTo>
                      <a:pt x="5990" y="490"/>
                    </a:lnTo>
                    <a:lnTo>
                      <a:pt x="5988" y="492"/>
                    </a:lnTo>
                    <a:lnTo>
                      <a:pt x="5985" y="495"/>
                    </a:lnTo>
                    <a:lnTo>
                      <a:pt x="5983" y="498"/>
                    </a:lnTo>
                    <a:lnTo>
                      <a:pt x="5980" y="505"/>
                    </a:lnTo>
                    <a:lnTo>
                      <a:pt x="5978" y="518"/>
                    </a:lnTo>
                    <a:lnTo>
                      <a:pt x="5978" y="537"/>
                    </a:lnTo>
                    <a:lnTo>
                      <a:pt x="5978" y="560"/>
                    </a:lnTo>
                    <a:lnTo>
                      <a:pt x="5979" y="588"/>
                    </a:lnTo>
                    <a:lnTo>
                      <a:pt x="5982" y="621"/>
                    </a:lnTo>
                    <a:lnTo>
                      <a:pt x="5985" y="656"/>
                    </a:lnTo>
                    <a:lnTo>
                      <a:pt x="5994" y="736"/>
                    </a:lnTo>
                    <a:lnTo>
                      <a:pt x="6005" y="819"/>
                    </a:lnTo>
                    <a:lnTo>
                      <a:pt x="6012" y="862"/>
                    </a:lnTo>
                    <a:lnTo>
                      <a:pt x="6019" y="902"/>
                    </a:lnTo>
                    <a:lnTo>
                      <a:pt x="6027" y="941"/>
                    </a:lnTo>
                    <a:lnTo>
                      <a:pt x="6034" y="978"/>
                    </a:lnTo>
                    <a:lnTo>
                      <a:pt x="6041" y="1010"/>
                    </a:lnTo>
                    <a:lnTo>
                      <a:pt x="6050" y="1039"/>
                    </a:lnTo>
                    <a:lnTo>
                      <a:pt x="6058" y="1063"/>
                    </a:lnTo>
                    <a:lnTo>
                      <a:pt x="6066" y="1080"/>
                    </a:lnTo>
                    <a:lnTo>
                      <a:pt x="6075" y="1101"/>
                    </a:lnTo>
                    <a:lnTo>
                      <a:pt x="6084" y="1132"/>
                    </a:lnTo>
                    <a:lnTo>
                      <a:pt x="6095" y="1171"/>
                    </a:lnTo>
                    <a:lnTo>
                      <a:pt x="6106" y="1219"/>
                    </a:lnTo>
                    <a:lnTo>
                      <a:pt x="6130" y="1323"/>
                    </a:lnTo>
                    <a:lnTo>
                      <a:pt x="6151" y="1431"/>
                    </a:lnTo>
                    <a:lnTo>
                      <a:pt x="6170" y="1527"/>
                    </a:lnTo>
                    <a:lnTo>
                      <a:pt x="6180" y="1596"/>
                    </a:lnTo>
                    <a:lnTo>
                      <a:pt x="6182" y="1615"/>
                    </a:lnTo>
                    <a:lnTo>
                      <a:pt x="6181" y="1622"/>
                    </a:lnTo>
                    <a:lnTo>
                      <a:pt x="6177" y="1614"/>
                    </a:lnTo>
                    <a:lnTo>
                      <a:pt x="6170" y="1589"/>
                    </a:lnTo>
                    <a:lnTo>
                      <a:pt x="6150" y="1519"/>
                    </a:lnTo>
                    <a:lnTo>
                      <a:pt x="6129" y="1444"/>
                    </a:lnTo>
                    <a:lnTo>
                      <a:pt x="6108" y="1365"/>
                    </a:lnTo>
                    <a:lnTo>
                      <a:pt x="6088" y="1285"/>
                    </a:lnTo>
                    <a:lnTo>
                      <a:pt x="6068" y="1207"/>
                    </a:lnTo>
                    <a:lnTo>
                      <a:pt x="6048" y="1135"/>
                    </a:lnTo>
                    <a:lnTo>
                      <a:pt x="6029" y="1073"/>
                    </a:lnTo>
                    <a:lnTo>
                      <a:pt x="6012" y="1021"/>
                    </a:lnTo>
                    <a:lnTo>
                      <a:pt x="5995" y="971"/>
                    </a:lnTo>
                    <a:lnTo>
                      <a:pt x="5977" y="915"/>
                    </a:lnTo>
                    <a:lnTo>
                      <a:pt x="5959" y="857"/>
                    </a:lnTo>
                    <a:lnTo>
                      <a:pt x="5943" y="795"/>
                    </a:lnTo>
                    <a:lnTo>
                      <a:pt x="5929" y="737"/>
                    </a:lnTo>
                    <a:lnTo>
                      <a:pt x="5918" y="681"/>
                    </a:lnTo>
                    <a:lnTo>
                      <a:pt x="5914" y="654"/>
                    </a:lnTo>
                    <a:lnTo>
                      <a:pt x="5910" y="629"/>
                    </a:lnTo>
                    <a:lnTo>
                      <a:pt x="5909" y="607"/>
                    </a:lnTo>
                    <a:lnTo>
                      <a:pt x="5908" y="586"/>
                    </a:lnTo>
                    <a:lnTo>
                      <a:pt x="5908" y="576"/>
                    </a:lnTo>
                    <a:lnTo>
                      <a:pt x="5905" y="566"/>
                    </a:lnTo>
                    <a:lnTo>
                      <a:pt x="5903" y="556"/>
                    </a:lnTo>
                    <a:lnTo>
                      <a:pt x="5899" y="546"/>
                    </a:lnTo>
                    <a:lnTo>
                      <a:pt x="5894" y="535"/>
                    </a:lnTo>
                    <a:lnTo>
                      <a:pt x="5889" y="525"/>
                    </a:lnTo>
                    <a:lnTo>
                      <a:pt x="5882" y="515"/>
                    </a:lnTo>
                    <a:lnTo>
                      <a:pt x="5876" y="505"/>
                    </a:lnTo>
                    <a:lnTo>
                      <a:pt x="5858" y="485"/>
                    </a:lnTo>
                    <a:lnTo>
                      <a:pt x="5841" y="466"/>
                    </a:lnTo>
                    <a:lnTo>
                      <a:pt x="5819" y="448"/>
                    </a:lnTo>
                    <a:lnTo>
                      <a:pt x="5798" y="434"/>
                    </a:lnTo>
                    <a:lnTo>
                      <a:pt x="5777" y="421"/>
                    </a:lnTo>
                    <a:lnTo>
                      <a:pt x="5754" y="410"/>
                    </a:lnTo>
                    <a:lnTo>
                      <a:pt x="5743" y="406"/>
                    </a:lnTo>
                    <a:lnTo>
                      <a:pt x="5733" y="404"/>
                    </a:lnTo>
                    <a:lnTo>
                      <a:pt x="5722" y="401"/>
                    </a:lnTo>
                    <a:lnTo>
                      <a:pt x="5712" y="400"/>
                    </a:lnTo>
                    <a:lnTo>
                      <a:pt x="5702" y="400"/>
                    </a:lnTo>
                    <a:lnTo>
                      <a:pt x="5693" y="401"/>
                    </a:lnTo>
                    <a:lnTo>
                      <a:pt x="5685" y="404"/>
                    </a:lnTo>
                    <a:lnTo>
                      <a:pt x="5677" y="407"/>
                    </a:lnTo>
                    <a:lnTo>
                      <a:pt x="5670" y="411"/>
                    </a:lnTo>
                    <a:lnTo>
                      <a:pt x="5662" y="417"/>
                    </a:lnTo>
                    <a:lnTo>
                      <a:pt x="5656" y="425"/>
                    </a:lnTo>
                    <a:lnTo>
                      <a:pt x="5651" y="432"/>
                    </a:lnTo>
                    <a:lnTo>
                      <a:pt x="5647" y="442"/>
                    </a:lnTo>
                    <a:lnTo>
                      <a:pt x="5643" y="451"/>
                    </a:lnTo>
                    <a:lnTo>
                      <a:pt x="5640" y="461"/>
                    </a:lnTo>
                    <a:lnTo>
                      <a:pt x="5637" y="472"/>
                    </a:lnTo>
                    <a:lnTo>
                      <a:pt x="5635" y="493"/>
                    </a:lnTo>
                    <a:lnTo>
                      <a:pt x="5635" y="515"/>
                    </a:lnTo>
                    <a:lnTo>
                      <a:pt x="5637" y="556"/>
                    </a:lnTo>
                    <a:lnTo>
                      <a:pt x="5641" y="591"/>
                    </a:lnTo>
                    <a:lnTo>
                      <a:pt x="5643" y="602"/>
                    </a:lnTo>
                    <a:lnTo>
                      <a:pt x="5643" y="611"/>
                    </a:lnTo>
                    <a:lnTo>
                      <a:pt x="5642" y="613"/>
                    </a:lnTo>
                    <a:lnTo>
                      <a:pt x="5641" y="614"/>
                    </a:lnTo>
                    <a:lnTo>
                      <a:pt x="5640" y="614"/>
                    </a:lnTo>
                    <a:lnTo>
                      <a:pt x="5637" y="613"/>
                    </a:lnTo>
                    <a:lnTo>
                      <a:pt x="5631" y="604"/>
                    </a:lnTo>
                    <a:lnTo>
                      <a:pt x="5620" y="590"/>
                    </a:lnTo>
                    <a:lnTo>
                      <a:pt x="5606" y="567"/>
                    </a:lnTo>
                    <a:lnTo>
                      <a:pt x="5587" y="537"/>
                    </a:lnTo>
                    <a:lnTo>
                      <a:pt x="5567" y="503"/>
                    </a:lnTo>
                    <a:lnTo>
                      <a:pt x="5549" y="476"/>
                    </a:lnTo>
                    <a:lnTo>
                      <a:pt x="5532" y="455"/>
                    </a:lnTo>
                    <a:lnTo>
                      <a:pt x="5516" y="437"/>
                    </a:lnTo>
                    <a:lnTo>
                      <a:pt x="5509" y="431"/>
                    </a:lnTo>
                    <a:lnTo>
                      <a:pt x="5502" y="426"/>
                    </a:lnTo>
                    <a:lnTo>
                      <a:pt x="5496" y="422"/>
                    </a:lnTo>
                    <a:lnTo>
                      <a:pt x="5490" y="419"/>
                    </a:lnTo>
                    <a:lnTo>
                      <a:pt x="5484" y="417"/>
                    </a:lnTo>
                    <a:lnTo>
                      <a:pt x="5479" y="416"/>
                    </a:lnTo>
                    <a:lnTo>
                      <a:pt x="5474" y="416"/>
                    </a:lnTo>
                    <a:lnTo>
                      <a:pt x="5469" y="416"/>
                    </a:lnTo>
                    <a:lnTo>
                      <a:pt x="5465" y="419"/>
                    </a:lnTo>
                    <a:lnTo>
                      <a:pt x="5461" y="421"/>
                    </a:lnTo>
                    <a:lnTo>
                      <a:pt x="5459" y="425"/>
                    </a:lnTo>
                    <a:lnTo>
                      <a:pt x="5455" y="429"/>
                    </a:lnTo>
                    <a:lnTo>
                      <a:pt x="5451" y="440"/>
                    </a:lnTo>
                    <a:lnTo>
                      <a:pt x="5449" y="453"/>
                    </a:lnTo>
                    <a:lnTo>
                      <a:pt x="5449" y="468"/>
                    </a:lnTo>
                    <a:lnTo>
                      <a:pt x="5450" y="486"/>
                    </a:lnTo>
                    <a:lnTo>
                      <a:pt x="5454" y="506"/>
                    </a:lnTo>
                    <a:lnTo>
                      <a:pt x="5459" y="527"/>
                    </a:lnTo>
                    <a:lnTo>
                      <a:pt x="5476" y="578"/>
                    </a:lnTo>
                    <a:lnTo>
                      <a:pt x="5502" y="644"/>
                    </a:lnTo>
                    <a:lnTo>
                      <a:pt x="5532" y="726"/>
                    </a:lnTo>
                    <a:lnTo>
                      <a:pt x="5565" y="818"/>
                    </a:lnTo>
                    <a:lnTo>
                      <a:pt x="5580" y="869"/>
                    </a:lnTo>
                    <a:lnTo>
                      <a:pt x="5595" y="922"/>
                    </a:lnTo>
                    <a:lnTo>
                      <a:pt x="5610" y="976"/>
                    </a:lnTo>
                    <a:lnTo>
                      <a:pt x="5622" y="1033"/>
                    </a:lnTo>
                    <a:lnTo>
                      <a:pt x="5633" y="1091"/>
                    </a:lnTo>
                    <a:lnTo>
                      <a:pt x="5642" y="1150"/>
                    </a:lnTo>
                    <a:lnTo>
                      <a:pt x="5645" y="1181"/>
                    </a:lnTo>
                    <a:lnTo>
                      <a:pt x="5648" y="1211"/>
                    </a:lnTo>
                    <a:lnTo>
                      <a:pt x="5650" y="1242"/>
                    </a:lnTo>
                    <a:lnTo>
                      <a:pt x="5651" y="1272"/>
                    </a:lnTo>
                    <a:lnTo>
                      <a:pt x="5652" y="1303"/>
                    </a:lnTo>
                    <a:lnTo>
                      <a:pt x="5655" y="1335"/>
                    </a:lnTo>
                    <a:lnTo>
                      <a:pt x="5657" y="1366"/>
                    </a:lnTo>
                    <a:lnTo>
                      <a:pt x="5661" y="1397"/>
                    </a:lnTo>
                    <a:lnTo>
                      <a:pt x="5665" y="1428"/>
                    </a:lnTo>
                    <a:lnTo>
                      <a:pt x="5670" y="1459"/>
                    </a:lnTo>
                    <a:lnTo>
                      <a:pt x="5675" y="1491"/>
                    </a:lnTo>
                    <a:lnTo>
                      <a:pt x="5681" y="1523"/>
                    </a:lnTo>
                    <a:lnTo>
                      <a:pt x="5696" y="1587"/>
                    </a:lnTo>
                    <a:lnTo>
                      <a:pt x="5711" y="1649"/>
                    </a:lnTo>
                    <a:lnTo>
                      <a:pt x="5728" y="1713"/>
                    </a:lnTo>
                    <a:lnTo>
                      <a:pt x="5747" y="1775"/>
                    </a:lnTo>
                    <a:lnTo>
                      <a:pt x="5766" y="1838"/>
                    </a:lnTo>
                    <a:lnTo>
                      <a:pt x="5786" y="1899"/>
                    </a:lnTo>
                    <a:lnTo>
                      <a:pt x="5804" y="1960"/>
                    </a:lnTo>
                    <a:lnTo>
                      <a:pt x="5823" y="2020"/>
                    </a:lnTo>
                    <a:lnTo>
                      <a:pt x="5841" y="2077"/>
                    </a:lnTo>
                    <a:lnTo>
                      <a:pt x="5857" y="2133"/>
                    </a:lnTo>
                    <a:lnTo>
                      <a:pt x="5872" y="2188"/>
                    </a:lnTo>
                    <a:lnTo>
                      <a:pt x="5883" y="2242"/>
                    </a:lnTo>
                    <a:lnTo>
                      <a:pt x="5895" y="2297"/>
                    </a:lnTo>
                    <a:lnTo>
                      <a:pt x="5909" y="2358"/>
                    </a:lnTo>
                    <a:lnTo>
                      <a:pt x="5925" y="2424"/>
                    </a:lnTo>
                    <a:lnTo>
                      <a:pt x="5942" y="2495"/>
                    </a:lnTo>
                    <a:lnTo>
                      <a:pt x="5958" y="2569"/>
                    </a:lnTo>
                    <a:lnTo>
                      <a:pt x="5977" y="2648"/>
                    </a:lnTo>
                    <a:lnTo>
                      <a:pt x="5994" y="2728"/>
                    </a:lnTo>
                    <a:lnTo>
                      <a:pt x="6012" y="2809"/>
                    </a:lnTo>
                    <a:lnTo>
                      <a:pt x="6029" y="2891"/>
                    </a:lnTo>
                    <a:lnTo>
                      <a:pt x="6045" y="2973"/>
                    </a:lnTo>
                    <a:lnTo>
                      <a:pt x="6060" y="3055"/>
                    </a:lnTo>
                    <a:lnTo>
                      <a:pt x="6073" y="3136"/>
                    </a:lnTo>
                    <a:lnTo>
                      <a:pt x="6085" y="3213"/>
                    </a:lnTo>
                    <a:lnTo>
                      <a:pt x="6095" y="3289"/>
                    </a:lnTo>
                    <a:lnTo>
                      <a:pt x="6101" y="3360"/>
                    </a:lnTo>
                    <a:lnTo>
                      <a:pt x="6106" y="3428"/>
                    </a:lnTo>
                    <a:lnTo>
                      <a:pt x="6111" y="3495"/>
                    </a:lnTo>
                    <a:lnTo>
                      <a:pt x="6119" y="3569"/>
                    </a:lnTo>
                    <a:lnTo>
                      <a:pt x="6128" y="3645"/>
                    </a:lnTo>
                    <a:lnTo>
                      <a:pt x="6139" y="3726"/>
                    </a:lnTo>
                    <a:lnTo>
                      <a:pt x="6151" y="3808"/>
                    </a:lnTo>
                    <a:lnTo>
                      <a:pt x="6165" y="3892"/>
                    </a:lnTo>
                    <a:lnTo>
                      <a:pt x="6179" y="3977"/>
                    </a:lnTo>
                    <a:lnTo>
                      <a:pt x="6192" y="4061"/>
                    </a:lnTo>
                    <a:lnTo>
                      <a:pt x="6206" y="4142"/>
                    </a:lnTo>
                    <a:lnTo>
                      <a:pt x="6219" y="4222"/>
                    </a:lnTo>
                    <a:lnTo>
                      <a:pt x="6231" y="4298"/>
                    </a:lnTo>
                    <a:lnTo>
                      <a:pt x="6242" y="4369"/>
                    </a:lnTo>
                    <a:lnTo>
                      <a:pt x="6251" y="4434"/>
                    </a:lnTo>
                    <a:lnTo>
                      <a:pt x="6259" y="4494"/>
                    </a:lnTo>
                    <a:lnTo>
                      <a:pt x="6262" y="4546"/>
                    </a:lnTo>
                    <a:lnTo>
                      <a:pt x="6264" y="4589"/>
                    </a:lnTo>
                    <a:lnTo>
                      <a:pt x="6265" y="4632"/>
                    </a:lnTo>
                    <a:lnTo>
                      <a:pt x="6267" y="4685"/>
                    </a:lnTo>
                    <a:lnTo>
                      <a:pt x="6270" y="4742"/>
                    </a:lnTo>
                    <a:lnTo>
                      <a:pt x="6274" y="4803"/>
                    </a:lnTo>
                    <a:lnTo>
                      <a:pt x="6277" y="4866"/>
                    </a:lnTo>
                    <a:lnTo>
                      <a:pt x="6282" y="4927"/>
                    </a:lnTo>
                    <a:lnTo>
                      <a:pt x="6286" y="4984"/>
                    </a:lnTo>
                    <a:lnTo>
                      <a:pt x="6290" y="5037"/>
                    </a:lnTo>
                    <a:lnTo>
                      <a:pt x="6292" y="5079"/>
                    </a:lnTo>
                    <a:lnTo>
                      <a:pt x="6295" y="5111"/>
                    </a:lnTo>
                    <a:lnTo>
                      <a:pt x="6295" y="5131"/>
                    </a:lnTo>
                    <a:lnTo>
                      <a:pt x="6294" y="5135"/>
                    </a:lnTo>
                    <a:lnTo>
                      <a:pt x="6290" y="5121"/>
                    </a:lnTo>
                    <a:lnTo>
                      <a:pt x="6284" y="5088"/>
                    </a:lnTo>
                    <a:lnTo>
                      <a:pt x="6275" y="5032"/>
                    </a:lnTo>
                    <a:lnTo>
                      <a:pt x="6264" y="4949"/>
                    </a:lnTo>
                    <a:lnTo>
                      <a:pt x="6251" y="4858"/>
                    </a:lnTo>
                    <a:lnTo>
                      <a:pt x="6240" y="4771"/>
                    </a:lnTo>
                    <a:lnTo>
                      <a:pt x="6230" y="4688"/>
                    </a:lnTo>
                    <a:lnTo>
                      <a:pt x="6220" y="4608"/>
                    </a:lnTo>
                    <a:lnTo>
                      <a:pt x="6211" y="4532"/>
                    </a:lnTo>
                    <a:lnTo>
                      <a:pt x="6201" y="4460"/>
                    </a:lnTo>
                    <a:lnTo>
                      <a:pt x="6194" y="4391"/>
                    </a:lnTo>
                    <a:lnTo>
                      <a:pt x="6185" y="4325"/>
                    </a:lnTo>
                    <a:lnTo>
                      <a:pt x="6176" y="4262"/>
                    </a:lnTo>
                    <a:lnTo>
                      <a:pt x="6168" y="4200"/>
                    </a:lnTo>
                    <a:lnTo>
                      <a:pt x="6159" y="4142"/>
                    </a:lnTo>
                    <a:lnTo>
                      <a:pt x="6150" y="4086"/>
                    </a:lnTo>
                    <a:lnTo>
                      <a:pt x="6140" y="4031"/>
                    </a:lnTo>
                    <a:lnTo>
                      <a:pt x="6130" y="3978"/>
                    </a:lnTo>
                    <a:lnTo>
                      <a:pt x="6119" y="3927"/>
                    </a:lnTo>
                    <a:lnTo>
                      <a:pt x="6106" y="3877"/>
                    </a:lnTo>
                    <a:lnTo>
                      <a:pt x="6100" y="3851"/>
                    </a:lnTo>
                    <a:lnTo>
                      <a:pt x="6094" y="3821"/>
                    </a:lnTo>
                    <a:lnTo>
                      <a:pt x="6088" y="3788"/>
                    </a:lnTo>
                    <a:lnTo>
                      <a:pt x="6081" y="3752"/>
                    </a:lnTo>
                    <a:lnTo>
                      <a:pt x="6070" y="3674"/>
                    </a:lnTo>
                    <a:lnTo>
                      <a:pt x="6060" y="3588"/>
                    </a:lnTo>
                    <a:lnTo>
                      <a:pt x="6050" y="3498"/>
                    </a:lnTo>
                    <a:lnTo>
                      <a:pt x="6040" y="3405"/>
                    </a:lnTo>
                    <a:lnTo>
                      <a:pt x="6030" y="3314"/>
                    </a:lnTo>
                    <a:lnTo>
                      <a:pt x="6022" y="3227"/>
                    </a:lnTo>
                    <a:lnTo>
                      <a:pt x="6013" y="3147"/>
                    </a:lnTo>
                    <a:lnTo>
                      <a:pt x="6005" y="3076"/>
                    </a:lnTo>
                    <a:lnTo>
                      <a:pt x="5997" y="3016"/>
                    </a:lnTo>
                    <a:lnTo>
                      <a:pt x="5988" y="2971"/>
                    </a:lnTo>
                    <a:lnTo>
                      <a:pt x="5984" y="2955"/>
                    </a:lnTo>
                    <a:lnTo>
                      <a:pt x="5979" y="2943"/>
                    </a:lnTo>
                    <a:lnTo>
                      <a:pt x="5975" y="2937"/>
                    </a:lnTo>
                    <a:lnTo>
                      <a:pt x="5970" y="2936"/>
                    </a:lnTo>
                    <a:lnTo>
                      <a:pt x="5967" y="2941"/>
                    </a:lnTo>
                    <a:lnTo>
                      <a:pt x="5962" y="2952"/>
                    </a:lnTo>
                    <a:lnTo>
                      <a:pt x="5958" y="2968"/>
                    </a:lnTo>
                    <a:lnTo>
                      <a:pt x="5953" y="2992"/>
                    </a:lnTo>
                    <a:lnTo>
                      <a:pt x="5942" y="3053"/>
                    </a:lnTo>
                    <a:lnTo>
                      <a:pt x="5928" y="3121"/>
                    </a:lnTo>
                    <a:lnTo>
                      <a:pt x="5914" y="3193"/>
                    </a:lnTo>
                    <a:lnTo>
                      <a:pt x="5898" y="3268"/>
                    </a:lnTo>
                    <a:lnTo>
                      <a:pt x="5882" y="3344"/>
                    </a:lnTo>
                    <a:lnTo>
                      <a:pt x="5866" y="3419"/>
                    </a:lnTo>
                    <a:lnTo>
                      <a:pt x="5849" y="3489"/>
                    </a:lnTo>
                    <a:lnTo>
                      <a:pt x="5834" y="3554"/>
                    </a:lnTo>
                    <a:lnTo>
                      <a:pt x="5821" y="3609"/>
                    </a:lnTo>
                    <a:lnTo>
                      <a:pt x="5808" y="3654"/>
                    </a:lnTo>
                    <a:lnTo>
                      <a:pt x="5803" y="3671"/>
                    </a:lnTo>
                    <a:lnTo>
                      <a:pt x="5798" y="3685"/>
                    </a:lnTo>
                    <a:lnTo>
                      <a:pt x="5794" y="3696"/>
                    </a:lnTo>
                    <a:lnTo>
                      <a:pt x="5791" y="3701"/>
                    </a:lnTo>
                    <a:lnTo>
                      <a:pt x="5788" y="3704"/>
                    </a:lnTo>
                    <a:lnTo>
                      <a:pt x="5786" y="3700"/>
                    </a:lnTo>
                    <a:lnTo>
                      <a:pt x="5786" y="3692"/>
                    </a:lnTo>
                    <a:lnTo>
                      <a:pt x="5784" y="3679"/>
                    </a:lnTo>
                    <a:lnTo>
                      <a:pt x="5788" y="3635"/>
                    </a:lnTo>
                    <a:lnTo>
                      <a:pt x="5794" y="3566"/>
                    </a:lnTo>
                    <a:lnTo>
                      <a:pt x="5806" y="3485"/>
                    </a:lnTo>
                    <a:lnTo>
                      <a:pt x="5817" y="3407"/>
                    </a:lnTo>
                    <a:lnTo>
                      <a:pt x="5831" y="3329"/>
                    </a:lnTo>
                    <a:lnTo>
                      <a:pt x="5843" y="3254"/>
                    </a:lnTo>
                    <a:lnTo>
                      <a:pt x="5856" y="3181"/>
                    </a:lnTo>
                    <a:lnTo>
                      <a:pt x="5867" y="3108"/>
                    </a:lnTo>
                    <a:lnTo>
                      <a:pt x="5878" y="3038"/>
                    </a:lnTo>
                    <a:lnTo>
                      <a:pt x="5887" y="2971"/>
                    </a:lnTo>
                    <a:lnTo>
                      <a:pt x="5894" y="2905"/>
                    </a:lnTo>
                    <a:lnTo>
                      <a:pt x="5898" y="2840"/>
                    </a:lnTo>
                    <a:lnTo>
                      <a:pt x="5899" y="2809"/>
                    </a:lnTo>
                    <a:lnTo>
                      <a:pt x="5900" y="2777"/>
                    </a:lnTo>
                    <a:lnTo>
                      <a:pt x="5899" y="2746"/>
                    </a:lnTo>
                    <a:lnTo>
                      <a:pt x="5898" y="2716"/>
                    </a:lnTo>
                    <a:lnTo>
                      <a:pt x="5895" y="2688"/>
                    </a:lnTo>
                    <a:lnTo>
                      <a:pt x="5893" y="2658"/>
                    </a:lnTo>
                    <a:lnTo>
                      <a:pt x="5888" y="2629"/>
                    </a:lnTo>
                    <a:lnTo>
                      <a:pt x="5883" y="2601"/>
                    </a:lnTo>
                    <a:lnTo>
                      <a:pt x="5877" y="2574"/>
                    </a:lnTo>
                    <a:lnTo>
                      <a:pt x="5868" y="2547"/>
                    </a:lnTo>
                    <a:lnTo>
                      <a:pt x="5859" y="2519"/>
                    </a:lnTo>
                    <a:lnTo>
                      <a:pt x="5849" y="2493"/>
                    </a:lnTo>
                    <a:lnTo>
                      <a:pt x="5846" y="2487"/>
                    </a:lnTo>
                    <a:lnTo>
                      <a:pt x="5836" y="2467"/>
                    </a:lnTo>
                    <a:lnTo>
                      <a:pt x="5821" y="2434"/>
                    </a:lnTo>
                    <a:lnTo>
                      <a:pt x="5804" y="2393"/>
                    </a:lnTo>
                    <a:lnTo>
                      <a:pt x="5796" y="2369"/>
                    </a:lnTo>
                    <a:lnTo>
                      <a:pt x="5787" y="2343"/>
                    </a:lnTo>
                    <a:lnTo>
                      <a:pt x="5779" y="2316"/>
                    </a:lnTo>
                    <a:lnTo>
                      <a:pt x="5772" y="2287"/>
                    </a:lnTo>
                    <a:lnTo>
                      <a:pt x="5766" y="2257"/>
                    </a:lnTo>
                    <a:lnTo>
                      <a:pt x="5761" y="2226"/>
                    </a:lnTo>
                    <a:lnTo>
                      <a:pt x="5757" y="2195"/>
                    </a:lnTo>
                    <a:lnTo>
                      <a:pt x="5756" y="2162"/>
                    </a:lnTo>
                    <a:lnTo>
                      <a:pt x="5753" y="2130"/>
                    </a:lnTo>
                    <a:lnTo>
                      <a:pt x="5749" y="2097"/>
                    </a:lnTo>
                    <a:lnTo>
                      <a:pt x="5744" y="2064"/>
                    </a:lnTo>
                    <a:lnTo>
                      <a:pt x="5740" y="2030"/>
                    </a:lnTo>
                    <a:lnTo>
                      <a:pt x="5727" y="1965"/>
                    </a:lnTo>
                    <a:lnTo>
                      <a:pt x="5713" y="1901"/>
                    </a:lnTo>
                    <a:lnTo>
                      <a:pt x="5698" y="1841"/>
                    </a:lnTo>
                    <a:lnTo>
                      <a:pt x="5683" y="1788"/>
                    </a:lnTo>
                    <a:lnTo>
                      <a:pt x="5668" y="1742"/>
                    </a:lnTo>
                    <a:lnTo>
                      <a:pt x="5656" y="1703"/>
                    </a:lnTo>
                    <a:lnTo>
                      <a:pt x="5651" y="1685"/>
                    </a:lnTo>
                    <a:lnTo>
                      <a:pt x="5643" y="1665"/>
                    </a:lnTo>
                    <a:lnTo>
                      <a:pt x="5636" y="1643"/>
                    </a:lnTo>
                    <a:lnTo>
                      <a:pt x="5626" y="1619"/>
                    </a:lnTo>
                    <a:lnTo>
                      <a:pt x="5615" y="1594"/>
                    </a:lnTo>
                    <a:lnTo>
                      <a:pt x="5602" y="1571"/>
                    </a:lnTo>
                    <a:lnTo>
                      <a:pt x="5589" y="1548"/>
                    </a:lnTo>
                    <a:lnTo>
                      <a:pt x="5574" y="1526"/>
                    </a:lnTo>
                    <a:lnTo>
                      <a:pt x="5566" y="1517"/>
                    </a:lnTo>
                    <a:lnTo>
                      <a:pt x="5557" y="1507"/>
                    </a:lnTo>
                    <a:lnTo>
                      <a:pt x="5550" y="1498"/>
                    </a:lnTo>
                    <a:lnTo>
                      <a:pt x="5541" y="1491"/>
                    </a:lnTo>
                    <a:lnTo>
                      <a:pt x="5532" y="1484"/>
                    </a:lnTo>
                    <a:lnTo>
                      <a:pt x="5524" y="1479"/>
                    </a:lnTo>
                    <a:lnTo>
                      <a:pt x="5514" y="1476"/>
                    </a:lnTo>
                    <a:lnTo>
                      <a:pt x="5505" y="1472"/>
                    </a:lnTo>
                    <a:lnTo>
                      <a:pt x="5495" y="1471"/>
                    </a:lnTo>
                    <a:lnTo>
                      <a:pt x="5486" y="1471"/>
                    </a:lnTo>
                    <a:lnTo>
                      <a:pt x="5476" y="1472"/>
                    </a:lnTo>
                    <a:lnTo>
                      <a:pt x="5466" y="1474"/>
                    </a:lnTo>
                    <a:lnTo>
                      <a:pt x="5455" y="1479"/>
                    </a:lnTo>
                    <a:lnTo>
                      <a:pt x="5445" y="1486"/>
                    </a:lnTo>
                    <a:lnTo>
                      <a:pt x="5435" y="1494"/>
                    </a:lnTo>
                    <a:lnTo>
                      <a:pt x="5424" y="1506"/>
                    </a:lnTo>
                    <a:lnTo>
                      <a:pt x="5411" y="1507"/>
                    </a:lnTo>
                    <a:lnTo>
                      <a:pt x="5378" y="1512"/>
                    </a:lnTo>
                    <a:lnTo>
                      <a:pt x="5355" y="1517"/>
                    </a:lnTo>
                    <a:lnTo>
                      <a:pt x="5329" y="1522"/>
                    </a:lnTo>
                    <a:lnTo>
                      <a:pt x="5300" y="1529"/>
                    </a:lnTo>
                    <a:lnTo>
                      <a:pt x="5270" y="1537"/>
                    </a:lnTo>
                    <a:lnTo>
                      <a:pt x="5239" y="1547"/>
                    </a:lnTo>
                    <a:lnTo>
                      <a:pt x="5208" y="1558"/>
                    </a:lnTo>
                    <a:lnTo>
                      <a:pt x="5177" y="1571"/>
                    </a:lnTo>
                    <a:lnTo>
                      <a:pt x="5147" y="1584"/>
                    </a:lnTo>
                    <a:lnTo>
                      <a:pt x="5133" y="1592"/>
                    </a:lnTo>
                    <a:lnTo>
                      <a:pt x="5119" y="1601"/>
                    </a:lnTo>
                    <a:lnTo>
                      <a:pt x="5106" y="1609"/>
                    </a:lnTo>
                    <a:lnTo>
                      <a:pt x="5093" y="1618"/>
                    </a:lnTo>
                    <a:lnTo>
                      <a:pt x="5082" y="1627"/>
                    </a:lnTo>
                    <a:lnTo>
                      <a:pt x="5072" y="1637"/>
                    </a:lnTo>
                    <a:lnTo>
                      <a:pt x="5062" y="1648"/>
                    </a:lnTo>
                    <a:lnTo>
                      <a:pt x="5053" y="1658"/>
                    </a:lnTo>
                    <a:lnTo>
                      <a:pt x="5044" y="1669"/>
                    </a:lnTo>
                    <a:lnTo>
                      <a:pt x="5036" y="1679"/>
                    </a:lnTo>
                    <a:lnTo>
                      <a:pt x="5027" y="1689"/>
                    </a:lnTo>
                    <a:lnTo>
                      <a:pt x="5017" y="1698"/>
                    </a:lnTo>
                    <a:lnTo>
                      <a:pt x="4996" y="1713"/>
                    </a:lnTo>
                    <a:lnTo>
                      <a:pt x="4975" y="1727"/>
                    </a:lnTo>
                    <a:lnTo>
                      <a:pt x="4952" y="1738"/>
                    </a:lnTo>
                    <a:lnTo>
                      <a:pt x="4928" y="1748"/>
                    </a:lnTo>
                    <a:lnTo>
                      <a:pt x="4906" y="1758"/>
                    </a:lnTo>
                    <a:lnTo>
                      <a:pt x="4884" y="1767"/>
                    </a:lnTo>
                    <a:lnTo>
                      <a:pt x="4861" y="1775"/>
                    </a:lnTo>
                    <a:lnTo>
                      <a:pt x="4839" y="1785"/>
                    </a:lnTo>
                    <a:lnTo>
                      <a:pt x="4819" y="1796"/>
                    </a:lnTo>
                    <a:lnTo>
                      <a:pt x="4799" y="1809"/>
                    </a:lnTo>
                    <a:lnTo>
                      <a:pt x="4790" y="1816"/>
                    </a:lnTo>
                    <a:lnTo>
                      <a:pt x="4781" y="1824"/>
                    </a:lnTo>
                    <a:lnTo>
                      <a:pt x="4774" y="1833"/>
                    </a:lnTo>
                    <a:lnTo>
                      <a:pt x="4766" y="1841"/>
                    </a:lnTo>
                    <a:lnTo>
                      <a:pt x="4759" y="1851"/>
                    </a:lnTo>
                    <a:lnTo>
                      <a:pt x="4752" y="1861"/>
                    </a:lnTo>
                    <a:lnTo>
                      <a:pt x="4747" y="1873"/>
                    </a:lnTo>
                    <a:lnTo>
                      <a:pt x="4742" y="1885"/>
                    </a:lnTo>
                    <a:lnTo>
                      <a:pt x="4734" y="1910"/>
                    </a:lnTo>
                    <a:lnTo>
                      <a:pt x="4729" y="1930"/>
                    </a:lnTo>
                    <a:lnTo>
                      <a:pt x="4728" y="1939"/>
                    </a:lnTo>
                    <a:lnTo>
                      <a:pt x="4728" y="1947"/>
                    </a:lnTo>
                    <a:lnTo>
                      <a:pt x="4728" y="1955"/>
                    </a:lnTo>
                    <a:lnTo>
                      <a:pt x="4729" y="1962"/>
                    </a:lnTo>
                    <a:lnTo>
                      <a:pt x="4730" y="1969"/>
                    </a:lnTo>
                    <a:lnTo>
                      <a:pt x="4733" y="1975"/>
                    </a:lnTo>
                    <a:lnTo>
                      <a:pt x="4735" y="1981"/>
                    </a:lnTo>
                    <a:lnTo>
                      <a:pt x="4739" y="1986"/>
                    </a:lnTo>
                    <a:lnTo>
                      <a:pt x="4747" y="1997"/>
                    </a:lnTo>
                    <a:lnTo>
                      <a:pt x="4757" y="2006"/>
                    </a:lnTo>
                    <a:lnTo>
                      <a:pt x="4784" y="2027"/>
                    </a:lnTo>
                    <a:lnTo>
                      <a:pt x="4814" y="2051"/>
                    </a:lnTo>
                    <a:lnTo>
                      <a:pt x="4830" y="2066"/>
                    </a:lnTo>
                    <a:lnTo>
                      <a:pt x="4847" y="2084"/>
                    </a:lnTo>
                    <a:lnTo>
                      <a:pt x="4864" y="2103"/>
                    </a:lnTo>
                    <a:lnTo>
                      <a:pt x="4881" y="2127"/>
                    </a:lnTo>
                    <a:lnTo>
                      <a:pt x="4898" y="2157"/>
                    </a:lnTo>
                    <a:lnTo>
                      <a:pt x="4921" y="2193"/>
                    </a:lnTo>
                    <a:lnTo>
                      <a:pt x="4947" y="2235"/>
                    </a:lnTo>
                    <a:lnTo>
                      <a:pt x="4975" y="2279"/>
                    </a:lnTo>
                    <a:lnTo>
                      <a:pt x="5003" y="2326"/>
                    </a:lnTo>
                    <a:lnTo>
                      <a:pt x="5032" y="2372"/>
                    </a:lnTo>
                    <a:lnTo>
                      <a:pt x="5059" y="2417"/>
                    </a:lnTo>
                    <a:lnTo>
                      <a:pt x="5084" y="2459"/>
                    </a:lnTo>
                    <a:lnTo>
                      <a:pt x="5106" y="2497"/>
                    </a:lnTo>
                    <a:lnTo>
                      <a:pt x="5122" y="2528"/>
                    </a:lnTo>
                    <a:lnTo>
                      <a:pt x="5133" y="2550"/>
                    </a:lnTo>
                    <a:lnTo>
                      <a:pt x="5138" y="2564"/>
                    </a:lnTo>
                    <a:lnTo>
                      <a:pt x="5138" y="2567"/>
                    </a:lnTo>
                    <a:lnTo>
                      <a:pt x="5136" y="2567"/>
                    </a:lnTo>
                    <a:lnTo>
                      <a:pt x="5131" y="2564"/>
                    </a:lnTo>
                    <a:lnTo>
                      <a:pt x="5123" y="2558"/>
                    </a:lnTo>
                    <a:lnTo>
                      <a:pt x="5102" y="2533"/>
                    </a:lnTo>
                    <a:lnTo>
                      <a:pt x="5068" y="2493"/>
                    </a:lnTo>
                    <a:lnTo>
                      <a:pt x="5031" y="2445"/>
                    </a:lnTo>
                    <a:lnTo>
                      <a:pt x="4997" y="2398"/>
                    </a:lnTo>
                    <a:lnTo>
                      <a:pt x="4965" y="2352"/>
                    </a:lnTo>
                    <a:lnTo>
                      <a:pt x="4936" y="2308"/>
                    </a:lnTo>
                    <a:lnTo>
                      <a:pt x="4882" y="2228"/>
                    </a:lnTo>
                    <a:lnTo>
                      <a:pt x="4835" y="2160"/>
                    </a:lnTo>
                    <a:lnTo>
                      <a:pt x="4812" y="2131"/>
                    </a:lnTo>
                    <a:lnTo>
                      <a:pt x="4791" y="2106"/>
                    </a:lnTo>
                    <a:lnTo>
                      <a:pt x="4780" y="2095"/>
                    </a:lnTo>
                    <a:lnTo>
                      <a:pt x="4769" y="2085"/>
                    </a:lnTo>
                    <a:lnTo>
                      <a:pt x="4759" y="2076"/>
                    </a:lnTo>
                    <a:lnTo>
                      <a:pt x="4747" y="2069"/>
                    </a:lnTo>
                    <a:lnTo>
                      <a:pt x="4736" y="2062"/>
                    </a:lnTo>
                    <a:lnTo>
                      <a:pt x="4725" y="2059"/>
                    </a:lnTo>
                    <a:lnTo>
                      <a:pt x="4714" y="2055"/>
                    </a:lnTo>
                    <a:lnTo>
                      <a:pt x="4703" y="2052"/>
                    </a:lnTo>
                    <a:lnTo>
                      <a:pt x="4690" y="2052"/>
                    </a:lnTo>
                    <a:lnTo>
                      <a:pt x="4679" y="2052"/>
                    </a:lnTo>
                    <a:lnTo>
                      <a:pt x="4666" y="2055"/>
                    </a:lnTo>
                    <a:lnTo>
                      <a:pt x="4654" y="2059"/>
                    </a:lnTo>
                    <a:lnTo>
                      <a:pt x="4629" y="2069"/>
                    </a:lnTo>
                    <a:lnTo>
                      <a:pt x="4606" y="2080"/>
                    </a:lnTo>
                    <a:lnTo>
                      <a:pt x="4587" y="2090"/>
                    </a:lnTo>
                    <a:lnTo>
                      <a:pt x="4568" y="2101"/>
                    </a:lnTo>
                    <a:lnTo>
                      <a:pt x="4534" y="2122"/>
                    </a:lnTo>
                    <a:lnTo>
                      <a:pt x="4500" y="2141"/>
                    </a:lnTo>
                    <a:lnTo>
                      <a:pt x="4483" y="2150"/>
                    </a:lnTo>
                    <a:lnTo>
                      <a:pt x="4465" y="2157"/>
                    </a:lnTo>
                    <a:lnTo>
                      <a:pt x="4446" y="2165"/>
                    </a:lnTo>
                    <a:lnTo>
                      <a:pt x="4423" y="2171"/>
                    </a:lnTo>
                    <a:lnTo>
                      <a:pt x="4399" y="2176"/>
                    </a:lnTo>
                    <a:lnTo>
                      <a:pt x="4372" y="2180"/>
                    </a:lnTo>
                    <a:lnTo>
                      <a:pt x="4342" y="2181"/>
                    </a:lnTo>
                    <a:lnTo>
                      <a:pt x="4307" y="2182"/>
                    </a:lnTo>
                    <a:lnTo>
                      <a:pt x="4290" y="2182"/>
                    </a:lnTo>
                    <a:lnTo>
                      <a:pt x="4273" y="2180"/>
                    </a:lnTo>
                    <a:lnTo>
                      <a:pt x="4257" y="2177"/>
                    </a:lnTo>
                    <a:lnTo>
                      <a:pt x="4242" y="2175"/>
                    </a:lnTo>
                    <a:lnTo>
                      <a:pt x="4227" y="2171"/>
                    </a:lnTo>
                    <a:lnTo>
                      <a:pt x="4213" y="2166"/>
                    </a:lnTo>
                    <a:lnTo>
                      <a:pt x="4201" y="2161"/>
                    </a:lnTo>
                    <a:lnTo>
                      <a:pt x="4188" y="2155"/>
                    </a:lnTo>
                    <a:lnTo>
                      <a:pt x="4165" y="2143"/>
                    </a:lnTo>
                    <a:lnTo>
                      <a:pt x="4145" y="2131"/>
                    </a:lnTo>
                    <a:lnTo>
                      <a:pt x="4127" y="2120"/>
                    </a:lnTo>
                    <a:lnTo>
                      <a:pt x="4111" y="2110"/>
                    </a:lnTo>
                    <a:lnTo>
                      <a:pt x="4099" y="2102"/>
                    </a:lnTo>
                    <a:lnTo>
                      <a:pt x="4086" y="2097"/>
                    </a:lnTo>
                    <a:lnTo>
                      <a:pt x="4081" y="2096"/>
                    </a:lnTo>
                    <a:lnTo>
                      <a:pt x="4076" y="2097"/>
                    </a:lnTo>
                    <a:lnTo>
                      <a:pt x="4072" y="2099"/>
                    </a:lnTo>
                    <a:lnTo>
                      <a:pt x="4067" y="2101"/>
                    </a:lnTo>
                    <a:lnTo>
                      <a:pt x="4064" y="2105"/>
                    </a:lnTo>
                    <a:lnTo>
                      <a:pt x="4061" y="2111"/>
                    </a:lnTo>
                    <a:lnTo>
                      <a:pt x="4057" y="2118"/>
                    </a:lnTo>
                    <a:lnTo>
                      <a:pt x="4055" y="2127"/>
                    </a:lnTo>
                    <a:lnTo>
                      <a:pt x="4050" y="2151"/>
                    </a:lnTo>
                    <a:lnTo>
                      <a:pt x="4046" y="2182"/>
                    </a:lnTo>
                    <a:lnTo>
                      <a:pt x="4045" y="2200"/>
                    </a:lnTo>
                    <a:lnTo>
                      <a:pt x="4046" y="2217"/>
                    </a:lnTo>
                    <a:lnTo>
                      <a:pt x="4049" y="2235"/>
                    </a:lnTo>
                    <a:lnTo>
                      <a:pt x="4054" y="2252"/>
                    </a:lnTo>
                    <a:lnTo>
                      <a:pt x="4060" y="2268"/>
                    </a:lnTo>
                    <a:lnTo>
                      <a:pt x="4066" y="2286"/>
                    </a:lnTo>
                    <a:lnTo>
                      <a:pt x="4075" y="2302"/>
                    </a:lnTo>
                    <a:lnTo>
                      <a:pt x="4085" y="2319"/>
                    </a:lnTo>
                    <a:lnTo>
                      <a:pt x="4096" y="2336"/>
                    </a:lnTo>
                    <a:lnTo>
                      <a:pt x="4107" y="2352"/>
                    </a:lnTo>
                    <a:lnTo>
                      <a:pt x="4120" y="2369"/>
                    </a:lnTo>
                    <a:lnTo>
                      <a:pt x="4134" y="2386"/>
                    </a:lnTo>
                    <a:lnTo>
                      <a:pt x="4162" y="2419"/>
                    </a:lnTo>
                    <a:lnTo>
                      <a:pt x="4193" y="2453"/>
                    </a:lnTo>
                    <a:lnTo>
                      <a:pt x="4260" y="2523"/>
                    </a:lnTo>
                    <a:lnTo>
                      <a:pt x="4324" y="2594"/>
                    </a:lnTo>
                    <a:lnTo>
                      <a:pt x="4356" y="2631"/>
                    </a:lnTo>
                    <a:lnTo>
                      <a:pt x="4384" y="2670"/>
                    </a:lnTo>
                    <a:lnTo>
                      <a:pt x="4397" y="2690"/>
                    </a:lnTo>
                    <a:lnTo>
                      <a:pt x="4409" y="2710"/>
                    </a:lnTo>
                    <a:lnTo>
                      <a:pt x="4421" y="2730"/>
                    </a:lnTo>
                    <a:lnTo>
                      <a:pt x="4431" y="2750"/>
                    </a:lnTo>
                    <a:lnTo>
                      <a:pt x="4442" y="2772"/>
                    </a:lnTo>
                    <a:lnTo>
                      <a:pt x="4454" y="2797"/>
                    </a:lnTo>
                    <a:lnTo>
                      <a:pt x="4469" y="2822"/>
                    </a:lnTo>
                    <a:lnTo>
                      <a:pt x="4484" y="2851"/>
                    </a:lnTo>
                    <a:lnTo>
                      <a:pt x="4522" y="2911"/>
                    </a:lnTo>
                    <a:lnTo>
                      <a:pt x="4563" y="2977"/>
                    </a:lnTo>
                    <a:lnTo>
                      <a:pt x="4609" y="3047"/>
                    </a:lnTo>
                    <a:lnTo>
                      <a:pt x="4658" y="3122"/>
                    </a:lnTo>
                    <a:lnTo>
                      <a:pt x="4709" y="3201"/>
                    </a:lnTo>
                    <a:lnTo>
                      <a:pt x="4761" y="3282"/>
                    </a:lnTo>
                    <a:lnTo>
                      <a:pt x="4814" y="3364"/>
                    </a:lnTo>
                    <a:lnTo>
                      <a:pt x="4866" y="3449"/>
                    </a:lnTo>
                    <a:lnTo>
                      <a:pt x="4916" y="3533"/>
                    </a:lnTo>
                    <a:lnTo>
                      <a:pt x="4962" y="3616"/>
                    </a:lnTo>
                    <a:lnTo>
                      <a:pt x="4985" y="3657"/>
                    </a:lnTo>
                    <a:lnTo>
                      <a:pt x="5006" y="3699"/>
                    </a:lnTo>
                    <a:lnTo>
                      <a:pt x="5026" y="3740"/>
                    </a:lnTo>
                    <a:lnTo>
                      <a:pt x="5044" y="3780"/>
                    </a:lnTo>
                    <a:lnTo>
                      <a:pt x="5062" y="3818"/>
                    </a:lnTo>
                    <a:lnTo>
                      <a:pt x="5077" y="3857"/>
                    </a:lnTo>
                    <a:lnTo>
                      <a:pt x="5091" y="3895"/>
                    </a:lnTo>
                    <a:lnTo>
                      <a:pt x="5103" y="3932"/>
                    </a:lnTo>
                    <a:lnTo>
                      <a:pt x="5097" y="3921"/>
                    </a:lnTo>
                    <a:lnTo>
                      <a:pt x="5078" y="3887"/>
                    </a:lnTo>
                    <a:lnTo>
                      <a:pt x="5049" y="3837"/>
                    </a:lnTo>
                    <a:lnTo>
                      <a:pt x="5012" y="3770"/>
                    </a:lnTo>
                    <a:lnTo>
                      <a:pt x="4966" y="3691"/>
                    </a:lnTo>
                    <a:lnTo>
                      <a:pt x="4913" y="3602"/>
                    </a:lnTo>
                    <a:lnTo>
                      <a:pt x="4857" y="3506"/>
                    </a:lnTo>
                    <a:lnTo>
                      <a:pt x="4797" y="3408"/>
                    </a:lnTo>
                    <a:lnTo>
                      <a:pt x="4735" y="3307"/>
                    </a:lnTo>
                    <a:lnTo>
                      <a:pt x="4673" y="3207"/>
                    </a:lnTo>
                    <a:lnTo>
                      <a:pt x="4610" y="3112"/>
                    </a:lnTo>
                    <a:lnTo>
                      <a:pt x="4550" y="3025"/>
                    </a:lnTo>
                    <a:lnTo>
                      <a:pt x="4522" y="2985"/>
                    </a:lnTo>
                    <a:lnTo>
                      <a:pt x="4494" y="2947"/>
                    </a:lnTo>
                    <a:lnTo>
                      <a:pt x="4468" y="2914"/>
                    </a:lnTo>
                    <a:lnTo>
                      <a:pt x="4443" y="2884"/>
                    </a:lnTo>
                    <a:lnTo>
                      <a:pt x="4421" y="2856"/>
                    </a:lnTo>
                    <a:lnTo>
                      <a:pt x="4398" y="2835"/>
                    </a:lnTo>
                    <a:lnTo>
                      <a:pt x="4379" y="2817"/>
                    </a:lnTo>
                    <a:lnTo>
                      <a:pt x="4362" y="2805"/>
                    </a:lnTo>
                    <a:lnTo>
                      <a:pt x="4346" y="2795"/>
                    </a:lnTo>
                    <a:lnTo>
                      <a:pt x="4331" y="2785"/>
                    </a:lnTo>
                    <a:lnTo>
                      <a:pt x="4317" y="2775"/>
                    </a:lnTo>
                    <a:lnTo>
                      <a:pt x="4303" y="2765"/>
                    </a:lnTo>
                    <a:lnTo>
                      <a:pt x="4280" y="2744"/>
                    </a:lnTo>
                    <a:lnTo>
                      <a:pt x="4258" y="2723"/>
                    </a:lnTo>
                    <a:lnTo>
                      <a:pt x="4240" y="2701"/>
                    </a:lnTo>
                    <a:lnTo>
                      <a:pt x="4222" y="2678"/>
                    </a:lnTo>
                    <a:lnTo>
                      <a:pt x="4206" y="2655"/>
                    </a:lnTo>
                    <a:lnTo>
                      <a:pt x="4190" y="2630"/>
                    </a:lnTo>
                    <a:lnTo>
                      <a:pt x="4173" y="2605"/>
                    </a:lnTo>
                    <a:lnTo>
                      <a:pt x="4156" y="2580"/>
                    </a:lnTo>
                    <a:lnTo>
                      <a:pt x="4137" y="2553"/>
                    </a:lnTo>
                    <a:lnTo>
                      <a:pt x="4116" y="2525"/>
                    </a:lnTo>
                    <a:lnTo>
                      <a:pt x="4091" y="2497"/>
                    </a:lnTo>
                    <a:lnTo>
                      <a:pt x="4064" y="2467"/>
                    </a:lnTo>
                    <a:lnTo>
                      <a:pt x="4032" y="2437"/>
                    </a:lnTo>
                    <a:lnTo>
                      <a:pt x="3996" y="2404"/>
                    </a:lnTo>
                    <a:lnTo>
                      <a:pt x="3978" y="2388"/>
                    </a:lnTo>
                    <a:lnTo>
                      <a:pt x="3960" y="2373"/>
                    </a:lnTo>
                    <a:lnTo>
                      <a:pt x="3944" y="2357"/>
                    </a:lnTo>
                    <a:lnTo>
                      <a:pt x="3929" y="2342"/>
                    </a:lnTo>
                    <a:lnTo>
                      <a:pt x="3903" y="2312"/>
                    </a:lnTo>
                    <a:lnTo>
                      <a:pt x="3880" y="2283"/>
                    </a:lnTo>
                    <a:lnTo>
                      <a:pt x="3844" y="2232"/>
                    </a:lnTo>
                    <a:lnTo>
                      <a:pt x="3812" y="2188"/>
                    </a:lnTo>
                    <a:lnTo>
                      <a:pt x="3797" y="2170"/>
                    </a:lnTo>
                    <a:lnTo>
                      <a:pt x="3780" y="2155"/>
                    </a:lnTo>
                    <a:lnTo>
                      <a:pt x="3772" y="2148"/>
                    </a:lnTo>
                    <a:lnTo>
                      <a:pt x="3763" y="2142"/>
                    </a:lnTo>
                    <a:lnTo>
                      <a:pt x="3753" y="2137"/>
                    </a:lnTo>
                    <a:lnTo>
                      <a:pt x="3742" y="2132"/>
                    </a:lnTo>
                    <a:lnTo>
                      <a:pt x="3731" y="2128"/>
                    </a:lnTo>
                    <a:lnTo>
                      <a:pt x="3718" y="2126"/>
                    </a:lnTo>
                    <a:lnTo>
                      <a:pt x="3706" y="2123"/>
                    </a:lnTo>
                    <a:lnTo>
                      <a:pt x="3691" y="2122"/>
                    </a:lnTo>
                    <a:lnTo>
                      <a:pt x="3676" y="2122"/>
                    </a:lnTo>
                    <a:lnTo>
                      <a:pt x="3658" y="2123"/>
                    </a:lnTo>
                    <a:lnTo>
                      <a:pt x="3641" y="2125"/>
                    </a:lnTo>
                    <a:lnTo>
                      <a:pt x="3621" y="2127"/>
                    </a:lnTo>
                    <a:lnTo>
                      <a:pt x="3599" y="2131"/>
                    </a:lnTo>
                    <a:lnTo>
                      <a:pt x="3578" y="2132"/>
                    </a:lnTo>
                    <a:lnTo>
                      <a:pt x="3557" y="2133"/>
                    </a:lnTo>
                    <a:lnTo>
                      <a:pt x="3537" y="2133"/>
                    </a:lnTo>
                    <a:lnTo>
                      <a:pt x="3496" y="2131"/>
                    </a:lnTo>
                    <a:lnTo>
                      <a:pt x="3457" y="2128"/>
                    </a:lnTo>
                    <a:lnTo>
                      <a:pt x="3419" y="2125"/>
                    </a:lnTo>
                    <a:lnTo>
                      <a:pt x="3384" y="2120"/>
                    </a:lnTo>
                    <a:lnTo>
                      <a:pt x="3350" y="2117"/>
                    </a:lnTo>
                    <a:lnTo>
                      <a:pt x="3317" y="2116"/>
                    </a:lnTo>
                    <a:lnTo>
                      <a:pt x="3304" y="2116"/>
                    </a:lnTo>
                    <a:lnTo>
                      <a:pt x="3289" y="2118"/>
                    </a:lnTo>
                    <a:lnTo>
                      <a:pt x="3276" y="2120"/>
                    </a:lnTo>
                    <a:lnTo>
                      <a:pt x="3264" y="2123"/>
                    </a:lnTo>
                    <a:lnTo>
                      <a:pt x="3251" y="2128"/>
                    </a:lnTo>
                    <a:lnTo>
                      <a:pt x="3241" y="2133"/>
                    </a:lnTo>
                    <a:lnTo>
                      <a:pt x="3231" y="2141"/>
                    </a:lnTo>
                    <a:lnTo>
                      <a:pt x="3221" y="2150"/>
                    </a:lnTo>
                    <a:lnTo>
                      <a:pt x="3214" y="2160"/>
                    </a:lnTo>
                    <a:lnTo>
                      <a:pt x="3206" y="2172"/>
                    </a:lnTo>
                    <a:lnTo>
                      <a:pt x="3200" y="2186"/>
                    </a:lnTo>
                    <a:lnTo>
                      <a:pt x="3195" y="2201"/>
                    </a:lnTo>
                    <a:lnTo>
                      <a:pt x="3191" y="2220"/>
                    </a:lnTo>
                    <a:lnTo>
                      <a:pt x="3188" y="2240"/>
                    </a:lnTo>
                    <a:lnTo>
                      <a:pt x="3186" y="2261"/>
                    </a:lnTo>
                    <a:lnTo>
                      <a:pt x="3186" y="2286"/>
                    </a:lnTo>
                    <a:lnTo>
                      <a:pt x="3186" y="2312"/>
                    </a:lnTo>
                    <a:lnTo>
                      <a:pt x="3190" y="2341"/>
                    </a:lnTo>
                    <a:lnTo>
                      <a:pt x="3194" y="2369"/>
                    </a:lnTo>
                    <a:lnTo>
                      <a:pt x="3200" y="2399"/>
                    </a:lnTo>
                    <a:lnTo>
                      <a:pt x="3208" y="2431"/>
                    </a:lnTo>
                    <a:lnTo>
                      <a:pt x="3216" y="2462"/>
                    </a:lnTo>
                    <a:lnTo>
                      <a:pt x="3228" y="2495"/>
                    </a:lnTo>
                    <a:lnTo>
                      <a:pt x="3239" y="2529"/>
                    </a:lnTo>
                    <a:lnTo>
                      <a:pt x="3265" y="2600"/>
                    </a:lnTo>
                    <a:lnTo>
                      <a:pt x="3294" y="2675"/>
                    </a:lnTo>
                    <a:lnTo>
                      <a:pt x="3326" y="2753"/>
                    </a:lnTo>
                    <a:lnTo>
                      <a:pt x="3360" y="2832"/>
                    </a:lnTo>
                    <a:lnTo>
                      <a:pt x="3395" y="2916"/>
                    </a:lnTo>
                    <a:lnTo>
                      <a:pt x="3429" y="3001"/>
                    </a:lnTo>
                    <a:lnTo>
                      <a:pt x="3462" y="3088"/>
                    </a:lnTo>
                    <a:lnTo>
                      <a:pt x="3495" y="3178"/>
                    </a:lnTo>
                    <a:lnTo>
                      <a:pt x="3510" y="3223"/>
                    </a:lnTo>
                    <a:lnTo>
                      <a:pt x="3523" y="3268"/>
                    </a:lnTo>
                    <a:lnTo>
                      <a:pt x="3537" y="3314"/>
                    </a:lnTo>
                    <a:lnTo>
                      <a:pt x="3550" y="3360"/>
                    </a:lnTo>
                    <a:lnTo>
                      <a:pt x="3561" y="3407"/>
                    </a:lnTo>
                    <a:lnTo>
                      <a:pt x="3571" y="3453"/>
                    </a:lnTo>
                    <a:lnTo>
                      <a:pt x="3578" y="3499"/>
                    </a:lnTo>
                    <a:lnTo>
                      <a:pt x="3586" y="3546"/>
                    </a:lnTo>
                    <a:lnTo>
                      <a:pt x="3593" y="3595"/>
                    </a:lnTo>
                    <a:lnTo>
                      <a:pt x="3604" y="3645"/>
                    </a:lnTo>
                    <a:lnTo>
                      <a:pt x="3616" y="3696"/>
                    </a:lnTo>
                    <a:lnTo>
                      <a:pt x="3631" y="3749"/>
                    </a:lnTo>
                    <a:lnTo>
                      <a:pt x="3647" y="3803"/>
                    </a:lnTo>
                    <a:lnTo>
                      <a:pt x="3666" y="3858"/>
                    </a:lnTo>
                    <a:lnTo>
                      <a:pt x="3686" y="3915"/>
                    </a:lnTo>
                    <a:lnTo>
                      <a:pt x="3707" y="3972"/>
                    </a:lnTo>
                    <a:lnTo>
                      <a:pt x="3731" y="4029"/>
                    </a:lnTo>
                    <a:lnTo>
                      <a:pt x="3754" y="4088"/>
                    </a:lnTo>
                    <a:lnTo>
                      <a:pt x="3780" y="4147"/>
                    </a:lnTo>
                    <a:lnTo>
                      <a:pt x="3807" y="4205"/>
                    </a:lnTo>
                    <a:lnTo>
                      <a:pt x="3834" y="4264"/>
                    </a:lnTo>
                    <a:lnTo>
                      <a:pt x="3863" y="4323"/>
                    </a:lnTo>
                    <a:lnTo>
                      <a:pt x="3893" y="4381"/>
                    </a:lnTo>
                    <a:lnTo>
                      <a:pt x="3923" y="4440"/>
                    </a:lnTo>
                    <a:lnTo>
                      <a:pt x="3953" y="4497"/>
                    </a:lnTo>
                    <a:lnTo>
                      <a:pt x="3983" y="4554"/>
                    </a:lnTo>
                    <a:lnTo>
                      <a:pt x="4014" y="4608"/>
                    </a:lnTo>
                    <a:lnTo>
                      <a:pt x="4045" y="4663"/>
                    </a:lnTo>
                    <a:lnTo>
                      <a:pt x="4106" y="4769"/>
                    </a:lnTo>
                    <a:lnTo>
                      <a:pt x="4167" y="4868"/>
                    </a:lnTo>
                    <a:lnTo>
                      <a:pt x="4225" y="4959"/>
                    </a:lnTo>
                    <a:lnTo>
                      <a:pt x="4281" y="5043"/>
                    </a:lnTo>
                    <a:lnTo>
                      <a:pt x="4331" y="5115"/>
                    </a:lnTo>
                    <a:lnTo>
                      <a:pt x="4377" y="5178"/>
                    </a:lnTo>
                    <a:lnTo>
                      <a:pt x="4368" y="5169"/>
                    </a:lnTo>
                    <a:lnTo>
                      <a:pt x="4346" y="5143"/>
                    </a:lnTo>
                    <a:lnTo>
                      <a:pt x="4311" y="5101"/>
                    </a:lnTo>
                    <a:lnTo>
                      <a:pt x="4263" y="5044"/>
                    </a:lnTo>
                    <a:lnTo>
                      <a:pt x="4207" y="4974"/>
                    </a:lnTo>
                    <a:lnTo>
                      <a:pt x="4144" y="4891"/>
                    </a:lnTo>
                    <a:lnTo>
                      <a:pt x="4110" y="4844"/>
                    </a:lnTo>
                    <a:lnTo>
                      <a:pt x="4075" y="4794"/>
                    </a:lnTo>
                    <a:lnTo>
                      <a:pt x="4039" y="4742"/>
                    </a:lnTo>
                    <a:lnTo>
                      <a:pt x="4001" y="4688"/>
                    </a:lnTo>
                    <a:lnTo>
                      <a:pt x="3964" y="4631"/>
                    </a:lnTo>
                    <a:lnTo>
                      <a:pt x="3926" y="4571"/>
                    </a:lnTo>
                    <a:lnTo>
                      <a:pt x="3889" y="4509"/>
                    </a:lnTo>
                    <a:lnTo>
                      <a:pt x="3852" y="4445"/>
                    </a:lnTo>
                    <a:lnTo>
                      <a:pt x="3814" y="4378"/>
                    </a:lnTo>
                    <a:lnTo>
                      <a:pt x="3778" y="4310"/>
                    </a:lnTo>
                    <a:lnTo>
                      <a:pt x="3742" y="4240"/>
                    </a:lnTo>
                    <a:lnTo>
                      <a:pt x="3708" y="4168"/>
                    </a:lnTo>
                    <a:lnTo>
                      <a:pt x="3674" y="4094"/>
                    </a:lnTo>
                    <a:lnTo>
                      <a:pt x="3643" y="4019"/>
                    </a:lnTo>
                    <a:lnTo>
                      <a:pt x="3613" y="3943"/>
                    </a:lnTo>
                    <a:lnTo>
                      <a:pt x="3585" y="3866"/>
                    </a:lnTo>
                    <a:lnTo>
                      <a:pt x="3558" y="3787"/>
                    </a:lnTo>
                    <a:lnTo>
                      <a:pt x="3536" y="3707"/>
                    </a:lnTo>
                    <a:lnTo>
                      <a:pt x="3515" y="3627"/>
                    </a:lnTo>
                    <a:lnTo>
                      <a:pt x="3497" y="3546"/>
                    </a:lnTo>
                    <a:lnTo>
                      <a:pt x="3490" y="3524"/>
                    </a:lnTo>
                    <a:lnTo>
                      <a:pt x="3471" y="3463"/>
                    </a:lnTo>
                    <a:lnTo>
                      <a:pt x="3440" y="3370"/>
                    </a:lnTo>
                    <a:lnTo>
                      <a:pt x="3399" y="3253"/>
                    </a:lnTo>
                    <a:lnTo>
                      <a:pt x="3376" y="3188"/>
                    </a:lnTo>
                    <a:lnTo>
                      <a:pt x="3350" y="3121"/>
                    </a:lnTo>
                    <a:lnTo>
                      <a:pt x="3324" y="3051"/>
                    </a:lnTo>
                    <a:lnTo>
                      <a:pt x="3295" y="2980"/>
                    </a:lnTo>
                    <a:lnTo>
                      <a:pt x="3265" y="2907"/>
                    </a:lnTo>
                    <a:lnTo>
                      <a:pt x="3235" y="2836"/>
                    </a:lnTo>
                    <a:lnTo>
                      <a:pt x="3203" y="2767"/>
                    </a:lnTo>
                    <a:lnTo>
                      <a:pt x="3171" y="2701"/>
                    </a:lnTo>
                    <a:lnTo>
                      <a:pt x="3155" y="2669"/>
                    </a:lnTo>
                    <a:lnTo>
                      <a:pt x="3142" y="2638"/>
                    </a:lnTo>
                    <a:lnTo>
                      <a:pt x="3128" y="2608"/>
                    </a:lnTo>
                    <a:lnTo>
                      <a:pt x="3117" y="2578"/>
                    </a:lnTo>
                    <a:lnTo>
                      <a:pt x="3095" y="2520"/>
                    </a:lnTo>
                    <a:lnTo>
                      <a:pt x="3078" y="2467"/>
                    </a:lnTo>
                    <a:lnTo>
                      <a:pt x="3062" y="2417"/>
                    </a:lnTo>
                    <a:lnTo>
                      <a:pt x="3047" y="2369"/>
                    </a:lnTo>
                    <a:lnTo>
                      <a:pt x="3032" y="2324"/>
                    </a:lnTo>
                    <a:lnTo>
                      <a:pt x="3017" y="2283"/>
                    </a:lnTo>
                    <a:lnTo>
                      <a:pt x="3009" y="2265"/>
                    </a:lnTo>
                    <a:lnTo>
                      <a:pt x="3001" y="2246"/>
                    </a:lnTo>
                    <a:lnTo>
                      <a:pt x="2992" y="2227"/>
                    </a:lnTo>
                    <a:lnTo>
                      <a:pt x="2982" y="2210"/>
                    </a:lnTo>
                    <a:lnTo>
                      <a:pt x="2972" y="2193"/>
                    </a:lnTo>
                    <a:lnTo>
                      <a:pt x="2961" y="2177"/>
                    </a:lnTo>
                    <a:lnTo>
                      <a:pt x="2948" y="2162"/>
                    </a:lnTo>
                    <a:lnTo>
                      <a:pt x="2934" y="2148"/>
                    </a:lnTo>
                    <a:lnTo>
                      <a:pt x="2919" y="2135"/>
                    </a:lnTo>
                    <a:lnTo>
                      <a:pt x="2903" y="2121"/>
                    </a:lnTo>
                    <a:lnTo>
                      <a:pt x="2886" y="2110"/>
                    </a:lnTo>
                    <a:lnTo>
                      <a:pt x="2866" y="2097"/>
                    </a:lnTo>
                    <a:lnTo>
                      <a:pt x="2845" y="2087"/>
                    </a:lnTo>
                    <a:lnTo>
                      <a:pt x="2822" y="2077"/>
                    </a:lnTo>
                    <a:lnTo>
                      <a:pt x="2797" y="2067"/>
                    </a:lnTo>
                    <a:lnTo>
                      <a:pt x="2771" y="2059"/>
                    </a:lnTo>
                    <a:lnTo>
                      <a:pt x="2743" y="2049"/>
                    </a:lnTo>
                    <a:lnTo>
                      <a:pt x="2715" y="2037"/>
                    </a:lnTo>
                    <a:lnTo>
                      <a:pt x="2685" y="2021"/>
                    </a:lnTo>
                    <a:lnTo>
                      <a:pt x="2655" y="2004"/>
                    </a:lnTo>
                    <a:lnTo>
                      <a:pt x="2624" y="1985"/>
                    </a:lnTo>
                    <a:lnTo>
                      <a:pt x="2593" y="1964"/>
                    </a:lnTo>
                    <a:lnTo>
                      <a:pt x="2561" y="1941"/>
                    </a:lnTo>
                    <a:lnTo>
                      <a:pt x="2530" y="1916"/>
                    </a:lnTo>
                    <a:lnTo>
                      <a:pt x="2469" y="1866"/>
                    </a:lnTo>
                    <a:lnTo>
                      <a:pt x="2408" y="1815"/>
                    </a:lnTo>
                    <a:lnTo>
                      <a:pt x="2349" y="1767"/>
                    </a:lnTo>
                    <a:lnTo>
                      <a:pt x="2294" y="1720"/>
                    </a:lnTo>
                    <a:lnTo>
                      <a:pt x="2268" y="1699"/>
                    </a:lnTo>
                    <a:lnTo>
                      <a:pt x="2244" y="1680"/>
                    </a:lnTo>
                    <a:lnTo>
                      <a:pt x="2221" y="1664"/>
                    </a:lnTo>
                    <a:lnTo>
                      <a:pt x="2199" y="1649"/>
                    </a:lnTo>
                    <a:lnTo>
                      <a:pt x="2179" y="1638"/>
                    </a:lnTo>
                    <a:lnTo>
                      <a:pt x="2162" y="1630"/>
                    </a:lnTo>
                    <a:lnTo>
                      <a:pt x="2146" y="1625"/>
                    </a:lnTo>
                    <a:lnTo>
                      <a:pt x="2132" y="1624"/>
                    </a:lnTo>
                    <a:lnTo>
                      <a:pt x="2120" y="1627"/>
                    </a:lnTo>
                    <a:lnTo>
                      <a:pt x="2111" y="1633"/>
                    </a:lnTo>
                    <a:lnTo>
                      <a:pt x="2105" y="1644"/>
                    </a:lnTo>
                    <a:lnTo>
                      <a:pt x="2101" y="1662"/>
                    </a:lnTo>
                    <a:lnTo>
                      <a:pt x="2100" y="1683"/>
                    </a:lnTo>
                    <a:lnTo>
                      <a:pt x="2101" y="1710"/>
                    </a:lnTo>
                    <a:lnTo>
                      <a:pt x="2106" y="1743"/>
                    </a:lnTo>
                    <a:lnTo>
                      <a:pt x="2113" y="1781"/>
                    </a:lnTo>
                    <a:lnTo>
                      <a:pt x="2123" y="1823"/>
                    </a:lnTo>
                    <a:lnTo>
                      <a:pt x="2133" y="1863"/>
                    </a:lnTo>
                    <a:lnTo>
                      <a:pt x="2145" y="1900"/>
                    </a:lnTo>
                    <a:lnTo>
                      <a:pt x="2155" y="1935"/>
                    </a:lnTo>
                    <a:lnTo>
                      <a:pt x="2177" y="2001"/>
                    </a:lnTo>
                    <a:lnTo>
                      <a:pt x="2199" y="2062"/>
                    </a:lnTo>
                    <a:lnTo>
                      <a:pt x="2222" y="2120"/>
                    </a:lnTo>
                    <a:lnTo>
                      <a:pt x="2244" y="2172"/>
                    </a:lnTo>
                    <a:lnTo>
                      <a:pt x="2268" y="2223"/>
                    </a:lnTo>
                    <a:lnTo>
                      <a:pt x="2289" y="2273"/>
                    </a:lnTo>
                    <a:lnTo>
                      <a:pt x="2312" y="2323"/>
                    </a:lnTo>
                    <a:lnTo>
                      <a:pt x="2332" y="2373"/>
                    </a:lnTo>
                    <a:lnTo>
                      <a:pt x="2352" y="2426"/>
                    </a:lnTo>
                    <a:lnTo>
                      <a:pt x="2370" y="2480"/>
                    </a:lnTo>
                    <a:lnTo>
                      <a:pt x="2379" y="2510"/>
                    </a:lnTo>
                    <a:lnTo>
                      <a:pt x="2387" y="2540"/>
                    </a:lnTo>
                    <a:lnTo>
                      <a:pt x="2394" y="2572"/>
                    </a:lnTo>
                    <a:lnTo>
                      <a:pt x="2402" y="2604"/>
                    </a:lnTo>
                    <a:lnTo>
                      <a:pt x="2408" y="2638"/>
                    </a:lnTo>
                    <a:lnTo>
                      <a:pt x="2414" y="2674"/>
                    </a:lnTo>
                    <a:lnTo>
                      <a:pt x="2420" y="2711"/>
                    </a:lnTo>
                    <a:lnTo>
                      <a:pt x="2425" y="2750"/>
                    </a:lnTo>
                    <a:lnTo>
                      <a:pt x="2432" y="2792"/>
                    </a:lnTo>
                    <a:lnTo>
                      <a:pt x="2440" y="2835"/>
                    </a:lnTo>
                    <a:lnTo>
                      <a:pt x="2450" y="2879"/>
                    </a:lnTo>
                    <a:lnTo>
                      <a:pt x="2463" y="2924"/>
                    </a:lnTo>
                    <a:lnTo>
                      <a:pt x="2476" y="2970"/>
                    </a:lnTo>
                    <a:lnTo>
                      <a:pt x="2491" y="3016"/>
                    </a:lnTo>
                    <a:lnTo>
                      <a:pt x="2509" y="3063"/>
                    </a:lnTo>
                    <a:lnTo>
                      <a:pt x="2526" y="3109"/>
                    </a:lnTo>
                    <a:lnTo>
                      <a:pt x="2546" y="3157"/>
                    </a:lnTo>
                    <a:lnTo>
                      <a:pt x="2566" y="3204"/>
                    </a:lnTo>
                    <a:lnTo>
                      <a:pt x="2586" y="3252"/>
                    </a:lnTo>
                    <a:lnTo>
                      <a:pt x="2609" y="3298"/>
                    </a:lnTo>
                    <a:lnTo>
                      <a:pt x="2652" y="3389"/>
                    </a:lnTo>
                    <a:lnTo>
                      <a:pt x="2697" y="3476"/>
                    </a:lnTo>
                    <a:lnTo>
                      <a:pt x="2741" y="3560"/>
                    </a:lnTo>
                    <a:lnTo>
                      <a:pt x="2783" y="3635"/>
                    </a:lnTo>
                    <a:lnTo>
                      <a:pt x="2823" y="3704"/>
                    </a:lnTo>
                    <a:lnTo>
                      <a:pt x="2858" y="3762"/>
                    </a:lnTo>
                    <a:lnTo>
                      <a:pt x="2887" y="3811"/>
                    </a:lnTo>
                    <a:lnTo>
                      <a:pt x="2909" y="3847"/>
                    </a:lnTo>
                    <a:lnTo>
                      <a:pt x="2924" y="3870"/>
                    </a:lnTo>
                    <a:lnTo>
                      <a:pt x="2929" y="3877"/>
                    </a:lnTo>
                    <a:lnTo>
                      <a:pt x="2924" y="3872"/>
                    </a:lnTo>
                    <a:lnTo>
                      <a:pt x="2912" y="3855"/>
                    </a:lnTo>
                    <a:lnTo>
                      <a:pt x="2892" y="3828"/>
                    </a:lnTo>
                    <a:lnTo>
                      <a:pt x="2866" y="3790"/>
                    </a:lnTo>
                    <a:lnTo>
                      <a:pt x="2833" y="3742"/>
                    </a:lnTo>
                    <a:lnTo>
                      <a:pt x="2796" y="3686"/>
                    </a:lnTo>
                    <a:lnTo>
                      <a:pt x="2753" y="3620"/>
                    </a:lnTo>
                    <a:lnTo>
                      <a:pt x="2709" y="3544"/>
                    </a:lnTo>
                    <a:lnTo>
                      <a:pt x="2660" y="3460"/>
                    </a:lnTo>
                    <a:lnTo>
                      <a:pt x="2610" y="3369"/>
                    </a:lnTo>
                    <a:lnTo>
                      <a:pt x="2584" y="3320"/>
                    </a:lnTo>
                    <a:lnTo>
                      <a:pt x="2558" y="3269"/>
                    </a:lnTo>
                    <a:lnTo>
                      <a:pt x="2533" y="3217"/>
                    </a:lnTo>
                    <a:lnTo>
                      <a:pt x="2506" y="3162"/>
                    </a:lnTo>
                    <a:lnTo>
                      <a:pt x="2480" y="3106"/>
                    </a:lnTo>
                    <a:lnTo>
                      <a:pt x="2454" y="3048"/>
                    </a:lnTo>
                    <a:lnTo>
                      <a:pt x="2428" y="2988"/>
                    </a:lnTo>
                    <a:lnTo>
                      <a:pt x="2403" y="2927"/>
                    </a:lnTo>
                    <a:lnTo>
                      <a:pt x="2378" y="2865"/>
                    </a:lnTo>
                    <a:lnTo>
                      <a:pt x="2353" y="2800"/>
                    </a:lnTo>
                    <a:lnTo>
                      <a:pt x="2329" y="2734"/>
                    </a:lnTo>
                    <a:lnTo>
                      <a:pt x="2307" y="2666"/>
                    </a:lnTo>
                    <a:lnTo>
                      <a:pt x="2262" y="2537"/>
                    </a:lnTo>
                    <a:lnTo>
                      <a:pt x="2221" y="2421"/>
                    </a:lnTo>
                    <a:lnTo>
                      <a:pt x="2183" y="2316"/>
                    </a:lnTo>
                    <a:lnTo>
                      <a:pt x="2150" y="2222"/>
                    </a:lnTo>
                    <a:lnTo>
                      <a:pt x="2118" y="2140"/>
                    </a:lnTo>
                    <a:lnTo>
                      <a:pt x="2091" y="2065"/>
                    </a:lnTo>
                    <a:lnTo>
                      <a:pt x="2065" y="2000"/>
                    </a:lnTo>
                    <a:lnTo>
                      <a:pt x="2041" y="1942"/>
                    </a:lnTo>
                    <a:lnTo>
                      <a:pt x="2021" y="1890"/>
                    </a:lnTo>
                    <a:lnTo>
                      <a:pt x="2002" y="1845"/>
                    </a:lnTo>
                    <a:lnTo>
                      <a:pt x="1985" y="1804"/>
                    </a:lnTo>
                    <a:lnTo>
                      <a:pt x="1970" y="1768"/>
                    </a:lnTo>
                    <a:lnTo>
                      <a:pt x="1956" y="1734"/>
                    </a:lnTo>
                    <a:lnTo>
                      <a:pt x="1944" y="1703"/>
                    </a:lnTo>
                    <a:lnTo>
                      <a:pt x="1931" y="1673"/>
                    </a:lnTo>
                    <a:lnTo>
                      <a:pt x="1921" y="1643"/>
                    </a:lnTo>
                    <a:lnTo>
                      <a:pt x="1912" y="1617"/>
                    </a:lnTo>
                    <a:lnTo>
                      <a:pt x="1905" y="1597"/>
                    </a:lnTo>
                    <a:lnTo>
                      <a:pt x="1896" y="1583"/>
                    </a:lnTo>
                    <a:lnTo>
                      <a:pt x="1889" y="1573"/>
                    </a:lnTo>
                    <a:lnTo>
                      <a:pt x="1885" y="1569"/>
                    </a:lnTo>
                    <a:lnTo>
                      <a:pt x="1881" y="1567"/>
                    </a:lnTo>
                    <a:lnTo>
                      <a:pt x="1878" y="1566"/>
                    </a:lnTo>
                    <a:lnTo>
                      <a:pt x="1873" y="1564"/>
                    </a:lnTo>
                    <a:lnTo>
                      <a:pt x="1863" y="1564"/>
                    </a:lnTo>
                    <a:lnTo>
                      <a:pt x="1853" y="1566"/>
                    </a:lnTo>
                    <a:lnTo>
                      <a:pt x="1839" y="1568"/>
                    </a:lnTo>
                    <a:lnTo>
                      <a:pt x="1824" y="1572"/>
                    </a:lnTo>
                    <a:lnTo>
                      <a:pt x="1806" y="1574"/>
                    </a:lnTo>
                    <a:lnTo>
                      <a:pt x="1785" y="1576"/>
                    </a:lnTo>
                    <a:lnTo>
                      <a:pt x="1760" y="1574"/>
                    </a:lnTo>
                    <a:lnTo>
                      <a:pt x="1733" y="1572"/>
                    </a:lnTo>
                    <a:lnTo>
                      <a:pt x="1718" y="1569"/>
                    </a:lnTo>
                    <a:lnTo>
                      <a:pt x="1700" y="1566"/>
                    </a:lnTo>
                    <a:lnTo>
                      <a:pt x="1683" y="1561"/>
                    </a:lnTo>
                    <a:lnTo>
                      <a:pt x="1664" y="1554"/>
                    </a:lnTo>
                    <a:lnTo>
                      <a:pt x="1645" y="1548"/>
                    </a:lnTo>
                    <a:lnTo>
                      <a:pt x="1628" y="1539"/>
                    </a:lnTo>
                    <a:lnTo>
                      <a:pt x="1612" y="1531"/>
                    </a:lnTo>
                    <a:lnTo>
                      <a:pt x="1597" y="1519"/>
                    </a:lnTo>
                    <a:lnTo>
                      <a:pt x="1583" y="1509"/>
                    </a:lnTo>
                    <a:lnTo>
                      <a:pt x="1569" y="1497"/>
                    </a:lnTo>
                    <a:lnTo>
                      <a:pt x="1558" y="1484"/>
                    </a:lnTo>
                    <a:lnTo>
                      <a:pt x="1547" y="1471"/>
                    </a:lnTo>
                    <a:lnTo>
                      <a:pt x="1536" y="1458"/>
                    </a:lnTo>
                    <a:lnTo>
                      <a:pt x="1526" y="1443"/>
                    </a:lnTo>
                    <a:lnTo>
                      <a:pt x="1517" y="1430"/>
                    </a:lnTo>
                    <a:lnTo>
                      <a:pt x="1508" y="1415"/>
                    </a:lnTo>
                    <a:lnTo>
                      <a:pt x="1492" y="1385"/>
                    </a:lnTo>
                    <a:lnTo>
                      <a:pt x="1476" y="1356"/>
                    </a:lnTo>
                    <a:lnTo>
                      <a:pt x="1461" y="1327"/>
                    </a:lnTo>
                    <a:lnTo>
                      <a:pt x="1445" y="1300"/>
                    </a:lnTo>
                    <a:lnTo>
                      <a:pt x="1436" y="1287"/>
                    </a:lnTo>
                    <a:lnTo>
                      <a:pt x="1427" y="1275"/>
                    </a:lnTo>
                    <a:lnTo>
                      <a:pt x="1417" y="1264"/>
                    </a:lnTo>
                    <a:lnTo>
                      <a:pt x="1408" y="1254"/>
                    </a:lnTo>
                    <a:lnTo>
                      <a:pt x="1397" y="1244"/>
                    </a:lnTo>
                    <a:lnTo>
                      <a:pt x="1386" y="1235"/>
                    </a:lnTo>
                    <a:lnTo>
                      <a:pt x="1375" y="1227"/>
                    </a:lnTo>
                    <a:lnTo>
                      <a:pt x="1361" y="1221"/>
                    </a:lnTo>
                    <a:lnTo>
                      <a:pt x="1347" y="1216"/>
                    </a:lnTo>
                    <a:lnTo>
                      <a:pt x="1332" y="1212"/>
                    </a:lnTo>
                    <a:lnTo>
                      <a:pt x="1316" y="1210"/>
                    </a:lnTo>
                    <a:lnTo>
                      <a:pt x="1299" y="1209"/>
                    </a:lnTo>
                    <a:lnTo>
                      <a:pt x="1265" y="1209"/>
                    </a:lnTo>
                    <a:lnTo>
                      <a:pt x="1236" y="1210"/>
                    </a:lnTo>
                    <a:lnTo>
                      <a:pt x="1210" y="1212"/>
                    </a:lnTo>
                    <a:lnTo>
                      <a:pt x="1187" y="1216"/>
                    </a:lnTo>
                    <a:lnTo>
                      <a:pt x="1169" y="1221"/>
                    </a:lnTo>
                    <a:lnTo>
                      <a:pt x="1154" y="1227"/>
                    </a:lnTo>
                    <a:lnTo>
                      <a:pt x="1148" y="1232"/>
                    </a:lnTo>
                    <a:lnTo>
                      <a:pt x="1143" y="1236"/>
                    </a:lnTo>
                    <a:lnTo>
                      <a:pt x="1138" y="1241"/>
                    </a:lnTo>
                    <a:lnTo>
                      <a:pt x="1133" y="1246"/>
                    </a:lnTo>
                    <a:lnTo>
                      <a:pt x="1130" y="1251"/>
                    </a:lnTo>
                    <a:lnTo>
                      <a:pt x="1128" y="1257"/>
                    </a:lnTo>
                    <a:lnTo>
                      <a:pt x="1125" y="1264"/>
                    </a:lnTo>
                    <a:lnTo>
                      <a:pt x="1124" y="1271"/>
                    </a:lnTo>
                    <a:lnTo>
                      <a:pt x="1124" y="1278"/>
                    </a:lnTo>
                    <a:lnTo>
                      <a:pt x="1124" y="1286"/>
                    </a:lnTo>
                    <a:lnTo>
                      <a:pt x="1125" y="1295"/>
                    </a:lnTo>
                    <a:lnTo>
                      <a:pt x="1126" y="1305"/>
                    </a:lnTo>
                    <a:lnTo>
                      <a:pt x="1131" y="1325"/>
                    </a:lnTo>
                    <a:lnTo>
                      <a:pt x="1139" y="1347"/>
                    </a:lnTo>
                    <a:lnTo>
                      <a:pt x="1149" y="1373"/>
                    </a:lnTo>
                    <a:lnTo>
                      <a:pt x="1160" y="1401"/>
                    </a:lnTo>
                    <a:lnTo>
                      <a:pt x="1177" y="1443"/>
                    </a:lnTo>
                    <a:lnTo>
                      <a:pt x="1202" y="1509"/>
                    </a:lnTo>
                    <a:lnTo>
                      <a:pt x="1234" y="1594"/>
                    </a:lnTo>
                    <a:lnTo>
                      <a:pt x="1270" y="1694"/>
                    </a:lnTo>
                    <a:lnTo>
                      <a:pt x="1308" y="1804"/>
                    </a:lnTo>
                    <a:lnTo>
                      <a:pt x="1348" y="1920"/>
                    </a:lnTo>
                    <a:lnTo>
                      <a:pt x="1388" y="2037"/>
                    </a:lnTo>
                    <a:lnTo>
                      <a:pt x="1427" y="2152"/>
                    </a:lnTo>
                    <a:lnTo>
                      <a:pt x="1462" y="2260"/>
                    </a:lnTo>
                    <a:lnTo>
                      <a:pt x="1491" y="2354"/>
                    </a:lnTo>
                    <a:lnTo>
                      <a:pt x="1514" y="2433"/>
                    </a:lnTo>
                    <a:lnTo>
                      <a:pt x="1528" y="2490"/>
                    </a:lnTo>
                    <a:lnTo>
                      <a:pt x="1532" y="2510"/>
                    </a:lnTo>
                    <a:lnTo>
                      <a:pt x="1533" y="2523"/>
                    </a:lnTo>
                    <a:lnTo>
                      <a:pt x="1531" y="2528"/>
                    </a:lnTo>
                    <a:lnTo>
                      <a:pt x="1526" y="2525"/>
                    </a:lnTo>
                    <a:lnTo>
                      <a:pt x="1518" y="2514"/>
                    </a:lnTo>
                    <a:lnTo>
                      <a:pt x="1506" y="2494"/>
                    </a:lnTo>
                    <a:lnTo>
                      <a:pt x="1491" y="2464"/>
                    </a:lnTo>
                    <a:lnTo>
                      <a:pt x="1472" y="2424"/>
                    </a:lnTo>
                    <a:lnTo>
                      <a:pt x="1432" y="2336"/>
                    </a:lnTo>
                    <a:lnTo>
                      <a:pt x="1398" y="2253"/>
                    </a:lnTo>
                    <a:lnTo>
                      <a:pt x="1367" y="2175"/>
                    </a:lnTo>
                    <a:lnTo>
                      <a:pt x="1341" y="2101"/>
                    </a:lnTo>
                    <a:lnTo>
                      <a:pt x="1317" y="2031"/>
                    </a:lnTo>
                    <a:lnTo>
                      <a:pt x="1296" y="1965"/>
                    </a:lnTo>
                    <a:lnTo>
                      <a:pt x="1277" y="1904"/>
                    </a:lnTo>
                    <a:lnTo>
                      <a:pt x="1260" y="1845"/>
                    </a:lnTo>
                    <a:lnTo>
                      <a:pt x="1244" y="1791"/>
                    </a:lnTo>
                    <a:lnTo>
                      <a:pt x="1227" y="1739"/>
                    </a:lnTo>
                    <a:lnTo>
                      <a:pt x="1211" y="1692"/>
                    </a:lnTo>
                    <a:lnTo>
                      <a:pt x="1194" y="1645"/>
                    </a:lnTo>
                    <a:lnTo>
                      <a:pt x="1176" y="1602"/>
                    </a:lnTo>
                    <a:lnTo>
                      <a:pt x="1158" y="1561"/>
                    </a:lnTo>
                    <a:lnTo>
                      <a:pt x="1146" y="1542"/>
                    </a:lnTo>
                    <a:lnTo>
                      <a:pt x="1135" y="1522"/>
                    </a:lnTo>
                    <a:lnTo>
                      <a:pt x="1124" y="1503"/>
                    </a:lnTo>
                    <a:lnTo>
                      <a:pt x="1111" y="1486"/>
                    </a:lnTo>
                    <a:lnTo>
                      <a:pt x="1065" y="1421"/>
                    </a:lnTo>
                    <a:lnTo>
                      <a:pt x="1029" y="1367"/>
                    </a:lnTo>
                    <a:lnTo>
                      <a:pt x="999" y="1323"/>
                    </a:lnTo>
                    <a:lnTo>
                      <a:pt x="973" y="1287"/>
                    </a:lnTo>
                    <a:lnTo>
                      <a:pt x="959" y="1272"/>
                    </a:lnTo>
                    <a:lnTo>
                      <a:pt x="945" y="1259"/>
                    </a:lnTo>
                    <a:lnTo>
                      <a:pt x="932" y="1246"/>
                    </a:lnTo>
                    <a:lnTo>
                      <a:pt x="917" y="1234"/>
                    </a:lnTo>
                    <a:lnTo>
                      <a:pt x="899" y="1224"/>
                    </a:lnTo>
                    <a:lnTo>
                      <a:pt x="880" y="1212"/>
                    </a:lnTo>
                    <a:lnTo>
                      <a:pt x="858" y="1204"/>
                    </a:lnTo>
                    <a:lnTo>
                      <a:pt x="834" y="1194"/>
                    </a:lnTo>
                    <a:lnTo>
                      <a:pt x="821" y="1189"/>
                    </a:lnTo>
                    <a:lnTo>
                      <a:pt x="807" y="1181"/>
                    </a:lnTo>
                    <a:lnTo>
                      <a:pt x="793" y="1174"/>
                    </a:lnTo>
                    <a:lnTo>
                      <a:pt x="779" y="1165"/>
                    </a:lnTo>
                    <a:lnTo>
                      <a:pt x="751" y="1145"/>
                    </a:lnTo>
                    <a:lnTo>
                      <a:pt x="722" y="1124"/>
                    </a:lnTo>
                    <a:lnTo>
                      <a:pt x="665" y="1079"/>
                    </a:lnTo>
                    <a:lnTo>
                      <a:pt x="611" y="1040"/>
                    </a:lnTo>
                    <a:lnTo>
                      <a:pt x="598" y="1033"/>
                    </a:lnTo>
                    <a:lnTo>
                      <a:pt x="587" y="1026"/>
                    </a:lnTo>
                    <a:lnTo>
                      <a:pt x="576" y="1021"/>
                    </a:lnTo>
                    <a:lnTo>
                      <a:pt x="565" y="1018"/>
                    </a:lnTo>
                    <a:lnTo>
                      <a:pt x="555" y="1015"/>
                    </a:lnTo>
                    <a:lnTo>
                      <a:pt x="545" y="1014"/>
                    </a:lnTo>
                    <a:lnTo>
                      <a:pt x="537" y="1015"/>
                    </a:lnTo>
                    <a:lnTo>
                      <a:pt x="529" y="1018"/>
                    </a:lnTo>
                    <a:lnTo>
                      <a:pt x="522" y="1023"/>
                    </a:lnTo>
                    <a:lnTo>
                      <a:pt x="516" y="1029"/>
                    </a:lnTo>
                    <a:lnTo>
                      <a:pt x="511" y="1039"/>
                    </a:lnTo>
                    <a:lnTo>
                      <a:pt x="507" y="1050"/>
                    </a:lnTo>
                    <a:lnTo>
                      <a:pt x="505" y="1065"/>
                    </a:lnTo>
                    <a:lnTo>
                      <a:pt x="502" y="1081"/>
                    </a:lnTo>
                    <a:lnTo>
                      <a:pt x="502" y="1101"/>
                    </a:lnTo>
                    <a:lnTo>
                      <a:pt x="504" y="1125"/>
                    </a:lnTo>
                    <a:lnTo>
                      <a:pt x="506" y="1149"/>
                    </a:lnTo>
                    <a:lnTo>
                      <a:pt x="509" y="1174"/>
                    </a:lnTo>
                    <a:lnTo>
                      <a:pt x="514" y="1200"/>
                    </a:lnTo>
                    <a:lnTo>
                      <a:pt x="519" y="1226"/>
                    </a:lnTo>
                    <a:lnTo>
                      <a:pt x="532" y="1280"/>
                    </a:lnTo>
                    <a:lnTo>
                      <a:pt x="550" y="1336"/>
                    </a:lnTo>
                    <a:lnTo>
                      <a:pt x="569" y="1395"/>
                    </a:lnTo>
                    <a:lnTo>
                      <a:pt x="589" y="1454"/>
                    </a:lnTo>
                    <a:lnTo>
                      <a:pt x="610" y="1516"/>
                    </a:lnTo>
                    <a:lnTo>
                      <a:pt x="632" y="1578"/>
                    </a:lnTo>
                    <a:lnTo>
                      <a:pt x="653" y="1642"/>
                    </a:lnTo>
                    <a:lnTo>
                      <a:pt x="673" y="1708"/>
                    </a:lnTo>
                    <a:lnTo>
                      <a:pt x="693" y="1774"/>
                    </a:lnTo>
                    <a:lnTo>
                      <a:pt x="710" y="1840"/>
                    </a:lnTo>
                    <a:lnTo>
                      <a:pt x="718" y="1874"/>
                    </a:lnTo>
                    <a:lnTo>
                      <a:pt x="725" y="1908"/>
                    </a:lnTo>
                    <a:lnTo>
                      <a:pt x="731" y="1942"/>
                    </a:lnTo>
                    <a:lnTo>
                      <a:pt x="736" y="1976"/>
                    </a:lnTo>
                    <a:lnTo>
                      <a:pt x="739" y="2010"/>
                    </a:lnTo>
                    <a:lnTo>
                      <a:pt x="743" y="2045"/>
                    </a:lnTo>
                    <a:lnTo>
                      <a:pt x="744" y="2079"/>
                    </a:lnTo>
                    <a:lnTo>
                      <a:pt x="746" y="2113"/>
                    </a:lnTo>
                    <a:lnTo>
                      <a:pt x="746" y="2182"/>
                    </a:lnTo>
                    <a:lnTo>
                      <a:pt x="749" y="2255"/>
                    </a:lnTo>
                    <a:lnTo>
                      <a:pt x="754" y="2329"/>
                    </a:lnTo>
                    <a:lnTo>
                      <a:pt x="761" y="2406"/>
                    </a:lnTo>
                    <a:lnTo>
                      <a:pt x="769" y="2482"/>
                    </a:lnTo>
                    <a:lnTo>
                      <a:pt x="779" y="2559"/>
                    </a:lnTo>
                    <a:lnTo>
                      <a:pt x="792" y="2635"/>
                    </a:lnTo>
                    <a:lnTo>
                      <a:pt x="804" y="2710"/>
                    </a:lnTo>
                    <a:lnTo>
                      <a:pt x="819" y="2782"/>
                    </a:lnTo>
                    <a:lnTo>
                      <a:pt x="834" y="2851"/>
                    </a:lnTo>
                    <a:lnTo>
                      <a:pt x="852" y="2917"/>
                    </a:lnTo>
                    <a:lnTo>
                      <a:pt x="871" y="2978"/>
                    </a:lnTo>
                    <a:lnTo>
                      <a:pt x="879" y="3008"/>
                    </a:lnTo>
                    <a:lnTo>
                      <a:pt x="889" y="3035"/>
                    </a:lnTo>
                    <a:lnTo>
                      <a:pt x="899" y="3061"/>
                    </a:lnTo>
                    <a:lnTo>
                      <a:pt x="909" y="3086"/>
                    </a:lnTo>
                    <a:lnTo>
                      <a:pt x="920" y="3108"/>
                    </a:lnTo>
                    <a:lnTo>
                      <a:pt x="930" y="3129"/>
                    </a:lnTo>
                    <a:lnTo>
                      <a:pt x="942" y="3148"/>
                    </a:lnTo>
                    <a:lnTo>
                      <a:pt x="953" y="3166"/>
                    </a:lnTo>
                    <a:lnTo>
                      <a:pt x="965" y="3186"/>
                    </a:lnTo>
                    <a:lnTo>
                      <a:pt x="979" y="3212"/>
                    </a:lnTo>
                    <a:lnTo>
                      <a:pt x="995" y="3244"/>
                    </a:lnTo>
                    <a:lnTo>
                      <a:pt x="1013" y="3283"/>
                    </a:lnTo>
                    <a:lnTo>
                      <a:pt x="1053" y="3375"/>
                    </a:lnTo>
                    <a:lnTo>
                      <a:pt x="1098" y="3488"/>
                    </a:lnTo>
                    <a:lnTo>
                      <a:pt x="1146" y="3614"/>
                    </a:lnTo>
                    <a:lnTo>
                      <a:pt x="1199" y="3751"/>
                    </a:lnTo>
                    <a:lnTo>
                      <a:pt x="1252" y="3897"/>
                    </a:lnTo>
                    <a:lnTo>
                      <a:pt x="1308" y="4048"/>
                    </a:lnTo>
                    <a:lnTo>
                      <a:pt x="1366" y="4200"/>
                    </a:lnTo>
                    <a:lnTo>
                      <a:pt x="1423" y="4350"/>
                    </a:lnTo>
                    <a:lnTo>
                      <a:pt x="1478" y="4495"/>
                    </a:lnTo>
                    <a:lnTo>
                      <a:pt x="1533" y="4631"/>
                    </a:lnTo>
                    <a:lnTo>
                      <a:pt x="1559" y="4695"/>
                    </a:lnTo>
                    <a:lnTo>
                      <a:pt x="1584" y="4755"/>
                    </a:lnTo>
                    <a:lnTo>
                      <a:pt x="1609" y="4811"/>
                    </a:lnTo>
                    <a:lnTo>
                      <a:pt x="1632" y="4863"/>
                    </a:lnTo>
                    <a:lnTo>
                      <a:pt x="1654" y="4909"/>
                    </a:lnTo>
                    <a:lnTo>
                      <a:pt x="1675" y="4952"/>
                    </a:lnTo>
                    <a:lnTo>
                      <a:pt x="1695" y="4988"/>
                    </a:lnTo>
                    <a:lnTo>
                      <a:pt x="1714" y="5019"/>
                    </a:lnTo>
                    <a:lnTo>
                      <a:pt x="1786" y="5130"/>
                    </a:lnTo>
                    <a:lnTo>
                      <a:pt x="1860" y="5241"/>
                    </a:lnTo>
                    <a:lnTo>
                      <a:pt x="1930" y="5346"/>
                    </a:lnTo>
                    <a:lnTo>
                      <a:pt x="1994" y="5441"/>
                    </a:lnTo>
                    <a:lnTo>
                      <a:pt x="2048" y="5523"/>
                    </a:lnTo>
                    <a:lnTo>
                      <a:pt x="2091" y="5586"/>
                    </a:lnTo>
                    <a:lnTo>
                      <a:pt x="2118" y="5627"/>
                    </a:lnTo>
                    <a:lnTo>
                      <a:pt x="2128" y="5642"/>
                    </a:lnTo>
                    <a:lnTo>
                      <a:pt x="2115" y="5624"/>
                    </a:lnTo>
                    <a:lnTo>
                      <a:pt x="2076" y="5576"/>
                    </a:lnTo>
                    <a:lnTo>
                      <a:pt x="2017" y="5501"/>
                    </a:lnTo>
                    <a:lnTo>
                      <a:pt x="1942" y="5402"/>
                    </a:lnTo>
                    <a:lnTo>
                      <a:pt x="1901" y="5345"/>
                    </a:lnTo>
                    <a:lnTo>
                      <a:pt x="1856" y="5285"/>
                    </a:lnTo>
                    <a:lnTo>
                      <a:pt x="1811" y="5221"/>
                    </a:lnTo>
                    <a:lnTo>
                      <a:pt x="1764" y="5154"/>
                    </a:lnTo>
                    <a:lnTo>
                      <a:pt x="1717" y="5084"/>
                    </a:lnTo>
                    <a:lnTo>
                      <a:pt x="1669" y="5013"/>
                    </a:lnTo>
                    <a:lnTo>
                      <a:pt x="1622" y="4939"/>
                    </a:lnTo>
                    <a:lnTo>
                      <a:pt x="1576" y="4866"/>
                    </a:lnTo>
                    <a:lnTo>
                      <a:pt x="1553" y="4827"/>
                    </a:lnTo>
                    <a:lnTo>
                      <a:pt x="1529" y="4784"/>
                    </a:lnTo>
                    <a:lnTo>
                      <a:pt x="1507" y="4741"/>
                    </a:lnTo>
                    <a:lnTo>
                      <a:pt x="1484" y="4693"/>
                    </a:lnTo>
                    <a:lnTo>
                      <a:pt x="1461" y="4645"/>
                    </a:lnTo>
                    <a:lnTo>
                      <a:pt x="1438" y="4594"/>
                    </a:lnTo>
                    <a:lnTo>
                      <a:pt x="1415" y="4540"/>
                    </a:lnTo>
                    <a:lnTo>
                      <a:pt x="1392" y="4485"/>
                    </a:lnTo>
                    <a:lnTo>
                      <a:pt x="1346" y="4371"/>
                    </a:lnTo>
                    <a:lnTo>
                      <a:pt x="1301" y="4254"/>
                    </a:lnTo>
                    <a:lnTo>
                      <a:pt x="1256" y="4134"/>
                    </a:lnTo>
                    <a:lnTo>
                      <a:pt x="1211" y="4013"/>
                    </a:lnTo>
                    <a:lnTo>
                      <a:pt x="1166" y="3892"/>
                    </a:lnTo>
                    <a:lnTo>
                      <a:pt x="1124" y="3773"/>
                    </a:lnTo>
                    <a:lnTo>
                      <a:pt x="1080" y="3659"/>
                    </a:lnTo>
                    <a:lnTo>
                      <a:pt x="1039" y="3550"/>
                    </a:lnTo>
                    <a:lnTo>
                      <a:pt x="998" y="3448"/>
                    </a:lnTo>
                    <a:lnTo>
                      <a:pt x="959" y="3354"/>
                    </a:lnTo>
                    <a:lnTo>
                      <a:pt x="939" y="3312"/>
                    </a:lnTo>
                    <a:lnTo>
                      <a:pt x="920" y="3272"/>
                    </a:lnTo>
                    <a:lnTo>
                      <a:pt x="902" y="3234"/>
                    </a:lnTo>
                    <a:lnTo>
                      <a:pt x="883" y="3201"/>
                    </a:lnTo>
                    <a:lnTo>
                      <a:pt x="851" y="3138"/>
                    </a:lnTo>
                    <a:lnTo>
                      <a:pt x="821" y="3081"/>
                    </a:lnTo>
                    <a:lnTo>
                      <a:pt x="794" y="3028"/>
                    </a:lnTo>
                    <a:lnTo>
                      <a:pt x="772" y="2978"/>
                    </a:lnTo>
                    <a:lnTo>
                      <a:pt x="752" y="2933"/>
                    </a:lnTo>
                    <a:lnTo>
                      <a:pt x="734" y="2892"/>
                    </a:lnTo>
                    <a:lnTo>
                      <a:pt x="720" y="2854"/>
                    </a:lnTo>
                    <a:lnTo>
                      <a:pt x="707" y="2816"/>
                    </a:lnTo>
                    <a:lnTo>
                      <a:pt x="697" y="2782"/>
                    </a:lnTo>
                    <a:lnTo>
                      <a:pt x="688" y="2749"/>
                    </a:lnTo>
                    <a:lnTo>
                      <a:pt x="682" y="2718"/>
                    </a:lnTo>
                    <a:lnTo>
                      <a:pt x="676" y="2686"/>
                    </a:lnTo>
                    <a:lnTo>
                      <a:pt x="671" y="2656"/>
                    </a:lnTo>
                    <a:lnTo>
                      <a:pt x="667" y="2625"/>
                    </a:lnTo>
                    <a:lnTo>
                      <a:pt x="665" y="2594"/>
                    </a:lnTo>
                    <a:lnTo>
                      <a:pt x="661" y="2563"/>
                    </a:lnTo>
                    <a:lnTo>
                      <a:pt x="657" y="2523"/>
                    </a:lnTo>
                    <a:lnTo>
                      <a:pt x="650" y="2472"/>
                    </a:lnTo>
                    <a:lnTo>
                      <a:pt x="642" y="2411"/>
                    </a:lnTo>
                    <a:lnTo>
                      <a:pt x="632" y="2344"/>
                    </a:lnTo>
                    <a:lnTo>
                      <a:pt x="622" y="2274"/>
                    </a:lnTo>
                    <a:lnTo>
                      <a:pt x="610" y="2205"/>
                    </a:lnTo>
                    <a:lnTo>
                      <a:pt x="597" y="2137"/>
                    </a:lnTo>
                    <a:lnTo>
                      <a:pt x="584" y="2075"/>
                    </a:lnTo>
                    <a:lnTo>
                      <a:pt x="576" y="2047"/>
                    </a:lnTo>
                    <a:lnTo>
                      <a:pt x="570" y="2022"/>
                    </a:lnTo>
                    <a:lnTo>
                      <a:pt x="562" y="2000"/>
                    </a:lnTo>
                    <a:lnTo>
                      <a:pt x="555" y="1981"/>
                    </a:lnTo>
                    <a:lnTo>
                      <a:pt x="547" y="1966"/>
                    </a:lnTo>
                    <a:lnTo>
                      <a:pt x="540" y="1955"/>
                    </a:lnTo>
                    <a:lnTo>
                      <a:pt x="532" y="1949"/>
                    </a:lnTo>
                    <a:lnTo>
                      <a:pt x="525" y="1946"/>
                    </a:lnTo>
                    <a:lnTo>
                      <a:pt x="517" y="1950"/>
                    </a:lnTo>
                    <a:lnTo>
                      <a:pt x="510" y="1959"/>
                    </a:lnTo>
                    <a:lnTo>
                      <a:pt x="502" y="1972"/>
                    </a:lnTo>
                    <a:lnTo>
                      <a:pt x="496" y="1994"/>
                    </a:lnTo>
                    <a:lnTo>
                      <a:pt x="489" y="2021"/>
                    </a:lnTo>
                    <a:lnTo>
                      <a:pt x="482" y="2056"/>
                    </a:lnTo>
                    <a:lnTo>
                      <a:pt x="475" y="2097"/>
                    </a:lnTo>
                    <a:lnTo>
                      <a:pt x="469" y="2147"/>
                    </a:lnTo>
                    <a:lnTo>
                      <a:pt x="466" y="2162"/>
                    </a:lnTo>
                    <a:lnTo>
                      <a:pt x="459" y="2202"/>
                    </a:lnTo>
                    <a:lnTo>
                      <a:pt x="455" y="2231"/>
                    </a:lnTo>
                    <a:lnTo>
                      <a:pt x="451" y="2263"/>
                    </a:lnTo>
                    <a:lnTo>
                      <a:pt x="448" y="2299"/>
                    </a:lnTo>
                    <a:lnTo>
                      <a:pt x="445" y="2339"/>
                    </a:lnTo>
                    <a:lnTo>
                      <a:pt x="444" y="2382"/>
                    </a:lnTo>
                    <a:lnTo>
                      <a:pt x="443" y="2426"/>
                    </a:lnTo>
                    <a:lnTo>
                      <a:pt x="444" y="2472"/>
                    </a:lnTo>
                    <a:lnTo>
                      <a:pt x="448" y="2519"/>
                    </a:lnTo>
                    <a:lnTo>
                      <a:pt x="450" y="2542"/>
                    </a:lnTo>
                    <a:lnTo>
                      <a:pt x="454" y="2565"/>
                    </a:lnTo>
                    <a:lnTo>
                      <a:pt x="457" y="2589"/>
                    </a:lnTo>
                    <a:lnTo>
                      <a:pt x="462" y="2611"/>
                    </a:lnTo>
                    <a:lnTo>
                      <a:pt x="467" y="2635"/>
                    </a:lnTo>
                    <a:lnTo>
                      <a:pt x="474" y="2658"/>
                    </a:lnTo>
                    <a:lnTo>
                      <a:pt x="480" y="2680"/>
                    </a:lnTo>
                    <a:lnTo>
                      <a:pt x="489" y="2701"/>
                    </a:lnTo>
                    <a:lnTo>
                      <a:pt x="520" y="2781"/>
                    </a:lnTo>
                    <a:lnTo>
                      <a:pt x="552" y="2857"/>
                    </a:lnTo>
                    <a:lnTo>
                      <a:pt x="584" y="2931"/>
                    </a:lnTo>
                    <a:lnTo>
                      <a:pt x="615" y="3002"/>
                    </a:lnTo>
                    <a:lnTo>
                      <a:pt x="646" y="3075"/>
                    </a:lnTo>
                    <a:lnTo>
                      <a:pt x="675" y="3147"/>
                    </a:lnTo>
                    <a:lnTo>
                      <a:pt x="690" y="3184"/>
                    </a:lnTo>
                    <a:lnTo>
                      <a:pt x="703" y="3223"/>
                    </a:lnTo>
                    <a:lnTo>
                      <a:pt x="717" y="3263"/>
                    </a:lnTo>
                    <a:lnTo>
                      <a:pt x="731" y="3304"/>
                    </a:lnTo>
                    <a:lnTo>
                      <a:pt x="742" y="3345"/>
                    </a:lnTo>
                    <a:lnTo>
                      <a:pt x="752" y="3382"/>
                    </a:lnTo>
                    <a:lnTo>
                      <a:pt x="759" y="3415"/>
                    </a:lnTo>
                    <a:lnTo>
                      <a:pt x="766" y="3443"/>
                    </a:lnTo>
                    <a:lnTo>
                      <a:pt x="768" y="3465"/>
                    </a:lnTo>
                    <a:lnTo>
                      <a:pt x="769" y="3483"/>
                    </a:lnTo>
                    <a:lnTo>
                      <a:pt x="768" y="3489"/>
                    </a:lnTo>
                    <a:lnTo>
                      <a:pt x="768" y="3493"/>
                    </a:lnTo>
                    <a:lnTo>
                      <a:pt x="766" y="3496"/>
                    </a:lnTo>
                    <a:lnTo>
                      <a:pt x="763" y="3498"/>
                    </a:lnTo>
                    <a:lnTo>
                      <a:pt x="761" y="3496"/>
                    </a:lnTo>
                    <a:lnTo>
                      <a:pt x="757" y="3494"/>
                    </a:lnTo>
                    <a:lnTo>
                      <a:pt x="753" y="3490"/>
                    </a:lnTo>
                    <a:lnTo>
                      <a:pt x="748" y="3484"/>
                    </a:lnTo>
                    <a:lnTo>
                      <a:pt x="737" y="3465"/>
                    </a:lnTo>
                    <a:lnTo>
                      <a:pt x="723" y="3438"/>
                    </a:lnTo>
                    <a:lnTo>
                      <a:pt x="707" y="3402"/>
                    </a:lnTo>
                    <a:lnTo>
                      <a:pt x="688" y="3357"/>
                    </a:lnTo>
                    <a:lnTo>
                      <a:pt x="666" y="3300"/>
                    </a:lnTo>
                    <a:lnTo>
                      <a:pt x="641" y="3234"/>
                    </a:lnTo>
                    <a:lnTo>
                      <a:pt x="616" y="3167"/>
                    </a:lnTo>
                    <a:lnTo>
                      <a:pt x="591" y="3104"/>
                    </a:lnTo>
                    <a:lnTo>
                      <a:pt x="566" y="3046"/>
                    </a:lnTo>
                    <a:lnTo>
                      <a:pt x="542" y="2992"/>
                    </a:lnTo>
                    <a:lnTo>
                      <a:pt x="500" y="2895"/>
                    </a:lnTo>
                    <a:lnTo>
                      <a:pt x="461" y="2802"/>
                    </a:lnTo>
                    <a:lnTo>
                      <a:pt x="444" y="2758"/>
                    </a:lnTo>
                    <a:lnTo>
                      <a:pt x="429" y="2710"/>
                    </a:lnTo>
                    <a:lnTo>
                      <a:pt x="423" y="2686"/>
                    </a:lnTo>
                    <a:lnTo>
                      <a:pt x="416" y="2663"/>
                    </a:lnTo>
                    <a:lnTo>
                      <a:pt x="410" y="2638"/>
                    </a:lnTo>
                    <a:lnTo>
                      <a:pt x="405" y="2613"/>
                    </a:lnTo>
                    <a:lnTo>
                      <a:pt x="400" y="2585"/>
                    </a:lnTo>
                    <a:lnTo>
                      <a:pt x="396" y="2559"/>
                    </a:lnTo>
                    <a:lnTo>
                      <a:pt x="393" y="2530"/>
                    </a:lnTo>
                    <a:lnTo>
                      <a:pt x="390" y="2500"/>
                    </a:lnTo>
                    <a:lnTo>
                      <a:pt x="388" y="2470"/>
                    </a:lnTo>
                    <a:lnTo>
                      <a:pt x="386" y="2438"/>
                    </a:lnTo>
                    <a:lnTo>
                      <a:pt x="385" y="2404"/>
                    </a:lnTo>
                    <a:lnTo>
                      <a:pt x="385" y="2371"/>
                    </a:lnTo>
                    <a:lnTo>
                      <a:pt x="385" y="2302"/>
                    </a:lnTo>
                    <a:lnTo>
                      <a:pt x="388" y="2241"/>
                    </a:lnTo>
                    <a:lnTo>
                      <a:pt x="393" y="2183"/>
                    </a:lnTo>
                    <a:lnTo>
                      <a:pt x="398" y="2132"/>
                    </a:lnTo>
                    <a:lnTo>
                      <a:pt x="409" y="2041"/>
                    </a:lnTo>
                    <a:lnTo>
                      <a:pt x="423" y="1960"/>
                    </a:lnTo>
                    <a:lnTo>
                      <a:pt x="429" y="1921"/>
                    </a:lnTo>
                    <a:lnTo>
                      <a:pt x="434" y="1884"/>
                    </a:lnTo>
                    <a:lnTo>
                      <a:pt x="438" y="1845"/>
                    </a:lnTo>
                    <a:lnTo>
                      <a:pt x="441" y="1805"/>
                    </a:lnTo>
                    <a:lnTo>
                      <a:pt x="443" y="1764"/>
                    </a:lnTo>
                    <a:lnTo>
                      <a:pt x="441" y="1722"/>
                    </a:lnTo>
                    <a:lnTo>
                      <a:pt x="439" y="1674"/>
                    </a:lnTo>
                    <a:lnTo>
                      <a:pt x="434" y="1624"/>
                    </a:lnTo>
                    <a:lnTo>
                      <a:pt x="426" y="1571"/>
                    </a:lnTo>
                    <a:lnTo>
                      <a:pt x="419" y="1514"/>
                    </a:lnTo>
                    <a:lnTo>
                      <a:pt x="409" y="1457"/>
                    </a:lnTo>
                    <a:lnTo>
                      <a:pt x="399" y="1398"/>
                    </a:lnTo>
                    <a:lnTo>
                      <a:pt x="388" y="1341"/>
                    </a:lnTo>
                    <a:lnTo>
                      <a:pt x="375" y="1285"/>
                    </a:lnTo>
                    <a:lnTo>
                      <a:pt x="363" y="1231"/>
                    </a:lnTo>
                    <a:lnTo>
                      <a:pt x="348" y="1181"/>
                    </a:lnTo>
                    <a:lnTo>
                      <a:pt x="340" y="1159"/>
                    </a:lnTo>
                    <a:lnTo>
                      <a:pt x="333" y="1136"/>
                    </a:lnTo>
                    <a:lnTo>
                      <a:pt x="325" y="1116"/>
                    </a:lnTo>
                    <a:lnTo>
                      <a:pt x="318" y="1096"/>
                    </a:lnTo>
                    <a:lnTo>
                      <a:pt x="309" y="1079"/>
                    </a:lnTo>
                    <a:lnTo>
                      <a:pt x="300" y="1064"/>
                    </a:lnTo>
                    <a:lnTo>
                      <a:pt x="292" y="1050"/>
                    </a:lnTo>
                    <a:lnTo>
                      <a:pt x="283" y="1039"/>
                    </a:lnTo>
                    <a:lnTo>
                      <a:pt x="274" y="1029"/>
                    </a:lnTo>
                    <a:lnTo>
                      <a:pt x="265" y="1023"/>
                    </a:lnTo>
                    <a:lnTo>
                      <a:pt x="255" y="1018"/>
                    </a:lnTo>
                    <a:lnTo>
                      <a:pt x="247" y="1015"/>
                    </a:lnTo>
                    <a:lnTo>
                      <a:pt x="237" y="1016"/>
                    </a:lnTo>
                    <a:lnTo>
                      <a:pt x="227" y="1020"/>
                    </a:lnTo>
                    <a:lnTo>
                      <a:pt x="217" y="1026"/>
                    </a:lnTo>
                    <a:lnTo>
                      <a:pt x="207" y="1035"/>
                    </a:lnTo>
                    <a:lnTo>
                      <a:pt x="202" y="1041"/>
                    </a:lnTo>
                    <a:lnTo>
                      <a:pt x="189" y="1056"/>
                    </a:lnTo>
                    <a:lnTo>
                      <a:pt x="180" y="1065"/>
                    </a:lnTo>
                    <a:lnTo>
                      <a:pt x="170" y="1074"/>
                    </a:lnTo>
                    <a:lnTo>
                      <a:pt x="159" y="1081"/>
                    </a:lnTo>
                    <a:lnTo>
                      <a:pt x="148" y="1089"/>
                    </a:lnTo>
                    <a:lnTo>
                      <a:pt x="142" y="1091"/>
                    </a:lnTo>
                    <a:lnTo>
                      <a:pt x="136" y="1093"/>
                    </a:lnTo>
                    <a:lnTo>
                      <a:pt x="131" y="1094"/>
                    </a:lnTo>
                    <a:lnTo>
                      <a:pt x="124" y="1095"/>
                    </a:lnTo>
                    <a:lnTo>
                      <a:pt x="118" y="1095"/>
                    </a:lnTo>
                    <a:lnTo>
                      <a:pt x="112" y="1094"/>
                    </a:lnTo>
                    <a:lnTo>
                      <a:pt x="106" y="1091"/>
                    </a:lnTo>
                    <a:lnTo>
                      <a:pt x="101" y="1088"/>
                    </a:lnTo>
                    <a:lnTo>
                      <a:pt x="94" y="1084"/>
                    </a:lnTo>
                    <a:lnTo>
                      <a:pt x="89" y="1078"/>
                    </a:lnTo>
                    <a:lnTo>
                      <a:pt x="84" y="1070"/>
                    </a:lnTo>
                    <a:lnTo>
                      <a:pt x="79" y="1061"/>
                    </a:lnTo>
                    <a:lnTo>
                      <a:pt x="74" y="1051"/>
                    </a:lnTo>
                    <a:lnTo>
                      <a:pt x="71" y="1040"/>
                    </a:lnTo>
                    <a:lnTo>
                      <a:pt x="67" y="1026"/>
                    </a:lnTo>
                    <a:lnTo>
                      <a:pt x="63" y="1011"/>
                    </a:lnTo>
                    <a:lnTo>
                      <a:pt x="51" y="946"/>
                    </a:lnTo>
                    <a:lnTo>
                      <a:pt x="38" y="885"/>
                    </a:lnTo>
                    <a:lnTo>
                      <a:pt x="28" y="829"/>
                    </a:lnTo>
                    <a:lnTo>
                      <a:pt x="18" y="778"/>
                    </a:lnTo>
                    <a:lnTo>
                      <a:pt x="11" y="736"/>
                    </a:lnTo>
                    <a:lnTo>
                      <a:pt x="5" y="703"/>
                    </a:lnTo>
                    <a:lnTo>
                      <a:pt x="1" y="682"/>
                    </a:lnTo>
                    <a:lnTo>
                      <a:pt x="0" y="674"/>
                    </a:lnTo>
                    <a:lnTo>
                      <a:pt x="6" y="668"/>
                    </a:lnTo>
                    <a:lnTo>
                      <a:pt x="26" y="647"/>
                    </a:lnTo>
                    <a:lnTo>
                      <a:pt x="58" y="616"/>
                    </a:lnTo>
                    <a:lnTo>
                      <a:pt x="103" y="575"/>
                    </a:lnTo>
                    <a:lnTo>
                      <a:pt x="131" y="551"/>
                    </a:lnTo>
                    <a:lnTo>
                      <a:pt x="161" y="526"/>
                    </a:lnTo>
                    <a:lnTo>
                      <a:pt x="194" y="500"/>
                    </a:lnTo>
                    <a:lnTo>
                      <a:pt x="232" y="472"/>
                    </a:lnTo>
                    <a:lnTo>
                      <a:pt x="272" y="445"/>
                    </a:lnTo>
                    <a:lnTo>
                      <a:pt x="314" y="415"/>
                    </a:lnTo>
                    <a:lnTo>
                      <a:pt x="360" y="386"/>
                    </a:lnTo>
                    <a:lnTo>
                      <a:pt x="410" y="356"/>
                    </a:lnTo>
                    <a:lnTo>
                      <a:pt x="462" y="326"/>
                    </a:lnTo>
                    <a:lnTo>
                      <a:pt x="517" y="297"/>
                    </a:lnTo>
                    <a:lnTo>
                      <a:pt x="576" y="269"/>
                    </a:lnTo>
                    <a:lnTo>
                      <a:pt x="637" y="240"/>
                    </a:lnTo>
                    <a:lnTo>
                      <a:pt x="702" y="214"/>
                    </a:lnTo>
                    <a:lnTo>
                      <a:pt x="769" y="188"/>
                    </a:lnTo>
                    <a:lnTo>
                      <a:pt x="841" y="164"/>
                    </a:lnTo>
                    <a:lnTo>
                      <a:pt x="914" y="141"/>
                    </a:lnTo>
                    <a:lnTo>
                      <a:pt x="990" y="120"/>
                    </a:lnTo>
                    <a:lnTo>
                      <a:pt x="1070" y="103"/>
                    </a:lnTo>
                    <a:lnTo>
                      <a:pt x="1153" y="87"/>
                    </a:lnTo>
                    <a:lnTo>
                      <a:pt x="1239" y="73"/>
                    </a:lnTo>
                    <a:lnTo>
                      <a:pt x="1327" y="63"/>
                    </a:lnTo>
                    <a:lnTo>
                      <a:pt x="1418" y="55"/>
                    </a:lnTo>
                    <a:lnTo>
                      <a:pt x="1513" y="53"/>
                    </a:lnTo>
                    <a:lnTo>
                      <a:pt x="1610" y="52"/>
                    </a:lnTo>
                    <a:lnTo>
                      <a:pt x="1710" y="54"/>
                    </a:lnTo>
                    <a:lnTo>
                      <a:pt x="1811" y="58"/>
                    </a:lnTo>
                    <a:lnTo>
                      <a:pt x="1915" y="62"/>
                    </a:lnTo>
                    <a:lnTo>
                      <a:pt x="2020" y="67"/>
                    </a:lnTo>
                    <a:lnTo>
                      <a:pt x="2234" y="80"/>
                    </a:lnTo>
                    <a:lnTo>
                      <a:pt x="2456" y="94"/>
                    </a:lnTo>
                    <a:lnTo>
                      <a:pt x="2685" y="110"/>
                    </a:lnTo>
                    <a:lnTo>
                      <a:pt x="2919" y="126"/>
                    </a:lnTo>
                    <a:lnTo>
                      <a:pt x="3039" y="134"/>
                    </a:lnTo>
                    <a:lnTo>
                      <a:pt x="3160" y="141"/>
                    </a:lnTo>
                    <a:lnTo>
                      <a:pt x="3284" y="148"/>
                    </a:lnTo>
                    <a:lnTo>
                      <a:pt x="3409" y="154"/>
                    </a:lnTo>
                    <a:lnTo>
                      <a:pt x="3535" y="159"/>
                    </a:lnTo>
                    <a:lnTo>
                      <a:pt x="3663" y="164"/>
                    </a:lnTo>
                    <a:lnTo>
                      <a:pt x="3792" y="166"/>
                    </a:lnTo>
                    <a:lnTo>
                      <a:pt x="3923" y="169"/>
                    </a:lnTo>
                    <a:lnTo>
                      <a:pt x="4056" y="170"/>
                    </a:lnTo>
                    <a:lnTo>
                      <a:pt x="4191" y="169"/>
                    </a:lnTo>
                    <a:lnTo>
                      <a:pt x="4327" y="166"/>
                    </a:lnTo>
                    <a:lnTo>
                      <a:pt x="4464" y="163"/>
                    </a:lnTo>
                    <a:lnTo>
                      <a:pt x="4603" y="156"/>
                    </a:lnTo>
                    <a:lnTo>
                      <a:pt x="4744" y="149"/>
                    </a:lnTo>
                    <a:lnTo>
                      <a:pt x="4886" y="139"/>
                    </a:lnTo>
                    <a:lnTo>
                      <a:pt x="5031" y="126"/>
                    </a:lnTo>
                    <a:lnTo>
                      <a:pt x="5175" y="111"/>
                    </a:lnTo>
                    <a:lnTo>
                      <a:pt x="5323" y="95"/>
                    </a:lnTo>
                    <a:lnTo>
                      <a:pt x="5471" y="75"/>
                    </a:lnTo>
                    <a:lnTo>
                      <a:pt x="5622" y="52"/>
                    </a:lnTo>
                    <a:lnTo>
                      <a:pt x="5769" y="30"/>
                    </a:lnTo>
                    <a:lnTo>
                      <a:pt x="5909" y="15"/>
                    </a:lnTo>
                    <a:lnTo>
                      <a:pt x="6041" y="5"/>
                    </a:lnTo>
                    <a:lnTo>
                      <a:pt x="6166" y="0"/>
                    </a:lnTo>
                    <a:lnTo>
                      <a:pt x="6285" y="2"/>
                    </a:lnTo>
                    <a:lnTo>
                      <a:pt x="6397" y="5"/>
                    </a:lnTo>
                    <a:lnTo>
                      <a:pt x="6502" y="15"/>
                    </a:lnTo>
                    <a:lnTo>
                      <a:pt x="6602" y="28"/>
                    </a:lnTo>
                    <a:lnTo>
                      <a:pt x="6694" y="45"/>
                    </a:lnTo>
                    <a:lnTo>
                      <a:pt x="6781" y="64"/>
                    </a:lnTo>
                    <a:lnTo>
                      <a:pt x="6863" y="87"/>
                    </a:lnTo>
                    <a:lnTo>
                      <a:pt x="6937" y="113"/>
                    </a:lnTo>
                    <a:lnTo>
                      <a:pt x="7007" y="139"/>
                    </a:lnTo>
                    <a:lnTo>
                      <a:pt x="7072" y="169"/>
                    </a:lnTo>
                    <a:lnTo>
                      <a:pt x="7132" y="199"/>
                    </a:lnTo>
                    <a:lnTo>
                      <a:pt x="7187" y="231"/>
                    </a:lnTo>
                    <a:lnTo>
                      <a:pt x="7237" y="264"/>
                    </a:lnTo>
                    <a:lnTo>
                      <a:pt x="7282" y="296"/>
                    </a:lnTo>
                    <a:lnTo>
                      <a:pt x="7323" y="329"/>
                    </a:lnTo>
                    <a:lnTo>
                      <a:pt x="7360" y="361"/>
                    </a:lnTo>
                    <a:lnTo>
                      <a:pt x="7393" y="394"/>
                    </a:lnTo>
                    <a:lnTo>
                      <a:pt x="7423" y="425"/>
                    </a:lnTo>
                    <a:lnTo>
                      <a:pt x="7448" y="455"/>
                    </a:lnTo>
                    <a:lnTo>
                      <a:pt x="7470" y="482"/>
                    </a:lnTo>
                    <a:lnTo>
                      <a:pt x="7489" y="508"/>
                    </a:lnTo>
                    <a:lnTo>
                      <a:pt x="7504" y="532"/>
                    </a:lnTo>
                    <a:lnTo>
                      <a:pt x="7518" y="553"/>
                    </a:lnTo>
                    <a:lnTo>
                      <a:pt x="7528" y="571"/>
                    </a:lnTo>
                    <a:lnTo>
                      <a:pt x="7540" y="597"/>
                    </a:lnTo>
                    <a:lnTo>
                      <a:pt x="7544" y="606"/>
                    </a:lnTo>
                    <a:close/>
                  </a:path>
                </a:pathLst>
              </a:custGeom>
              <a:solidFill>
                <a:srgbClr val="004873"/>
              </a:solidFill>
              <a:ln w="9525">
                <a:noFill/>
                <a:round/>
                <a:headEnd/>
                <a:tailEnd/>
              </a:ln>
            </p:spPr>
            <p:txBody>
              <a:bodyPr/>
              <a:lstStyle/>
              <a:p>
                <a:endParaRPr lang="en-US"/>
              </a:p>
            </p:txBody>
          </p:sp>
          <p:sp>
            <p:nvSpPr>
              <p:cNvPr id="1496" name="Freeform 45"/>
              <p:cNvSpPr>
                <a:spLocks/>
              </p:cNvSpPr>
              <p:nvPr/>
            </p:nvSpPr>
            <p:spPr bwMode="auto">
              <a:xfrm>
                <a:off x="1877" y="2532"/>
                <a:ext cx="2061" cy="722"/>
              </a:xfrm>
              <a:custGeom>
                <a:avLst/>
                <a:gdLst>
                  <a:gd name="T0" fmla="*/ 10226 w 10301"/>
                  <a:gd name="T1" fmla="*/ 1815 h 3607"/>
                  <a:gd name="T2" fmla="*/ 10279 w 10301"/>
                  <a:gd name="T3" fmla="*/ 2077 h 3607"/>
                  <a:gd name="T4" fmla="*/ 10019 w 10301"/>
                  <a:gd name="T5" fmla="*/ 2373 h 3607"/>
                  <a:gd name="T6" fmla="*/ 10046 w 10301"/>
                  <a:gd name="T7" fmla="*/ 2555 h 3607"/>
                  <a:gd name="T8" fmla="*/ 9598 w 10301"/>
                  <a:gd name="T9" fmla="*/ 2629 h 3607"/>
                  <a:gd name="T10" fmla="*/ 9185 w 10301"/>
                  <a:gd name="T11" fmla="*/ 2347 h 3607"/>
                  <a:gd name="T12" fmla="*/ 8554 w 10301"/>
                  <a:gd name="T13" fmla="*/ 2593 h 3607"/>
                  <a:gd name="T14" fmla="*/ 8289 w 10301"/>
                  <a:gd name="T15" fmla="*/ 2666 h 3607"/>
                  <a:gd name="T16" fmla="*/ 8176 w 10301"/>
                  <a:gd name="T17" fmla="*/ 2476 h 3607"/>
                  <a:gd name="T18" fmla="*/ 7975 w 10301"/>
                  <a:gd name="T19" fmla="*/ 2444 h 3607"/>
                  <a:gd name="T20" fmla="*/ 7660 w 10301"/>
                  <a:gd name="T21" fmla="*/ 2500 h 3607"/>
                  <a:gd name="T22" fmla="*/ 7539 w 10301"/>
                  <a:gd name="T23" fmla="*/ 2126 h 3607"/>
                  <a:gd name="T24" fmla="*/ 7362 w 10301"/>
                  <a:gd name="T25" fmla="*/ 1912 h 3607"/>
                  <a:gd name="T26" fmla="*/ 6873 w 10301"/>
                  <a:gd name="T27" fmla="*/ 1729 h 3607"/>
                  <a:gd name="T28" fmla="*/ 6701 w 10301"/>
                  <a:gd name="T29" fmla="*/ 1884 h 3607"/>
                  <a:gd name="T30" fmla="*/ 6824 w 10301"/>
                  <a:gd name="T31" fmla="*/ 2427 h 3607"/>
                  <a:gd name="T32" fmla="*/ 6893 w 10301"/>
                  <a:gd name="T33" fmla="*/ 2774 h 3607"/>
                  <a:gd name="T34" fmla="*/ 6505 w 10301"/>
                  <a:gd name="T35" fmla="*/ 2927 h 3607"/>
                  <a:gd name="T36" fmla="*/ 6034 w 10301"/>
                  <a:gd name="T37" fmla="*/ 3180 h 3607"/>
                  <a:gd name="T38" fmla="*/ 5936 w 10301"/>
                  <a:gd name="T39" fmla="*/ 3458 h 3607"/>
                  <a:gd name="T40" fmla="*/ 5744 w 10301"/>
                  <a:gd name="T41" fmla="*/ 3606 h 3607"/>
                  <a:gd name="T42" fmla="*/ 5352 w 10301"/>
                  <a:gd name="T43" fmla="*/ 3454 h 3607"/>
                  <a:gd name="T44" fmla="*/ 4905 w 10301"/>
                  <a:gd name="T45" fmla="*/ 3439 h 3607"/>
                  <a:gd name="T46" fmla="*/ 4485 w 10301"/>
                  <a:gd name="T47" fmla="*/ 3577 h 3607"/>
                  <a:gd name="T48" fmla="*/ 3801 w 10301"/>
                  <a:gd name="T49" fmla="*/ 3041 h 3607"/>
                  <a:gd name="T50" fmla="*/ 3418 w 10301"/>
                  <a:gd name="T51" fmla="*/ 2808 h 3607"/>
                  <a:gd name="T52" fmla="*/ 3058 w 10301"/>
                  <a:gd name="T53" fmla="*/ 2897 h 3607"/>
                  <a:gd name="T54" fmla="*/ 2864 w 10301"/>
                  <a:gd name="T55" fmla="*/ 2674 h 3607"/>
                  <a:gd name="T56" fmla="*/ 2965 w 10301"/>
                  <a:gd name="T57" fmla="*/ 2335 h 3607"/>
                  <a:gd name="T58" fmla="*/ 2854 w 10301"/>
                  <a:gd name="T59" fmla="*/ 2273 h 3607"/>
                  <a:gd name="T60" fmla="*/ 2701 w 10301"/>
                  <a:gd name="T61" fmla="*/ 2231 h 3607"/>
                  <a:gd name="T62" fmla="*/ 2811 w 10301"/>
                  <a:gd name="T63" fmla="*/ 1736 h 3607"/>
                  <a:gd name="T64" fmla="*/ 2676 w 10301"/>
                  <a:gd name="T65" fmla="*/ 1666 h 3607"/>
                  <a:gd name="T66" fmla="*/ 2537 w 10301"/>
                  <a:gd name="T67" fmla="*/ 1861 h 3607"/>
                  <a:gd name="T68" fmla="*/ 2605 w 10301"/>
                  <a:gd name="T69" fmla="*/ 2156 h 3607"/>
                  <a:gd name="T70" fmla="*/ 2559 w 10301"/>
                  <a:gd name="T71" fmla="*/ 2445 h 3607"/>
                  <a:gd name="T72" fmla="*/ 2328 w 10301"/>
                  <a:gd name="T73" fmla="*/ 2583 h 3607"/>
                  <a:gd name="T74" fmla="*/ 2223 w 10301"/>
                  <a:gd name="T75" fmla="*/ 2408 h 3607"/>
                  <a:gd name="T76" fmla="*/ 1941 w 10301"/>
                  <a:gd name="T77" fmla="*/ 2348 h 3607"/>
                  <a:gd name="T78" fmla="*/ 1664 w 10301"/>
                  <a:gd name="T79" fmla="*/ 2221 h 3607"/>
                  <a:gd name="T80" fmla="*/ 1375 w 10301"/>
                  <a:gd name="T81" fmla="*/ 2291 h 3607"/>
                  <a:gd name="T82" fmla="*/ 1006 w 10301"/>
                  <a:gd name="T83" fmla="*/ 2541 h 3607"/>
                  <a:gd name="T84" fmla="*/ 900 w 10301"/>
                  <a:gd name="T85" fmla="*/ 2310 h 3607"/>
                  <a:gd name="T86" fmla="*/ 702 w 10301"/>
                  <a:gd name="T87" fmla="*/ 2278 h 3607"/>
                  <a:gd name="T88" fmla="*/ 458 w 10301"/>
                  <a:gd name="T89" fmla="*/ 2388 h 3607"/>
                  <a:gd name="T90" fmla="*/ 558 w 10301"/>
                  <a:gd name="T91" fmla="*/ 2090 h 3607"/>
                  <a:gd name="T92" fmla="*/ 110 w 10301"/>
                  <a:gd name="T93" fmla="*/ 2051 h 3607"/>
                  <a:gd name="T94" fmla="*/ 54 w 10301"/>
                  <a:gd name="T95" fmla="*/ 1846 h 3607"/>
                  <a:gd name="T96" fmla="*/ 579 w 10301"/>
                  <a:gd name="T97" fmla="*/ 1035 h 3607"/>
                  <a:gd name="T98" fmla="*/ 860 w 10301"/>
                  <a:gd name="T99" fmla="*/ 261 h 3607"/>
                  <a:gd name="T100" fmla="*/ 1152 w 10301"/>
                  <a:gd name="T101" fmla="*/ 237 h 3607"/>
                  <a:gd name="T102" fmla="*/ 1523 w 10301"/>
                  <a:gd name="T103" fmla="*/ 310 h 3607"/>
                  <a:gd name="T104" fmla="*/ 1726 w 10301"/>
                  <a:gd name="T105" fmla="*/ 445 h 3607"/>
                  <a:gd name="T106" fmla="*/ 2051 w 10301"/>
                  <a:gd name="T107" fmla="*/ 455 h 3607"/>
                  <a:gd name="T108" fmla="*/ 2582 w 10301"/>
                  <a:gd name="T109" fmla="*/ 562 h 3607"/>
                  <a:gd name="T110" fmla="*/ 2948 w 10301"/>
                  <a:gd name="T111" fmla="*/ 607 h 3607"/>
                  <a:gd name="T112" fmla="*/ 3433 w 10301"/>
                  <a:gd name="T113" fmla="*/ 532 h 3607"/>
                  <a:gd name="T114" fmla="*/ 4345 w 10301"/>
                  <a:gd name="T115" fmla="*/ 512 h 3607"/>
                  <a:gd name="T116" fmla="*/ 5220 w 10301"/>
                  <a:gd name="T117" fmla="*/ 563 h 3607"/>
                  <a:gd name="T118" fmla="*/ 5706 w 10301"/>
                  <a:gd name="T119" fmla="*/ 639 h 3607"/>
                  <a:gd name="T120" fmla="*/ 6485 w 10301"/>
                  <a:gd name="T121" fmla="*/ 455 h 3607"/>
                  <a:gd name="T122" fmla="*/ 8667 w 10301"/>
                  <a:gd name="T123" fmla="*/ 210 h 3607"/>
                  <a:gd name="T124" fmla="*/ 9377 w 10301"/>
                  <a:gd name="T125" fmla="*/ 3 h 36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01"/>
                  <a:gd name="T190" fmla="*/ 0 h 3607"/>
                  <a:gd name="T191" fmla="*/ 10301 w 10301"/>
                  <a:gd name="T192" fmla="*/ 3607 h 36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01" h="3607">
                    <a:moveTo>
                      <a:pt x="9772" y="401"/>
                    </a:moveTo>
                    <a:lnTo>
                      <a:pt x="9784" y="461"/>
                    </a:lnTo>
                    <a:lnTo>
                      <a:pt x="9803" y="538"/>
                    </a:lnTo>
                    <a:lnTo>
                      <a:pt x="9826" y="629"/>
                    </a:lnTo>
                    <a:lnTo>
                      <a:pt x="9856" y="732"/>
                    </a:lnTo>
                    <a:lnTo>
                      <a:pt x="9889" y="843"/>
                    </a:lnTo>
                    <a:lnTo>
                      <a:pt x="9925" y="961"/>
                    </a:lnTo>
                    <a:lnTo>
                      <a:pt x="9962" y="1082"/>
                    </a:lnTo>
                    <a:lnTo>
                      <a:pt x="10002" y="1205"/>
                    </a:lnTo>
                    <a:lnTo>
                      <a:pt x="10042" y="1326"/>
                    </a:lnTo>
                    <a:lnTo>
                      <a:pt x="10084" y="1442"/>
                    </a:lnTo>
                    <a:lnTo>
                      <a:pt x="10122" y="1552"/>
                    </a:lnTo>
                    <a:lnTo>
                      <a:pt x="10160" y="1653"/>
                    </a:lnTo>
                    <a:lnTo>
                      <a:pt x="10195" y="1741"/>
                    </a:lnTo>
                    <a:lnTo>
                      <a:pt x="10226" y="1815"/>
                    </a:lnTo>
                    <a:lnTo>
                      <a:pt x="10239" y="1846"/>
                    </a:lnTo>
                    <a:lnTo>
                      <a:pt x="10253" y="1871"/>
                    </a:lnTo>
                    <a:lnTo>
                      <a:pt x="10264" y="1892"/>
                    </a:lnTo>
                    <a:lnTo>
                      <a:pt x="10274" y="1909"/>
                    </a:lnTo>
                    <a:lnTo>
                      <a:pt x="10283" y="1921"/>
                    </a:lnTo>
                    <a:lnTo>
                      <a:pt x="10291" y="1936"/>
                    </a:lnTo>
                    <a:lnTo>
                      <a:pt x="10296" y="1950"/>
                    </a:lnTo>
                    <a:lnTo>
                      <a:pt x="10298" y="1965"/>
                    </a:lnTo>
                    <a:lnTo>
                      <a:pt x="10301" y="1980"/>
                    </a:lnTo>
                    <a:lnTo>
                      <a:pt x="10301" y="1995"/>
                    </a:lnTo>
                    <a:lnTo>
                      <a:pt x="10298" y="2011"/>
                    </a:lnTo>
                    <a:lnTo>
                      <a:pt x="10296" y="2027"/>
                    </a:lnTo>
                    <a:lnTo>
                      <a:pt x="10291" y="2043"/>
                    </a:lnTo>
                    <a:lnTo>
                      <a:pt x="10286" y="2060"/>
                    </a:lnTo>
                    <a:lnTo>
                      <a:pt x="10279" y="2077"/>
                    </a:lnTo>
                    <a:lnTo>
                      <a:pt x="10272" y="2093"/>
                    </a:lnTo>
                    <a:lnTo>
                      <a:pt x="10263" y="2110"/>
                    </a:lnTo>
                    <a:lnTo>
                      <a:pt x="10253" y="2127"/>
                    </a:lnTo>
                    <a:lnTo>
                      <a:pt x="10243" y="2143"/>
                    </a:lnTo>
                    <a:lnTo>
                      <a:pt x="10232" y="2159"/>
                    </a:lnTo>
                    <a:lnTo>
                      <a:pt x="10208" y="2191"/>
                    </a:lnTo>
                    <a:lnTo>
                      <a:pt x="10182" y="2222"/>
                    </a:lnTo>
                    <a:lnTo>
                      <a:pt x="10156" y="2251"/>
                    </a:lnTo>
                    <a:lnTo>
                      <a:pt x="10130" y="2278"/>
                    </a:lnTo>
                    <a:lnTo>
                      <a:pt x="10102" y="2303"/>
                    </a:lnTo>
                    <a:lnTo>
                      <a:pt x="10077" y="2324"/>
                    </a:lnTo>
                    <a:lnTo>
                      <a:pt x="10054" y="2343"/>
                    </a:lnTo>
                    <a:lnTo>
                      <a:pt x="10032" y="2358"/>
                    </a:lnTo>
                    <a:lnTo>
                      <a:pt x="10025" y="2365"/>
                    </a:lnTo>
                    <a:lnTo>
                      <a:pt x="10019" y="2373"/>
                    </a:lnTo>
                    <a:lnTo>
                      <a:pt x="10015" y="2380"/>
                    </a:lnTo>
                    <a:lnTo>
                      <a:pt x="10012" y="2390"/>
                    </a:lnTo>
                    <a:lnTo>
                      <a:pt x="10012" y="2399"/>
                    </a:lnTo>
                    <a:lnTo>
                      <a:pt x="10014" y="2409"/>
                    </a:lnTo>
                    <a:lnTo>
                      <a:pt x="10016" y="2420"/>
                    </a:lnTo>
                    <a:lnTo>
                      <a:pt x="10020" y="2430"/>
                    </a:lnTo>
                    <a:lnTo>
                      <a:pt x="10029" y="2453"/>
                    </a:lnTo>
                    <a:lnTo>
                      <a:pt x="10037" y="2476"/>
                    </a:lnTo>
                    <a:lnTo>
                      <a:pt x="10041" y="2488"/>
                    </a:lnTo>
                    <a:lnTo>
                      <a:pt x="10045" y="2499"/>
                    </a:lnTo>
                    <a:lnTo>
                      <a:pt x="10047" y="2511"/>
                    </a:lnTo>
                    <a:lnTo>
                      <a:pt x="10050" y="2523"/>
                    </a:lnTo>
                    <a:lnTo>
                      <a:pt x="10050" y="2534"/>
                    </a:lnTo>
                    <a:lnTo>
                      <a:pt x="10049" y="2545"/>
                    </a:lnTo>
                    <a:lnTo>
                      <a:pt x="10046" y="2555"/>
                    </a:lnTo>
                    <a:lnTo>
                      <a:pt x="10040" y="2565"/>
                    </a:lnTo>
                    <a:lnTo>
                      <a:pt x="10032" y="2575"/>
                    </a:lnTo>
                    <a:lnTo>
                      <a:pt x="10022" y="2585"/>
                    </a:lnTo>
                    <a:lnTo>
                      <a:pt x="10010" y="2594"/>
                    </a:lnTo>
                    <a:lnTo>
                      <a:pt x="9994" y="2601"/>
                    </a:lnTo>
                    <a:lnTo>
                      <a:pt x="9974" y="2609"/>
                    </a:lnTo>
                    <a:lnTo>
                      <a:pt x="9951" y="2615"/>
                    </a:lnTo>
                    <a:lnTo>
                      <a:pt x="9924" y="2621"/>
                    </a:lnTo>
                    <a:lnTo>
                      <a:pt x="9893" y="2626"/>
                    </a:lnTo>
                    <a:lnTo>
                      <a:pt x="9856" y="2630"/>
                    </a:lnTo>
                    <a:lnTo>
                      <a:pt x="9816" y="2632"/>
                    </a:lnTo>
                    <a:lnTo>
                      <a:pt x="9772" y="2634"/>
                    </a:lnTo>
                    <a:lnTo>
                      <a:pt x="9722" y="2635"/>
                    </a:lnTo>
                    <a:lnTo>
                      <a:pt x="9657" y="2634"/>
                    </a:lnTo>
                    <a:lnTo>
                      <a:pt x="9598" y="2629"/>
                    </a:lnTo>
                    <a:lnTo>
                      <a:pt x="9546" y="2620"/>
                    </a:lnTo>
                    <a:lnTo>
                      <a:pt x="9500" y="2610"/>
                    </a:lnTo>
                    <a:lnTo>
                      <a:pt x="9458" y="2598"/>
                    </a:lnTo>
                    <a:lnTo>
                      <a:pt x="9421" y="2583"/>
                    </a:lnTo>
                    <a:lnTo>
                      <a:pt x="9390" y="2566"/>
                    </a:lnTo>
                    <a:lnTo>
                      <a:pt x="9361" y="2548"/>
                    </a:lnTo>
                    <a:lnTo>
                      <a:pt x="9336" y="2529"/>
                    </a:lnTo>
                    <a:lnTo>
                      <a:pt x="9315" y="2509"/>
                    </a:lnTo>
                    <a:lnTo>
                      <a:pt x="9296" y="2489"/>
                    </a:lnTo>
                    <a:lnTo>
                      <a:pt x="9280" y="2469"/>
                    </a:lnTo>
                    <a:lnTo>
                      <a:pt x="9250" y="2429"/>
                    </a:lnTo>
                    <a:lnTo>
                      <a:pt x="9225" y="2392"/>
                    </a:lnTo>
                    <a:lnTo>
                      <a:pt x="9213" y="2375"/>
                    </a:lnTo>
                    <a:lnTo>
                      <a:pt x="9199" y="2360"/>
                    </a:lnTo>
                    <a:lnTo>
                      <a:pt x="9185" y="2347"/>
                    </a:lnTo>
                    <a:lnTo>
                      <a:pt x="9170" y="2337"/>
                    </a:lnTo>
                    <a:lnTo>
                      <a:pt x="9153" y="2328"/>
                    </a:lnTo>
                    <a:lnTo>
                      <a:pt x="9133" y="2323"/>
                    </a:lnTo>
                    <a:lnTo>
                      <a:pt x="9110" y="2320"/>
                    </a:lnTo>
                    <a:lnTo>
                      <a:pt x="9085" y="2322"/>
                    </a:lnTo>
                    <a:lnTo>
                      <a:pt x="9057" y="2328"/>
                    </a:lnTo>
                    <a:lnTo>
                      <a:pt x="9023" y="2337"/>
                    </a:lnTo>
                    <a:lnTo>
                      <a:pt x="8985" y="2350"/>
                    </a:lnTo>
                    <a:lnTo>
                      <a:pt x="8943" y="2369"/>
                    </a:lnTo>
                    <a:lnTo>
                      <a:pt x="8894" y="2393"/>
                    </a:lnTo>
                    <a:lnTo>
                      <a:pt x="8841" y="2422"/>
                    </a:lnTo>
                    <a:lnTo>
                      <a:pt x="8781" y="2457"/>
                    </a:lnTo>
                    <a:lnTo>
                      <a:pt x="8713" y="2496"/>
                    </a:lnTo>
                    <a:lnTo>
                      <a:pt x="8627" y="2550"/>
                    </a:lnTo>
                    <a:lnTo>
                      <a:pt x="8554" y="2593"/>
                    </a:lnTo>
                    <a:lnTo>
                      <a:pt x="8521" y="2611"/>
                    </a:lnTo>
                    <a:lnTo>
                      <a:pt x="8491" y="2628"/>
                    </a:lnTo>
                    <a:lnTo>
                      <a:pt x="8464" y="2641"/>
                    </a:lnTo>
                    <a:lnTo>
                      <a:pt x="8440" y="2652"/>
                    </a:lnTo>
                    <a:lnTo>
                      <a:pt x="8418" y="2662"/>
                    </a:lnTo>
                    <a:lnTo>
                      <a:pt x="8398" y="2670"/>
                    </a:lnTo>
                    <a:lnTo>
                      <a:pt x="8379" y="2676"/>
                    </a:lnTo>
                    <a:lnTo>
                      <a:pt x="8363" y="2680"/>
                    </a:lnTo>
                    <a:lnTo>
                      <a:pt x="8348" y="2682"/>
                    </a:lnTo>
                    <a:lnTo>
                      <a:pt x="8335" y="2684"/>
                    </a:lnTo>
                    <a:lnTo>
                      <a:pt x="8324" y="2682"/>
                    </a:lnTo>
                    <a:lnTo>
                      <a:pt x="8314" y="2681"/>
                    </a:lnTo>
                    <a:lnTo>
                      <a:pt x="8304" y="2677"/>
                    </a:lnTo>
                    <a:lnTo>
                      <a:pt x="8297" y="2672"/>
                    </a:lnTo>
                    <a:lnTo>
                      <a:pt x="8289" y="2666"/>
                    </a:lnTo>
                    <a:lnTo>
                      <a:pt x="8282" y="2660"/>
                    </a:lnTo>
                    <a:lnTo>
                      <a:pt x="8275" y="2651"/>
                    </a:lnTo>
                    <a:lnTo>
                      <a:pt x="8269" y="2642"/>
                    </a:lnTo>
                    <a:lnTo>
                      <a:pt x="8264" y="2632"/>
                    </a:lnTo>
                    <a:lnTo>
                      <a:pt x="8258" y="2621"/>
                    </a:lnTo>
                    <a:lnTo>
                      <a:pt x="8245" y="2598"/>
                    </a:lnTo>
                    <a:lnTo>
                      <a:pt x="8232" y="2573"/>
                    </a:lnTo>
                    <a:lnTo>
                      <a:pt x="8224" y="2559"/>
                    </a:lnTo>
                    <a:lnTo>
                      <a:pt x="8216" y="2545"/>
                    </a:lnTo>
                    <a:lnTo>
                      <a:pt x="8206" y="2530"/>
                    </a:lnTo>
                    <a:lnTo>
                      <a:pt x="8196" y="2516"/>
                    </a:lnTo>
                    <a:lnTo>
                      <a:pt x="8194" y="2510"/>
                    </a:lnTo>
                    <a:lnTo>
                      <a:pt x="8188" y="2496"/>
                    </a:lnTo>
                    <a:lnTo>
                      <a:pt x="8183" y="2486"/>
                    </a:lnTo>
                    <a:lnTo>
                      <a:pt x="8176" y="2476"/>
                    </a:lnTo>
                    <a:lnTo>
                      <a:pt x="8166" y="2466"/>
                    </a:lnTo>
                    <a:lnTo>
                      <a:pt x="8153" y="2458"/>
                    </a:lnTo>
                    <a:lnTo>
                      <a:pt x="8146" y="2453"/>
                    </a:lnTo>
                    <a:lnTo>
                      <a:pt x="8137" y="2449"/>
                    </a:lnTo>
                    <a:lnTo>
                      <a:pt x="8127" y="2445"/>
                    </a:lnTo>
                    <a:lnTo>
                      <a:pt x="8117" y="2442"/>
                    </a:lnTo>
                    <a:lnTo>
                      <a:pt x="8106" y="2439"/>
                    </a:lnTo>
                    <a:lnTo>
                      <a:pt x="8093" y="2438"/>
                    </a:lnTo>
                    <a:lnTo>
                      <a:pt x="8081" y="2435"/>
                    </a:lnTo>
                    <a:lnTo>
                      <a:pt x="8066" y="2435"/>
                    </a:lnTo>
                    <a:lnTo>
                      <a:pt x="8050" y="2435"/>
                    </a:lnTo>
                    <a:lnTo>
                      <a:pt x="8033" y="2435"/>
                    </a:lnTo>
                    <a:lnTo>
                      <a:pt x="8015" y="2438"/>
                    </a:lnTo>
                    <a:lnTo>
                      <a:pt x="7996" y="2440"/>
                    </a:lnTo>
                    <a:lnTo>
                      <a:pt x="7975" y="2444"/>
                    </a:lnTo>
                    <a:lnTo>
                      <a:pt x="7952" y="2449"/>
                    </a:lnTo>
                    <a:lnTo>
                      <a:pt x="7929" y="2454"/>
                    </a:lnTo>
                    <a:lnTo>
                      <a:pt x="7904" y="2462"/>
                    </a:lnTo>
                    <a:lnTo>
                      <a:pt x="7854" y="2476"/>
                    </a:lnTo>
                    <a:lnTo>
                      <a:pt x="7811" y="2489"/>
                    </a:lnTo>
                    <a:lnTo>
                      <a:pt x="7774" y="2499"/>
                    </a:lnTo>
                    <a:lnTo>
                      <a:pt x="7743" y="2505"/>
                    </a:lnTo>
                    <a:lnTo>
                      <a:pt x="7729" y="2508"/>
                    </a:lnTo>
                    <a:lnTo>
                      <a:pt x="7716" y="2509"/>
                    </a:lnTo>
                    <a:lnTo>
                      <a:pt x="7705" y="2509"/>
                    </a:lnTo>
                    <a:lnTo>
                      <a:pt x="7694" y="2509"/>
                    </a:lnTo>
                    <a:lnTo>
                      <a:pt x="7684" y="2508"/>
                    </a:lnTo>
                    <a:lnTo>
                      <a:pt x="7675" y="2506"/>
                    </a:lnTo>
                    <a:lnTo>
                      <a:pt x="7668" y="2504"/>
                    </a:lnTo>
                    <a:lnTo>
                      <a:pt x="7660" y="2500"/>
                    </a:lnTo>
                    <a:lnTo>
                      <a:pt x="7654" y="2496"/>
                    </a:lnTo>
                    <a:lnTo>
                      <a:pt x="7648" y="2491"/>
                    </a:lnTo>
                    <a:lnTo>
                      <a:pt x="7642" y="2486"/>
                    </a:lnTo>
                    <a:lnTo>
                      <a:pt x="7637" y="2480"/>
                    </a:lnTo>
                    <a:lnTo>
                      <a:pt x="7628" y="2465"/>
                    </a:lnTo>
                    <a:lnTo>
                      <a:pt x="7620" y="2448"/>
                    </a:lnTo>
                    <a:lnTo>
                      <a:pt x="7605" y="2402"/>
                    </a:lnTo>
                    <a:lnTo>
                      <a:pt x="7588" y="2343"/>
                    </a:lnTo>
                    <a:lnTo>
                      <a:pt x="7579" y="2310"/>
                    </a:lnTo>
                    <a:lnTo>
                      <a:pt x="7572" y="2277"/>
                    </a:lnTo>
                    <a:lnTo>
                      <a:pt x="7565" y="2243"/>
                    </a:lnTo>
                    <a:lnTo>
                      <a:pt x="7559" y="2209"/>
                    </a:lnTo>
                    <a:lnTo>
                      <a:pt x="7553" y="2176"/>
                    </a:lnTo>
                    <a:lnTo>
                      <a:pt x="7544" y="2142"/>
                    </a:lnTo>
                    <a:lnTo>
                      <a:pt x="7539" y="2126"/>
                    </a:lnTo>
                    <a:lnTo>
                      <a:pt x="7534" y="2110"/>
                    </a:lnTo>
                    <a:lnTo>
                      <a:pt x="7529" y="2093"/>
                    </a:lnTo>
                    <a:lnTo>
                      <a:pt x="7523" y="2077"/>
                    </a:lnTo>
                    <a:lnTo>
                      <a:pt x="7515" y="2061"/>
                    </a:lnTo>
                    <a:lnTo>
                      <a:pt x="7507" y="2046"/>
                    </a:lnTo>
                    <a:lnTo>
                      <a:pt x="7498" y="2031"/>
                    </a:lnTo>
                    <a:lnTo>
                      <a:pt x="7488" y="2016"/>
                    </a:lnTo>
                    <a:lnTo>
                      <a:pt x="7477" y="2001"/>
                    </a:lnTo>
                    <a:lnTo>
                      <a:pt x="7464" y="1987"/>
                    </a:lnTo>
                    <a:lnTo>
                      <a:pt x="7452" y="1973"/>
                    </a:lnTo>
                    <a:lnTo>
                      <a:pt x="7437" y="1960"/>
                    </a:lnTo>
                    <a:lnTo>
                      <a:pt x="7421" y="1947"/>
                    </a:lnTo>
                    <a:lnTo>
                      <a:pt x="7403" y="1935"/>
                    </a:lnTo>
                    <a:lnTo>
                      <a:pt x="7383" y="1924"/>
                    </a:lnTo>
                    <a:lnTo>
                      <a:pt x="7362" y="1912"/>
                    </a:lnTo>
                    <a:lnTo>
                      <a:pt x="7340" y="1902"/>
                    </a:lnTo>
                    <a:lnTo>
                      <a:pt x="7316" y="1892"/>
                    </a:lnTo>
                    <a:lnTo>
                      <a:pt x="7290" y="1882"/>
                    </a:lnTo>
                    <a:lnTo>
                      <a:pt x="7261" y="1874"/>
                    </a:lnTo>
                    <a:lnTo>
                      <a:pt x="7206" y="1857"/>
                    </a:lnTo>
                    <a:lnTo>
                      <a:pt x="7156" y="1841"/>
                    </a:lnTo>
                    <a:lnTo>
                      <a:pt x="7112" y="1824"/>
                    </a:lnTo>
                    <a:lnTo>
                      <a:pt x="7073" y="1806"/>
                    </a:lnTo>
                    <a:lnTo>
                      <a:pt x="7005" y="1775"/>
                    </a:lnTo>
                    <a:lnTo>
                      <a:pt x="6950" y="1750"/>
                    </a:lnTo>
                    <a:lnTo>
                      <a:pt x="6927" y="1740"/>
                    </a:lnTo>
                    <a:lnTo>
                      <a:pt x="6904" y="1733"/>
                    </a:lnTo>
                    <a:lnTo>
                      <a:pt x="6894" y="1730"/>
                    </a:lnTo>
                    <a:lnTo>
                      <a:pt x="6884" y="1729"/>
                    </a:lnTo>
                    <a:lnTo>
                      <a:pt x="6873" y="1729"/>
                    </a:lnTo>
                    <a:lnTo>
                      <a:pt x="6863" y="1729"/>
                    </a:lnTo>
                    <a:lnTo>
                      <a:pt x="6853" y="1730"/>
                    </a:lnTo>
                    <a:lnTo>
                      <a:pt x="6843" y="1733"/>
                    </a:lnTo>
                    <a:lnTo>
                      <a:pt x="6833" y="1735"/>
                    </a:lnTo>
                    <a:lnTo>
                      <a:pt x="6822" y="1740"/>
                    </a:lnTo>
                    <a:lnTo>
                      <a:pt x="6812" y="1745"/>
                    </a:lnTo>
                    <a:lnTo>
                      <a:pt x="6800" y="1753"/>
                    </a:lnTo>
                    <a:lnTo>
                      <a:pt x="6789" y="1760"/>
                    </a:lnTo>
                    <a:lnTo>
                      <a:pt x="6777" y="1770"/>
                    </a:lnTo>
                    <a:lnTo>
                      <a:pt x="6759" y="1786"/>
                    </a:lnTo>
                    <a:lnTo>
                      <a:pt x="6743" y="1805"/>
                    </a:lnTo>
                    <a:lnTo>
                      <a:pt x="6729" y="1822"/>
                    </a:lnTo>
                    <a:lnTo>
                      <a:pt x="6718" y="1842"/>
                    </a:lnTo>
                    <a:lnTo>
                      <a:pt x="6708" y="1862"/>
                    </a:lnTo>
                    <a:lnTo>
                      <a:pt x="6701" y="1884"/>
                    </a:lnTo>
                    <a:lnTo>
                      <a:pt x="6694" y="1905"/>
                    </a:lnTo>
                    <a:lnTo>
                      <a:pt x="6691" y="1927"/>
                    </a:lnTo>
                    <a:lnTo>
                      <a:pt x="6688" y="1951"/>
                    </a:lnTo>
                    <a:lnTo>
                      <a:pt x="6688" y="1973"/>
                    </a:lnTo>
                    <a:lnTo>
                      <a:pt x="6688" y="1998"/>
                    </a:lnTo>
                    <a:lnTo>
                      <a:pt x="6691" y="2022"/>
                    </a:lnTo>
                    <a:lnTo>
                      <a:pt x="6693" y="2047"/>
                    </a:lnTo>
                    <a:lnTo>
                      <a:pt x="6698" y="2072"/>
                    </a:lnTo>
                    <a:lnTo>
                      <a:pt x="6703" y="2097"/>
                    </a:lnTo>
                    <a:lnTo>
                      <a:pt x="6709" y="2123"/>
                    </a:lnTo>
                    <a:lnTo>
                      <a:pt x="6724" y="2174"/>
                    </a:lnTo>
                    <a:lnTo>
                      <a:pt x="6743" y="2226"/>
                    </a:lnTo>
                    <a:lnTo>
                      <a:pt x="6763" y="2277"/>
                    </a:lnTo>
                    <a:lnTo>
                      <a:pt x="6783" y="2328"/>
                    </a:lnTo>
                    <a:lnTo>
                      <a:pt x="6824" y="2427"/>
                    </a:lnTo>
                    <a:lnTo>
                      <a:pt x="6860" y="2516"/>
                    </a:lnTo>
                    <a:lnTo>
                      <a:pt x="6877" y="2556"/>
                    </a:lnTo>
                    <a:lnTo>
                      <a:pt x="6890" y="2593"/>
                    </a:lnTo>
                    <a:lnTo>
                      <a:pt x="6900" y="2626"/>
                    </a:lnTo>
                    <a:lnTo>
                      <a:pt x="6908" y="2656"/>
                    </a:lnTo>
                    <a:lnTo>
                      <a:pt x="6910" y="2671"/>
                    </a:lnTo>
                    <a:lnTo>
                      <a:pt x="6913" y="2685"/>
                    </a:lnTo>
                    <a:lnTo>
                      <a:pt x="6914" y="2697"/>
                    </a:lnTo>
                    <a:lnTo>
                      <a:pt x="6914" y="2710"/>
                    </a:lnTo>
                    <a:lnTo>
                      <a:pt x="6913" y="2721"/>
                    </a:lnTo>
                    <a:lnTo>
                      <a:pt x="6910" y="2734"/>
                    </a:lnTo>
                    <a:lnTo>
                      <a:pt x="6908" y="2744"/>
                    </a:lnTo>
                    <a:lnTo>
                      <a:pt x="6904" y="2754"/>
                    </a:lnTo>
                    <a:lnTo>
                      <a:pt x="6899" y="2764"/>
                    </a:lnTo>
                    <a:lnTo>
                      <a:pt x="6893" y="2774"/>
                    </a:lnTo>
                    <a:lnTo>
                      <a:pt x="6887" y="2782"/>
                    </a:lnTo>
                    <a:lnTo>
                      <a:pt x="6878" y="2791"/>
                    </a:lnTo>
                    <a:lnTo>
                      <a:pt x="6868" y="2800"/>
                    </a:lnTo>
                    <a:lnTo>
                      <a:pt x="6857" y="2807"/>
                    </a:lnTo>
                    <a:lnTo>
                      <a:pt x="6845" y="2815"/>
                    </a:lnTo>
                    <a:lnTo>
                      <a:pt x="6832" y="2822"/>
                    </a:lnTo>
                    <a:lnTo>
                      <a:pt x="6817" y="2830"/>
                    </a:lnTo>
                    <a:lnTo>
                      <a:pt x="6800" y="2837"/>
                    </a:lnTo>
                    <a:lnTo>
                      <a:pt x="6783" y="2843"/>
                    </a:lnTo>
                    <a:lnTo>
                      <a:pt x="6764" y="2851"/>
                    </a:lnTo>
                    <a:lnTo>
                      <a:pt x="6722" y="2863"/>
                    </a:lnTo>
                    <a:lnTo>
                      <a:pt x="6673" y="2877"/>
                    </a:lnTo>
                    <a:lnTo>
                      <a:pt x="6620" y="2891"/>
                    </a:lnTo>
                    <a:lnTo>
                      <a:pt x="6563" y="2907"/>
                    </a:lnTo>
                    <a:lnTo>
                      <a:pt x="6505" y="2927"/>
                    </a:lnTo>
                    <a:lnTo>
                      <a:pt x="6445" y="2947"/>
                    </a:lnTo>
                    <a:lnTo>
                      <a:pt x="6385" y="2971"/>
                    </a:lnTo>
                    <a:lnTo>
                      <a:pt x="6326" y="2996"/>
                    </a:lnTo>
                    <a:lnTo>
                      <a:pt x="6298" y="3008"/>
                    </a:lnTo>
                    <a:lnTo>
                      <a:pt x="6269" y="3022"/>
                    </a:lnTo>
                    <a:lnTo>
                      <a:pt x="6241" y="3036"/>
                    </a:lnTo>
                    <a:lnTo>
                      <a:pt x="6214" y="3051"/>
                    </a:lnTo>
                    <a:lnTo>
                      <a:pt x="6188" y="3066"/>
                    </a:lnTo>
                    <a:lnTo>
                      <a:pt x="6162" y="3081"/>
                    </a:lnTo>
                    <a:lnTo>
                      <a:pt x="6137" y="3097"/>
                    </a:lnTo>
                    <a:lnTo>
                      <a:pt x="6114" y="3113"/>
                    </a:lnTo>
                    <a:lnTo>
                      <a:pt x="6092" y="3129"/>
                    </a:lnTo>
                    <a:lnTo>
                      <a:pt x="6071" y="3145"/>
                    </a:lnTo>
                    <a:lnTo>
                      <a:pt x="6052" y="3163"/>
                    </a:lnTo>
                    <a:lnTo>
                      <a:pt x="6034" y="3180"/>
                    </a:lnTo>
                    <a:lnTo>
                      <a:pt x="6018" y="3199"/>
                    </a:lnTo>
                    <a:lnTo>
                      <a:pt x="6003" y="3217"/>
                    </a:lnTo>
                    <a:lnTo>
                      <a:pt x="5992" y="3235"/>
                    </a:lnTo>
                    <a:lnTo>
                      <a:pt x="5981" y="3254"/>
                    </a:lnTo>
                    <a:lnTo>
                      <a:pt x="5973" y="3273"/>
                    </a:lnTo>
                    <a:lnTo>
                      <a:pt x="5967" y="3293"/>
                    </a:lnTo>
                    <a:lnTo>
                      <a:pt x="5963" y="3311"/>
                    </a:lnTo>
                    <a:lnTo>
                      <a:pt x="5962" y="3331"/>
                    </a:lnTo>
                    <a:lnTo>
                      <a:pt x="5961" y="3351"/>
                    </a:lnTo>
                    <a:lnTo>
                      <a:pt x="5959" y="3370"/>
                    </a:lnTo>
                    <a:lnTo>
                      <a:pt x="5957" y="3389"/>
                    </a:lnTo>
                    <a:lnTo>
                      <a:pt x="5953" y="3406"/>
                    </a:lnTo>
                    <a:lnTo>
                      <a:pt x="5948" y="3424"/>
                    </a:lnTo>
                    <a:lnTo>
                      <a:pt x="5943" y="3441"/>
                    </a:lnTo>
                    <a:lnTo>
                      <a:pt x="5936" y="3458"/>
                    </a:lnTo>
                    <a:lnTo>
                      <a:pt x="5928" y="3474"/>
                    </a:lnTo>
                    <a:lnTo>
                      <a:pt x="5921" y="3489"/>
                    </a:lnTo>
                    <a:lnTo>
                      <a:pt x="5911" y="3504"/>
                    </a:lnTo>
                    <a:lnTo>
                      <a:pt x="5901" y="3517"/>
                    </a:lnTo>
                    <a:lnTo>
                      <a:pt x="5891" y="3530"/>
                    </a:lnTo>
                    <a:lnTo>
                      <a:pt x="5878" y="3542"/>
                    </a:lnTo>
                    <a:lnTo>
                      <a:pt x="5866" y="3554"/>
                    </a:lnTo>
                    <a:lnTo>
                      <a:pt x="5853" y="3564"/>
                    </a:lnTo>
                    <a:lnTo>
                      <a:pt x="5840" y="3572"/>
                    </a:lnTo>
                    <a:lnTo>
                      <a:pt x="5825" y="3581"/>
                    </a:lnTo>
                    <a:lnTo>
                      <a:pt x="5810" y="3589"/>
                    </a:lnTo>
                    <a:lnTo>
                      <a:pt x="5795" y="3595"/>
                    </a:lnTo>
                    <a:lnTo>
                      <a:pt x="5777" y="3600"/>
                    </a:lnTo>
                    <a:lnTo>
                      <a:pt x="5761" y="3604"/>
                    </a:lnTo>
                    <a:lnTo>
                      <a:pt x="5744" y="3606"/>
                    </a:lnTo>
                    <a:lnTo>
                      <a:pt x="5726" y="3607"/>
                    </a:lnTo>
                    <a:lnTo>
                      <a:pt x="5707" y="3607"/>
                    </a:lnTo>
                    <a:lnTo>
                      <a:pt x="5689" y="3606"/>
                    </a:lnTo>
                    <a:lnTo>
                      <a:pt x="5670" y="3602"/>
                    </a:lnTo>
                    <a:lnTo>
                      <a:pt x="5650" y="3599"/>
                    </a:lnTo>
                    <a:lnTo>
                      <a:pt x="5630" y="3592"/>
                    </a:lnTo>
                    <a:lnTo>
                      <a:pt x="5610" y="3586"/>
                    </a:lnTo>
                    <a:lnTo>
                      <a:pt x="5589" y="3576"/>
                    </a:lnTo>
                    <a:lnTo>
                      <a:pt x="5568" y="3566"/>
                    </a:lnTo>
                    <a:lnTo>
                      <a:pt x="5546" y="3554"/>
                    </a:lnTo>
                    <a:lnTo>
                      <a:pt x="5505" y="3530"/>
                    </a:lnTo>
                    <a:lnTo>
                      <a:pt x="5465" y="3507"/>
                    </a:lnTo>
                    <a:lnTo>
                      <a:pt x="5425" y="3487"/>
                    </a:lnTo>
                    <a:lnTo>
                      <a:pt x="5388" y="3469"/>
                    </a:lnTo>
                    <a:lnTo>
                      <a:pt x="5352" y="3454"/>
                    </a:lnTo>
                    <a:lnTo>
                      <a:pt x="5317" y="3440"/>
                    </a:lnTo>
                    <a:lnTo>
                      <a:pt x="5282" y="3429"/>
                    </a:lnTo>
                    <a:lnTo>
                      <a:pt x="5248" y="3420"/>
                    </a:lnTo>
                    <a:lnTo>
                      <a:pt x="5215" y="3413"/>
                    </a:lnTo>
                    <a:lnTo>
                      <a:pt x="5181" y="3408"/>
                    </a:lnTo>
                    <a:lnTo>
                      <a:pt x="5147" y="3405"/>
                    </a:lnTo>
                    <a:lnTo>
                      <a:pt x="5115" y="3404"/>
                    </a:lnTo>
                    <a:lnTo>
                      <a:pt x="5081" y="3404"/>
                    </a:lnTo>
                    <a:lnTo>
                      <a:pt x="5047" y="3406"/>
                    </a:lnTo>
                    <a:lnTo>
                      <a:pt x="5014" y="3410"/>
                    </a:lnTo>
                    <a:lnTo>
                      <a:pt x="4979" y="3415"/>
                    </a:lnTo>
                    <a:lnTo>
                      <a:pt x="4961" y="3420"/>
                    </a:lnTo>
                    <a:lnTo>
                      <a:pt x="4942" y="3425"/>
                    </a:lnTo>
                    <a:lnTo>
                      <a:pt x="4924" y="3431"/>
                    </a:lnTo>
                    <a:lnTo>
                      <a:pt x="4905" y="3439"/>
                    </a:lnTo>
                    <a:lnTo>
                      <a:pt x="4868" y="3455"/>
                    </a:lnTo>
                    <a:lnTo>
                      <a:pt x="4828" y="3475"/>
                    </a:lnTo>
                    <a:lnTo>
                      <a:pt x="4787" y="3495"/>
                    </a:lnTo>
                    <a:lnTo>
                      <a:pt x="4744" y="3516"/>
                    </a:lnTo>
                    <a:lnTo>
                      <a:pt x="4722" y="3526"/>
                    </a:lnTo>
                    <a:lnTo>
                      <a:pt x="4699" y="3535"/>
                    </a:lnTo>
                    <a:lnTo>
                      <a:pt x="4677" y="3544"/>
                    </a:lnTo>
                    <a:lnTo>
                      <a:pt x="4654" y="3552"/>
                    </a:lnTo>
                    <a:lnTo>
                      <a:pt x="4631" y="3560"/>
                    </a:lnTo>
                    <a:lnTo>
                      <a:pt x="4608" y="3566"/>
                    </a:lnTo>
                    <a:lnTo>
                      <a:pt x="4583" y="3571"/>
                    </a:lnTo>
                    <a:lnTo>
                      <a:pt x="4559" y="3575"/>
                    </a:lnTo>
                    <a:lnTo>
                      <a:pt x="4534" y="3577"/>
                    </a:lnTo>
                    <a:lnTo>
                      <a:pt x="4510" y="3579"/>
                    </a:lnTo>
                    <a:lnTo>
                      <a:pt x="4485" y="3577"/>
                    </a:lnTo>
                    <a:lnTo>
                      <a:pt x="4458" y="3575"/>
                    </a:lnTo>
                    <a:lnTo>
                      <a:pt x="4432" y="3570"/>
                    </a:lnTo>
                    <a:lnTo>
                      <a:pt x="4406" y="3564"/>
                    </a:lnTo>
                    <a:lnTo>
                      <a:pt x="4378" y="3555"/>
                    </a:lnTo>
                    <a:lnTo>
                      <a:pt x="4351" y="3542"/>
                    </a:lnTo>
                    <a:lnTo>
                      <a:pt x="4324" y="3529"/>
                    </a:lnTo>
                    <a:lnTo>
                      <a:pt x="4295" y="3512"/>
                    </a:lnTo>
                    <a:lnTo>
                      <a:pt x="4266" y="3492"/>
                    </a:lnTo>
                    <a:lnTo>
                      <a:pt x="4237" y="3470"/>
                    </a:lnTo>
                    <a:lnTo>
                      <a:pt x="4180" y="3419"/>
                    </a:lnTo>
                    <a:lnTo>
                      <a:pt x="4123" y="3366"/>
                    </a:lnTo>
                    <a:lnTo>
                      <a:pt x="4067" y="3311"/>
                    </a:lnTo>
                    <a:lnTo>
                      <a:pt x="4010" y="3257"/>
                    </a:lnTo>
                    <a:lnTo>
                      <a:pt x="3903" y="3145"/>
                    </a:lnTo>
                    <a:lnTo>
                      <a:pt x="3801" y="3041"/>
                    </a:lnTo>
                    <a:lnTo>
                      <a:pt x="3751" y="2992"/>
                    </a:lnTo>
                    <a:lnTo>
                      <a:pt x="3702" y="2948"/>
                    </a:lnTo>
                    <a:lnTo>
                      <a:pt x="3677" y="2928"/>
                    </a:lnTo>
                    <a:lnTo>
                      <a:pt x="3653" y="2908"/>
                    </a:lnTo>
                    <a:lnTo>
                      <a:pt x="3631" y="2891"/>
                    </a:lnTo>
                    <a:lnTo>
                      <a:pt x="3609" y="2875"/>
                    </a:lnTo>
                    <a:lnTo>
                      <a:pt x="3585" y="2860"/>
                    </a:lnTo>
                    <a:lnTo>
                      <a:pt x="3564" y="2846"/>
                    </a:lnTo>
                    <a:lnTo>
                      <a:pt x="3541" y="2835"/>
                    </a:lnTo>
                    <a:lnTo>
                      <a:pt x="3520" y="2826"/>
                    </a:lnTo>
                    <a:lnTo>
                      <a:pt x="3499" y="2818"/>
                    </a:lnTo>
                    <a:lnTo>
                      <a:pt x="3478" y="2812"/>
                    </a:lnTo>
                    <a:lnTo>
                      <a:pt x="3458" y="2808"/>
                    </a:lnTo>
                    <a:lnTo>
                      <a:pt x="3438" y="2807"/>
                    </a:lnTo>
                    <a:lnTo>
                      <a:pt x="3418" y="2808"/>
                    </a:lnTo>
                    <a:lnTo>
                      <a:pt x="3399" y="2810"/>
                    </a:lnTo>
                    <a:lnTo>
                      <a:pt x="3380" y="2812"/>
                    </a:lnTo>
                    <a:lnTo>
                      <a:pt x="3363" y="2816"/>
                    </a:lnTo>
                    <a:lnTo>
                      <a:pt x="3327" y="2825"/>
                    </a:lnTo>
                    <a:lnTo>
                      <a:pt x="3293" y="2835"/>
                    </a:lnTo>
                    <a:lnTo>
                      <a:pt x="3229" y="2860"/>
                    </a:lnTo>
                    <a:lnTo>
                      <a:pt x="3169" y="2882"/>
                    </a:lnTo>
                    <a:lnTo>
                      <a:pt x="3154" y="2887"/>
                    </a:lnTo>
                    <a:lnTo>
                      <a:pt x="3141" y="2891"/>
                    </a:lnTo>
                    <a:lnTo>
                      <a:pt x="3126" y="2895"/>
                    </a:lnTo>
                    <a:lnTo>
                      <a:pt x="3112" y="2897"/>
                    </a:lnTo>
                    <a:lnTo>
                      <a:pt x="3098" y="2900"/>
                    </a:lnTo>
                    <a:lnTo>
                      <a:pt x="3084" y="2900"/>
                    </a:lnTo>
                    <a:lnTo>
                      <a:pt x="3071" y="2900"/>
                    </a:lnTo>
                    <a:lnTo>
                      <a:pt x="3058" y="2897"/>
                    </a:lnTo>
                    <a:lnTo>
                      <a:pt x="3045" y="2895"/>
                    </a:lnTo>
                    <a:lnTo>
                      <a:pt x="3031" y="2890"/>
                    </a:lnTo>
                    <a:lnTo>
                      <a:pt x="3018" y="2885"/>
                    </a:lnTo>
                    <a:lnTo>
                      <a:pt x="3005" y="2876"/>
                    </a:lnTo>
                    <a:lnTo>
                      <a:pt x="2992" y="2867"/>
                    </a:lnTo>
                    <a:lnTo>
                      <a:pt x="2978" y="2856"/>
                    </a:lnTo>
                    <a:lnTo>
                      <a:pt x="2966" y="2842"/>
                    </a:lnTo>
                    <a:lnTo>
                      <a:pt x="2953" y="2827"/>
                    </a:lnTo>
                    <a:lnTo>
                      <a:pt x="2929" y="2797"/>
                    </a:lnTo>
                    <a:lnTo>
                      <a:pt x="2910" y="2770"/>
                    </a:lnTo>
                    <a:lnTo>
                      <a:pt x="2894" y="2746"/>
                    </a:lnTo>
                    <a:lnTo>
                      <a:pt x="2882" y="2725"/>
                    </a:lnTo>
                    <a:lnTo>
                      <a:pt x="2874" y="2706"/>
                    </a:lnTo>
                    <a:lnTo>
                      <a:pt x="2867" y="2690"/>
                    </a:lnTo>
                    <a:lnTo>
                      <a:pt x="2864" y="2674"/>
                    </a:lnTo>
                    <a:lnTo>
                      <a:pt x="2864" y="2659"/>
                    </a:lnTo>
                    <a:lnTo>
                      <a:pt x="2865" y="2645"/>
                    </a:lnTo>
                    <a:lnTo>
                      <a:pt x="2867" y="2630"/>
                    </a:lnTo>
                    <a:lnTo>
                      <a:pt x="2871" y="2615"/>
                    </a:lnTo>
                    <a:lnTo>
                      <a:pt x="2877" y="2599"/>
                    </a:lnTo>
                    <a:lnTo>
                      <a:pt x="2890" y="2563"/>
                    </a:lnTo>
                    <a:lnTo>
                      <a:pt x="2904" y="2516"/>
                    </a:lnTo>
                    <a:lnTo>
                      <a:pt x="2911" y="2490"/>
                    </a:lnTo>
                    <a:lnTo>
                      <a:pt x="2920" y="2465"/>
                    </a:lnTo>
                    <a:lnTo>
                      <a:pt x="2929" y="2440"/>
                    </a:lnTo>
                    <a:lnTo>
                      <a:pt x="2938" y="2418"/>
                    </a:lnTo>
                    <a:lnTo>
                      <a:pt x="2947" y="2395"/>
                    </a:lnTo>
                    <a:lnTo>
                      <a:pt x="2956" y="2374"/>
                    </a:lnTo>
                    <a:lnTo>
                      <a:pt x="2961" y="2354"/>
                    </a:lnTo>
                    <a:lnTo>
                      <a:pt x="2965" y="2335"/>
                    </a:lnTo>
                    <a:lnTo>
                      <a:pt x="2966" y="2328"/>
                    </a:lnTo>
                    <a:lnTo>
                      <a:pt x="2966" y="2319"/>
                    </a:lnTo>
                    <a:lnTo>
                      <a:pt x="2965" y="2312"/>
                    </a:lnTo>
                    <a:lnTo>
                      <a:pt x="2963" y="2305"/>
                    </a:lnTo>
                    <a:lnTo>
                      <a:pt x="2960" y="2299"/>
                    </a:lnTo>
                    <a:lnTo>
                      <a:pt x="2956" y="2293"/>
                    </a:lnTo>
                    <a:lnTo>
                      <a:pt x="2951" y="2288"/>
                    </a:lnTo>
                    <a:lnTo>
                      <a:pt x="2943" y="2284"/>
                    </a:lnTo>
                    <a:lnTo>
                      <a:pt x="2936" y="2281"/>
                    </a:lnTo>
                    <a:lnTo>
                      <a:pt x="2926" y="2277"/>
                    </a:lnTo>
                    <a:lnTo>
                      <a:pt x="2915" y="2274"/>
                    </a:lnTo>
                    <a:lnTo>
                      <a:pt x="2902" y="2273"/>
                    </a:lnTo>
                    <a:lnTo>
                      <a:pt x="2889" y="2272"/>
                    </a:lnTo>
                    <a:lnTo>
                      <a:pt x="2872" y="2272"/>
                    </a:lnTo>
                    <a:lnTo>
                      <a:pt x="2854" y="2273"/>
                    </a:lnTo>
                    <a:lnTo>
                      <a:pt x="2834" y="2274"/>
                    </a:lnTo>
                    <a:lnTo>
                      <a:pt x="2796" y="2276"/>
                    </a:lnTo>
                    <a:lnTo>
                      <a:pt x="2765" y="2276"/>
                    </a:lnTo>
                    <a:lnTo>
                      <a:pt x="2751" y="2274"/>
                    </a:lnTo>
                    <a:lnTo>
                      <a:pt x="2740" y="2273"/>
                    </a:lnTo>
                    <a:lnTo>
                      <a:pt x="2731" y="2272"/>
                    </a:lnTo>
                    <a:lnTo>
                      <a:pt x="2723" y="2269"/>
                    </a:lnTo>
                    <a:lnTo>
                      <a:pt x="2716" y="2267"/>
                    </a:lnTo>
                    <a:lnTo>
                      <a:pt x="2710" y="2263"/>
                    </a:lnTo>
                    <a:lnTo>
                      <a:pt x="2706" y="2259"/>
                    </a:lnTo>
                    <a:lnTo>
                      <a:pt x="2704" y="2254"/>
                    </a:lnTo>
                    <a:lnTo>
                      <a:pt x="2701" y="2249"/>
                    </a:lnTo>
                    <a:lnTo>
                      <a:pt x="2700" y="2243"/>
                    </a:lnTo>
                    <a:lnTo>
                      <a:pt x="2700" y="2238"/>
                    </a:lnTo>
                    <a:lnTo>
                      <a:pt x="2701" y="2231"/>
                    </a:lnTo>
                    <a:lnTo>
                      <a:pt x="2705" y="2216"/>
                    </a:lnTo>
                    <a:lnTo>
                      <a:pt x="2711" y="2198"/>
                    </a:lnTo>
                    <a:lnTo>
                      <a:pt x="2720" y="2179"/>
                    </a:lnTo>
                    <a:lnTo>
                      <a:pt x="2729" y="2157"/>
                    </a:lnTo>
                    <a:lnTo>
                      <a:pt x="2739" y="2133"/>
                    </a:lnTo>
                    <a:lnTo>
                      <a:pt x="2749" y="2107"/>
                    </a:lnTo>
                    <a:lnTo>
                      <a:pt x="2758" y="2078"/>
                    </a:lnTo>
                    <a:lnTo>
                      <a:pt x="2765" y="2047"/>
                    </a:lnTo>
                    <a:lnTo>
                      <a:pt x="2780" y="1976"/>
                    </a:lnTo>
                    <a:lnTo>
                      <a:pt x="2795" y="1900"/>
                    </a:lnTo>
                    <a:lnTo>
                      <a:pt x="2801" y="1861"/>
                    </a:lnTo>
                    <a:lnTo>
                      <a:pt x="2807" y="1822"/>
                    </a:lnTo>
                    <a:lnTo>
                      <a:pt x="2810" y="1786"/>
                    </a:lnTo>
                    <a:lnTo>
                      <a:pt x="2811" y="1753"/>
                    </a:lnTo>
                    <a:lnTo>
                      <a:pt x="2811" y="1736"/>
                    </a:lnTo>
                    <a:lnTo>
                      <a:pt x="2810" y="1723"/>
                    </a:lnTo>
                    <a:lnTo>
                      <a:pt x="2807" y="1708"/>
                    </a:lnTo>
                    <a:lnTo>
                      <a:pt x="2805" y="1695"/>
                    </a:lnTo>
                    <a:lnTo>
                      <a:pt x="2801" y="1684"/>
                    </a:lnTo>
                    <a:lnTo>
                      <a:pt x="2796" y="1674"/>
                    </a:lnTo>
                    <a:lnTo>
                      <a:pt x="2790" y="1665"/>
                    </a:lnTo>
                    <a:lnTo>
                      <a:pt x="2783" y="1658"/>
                    </a:lnTo>
                    <a:lnTo>
                      <a:pt x="2774" y="1651"/>
                    </a:lnTo>
                    <a:lnTo>
                      <a:pt x="2764" y="1648"/>
                    </a:lnTo>
                    <a:lnTo>
                      <a:pt x="2754" y="1646"/>
                    </a:lnTo>
                    <a:lnTo>
                      <a:pt x="2741" y="1645"/>
                    </a:lnTo>
                    <a:lnTo>
                      <a:pt x="2728" y="1648"/>
                    </a:lnTo>
                    <a:lnTo>
                      <a:pt x="2711" y="1651"/>
                    </a:lnTo>
                    <a:lnTo>
                      <a:pt x="2695" y="1658"/>
                    </a:lnTo>
                    <a:lnTo>
                      <a:pt x="2676" y="1666"/>
                    </a:lnTo>
                    <a:lnTo>
                      <a:pt x="2658" y="1676"/>
                    </a:lnTo>
                    <a:lnTo>
                      <a:pt x="2640" y="1686"/>
                    </a:lnTo>
                    <a:lnTo>
                      <a:pt x="2625" y="1698"/>
                    </a:lnTo>
                    <a:lnTo>
                      <a:pt x="2610" y="1710"/>
                    </a:lnTo>
                    <a:lnTo>
                      <a:pt x="2598" y="1721"/>
                    </a:lnTo>
                    <a:lnTo>
                      <a:pt x="2587" y="1734"/>
                    </a:lnTo>
                    <a:lnTo>
                      <a:pt x="2577" y="1748"/>
                    </a:lnTo>
                    <a:lnTo>
                      <a:pt x="2568" y="1760"/>
                    </a:lnTo>
                    <a:lnTo>
                      <a:pt x="2560" y="1774"/>
                    </a:lnTo>
                    <a:lnTo>
                      <a:pt x="2554" y="1789"/>
                    </a:lnTo>
                    <a:lnTo>
                      <a:pt x="2548" y="1802"/>
                    </a:lnTo>
                    <a:lnTo>
                      <a:pt x="2544" y="1816"/>
                    </a:lnTo>
                    <a:lnTo>
                      <a:pt x="2540" y="1831"/>
                    </a:lnTo>
                    <a:lnTo>
                      <a:pt x="2538" y="1846"/>
                    </a:lnTo>
                    <a:lnTo>
                      <a:pt x="2537" y="1861"/>
                    </a:lnTo>
                    <a:lnTo>
                      <a:pt x="2535" y="1876"/>
                    </a:lnTo>
                    <a:lnTo>
                      <a:pt x="2535" y="1891"/>
                    </a:lnTo>
                    <a:lnTo>
                      <a:pt x="2537" y="1906"/>
                    </a:lnTo>
                    <a:lnTo>
                      <a:pt x="2538" y="1921"/>
                    </a:lnTo>
                    <a:lnTo>
                      <a:pt x="2540" y="1936"/>
                    </a:lnTo>
                    <a:lnTo>
                      <a:pt x="2545" y="1966"/>
                    </a:lnTo>
                    <a:lnTo>
                      <a:pt x="2553" y="1996"/>
                    </a:lnTo>
                    <a:lnTo>
                      <a:pt x="2562" y="2023"/>
                    </a:lnTo>
                    <a:lnTo>
                      <a:pt x="2572" y="2051"/>
                    </a:lnTo>
                    <a:lnTo>
                      <a:pt x="2582" y="2077"/>
                    </a:lnTo>
                    <a:lnTo>
                      <a:pt x="2592" y="2101"/>
                    </a:lnTo>
                    <a:lnTo>
                      <a:pt x="2597" y="2113"/>
                    </a:lnTo>
                    <a:lnTo>
                      <a:pt x="2600" y="2126"/>
                    </a:lnTo>
                    <a:lnTo>
                      <a:pt x="2603" y="2141"/>
                    </a:lnTo>
                    <a:lnTo>
                      <a:pt x="2605" y="2156"/>
                    </a:lnTo>
                    <a:lnTo>
                      <a:pt x="2608" y="2172"/>
                    </a:lnTo>
                    <a:lnTo>
                      <a:pt x="2609" y="2189"/>
                    </a:lnTo>
                    <a:lnTo>
                      <a:pt x="2609" y="2208"/>
                    </a:lnTo>
                    <a:lnTo>
                      <a:pt x="2609" y="2227"/>
                    </a:lnTo>
                    <a:lnTo>
                      <a:pt x="2609" y="2246"/>
                    </a:lnTo>
                    <a:lnTo>
                      <a:pt x="2607" y="2266"/>
                    </a:lnTo>
                    <a:lnTo>
                      <a:pt x="2605" y="2287"/>
                    </a:lnTo>
                    <a:lnTo>
                      <a:pt x="2602" y="2307"/>
                    </a:lnTo>
                    <a:lnTo>
                      <a:pt x="2598" y="2327"/>
                    </a:lnTo>
                    <a:lnTo>
                      <a:pt x="2594" y="2348"/>
                    </a:lnTo>
                    <a:lnTo>
                      <a:pt x="2588" y="2368"/>
                    </a:lnTo>
                    <a:lnTo>
                      <a:pt x="2583" y="2388"/>
                    </a:lnTo>
                    <a:lnTo>
                      <a:pt x="2575" y="2408"/>
                    </a:lnTo>
                    <a:lnTo>
                      <a:pt x="2568" y="2427"/>
                    </a:lnTo>
                    <a:lnTo>
                      <a:pt x="2559" y="2445"/>
                    </a:lnTo>
                    <a:lnTo>
                      <a:pt x="2549" y="2464"/>
                    </a:lnTo>
                    <a:lnTo>
                      <a:pt x="2539" y="2480"/>
                    </a:lnTo>
                    <a:lnTo>
                      <a:pt x="2528" y="2496"/>
                    </a:lnTo>
                    <a:lnTo>
                      <a:pt x="2517" y="2513"/>
                    </a:lnTo>
                    <a:lnTo>
                      <a:pt x="2503" y="2526"/>
                    </a:lnTo>
                    <a:lnTo>
                      <a:pt x="2489" y="2539"/>
                    </a:lnTo>
                    <a:lnTo>
                      <a:pt x="2474" y="2551"/>
                    </a:lnTo>
                    <a:lnTo>
                      <a:pt x="2458" y="2561"/>
                    </a:lnTo>
                    <a:lnTo>
                      <a:pt x="2442" y="2570"/>
                    </a:lnTo>
                    <a:lnTo>
                      <a:pt x="2424" y="2576"/>
                    </a:lnTo>
                    <a:lnTo>
                      <a:pt x="2406" y="2581"/>
                    </a:lnTo>
                    <a:lnTo>
                      <a:pt x="2386" y="2584"/>
                    </a:lnTo>
                    <a:lnTo>
                      <a:pt x="2364" y="2585"/>
                    </a:lnTo>
                    <a:lnTo>
                      <a:pt x="2346" y="2585"/>
                    </a:lnTo>
                    <a:lnTo>
                      <a:pt x="2328" y="2583"/>
                    </a:lnTo>
                    <a:lnTo>
                      <a:pt x="2313" y="2578"/>
                    </a:lnTo>
                    <a:lnTo>
                      <a:pt x="2301" y="2573"/>
                    </a:lnTo>
                    <a:lnTo>
                      <a:pt x="2290" y="2566"/>
                    </a:lnTo>
                    <a:lnTo>
                      <a:pt x="2280" y="2559"/>
                    </a:lnTo>
                    <a:lnTo>
                      <a:pt x="2272" y="2550"/>
                    </a:lnTo>
                    <a:lnTo>
                      <a:pt x="2266" y="2540"/>
                    </a:lnTo>
                    <a:lnTo>
                      <a:pt x="2260" y="2529"/>
                    </a:lnTo>
                    <a:lnTo>
                      <a:pt x="2256" y="2519"/>
                    </a:lnTo>
                    <a:lnTo>
                      <a:pt x="2251" y="2506"/>
                    </a:lnTo>
                    <a:lnTo>
                      <a:pt x="2248" y="2494"/>
                    </a:lnTo>
                    <a:lnTo>
                      <a:pt x="2242" y="2469"/>
                    </a:lnTo>
                    <a:lnTo>
                      <a:pt x="2236" y="2444"/>
                    </a:lnTo>
                    <a:lnTo>
                      <a:pt x="2233" y="2432"/>
                    </a:lnTo>
                    <a:lnTo>
                      <a:pt x="2228" y="2419"/>
                    </a:lnTo>
                    <a:lnTo>
                      <a:pt x="2223" y="2408"/>
                    </a:lnTo>
                    <a:lnTo>
                      <a:pt x="2219" y="2397"/>
                    </a:lnTo>
                    <a:lnTo>
                      <a:pt x="2211" y="2385"/>
                    </a:lnTo>
                    <a:lnTo>
                      <a:pt x="2202" y="2375"/>
                    </a:lnTo>
                    <a:lnTo>
                      <a:pt x="2194" y="2367"/>
                    </a:lnTo>
                    <a:lnTo>
                      <a:pt x="2181" y="2358"/>
                    </a:lnTo>
                    <a:lnTo>
                      <a:pt x="2169" y="2352"/>
                    </a:lnTo>
                    <a:lnTo>
                      <a:pt x="2152" y="2345"/>
                    </a:lnTo>
                    <a:lnTo>
                      <a:pt x="2135" y="2340"/>
                    </a:lnTo>
                    <a:lnTo>
                      <a:pt x="2114" y="2338"/>
                    </a:lnTo>
                    <a:lnTo>
                      <a:pt x="2091" y="2337"/>
                    </a:lnTo>
                    <a:lnTo>
                      <a:pt x="2065" y="2337"/>
                    </a:lnTo>
                    <a:lnTo>
                      <a:pt x="2036" y="2339"/>
                    </a:lnTo>
                    <a:lnTo>
                      <a:pt x="2004" y="2343"/>
                    </a:lnTo>
                    <a:lnTo>
                      <a:pt x="1971" y="2347"/>
                    </a:lnTo>
                    <a:lnTo>
                      <a:pt x="1941" y="2348"/>
                    </a:lnTo>
                    <a:lnTo>
                      <a:pt x="1913" y="2348"/>
                    </a:lnTo>
                    <a:lnTo>
                      <a:pt x="1888" y="2345"/>
                    </a:lnTo>
                    <a:lnTo>
                      <a:pt x="1864" y="2343"/>
                    </a:lnTo>
                    <a:lnTo>
                      <a:pt x="1842" y="2338"/>
                    </a:lnTo>
                    <a:lnTo>
                      <a:pt x="1823" y="2332"/>
                    </a:lnTo>
                    <a:lnTo>
                      <a:pt x="1804" y="2324"/>
                    </a:lnTo>
                    <a:lnTo>
                      <a:pt x="1788" y="2315"/>
                    </a:lnTo>
                    <a:lnTo>
                      <a:pt x="1772" y="2307"/>
                    </a:lnTo>
                    <a:lnTo>
                      <a:pt x="1758" y="2297"/>
                    </a:lnTo>
                    <a:lnTo>
                      <a:pt x="1744" y="2287"/>
                    </a:lnTo>
                    <a:lnTo>
                      <a:pt x="1719" y="2267"/>
                    </a:lnTo>
                    <a:lnTo>
                      <a:pt x="1697" y="2247"/>
                    </a:lnTo>
                    <a:lnTo>
                      <a:pt x="1687" y="2237"/>
                    </a:lnTo>
                    <a:lnTo>
                      <a:pt x="1676" y="2228"/>
                    </a:lnTo>
                    <a:lnTo>
                      <a:pt x="1664" y="2221"/>
                    </a:lnTo>
                    <a:lnTo>
                      <a:pt x="1653" y="2213"/>
                    </a:lnTo>
                    <a:lnTo>
                      <a:pt x="1641" y="2207"/>
                    </a:lnTo>
                    <a:lnTo>
                      <a:pt x="1628" y="2202"/>
                    </a:lnTo>
                    <a:lnTo>
                      <a:pt x="1615" y="2198"/>
                    </a:lnTo>
                    <a:lnTo>
                      <a:pt x="1601" y="2196"/>
                    </a:lnTo>
                    <a:lnTo>
                      <a:pt x="1585" y="2196"/>
                    </a:lnTo>
                    <a:lnTo>
                      <a:pt x="1568" y="2197"/>
                    </a:lnTo>
                    <a:lnTo>
                      <a:pt x="1550" y="2201"/>
                    </a:lnTo>
                    <a:lnTo>
                      <a:pt x="1530" y="2206"/>
                    </a:lnTo>
                    <a:lnTo>
                      <a:pt x="1508" y="2214"/>
                    </a:lnTo>
                    <a:lnTo>
                      <a:pt x="1485" y="2224"/>
                    </a:lnTo>
                    <a:lnTo>
                      <a:pt x="1459" y="2238"/>
                    </a:lnTo>
                    <a:lnTo>
                      <a:pt x="1431" y="2254"/>
                    </a:lnTo>
                    <a:lnTo>
                      <a:pt x="1402" y="2273"/>
                    </a:lnTo>
                    <a:lnTo>
                      <a:pt x="1375" y="2291"/>
                    </a:lnTo>
                    <a:lnTo>
                      <a:pt x="1349" y="2309"/>
                    </a:lnTo>
                    <a:lnTo>
                      <a:pt x="1324" y="2327"/>
                    </a:lnTo>
                    <a:lnTo>
                      <a:pt x="1276" y="2363"/>
                    </a:lnTo>
                    <a:lnTo>
                      <a:pt x="1234" y="2398"/>
                    </a:lnTo>
                    <a:lnTo>
                      <a:pt x="1160" y="2459"/>
                    </a:lnTo>
                    <a:lnTo>
                      <a:pt x="1100" y="2508"/>
                    </a:lnTo>
                    <a:lnTo>
                      <a:pt x="1087" y="2518"/>
                    </a:lnTo>
                    <a:lnTo>
                      <a:pt x="1074" y="2526"/>
                    </a:lnTo>
                    <a:lnTo>
                      <a:pt x="1063" y="2533"/>
                    </a:lnTo>
                    <a:lnTo>
                      <a:pt x="1052" y="2538"/>
                    </a:lnTo>
                    <a:lnTo>
                      <a:pt x="1042" y="2543"/>
                    </a:lnTo>
                    <a:lnTo>
                      <a:pt x="1032" y="2545"/>
                    </a:lnTo>
                    <a:lnTo>
                      <a:pt x="1023" y="2545"/>
                    </a:lnTo>
                    <a:lnTo>
                      <a:pt x="1014" y="2544"/>
                    </a:lnTo>
                    <a:lnTo>
                      <a:pt x="1006" y="2541"/>
                    </a:lnTo>
                    <a:lnTo>
                      <a:pt x="998" y="2536"/>
                    </a:lnTo>
                    <a:lnTo>
                      <a:pt x="992" y="2529"/>
                    </a:lnTo>
                    <a:lnTo>
                      <a:pt x="984" y="2520"/>
                    </a:lnTo>
                    <a:lnTo>
                      <a:pt x="978" y="2509"/>
                    </a:lnTo>
                    <a:lnTo>
                      <a:pt x="972" y="2496"/>
                    </a:lnTo>
                    <a:lnTo>
                      <a:pt x="967" y="2480"/>
                    </a:lnTo>
                    <a:lnTo>
                      <a:pt x="962" y="2462"/>
                    </a:lnTo>
                    <a:lnTo>
                      <a:pt x="952" y="2424"/>
                    </a:lnTo>
                    <a:lnTo>
                      <a:pt x="941" y="2390"/>
                    </a:lnTo>
                    <a:lnTo>
                      <a:pt x="934" y="2375"/>
                    </a:lnTo>
                    <a:lnTo>
                      <a:pt x="928" y="2360"/>
                    </a:lnTo>
                    <a:lnTo>
                      <a:pt x="922" y="2347"/>
                    </a:lnTo>
                    <a:lnTo>
                      <a:pt x="915" y="2334"/>
                    </a:lnTo>
                    <a:lnTo>
                      <a:pt x="907" y="2322"/>
                    </a:lnTo>
                    <a:lnTo>
                      <a:pt x="900" y="2310"/>
                    </a:lnTo>
                    <a:lnTo>
                      <a:pt x="891" y="2300"/>
                    </a:lnTo>
                    <a:lnTo>
                      <a:pt x="882" y="2292"/>
                    </a:lnTo>
                    <a:lnTo>
                      <a:pt x="872" y="2284"/>
                    </a:lnTo>
                    <a:lnTo>
                      <a:pt x="862" y="2278"/>
                    </a:lnTo>
                    <a:lnTo>
                      <a:pt x="851" y="2272"/>
                    </a:lnTo>
                    <a:lnTo>
                      <a:pt x="840" y="2267"/>
                    </a:lnTo>
                    <a:lnTo>
                      <a:pt x="827" y="2264"/>
                    </a:lnTo>
                    <a:lnTo>
                      <a:pt x="815" y="2262"/>
                    </a:lnTo>
                    <a:lnTo>
                      <a:pt x="801" y="2261"/>
                    </a:lnTo>
                    <a:lnTo>
                      <a:pt x="786" y="2261"/>
                    </a:lnTo>
                    <a:lnTo>
                      <a:pt x="771" y="2262"/>
                    </a:lnTo>
                    <a:lnTo>
                      <a:pt x="756" y="2264"/>
                    </a:lnTo>
                    <a:lnTo>
                      <a:pt x="739" y="2267"/>
                    </a:lnTo>
                    <a:lnTo>
                      <a:pt x="721" y="2272"/>
                    </a:lnTo>
                    <a:lnTo>
                      <a:pt x="702" y="2278"/>
                    </a:lnTo>
                    <a:lnTo>
                      <a:pt x="684" y="2286"/>
                    </a:lnTo>
                    <a:lnTo>
                      <a:pt x="664" y="2294"/>
                    </a:lnTo>
                    <a:lnTo>
                      <a:pt x="643" y="2304"/>
                    </a:lnTo>
                    <a:lnTo>
                      <a:pt x="620" y="2315"/>
                    </a:lnTo>
                    <a:lnTo>
                      <a:pt x="596" y="2328"/>
                    </a:lnTo>
                    <a:lnTo>
                      <a:pt x="573" y="2343"/>
                    </a:lnTo>
                    <a:lnTo>
                      <a:pt x="546" y="2358"/>
                    </a:lnTo>
                    <a:lnTo>
                      <a:pt x="523" y="2373"/>
                    </a:lnTo>
                    <a:lnTo>
                      <a:pt x="503" y="2383"/>
                    </a:lnTo>
                    <a:lnTo>
                      <a:pt x="488" y="2392"/>
                    </a:lnTo>
                    <a:lnTo>
                      <a:pt x="475" y="2395"/>
                    </a:lnTo>
                    <a:lnTo>
                      <a:pt x="467" y="2398"/>
                    </a:lnTo>
                    <a:lnTo>
                      <a:pt x="462" y="2397"/>
                    </a:lnTo>
                    <a:lnTo>
                      <a:pt x="458" y="2393"/>
                    </a:lnTo>
                    <a:lnTo>
                      <a:pt x="458" y="2388"/>
                    </a:lnTo>
                    <a:lnTo>
                      <a:pt x="460" y="2379"/>
                    </a:lnTo>
                    <a:lnTo>
                      <a:pt x="464" y="2369"/>
                    </a:lnTo>
                    <a:lnTo>
                      <a:pt x="469" y="2358"/>
                    </a:lnTo>
                    <a:lnTo>
                      <a:pt x="477" y="2344"/>
                    </a:lnTo>
                    <a:lnTo>
                      <a:pt x="493" y="2314"/>
                    </a:lnTo>
                    <a:lnTo>
                      <a:pt x="513" y="2281"/>
                    </a:lnTo>
                    <a:lnTo>
                      <a:pt x="531" y="2243"/>
                    </a:lnTo>
                    <a:lnTo>
                      <a:pt x="548" y="2206"/>
                    </a:lnTo>
                    <a:lnTo>
                      <a:pt x="555" y="2187"/>
                    </a:lnTo>
                    <a:lnTo>
                      <a:pt x="560" y="2169"/>
                    </a:lnTo>
                    <a:lnTo>
                      <a:pt x="564" y="2152"/>
                    </a:lnTo>
                    <a:lnTo>
                      <a:pt x="566" y="2134"/>
                    </a:lnTo>
                    <a:lnTo>
                      <a:pt x="566" y="2118"/>
                    </a:lnTo>
                    <a:lnTo>
                      <a:pt x="563" y="2103"/>
                    </a:lnTo>
                    <a:lnTo>
                      <a:pt x="558" y="2090"/>
                    </a:lnTo>
                    <a:lnTo>
                      <a:pt x="549" y="2077"/>
                    </a:lnTo>
                    <a:lnTo>
                      <a:pt x="536" y="2067"/>
                    </a:lnTo>
                    <a:lnTo>
                      <a:pt x="521" y="2058"/>
                    </a:lnTo>
                    <a:lnTo>
                      <a:pt x="502" y="2051"/>
                    </a:lnTo>
                    <a:lnTo>
                      <a:pt x="478" y="2047"/>
                    </a:lnTo>
                    <a:lnTo>
                      <a:pt x="452" y="2045"/>
                    </a:lnTo>
                    <a:lnTo>
                      <a:pt x="424" y="2042"/>
                    </a:lnTo>
                    <a:lnTo>
                      <a:pt x="397" y="2042"/>
                    </a:lnTo>
                    <a:lnTo>
                      <a:pt x="369" y="2042"/>
                    </a:lnTo>
                    <a:lnTo>
                      <a:pt x="313" y="2043"/>
                    </a:lnTo>
                    <a:lnTo>
                      <a:pt x="258" y="2047"/>
                    </a:lnTo>
                    <a:lnTo>
                      <a:pt x="205" y="2050"/>
                    </a:lnTo>
                    <a:lnTo>
                      <a:pt x="156" y="2052"/>
                    </a:lnTo>
                    <a:lnTo>
                      <a:pt x="132" y="2052"/>
                    </a:lnTo>
                    <a:lnTo>
                      <a:pt x="110" y="2051"/>
                    </a:lnTo>
                    <a:lnTo>
                      <a:pt x="90" y="2050"/>
                    </a:lnTo>
                    <a:lnTo>
                      <a:pt x="71" y="2047"/>
                    </a:lnTo>
                    <a:lnTo>
                      <a:pt x="55" y="2043"/>
                    </a:lnTo>
                    <a:lnTo>
                      <a:pt x="40" y="2037"/>
                    </a:lnTo>
                    <a:lnTo>
                      <a:pt x="26" y="2031"/>
                    </a:lnTo>
                    <a:lnTo>
                      <a:pt x="16" y="2022"/>
                    </a:lnTo>
                    <a:lnTo>
                      <a:pt x="9" y="2012"/>
                    </a:lnTo>
                    <a:lnTo>
                      <a:pt x="2" y="2000"/>
                    </a:lnTo>
                    <a:lnTo>
                      <a:pt x="0" y="1986"/>
                    </a:lnTo>
                    <a:lnTo>
                      <a:pt x="1" y="1968"/>
                    </a:lnTo>
                    <a:lnTo>
                      <a:pt x="5" y="1950"/>
                    </a:lnTo>
                    <a:lnTo>
                      <a:pt x="11" y="1929"/>
                    </a:lnTo>
                    <a:lnTo>
                      <a:pt x="22" y="1904"/>
                    </a:lnTo>
                    <a:lnTo>
                      <a:pt x="36" y="1876"/>
                    </a:lnTo>
                    <a:lnTo>
                      <a:pt x="54" y="1846"/>
                    </a:lnTo>
                    <a:lnTo>
                      <a:pt x="76" y="1812"/>
                    </a:lnTo>
                    <a:lnTo>
                      <a:pt x="101" y="1776"/>
                    </a:lnTo>
                    <a:lnTo>
                      <a:pt x="132" y="1735"/>
                    </a:lnTo>
                    <a:lnTo>
                      <a:pt x="247" y="1583"/>
                    </a:lnTo>
                    <a:lnTo>
                      <a:pt x="338" y="1461"/>
                    </a:lnTo>
                    <a:lnTo>
                      <a:pt x="377" y="1407"/>
                    </a:lnTo>
                    <a:lnTo>
                      <a:pt x="409" y="1359"/>
                    </a:lnTo>
                    <a:lnTo>
                      <a:pt x="439" y="1314"/>
                    </a:lnTo>
                    <a:lnTo>
                      <a:pt x="464" y="1273"/>
                    </a:lnTo>
                    <a:lnTo>
                      <a:pt x="488" y="1233"/>
                    </a:lnTo>
                    <a:lnTo>
                      <a:pt x="508" y="1195"/>
                    </a:lnTo>
                    <a:lnTo>
                      <a:pt x="528" y="1156"/>
                    </a:lnTo>
                    <a:lnTo>
                      <a:pt x="545" y="1117"/>
                    </a:lnTo>
                    <a:lnTo>
                      <a:pt x="563" y="1077"/>
                    </a:lnTo>
                    <a:lnTo>
                      <a:pt x="579" y="1035"/>
                    </a:lnTo>
                    <a:lnTo>
                      <a:pt x="598" y="989"/>
                    </a:lnTo>
                    <a:lnTo>
                      <a:pt x="616" y="940"/>
                    </a:lnTo>
                    <a:lnTo>
                      <a:pt x="635" y="884"/>
                    </a:lnTo>
                    <a:lnTo>
                      <a:pt x="655" y="821"/>
                    </a:lnTo>
                    <a:lnTo>
                      <a:pt x="675" y="755"/>
                    </a:lnTo>
                    <a:lnTo>
                      <a:pt x="696" y="684"/>
                    </a:lnTo>
                    <a:lnTo>
                      <a:pt x="717" y="613"/>
                    </a:lnTo>
                    <a:lnTo>
                      <a:pt x="740" y="541"/>
                    </a:lnTo>
                    <a:lnTo>
                      <a:pt x="764" y="471"/>
                    </a:lnTo>
                    <a:lnTo>
                      <a:pt x="789" y="403"/>
                    </a:lnTo>
                    <a:lnTo>
                      <a:pt x="802" y="372"/>
                    </a:lnTo>
                    <a:lnTo>
                      <a:pt x="816" y="341"/>
                    </a:lnTo>
                    <a:lnTo>
                      <a:pt x="830" y="312"/>
                    </a:lnTo>
                    <a:lnTo>
                      <a:pt x="845" y="286"/>
                    </a:lnTo>
                    <a:lnTo>
                      <a:pt x="860" y="261"/>
                    </a:lnTo>
                    <a:lnTo>
                      <a:pt x="875" y="239"/>
                    </a:lnTo>
                    <a:lnTo>
                      <a:pt x="891" y="217"/>
                    </a:lnTo>
                    <a:lnTo>
                      <a:pt x="908" y="200"/>
                    </a:lnTo>
                    <a:lnTo>
                      <a:pt x="925" y="185"/>
                    </a:lnTo>
                    <a:lnTo>
                      <a:pt x="943" y="174"/>
                    </a:lnTo>
                    <a:lnTo>
                      <a:pt x="962" y="165"/>
                    </a:lnTo>
                    <a:lnTo>
                      <a:pt x="981" y="160"/>
                    </a:lnTo>
                    <a:lnTo>
                      <a:pt x="1001" y="159"/>
                    </a:lnTo>
                    <a:lnTo>
                      <a:pt x="1022" y="161"/>
                    </a:lnTo>
                    <a:lnTo>
                      <a:pt x="1043" y="167"/>
                    </a:lnTo>
                    <a:lnTo>
                      <a:pt x="1066" y="179"/>
                    </a:lnTo>
                    <a:lnTo>
                      <a:pt x="1072" y="184"/>
                    </a:lnTo>
                    <a:lnTo>
                      <a:pt x="1089" y="197"/>
                    </a:lnTo>
                    <a:lnTo>
                      <a:pt x="1117" y="216"/>
                    </a:lnTo>
                    <a:lnTo>
                      <a:pt x="1152" y="237"/>
                    </a:lnTo>
                    <a:lnTo>
                      <a:pt x="1172" y="249"/>
                    </a:lnTo>
                    <a:lnTo>
                      <a:pt x="1194" y="260"/>
                    </a:lnTo>
                    <a:lnTo>
                      <a:pt x="1217" y="270"/>
                    </a:lnTo>
                    <a:lnTo>
                      <a:pt x="1240" y="279"/>
                    </a:lnTo>
                    <a:lnTo>
                      <a:pt x="1265" y="286"/>
                    </a:lnTo>
                    <a:lnTo>
                      <a:pt x="1290" y="292"/>
                    </a:lnTo>
                    <a:lnTo>
                      <a:pt x="1316" y="296"/>
                    </a:lnTo>
                    <a:lnTo>
                      <a:pt x="1343" y="297"/>
                    </a:lnTo>
                    <a:lnTo>
                      <a:pt x="1390" y="297"/>
                    </a:lnTo>
                    <a:lnTo>
                      <a:pt x="1432" y="297"/>
                    </a:lnTo>
                    <a:lnTo>
                      <a:pt x="1452" y="297"/>
                    </a:lnTo>
                    <a:lnTo>
                      <a:pt x="1471" y="299"/>
                    </a:lnTo>
                    <a:lnTo>
                      <a:pt x="1489" y="301"/>
                    </a:lnTo>
                    <a:lnTo>
                      <a:pt x="1506" y="305"/>
                    </a:lnTo>
                    <a:lnTo>
                      <a:pt x="1523" y="310"/>
                    </a:lnTo>
                    <a:lnTo>
                      <a:pt x="1541" y="316"/>
                    </a:lnTo>
                    <a:lnTo>
                      <a:pt x="1558" y="325"/>
                    </a:lnTo>
                    <a:lnTo>
                      <a:pt x="1576" y="335"/>
                    </a:lnTo>
                    <a:lnTo>
                      <a:pt x="1595" y="347"/>
                    </a:lnTo>
                    <a:lnTo>
                      <a:pt x="1615" y="362"/>
                    </a:lnTo>
                    <a:lnTo>
                      <a:pt x="1636" y="381"/>
                    </a:lnTo>
                    <a:lnTo>
                      <a:pt x="1658" y="401"/>
                    </a:lnTo>
                    <a:lnTo>
                      <a:pt x="1661" y="405"/>
                    </a:lnTo>
                    <a:lnTo>
                      <a:pt x="1668" y="412"/>
                    </a:lnTo>
                    <a:lnTo>
                      <a:pt x="1674" y="417"/>
                    </a:lnTo>
                    <a:lnTo>
                      <a:pt x="1681" y="422"/>
                    </a:lnTo>
                    <a:lnTo>
                      <a:pt x="1689" y="428"/>
                    </a:lnTo>
                    <a:lnTo>
                      <a:pt x="1701" y="433"/>
                    </a:lnTo>
                    <a:lnTo>
                      <a:pt x="1712" y="440"/>
                    </a:lnTo>
                    <a:lnTo>
                      <a:pt x="1726" y="445"/>
                    </a:lnTo>
                    <a:lnTo>
                      <a:pt x="1742" y="450"/>
                    </a:lnTo>
                    <a:lnTo>
                      <a:pt x="1758" y="453"/>
                    </a:lnTo>
                    <a:lnTo>
                      <a:pt x="1778" y="456"/>
                    </a:lnTo>
                    <a:lnTo>
                      <a:pt x="1798" y="457"/>
                    </a:lnTo>
                    <a:lnTo>
                      <a:pt x="1822" y="457"/>
                    </a:lnTo>
                    <a:lnTo>
                      <a:pt x="1847" y="456"/>
                    </a:lnTo>
                    <a:lnTo>
                      <a:pt x="1894" y="450"/>
                    </a:lnTo>
                    <a:lnTo>
                      <a:pt x="1934" y="445"/>
                    </a:lnTo>
                    <a:lnTo>
                      <a:pt x="1951" y="443"/>
                    </a:lnTo>
                    <a:lnTo>
                      <a:pt x="1969" y="443"/>
                    </a:lnTo>
                    <a:lnTo>
                      <a:pt x="1985" y="443"/>
                    </a:lnTo>
                    <a:lnTo>
                      <a:pt x="2001" y="445"/>
                    </a:lnTo>
                    <a:lnTo>
                      <a:pt x="2018" y="447"/>
                    </a:lnTo>
                    <a:lnTo>
                      <a:pt x="2035" y="450"/>
                    </a:lnTo>
                    <a:lnTo>
                      <a:pt x="2051" y="455"/>
                    </a:lnTo>
                    <a:lnTo>
                      <a:pt x="2070" y="458"/>
                    </a:lnTo>
                    <a:lnTo>
                      <a:pt x="2110" y="472"/>
                    </a:lnTo>
                    <a:lnTo>
                      <a:pt x="2157" y="489"/>
                    </a:lnTo>
                    <a:lnTo>
                      <a:pt x="2185" y="499"/>
                    </a:lnTo>
                    <a:lnTo>
                      <a:pt x="2214" y="508"/>
                    </a:lnTo>
                    <a:lnTo>
                      <a:pt x="2245" y="518"/>
                    </a:lnTo>
                    <a:lnTo>
                      <a:pt x="2277" y="526"/>
                    </a:lnTo>
                    <a:lnTo>
                      <a:pt x="2311" y="534"/>
                    </a:lnTo>
                    <a:lnTo>
                      <a:pt x="2347" y="542"/>
                    </a:lnTo>
                    <a:lnTo>
                      <a:pt x="2383" y="548"/>
                    </a:lnTo>
                    <a:lnTo>
                      <a:pt x="2422" y="553"/>
                    </a:lnTo>
                    <a:lnTo>
                      <a:pt x="2461" y="558"/>
                    </a:lnTo>
                    <a:lnTo>
                      <a:pt x="2501" y="561"/>
                    </a:lnTo>
                    <a:lnTo>
                      <a:pt x="2540" y="562"/>
                    </a:lnTo>
                    <a:lnTo>
                      <a:pt x="2582" y="562"/>
                    </a:lnTo>
                    <a:lnTo>
                      <a:pt x="2623" y="559"/>
                    </a:lnTo>
                    <a:lnTo>
                      <a:pt x="2663" y="554"/>
                    </a:lnTo>
                    <a:lnTo>
                      <a:pt x="2704" y="548"/>
                    </a:lnTo>
                    <a:lnTo>
                      <a:pt x="2745" y="539"/>
                    </a:lnTo>
                    <a:lnTo>
                      <a:pt x="2751" y="538"/>
                    </a:lnTo>
                    <a:lnTo>
                      <a:pt x="2759" y="538"/>
                    </a:lnTo>
                    <a:lnTo>
                      <a:pt x="2765" y="539"/>
                    </a:lnTo>
                    <a:lnTo>
                      <a:pt x="2773" y="541"/>
                    </a:lnTo>
                    <a:lnTo>
                      <a:pt x="2788" y="544"/>
                    </a:lnTo>
                    <a:lnTo>
                      <a:pt x="2804" y="552"/>
                    </a:lnTo>
                    <a:lnTo>
                      <a:pt x="2840" y="568"/>
                    </a:lnTo>
                    <a:lnTo>
                      <a:pt x="2882" y="587"/>
                    </a:lnTo>
                    <a:lnTo>
                      <a:pt x="2907" y="596"/>
                    </a:lnTo>
                    <a:lnTo>
                      <a:pt x="2935" y="603"/>
                    </a:lnTo>
                    <a:lnTo>
                      <a:pt x="2948" y="607"/>
                    </a:lnTo>
                    <a:lnTo>
                      <a:pt x="2965" y="609"/>
                    </a:lnTo>
                    <a:lnTo>
                      <a:pt x="2980" y="611"/>
                    </a:lnTo>
                    <a:lnTo>
                      <a:pt x="2997" y="612"/>
                    </a:lnTo>
                    <a:lnTo>
                      <a:pt x="3015" y="613"/>
                    </a:lnTo>
                    <a:lnTo>
                      <a:pt x="3032" y="613"/>
                    </a:lnTo>
                    <a:lnTo>
                      <a:pt x="3052" y="612"/>
                    </a:lnTo>
                    <a:lnTo>
                      <a:pt x="3072" y="611"/>
                    </a:lnTo>
                    <a:lnTo>
                      <a:pt x="3092" y="608"/>
                    </a:lnTo>
                    <a:lnTo>
                      <a:pt x="3114" y="604"/>
                    </a:lnTo>
                    <a:lnTo>
                      <a:pt x="3137" y="599"/>
                    </a:lnTo>
                    <a:lnTo>
                      <a:pt x="3161" y="594"/>
                    </a:lnTo>
                    <a:lnTo>
                      <a:pt x="3255" y="569"/>
                    </a:lnTo>
                    <a:lnTo>
                      <a:pt x="3344" y="548"/>
                    </a:lnTo>
                    <a:lnTo>
                      <a:pt x="3389" y="539"/>
                    </a:lnTo>
                    <a:lnTo>
                      <a:pt x="3433" y="532"/>
                    </a:lnTo>
                    <a:lnTo>
                      <a:pt x="3476" y="524"/>
                    </a:lnTo>
                    <a:lnTo>
                      <a:pt x="3521" y="518"/>
                    </a:lnTo>
                    <a:lnTo>
                      <a:pt x="3567" y="512"/>
                    </a:lnTo>
                    <a:lnTo>
                      <a:pt x="3616" y="508"/>
                    </a:lnTo>
                    <a:lnTo>
                      <a:pt x="3666" y="504"/>
                    </a:lnTo>
                    <a:lnTo>
                      <a:pt x="3718" y="503"/>
                    </a:lnTo>
                    <a:lnTo>
                      <a:pt x="3773" y="502"/>
                    </a:lnTo>
                    <a:lnTo>
                      <a:pt x="3832" y="502"/>
                    </a:lnTo>
                    <a:lnTo>
                      <a:pt x="3894" y="503"/>
                    </a:lnTo>
                    <a:lnTo>
                      <a:pt x="3960" y="504"/>
                    </a:lnTo>
                    <a:lnTo>
                      <a:pt x="4030" y="508"/>
                    </a:lnTo>
                    <a:lnTo>
                      <a:pt x="4105" y="509"/>
                    </a:lnTo>
                    <a:lnTo>
                      <a:pt x="4183" y="511"/>
                    </a:lnTo>
                    <a:lnTo>
                      <a:pt x="4262" y="512"/>
                    </a:lnTo>
                    <a:lnTo>
                      <a:pt x="4345" y="512"/>
                    </a:lnTo>
                    <a:lnTo>
                      <a:pt x="4427" y="512"/>
                    </a:lnTo>
                    <a:lnTo>
                      <a:pt x="4511" y="511"/>
                    </a:lnTo>
                    <a:lnTo>
                      <a:pt x="4593" y="511"/>
                    </a:lnTo>
                    <a:lnTo>
                      <a:pt x="4673" y="511"/>
                    </a:lnTo>
                    <a:lnTo>
                      <a:pt x="4752" y="512"/>
                    </a:lnTo>
                    <a:lnTo>
                      <a:pt x="4828" y="513"/>
                    </a:lnTo>
                    <a:lnTo>
                      <a:pt x="4899" y="516"/>
                    </a:lnTo>
                    <a:lnTo>
                      <a:pt x="4966" y="519"/>
                    </a:lnTo>
                    <a:lnTo>
                      <a:pt x="5029" y="524"/>
                    </a:lnTo>
                    <a:lnTo>
                      <a:pt x="5056" y="528"/>
                    </a:lnTo>
                    <a:lnTo>
                      <a:pt x="5083" y="531"/>
                    </a:lnTo>
                    <a:lnTo>
                      <a:pt x="5108" y="536"/>
                    </a:lnTo>
                    <a:lnTo>
                      <a:pt x="5132" y="539"/>
                    </a:lnTo>
                    <a:lnTo>
                      <a:pt x="5176" y="551"/>
                    </a:lnTo>
                    <a:lnTo>
                      <a:pt x="5220" y="563"/>
                    </a:lnTo>
                    <a:lnTo>
                      <a:pt x="5261" y="577"/>
                    </a:lnTo>
                    <a:lnTo>
                      <a:pt x="5302" y="591"/>
                    </a:lnTo>
                    <a:lnTo>
                      <a:pt x="5343" y="603"/>
                    </a:lnTo>
                    <a:lnTo>
                      <a:pt x="5385" y="616"/>
                    </a:lnTo>
                    <a:lnTo>
                      <a:pt x="5428" y="627"/>
                    </a:lnTo>
                    <a:lnTo>
                      <a:pt x="5473" y="637"/>
                    </a:lnTo>
                    <a:lnTo>
                      <a:pt x="5495" y="640"/>
                    </a:lnTo>
                    <a:lnTo>
                      <a:pt x="5519" y="643"/>
                    </a:lnTo>
                    <a:lnTo>
                      <a:pt x="5544" y="645"/>
                    </a:lnTo>
                    <a:lnTo>
                      <a:pt x="5568" y="647"/>
                    </a:lnTo>
                    <a:lnTo>
                      <a:pt x="5594" y="648"/>
                    </a:lnTo>
                    <a:lnTo>
                      <a:pt x="5620" y="647"/>
                    </a:lnTo>
                    <a:lnTo>
                      <a:pt x="5648" y="645"/>
                    </a:lnTo>
                    <a:lnTo>
                      <a:pt x="5676" y="643"/>
                    </a:lnTo>
                    <a:lnTo>
                      <a:pt x="5706" y="639"/>
                    </a:lnTo>
                    <a:lnTo>
                      <a:pt x="5736" y="634"/>
                    </a:lnTo>
                    <a:lnTo>
                      <a:pt x="5769" y="628"/>
                    </a:lnTo>
                    <a:lnTo>
                      <a:pt x="5801" y="621"/>
                    </a:lnTo>
                    <a:lnTo>
                      <a:pt x="5836" y="611"/>
                    </a:lnTo>
                    <a:lnTo>
                      <a:pt x="5871" y="601"/>
                    </a:lnTo>
                    <a:lnTo>
                      <a:pt x="5908" y="588"/>
                    </a:lnTo>
                    <a:lnTo>
                      <a:pt x="5947" y="574"/>
                    </a:lnTo>
                    <a:lnTo>
                      <a:pt x="5989" y="559"/>
                    </a:lnTo>
                    <a:lnTo>
                      <a:pt x="6041" y="544"/>
                    </a:lnTo>
                    <a:lnTo>
                      <a:pt x="6099" y="531"/>
                    </a:lnTo>
                    <a:lnTo>
                      <a:pt x="6165" y="516"/>
                    </a:lnTo>
                    <a:lnTo>
                      <a:pt x="6236" y="501"/>
                    </a:lnTo>
                    <a:lnTo>
                      <a:pt x="6314" y="486"/>
                    </a:lnTo>
                    <a:lnTo>
                      <a:pt x="6397" y="469"/>
                    </a:lnTo>
                    <a:lnTo>
                      <a:pt x="6485" y="455"/>
                    </a:lnTo>
                    <a:lnTo>
                      <a:pt x="6577" y="441"/>
                    </a:lnTo>
                    <a:lnTo>
                      <a:pt x="6672" y="426"/>
                    </a:lnTo>
                    <a:lnTo>
                      <a:pt x="6772" y="411"/>
                    </a:lnTo>
                    <a:lnTo>
                      <a:pt x="6873" y="396"/>
                    </a:lnTo>
                    <a:lnTo>
                      <a:pt x="7081" y="368"/>
                    </a:lnTo>
                    <a:lnTo>
                      <a:pt x="7293" y="342"/>
                    </a:lnTo>
                    <a:lnTo>
                      <a:pt x="7507" y="317"/>
                    </a:lnTo>
                    <a:lnTo>
                      <a:pt x="7714" y="294"/>
                    </a:lnTo>
                    <a:lnTo>
                      <a:pt x="7914" y="272"/>
                    </a:lnTo>
                    <a:lnTo>
                      <a:pt x="8099" y="255"/>
                    </a:lnTo>
                    <a:lnTo>
                      <a:pt x="8269" y="239"/>
                    </a:lnTo>
                    <a:lnTo>
                      <a:pt x="8416" y="226"/>
                    </a:lnTo>
                    <a:lnTo>
                      <a:pt x="8539" y="219"/>
                    </a:lnTo>
                    <a:lnTo>
                      <a:pt x="8630" y="214"/>
                    </a:lnTo>
                    <a:lnTo>
                      <a:pt x="8667" y="210"/>
                    </a:lnTo>
                    <a:lnTo>
                      <a:pt x="8706" y="204"/>
                    </a:lnTo>
                    <a:lnTo>
                      <a:pt x="8746" y="195"/>
                    </a:lnTo>
                    <a:lnTo>
                      <a:pt x="8787" y="185"/>
                    </a:lnTo>
                    <a:lnTo>
                      <a:pt x="8828" y="172"/>
                    </a:lnTo>
                    <a:lnTo>
                      <a:pt x="8869" y="157"/>
                    </a:lnTo>
                    <a:lnTo>
                      <a:pt x="8913" y="142"/>
                    </a:lnTo>
                    <a:lnTo>
                      <a:pt x="8955" y="128"/>
                    </a:lnTo>
                    <a:lnTo>
                      <a:pt x="9042" y="95"/>
                    </a:lnTo>
                    <a:lnTo>
                      <a:pt x="9128" y="64"/>
                    </a:lnTo>
                    <a:lnTo>
                      <a:pt x="9171" y="49"/>
                    </a:lnTo>
                    <a:lnTo>
                      <a:pt x="9214" y="35"/>
                    </a:lnTo>
                    <a:lnTo>
                      <a:pt x="9255" y="24"/>
                    </a:lnTo>
                    <a:lnTo>
                      <a:pt x="9296" y="14"/>
                    </a:lnTo>
                    <a:lnTo>
                      <a:pt x="9337" y="6"/>
                    </a:lnTo>
                    <a:lnTo>
                      <a:pt x="9377" y="3"/>
                    </a:lnTo>
                    <a:lnTo>
                      <a:pt x="9416" y="0"/>
                    </a:lnTo>
                    <a:lnTo>
                      <a:pt x="9453" y="1"/>
                    </a:lnTo>
                    <a:lnTo>
                      <a:pt x="9490" y="8"/>
                    </a:lnTo>
                    <a:lnTo>
                      <a:pt x="9524" y="16"/>
                    </a:lnTo>
                    <a:lnTo>
                      <a:pt x="9558" y="30"/>
                    </a:lnTo>
                    <a:lnTo>
                      <a:pt x="9589" y="48"/>
                    </a:lnTo>
                    <a:lnTo>
                      <a:pt x="9621" y="71"/>
                    </a:lnTo>
                    <a:lnTo>
                      <a:pt x="9648" y="99"/>
                    </a:lnTo>
                    <a:lnTo>
                      <a:pt x="9674" y="134"/>
                    </a:lnTo>
                    <a:lnTo>
                      <a:pt x="9698" y="174"/>
                    </a:lnTo>
                    <a:lnTo>
                      <a:pt x="9720" y="220"/>
                    </a:lnTo>
                    <a:lnTo>
                      <a:pt x="9740" y="274"/>
                    </a:lnTo>
                    <a:lnTo>
                      <a:pt x="9757" y="333"/>
                    </a:lnTo>
                    <a:lnTo>
                      <a:pt x="9772" y="401"/>
                    </a:lnTo>
                    <a:close/>
                  </a:path>
                </a:pathLst>
              </a:custGeom>
              <a:solidFill>
                <a:srgbClr val="00588E"/>
              </a:solidFill>
              <a:ln w="9525">
                <a:noFill/>
                <a:round/>
                <a:headEnd/>
                <a:tailEnd/>
              </a:ln>
            </p:spPr>
            <p:txBody>
              <a:bodyPr/>
              <a:lstStyle/>
              <a:p>
                <a:endParaRPr lang="en-US"/>
              </a:p>
            </p:txBody>
          </p:sp>
          <p:sp>
            <p:nvSpPr>
              <p:cNvPr id="1497" name="Freeform 46"/>
              <p:cNvSpPr>
                <a:spLocks/>
              </p:cNvSpPr>
              <p:nvPr/>
            </p:nvSpPr>
            <p:spPr bwMode="auto">
              <a:xfrm>
                <a:off x="1877" y="2532"/>
                <a:ext cx="2061" cy="722"/>
              </a:xfrm>
              <a:custGeom>
                <a:avLst/>
                <a:gdLst>
                  <a:gd name="T0" fmla="*/ 10226 w 10301"/>
                  <a:gd name="T1" fmla="*/ 1815 h 3607"/>
                  <a:gd name="T2" fmla="*/ 10279 w 10301"/>
                  <a:gd name="T3" fmla="*/ 2077 h 3607"/>
                  <a:gd name="T4" fmla="*/ 10019 w 10301"/>
                  <a:gd name="T5" fmla="*/ 2373 h 3607"/>
                  <a:gd name="T6" fmla="*/ 10046 w 10301"/>
                  <a:gd name="T7" fmla="*/ 2555 h 3607"/>
                  <a:gd name="T8" fmla="*/ 9598 w 10301"/>
                  <a:gd name="T9" fmla="*/ 2629 h 3607"/>
                  <a:gd name="T10" fmla="*/ 9185 w 10301"/>
                  <a:gd name="T11" fmla="*/ 2347 h 3607"/>
                  <a:gd name="T12" fmla="*/ 8554 w 10301"/>
                  <a:gd name="T13" fmla="*/ 2593 h 3607"/>
                  <a:gd name="T14" fmla="*/ 8289 w 10301"/>
                  <a:gd name="T15" fmla="*/ 2666 h 3607"/>
                  <a:gd name="T16" fmla="*/ 8176 w 10301"/>
                  <a:gd name="T17" fmla="*/ 2476 h 3607"/>
                  <a:gd name="T18" fmla="*/ 7975 w 10301"/>
                  <a:gd name="T19" fmla="*/ 2444 h 3607"/>
                  <a:gd name="T20" fmla="*/ 7660 w 10301"/>
                  <a:gd name="T21" fmla="*/ 2500 h 3607"/>
                  <a:gd name="T22" fmla="*/ 7539 w 10301"/>
                  <a:gd name="T23" fmla="*/ 2126 h 3607"/>
                  <a:gd name="T24" fmla="*/ 7362 w 10301"/>
                  <a:gd name="T25" fmla="*/ 1912 h 3607"/>
                  <a:gd name="T26" fmla="*/ 6873 w 10301"/>
                  <a:gd name="T27" fmla="*/ 1729 h 3607"/>
                  <a:gd name="T28" fmla="*/ 6701 w 10301"/>
                  <a:gd name="T29" fmla="*/ 1884 h 3607"/>
                  <a:gd name="T30" fmla="*/ 6824 w 10301"/>
                  <a:gd name="T31" fmla="*/ 2427 h 3607"/>
                  <a:gd name="T32" fmla="*/ 6893 w 10301"/>
                  <a:gd name="T33" fmla="*/ 2774 h 3607"/>
                  <a:gd name="T34" fmla="*/ 6505 w 10301"/>
                  <a:gd name="T35" fmla="*/ 2927 h 3607"/>
                  <a:gd name="T36" fmla="*/ 6034 w 10301"/>
                  <a:gd name="T37" fmla="*/ 3180 h 3607"/>
                  <a:gd name="T38" fmla="*/ 5936 w 10301"/>
                  <a:gd name="T39" fmla="*/ 3458 h 3607"/>
                  <a:gd name="T40" fmla="*/ 5744 w 10301"/>
                  <a:gd name="T41" fmla="*/ 3606 h 3607"/>
                  <a:gd name="T42" fmla="*/ 5352 w 10301"/>
                  <a:gd name="T43" fmla="*/ 3454 h 3607"/>
                  <a:gd name="T44" fmla="*/ 4905 w 10301"/>
                  <a:gd name="T45" fmla="*/ 3439 h 3607"/>
                  <a:gd name="T46" fmla="*/ 4485 w 10301"/>
                  <a:gd name="T47" fmla="*/ 3577 h 3607"/>
                  <a:gd name="T48" fmla="*/ 3801 w 10301"/>
                  <a:gd name="T49" fmla="*/ 3041 h 3607"/>
                  <a:gd name="T50" fmla="*/ 3418 w 10301"/>
                  <a:gd name="T51" fmla="*/ 2808 h 3607"/>
                  <a:gd name="T52" fmla="*/ 3058 w 10301"/>
                  <a:gd name="T53" fmla="*/ 2897 h 3607"/>
                  <a:gd name="T54" fmla="*/ 2864 w 10301"/>
                  <a:gd name="T55" fmla="*/ 2674 h 3607"/>
                  <a:gd name="T56" fmla="*/ 2965 w 10301"/>
                  <a:gd name="T57" fmla="*/ 2335 h 3607"/>
                  <a:gd name="T58" fmla="*/ 2854 w 10301"/>
                  <a:gd name="T59" fmla="*/ 2273 h 3607"/>
                  <a:gd name="T60" fmla="*/ 2701 w 10301"/>
                  <a:gd name="T61" fmla="*/ 2231 h 3607"/>
                  <a:gd name="T62" fmla="*/ 2811 w 10301"/>
                  <a:gd name="T63" fmla="*/ 1736 h 3607"/>
                  <a:gd name="T64" fmla="*/ 2676 w 10301"/>
                  <a:gd name="T65" fmla="*/ 1666 h 3607"/>
                  <a:gd name="T66" fmla="*/ 2537 w 10301"/>
                  <a:gd name="T67" fmla="*/ 1861 h 3607"/>
                  <a:gd name="T68" fmla="*/ 2605 w 10301"/>
                  <a:gd name="T69" fmla="*/ 2156 h 3607"/>
                  <a:gd name="T70" fmla="*/ 2559 w 10301"/>
                  <a:gd name="T71" fmla="*/ 2445 h 3607"/>
                  <a:gd name="T72" fmla="*/ 2328 w 10301"/>
                  <a:gd name="T73" fmla="*/ 2583 h 3607"/>
                  <a:gd name="T74" fmla="*/ 2223 w 10301"/>
                  <a:gd name="T75" fmla="*/ 2408 h 3607"/>
                  <a:gd name="T76" fmla="*/ 1941 w 10301"/>
                  <a:gd name="T77" fmla="*/ 2348 h 3607"/>
                  <a:gd name="T78" fmla="*/ 1664 w 10301"/>
                  <a:gd name="T79" fmla="*/ 2221 h 3607"/>
                  <a:gd name="T80" fmla="*/ 1375 w 10301"/>
                  <a:gd name="T81" fmla="*/ 2291 h 3607"/>
                  <a:gd name="T82" fmla="*/ 1006 w 10301"/>
                  <a:gd name="T83" fmla="*/ 2541 h 3607"/>
                  <a:gd name="T84" fmla="*/ 900 w 10301"/>
                  <a:gd name="T85" fmla="*/ 2310 h 3607"/>
                  <a:gd name="T86" fmla="*/ 702 w 10301"/>
                  <a:gd name="T87" fmla="*/ 2278 h 3607"/>
                  <a:gd name="T88" fmla="*/ 458 w 10301"/>
                  <a:gd name="T89" fmla="*/ 2388 h 3607"/>
                  <a:gd name="T90" fmla="*/ 558 w 10301"/>
                  <a:gd name="T91" fmla="*/ 2090 h 3607"/>
                  <a:gd name="T92" fmla="*/ 110 w 10301"/>
                  <a:gd name="T93" fmla="*/ 2051 h 3607"/>
                  <a:gd name="T94" fmla="*/ 54 w 10301"/>
                  <a:gd name="T95" fmla="*/ 1846 h 3607"/>
                  <a:gd name="T96" fmla="*/ 579 w 10301"/>
                  <a:gd name="T97" fmla="*/ 1035 h 3607"/>
                  <a:gd name="T98" fmla="*/ 860 w 10301"/>
                  <a:gd name="T99" fmla="*/ 261 h 3607"/>
                  <a:gd name="T100" fmla="*/ 1152 w 10301"/>
                  <a:gd name="T101" fmla="*/ 237 h 3607"/>
                  <a:gd name="T102" fmla="*/ 1523 w 10301"/>
                  <a:gd name="T103" fmla="*/ 310 h 3607"/>
                  <a:gd name="T104" fmla="*/ 1726 w 10301"/>
                  <a:gd name="T105" fmla="*/ 445 h 3607"/>
                  <a:gd name="T106" fmla="*/ 2051 w 10301"/>
                  <a:gd name="T107" fmla="*/ 455 h 3607"/>
                  <a:gd name="T108" fmla="*/ 2582 w 10301"/>
                  <a:gd name="T109" fmla="*/ 562 h 3607"/>
                  <a:gd name="T110" fmla="*/ 2948 w 10301"/>
                  <a:gd name="T111" fmla="*/ 607 h 3607"/>
                  <a:gd name="T112" fmla="*/ 3433 w 10301"/>
                  <a:gd name="T113" fmla="*/ 532 h 3607"/>
                  <a:gd name="T114" fmla="*/ 4345 w 10301"/>
                  <a:gd name="T115" fmla="*/ 512 h 3607"/>
                  <a:gd name="T116" fmla="*/ 5220 w 10301"/>
                  <a:gd name="T117" fmla="*/ 563 h 3607"/>
                  <a:gd name="T118" fmla="*/ 5706 w 10301"/>
                  <a:gd name="T119" fmla="*/ 639 h 3607"/>
                  <a:gd name="T120" fmla="*/ 6485 w 10301"/>
                  <a:gd name="T121" fmla="*/ 455 h 3607"/>
                  <a:gd name="T122" fmla="*/ 8667 w 10301"/>
                  <a:gd name="T123" fmla="*/ 210 h 3607"/>
                  <a:gd name="T124" fmla="*/ 9377 w 10301"/>
                  <a:gd name="T125" fmla="*/ 3 h 36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01"/>
                  <a:gd name="T190" fmla="*/ 0 h 3607"/>
                  <a:gd name="T191" fmla="*/ 10301 w 10301"/>
                  <a:gd name="T192" fmla="*/ 3607 h 36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01" h="3607">
                    <a:moveTo>
                      <a:pt x="9772" y="401"/>
                    </a:moveTo>
                    <a:lnTo>
                      <a:pt x="9784" y="461"/>
                    </a:lnTo>
                    <a:lnTo>
                      <a:pt x="9803" y="538"/>
                    </a:lnTo>
                    <a:lnTo>
                      <a:pt x="9826" y="629"/>
                    </a:lnTo>
                    <a:lnTo>
                      <a:pt x="9856" y="732"/>
                    </a:lnTo>
                    <a:lnTo>
                      <a:pt x="9889" y="843"/>
                    </a:lnTo>
                    <a:lnTo>
                      <a:pt x="9925" y="961"/>
                    </a:lnTo>
                    <a:lnTo>
                      <a:pt x="9962" y="1082"/>
                    </a:lnTo>
                    <a:lnTo>
                      <a:pt x="10002" y="1205"/>
                    </a:lnTo>
                    <a:lnTo>
                      <a:pt x="10042" y="1326"/>
                    </a:lnTo>
                    <a:lnTo>
                      <a:pt x="10084" y="1442"/>
                    </a:lnTo>
                    <a:lnTo>
                      <a:pt x="10122" y="1552"/>
                    </a:lnTo>
                    <a:lnTo>
                      <a:pt x="10160" y="1653"/>
                    </a:lnTo>
                    <a:lnTo>
                      <a:pt x="10195" y="1741"/>
                    </a:lnTo>
                    <a:lnTo>
                      <a:pt x="10226" y="1815"/>
                    </a:lnTo>
                    <a:lnTo>
                      <a:pt x="10239" y="1846"/>
                    </a:lnTo>
                    <a:lnTo>
                      <a:pt x="10253" y="1871"/>
                    </a:lnTo>
                    <a:lnTo>
                      <a:pt x="10264" y="1892"/>
                    </a:lnTo>
                    <a:lnTo>
                      <a:pt x="10274" y="1909"/>
                    </a:lnTo>
                    <a:lnTo>
                      <a:pt x="10283" y="1921"/>
                    </a:lnTo>
                    <a:lnTo>
                      <a:pt x="10291" y="1936"/>
                    </a:lnTo>
                    <a:lnTo>
                      <a:pt x="10296" y="1950"/>
                    </a:lnTo>
                    <a:lnTo>
                      <a:pt x="10298" y="1965"/>
                    </a:lnTo>
                    <a:lnTo>
                      <a:pt x="10301" y="1980"/>
                    </a:lnTo>
                    <a:lnTo>
                      <a:pt x="10301" y="1995"/>
                    </a:lnTo>
                    <a:lnTo>
                      <a:pt x="10298" y="2011"/>
                    </a:lnTo>
                    <a:lnTo>
                      <a:pt x="10296" y="2027"/>
                    </a:lnTo>
                    <a:lnTo>
                      <a:pt x="10291" y="2043"/>
                    </a:lnTo>
                    <a:lnTo>
                      <a:pt x="10286" y="2060"/>
                    </a:lnTo>
                    <a:lnTo>
                      <a:pt x="10279" y="2077"/>
                    </a:lnTo>
                    <a:lnTo>
                      <a:pt x="10272" y="2093"/>
                    </a:lnTo>
                    <a:lnTo>
                      <a:pt x="10263" y="2110"/>
                    </a:lnTo>
                    <a:lnTo>
                      <a:pt x="10253" y="2127"/>
                    </a:lnTo>
                    <a:lnTo>
                      <a:pt x="10243" y="2143"/>
                    </a:lnTo>
                    <a:lnTo>
                      <a:pt x="10232" y="2159"/>
                    </a:lnTo>
                    <a:lnTo>
                      <a:pt x="10208" y="2191"/>
                    </a:lnTo>
                    <a:lnTo>
                      <a:pt x="10182" y="2222"/>
                    </a:lnTo>
                    <a:lnTo>
                      <a:pt x="10156" y="2251"/>
                    </a:lnTo>
                    <a:lnTo>
                      <a:pt x="10130" y="2278"/>
                    </a:lnTo>
                    <a:lnTo>
                      <a:pt x="10102" y="2303"/>
                    </a:lnTo>
                    <a:lnTo>
                      <a:pt x="10077" y="2324"/>
                    </a:lnTo>
                    <a:lnTo>
                      <a:pt x="10054" y="2343"/>
                    </a:lnTo>
                    <a:lnTo>
                      <a:pt x="10032" y="2358"/>
                    </a:lnTo>
                    <a:lnTo>
                      <a:pt x="10025" y="2365"/>
                    </a:lnTo>
                    <a:lnTo>
                      <a:pt x="10019" y="2373"/>
                    </a:lnTo>
                    <a:lnTo>
                      <a:pt x="10015" y="2380"/>
                    </a:lnTo>
                    <a:lnTo>
                      <a:pt x="10012" y="2390"/>
                    </a:lnTo>
                    <a:lnTo>
                      <a:pt x="10012" y="2399"/>
                    </a:lnTo>
                    <a:lnTo>
                      <a:pt x="10014" y="2409"/>
                    </a:lnTo>
                    <a:lnTo>
                      <a:pt x="10016" y="2420"/>
                    </a:lnTo>
                    <a:lnTo>
                      <a:pt x="10020" y="2430"/>
                    </a:lnTo>
                    <a:lnTo>
                      <a:pt x="10029" y="2453"/>
                    </a:lnTo>
                    <a:lnTo>
                      <a:pt x="10037" y="2476"/>
                    </a:lnTo>
                    <a:lnTo>
                      <a:pt x="10041" y="2488"/>
                    </a:lnTo>
                    <a:lnTo>
                      <a:pt x="10045" y="2499"/>
                    </a:lnTo>
                    <a:lnTo>
                      <a:pt x="10047" y="2511"/>
                    </a:lnTo>
                    <a:lnTo>
                      <a:pt x="10050" y="2523"/>
                    </a:lnTo>
                    <a:lnTo>
                      <a:pt x="10050" y="2534"/>
                    </a:lnTo>
                    <a:lnTo>
                      <a:pt x="10049" y="2545"/>
                    </a:lnTo>
                    <a:lnTo>
                      <a:pt x="10046" y="2555"/>
                    </a:lnTo>
                    <a:lnTo>
                      <a:pt x="10040" y="2565"/>
                    </a:lnTo>
                    <a:lnTo>
                      <a:pt x="10032" y="2575"/>
                    </a:lnTo>
                    <a:lnTo>
                      <a:pt x="10022" y="2585"/>
                    </a:lnTo>
                    <a:lnTo>
                      <a:pt x="10010" y="2594"/>
                    </a:lnTo>
                    <a:lnTo>
                      <a:pt x="9994" y="2601"/>
                    </a:lnTo>
                    <a:lnTo>
                      <a:pt x="9974" y="2609"/>
                    </a:lnTo>
                    <a:lnTo>
                      <a:pt x="9951" y="2615"/>
                    </a:lnTo>
                    <a:lnTo>
                      <a:pt x="9924" y="2621"/>
                    </a:lnTo>
                    <a:lnTo>
                      <a:pt x="9893" y="2626"/>
                    </a:lnTo>
                    <a:lnTo>
                      <a:pt x="9856" y="2630"/>
                    </a:lnTo>
                    <a:lnTo>
                      <a:pt x="9816" y="2632"/>
                    </a:lnTo>
                    <a:lnTo>
                      <a:pt x="9772" y="2634"/>
                    </a:lnTo>
                    <a:lnTo>
                      <a:pt x="9722" y="2635"/>
                    </a:lnTo>
                    <a:lnTo>
                      <a:pt x="9657" y="2634"/>
                    </a:lnTo>
                    <a:lnTo>
                      <a:pt x="9598" y="2629"/>
                    </a:lnTo>
                    <a:lnTo>
                      <a:pt x="9546" y="2620"/>
                    </a:lnTo>
                    <a:lnTo>
                      <a:pt x="9500" y="2610"/>
                    </a:lnTo>
                    <a:lnTo>
                      <a:pt x="9458" y="2598"/>
                    </a:lnTo>
                    <a:lnTo>
                      <a:pt x="9421" y="2583"/>
                    </a:lnTo>
                    <a:lnTo>
                      <a:pt x="9390" y="2566"/>
                    </a:lnTo>
                    <a:lnTo>
                      <a:pt x="9361" y="2548"/>
                    </a:lnTo>
                    <a:lnTo>
                      <a:pt x="9336" y="2529"/>
                    </a:lnTo>
                    <a:lnTo>
                      <a:pt x="9315" y="2509"/>
                    </a:lnTo>
                    <a:lnTo>
                      <a:pt x="9296" y="2489"/>
                    </a:lnTo>
                    <a:lnTo>
                      <a:pt x="9280" y="2469"/>
                    </a:lnTo>
                    <a:lnTo>
                      <a:pt x="9250" y="2429"/>
                    </a:lnTo>
                    <a:lnTo>
                      <a:pt x="9225" y="2392"/>
                    </a:lnTo>
                    <a:lnTo>
                      <a:pt x="9213" y="2375"/>
                    </a:lnTo>
                    <a:lnTo>
                      <a:pt x="9199" y="2360"/>
                    </a:lnTo>
                    <a:lnTo>
                      <a:pt x="9185" y="2347"/>
                    </a:lnTo>
                    <a:lnTo>
                      <a:pt x="9170" y="2337"/>
                    </a:lnTo>
                    <a:lnTo>
                      <a:pt x="9153" y="2328"/>
                    </a:lnTo>
                    <a:lnTo>
                      <a:pt x="9133" y="2323"/>
                    </a:lnTo>
                    <a:lnTo>
                      <a:pt x="9110" y="2320"/>
                    </a:lnTo>
                    <a:lnTo>
                      <a:pt x="9085" y="2322"/>
                    </a:lnTo>
                    <a:lnTo>
                      <a:pt x="9057" y="2328"/>
                    </a:lnTo>
                    <a:lnTo>
                      <a:pt x="9023" y="2337"/>
                    </a:lnTo>
                    <a:lnTo>
                      <a:pt x="8985" y="2350"/>
                    </a:lnTo>
                    <a:lnTo>
                      <a:pt x="8943" y="2369"/>
                    </a:lnTo>
                    <a:lnTo>
                      <a:pt x="8894" y="2393"/>
                    </a:lnTo>
                    <a:lnTo>
                      <a:pt x="8841" y="2422"/>
                    </a:lnTo>
                    <a:lnTo>
                      <a:pt x="8781" y="2457"/>
                    </a:lnTo>
                    <a:lnTo>
                      <a:pt x="8713" y="2496"/>
                    </a:lnTo>
                    <a:lnTo>
                      <a:pt x="8627" y="2550"/>
                    </a:lnTo>
                    <a:lnTo>
                      <a:pt x="8554" y="2593"/>
                    </a:lnTo>
                    <a:lnTo>
                      <a:pt x="8521" y="2611"/>
                    </a:lnTo>
                    <a:lnTo>
                      <a:pt x="8491" y="2628"/>
                    </a:lnTo>
                    <a:lnTo>
                      <a:pt x="8464" y="2641"/>
                    </a:lnTo>
                    <a:lnTo>
                      <a:pt x="8440" y="2652"/>
                    </a:lnTo>
                    <a:lnTo>
                      <a:pt x="8418" y="2662"/>
                    </a:lnTo>
                    <a:lnTo>
                      <a:pt x="8398" y="2670"/>
                    </a:lnTo>
                    <a:lnTo>
                      <a:pt x="8379" y="2676"/>
                    </a:lnTo>
                    <a:lnTo>
                      <a:pt x="8363" y="2680"/>
                    </a:lnTo>
                    <a:lnTo>
                      <a:pt x="8348" y="2682"/>
                    </a:lnTo>
                    <a:lnTo>
                      <a:pt x="8335" y="2684"/>
                    </a:lnTo>
                    <a:lnTo>
                      <a:pt x="8324" y="2682"/>
                    </a:lnTo>
                    <a:lnTo>
                      <a:pt x="8314" y="2681"/>
                    </a:lnTo>
                    <a:lnTo>
                      <a:pt x="8304" y="2677"/>
                    </a:lnTo>
                    <a:lnTo>
                      <a:pt x="8297" y="2672"/>
                    </a:lnTo>
                    <a:lnTo>
                      <a:pt x="8289" y="2666"/>
                    </a:lnTo>
                    <a:lnTo>
                      <a:pt x="8282" y="2660"/>
                    </a:lnTo>
                    <a:lnTo>
                      <a:pt x="8275" y="2651"/>
                    </a:lnTo>
                    <a:lnTo>
                      <a:pt x="8269" y="2642"/>
                    </a:lnTo>
                    <a:lnTo>
                      <a:pt x="8264" y="2632"/>
                    </a:lnTo>
                    <a:lnTo>
                      <a:pt x="8258" y="2621"/>
                    </a:lnTo>
                    <a:lnTo>
                      <a:pt x="8245" y="2598"/>
                    </a:lnTo>
                    <a:lnTo>
                      <a:pt x="8232" y="2573"/>
                    </a:lnTo>
                    <a:lnTo>
                      <a:pt x="8224" y="2559"/>
                    </a:lnTo>
                    <a:lnTo>
                      <a:pt x="8216" y="2545"/>
                    </a:lnTo>
                    <a:lnTo>
                      <a:pt x="8206" y="2530"/>
                    </a:lnTo>
                    <a:lnTo>
                      <a:pt x="8196" y="2516"/>
                    </a:lnTo>
                    <a:lnTo>
                      <a:pt x="8194" y="2510"/>
                    </a:lnTo>
                    <a:lnTo>
                      <a:pt x="8188" y="2496"/>
                    </a:lnTo>
                    <a:lnTo>
                      <a:pt x="8183" y="2486"/>
                    </a:lnTo>
                    <a:lnTo>
                      <a:pt x="8176" y="2476"/>
                    </a:lnTo>
                    <a:lnTo>
                      <a:pt x="8166" y="2466"/>
                    </a:lnTo>
                    <a:lnTo>
                      <a:pt x="8153" y="2458"/>
                    </a:lnTo>
                    <a:lnTo>
                      <a:pt x="8146" y="2453"/>
                    </a:lnTo>
                    <a:lnTo>
                      <a:pt x="8137" y="2449"/>
                    </a:lnTo>
                    <a:lnTo>
                      <a:pt x="8127" y="2445"/>
                    </a:lnTo>
                    <a:lnTo>
                      <a:pt x="8117" y="2442"/>
                    </a:lnTo>
                    <a:lnTo>
                      <a:pt x="8106" y="2439"/>
                    </a:lnTo>
                    <a:lnTo>
                      <a:pt x="8093" y="2438"/>
                    </a:lnTo>
                    <a:lnTo>
                      <a:pt x="8081" y="2435"/>
                    </a:lnTo>
                    <a:lnTo>
                      <a:pt x="8066" y="2435"/>
                    </a:lnTo>
                    <a:lnTo>
                      <a:pt x="8050" y="2435"/>
                    </a:lnTo>
                    <a:lnTo>
                      <a:pt x="8033" y="2435"/>
                    </a:lnTo>
                    <a:lnTo>
                      <a:pt x="8015" y="2438"/>
                    </a:lnTo>
                    <a:lnTo>
                      <a:pt x="7996" y="2440"/>
                    </a:lnTo>
                    <a:lnTo>
                      <a:pt x="7975" y="2444"/>
                    </a:lnTo>
                    <a:lnTo>
                      <a:pt x="7952" y="2449"/>
                    </a:lnTo>
                    <a:lnTo>
                      <a:pt x="7929" y="2454"/>
                    </a:lnTo>
                    <a:lnTo>
                      <a:pt x="7904" y="2462"/>
                    </a:lnTo>
                    <a:lnTo>
                      <a:pt x="7854" y="2476"/>
                    </a:lnTo>
                    <a:lnTo>
                      <a:pt x="7811" y="2489"/>
                    </a:lnTo>
                    <a:lnTo>
                      <a:pt x="7774" y="2499"/>
                    </a:lnTo>
                    <a:lnTo>
                      <a:pt x="7743" y="2505"/>
                    </a:lnTo>
                    <a:lnTo>
                      <a:pt x="7729" y="2508"/>
                    </a:lnTo>
                    <a:lnTo>
                      <a:pt x="7716" y="2509"/>
                    </a:lnTo>
                    <a:lnTo>
                      <a:pt x="7705" y="2509"/>
                    </a:lnTo>
                    <a:lnTo>
                      <a:pt x="7694" y="2509"/>
                    </a:lnTo>
                    <a:lnTo>
                      <a:pt x="7684" y="2508"/>
                    </a:lnTo>
                    <a:lnTo>
                      <a:pt x="7675" y="2506"/>
                    </a:lnTo>
                    <a:lnTo>
                      <a:pt x="7668" y="2504"/>
                    </a:lnTo>
                    <a:lnTo>
                      <a:pt x="7660" y="2500"/>
                    </a:lnTo>
                    <a:lnTo>
                      <a:pt x="7654" y="2496"/>
                    </a:lnTo>
                    <a:lnTo>
                      <a:pt x="7648" y="2491"/>
                    </a:lnTo>
                    <a:lnTo>
                      <a:pt x="7642" y="2486"/>
                    </a:lnTo>
                    <a:lnTo>
                      <a:pt x="7637" y="2480"/>
                    </a:lnTo>
                    <a:lnTo>
                      <a:pt x="7628" y="2465"/>
                    </a:lnTo>
                    <a:lnTo>
                      <a:pt x="7620" y="2448"/>
                    </a:lnTo>
                    <a:lnTo>
                      <a:pt x="7605" y="2402"/>
                    </a:lnTo>
                    <a:lnTo>
                      <a:pt x="7588" y="2343"/>
                    </a:lnTo>
                    <a:lnTo>
                      <a:pt x="7579" y="2310"/>
                    </a:lnTo>
                    <a:lnTo>
                      <a:pt x="7572" y="2277"/>
                    </a:lnTo>
                    <a:lnTo>
                      <a:pt x="7565" y="2243"/>
                    </a:lnTo>
                    <a:lnTo>
                      <a:pt x="7559" y="2209"/>
                    </a:lnTo>
                    <a:lnTo>
                      <a:pt x="7553" y="2176"/>
                    </a:lnTo>
                    <a:lnTo>
                      <a:pt x="7544" y="2142"/>
                    </a:lnTo>
                    <a:lnTo>
                      <a:pt x="7539" y="2126"/>
                    </a:lnTo>
                    <a:lnTo>
                      <a:pt x="7534" y="2110"/>
                    </a:lnTo>
                    <a:lnTo>
                      <a:pt x="7529" y="2093"/>
                    </a:lnTo>
                    <a:lnTo>
                      <a:pt x="7523" y="2077"/>
                    </a:lnTo>
                    <a:lnTo>
                      <a:pt x="7515" y="2061"/>
                    </a:lnTo>
                    <a:lnTo>
                      <a:pt x="7507" y="2046"/>
                    </a:lnTo>
                    <a:lnTo>
                      <a:pt x="7498" y="2031"/>
                    </a:lnTo>
                    <a:lnTo>
                      <a:pt x="7488" y="2016"/>
                    </a:lnTo>
                    <a:lnTo>
                      <a:pt x="7477" y="2001"/>
                    </a:lnTo>
                    <a:lnTo>
                      <a:pt x="7464" y="1987"/>
                    </a:lnTo>
                    <a:lnTo>
                      <a:pt x="7452" y="1973"/>
                    </a:lnTo>
                    <a:lnTo>
                      <a:pt x="7437" y="1960"/>
                    </a:lnTo>
                    <a:lnTo>
                      <a:pt x="7421" y="1947"/>
                    </a:lnTo>
                    <a:lnTo>
                      <a:pt x="7403" y="1935"/>
                    </a:lnTo>
                    <a:lnTo>
                      <a:pt x="7383" y="1924"/>
                    </a:lnTo>
                    <a:lnTo>
                      <a:pt x="7362" y="1912"/>
                    </a:lnTo>
                    <a:lnTo>
                      <a:pt x="7340" y="1902"/>
                    </a:lnTo>
                    <a:lnTo>
                      <a:pt x="7316" y="1892"/>
                    </a:lnTo>
                    <a:lnTo>
                      <a:pt x="7290" y="1882"/>
                    </a:lnTo>
                    <a:lnTo>
                      <a:pt x="7261" y="1874"/>
                    </a:lnTo>
                    <a:lnTo>
                      <a:pt x="7206" y="1857"/>
                    </a:lnTo>
                    <a:lnTo>
                      <a:pt x="7156" y="1841"/>
                    </a:lnTo>
                    <a:lnTo>
                      <a:pt x="7112" y="1824"/>
                    </a:lnTo>
                    <a:lnTo>
                      <a:pt x="7073" y="1806"/>
                    </a:lnTo>
                    <a:lnTo>
                      <a:pt x="7005" y="1775"/>
                    </a:lnTo>
                    <a:lnTo>
                      <a:pt x="6950" y="1750"/>
                    </a:lnTo>
                    <a:lnTo>
                      <a:pt x="6927" y="1740"/>
                    </a:lnTo>
                    <a:lnTo>
                      <a:pt x="6904" y="1733"/>
                    </a:lnTo>
                    <a:lnTo>
                      <a:pt x="6894" y="1730"/>
                    </a:lnTo>
                    <a:lnTo>
                      <a:pt x="6884" y="1729"/>
                    </a:lnTo>
                    <a:lnTo>
                      <a:pt x="6873" y="1729"/>
                    </a:lnTo>
                    <a:lnTo>
                      <a:pt x="6863" y="1729"/>
                    </a:lnTo>
                    <a:lnTo>
                      <a:pt x="6853" y="1730"/>
                    </a:lnTo>
                    <a:lnTo>
                      <a:pt x="6843" y="1733"/>
                    </a:lnTo>
                    <a:lnTo>
                      <a:pt x="6833" y="1735"/>
                    </a:lnTo>
                    <a:lnTo>
                      <a:pt x="6822" y="1740"/>
                    </a:lnTo>
                    <a:lnTo>
                      <a:pt x="6812" y="1745"/>
                    </a:lnTo>
                    <a:lnTo>
                      <a:pt x="6800" y="1753"/>
                    </a:lnTo>
                    <a:lnTo>
                      <a:pt x="6789" y="1760"/>
                    </a:lnTo>
                    <a:lnTo>
                      <a:pt x="6777" y="1770"/>
                    </a:lnTo>
                    <a:lnTo>
                      <a:pt x="6759" y="1786"/>
                    </a:lnTo>
                    <a:lnTo>
                      <a:pt x="6743" y="1805"/>
                    </a:lnTo>
                    <a:lnTo>
                      <a:pt x="6729" y="1822"/>
                    </a:lnTo>
                    <a:lnTo>
                      <a:pt x="6718" y="1842"/>
                    </a:lnTo>
                    <a:lnTo>
                      <a:pt x="6708" y="1862"/>
                    </a:lnTo>
                    <a:lnTo>
                      <a:pt x="6701" y="1884"/>
                    </a:lnTo>
                    <a:lnTo>
                      <a:pt x="6694" y="1905"/>
                    </a:lnTo>
                    <a:lnTo>
                      <a:pt x="6691" y="1927"/>
                    </a:lnTo>
                    <a:lnTo>
                      <a:pt x="6688" y="1951"/>
                    </a:lnTo>
                    <a:lnTo>
                      <a:pt x="6688" y="1973"/>
                    </a:lnTo>
                    <a:lnTo>
                      <a:pt x="6688" y="1998"/>
                    </a:lnTo>
                    <a:lnTo>
                      <a:pt x="6691" y="2022"/>
                    </a:lnTo>
                    <a:lnTo>
                      <a:pt x="6693" y="2047"/>
                    </a:lnTo>
                    <a:lnTo>
                      <a:pt x="6698" y="2072"/>
                    </a:lnTo>
                    <a:lnTo>
                      <a:pt x="6703" y="2097"/>
                    </a:lnTo>
                    <a:lnTo>
                      <a:pt x="6709" y="2123"/>
                    </a:lnTo>
                    <a:lnTo>
                      <a:pt x="6724" y="2174"/>
                    </a:lnTo>
                    <a:lnTo>
                      <a:pt x="6743" y="2226"/>
                    </a:lnTo>
                    <a:lnTo>
                      <a:pt x="6763" y="2277"/>
                    </a:lnTo>
                    <a:lnTo>
                      <a:pt x="6783" y="2328"/>
                    </a:lnTo>
                    <a:lnTo>
                      <a:pt x="6824" y="2427"/>
                    </a:lnTo>
                    <a:lnTo>
                      <a:pt x="6860" y="2516"/>
                    </a:lnTo>
                    <a:lnTo>
                      <a:pt x="6877" y="2556"/>
                    </a:lnTo>
                    <a:lnTo>
                      <a:pt x="6890" y="2593"/>
                    </a:lnTo>
                    <a:lnTo>
                      <a:pt x="6900" y="2626"/>
                    </a:lnTo>
                    <a:lnTo>
                      <a:pt x="6908" y="2656"/>
                    </a:lnTo>
                    <a:lnTo>
                      <a:pt x="6910" y="2671"/>
                    </a:lnTo>
                    <a:lnTo>
                      <a:pt x="6913" y="2685"/>
                    </a:lnTo>
                    <a:lnTo>
                      <a:pt x="6914" y="2697"/>
                    </a:lnTo>
                    <a:lnTo>
                      <a:pt x="6914" y="2710"/>
                    </a:lnTo>
                    <a:lnTo>
                      <a:pt x="6913" y="2721"/>
                    </a:lnTo>
                    <a:lnTo>
                      <a:pt x="6910" y="2734"/>
                    </a:lnTo>
                    <a:lnTo>
                      <a:pt x="6908" y="2744"/>
                    </a:lnTo>
                    <a:lnTo>
                      <a:pt x="6904" y="2754"/>
                    </a:lnTo>
                    <a:lnTo>
                      <a:pt x="6899" y="2764"/>
                    </a:lnTo>
                    <a:lnTo>
                      <a:pt x="6893" y="2774"/>
                    </a:lnTo>
                    <a:lnTo>
                      <a:pt x="6887" y="2782"/>
                    </a:lnTo>
                    <a:lnTo>
                      <a:pt x="6878" y="2791"/>
                    </a:lnTo>
                    <a:lnTo>
                      <a:pt x="6868" y="2800"/>
                    </a:lnTo>
                    <a:lnTo>
                      <a:pt x="6857" y="2807"/>
                    </a:lnTo>
                    <a:lnTo>
                      <a:pt x="6845" y="2815"/>
                    </a:lnTo>
                    <a:lnTo>
                      <a:pt x="6832" y="2822"/>
                    </a:lnTo>
                    <a:lnTo>
                      <a:pt x="6817" y="2830"/>
                    </a:lnTo>
                    <a:lnTo>
                      <a:pt x="6800" y="2837"/>
                    </a:lnTo>
                    <a:lnTo>
                      <a:pt x="6783" y="2843"/>
                    </a:lnTo>
                    <a:lnTo>
                      <a:pt x="6764" y="2851"/>
                    </a:lnTo>
                    <a:lnTo>
                      <a:pt x="6722" y="2863"/>
                    </a:lnTo>
                    <a:lnTo>
                      <a:pt x="6673" y="2877"/>
                    </a:lnTo>
                    <a:lnTo>
                      <a:pt x="6620" y="2891"/>
                    </a:lnTo>
                    <a:lnTo>
                      <a:pt x="6563" y="2907"/>
                    </a:lnTo>
                    <a:lnTo>
                      <a:pt x="6505" y="2927"/>
                    </a:lnTo>
                    <a:lnTo>
                      <a:pt x="6445" y="2947"/>
                    </a:lnTo>
                    <a:lnTo>
                      <a:pt x="6385" y="2971"/>
                    </a:lnTo>
                    <a:lnTo>
                      <a:pt x="6326" y="2996"/>
                    </a:lnTo>
                    <a:lnTo>
                      <a:pt x="6298" y="3008"/>
                    </a:lnTo>
                    <a:lnTo>
                      <a:pt x="6269" y="3022"/>
                    </a:lnTo>
                    <a:lnTo>
                      <a:pt x="6241" y="3036"/>
                    </a:lnTo>
                    <a:lnTo>
                      <a:pt x="6214" y="3051"/>
                    </a:lnTo>
                    <a:lnTo>
                      <a:pt x="6188" y="3066"/>
                    </a:lnTo>
                    <a:lnTo>
                      <a:pt x="6162" y="3081"/>
                    </a:lnTo>
                    <a:lnTo>
                      <a:pt x="6137" y="3097"/>
                    </a:lnTo>
                    <a:lnTo>
                      <a:pt x="6114" y="3113"/>
                    </a:lnTo>
                    <a:lnTo>
                      <a:pt x="6092" y="3129"/>
                    </a:lnTo>
                    <a:lnTo>
                      <a:pt x="6071" y="3145"/>
                    </a:lnTo>
                    <a:lnTo>
                      <a:pt x="6052" y="3163"/>
                    </a:lnTo>
                    <a:lnTo>
                      <a:pt x="6034" y="3180"/>
                    </a:lnTo>
                    <a:lnTo>
                      <a:pt x="6018" y="3199"/>
                    </a:lnTo>
                    <a:lnTo>
                      <a:pt x="6003" y="3217"/>
                    </a:lnTo>
                    <a:lnTo>
                      <a:pt x="5992" y="3235"/>
                    </a:lnTo>
                    <a:lnTo>
                      <a:pt x="5981" y="3254"/>
                    </a:lnTo>
                    <a:lnTo>
                      <a:pt x="5973" y="3273"/>
                    </a:lnTo>
                    <a:lnTo>
                      <a:pt x="5967" y="3293"/>
                    </a:lnTo>
                    <a:lnTo>
                      <a:pt x="5963" y="3311"/>
                    </a:lnTo>
                    <a:lnTo>
                      <a:pt x="5962" y="3331"/>
                    </a:lnTo>
                    <a:lnTo>
                      <a:pt x="5961" y="3351"/>
                    </a:lnTo>
                    <a:lnTo>
                      <a:pt x="5959" y="3370"/>
                    </a:lnTo>
                    <a:lnTo>
                      <a:pt x="5957" y="3389"/>
                    </a:lnTo>
                    <a:lnTo>
                      <a:pt x="5953" y="3406"/>
                    </a:lnTo>
                    <a:lnTo>
                      <a:pt x="5948" y="3424"/>
                    </a:lnTo>
                    <a:lnTo>
                      <a:pt x="5943" y="3441"/>
                    </a:lnTo>
                    <a:lnTo>
                      <a:pt x="5936" y="3458"/>
                    </a:lnTo>
                    <a:lnTo>
                      <a:pt x="5928" y="3474"/>
                    </a:lnTo>
                    <a:lnTo>
                      <a:pt x="5921" y="3489"/>
                    </a:lnTo>
                    <a:lnTo>
                      <a:pt x="5911" y="3504"/>
                    </a:lnTo>
                    <a:lnTo>
                      <a:pt x="5901" y="3517"/>
                    </a:lnTo>
                    <a:lnTo>
                      <a:pt x="5891" y="3530"/>
                    </a:lnTo>
                    <a:lnTo>
                      <a:pt x="5878" y="3542"/>
                    </a:lnTo>
                    <a:lnTo>
                      <a:pt x="5866" y="3554"/>
                    </a:lnTo>
                    <a:lnTo>
                      <a:pt x="5853" y="3564"/>
                    </a:lnTo>
                    <a:lnTo>
                      <a:pt x="5840" y="3572"/>
                    </a:lnTo>
                    <a:lnTo>
                      <a:pt x="5825" y="3581"/>
                    </a:lnTo>
                    <a:lnTo>
                      <a:pt x="5810" y="3589"/>
                    </a:lnTo>
                    <a:lnTo>
                      <a:pt x="5795" y="3595"/>
                    </a:lnTo>
                    <a:lnTo>
                      <a:pt x="5777" y="3600"/>
                    </a:lnTo>
                    <a:lnTo>
                      <a:pt x="5761" y="3604"/>
                    </a:lnTo>
                    <a:lnTo>
                      <a:pt x="5744" y="3606"/>
                    </a:lnTo>
                    <a:lnTo>
                      <a:pt x="5726" y="3607"/>
                    </a:lnTo>
                    <a:lnTo>
                      <a:pt x="5707" y="3607"/>
                    </a:lnTo>
                    <a:lnTo>
                      <a:pt x="5689" y="3606"/>
                    </a:lnTo>
                    <a:lnTo>
                      <a:pt x="5670" y="3602"/>
                    </a:lnTo>
                    <a:lnTo>
                      <a:pt x="5650" y="3599"/>
                    </a:lnTo>
                    <a:lnTo>
                      <a:pt x="5630" y="3592"/>
                    </a:lnTo>
                    <a:lnTo>
                      <a:pt x="5610" y="3586"/>
                    </a:lnTo>
                    <a:lnTo>
                      <a:pt x="5589" y="3576"/>
                    </a:lnTo>
                    <a:lnTo>
                      <a:pt x="5568" y="3566"/>
                    </a:lnTo>
                    <a:lnTo>
                      <a:pt x="5546" y="3554"/>
                    </a:lnTo>
                    <a:lnTo>
                      <a:pt x="5505" y="3530"/>
                    </a:lnTo>
                    <a:lnTo>
                      <a:pt x="5465" y="3507"/>
                    </a:lnTo>
                    <a:lnTo>
                      <a:pt x="5425" y="3487"/>
                    </a:lnTo>
                    <a:lnTo>
                      <a:pt x="5388" y="3469"/>
                    </a:lnTo>
                    <a:lnTo>
                      <a:pt x="5352" y="3454"/>
                    </a:lnTo>
                    <a:lnTo>
                      <a:pt x="5317" y="3440"/>
                    </a:lnTo>
                    <a:lnTo>
                      <a:pt x="5282" y="3429"/>
                    </a:lnTo>
                    <a:lnTo>
                      <a:pt x="5248" y="3420"/>
                    </a:lnTo>
                    <a:lnTo>
                      <a:pt x="5215" y="3413"/>
                    </a:lnTo>
                    <a:lnTo>
                      <a:pt x="5181" y="3408"/>
                    </a:lnTo>
                    <a:lnTo>
                      <a:pt x="5147" y="3405"/>
                    </a:lnTo>
                    <a:lnTo>
                      <a:pt x="5115" y="3404"/>
                    </a:lnTo>
                    <a:lnTo>
                      <a:pt x="5081" y="3404"/>
                    </a:lnTo>
                    <a:lnTo>
                      <a:pt x="5047" y="3406"/>
                    </a:lnTo>
                    <a:lnTo>
                      <a:pt x="5014" y="3410"/>
                    </a:lnTo>
                    <a:lnTo>
                      <a:pt x="4979" y="3415"/>
                    </a:lnTo>
                    <a:lnTo>
                      <a:pt x="4961" y="3420"/>
                    </a:lnTo>
                    <a:lnTo>
                      <a:pt x="4942" y="3425"/>
                    </a:lnTo>
                    <a:lnTo>
                      <a:pt x="4924" y="3431"/>
                    </a:lnTo>
                    <a:lnTo>
                      <a:pt x="4905" y="3439"/>
                    </a:lnTo>
                    <a:lnTo>
                      <a:pt x="4868" y="3455"/>
                    </a:lnTo>
                    <a:lnTo>
                      <a:pt x="4828" y="3475"/>
                    </a:lnTo>
                    <a:lnTo>
                      <a:pt x="4787" y="3495"/>
                    </a:lnTo>
                    <a:lnTo>
                      <a:pt x="4744" y="3516"/>
                    </a:lnTo>
                    <a:lnTo>
                      <a:pt x="4722" y="3526"/>
                    </a:lnTo>
                    <a:lnTo>
                      <a:pt x="4699" y="3535"/>
                    </a:lnTo>
                    <a:lnTo>
                      <a:pt x="4677" y="3544"/>
                    </a:lnTo>
                    <a:lnTo>
                      <a:pt x="4654" y="3552"/>
                    </a:lnTo>
                    <a:lnTo>
                      <a:pt x="4631" y="3560"/>
                    </a:lnTo>
                    <a:lnTo>
                      <a:pt x="4608" y="3566"/>
                    </a:lnTo>
                    <a:lnTo>
                      <a:pt x="4583" y="3571"/>
                    </a:lnTo>
                    <a:lnTo>
                      <a:pt x="4559" y="3575"/>
                    </a:lnTo>
                    <a:lnTo>
                      <a:pt x="4534" y="3577"/>
                    </a:lnTo>
                    <a:lnTo>
                      <a:pt x="4510" y="3579"/>
                    </a:lnTo>
                    <a:lnTo>
                      <a:pt x="4485" y="3577"/>
                    </a:lnTo>
                    <a:lnTo>
                      <a:pt x="4458" y="3575"/>
                    </a:lnTo>
                    <a:lnTo>
                      <a:pt x="4432" y="3570"/>
                    </a:lnTo>
                    <a:lnTo>
                      <a:pt x="4406" y="3564"/>
                    </a:lnTo>
                    <a:lnTo>
                      <a:pt x="4378" y="3555"/>
                    </a:lnTo>
                    <a:lnTo>
                      <a:pt x="4351" y="3542"/>
                    </a:lnTo>
                    <a:lnTo>
                      <a:pt x="4324" y="3529"/>
                    </a:lnTo>
                    <a:lnTo>
                      <a:pt x="4295" y="3512"/>
                    </a:lnTo>
                    <a:lnTo>
                      <a:pt x="4266" y="3492"/>
                    </a:lnTo>
                    <a:lnTo>
                      <a:pt x="4237" y="3470"/>
                    </a:lnTo>
                    <a:lnTo>
                      <a:pt x="4180" y="3419"/>
                    </a:lnTo>
                    <a:lnTo>
                      <a:pt x="4123" y="3366"/>
                    </a:lnTo>
                    <a:lnTo>
                      <a:pt x="4067" y="3311"/>
                    </a:lnTo>
                    <a:lnTo>
                      <a:pt x="4010" y="3257"/>
                    </a:lnTo>
                    <a:lnTo>
                      <a:pt x="3903" y="3145"/>
                    </a:lnTo>
                    <a:lnTo>
                      <a:pt x="3801" y="3041"/>
                    </a:lnTo>
                    <a:lnTo>
                      <a:pt x="3751" y="2992"/>
                    </a:lnTo>
                    <a:lnTo>
                      <a:pt x="3702" y="2948"/>
                    </a:lnTo>
                    <a:lnTo>
                      <a:pt x="3677" y="2928"/>
                    </a:lnTo>
                    <a:lnTo>
                      <a:pt x="3653" y="2908"/>
                    </a:lnTo>
                    <a:lnTo>
                      <a:pt x="3631" y="2891"/>
                    </a:lnTo>
                    <a:lnTo>
                      <a:pt x="3609" y="2875"/>
                    </a:lnTo>
                    <a:lnTo>
                      <a:pt x="3585" y="2860"/>
                    </a:lnTo>
                    <a:lnTo>
                      <a:pt x="3564" y="2846"/>
                    </a:lnTo>
                    <a:lnTo>
                      <a:pt x="3541" y="2835"/>
                    </a:lnTo>
                    <a:lnTo>
                      <a:pt x="3520" y="2826"/>
                    </a:lnTo>
                    <a:lnTo>
                      <a:pt x="3499" y="2818"/>
                    </a:lnTo>
                    <a:lnTo>
                      <a:pt x="3478" y="2812"/>
                    </a:lnTo>
                    <a:lnTo>
                      <a:pt x="3458" y="2808"/>
                    </a:lnTo>
                    <a:lnTo>
                      <a:pt x="3438" y="2807"/>
                    </a:lnTo>
                    <a:lnTo>
                      <a:pt x="3418" y="2808"/>
                    </a:lnTo>
                    <a:lnTo>
                      <a:pt x="3399" y="2810"/>
                    </a:lnTo>
                    <a:lnTo>
                      <a:pt x="3380" y="2812"/>
                    </a:lnTo>
                    <a:lnTo>
                      <a:pt x="3363" y="2816"/>
                    </a:lnTo>
                    <a:lnTo>
                      <a:pt x="3327" y="2825"/>
                    </a:lnTo>
                    <a:lnTo>
                      <a:pt x="3293" y="2835"/>
                    </a:lnTo>
                    <a:lnTo>
                      <a:pt x="3229" y="2860"/>
                    </a:lnTo>
                    <a:lnTo>
                      <a:pt x="3169" y="2882"/>
                    </a:lnTo>
                    <a:lnTo>
                      <a:pt x="3154" y="2887"/>
                    </a:lnTo>
                    <a:lnTo>
                      <a:pt x="3141" y="2891"/>
                    </a:lnTo>
                    <a:lnTo>
                      <a:pt x="3126" y="2895"/>
                    </a:lnTo>
                    <a:lnTo>
                      <a:pt x="3112" y="2897"/>
                    </a:lnTo>
                    <a:lnTo>
                      <a:pt x="3098" y="2900"/>
                    </a:lnTo>
                    <a:lnTo>
                      <a:pt x="3084" y="2900"/>
                    </a:lnTo>
                    <a:lnTo>
                      <a:pt x="3071" y="2900"/>
                    </a:lnTo>
                    <a:lnTo>
                      <a:pt x="3058" y="2897"/>
                    </a:lnTo>
                    <a:lnTo>
                      <a:pt x="3045" y="2895"/>
                    </a:lnTo>
                    <a:lnTo>
                      <a:pt x="3031" y="2890"/>
                    </a:lnTo>
                    <a:lnTo>
                      <a:pt x="3018" y="2885"/>
                    </a:lnTo>
                    <a:lnTo>
                      <a:pt x="3005" y="2876"/>
                    </a:lnTo>
                    <a:lnTo>
                      <a:pt x="2992" y="2867"/>
                    </a:lnTo>
                    <a:lnTo>
                      <a:pt x="2978" y="2856"/>
                    </a:lnTo>
                    <a:lnTo>
                      <a:pt x="2966" y="2842"/>
                    </a:lnTo>
                    <a:lnTo>
                      <a:pt x="2953" y="2827"/>
                    </a:lnTo>
                    <a:lnTo>
                      <a:pt x="2929" y="2797"/>
                    </a:lnTo>
                    <a:lnTo>
                      <a:pt x="2910" y="2770"/>
                    </a:lnTo>
                    <a:lnTo>
                      <a:pt x="2894" y="2746"/>
                    </a:lnTo>
                    <a:lnTo>
                      <a:pt x="2882" y="2725"/>
                    </a:lnTo>
                    <a:lnTo>
                      <a:pt x="2874" y="2706"/>
                    </a:lnTo>
                    <a:lnTo>
                      <a:pt x="2867" y="2690"/>
                    </a:lnTo>
                    <a:lnTo>
                      <a:pt x="2864" y="2674"/>
                    </a:lnTo>
                    <a:lnTo>
                      <a:pt x="2864" y="2659"/>
                    </a:lnTo>
                    <a:lnTo>
                      <a:pt x="2865" y="2645"/>
                    </a:lnTo>
                    <a:lnTo>
                      <a:pt x="2867" y="2630"/>
                    </a:lnTo>
                    <a:lnTo>
                      <a:pt x="2871" y="2615"/>
                    </a:lnTo>
                    <a:lnTo>
                      <a:pt x="2877" y="2599"/>
                    </a:lnTo>
                    <a:lnTo>
                      <a:pt x="2890" y="2563"/>
                    </a:lnTo>
                    <a:lnTo>
                      <a:pt x="2904" y="2516"/>
                    </a:lnTo>
                    <a:lnTo>
                      <a:pt x="2911" y="2490"/>
                    </a:lnTo>
                    <a:lnTo>
                      <a:pt x="2920" y="2465"/>
                    </a:lnTo>
                    <a:lnTo>
                      <a:pt x="2929" y="2440"/>
                    </a:lnTo>
                    <a:lnTo>
                      <a:pt x="2938" y="2418"/>
                    </a:lnTo>
                    <a:lnTo>
                      <a:pt x="2947" y="2395"/>
                    </a:lnTo>
                    <a:lnTo>
                      <a:pt x="2956" y="2374"/>
                    </a:lnTo>
                    <a:lnTo>
                      <a:pt x="2961" y="2354"/>
                    </a:lnTo>
                    <a:lnTo>
                      <a:pt x="2965" y="2335"/>
                    </a:lnTo>
                    <a:lnTo>
                      <a:pt x="2966" y="2328"/>
                    </a:lnTo>
                    <a:lnTo>
                      <a:pt x="2966" y="2319"/>
                    </a:lnTo>
                    <a:lnTo>
                      <a:pt x="2965" y="2312"/>
                    </a:lnTo>
                    <a:lnTo>
                      <a:pt x="2963" y="2305"/>
                    </a:lnTo>
                    <a:lnTo>
                      <a:pt x="2960" y="2299"/>
                    </a:lnTo>
                    <a:lnTo>
                      <a:pt x="2956" y="2293"/>
                    </a:lnTo>
                    <a:lnTo>
                      <a:pt x="2951" y="2288"/>
                    </a:lnTo>
                    <a:lnTo>
                      <a:pt x="2943" y="2284"/>
                    </a:lnTo>
                    <a:lnTo>
                      <a:pt x="2936" y="2281"/>
                    </a:lnTo>
                    <a:lnTo>
                      <a:pt x="2926" y="2277"/>
                    </a:lnTo>
                    <a:lnTo>
                      <a:pt x="2915" y="2274"/>
                    </a:lnTo>
                    <a:lnTo>
                      <a:pt x="2902" y="2273"/>
                    </a:lnTo>
                    <a:lnTo>
                      <a:pt x="2889" y="2272"/>
                    </a:lnTo>
                    <a:lnTo>
                      <a:pt x="2872" y="2272"/>
                    </a:lnTo>
                    <a:lnTo>
                      <a:pt x="2854" y="2273"/>
                    </a:lnTo>
                    <a:lnTo>
                      <a:pt x="2834" y="2274"/>
                    </a:lnTo>
                    <a:lnTo>
                      <a:pt x="2796" y="2276"/>
                    </a:lnTo>
                    <a:lnTo>
                      <a:pt x="2765" y="2276"/>
                    </a:lnTo>
                    <a:lnTo>
                      <a:pt x="2751" y="2274"/>
                    </a:lnTo>
                    <a:lnTo>
                      <a:pt x="2740" y="2273"/>
                    </a:lnTo>
                    <a:lnTo>
                      <a:pt x="2731" y="2272"/>
                    </a:lnTo>
                    <a:lnTo>
                      <a:pt x="2723" y="2269"/>
                    </a:lnTo>
                    <a:lnTo>
                      <a:pt x="2716" y="2267"/>
                    </a:lnTo>
                    <a:lnTo>
                      <a:pt x="2710" y="2263"/>
                    </a:lnTo>
                    <a:lnTo>
                      <a:pt x="2706" y="2259"/>
                    </a:lnTo>
                    <a:lnTo>
                      <a:pt x="2704" y="2254"/>
                    </a:lnTo>
                    <a:lnTo>
                      <a:pt x="2701" y="2249"/>
                    </a:lnTo>
                    <a:lnTo>
                      <a:pt x="2700" y="2243"/>
                    </a:lnTo>
                    <a:lnTo>
                      <a:pt x="2700" y="2238"/>
                    </a:lnTo>
                    <a:lnTo>
                      <a:pt x="2701" y="2231"/>
                    </a:lnTo>
                    <a:lnTo>
                      <a:pt x="2705" y="2216"/>
                    </a:lnTo>
                    <a:lnTo>
                      <a:pt x="2711" y="2198"/>
                    </a:lnTo>
                    <a:lnTo>
                      <a:pt x="2720" y="2179"/>
                    </a:lnTo>
                    <a:lnTo>
                      <a:pt x="2729" y="2157"/>
                    </a:lnTo>
                    <a:lnTo>
                      <a:pt x="2739" y="2133"/>
                    </a:lnTo>
                    <a:lnTo>
                      <a:pt x="2749" y="2107"/>
                    </a:lnTo>
                    <a:lnTo>
                      <a:pt x="2758" y="2078"/>
                    </a:lnTo>
                    <a:lnTo>
                      <a:pt x="2765" y="2047"/>
                    </a:lnTo>
                    <a:lnTo>
                      <a:pt x="2780" y="1976"/>
                    </a:lnTo>
                    <a:lnTo>
                      <a:pt x="2795" y="1900"/>
                    </a:lnTo>
                    <a:lnTo>
                      <a:pt x="2801" y="1861"/>
                    </a:lnTo>
                    <a:lnTo>
                      <a:pt x="2807" y="1822"/>
                    </a:lnTo>
                    <a:lnTo>
                      <a:pt x="2810" y="1786"/>
                    </a:lnTo>
                    <a:lnTo>
                      <a:pt x="2811" y="1753"/>
                    </a:lnTo>
                    <a:lnTo>
                      <a:pt x="2811" y="1736"/>
                    </a:lnTo>
                    <a:lnTo>
                      <a:pt x="2810" y="1723"/>
                    </a:lnTo>
                    <a:lnTo>
                      <a:pt x="2807" y="1708"/>
                    </a:lnTo>
                    <a:lnTo>
                      <a:pt x="2805" y="1695"/>
                    </a:lnTo>
                    <a:lnTo>
                      <a:pt x="2801" y="1684"/>
                    </a:lnTo>
                    <a:lnTo>
                      <a:pt x="2796" y="1674"/>
                    </a:lnTo>
                    <a:lnTo>
                      <a:pt x="2790" y="1665"/>
                    </a:lnTo>
                    <a:lnTo>
                      <a:pt x="2783" y="1658"/>
                    </a:lnTo>
                    <a:lnTo>
                      <a:pt x="2774" y="1651"/>
                    </a:lnTo>
                    <a:lnTo>
                      <a:pt x="2764" y="1648"/>
                    </a:lnTo>
                    <a:lnTo>
                      <a:pt x="2754" y="1646"/>
                    </a:lnTo>
                    <a:lnTo>
                      <a:pt x="2741" y="1645"/>
                    </a:lnTo>
                    <a:lnTo>
                      <a:pt x="2728" y="1648"/>
                    </a:lnTo>
                    <a:lnTo>
                      <a:pt x="2711" y="1651"/>
                    </a:lnTo>
                    <a:lnTo>
                      <a:pt x="2695" y="1658"/>
                    </a:lnTo>
                    <a:lnTo>
                      <a:pt x="2676" y="1666"/>
                    </a:lnTo>
                    <a:lnTo>
                      <a:pt x="2658" y="1676"/>
                    </a:lnTo>
                    <a:lnTo>
                      <a:pt x="2640" y="1686"/>
                    </a:lnTo>
                    <a:lnTo>
                      <a:pt x="2625" y="1698"/>
                    </a:lnTo>
                    <a:lnTo>
                      <a:pt x="2610" y="1710"/>
                    </a:lnTo>
                    <a:lnTo>
                      <a:pt x="2598" y="1721"/>
                    </a:lnTo>
                    <a:lnTo>
                      <a:pt x="2587" y="1734"/>
                    </a:lnTo>
                    <a:lnTo>
                      <a:pt x="2577" y="1748"/>
                    </a:lnTo>
                    <a:lnTo>
                      <a:pt x="2568" y="1760"/>
                    </a:lnTo>
                    <a:lnTo>
                      <a:pt x="2560" y="1774"/>
                    </a:lnTo>
                    <a:lnTo>
                      <a:pt x="2554" y="1789"/>
                    </a:lnTo>
                    <a:lnTo>
                      <a:pt x="2548" y="1802"/>
                    </a:lnTo>
                    <a:lnTo>
                      <a:pt x="2544" y="1816"/>
                    </a:lnTo>
                    <a:lnTo>
                      <a:pt x="2540" y="1831"/>
                    </a:lnTo>
                    <a:lnTo>
                      <a:pt x="2538" y="1846"/>
                    </a:lnTo>
                    <a:lnTo>
                      <a:pt x="2537" y="1861"/>
                    </a:lnTo>
                    <a:lnTo>
                      <a:pt x="2535" y="1876"/>
                    </a:lnTo>
                    <a:lnTo>
                      <a:pt x="2535" y="1891"/>
                    </a:lnTo>
                    <a:lnTo>
                      <a:pt x="2537" y="1906"/>
                    </a:lnTo>
                    <a:lnTo>
                      <a:pt x="2538" y="1921"/>
                    </a:lnTo>
                    <a:lnTo>
                      <a:pt x="2540" y="1936"/>
                    </a:lnTo>
                    <a:lnTo>
                      <a:pt x="2545" y="1966"/>
                    </a:lnTo>
                    <a:lnTo>
                      <a:pt x="2553" y="1996"/>
                    </a:lnTo>
                    <a:lnTo>
                      <a:pt x="2562" y="2023"/>
                    </a:lnTo>
                    <a:lnTo>
                      <a:pt x="2572" y="2051"/>
                    </a:lnTo>
                    <a:lnTo>
                      <a:pt x="2582" y="2077"/>
                    </a:lnTo>
                    <a:lnTo>
                      <a:pt x="2592" y="2101"/>
                    </a:lnTo>
                    <a:lnTo>
                      <a:pt x="2597" y="2113"/>
                    </a:lnTo>
                    <a:lnTo>
                      <a:pt x="2600" y="2126"/>
                    </a:lnTo>
                    <a:lnTo>
                      <a:pt x="2603" y="2141"/>
                    </a:lnTo>
                    <a:lnTo>
                      <a:pt x="2605" y="2156"/>
                    </a:lnTo>
                    <a:lnTo>
                      <a:pt x="2608" y="2172"/>
                    </a:lnTo>
                    <a:lnTo>
                      <a:pt x="2609" y="2189"/>
                    </a:lnTo>
                    <a:lnTo>
                      <a:pt x="2609" y="2208"/>
                    </a:lnTo>
                    <a:lnTo>
                      <a:pt x="2609" y="2227"/>
                    </a:lnTo>
                    <a:lnTo>
                      <a:pt x="2609" y="2246"/>
                    </a:lnTo>
                    <a:lnTo>
                      <a:pt x="2607" y="2266"/>
                    </a:lnTo>
                    <a:lnTo>
                      <a:pt x="2605" y="2287"/>
                    </a:lnTo>
                    <a:lnTo>
                      <a:pt x="2602" y="2307"/>
                    </a:lnTo>
                    <a:lnTo>
                      <a:pt x="2598" y="2327"/>
                    </a:lnTo>
                    <a:lnTo>
                      <a:pt x="2594" y="2348"/>
                    </a:lnTo>
                    <a:lnTo>
                      <a:pt x="2588" y="2368"/>
                    </a:lnTo>
                    <a:lnTo>
                      <a:pt x="2583" y="2388"/>
                    </a:lnTo>
                    <a:lnTo>
                      <a:pt x="2575" y="2408"/>
                    </a:lnTo>
                    <a:lnTo>
                      <a:pt x="2568" y="2427"/>
                    </a:lnTo>
                    <a:lnTo>
                      <a:pt x="2559" y="2445"/>
                    </a:lnTo>
                    <a:lnTo>
                      <a:pt x="2549" y="2464"/>
                    </a:lnTo>
                    <a:lnTo>
                      <a:pt x="2539" y="2480"/>
                    </a:lnTo>
                    <a:lnTo>
                      <a:pt x="2528" y="2496"/>
                    </a:lnTo>
                    <a:lnTo>
                      <a:pt x="2517" y="2513"/>
                    </a:lnTo>
                    <a:lnTo>
                      <a:pt x="2503" y="2526"/>
                    </a:lnTo>
                    <a:lnTo>
                      <a:pt x="2489" y="2539"/>
                    </a:lnTo>
                    <a:lnTo>
                      <a:pt x="2474" y="2551"/>
                    </a:lnTo>
                    <a:lnTo>
                      <a:pt x="2458" y="2561"/>
                    </a:lnTo>
                    <a:lnTo>
                      <a:pt x="2442" y="2570"/>
                    </a:lnTo>
                    <a:lnTo>
                      <a:pt x="2424" y="2576"/>
                    </a:lnTo>
                    <a:lnTo>
                      <a:pt x="2406" y="2581"/>
                    </a:lnTo>
                    <a:lnTo>
                      <a:pt x="2386" y="2584"/>
                    </a:lnTo>
                    <a:lnTo>
                      <a:pt x="2364" y="2585"/>
                    </a:lnTo>
                    <a:lnTo>
                      <a:pt x="2346" y="2585"/>
                    </a:lnTo>
                    <a:lnTo>
                      <a:pt x="2328" y="2583"/>
                    </a:lnTo>
                    <a:lnTo>
                      <a:pt x="2313" y="2578"/>
                    </a:lnTo>
                    <a:lnTo>
                      <a:pt x="2301" y="2573"/>
                    </a:lnTo>
                    <a:lnTo>
                      <a:pt x="2290" y="2566"/>
                    </a:lnTo>
                    <a:lnTo>
                      <a:pt x="2280" y="2559"/>
                    </a:lnTo>
                    <a:lnTo>
                      <a:pt x="2272" y="2550"/>
                    </a:lnTo>
                    <a:lnTo>
                      <a:pt x="2266" y="2540"/>
                    </a:lnTo>
                    <a:lnTo>
                      <a:pt x="2260" y="2529"/>
                    </a:lnTo>
                    <a:lnTo>
                      <a:pt x="2256" y="2519"/>
                    </a:lnTo>
                    <a:lnTo>
                      <a:pt x="2251" y="2506"/>
                    </a:lnTo>
                    <a:lnTo>
                      <a:pt x="2248" y="2494"/>
                    </a:lnTo>
                    <a:lnTo>
                      <a:pt x="2242" y="2469"/>
                    </a:lnTo>
                    <a:lnTo>
                      <a:pt x="2236" y="2444"/>
                    </a:lnTo>
                    <a:lnTo>
                      <a:pt x="2233" y="2432"/>
                    </a:lnTo>
                    <a:lnTo>
                      <a:pt x="2228" y="2419"/>
                    </a:lnTo>
                    <a:lnTo>
                      <a:pt x="2223" y="2408"/>
                    </a:lnTo>
                    <a:lnTo>
                      <a:pt x="2219" y="2397"/>
                    </a:lnTo>
                    <a:lnTo>
                      <a:pt x="2211" y="2385"/>
                    </a:lnTo>
                    <a:lnTo>
                      <a:pt x="2202" y="2375"/>
                    </a:lnTo>
                    <a:lnTo>
                      <a:pt x="2194" y="2367"/>
                    </a:lnTo>
                    <a:lnTo>
                      <a:pt x="2181" y="2358"/>
                    </a:lnTo>
                    <a:lnTo>
                      <a:pt x="2169" y="2352"/>
                    </a:lnTo>
                    <a:lnTo>
                      <a:pt x="2152" y="2345"/>
                    </a:lnTo>
                    <a:lnTo>
                      <a:pt x="2135" y="2340"/>
                    </a:lnTo>
                    <a:lnTo>
                      <a:pt x="2114" y="2338"/>
                    </a:lnTo>
                    <a:lnTo>
                      <a:pt x="2091" y="2337"/>
                    </a:lnTo>
                    <a:lnTo>
                      <a:pt x="2065" y="2337"/>
                    </a:lnTo>
                    <a:lnTo>
                      <a:pt x="2036" y="2339"/>
                    </a:lnTo>
                    <a:lnTo>
                      <a:pt x="2004" y="2343"/>
                    </a:lnTo>
                    <a:lnTo>
                      <a:pt x="1971" y="2347"/>
                    </a:lnTo>
                    <a:lnTo>
                      <a:pt x="1941" y="2348"/>
                    </a:lnTo>
                    <a:lnTo>
                      <a:pt x="1913" y="2348"/>
                    </a:lnTo>
                    <a:lnTo>
                      <a:pt x="1888" y="2345"/>
                    </a:lnTo>
                    <a:lnTo>
                      <a:pt x="1864" y="2343"/>
                    </a:lnTo>
                    <a:lnTo>
                      <a:pt x="1842" y="2338"/>
                    </a:lnTo>
                    <a:lnTo>
                      <a:pt x="1823" y="2332"/>
                    </a:lnTo>
                    <a:lnTo>
                      <a:pt x="1804" y="2324"/>
                    </a:lnTo>
                    <a:lnTo>
                      <a:pt x="1788" y="2315"/>
                    </a:lnTo>
                    <a:lnTo>
                      <a:pt x="1772" y="2307"/>
                    </a:lnTo>
                    <a:lnTo>
                      <a:pt x="1758" y="2297"/>
                    </a:lnTo>
                    <a:lnTo>
                      <a:pt x="1744" y="2287"/>
                    </a:lnTo>
                    <a:lnTo>
                      <a:pt x="1719" y="2267"/>
                    </a:lnTo>
                    <a:lnTo>
                      <a:pt x="1697" y="2247"/>
                    </a:lnTo>
                    <a:lnTo>
                      <a:pt x="1687" y="2237"/>
                    </a:lnTo>
                    <a:lnTo>
                      <a:pt x="1676" y="2228"/>
                    </a:lnTo>
                    <a:lnTo>
                      <a:pt x="1664" y="2221"/>
                    </a:lnTo>
                    <a:lnTo>
                      <a:pt x="1653" y="2213"/>
                    </a:lnTo>
                    <a:lnTo>
                      <a:pt x="1641" y="2207"/>
                    </a:lnTo>
                    <a:lnTo>
                      <a:pt x="1628" y="2202"/>
                    </a:lnTo>
                    <a:lnTo>
                      <a:pt x="1615" y="2198"/>
                    </a:lnTo>
                    <a:lnTo>
                      <a:pt x="1601" y="2196"/>
                    </a:lnTo>
                    <a:lnTo>
                      <a:pt x="1585" y="2196"/>
                    </a:lnTo>
                    <a:lnTo>
                      <a:pt x="1568" y="2197"/>
                    </a:lnTo>
                    <a:lnTo>
                      <a:pt x="1550" y="2201"/>
                    </a:lnTo>
                    <a:lnTo>
                      <a:pt x="1530" y="2206"/>
                    </a:lnTo>
                    <a:lnTo>
                      <a:pt x="1508" y="2214"/>
                    </a:lnTo>
                    <a:lnTo>
                      <a:pt x="1485" y="2224"/>
                    </a:lnTo>
                    <a:lnTo>
                      <a:pt x="1459" y="2238"/>
                    </a:lnTo>
                    <a:lnTo>
                      <a:pt x="1431" y="2254"/>
                    </a:lnTo>
                    <a:lnTo>
                      <a:pt x="1402" y="2273"/>
                    </a:lnTo>
                    <a:lnTo>
                      <a:pt x="1375" y="2291"/>
                    </a:lnTo>
                    <a:lnTo>
                      <a:pt x="1349" y="2309"/>
                    </a:lnTo>
                    <a:lnTo>
                      <a:pt x="1324" y="2327"/>
                    </a:lnTo>
                    <a:lnTo>
                      <a:pt x="1276" y="2363"/>
                    </a:lnTo>
                    <a:lnTo>
                      <a:pt x="1234" y="2398"/>
                    </a:lnTo>
                    <a:lnTo>
                      <a:pt x="1160" y="2459"/>
                    </a:lnTo>
                    <a:lnTo>
                      <a:pt x="1100" y="2508"/>
                    </a:lnTo>
                    <a:lnTo>
                      <a:pt x="1087" y="2518"/>
                    </a:lnTo>
                    <a:lnTo>
                      <a:pt x="1074" y="2526"/>
                    </a:lnTo>
                    <a:lnTo>
                      <a:pt x="1063" y="2533"/>
                    </a:lnTo>
                    <a:lnTo>
                      <a:pt x="1052" y="2538"/>
                    </a:lnTo>
                    <a:lnTo>
                      <a:pt x="1042" y="2543"/>
                    </a:lnTo>
                    <a:lnTo>
                      <a:pt x="1032" y="2545"/>
                    </a:lnTo>
                    <a:lnTo>
                      <a:pt x="1023" y="2545"/>
                    </a:lnTo>
                    <a:lnTo>
                      <a:pt x="1014" y="2544"/>
                    </a:lnTo>
                    <a:lnTo>
                      <a:pt x="1006" y="2541"/>
                    </a:lnTo>
                    <a:lnTo>
                      <a:pt x="998" y="2536"/>
                    </a:lnTo>
                    <a:lnTo>
                      <a:pt x="992" y="2529"/>
                    </a:lnTo>
                    <a:lnTo>
                      <a:pt x="984" y="2520"/>
                    </a:lnTo>
                    <a:lnTo>
                      <a:pt x="978" y="2509"/>
                    </a:lnTo>
                    <a:lnTo>
                      <a:pt x="972" y="2496"/>
                    </a:lnTo>
                    <a:lnTo>
                      <a:pt x="967" y="2480"/>
                    </a:lnTo>
                    <a:lnTo>
                      <a:pt x="962" y="2462"/>
                    </a:lnTo>
                    <a:lnTo>
                      <a:pt x="952" y="2424"/>
                    </a:lnTo>
                    <a:lnTo>
                      <a:pt x="941" y="2390"/>
                    </a:lnTo>
                    <a:lnTo>
                      <a:pt x="934" y="2375"/>
                    </a:lnTo>
                    <a:lnTo>
                      <a:pt x="928" y="2360"/>
                    </a:lnTo>
                    <a:lnTo>
                      <a:pt x="922" y="2347"/>
                    </a:lnTo>
                    <a:lnTo>
                      <a:pt x="915" y="2334"/>
                    </a:lnTo>
                    <a:lnTo>
                      <a:pt x="907" y="2322"/>
                    </a:lnTo>
                    <a:lnTo>
                      <a:pt x="900" y="2310"/>
                    </a:lnTo>
                    <a:lnTo>
                      <a:pt x="891" y="2300"/>
                    </a:lnTo>
                    <a:lnTo>
                      <a:pt x="882" y="2292"/>
                    </a:lnTo>
                    <a:lnTo>
                      <a:pt x="872" y="2284"/>
                    </a:lnTo>
                    <a:lnTo>
                      <a:pt x="862" y="2278"/>
                    </a:lnTo>
                    <a:lnTo>
                      <a:pt x="851" y="2272"/>
                    </a:lnTo>
                    <a:lnTo>
                      <a:pt x="840" y="2267"/>
                    </a:lnTo>
                    <a:lnTo>
                      <a:pt x="827" y="2264"/>
                    </a:lnTo>
                    <a:lnTo>
                      <a:pt x="815" y="2262"/>
                    </a:lnTo>
                    <a:lnTo>
                      <a:pt x="801" y="2261"/>
                    </a:lnTo>
                    <a:lnTo>
                      <a:pt x="786" y="2261"/>
                    </a:lnTo>
                    <a:lnTo>
                      <a:pt x="771" y="2262"/>
                    </a:lnTo>
                    <a:lnTo>
                      <a:pt x="756" y="2264"/>
                    </a:lnTo>
                    <a:lnTo>
                      <a:pt x="739" y="2267"/>
                    </a:lnTo>
                    <a:lnTo>
                      <a:pt x="721" y="2272"/>
                    </a:lnTo>
                    <a:lnTo>
                      <a:pt x="702" y="2278"/>
                    </a:lnTo>
                    <a:lnTo>
                      <a:pt x="684" y="2286"/>
                    </a:lnTo>
                    <a:lnTo>
                      <a:pt x="664" y="2294"/>
                    </a:lnTo>
                    <a:lnTo>
                      <a:pt x="643" y="2304"/>
                    </a:lnTo>
                    <a:lnTo>
                      <a:pt x="620" y="2315"/>
                    </a:lnTo>
                    <a:lnTo>
                      <a:pt x="596" y="2328"/>
                    </a:lnTo>
                    <a:lnTo>
                      <a:pt x="573" y="2343"/>
                    </a:lnTo>
                    <a:lnTo>
                      <a:pt x="546" y="2358"/>
                    </a:lnTo>
                    <a:lnTo>
                      <a:pt x="523" y="2373"/>
                    </a:lnTo>
                    <a:lnTo>
                      <a:pt x="503" y="2383"/>
                    </a:lnTo>
                    <a:lnTo>
                      <a:pt x="488" y="2392"/>
                    </a:lnTo>
                    <a:lnTo>
                      <a:pt x="475" y="2395"/>
                    </a:lnTo>
                    <a:lnTo>
                      <a:pt x="467" y="2398"/>
                    </a:lnTo>
                    <a:lnTo>
                      <a:pt x="462" y="2397"/>
                    </a:lnTo>
                    <a:lnTo>
                      <a:pt x="458" y="2393"/>
                    </a:lnTo>
                    <a:lnTo>
                      <a:pt x="458" y="2388"/>
                    </a:lnTo>
                    <a:lnTo>
                      <a:pt x="460" y="2379"/>
                    </a:lnTo>
                    <a:lnTo>
                      <a:pt x="464" y="2369"/>
                    </a:lnTo>
                    <a:lnTo>
                      <a:pt x="469" y="2358"/>
                    </a:lnTo>
                    <a:lnTo>
                      <a:pt x="477" y="2344"/>
                    </a:lnTo>
                    <a:lnTo>
                      <a:pt x="493" y="2314"/>
                    </a:lnTo>
                    <a:lnTo>
                      <a:pt x="513" y="2281"/>
                    </a:lnTo>
                    <a:lnTo>
                      <a:pt x="531" y="2243"/>
                    </a:lnTo>
                    <a:lnTo>
                      <a:pt x="548" y="2206"/>
                    </a:lnTo>
                    <a:lnTo>
                      <a:pt x="555" y="2187"/>
                    </a:lnTo>
                    <a:lnTo>
                      <a:pt x="560" y="2169"/>
                    </a:lnTo>
                    <a:lnTo>
                      <a:pt x="564" y="2152"/>
                    </a:lnTo>
                    <a:lnTo>
                      <a:pt x="566" y="2134"/>
                    </a:lnTo>
                    <a:lnTo>
                      <a:pt x="566" y="2118"/>
                    </a:lnTo>
                    <a:lnTo>
                      <a:pt x="563" y="2103"/>
                    </a:lnTo>
                    <a:lnTo>
                      <a:pt x="558" y="2090"/>
                    </a:lnTo>
                    <a:lnTo>
                      <a:pt x="549" y="2077"/>
                    </a:lnTo>
                    <a:lnTo>
                      <a:pt x="536" y="2067"/>
                    </a:lnTo>
                    <a:lnTo>
                      <a:pt x="521" y="2058"/>
                    </a:lnTo>
                    <a:lnTo>
                      <a:pt x="502" y="2051"/>
                    </a:lnTo>
                    <a:lnTo>
                      <a:pt x="478" y="2047"/>
                    </a:lnTo>
                    <a:lnTo>
                      <a:pt x="452" y="2045"/>
                    </a:lnTo>
                    <a:lnTo>
                      <a:pt x="424" y="2042"/>
                    </a:lnTo>
                    <a:lnTo>
                      <a:pt x="397" y="2042"/>
                    </a:lnTo>
                    <a:lnTo>
                      <a:pt x="369" y="2042"/>
                    </a:lnTo>
                    <a:lnTo>
                      <a:pt x="313" y="2043"/>
                    </a:lnTo>
                    <a:lnTo>
                      <a:pt x="258" y="2047"/>
                    </a:lnTo>
                    <a:lnTo>
                      <a:pt x="205" y="2050"/>
                    </a:lnTo>
                    <a:lnTo>
                      <a:pt x="156" y="2052"/>
                    </a:lnTo>
                    <a:lnTo>
                      <a:pt x="132" y="2052"/>
                    </a:lnTo>
                    <a:lnTo>
                      <a:pt x="110" y="2051"/>
                    </a:lnTo>
                    <a:lnTo>
                      <a:pt x="90" y="2050"/>
                    </a:lnTo>
                    <a:lnTo>
                      <a:pt x="71" y="2047"/>
                    </a:lnTo>
                    <a:lnTo>
                      <a:pt x="55" y="2043"/>
                    </a:lnTo>
                    <a:lnTo>
                      <a:pt x="40" y="2037"/>
                    </a:lnTo>
                    <a:lnTo>
                      <a:pt x="26" y="2031"/>
                    </a:lnTo>
                    <a:lnTo>
                      <a:pt x="16" y="2022"/>
                    </a:lnTo>
                    <a:lnTo>
                      <a:pt x="9" y="2012"/>
                    </a:lnTo>
                    <a:lnTo>
                      <a:pt x="2" y="2000"/>
                    </a:lnTo>
                    <a:lnTo>
                      <a:pt x="0" y="1986"/>
                    </a:lnTo>
                    <a:lnTo>
                      <a:pt x="1" y="1968"/>
                    </a:lnTo>
                    <a:lnTo>
                      <a:pt x="5" y="1950"/>
                    </a:lnTo>
                    <a:lnTo>
                      <a:pt x="11" y="1929"/>
                    </a:lnTo>
                    <a:lnTo>
                      <a:pt x="22" y="1904"/>
                    </a:lnTo>
                    <a:lnTo>
                      <a:pt x="36" y="1876"/>
                    </a:lnTo>
                    <a:lnTo>
                      <a:pt x="54" y="1846"/>
                    </a:lnTo>
                    <a:lnTo>
                      <a:pt x="76" y="1812"/>
                    </a:lnTo>
                    <a:lnTo>
                      <a:pt x="101" y="1776"/>
                    </a:lnTo>
                    <a:lnTo>
                      <a:pt x="132" y="1735"/>
                    </a:lnTo>
                    <a:lnTo>
                      <a:pt x="247" y="1583"/>
                    </a:lnTo>
                    <a:lnTo>
                      <a:pt x="338" y="1461"/>
                    </a:lnTo>
                    <a:lnTo>
                      <a:pt x="377" y="1407"/>
                    </a:lnTo>
                    <a:lnTo>
                      <a:pt x="409" y="1359"/>
                    </a:lnTo>
                    <a:lnTo>
                      <a:pt x="439" y="1314"/>
                    </a:lnTo>
                    <a:lnTo>
                      <a:pt x="464" y="1273"/>
                    </a:lnTo>
                    <a:lnTo>
                      <a:pt x="488" y="1233"/>
                    </a:lnTo>
                    <a:lnTo>
                      <a:pt x="508" y="1195"/>
                    </a:lnTo>
                    <a:lnTo>
                      <a:pt x="528" y="1156"/>
                    </a:lnTo>
                    <a:lnTo>
                      <a:pt x="545" y="1117"/>
                    </a:lnTo>
                    <a:lnTo>
                      <a:pt x="563" y="1077"/>
                    </a:lnTo>
                    <a:lnTo>
                      <a:pt x="579" y="1035"/>
                    </a:lnTo>
                    <a:lnTo>
                      <a:pt x="598" y="989"/>
                    </a:lnTo>
                    <a:lnTo>
                      <a:pt x="616" y="940"/>
                    </a:lnTo>
                    <a:lnTo>
                      <a:pt x="635" y="884"/>
                    </a:lnTo>
                    <a:lnTo>
                      <a:pt x="655" y="821"/>
                    </a:lnTo>
                    <a:lnTo>
                      <a:pt x="675" y="755"/>
                    </a:lnTo>
                    <a:lnTo>
                      <a:pt x="696" y="684"/>
                    </a:lnTo>
                    <a:lnTo>
                      <a:pt x="717" y="613"/>
                    </a:lnTo>
                    <a:lnTo>
                      <a:pt x="740" y="541"/>
                    </a:lnTo>
                    <a:lnTo>
                      <a:pt x="764" y="471"/>
                    </a:lnTo>
                    <a:lnTo>
                      <a:pt x="789" y="403"/>
                    </a:lnTo>
                    <a:lnTo>
                      <a:pt x="802" y="372"/>
                    </a:lnTo>
                    <a:lnTo>
                      <a:pt x="816" y="341"/>
                    </a:lnTo>
                    <a:lnTo>
                      <a:pt x="830" y="312"/>
                    </a:lnTo>
                    <a:lnTo>
                      <a:pt x="845" y="286"/>
                    </a:lnTo>
                    <a:lnTo>
                      <a:pt x="860" y="261"/>
                    </a:lnTo>
                    <a:lnTo>
                      <a:pt x="875" y="239"/>
                    </a:lnTo>
                    <a:lnTo>
                      <a:pt x="891" y="217"/>
                    </a:lnTo>
                    <a:lnTo>
                      <a:pt x="908" y="200"/>
                    </a:lnTo>
                    <a:lnTo>
                      <a:pt x="925" y="185"/>
                    </a:lnTo>
                    <a:lnTo>
                      <a:pt x="943" y="174"/>
                    </a:lnTo>
                    <a:lnTo>
                      <a:pt x="962" y="165"/>
                    </a:lnTo>
                    <a:lnTo>
                      <a:pt x="981" y="160"/>
                    </a:lnTo>
                    <a:lnTo>
                      <a:pt x="1001" y="159"/>
                    </a:lnTo>
                    <a:lnTo>
                      <a:pt x="1022" y="161"/>
                    </a:lnTo>
                    <a:lnTo>
                      <a:pt x="1043" y="167"/>
                    </a:lnTo>
                    <a:lnTo>
                      <a:pt x="1066" y="179"/>
                    </a:lnTo>
                    <a:lnTo>
                      <a:pt x="1072" y="184"/>
                    </a:lnTo>
                    <a:lnTo>
                      <a:pt x="1089" y="197"/>
                    </a:lnTo>
                    <a:lnTo>
                      <a:pt x="1117" y="216"/>
                    </a:lnTo>
                    <a:lnTo>
                      <a:pt x="1152" y="237"/>
                    </a:lnTo>
                    <a:lnTo>
                      <a:pt x="1172" y="249"/>
                    </a:lnTo>
                    <a:lnTo>
                      <a:pt x="1194" y="260"/>
                    </a:lnTo>
                    <a:lnTo>
                      <a:pt x="1217" y="270"/>
                    </a:lnTo>
                    <a:lnTo>
                      <a:pt x="1240" y="279"/>
                    </a:lnTo>
                    <a:lnTo>
                      <a:pt x="1265" y="286"/>
                    </a:lnTo>
                    <a:lnTo>
                      <a:pt x="1290" y="292"/>
                    </a:lnTo>
                    <a:lnTo>
                      <a:pt x="1316" y="296"/>
                    </a:lnTo>
                    <a:lnTo>
                      <a:pt x="1343" y="297"/>
                    </a:lnTo>
                    <a:lnTo>
                      <a:pt x="1390" y="297"/>
                    </a:lnTo>
                    <a:lnTo>
                      <a:pt x="1432" y="297"/>
                    </a:lnTo>
                    <a:lnTo>
                      <a:pt x="1452" y="297"/>
                    </a:lnTo>
                    <a:lnTo>
                      <a:pt x="1471" y="299"/>
                    </a:lnTo>
                    <a:lnTo>
                      <a:pt x="1489" y="301"/>
                    </a:lnTo>
                    <a:lnTo>
                      <a:pt x="1506" y="305"/>
                    </a:lnTo>
                    <a:lnTo>
                      <a:pt x="1523" y="310"/>
                    </a:lnTo>
                    <a:lnTo>
                      <a:pt x="1541" y="316"/>
                    </a:lnTo>
                    <a:lnTo>
                      <a:pt x="1558" y="325"/>
                    </a:lnTo>
                    <a:lnTo>
                      <a:pt x="1576" y="335"/>
                    </a:lnTo>
                    <a:lnTo>
                      <a:pt x="1595" y="347"/>
                    </a:lnTo>
                    <a:lnTo>
                      <a:pt x="1615" y="362"/>
                    </a:lnTo>
                    <a:lnTo>
                      <a:pt x="1636" y="381"/>
                    </a:lnTo>
                    <a:lnTo>
                      <a:pt x="1658" y="401"/>
                    </a:lnTo>
                    <a:lnTo>
                      <a:pt x="1661" y="405"/>
                    </a:lnTo>
                    <a:lnTo>
                      <a:pt x="1668" y="412"/>
                    </a:lnTo>
                    <a:lnTo>
                      <a:pt x="1674" y="417"/>
                    </a:lnTo>
                    <a:lnTo>
                      <a:pt x="1681" y="422"/>
                    </a:lnTo>
                    <a:lnTo>
                      <a:pt x="1689" y="428"/>
                    </a:lnTo>
                    <a:lnTo>
                      <a:pt x="1701" y="433"/>
                    </a:lnTo>
                    <a:lnTo>
                      <a:pt x="1712" y="440"/>
                    </a:lnTo>
                    <a:lnTo>
                      <a:pt x="1726" y="445"/>
                    </a:lnTo>
                    <a:lnTo>
                      <a:pt x="1742" y="450"/>
                    </a:lnTo>
                    <a:lnTo>
                      <a:pt x="1758" y="453"/>
                    </a:lnTo>
                    <a:lnTo>
                      <a:pt x="1778" y="456"/>
                    </a:lnTo>
                    <a:lnTo>
                      <a:pt x="1798" y="457"/>
                    </a:lnTo>
                    <a:lnTo>
                      <a:pt x="1822" y="457"/>
                    </a:lnTo>
                    <a:lnTo>
                      <a:pt x="1847" y="456"/>
                    </a:lnTo>
                    <a:lnTo>
                      <a:pt x="1894" y="450"/>
                    </a:lnTo>
                    <a:lnTo>
                      <a:pt x="1934" y="445"/>
                    </a:lnTo>
                    <a:lnTo>
                      <a:pt x="1951" y="443"/>
                    </a:lnTo>
                    <a:lnTo>
                      <a:pt x="1969" y="443"/>
                    </a:lnTo>
                    <a:lnTo>
                      <a:pt x="1985" y="443"/>
                    </a:lnTo>
                    <a:lnTo>
                      <a:pt x="2001" y="445"/>
                    </a:lnTo>
                    <a:lnTo>
                      <a:pt x="2018" y="447"/>
                    </a:lnTo>
                    <a:lnTo>
                      <a:pt x="2035" y="450"/>
                    </a:lnTo>
                    <a:lnTo>
                      <a:pt x="2051" y="455"/>
                    </a:lnTo>
                    <a:lnTo>
                      <a:pt x="2070" y="458"/>
                    </a:lnTo>
                    <a:lnTo>
                      <a:pt x="2110" y="472"/>
                    </a:lnTo>
                    <a:lnTo>
                      <a:pt x="2157" y="489"/>
                    </a:lnTo>
                    <a:lnTo>
                      <a:pt x="2185" y="499"/>
                    </a:lnTo>
                    <a:lnTo>
                      <a:pt x="2214" y="508"/>
                    </a:lnTo>
                    <a:lnTo>
                      <a:pt x="2245" y="518"/>
                    </a:lnTo>
                    <a:lnTo>
                      <a:pt x="2277" y="526"/>
                    </a:lnTo>
                    <a:lnTo>
                      <a:pt x="2311" y="534"/>
                    </a:lnTo>
                    <a:lnTo>
                      <a:pt x="2347" y="542"/>
                    </a:lnTo>
                    <a:lnTo>
                      <a:pt x="2383" y="548"/>
                    </a:lnTo>
                    <a:lnTo>
                      <a:pt x="2422" y="553"/>
                    </a:lnTo>
                    <a:lnTo>
                      <a:pt x="2461" y="558"/>
                    </a:lnTo>
                    <a:lnTo>
                      <a:pt x="2501" y="561"/>
                    </a:lnTo>
                    <a:lnTo>
                      <a:pt x="2540" y="562"/>
                    </a:lnTo>
                    <a:lnTo>
                      <a:pt x="2582" y="562"/>
                    </a:lnTo>
                    <a:lnTo>
                      <a:pt x="2623" y="559"/>
                    </a:lnTo>
                    <a:lnTo>
                      <a:pt x="2663" y="554"/>
                    </a:lnTo>
                    <a:lnTo>
                      <a:pt x="2704" y="548"/>
                    </a:lnTo>
                    <a:lnTo>
                      <a:pt x="2745" y="539"/>
                    </a:lnTo>
                    <a:lnTo>
                      <a:pt x="2751" y="538"/>
                    </a:lnTo>
                    <a:lnTo>
                      <a:pt x="2759" y="538"/>
                    </a:lnTo>
                    <a:lnTo>
                      <a:pt x="2765" y="539"/>
                    </a:lnTo>
                    <a:lnTo>
                      <a:pt x="2773" y="541"/>
                    </a:lnTo>
                    <a:lnTo>
                      <a:pt x="2788" y="544"/>
                    </a:lnTo>
                    <a:lnTo>
                      <a:pt x="2804" y="552"/>
                    </a:lnTo>
                    <a:lnTo>
                      <a:pt x="2840" y="568"/>
                    </a:lnTo>
                    <a:lnTo>
                      <a:pt x="2882" y="587"/>
                    </a:lnTo>
                    <a:lnTo>
                      <a:pt x="2907" y="596"/>
                    </a:lnTo>
                    <a:lnTo>
                      <a:pt x="2935" y="603"/>
                    </a:lnTo>
                    <a:lnTo>
                      <a:pt x="2948" y="607"/>
                    </a:lnTo>
                    <a:lnTo>
                      <a:pt x="2965" y="609"/>
                    </a:lnTo>
                    <a:lnTo>
                      <a:pt x="2980" y="611"/>
                    </a:lnTo>
                    <a:lnTo>
                      <a:pt x="2997" y="612"/>
                    </a:lnTo>
                    <a:lnTo>
                      <a:pt x="3015" y="613"/>
                    </a:lnTo>
                    <a:lnTo>
                      <a:pt x="3032" y="613"/>
                    </a:lnTo>
                    <a:lnTo>
                      <a:pt x="3052" y="612"/>
                    </a:lnTo>
                    <a:lnTo>
                      <a:pt x="3072" y="611"/>
                    </a:lnTo>
                    <a:lnTo>
                      <a:pt x="3092" y="608"/>
                    </a:lnTo>
                    <a:lnTo>
                      <a:pt x="3114" y="604"/>
                    </a:lnTo>
                    <a:lnTo>
                      <a:pt x="3137" y="599"/>
                    </a:lnTo>
                    <a:lnTo>
                      <a:pt x="3161" y="594"/>
                    </a:lnTo>
                    <a:lnTo>
                      <a:pt x="3255" y="569"/>
                    </a:lnTo>
                    <a:lnTo>
                      <a:pt x="3344" y="548"/>
                    </a:lnTo>
                    <a:lnTo>
                      <a:pt x="3389" y="539"/>
                    </a:lnTo>
                    <a:lnTo>
                      <a:pt x="3433" y="532"/>
                    </a:lnTo>
                    <a:lnTo>
                      <a:pt x="3476" y="524"/>
                    </a:lnTo>
                    <a:lnTo>
                      <a:pt x="3521" y="518"/>
                    </a:lnTo>
                    <a:lnTo>
                      <a:pt x="3567" y="512"/>
                    </a:lnTo>
                    <a:lnTo>
                      <a:pt x="3616" y="508"/>
                    </a:lnTo>
                    <a:lnTo>
                      <a:pt x="3666" y="504"/>
                    </a:lnTo>
                    <a:lnTo>
                      <a:pt x="3718" y="503"/>
                    </a:lnTo>
                    <a:lnTo>
                      <a:pt x="3773" y="502"/>
                    </a:lnTo>
                    <a:lnTo>
                      <a:pt x="3832" y="502"/>
                    </a:lnTo>
                    <a:lnTo>
                      <a:pt x="3894" y="503"/>
                    </a:lnTo>
                    <a:lnTo>
                      <a:pt x="3960" y="504"/>
                    </a:lnTo>
                    <a:lnTo>
                      <a:pt x="4030" y="508"/>
                    </a:lnTo>
                    <a:lnTo>
                      <a:pt x="4105" y="509"/>
                    </a:lnTo>
                    <a:lnTo>
                      <a:pt x="4183" y="511"/>
                    </a:lnTo>
                    <a:lnTo>
                      <a:pt x="4262" y="512"/>
                    </a:lnTo>
                    <a:lnTo>
                      <a:pt x="4345" y="512"/>
                    </a:lnTo>
                    <a:lnTo>
                      <a:pt x="4427" y="512"/>
                    </a:lnTo>
                    <a:lnTo>
                      <a:pt x="4511" y="511"/>
                    </a:lnTo>
                    <a:lnTo>
                      <a:pt x="4593" y="511"/>
                    </a:lnTo>
                    <a:lnTo>
                      <a:pt x="4673" y="511"/>
                    </a:lnTo>
                    <a:lnTo>
                      <a:pt x="4752" y="512"/>
                    </a:lnTo>
                    <a:lnTo>
                      <a:pt x="4828" y="513"/>
                    </a:lnTo>
                    <a:lnTo>
                      <a:pt x="4899" y="516"/>
                    </a:lnTo>
                    <a:lnTo>
                      <a:pt x="4966" y="519"/>
                    </a:lnTo>
                    <a:lnTo>
                      <a:pt x="5029" y="524"/>
                    </a:lnTo>
                    <a:lnTo>
                      <a:pt x="5056" y="528"/>
                    </a:lnTo>
                    <a:lnTo>
                      <a:pt x="5083" y="531"/>
                    </a:lnTo>
                    <a:lnTo>
                      <a:pt x="5108" y="536"/>
                    </a:lnTo>
                    <a:lnTo>
                      <a:pt x="5132" y="539"/>
                    </a:lnTo>
                    <a:lnTo>
                      <a:pt x="5176" y="551"/>
                    </a:lnTo>
                    <a:lnTo>
                      <a:pt x="5220" y="563"/>
                    </a:lnTo>
                    <a:lnTo>
                      <a:pt x="5261" y="577"/>
                    </a:lnTo>
                    <a:lnTo>
                      <a:pt x="5302" y="591"/>
                    </a:lnTo>
                    <a:lnTo>
                      <a:pt x="5343" y="603"/>
                    </a:lnTo>
                    <a:lnTo>
                      <a:pt x="5385" y="616"/>
                    </a:lnTo>
                    <a:lnTo>
                      <a:pt x="5428" y="627"/>
                    </a:lnTo>
                    <a:lnTo>
                      <a:pt x="5473" y="637"/>
                    </a:lnTo>
                    <a:lnTo>
                      <a:pt x="5495" y="640"/>
                    </a:lnTo>
                    <a:lnTo>
                      <a:pt x="5519" y="643"/>
                    </a:lnTo>
                    <a:lnTo>
                      <a:pt x="5544" y="645"/>
                    </a:lnTo>
                    <a:lnTo>
                      <a:pt x="5568" y="647"/>
                    </a:lnTo>
                    <a:lnTo>
                      <a:pt x="5594" y="648"/>
                    </a:lnTo>
                    <a:lnTo>
                      <a:pt x="5620" y="647"/>
                    </a:lnTo>
                    <a:lnTo>
                      <a:pt x="5648" y="645"/>
                    </a:lnTo>
                    <a:lnTo>
                      <a:pt x="5676" y="643"/>
                    </a:lnTo>
                    <a:lnTo>
                      <a:pt x="5706" y="639"/>
                    </a:lnTo>
                    <a:lnTo>
                      <a:pt x="5736" y="634"/>
                    </a:lnTo>
                    <a:lnTo>
                      <a:pt x="5769" y="628"/>
                    </a:lnTo>
                    <a:lnTo>
                      <a:pt x="5801" y="621"/>
                    </a:lnTo>
                    <a:lnTo>
                      <a:pt x="5836" y="611"/>
                    </a:lnTo>
                    <a:lnTo>
                      <a:pt x="5871" y="601"/>
                    </a:lnTo>
                    <a:lnTo>
                      <a:pt x="5908" y="588"/>
                    </a:lnTo>
                    <a:lnTo>
                      <a:pt x="5947" y="574"/>
                    </a:lnTo>
                    <a:lnTo>
                      <a:pt x="5989" y="559"/>
                    </a:lnTo>
                    <a:lnTo>
                      <a:pt x="6041" y="544"/>
                    </a:lnTo>
                    <a:lnTo>
                      <a:pt x="6099" y="531"/>
                    </a:lnTo>
                    <a:lnTo>
                      <a:pt x="6165" y="516"/>
                    </a:lnTo>
                    <a:lnTo>
                      <a:pt x="6236" y="501"/>
                    </a:lnTo>
                    <a:lnTo>
                      <a:pt x="6314" y="486"/>
                    </a:lnTo>
                    <a:lnTo>
                      <a:pt x="6397" y="469"/>
                    </a:lnTo>
                    <a:lnTo>
                      <a:pt x="6485" y="455"/>
                    </a:lnTo>
                    <a:lnTo>
                      <a:pt x="6577" y="441"/>
                    </a:lnTo>
                    <a:lnTo>
                      <a:pt x="6672" y="426"/>
                    </a:lnTo>
                    <a:lnTo>
                      <a:pt x="6772" y="411"/>
                    </a:lnTo>
                    <a:lnTo>
                      <a:pt x="6873" y="396"/>
                    </a:lnTo>
                    <a:lnTo>
                      <a:pt x="7081" y="368"/>
                    </a:lnTo>
                    <a:lnTo>
                      <a:pt x="7293" y="342"/>
                    </a:lnTo>
                    <a:lnTo>
                      <a:pt x="7507" y="317"/>
                    </a:lnTo>
                    <a:lnTo>
                      <a:pt x="7714" y="294"/>
                    </a:lnTo>
                    <a:lnTo>
                      <a:pt x="7914" y="272"/>
                    </a:lnTo>
                    <a:lnTo>
                      <a:pt x="8099" y="255"/>
                    </a:lnTo>
                    <a:lnTo>
                      <a:pt x="8269" y="239"/>
                    </a:lnTo>
                    <a:lnTo>
                      <a:pt x="8416" y="226"/>
                    </a:lnTo>
                    <a:lnTo>
                      <a:pt x="8539" y="219"/>
                    </a:lnTo>
                    <a:lnTo>
                      <a:pt x="8630" y="214"/>
                    </a:lnTo>
                    <a:lnTo>
                      <a:pt x="8667" y="210"/>
                    </a:lnTo>
                    <a:lnTo>
                      <a:pt x="8706" y="204"/>
                    </a:lnTo>
                    <a:lnTo>
                      <a:pt x="8746" y="195"/>
                    </a:lnTo>
                    <a:lnTo>
                      <a:pt x="8787" y="185"/>
                    </a:lnTo>
                    <a:lnTo>
                      <a:pt x="8828" y="172"/>
                    </a:lnTo>
                    <a:lnTo>
                      <a:pt x="8869" y="157"/>
                    </a:lnTo>
                    <a:lnTo>
                      <a:pt x="8913" y="142"/>
                    </a:lnTo>
                    <a:lnTo>
                      <a:pt x="8955" y="128"/>
                    </a:lnTo>
                    <a:lnTo>
                      <a:pt x="9042" y="95"/>
                    </a:lnTo>
                    <a:lnTo>
                      <a:pt x="9128" y="64"/>
                    </a:lnTo>
                    <a:lnTo>
                      <a:pt x="9171" y="49"/>
                    </a:lnTo>
                    <a:lnTo>
                      <a:pt x="9214" y="35"/>
                    </a:lnTo>
                    <a:lnTo>
                      <a:pt x="9255" y="24"/>
                    </a:lnTo>
                    <a:lnTo>
                      <a:pt x="9296" y="14"/>
                    </a:lnTo>
                    <a:lnTo>
                      <a:pt x="9337" y="6"/>
                    </a:lnTo>
                    <a:lnTo>
                      <a:pt x="9377" y="3"/>
                    </a:lnTo>
                    <a:lnTo>
                      <a:pt x="9416" y="0"/>
                    </a:lnTo>
                    <a:lnTo>
                      <a:pt x="9453" y="1"/>
                    </a:lnTo>
                    <a:lnTo>
                      <a:pt x="9490" y="8"/>
                    </a:lnTo>
                    <a:lnTo>
                      <a:pt x="9524" y="16"/>
                    </a:lnTo>
                    <a:lnTo>
                      <a:pt x="9558" y="30"/>
                    </a:lnTo>
                    <a:lnTo>
                      <a:pt x="9589" y="48"/>
                    </a:lnTo>
                    <a:lnTo>
                      <a:pt x="9621" y="71"/>
                    </a:lnTo>
                    <a:lnTo>
                      <a:pt x="9648" y="99"/>
                    </a:lnTo>
                    <a:lnTo>
                      <a:pt x="9674" y="134"/>
                    </a:lnTo>
                    <a:lnTo>
                      <a:pt x="9698" y="174"/>
                    </a:lnTo>
                    <a:lnTo>
                      <a:pt x="9720" y="220"/>
                    </a:lnTo>
                    <a:lnTo>
                      <a:pt x="9740" y="274"/>
                    </a:lnTo>
                    <a:lnTo>
                      <a:pt x="9757" y="333"/>
                    </a:lnTo>
                    <a:lnTo>
                      <a:pt x="9772" y="401"/>
                    </a:lnTo>
                    <a:close/>
                  </a:path>
                </a:pathLst>
              </a:custGeom>
              <a:noFill/>
              <a:ln w="3175">
                <a:solidFill>
                  <a:srgbClr val="1F1A17"/>
                </a:solidFill>
                <a:round/>
                <a:headEnd/>
                <a:tailEnd/>
              </a:ln>
            </p:spPr>
            <p:txBody>
              <a:bodyPr/>
              <a:lstStyle/>
              <a:p>
                <a:endParaRPr lang="en-US"/>
              </a:p>
            </p:txBody>
          </p:sp>
          <p:sp>
            <p:nvSpPr>
              <p:cNvPr id="1498" name="Freeform 47"/>
              <p:cNvSpPr>
                <a:spLocks/>
              </p:cNvSpPr>
              <p:nvPr/>
            </p:nvSpPr>
            <p:spPr bwMode="auto">
              <a:xfrm>
                <a:off x="3733" y="2721"/>
                <a:ext cx="168" cy="276"/>
              </a:xfrm>
              <a:custGeom>
                <a:avLst/>
                <a:gdLst>
                  <a:gd name="T0" fmla="*/ 708 w 838"/>
                  <a:gd name="T1" fmla="*/ 1372 h 1378"/>
                  <a:gd name="T2" fmla="*/ 697 w 838"/>
                  <a:gd name="T3" fmla="*/ 1322 h 1378"/>
                  <a:gd name="T4" fmla="*/ 680 w 838"/>
                  <a:gd name="T5" fmla="*/ 1263 h 1378"/>
                  <a:gd name="T6" fmla="*/ 661 w 838"/>
                  <a:gd name="T7" fmla="*/ 1219 h 1378"/>
                  <a:gd name="T8" fmla="*/ 636 w 838"/>
                  <a:gd name="T9" fmla="*/ 1175 h 1378"/>
                  <a:gd name="T10" fmla="*/ 605 w 838"/>
                  <a:gd name="T11" fmla="*/ 1132 h 1378"/>
                  <a:gd name="T12" fmla="*/ 550 w 838"/>
                  <a:gd name="T13" fmla="*/ 1077 h 1378"/>
                  <a:gd name="T14" fmla="*/ 496 w 838"/>
                  <a:gd name="T15" fmla="*/ 1028 h 1378"/>
                  <a:gd name="T16" fmla="*/ 464 w 838"/>
                  <a:gd name="T17" fmla="*/ 995 h 1378"/>
                  <a:gd name="T18" fmla="*/ 444 w 838"/>
                  <a:gd name="T19" fmla="*/ 966 h 1378"/>
                  <a:gd name="T20" fmla="*/ 424 w 838"/>
                  <a:gd name="T21" fmla="*/ 929 h 1378"/>
                  <a:gd name="T22" fmla="*/ 400 w 838"/>
                  <a:gd name="T23" fmla="*/ 880 h 1378"/>
                  <a:gd name="T24" fmla="*/ 375 w 838"/>
                  <a:gd name="T25" fmla="*/ 816 h 1378"/>
                  <a:gd name="T26" fmla="*/ 353 w 838"/>
                  <a:gd name="T27" fmla="*/ 741 h 1378"/>
                  <a:gd name="T28" fmla="*/ 319 w 838"/>
                  <a:gd name="T29" fmla="*/ 619 h 1378"/>
                  <a:gd name="T30" fmla="*/ 284 w 838"/>
                  <a:gd name="T31" fmla="*/ 493 h 1378"/>
                  <a:gd name="T32" fmla="*/ 258 w 838"/>
                  <a:gd name="T33" fmla="*/ 413 h 1378"/>
                  <a:gd name="T34" fmla="*/ 227 w 838"/>
                  <a:gd name="T35" fmla="*/ 340 h 1378"/>
                  <a:gd name="T36" fmla="*/ 201 w 838"/>
                  <a:gd name="T37" fmla="*/ 290 h 1378"/>
                  <a:gd name="T38" fmla="*/ 182 w 838"/>
                  <a:gd name="T39" fmla="*/ 260 h 1378"/>
                  <a:gd name="T40" fmla="*/ 127 w 838"/>
                  <a:gd name="T41" fmla="*/ 192 h 1378"/>
                  <a:gd name="T42" fmla="*/ 65 w 838"/>
                  <a:gd name="T43" fmla="*/ 110 h 1378"/>
                  <a:gd name="T44" fmla="*/ 30 w 838"/>
                  <a:gd name="T45" fmla="*/ 61 h 1378"/>
                  <a:gd name="T46" fmla="*/ 7 w 838"/>
                  <a:gd name="T47" fmla="*/ 24 h 1378"/>
                  <a:gd name="T48" fmla="*/ 0 w 838"/>
                  <a:gd name="T49" fmla="*/ 6 h 1378"/>
                  <a:gd name="T50" fmla="*/ 1 w 838"/>
                  <a:gd name="T51" fmla="*/ 1 h 1378"/>
                  <a:gd name="T52" fmla="*/ 6 w 838"/>
                  <a:gd name="T53" fmla="*/ 1 h 1378"/>
                  <a:gd name="T54" fmla="*/ 18 w 838"/>
                  <a:gd name="T55" fmla="*/ 8 h 1378"/>
                  <a:gd name="T56" fmla="*/ 48 w 838"/>
                  <a:gd name="T57" fmla="*/ 30 h 1378"/>
                  <a:gd name="T58" fmla="*/ 93 w 838"/>
                  <a:gd name="T59" fmla="*/ 70 h 1378"/>
                  <a:gd name="T60" fmla="*/ 124 w 838"/>
                  <a:gd name="T61" fmla="*/ 102 h 1378"/>
                  <a:gd name="T62" fmla="*/ 171 w 838"/>
                  <a:gd name="T63" fmla="*/ 159 h 1378"/>
                  <a:gd name="T64" fmla="*/ 227 w 838"/>
                  <a:gd name="T65" fmla="*/ 240 h 1378"/>
                  <a:gd name="T66" fmla="*/ 277 w 838"/>
                  <a:gd name="T67" fmla="*/ 326 h 1378"/>
                  <a:gd name="T68" fmla="*/ 320 w 838"/>
                  <a:gd name="T69" fmla="*/ 411 h 1378"/>
                  <a:gd name="T70" fmla="*/ 355 w 838"/>
                  <a:gd name="T71" fmla="*/ 492 h 1378"/>
                  <a:gd name="T72" fmla="*/ 383 w 838"/>
                  <a:gd name="T73" fmla="*/ 563 h 1378"/>
                  <a:gd name="T74" fmla="*/ 399 w 838"/>
                  <a:gd name="T75" fmla="*/ 620 h 1378"/>
                  <a:gd name="T76" fmla="*/ 408 w 838"/>
                  <a:gd name="T77" fmla="*/ 663 h 1378"/>
                  <a:gd name="T78" fmla="*/ 424 w 838"/>
                  <a:gd name="T79" fmla="*/ 709 h 1378"/>
                  <a:gd name="T80" fmla="*/ 446 w 838"/>
                  <a:gd name="T81" fmla="*/ 761 h 1378"/>
                  <a:gd name="T82" fmla="*/ 475 w 838"/>
                  <a:gd name="T83" fmla="*/ 815 h 1378"/>
                  <a:gd name="T84" fmla="*/ 509 w 838"/>
                  <a:gd name="T85" fmla="*/ 870 h 1378"/>
                  <a:gd name="T86" fmla="*/ 546 w 838"/>
                  <a:gd name="T87" fmla="*/ 921 h 1378"/>
                  <a:gd name="T88" fmla="*/ 587 w 838"/>
                  <a:gd name="T89" fmla="*/ 966 h 1378"/>
                  <a:gd name="T90" fmla="*/ 629 w 838"/>
                  <a:gd name="T91" fmla="*/ 1004 h 1378"/>
                  <a:gd name="T92" fmla="*/ 670 w 838"/>
                  <a:gd name="T93" fmla="*/ 1031 h 1378"/>
                  <a:gd name="T94" fmla="*/ 708 w 838"/>
                  <a:gd name="T95" fmla="*/ 1060 h 1378"/>
                  <a:gd name="T96" fmla="*/ 743 w 838"/>
                  <a:gd name="T97" fmla="*/ 1091 h 1378"/>
                  <a:gd name="T98" fmla="*/ 775 w 838"/>
                  <a:gd name="T99" fmla="*/ 1122 h 1378"/>
                  <a:gd name="T100" fmla="*/ 801 w 838"/>
                  <a:gd name="T101" fmla="*/ 1153 h 1378"/>
                  <a:gd name="T102" fmla="*/ 821 w 838"/>
                  <a:gd name="T103" fmla="*/ 1183 h 1378"/>
                  <a:gd name="T104" fmla="*/ 833 w 838"/>
                  <a:gd name="T105" fmla="*/ 1212 h 1378"/>
                  <a:gd name="T106" fmla="*/ 838 w 838"/>
                  <a:gd name="T107" fmla="*/ 1238 h 1378"/>
                  <a:gd name="T108" fmla="*/ 834 w 838"/>
                  <a:gd name="T109" fmla="*/ 1261 h 1378"/>
                  <a:gd name="T110" fmla="*/ 823 w 838"/>
                  <a:gd name="T111" fmla="*/ 1279 h 1378"/>
                  <a:gd name="T112" fmla="*/ 796 w 838"/>
                  <a:gd name="T113" fmla="*/ 1303 h 1378"/>
                  <a:gd name="T114" fmla="*/ 752 w 838"/>
                  <a:gd name="T115" fmla="*/ 1332 h 1378"/>
                  <a:gd name="T116" fmla="*/ 725 w 838"/>
                  <a:gd name="T117" fmla="*/ 1353 h 1378"/>
                  <a:gd name="T118" fmla="*/ 712 w 838"/>
                  <a:gd name="T119" fmla="*/ 1369 h 13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8"/>
                  <a:gd name="T181" fmla="*/ 0 h 1378"/>
                  <a:gd name="T182" fmla="*/ 838 w 838"/>
                  <a:gd name="T183" fmla="*/ 1378 h 13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8" h="1378">
                    <a:moveTo>
                      <a:pt x="710" y="1378"/>
                    </a:moveTo>
                    <a:lnTo>
                      <a:pt x="708" y="1372"/>
                    </a:lnTo>
                    <a:lnTo>
                      <a:pt x="705" y="1352"/>
                    </a:lnTo>
                    <a:lnTo>
                      <a:pt x="697" y="1322"/>
                    </a:lnTo>
                    <a:lnTo>
                      <a:pt x="687" y="1284"/>
                    </a:lnTo>
                    <a:lnTo>
                      <a:pt x="680" y="1263"/>
                    </a:lnTo>
                    <a:lnTo>
                      <a:pt x="671" y="1242"/>
                    </a:lnTo>
                    <a:lnTo>
                      <a:pt x="661" y="1219"/>
                    </a:lnTo>
                    <a:lnTo>
                      <a:pt x="649" y="1197"/>
                    </a:lnTo>
                    <a:lnTo>
                      <a:pt x="636" y="1175"/>
                    </a:lnTo>
                    <a:lnTo>
                      <a:pt x="621" y="1153"/>
                    </a:lnTo>
                    <a:lnTo>
                      <a:pt x="605" y="1132"/>
                    </a:lnTo>
                    <a:lnTo>
                      <a:pt x="586" y="1112"/>
                    </a:lnTo>
                    <a:lnTo>
                      <a:pt x="550" y="1077"/>
                    </a:lnTo>
                    <a:lnTo>
                      <a:pt x="521" y="1051"/>
                    </a:lnTo>
                    <a:lnTo>
                      <a:pt x="496" y="1028"/>
                    </a:lnTo>
                    <a:lnTo>
                      <a:pt x="474" y="1006"/>
                    </a:lnTo>
                    <a:lnTo>
                      <a:pt x="464" y="995"/>
                    </a:lnTo>
                    <a:lnTo>
                      <a:pt x="454" y="981"/>
                    </a:lnTo>
                    <a:lnTo>
                      <a:pt x="444" y="966"/>
                    </a:lnTo>
                    <a:lnTo>
                      <a:pt x="434" y="949"/>
                    </a:lnTo>
                    <a:lnTo>
                      <a:pt x="424" y="929"/>
                    </a:lnTo>
                    <a:lnTo>
                      <a:pt x="413" y="906"/>
                    </a:lnTo>
                    <a:lnTo>
                      <a:pt x="400" y="880"/>
                    </a:lnTo>
                    <a:lnTo>
                      <a:pt x="388" y="850"/>
                    </a:lnTo>
                    <a:lnTo>
                      <a:pt x="375" y="816"/>
                    </a:lnTo>
                    <a:lnTo>
                      <a:pt x="364" y="780"/>
                    </a:lnTo>
                    <a:lnTo>
                      <a:pt x="353" y="741"/>
                    </a:lnTo>
                    <a:lnTo>
                      <a:pt x="342" y="701"/>
                    </a:lnTo>
                    <a:lnTo>
                      <a:pt x="319" y="619"/>
                    </a:lnTo>
                    <a:lnTo>
                      <a:pt x="297" y="535"/>
                    </a:lnTo>
                    <a:lnTo>
                      <a:pt x="284" y="493"/>
                    </a:lnTo>
                    <a:lnTo>
                      <a:pt x="272" y="453"/>
                    </a:lnTo>
                    <a:lnTo>
                      <a:pt x="258" y="413"/>
                    </a:lnTo>
                    <a:lnTo>
                      <a:pt x="243" y="374"/>
                    </a:lnTo>
                    <a:lnTo>
                      <a:pt x="227" y="340"/>
                    </a:lnTo>
                    <a:lnTo>
                      <a:pt x="211" y="306"/>
                    </a:lnTo>
                    <a:lnTo>
                      <a:pt x="201" y="290"/>
                    </a:lnTo>
                    <a:lnTo>
                      <a:pt x="192" y="275"/>
                    </a:lnTo>
                    <a:lnTo>
                      <a:pt x="182" y="260"/>
                    </a:lnTo>
                    <a:lnTo>
                      <a:pt x="171" y="247"/>
                    </a:lnTo>
                    <a:lnTo>
                      <a:pt x="127" y="192"/>
                    </a:lnTo>
                    <a:lnTo>
                      <a:pt x="85" y="137"/>
                    </a:lnTo>
                    <a:lnTo>
                      <a:pt x="65" y="110"/>
                    </a:lnTo>
                    <a:lnTo>
                      <a:pt x="46" y="85"/>
                    </a:lnTo>
                    <a:lnTo>
                      <a:pt x="30" y="61"/>
                    </a:lnTo>
                    <a:lnTo>
                      <a:pt x="17" y="41"/>
                    </a:lnTo>
                    <a:lnTo>
                      <a:pt x="7" y="24"/>
                    </a:lnTo>
                    <a:lnTo>
                      <a:pt x="1" y="11"/>
                    </a:lnTo>
                    <a:lnTo>
                      <a:pt x="0" y="6"/>
                    </a:lnTo>
                    <a:lnTo>
                      <a:pt x="0" y="3"/>
                    </a:lnTo>
                    <a:lnTo>
                      <a:pt x="1" y="1"/>
                    </a:lnTo>
                    <a:lnTo>
                      <a:pt x="2" y="0"/>
                    </a:lnTo>
                    <a:lnTo>
                      <a:pt x="6" y="1"/>
                    </a:lnTo>
                    <a:lnTo>
                      <a:pt x="12" y="3"/>
                    </a:lnTo>
                    <a:lnTo>
                      <a:pt x="18" y="8"/>
                    </a:lnTo>
                    <a:lnTo>
                      <a:pt x="27" y="13"/>
                    </a:lnTo>
                    <a:lnTo>
                      <a:pt x="48" y="30"/>
                    </a:lnTo>
                    <a:lnTo>
                      <a:pt x="77" y="54"/>
                    </a:lnTo>
                    <a:lnTo>
                      <a:pt x="93" y="70"/>
                    </a:lnTo>
                    <a:lnTo>
                      <a:pt x="109" y="86"/>
                    </a:lnTo>
                    <a:lnTo>
                      <a:pt x="124" y="102"/>
                    </a:lnTo>
                    <a:lnTo>
                      <a:pt x="141" y="120"/>
                    </a:lnTo>
                    <a:lnTo>
                      <a:pt x="171" y="159"/>
                    </a:lnTo>
                    <a:lnTo>
                      <a:pt x="199" y="198"/>
                    </a:lnTo>
                    <a:lnTo>
                      <a:pt x="227" y="240"/>
                    </a:lnTo>
                    <a:lnTo>
                      <a:pt x="252" y="282"/>
                    </a:lnTo>
                    <a:lnTo>
                      <a:pt x="277" y="326"/>
                    </a:lnTo>
                    <a:lnTo>
                      <a:pt x="299" y="368"/>
                    </a:lnTo>
                    <a:lnTo>
                      <a:pt x="320" y="411"/>
                    </a:lnTo>
                    <a:lnTo>
                      <a:pt x="339" y="452"/>
                    </a:lnTo>
                    <a:lnTo>
                      <a:pt x="355" y="492"/>
                    </a:lnTo>
                    <a:lnTo>
                      <a:pt x="370" y="529"/>
                    </a:lnTo>
                    <a:lnTo>
                      <a:pt x="383" y="563"/>
                    </a:lnTo>
                    <a:lnTo>
                      <a:pt x="391" y="594"/>
                    </a:lnTo>
                    <a:lnTo>
                      <a:pt x="399" y="620"/>
                    </a:lnTo>
                    <a:lnTo>
                      <a:pt x="403" y="642"/>
                    </a:lnTo>
                    <a:lnTo>
                      <a:pt x="408" y="663"/>
                    </a:lnTo>
                    <a:lnTo>
                      <a:pt x="415" y="685"/>
                    </a:lnTo>
                    <a:lnTo>
                      <a:pt x="424" y="709"/>
                    </a:lnTo>
                    <a:lnTo>
                      <a:pt x="434" y="735"/>
                    </a:lnTo>
                    <a:lnTo>
                      <a:pt x="446" y="761"/>
                    </a:lnTo>
                    <a:lnTo>
                      <a:pt x="460" y="789"/>
                    </a:lnTo>
                    <a:lnTo>
                      <a:pt x="475" y="815"/>
                    </a:lnTo>
                    <a:lnTo>
                      <a:pt x="491" y="843"/>
                    </a:lnTo>
                    <a:lnTo>
                      <a:pt x="509" y="870"/>
                    </a:lnTo>
                    <a:lnTo>
                      <a:pt x="527" y="896"/>
                    </a:lnTo>
                    <a:lnTo>
                      <a:pt x="546" y="921"/>
                    </a:lnTo>
                    <a:lnTo>
                      <a:pt x="566" y="945"/>
                    </a:lnTo>
                    <a:lnTo>
                      <a:pt x="587" y="966"/>
                    </a:lnTo>
                    <a:lnTo>
                      <a:pt x="607" y="986"/>
                    </a:lnTo>
                    <a:lnTo>
                      <a:pt x="629" y="1004"/>
                    </a:lnTo>
                    <a:lnTo>
                      <a:pt x="650" y="1017"/>
                    </a:lnTo>
                    <a:lnTo>
                      <a:pt x="670" y="1031"/>
                    </a:lnTo>
                    <a:lnTo>
                      <a:pt x="690" y="1045"/>
                    </a:lnTo>
                    <a:lnTo>
                      <a:pt x="708" y="1060"/>
                    </a:lnTo>
                    <a:lnTo>
                      <a:pt x="727" y="1075"/>
                    </a:lnTo>
                    <a:lnTo>
                      <a:pt x="743" y="1091"/>
                    </a:lnTo>
                    <a:lnTo>
                      <a:pt x="760" y="1106"/>
                    </a:lnTo>
                    <a:lnTo>
                      <a:pt x="775" y="1122"/>
                    </a:lnTo>
                    <a:lnTo>
                      <a:pt x="788" y="1137"/>
                    </a:lnTo>
                    <a:lnTo>
                      <a:pt x="801" y="1153"/>
                    </a:lnTo>
                    <a:lnTo>
                      <a:pt x="812" y="1168"/>
                    </a:lnTo>
                    <a:lnTo>
                      <a:pt x="821" y="1183"/>
                    </a:lnTo>
                    <a:lnTo>
                      <a:pt x="828" y="1198"/>
                    </a:lnTo>
                    <a:lnTo>
                      <a:pt x="833" y="1212"/>
                    </a:lnTo>
                    <a:lnTo>
                      <a:pt x="837" y="1226"/>
                    </a:lnTo>
                    <a:lnTo>
                      <a:pt x="838" y="1238"/>
                    </a:lnTo>
                    <a:lnTo>
                      <a:pt x="838" y="1249"/>
                    </a:lnTo>
                    <a:lnTo>
                      <a:pt x="834" y="1261"/>
                    </a:lnTo>
                    <a:lnTo>
                      <a:pt x="829" y="1271"/>
                    </a:lnTo>
                    <a:lnTo>
                      <a:pt x="823" y="1279"/>
                    </a:lnTo>
                    <a:lnTo>
                      <a:pt x="814" y="1288"/>
                    </a:lnTo>
                    <a:lnTo>
                      <a:pt x="796" y="1303"/>
                    </a:lnTo>
                    <a:lnTo>
                      <a:pt x="773" y="1318"/>
                    </a:lnTo>
                    <a:lnTo>
                      <a:pt x="752" y="1332"/>
                    </a:lnTo>
                    <a:lnTo>
                      <a:pt x="732" y="1346"/>
                    </a:lnTo>
                    <a:lnTo>
                      <a:pt x="725" y="1353"/>
                    </a:lnTo>
                    <a:lnTo>
                      <a:pt x="717" y="1362"/>
                    </a:lnTo>
                    <a:lnTo>
                      <a:pt x="712" y="1369"/>
                    </a:lnTo>
                    <a:lnTo>
                      <a:pt x="710" y="1378"/>
                    </a:lnTo>
                    <a:close/>
                  </a:path>
                </a:pathLst>
              </a:custGeom>
              <a:solidFill>
                <a:srgbClr val="004873"/>
              </a:solidFill>
              <a:ln w="9525">
                <a:noFill/>
                <a:round/>
                <a:headEnd/>
                <a:tailEnd/>
              </a:ln>
            </p:spPr>
            <p:txBody>
              <a:bodyPr/>
              <a:lstStyle/>
              <a:p>
                <a:endParaRPr lang="en-US"/>
              </a:p>
            </p:txBody>
          </p:sp>
          <p:sp>
            <p:nvSpPr>
              <p:cNvPr id="1499" name="Freeform 48"/>
              <p:cNvSpPr>
                <a:spLocks/>
              </p:cNvSpPr>
              <p:nvPr/>
            </p:nvSpPr>
            <p:spPr bwMode="auto">
              <a:xfrm>
                <a:off x="3540" y="2650"/>
                <a:ext cx="160" cy="262"/>
              </a:xfrm>
              <a:custGeom>
                <a:avLst/>
                <a:gdLst>
                  <a:gd name="T0" fmla="*/ 446 w 800"/>
                  <a:gd name="T1" fmla="*/ 113 h 1310"/>
                  <a:gd name="T2" fmla="*/ 458 w 800"/>
                  <a:gd name="T3" fmla="*/ 269 h 1310"/>
                  <a:gd name="T4" fmla="*/ 488 w 800"/>
                  <a:gd name="T5" fmla="*/ 467 h 1310"/>
                  <a:gd name="T6" fmla="*/ 506 w 800"/>
                  <a:gd name="T7" fmla="*/ 529 h 1310"/>
                  <a:gd name="T8" fmla="*/ 564 w 800"/>
                  <a:gd name="T9" fmla="*/ 688 h 1310"/>
                  <a:gd name="T10" fmla="*/ 657 w 800"/>
                  <a:gd name="T11" fmla="*/ 923 h 1310"/>
                  <a:gd name="T12" fmla="*/ 747 w 800"/>
                  <a:gd name="T13" fmla="*/ 1146 h 1310"/>
                  <a:gd name="T14" fmla="*/ 793 w 800"/>
                  <a:gd name="T15" fmla="*/ 1274 h 1310"/>
                  <a:gd name="T16" fmla="*/ 800 w 800"/>
                  <a:gd name="T17" fmla="*/ 1308 h 1310"/>
                  <a:gd name="T18" fmla="*/ 789 w 800"/>
                  <a:gd name="T19" fmla="*/ 1300 h 1310"/>
                  <a:gd name="T20" fmla="*/ 759 w 800"/>
                  <a:gd name="T21" fmla="*/ 1250 h 1310"/>
                  <a:gd name="T22" fmla="*/ 715 w 800"/>
                  <a:gd name="T23" fmla="*/ 1158 h 1310"/>
                  <a:gd name="T24" fmla="*/ 598 w 800"/>
                  <a:gd name="T25" fmla="*/ 875 h 1310"/>
                  <a:gd name="T26" fmla="*/ 534 w 800"/>
                  <a:gd name="T27" fmla="*/ 741 h 1310"/>
                  <a:gd name="T28" fmla="*/ 494 w 800"/>
                  <a:gd name="T29" fmla="*/ 675 h 1310"/>
                  <a:gd name="T30" fmla="*/ 455 w 800"/>
                  <a:gd name="T31" fmla="*/ 624 h 1310"/>
                  <a:gd name="T32" fmla="*/ 412 w 800"/>
                  <a:gd name="T33" fmla="*/ 593 h 1310"/>
                  <a:gd name="T34" fmla="*/ 356 w 800"/>
                  <a:gd name="T35" fmla="*/ 583 h 1310"/>
                  <a:gd name="T36" fmla="*/ 284 w 800"/>
                  <a:gd name="T37" fmla="*/ 571 h 1310"/>
                  <a:gd name="T38" fmla="*/ 231 w 800"/>
                  <a:gd name="T39" fmla="*/ 564 h 1310"/>
                  <a:gd name="T40" fmla="*/ 206 w 800"/>
                  <a:gd name="T41" fmla="*/ 569 h 1310"/>
                  <a:gd name="T42" fmla="*/ 193 w 800"/>
                  <a:gd name="T43" fmla="*/ 580 h 1310"/>
                  <a:gd name="T44" fmla="*/ 183 w 800"/>
                  <a:gd name="T45" fmla="*/ 600 h 1310"/>
                  <a:gd name="T46" fmla="*/ 178 w 800"/>
                  <a:gd name="T47" fmla="*/ 630 h 1310"/>
                  <a:gd name="T48" fmla="*/ 176 w 800"/>
                  <a:gd name="T49" fmla="*/ 709 h 1310"/>
                  <a:gd name="T50" fmla="*/ 183 w 800"/>
                  <a:gd name="T51" fmla="*/ 765 h 1310"/>
                  <a:gd name="T52" fmla="*/ 195 w 800"/>
                  <a:gd name="T53" fmla="*/ 817 h 1310"/>
                  <a:gd name="T54" fmla="*/ 216 w 800"/>
                  <a:gd name="T55" fmla="*/ 866 h 1310"/>
                  <a:gd name="T56" fmla="*/ 242 w 800"/>
                  <a:gd name="T57" fmla="*/ 912 h 1310"/>
                  <a:gd name="T58" fmla="*/ 307 w 800"/>
                  <a:gd name="T59" fmla="*/ 1000 h 1310"/>
                  <a:gd name="T60" fmla="*/ 383 w 800"/>
                  <a:gd name="T61" fmla="*/ 1084 h 1310"/>
                  <a:gd name="T62" fmla="*/ 462 w 800"/>
                  <a:gd name="T63" fmla="*/ 1172 h 1310"/>
                  <a:gd name="T64" fmla="*/ 431 w 800"/>
                  <a:gd name="T65" fmla="*/ 1164 h 1310"/>
                  <a:gd name="T66" fmla="*/ 339 w 800"/>
                  <a:gd name="T67" fmla="*/ 1092 h 1310"/>
                  <a:gd name="T68" fmla="*/ 230 w 800"/>
                  <a:gd name="T69" fmla="*/ 988 h 1310"/>
                  <a:gd name="T70" fmla="*/ 179 w 800"/>
                  <a:gd name="T71" fmla="*/ 928 h 1310"/>
                  <a:gd name="T72" fmla="*/ 133 w 800"/>
                  <a:gd name="T73" fmla="*/ 862 h 1310"/>
                  <a:gd name="T74" fmla="*/ 96 w 800"/>
                  <a:gd name="T75" fmla="*/ 792 h 1310"/>
                  <a:gd name="T76" fmla="*/ 73 w 800"/>
                  <a:gd name="T77" fmla="*/ 719 h 1310"/>
                  <a:gd name="T78" fmla="*/ 30 w 800"/>
                  <a:gd name="T79" fmla="*/ 533 h 1310"/>
                  <a:gd name="T80" fmla="*/ 8 w 800"/>
                  <a:gd name="T81" fmla="*/ 388 h 1310"/>
                  <a:gd name="T82" fmla="*/ 0 w 800"/>
                  <a:gd name="T83" fmla="*/ 281 h 1310"/>
                  <a:gd name="T84" fmla="*/ 5 w 800"/>
                  <a:gd name="T85" fmla="*/ 182 h 1310"/>
                  <a:gd name="T86" fmla="*/ 29 w 800"/>
                  <a:gd name="T87" fmla="*/ 98 h 1310"/>
                  <a:gd name="T88" fmla="*/ 75 w 800"/>
                  <a:gd name="T89" fmla="*/ 37 h 1310"/>
                  <a:gd name="T90" fmla="*/ 148 w 800"/>
                  <a:gd name="T91" fmla="*/ 4 h 1310"/>
                  <a:gd name="T92" fmla="*/ 250 w 800"/>
                  <a:gd name="T93" fmla="*/ 6 h 1310"/>
                  <a:gd name="T94" fmla="*/ 388 w 800"/>
                  <a:gd name="T95" fmla="*/ 51 h 13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
                  <a:gd name="T145" fmla="*/ 0 h 1310"/>
                  <a:gd name="T146" fmla="*/ 800 w 800"/>
                  <a:gd name="T147" fmla="*/ 1310 h 13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 h="1310">
                    <a:moveTo>
                      <a:pt x="443" y="76"/>
                    </a:moveTo>
                    <a:lnTo>
                      <a:pt x="443" y="86"/>
                    </a:lnTo>
                    <a:lnTo>
                      <a:pt x="446" y="113"/>
                    </a:lnTo>
                    <a:lnTo>
                      <a:pt x="448" y="155"/>
                    </a:lnTo>
                    <a:lnTo>
                      <a:pt x="452" y="208"/>
                    </a:lnTo>
                    <a:lnTo>
                      <a:pt x="458" y="269"/>
                    </a:lnTo>
                    <a:lnTo>
                      <a:pt x="466" y="334"/>
                    </a:lnTo>
                    <a:lnTo>
                      <a:pt x="476" y="402"/>
                    </a:lnTo>
                    <a:lnTo>
                      <a:pt x="488" y="467"/>
                    </a:lnTo>
                    <a:lnTo>
                      <a:pt x="492" y="484"/>
                    </a:lnTo>
                    <a:lnTo>
                      <a:pt x="498" y="504"/>
                    </a:lnTo>
                    <a:lnTo>
                      <a:pt x="506" y="529"/>
                    </a:lnTo>
                    <a:lnTo>
                      <a:pt x="514" y="555"/>
                    </a:lnTo>
                    <a:lnTo>
                      <a:pt x="537" y="618"/>
                    </a:lnTo>
                    <a:lnTo>
                      <a:pt x="564" y="688"/>
                    </a:lnTo>
                    <a:lnTo>
                      <a:pt x="593" y="764"/>
                    </a:lnTo>
                    <a:lnTo>
                      <a:pt x="626" y="844"/>
                    </a:lnTo>
                    <a:lnTo>
                      <a:pt x="657" y="923"/>
                    </a:lnTo>
                    <a:lnTo>
                      <a:pt x="689" y="1002"/>
                    </a:lnTo>
                    <a:lnTo>
                      <a:pt x="719" y="1078"/>
                    </a:lnTo>
                    <a:lnTo>
                      <a:pt x="747" y="1146"/>
                    </a:lnTo>
                    <a:lnTo>
                      <a:pt x="769" y="1206"/>
                    </a:lnTo>
                    <a:lnTo>
                      <a:pt x="786" y="1254"/>
                    </a:lnTo>
                    <a:lnTo>
                      <a:pt x="793" y="1274"/>
                    </a:lnTo>
                    <a:lnTo>
                      <a:pt x="798" y="1289"/>
                    </a:lnTo>
                    <a:lnTo>
                      <a:pt x="800" y="1300"/>
                    </a:lnTo>
                    <a:lnTo>
                      <a:pt x="800" y="1308"/>
                    </a:lnTo>
                    <a:lnTo>
                      <a:pt x="799" y="1310"/>
                    </a:lnTo>
                    <a:lnTo>
                      <a:pt x="795" y="1308"/>
                    </a:lnTo>
                    <a:lnTo>
                      <a:pt x="789" y="1300"/>
                    </a:lnTo>
                    <a:lnTo>
                      <a:pt x="779" y="1287"/>
                    </a:lnTo>
                    <a:lnTo>
                      <a:pt x="769" y="1269"/>
                    </a:lnTo>
                    <a:lnTo>
                      <a:pt x="759" y="1250"/>
                    </a:lnTo>
                    <a:lnTo>
                      <a:pt x="748" y="1229"/>
                    </a:lnTo>
                    <a:lnTo>
                      <a:pt x="738" y="1207"/>
                    </a:lnTo>
                    <a:lnTo>
                      <a:pt x="715" y="1158"/>
                    </a:lnTo>
                    <a:lnTo>
                      <a:pt x="693" y="1106"/>
                    </a:lnTo>
                    <a:lnTo>
                      <a:pt x="647" y="991"/>
                    </a:lnTo>
                    <a:lnTo>
                      <a:pt x="598" y="875"/>
                    </a:lnTo>
                    <a:lnTo>
                      <a:pt x="573" y="819"/>
                    </a:lnTo>
                    <a:lnTo>
                      <a:pt x="548" y="766"/>
                    </a:lnTo>
                    <a:lnTo>
                      <a:pt x="534" y="741"/>
                    </a:lnTo>
                    <a:lnTo>
                      <a:pt x="522" y="717"/>
                    </a:lnTo>
                    <a:lnTo>
                      <a:pt x="508" y="695"/>
                    </a:lnTo>
                    <a:lnTo>
                      <a:pt x="494" y="675"/>
                    </a:lnTo>
                    <a:lnTo>
                      <a:pt x="482" y="655"/>
                    </a:lnTo>
                    <a:lnTo>
                      <a:pt x="468" y="639"/>
                    </a:lnTo>
                    <a:lnTo>
                      <a:pt x="455" y="624"/>
                    </a:lnTo>
                    <a:lnTo>
                      <a:pt x="441" y="611"/>
                    </a:lnTo>
                    <a:lnTo>
                      <a:pt x="426" y="600"/>
                    </a:lnTo>
                    <a:lnTo>
                      <a:pt x="412" y="593"/>
                    </a:lnTo>
                    <a:lnTo>
                      <a:pt x="398" y="588"/>
                    </a:lnTo>
                    <a:lnTo>
                      <a:pt x="383" y="585"/>
                    </a:lnTo>
                    <a:lnTo>
                      <a:pt x="356" y="583"/>
                    </a:lnTo>
                    <a:lnTo>
                      <a:pt x="330" y="579"/>
                    </a:lnTo>
                    <a:lnTo>
                      <a:pt x="305" y="575"/>
                    </a:lnTo>
                    <a:lnTo>
                      <a:pt x="284" y="571"/>
                    </a:lnTo>
                    <a:lnTo>
                      <a:pt x="264" y="568"/>
                    </a:lnTo>
                    <a:lnTo>
                      <a:pt x="246" y="565"/>
                    </a:lnTo>
                    <a:lnTo>
                      <a:pt x="231" y="564"/>
                    </a:lnTo>
                    <a:lnTo>
                      <a:pt x="217" y="565"/>
                    </a:lnTo>
                    <a:lnTo>
                      <a:pt x="211" y="566"/>
                    </a:lnTo>
                    <a:lnTo>
                      <a:pt x="206" y="569"/>
                    </a:lnTo>
                    <a:lnTo>
                      <a:pt x="200" y="571"/>
                    </a:lnTo>
                    <a:lnTo>
                      <a:pt x="196" y="575"/>
                    </a:lnTo>
                    <a:lnTo>
                      <a:pt x="193" y="580"/>
                    </a:lnTo>
                    <a:lnTo>
                      <a:pt x="189" y="586"/>
                    </a:lnTo>
                    <a:lnTo>
                      <a:pt x="185" y="593"/>
                    </a:lnTo>
                    <a:lnTo>
                      <a:pt x="183" y="600"/>
                    </a:lnTo>
                    <a:lnTo>
                      <a:pt x="180" y="609"/>
                    </a:lnTo>
                    <a:lnTo>
                      <a:pt x="179" y="619"/>
                    </a:lnTo>
                    <a:lnTo>
                      <a:pt x="178" y="630"/>
                    </a:lnTo>
                    <a:lnTo>
                      <a:pt x="176" y="644"/>
                    </a:lnTo>
                    <a:lnTo>
                      <a:pt x="175" y="673"/>
                    </a:lnTo>
                    <a:lnTo>
                      <a:pt x="176" y="709"/>
                    </a:lnTo>
                    <a:lnTo>
                      <a:pt x="178" y="727"/>
                    </a:lnTo>
                    <a:lnTo>
                      <a:pt x="179" y="746"/>
                    </a:lnTo>
                    <a:lnTo>
                      <a:pt x="183" y="765"/>
                    </a:lnTo>
                    <a:lnTo>
                      <a:pt x="186" y="782"/>
                    </a:lnTo>
                    <a:lnTo>
                      <a:pt x="190" y="800"/>
                    </a:lnTo>
                    <a:lnTo>
                      <a:pt x="195" y="817"/>
                    </a:lnTo>
                    <a:lnTo>
                      <a:pt x="201" y="834"/>
                    </a:lnTo>
                    <a:lnTo>
                      <a:pt x="209" y="850"/>
                    </a:lnTo>
                    <a:lnTo>
                      <a:pt x="216" y="866"/>
                    </a:lnTo>
                    <a:lnTo>
                      <a:pt x="224" y="881"/>
                    </a:lnTo>
                    <a:lnTo>
                      <a:pt x="232" y="897"/>
                    </a:lnTo>
                    <a:lnTo>
                      <a:pt x="242" y="912"/>
                    </a:lnTo>
                    <a:lnTo>
                      <a:pt x="262" y="941"/>
                    </a:lnTo>
                    <a:lnTo>
                      <a:pt x="284" y="971"/>
                    </a:lnTo>
                    <a:lnTo>
                      <a:pt x="307" y="1000"/>
                    </a:lnTo>
                    <a:lnTo>
                      <a:pt x="332" y="1027"/>
                    </a:lnTo>
                    <a:lnTo>
                      <a:pt x="357" y="1056"/>
                    </a:lnTo>
                    <a:lnTo>
                      <a:pt x="383" y="1084"/>
                    </a:lnTo>
                    <a:lnTo>
                      <a:pt x="410" y="1113"/>
                    </a:lnTo>
                    <a:lnTo>
                      <a:pt x="436" y="1142"/>
                    </a:lnTo>
                    <a:lnTo>
                      <a:pt x="462" y="1172"/>
                    </a:lnTo>
                    <a:lnTo>
                      <a:pt x="488" y="1203"/>
                    </a:lnTo>
                    <a:lnTo>
                      <a:pt x="472" y="1193"/>
                    </a:lnTo>
                    <a:lnTo>
                      <a:pt x="431" y="1164"/>
                    </a:lnTo>
                    <a:lnTo>
                      <a:pt x="403" y="1144"/>
                    </a:lnTo>
                    <a:lnTo>
                      <a:pt x="372" y="1119"/>
                    </a:lnTo>
                    <a:lnTo>
                      <a:pt x="339" y="1092"/>
                    </a:lnTo>
                    <a:lnTo>
                      <a:pt x="302" y="1061"/>
                    </a:lnTo>
                    <a:lnTo>
                      <a:pt x="266" y="1026"/>
                    </a:lnTo>
                    <a:lnTo>
                      <a:pt x="230" y="988"/>
                    </a:lnTo>
                    <a:lnTo>
                      <a:pt x="212" y="970"/>
                    </a:lnTo>
                    <a:lnTo>
                      <a:pt x="195" y="950"/>
                    </a:lnTo>
                    <a:lnTo>
                      <a:pt x="179" y="928"/>
                    </a:lnTo>
                    <a:lnTo>
                      <a:pt x="163" y="907"/>
                    </a:lnTo>
                    <a:lnTo>
                      <a:pt x="148" y="885"/>
                    </a:lnTo>
                    <a:lnTo>
                      <a:pt x="133" y="862"/>
                    </a:lnTo>
                    <a:lnTo>
                      <a:pt x="120" y="840"/>
                    </a:lnTo>
                    <a:lnTo>
                      <a:pt x="108" y="816"/>
                    </a:lnTo>
                    <a:lnTo>
                      <a:pt x="96" y="792"/>
                    </a:lnTo>
                    <a:lnTo>
                      <a:pt x="86" y="767"/>
                    </a:lnTo>
                    <a:lnTo>
                      <a:pt x="79" y="744"/>
                    </a:lnTo>
                    <a:lnTo>
                      <a:pt x="73" y="719"/>
                    </a:lnTo>
                    <a:lnTo>
                      <a:pt x="59" y="663"/>
                    </a:lnTo>
                    <a:lnTo>
                      <a:pt x="45" y="600"/>
                    </a:lnTo>
                    <a:lnTo>
                      <a:pt x="30" y="533"/>
                    </a:lnTo>
                    <a:lnTo>
                      <a:pt x="18" y="460"/>
                    </a:lnTo>
                    <a:lnTo>
                      <a:pt x="13" y="424"/>
                    </a:lnTo>
                    <a:lnTo>
                      <a:pt x="8" y="388"/>
                    </a:lnTo>
                    <a:lnTo>
                      <a:pt x="4" y="352"/>
                    </a:lnTo>
                    <a:lnTo>
                      <a:pt x="2" y="317"/>
                    </a:lnTo>
                    <a:lnTo>
                      <a:pt x="0" y="281"/>
                    </a:lnTo>
                    <a:lnTo>
                      <a:pt x="0" y="247"/>
                    </a:lnTo>
                    <a:lnTo>
                      <a:pt x="3" y="213"/>
                    </a:lnTo>
                    <a:lnTo>
                      <a:pt x="5" y="182"/>
                    </a:lnTo>
                    <a:lnTo>
                      <a:pt x="12" y="152"/>
                    </a:lnTo>
                    <a:lnTo>
                      <a:pt x="19" y="125"/>
                    </a:lnTo>
                    <a:lnTo>
                      <a:pt x="29" y="98"/>
                    </a:lnTo>
                    <a:lnTo>
                      <a:pt x="42" y="75"/>
                    </a:lnTo>
                    <a:lnTo>
                      <a:pt x="57" y="55"/>
                    </a:lnTo>
                    <a:lnTo>
                      <a:pt x="75" y="37"/>
                    </a:lnTo>
                    <a:lnTo>
                      <a:pt x="96" y="22"/>
                    </a:lnTo>
                    <a:lnTo>
                      <a:pt x="120" y="11"/>
                    </a:lnTo>
                    <a:lnTo>
                      <a:pt x="148" y="4"/>
                    </a:lnTo>
                    <a:lnTo>
                      <a:pt x="178" y="0"/>
                    </a:lnTo>
                    <a:lnTo>
                      <a:pt x="212" y="1"/>
                    </a:lnTo>
                    <a:lnTo>
                      <a:pt x="250" y="6"/>
                    </a:lnTo>
                    <a:lnTo>
                      <a:pt x="292" y="16"/>
                    </a:lnTo>
                    <a:lnTo>
                      <a:pt x="339" y="31"/>
                    </a:lnTo>
                    <a:lnTo>
                      <a:pt x="388" y="51"/>
                    </a:lnTo>
                    <a:lnTo>
                      <a:pt x="443" y="76"/>
                    </a:lnTo>
                    <a:close/>
                  </a:path>
                </a:pathLst>
              </a:custGeom>
              <a:solidFill>
                <a:srgbClr val="004873"/>
              </a:solidFill>
              <a:ln w="9525">
                <a:noFill/>
                <a:round/>
                <a:headEnd/>
                <a:tailEnd/>
              </a:ln>
            </p:spPr>
            <p:txBody>
              <a:bodyPr/>
              <a:lstStyle/>
              <a:p>
                <a:endParaRPr lang="en-US"/>
              </a:p>
            </p:txBody>
          </p:sp>
          <p:sp>
            <p:nvSpPr>
              <p:cNvPr id="1500" name="Freeform 49"/>
              <p:cNvSpPr>
                <a:spLocks/>
              </p:cNvSpPr>
              <p:nvPr/>
            </p:nvSpPr>
            <p:spPr bwMode="auto">
              <a:xfrm>
                <a:off x="3371" y="2748"/>
                <a:ext cx="164" cy="301"/>
              </a:xfrm>
              <a:custGeom>
                <a:avLst/>
                <a:gdLst>
                  <a:gd name="T0" fmla="*/ 660 w 820"/>
                  <a:gd name="T1" fmla="*/ 1199 h 1508"/>
                  <a:gd name="T2" fmla="*/ 574 w 820"/>
                  <a:gd name="T3" fmla="*/ 988 h 1508"/>
                  <a:gd name="T4" fmla="*/ 506 w 820"/>
                  <a:gd name="T5" fmla="*/ 847 h 1508"/>
                  <a:gd name="T6" fmla="*/ 440 w 820"/>
                  <a:gd name="T7" fmla="*/ 749 h 1508"/>
                  <a:gd name="T8" fmla="*/ 346 w 820"/>
                  <a:gd name="T9" fmla="*/ 628 h 1508"/>
                  <a:gd name="T10" fmla="*/ 270 w 820"/>
                  <a:gd name="T11" fmla="*/ 543 h 1508"/>
                  <a:gd name="T12" fmla="*/ 225 w 820"/>
                  <a:gd name="T13" fmla="*/ 506 h 1508"/>
                  <a:gd name="T14" fmla="*/ 196 w 820"/>
                  <a:gd name="T15" fmla="*/ 492 h 1508"/>
                  <a:gd name="T16" fmla="*/ 176 w 820"/>
                  <a:gd name="T17" fmla="*/ 495 h 1508"/>
                  <a:gd name="T18" fmla="*/ 164 w 820"/>
                  <a:gd name="T19" fmla="*/ 517 h 1508"/>
                  <a:gd name="T20" fmla="*/ 163 w 820"/>
                  <a:gd name="T21" fmla="*/ 587 h 1508"/>
                  <a:gd name="T22" fmla="*/ 170 w 820"/>
                  <a:gd name="T23" fmla="*/ 687 h 1508"/>
                  <a:gd name="T24" fmla="*/ 173 w 820"/>
                  <a:gd name="T25" fmla="*/ 732 h 1508"/>
                  <a:gd name="T26" fmla="*/ 148 w 820"/>
                  <a:gd name="T27" fmla="*/ 672 h 1508"/>
                  <a:gd name="T28" fmla="*/ 85 w 820"/>
                  <a:gd name="T29" fmla="*/ 502 h 1508"/>
                  <a:gd name="T30" fmla="*/ 34 w 820"/>
                  <a:gd name="T31" fmla="*/ 403 h 1508"/>
                  <a:gd name="T32" fmla="*/ 5 w 820"/>
                  <a:gd name="T33" fmla="*/ 350 h 1508"/>
                  <a:gd name="T34" fmla="*/ 2 w 820"/>
                  <a:gd name="T35" fmla="*/ 296 h 1508"/>
                  <a:gd name="T36" fmla="*/ 14 w 820"/>
                  <a:gd name="T37" fmla="*/ 199 h 1508"/>
                  <a:gd name="T38" fmla="*/ 29 w 820"/>
                  <a:gd name="T39" fmla="*/ 140 h 1508"/>
                  <a:gd name="T40" fmla="*/ 46 w 820"/>
                  <a:gd name="T41" fmla="*/ 91 h 1508"/>
                  <a:gd name="T42" fmla="*/ 69 w 820"/>
                  <a:gd name="T43" fmla="*/ 52 h 1508"/>
                  <a:gd name="T44" fmla="*/ 96 w 820"/>
                  <a:gd name="T45" fmla="*/ 23 h 1508"/>
                  <a:gd name="T46" fmla="*/ 128 w 820"/>
                  <a:gd name="T47" fmla="*/ 5 h 1508"/>
                  <a:gd name="T48" fmla="*/ 164 w 820"/>
                  <a:gd name="T49" fmla="*/ 0 h 1508"/>
                  <a:gd name="T50" fmla="*/ 205 w 820"/>
                  <a:gd name="T51" fmla="*/ 7 h 1508"/>
                  <a:gd name="T52" fmla="*/ 252 w 820"/>
                  <a:gd name="T53" fmla="*/ 28 h 1508"/>
                  <a:gd name="T54" fmla="*/ 305 w 820"/>
                  <a:gd name="T55" fmla="*/ 63 h 1508"/>
                  <a:gd name="T56" fmla="*/ 362 w 820"/>
                  <a:gd name="T57" fmla="*/ 113 h 1508"/>
                  <a:gd name="T58" fmla="*/ 426 w 820"/>
                  <a:gd name="T59" fmla="*/ 178 h 1508"/>
                  <a:gd name="T60" fmla="*/ 483 w 820"/>
                  <a:gd name="T61" fmla="*/ 246 h 1508"/>
                  <a:gd name="T62" fmla="*/ 531 w 820"/>
                  <a:gd name="T63" fmla="*/ 315 h 1508"/>
                  <a:gd name="T64" fmla="*/ 589 w 820"/>
                  <a:gd name="T65" fmla="*/ 425 h 1508"/>
                  <a:gd name="T66" fmla="*/ 648 w 820"/>
                  <a:gd name="T67" fmla="*/ 583 h 1508"/>
                  <a:gd name="T68" fmla="*/ 689 w 820"/>
                  <a:gd name="T69" fmla="*/ 707 h 1508"/>
                  <a:gd name="T70" fmla="*/ 735 w 820"/>
                  <a:gd name="T71" fmla="*/ 793 h 1508"/>
                  <a:gd name="T72" fmla="*/ 801 w 820"/>
                  <a:gd name="T73" fmla="*/ 905 h 1508"/>
                  <a:gd name="T74" fmla="*/ 814 w 820"/>
                  <a:gd name="T75" fmla="*/ 933 h 1508"/>
                  <a:gd name="T76" fmla="*/ 813 w 820"/>
                  <a:gd name="T77" fmla="*/ 940 h 1508"/>
                  <a:gd name="T78" fmla="*/ 805 w 820"/>
                  <a:gd name="T79" fmla="*/ 938 h 1508"/>
                  <a:gd name="T80" fmla="*/ 770 w 820"/>
                  <a:gd name="T81" fmla="*/ 910 h 1508"/>
                  <a:gd name="T82" fmla="*/ 710 w 820"/>
                  <a:gd name="T83" fmla="*/ 850 h 1508"/>
                  <a:gd name="T84" fmla="*/ 619 w 820"/>
                  <a:gd name="T85" fmla="*/ 750 h 1508"/>
                  <a:gd name="T86" fmla="*/ 587 w 820"/>
                  <a:gd name="T87" fmla="*/ 722 h 1508"/>
                  <a:gd name="T88" fmla="*/ 574 w 820"/>
                  <a:gd name="T89" fmla="*/ 718 h 1508"/>
                  <a:gd name="T90" fmla="*/ 568 w 820"/>
                  <a:gd name="T91" fmla="*/ 725 h 1508"/>
                  <a:gd name="T92" fmla="*/ 568 w 820"/>
                  <a:gd name="T93" fmla="*/ 748 h 1508"/>
                  <a:gd name="T94" fmla="*/ 582 w 820"/>
                  <a:gd name="T95" fmla="*/ 805 h 1508"/>
                  <a:gd name="T96" fmla="*/ 625 w 820"/>
                  <a:gd name="T97" fmla="*/ 950 h 1508"/>
                  <a:gd name="T98" fmla="*/ 750 w 820"/>
                  <a:gd name="T99" fmla="*/ 1315 h 1508"/>
                  <a:gd name="T100" fmla="*/ 820 w 820"/>
                  <a:gd name="T101" fmla="*/ 1508 h 15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20"/>
                  <a:gd name="T154" fmla="*/ 0 h 1508"/>
                  <a:gd name="T155" fmla="*/ 820 w 820"/>
                  <a:gd name="T156" fmla="*/ 1508 h 15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20" h="1508">
                    <a:moveTo>
                      <a:pt x="682" y="1256"/>
                    </a:moveTo>
                    <a:lnTo>
                      <a:pt x="675" y="1241"/>
                    </a:lnTo>
                    <a:lnTo>
                      <a:pt x="660" y="1199"/>
                    </a:lnTo>
                    <a:lnTo>
                      <a:pt x="637" y="1139"/>
                    </a:lnTo>
                    <a:lnTo>
                      <a:pt x="607" y="1065"/>
                    </a:lnTo>
                    <a:lnTo>
                      <a:pt x="574" y="988"/>
                    </a:lnTo>
                    <a:lnTo>
                      <a:pt x="539" y="913"/>
                    </a:lnTo>
                    <a:lnTo>
                      <a:pt x="522" y="878"/>
                    </a:lnTo>
                    <a:lnTo>
                      <a:pt x="506" y="847"/>
                    </a:lnTo>
                    <a:lnTo>
                      <a:pt x="489" y="819"/>
                    </a:lnTo>
                    <a:lnTo>
                      <a:pt x="475" y="797"/>
                    </a:lnTo>
                    <a:lnTo>
                      <a:pt x="440" y="749"/>
                    </a:lnTo>
                    <a:lnTo>
                      <a:pt x="396" y="691"/>
                    </a:lnTo>
                    <a:lnTo>
                      <a:pt x="371" y="659"/>
                    </a:lnTo>
                    <a:lnTo>
                      <a:pt x="346" y="628"/>
                    </a:lnTo>
                    <a:lnTo>
                      <a:pt x="320" y="597"/>
                    </a:lnTo>
                    <a:lnTo>
                      <a:pt x="295" y="568"/>
                    </a:lnTo>
                    <a:lnTo>
                      <a:pt x="270" y="543"/>
                    </a:lnTo>
                    <a:lnTo>
                      <a:pt x="246" y="522"/>
                    </a:lnTo>
                    <a:lnTo>
                      <a:pt x="235" y="513"/>
                    </a:lnTo>
                    <a:lnTo>
                      <a:pt x="225" y="506"/>
                    </a:lnTo>
                    <a:lnTo>
                      <a:pt x="215" y="500"/>
                    </a:lnTo>
                    <a:lnTo>
                      <a:pt x="205" y="495"/>
                    </a:lnTo>
                    <a:lnTo>
                      <a:pt x="196" y="492"/>
                    </a:lnTo>
                    <a:lnTo>
                      <a:pt x="189" y="491"/>
                    </a:lnTo>
                    <a:lnTo>
                      <a:pt x="181" y="492"/>
                    </a:lnTo>
                    <a:lnTo>
                      <a:pt x="176" y="495"/>
                    </a:lnTo>
                    <a:lnTo>
                      <a:pt x="171" y="500"/>
                    </a:lnTo>
                    <a:lnTo>
                      <a:pt x="168" y="507"/>
                    </a:lnTo>
                    <a:lnTo>
                      <a:pt x="164" y="517"/>
                    </a:lnTo>
                    <a:lnTo>
                      <a:pt x="163" y="530"/>
                    </a:lnTo>
                    <a:lnTo>
                      <a:pt x="161" y="558"/>
                    </a:lnTo>
                    <a:lnTo>
                      <a:pt x="163" y="587"/>
                    </a:lnTo>
                    <a:lnTo>
                      <a:pt x="164" y="614"/>
                    </a:lnTo>
                    <a:lnTo>
                      <a:pt x="165" y="641"/>
                    </a:lnTo>
                    <a:lnTo>
                      <a:pt x="170" y="687"/>
                    </a:lnTo>
                    <a:lnTo>
                      <a:pt x="174" y="719"/>
                    </a:lnTo>
                    <a:lnTo>
                      <a:pt x="174" y="728"/>
                    </a:lnTo>
                    <a:lnTo>
                      <a:pt x="173" y="732"/>
                    </a:lnTo>
                    <a:lnTo>
                      <a:pt x="170" y="728"/>
                    </a:lnTo>
                    <a:lnTo>
                      <a:pt x="165" y="718"/>
                    </a:lnTo>
                    <a:lnTo>
                      <a:pt x="148" y="672"/>
                    </a:lnTo>
                    <a:lnTo>
                      <a:pt x="119" y="589"/>
                    </a:lnTo>
                    <a:lnTo>
                      <a:pt x="101" y="542"/>
                    </a:lnTo>
                    <a:lnTo>
                      <a:pt x="85" y="502"/>
                    </a:lnTo>
                    <a:lnTo>
                      <a:pt x="70" y="470"/>
                    </a:lnTo>
                    <a:lnTo>
                      <a:pt x="56" y="443"/>
                    </a:lnTo>
                    <a:lnTo>
                      <a:pt x="34" y="403"/>
                    </a:lnTo>
                    <a:lnTo>
                      <a:pt x="17" y="376"/>
                    </a:lnTo>
                    <a:lnTo>
                      <a:pt x="10" y="362"/>
                    </a:lnTo>
                    <a:lnTo>
                      <a:pt x="5" y="350"/>
                    </a:lnTo>
                    <a:lnTo>
                      <a:pt x="2" y="335"/>
                    </a:lnTo>
                    <a:lnTo>
                      <a:pt x="0" y="317"/>
                    </a:lnTo>
                    <a:lnTo>
                      <a:pt x="2" y="296"/>
                    </a:lnTo>
                    <a:lnTo>
                      <a:pt x="4" y="270"/>
                    </a:lnTo>
                    <a:lnTo>
                      <a:pt x="8" y="237"/>
                    </a:lnTo>
                    <a:lnTo>
                      <a:pt x="14" y="199"/>
                    </a:lnTo>
                    <a:lnTo>
                      <a:pt x="19" y="179"/>
                    </a:lnTo>
                    <a:lnTo>
                      <a:pt x="24" y="159"/>
                    </a:lnTo>
                    <a:lnTo>
                      <a:pt x="29" y="140"/>
                    </a:lnTo>
                    <a:lnTo>
                      <a:pt x="34" y="123"/>
                    </a:lnTo>
                    <a:lnTo>
                      <a:pt x="40" y="106"/>
                    </a:lnTo>
                    <a:lnTo>
                      <a:pt x="46" y="91"/>
                    </a:lnTo>
                    <a:lnTo>
                      <a:pt x="54" y="78"/>
                    </a:lnTo>
                    <a:lnTo>
                      <a:pt x="61" y="64"/>
                    </a:lnTo>
                    <a:lnTo>
                      <a:pt x="69" y="52"/>
                    </a:lnTo>
                    <a:lnTo>
                      <a:pt x="78" y="42"/>
                    </a:lnTo>
                    <a:lnTo>
                      <a:pt x="86" y="32"/>
                    </a:lnTo>
                    <a:lnTo>
                      <a:pt x="96" y="23"/>
                    </a:lnTo>
                    <a:lnTo>
                      <a:pt x="106" y="17"/>
                    </a:lnTo>
                    <a:lnTo>
                      <a:pt x="116" y="10"/>
                    </a:lnTo>
                    <a:lnTo>
                      <a:pt x="128" y="5"/>
                    </a:lnTo>
                    <a:lnTo>
                      <a:pt x="139" y="3"/>
                    </a:lnTo>
                    <a:lnTo>
                      <a:pt x="151" y="0"/>
                    </a:lnTo>
                    <a:lnTo>
                      <a:pt x="164" y="0"/>
                    </a:lnTo>
                    <a:lnTo>
                      <a:pt x="178" y="0"/>
                    </a:lnTo>
                    <a:lnTo>
                      <a:pt x="191" y="3"/>
                    </a:lnTo>
                    <a:lnTo>
                      <a:pt x="205" y="7"/>
                    </a:lnTo>
                    <a:lnTo>
                      <a:pt x="220" y="13"/>
                    </a:lnTo>
                    <a:lnTo>
                      <a:pt x="236" y="19"/>
                    </a:lnTo>
                    <a:lnTo>
                      <a:pt x="252" y="28"/>
                    </a:lnTo>
                    <a:lnTo>
                      <a:pt x="269" y="38"/>
                    </a:lnTo>
                    <a:lnTo>
                      <a:pt x="286" y="49"/>
                    </a:lnTo>
                    <a:lnTo>
                      <a:pt x="305" y="63"/>
                    </a:lnTo>
                    <a:lnTo>
                      <a:pt x="324" y="78"/>
                    </a:lnTo>
                    <a:lnTo>
                      <a:pt x="342" y="94"/>
                    </a:lnTo>
                    <a:lnTo>
                      <a:pt x="362" y="113"/>
                    </a:lnTo>
                    <a:lnTo>
                      <a:pt x="383" y="133"/>
                    </a:lnTo>
                    <a:lnTo>
                      <a:pt x="405" y="154"/>
                    </a:lnTo>
                    <a:lnTo>
                      <a:pt x="426" y="178"/>
                    </a:lnTo>
                    <a:lnTo>
                      <a:pt x="447" y="200"/>
                    </a:lnTo>
                    <a:lnTo>
                      <a:pt x="466" y="224"/>
                    </a:lnTo>
                    <a:lnTo>
                      <a:pt x="483" y="246"/>
                    </a:lnTo>
                    <a:lnTo>
                      <a:pt x="499" y="270"/>
                    </a:lnTo>
                    <a:lnTo>
                      <a:pt x="516" y="292"/>
                    </a:lnTo>
                    <a:lnTo>
                      <a:pt x="531" y="315"/>
                    </a:lnTo>
                    <a:lnTo>
                      <a:pt x="543" y="337"/>
                    </a:lnTo>
                    <a:lnTo>
                      <a:pt x="568" y="381"/>
                    </a:lnTo>
                    <a:lnTo>
                      <a:pt x="589" y="425"/>
                    </a:lnTo>
                    <a:lnTo>
                      <a:pt x="607" y="467"/>
                    </a:lnTo>
                    <a:lnTo>
                      <a:pt x="623" y="507"/>
                    </a:lnTo>
                    <a:lnTo>
                      <a:pt x="648" y="583"/>
                    </a:lnTo>
                    <a:lnTo>
                      <a:pt x="669" y="649"/>
                    </a:lnTo>
                    <a:lnTo>
                      <a:pt x="679" y="679"/>
                    </a:lnTo>
                    <a:lnTo>
                      <a:pt x="689" y="707"/>
                    </a:lnTo>
                    <a:lnTo>
                      <a:pt x="699" y="732"/>
                    </a:lnTo>
                    <a:lnTo>
                      <a:pt x="712" y="752"/>
                    </a:lnTo>
                    <a:lnTo>
                      <a:pt x="735" y="793"/>
                    </a:lnTo>
                    <a:lnTo>
                      <a:pt x="760" y="834"/>
                    </a:lnTo>
                    <a:lnTo>
                      <a:pt x="783" y="873"/>
                    </a:lnTo>
                    <a:lnTo>
                      <a:pt x="801" y="905"/>
                    </a:lnTo>
                    <a:lnTo>
                      <a:pt x="809" y="919"/>
                    </a:lnTo>
                    <a:lnTo>
                      <a:pt x="813" y="929"/>
                    </a:lnTo>
                    <a:lnTo>
                      <a:pt x="814" y="933"/>
                    </a:lnTo>
                    <a:lnTo>
                      <a:pt x="815" y="936"/>
                    </a:lnTo>
                    <a:lnTo>
                      <a:pt x="814" y="939"/>
                    </a:lnTo>
                    <a:lnTo>
                      <a:pt x="813" y="940"/>
                    </a:lnTo>
                    <a:lnTo>
                      <a:pt x="811" y="940"/>
                    </a:lnTo>
                    <a:lnTo>
                      <a:pt x="809" y="940"/>
                    </a:lnTo>
                    <a:lnTo>
                      <a:pt x="805" y="938"/>
                    </a:lnTo>
                    <a:lnTo>
                      <a:pt x="800" y="935"/>
                    </a:lnTo>
                    <a:lnTo>
                      <a:pt x="788" y="925"/>
                    </a:lnTo>
                    <a:lnTo>
                      <a:pt x="770" y="910"/>
                    </a:lnTo>
                    <a:lnTo>
                      <a:pt x="750" y="891"/>
                    </a:lnTo>
                    <a:lnTo>
                      <a:pt x="730" y="872"/>
                    </a:lnTo>
                    <a:lnTo>
                      <a:pt x="710" y="850"/>
                    </a:lnTo>
                    <a:lnTo>
                      <a:pt x="690" y="828"/>
                    </a:lnTo>
                    <a:lnTo>
                      <a:pt x="653" y="787"/>
                    </a:lnTo>
                    <a:lnTo>
                      <a:pt x="619" y="750"/>
                    </a:lnTo>
                    <a:lnTo>
                      <a:pt x="606" y="737"/>
                    </a:lnTo>
                    <a:lnTo>
                      <a:pt x="593" y="725"/>
                    </a:lnTo>
                    <a:lnTo>
                      <a:pt x="587" y="722"/>
                    </a:lnTo>
                    <a:lnTo>
                      <a:pt x="582" y="719"/>
                    </a:lnTo>
                    <a:lnTo>
                      <a:pt x="578" y="718"/>
                    </a:lnTo>
                    <a:lnTo>
                      <a:pt x="574" y="718"/>
                    </a:lnTo>
                    <a:lnTo>
                      <a:pt x="572" y="719"/>
                    </a:lnTo>
                    <a:lnTo>
                      <a:pt x="569" y="722"/>
                    </a:lnTo>
                    <a:lnTo>
                      <a:pt x="568" y="725"/>
                    </a:lnTo>
                    <a:lnTo>
                      <a:pt x="567" y="732"/>
                    </a:lnTo>
                    <a:lnTo>
                      <a:pt x="567" y="739"/>
                    </a:lnTo>
                    <a:lnTo>
                      <a:pt x="568" y="748"/>
                    </a:lnTo>
                    <a:lnTo>
                      <a:pt x="571" y="759"/>
                    </a:lnTo>
                    <a:lnTo>
                      <a:pt x="573" y="772"/>
                    </a:lnTo>
                    <a:lnTo>
                      <a:pt x="582" y="805"/>
                    </a:lnTo>
                    <a:lnTo>
                      <a:pt x="593" y="847"/>
                    </a:lnTo>
                    <a:lnTo>
                      <a:pt x="608" y="895"/>
                    </a:lnTo>
                    <a:lnTo>
                      <a:pt x="625" y="950"/>
                    </a:lnTo>
                    <a:lnTo>
                      <a:pt x="667" y="1070"/>
                    </a:lnTo>
                    <a:lnTo>
                      <a:pt x="709" y="1196"/>
                    </a:lnTo>
                    <a:lnTo>
                      <a:pt x="750" y="1315"/>
                    </a:lnTo>
                    <a:lnTo>
                      <a:pt x="786" y="1414"/>
                    </a:lnTo>
                    <a:lnTo>
                      <a:pt x="810" y="1483"/>
                    </a:lnTo>
                    <a:lnTo>
                      <a:pt x="820" y="1508"/>
                    </a:lnTo>
                    <a:lnTo>
                      <a:pt x="682" y="1256"/>
                    </a:lnTo>
                    <a:close/>
                  </a:path>
                </a:pathLst>
              </a:custGeom>
              <a:solidFill>
                <a:srgbClr val="004873"/>
              </a:solidFill>
              <a:ln w="9525">
                <a:noFill/>
                <a:round/>
                <a:headEnd/>
                <a:tailEnd/>
              </a:ln>
            </p:spPr>
            <p:txBody>
              <a:bodyPr/>
              <a:lstStyle/>
              <a:p>
                <a:endParaRPr lang="en-US"/>
              </a:p>
            </p:txBody>
          </p:sp>
          <p:sp>
            <p:nvSpPr>
              <p:cNvPr id="1501" name="Freeform 50"/>
              <p:cNvSpPr>
                <a:spLocks/>
              </p:cNvSpPr>
              <p:nvPr/>
            </p:nvSpPr>
            <p:spPr bwMode="auto">
              <a:xfrm>
                <a:off x="3037" y="2908"/>
                <a:ext cx="35" cy="333"/>
              </a:xfrm>
              <a:custGeom>
                <a:avLst/>
                <a:gdLst>
                  <a:gd name="T0" fmla="*/ 115 w 173"/>
                  <a:gd name="T1" fmla="*/ 1482 h 1668"/>
                  <a:gd name="T2" fmla="*/ 125 w 173"/>
                  <a:gd name="T3" fmla="*/ 1427 h 1668"/>
                  <a:gd name="T4" fmla="*/ 140 w 173"/>
                  <a:gd name="T5" fmla="*/ 1338 h 1668"/>
                  <a:gd name="T6" fmla="*/ 148 w 173"/>
                  <a:gd name="T7" fmla="*/ 1263 h 1668"/>
                  <a:gd name="T8" fmla="*/ 152 w 173"/>
                  <a:gd name="T9" fmla="*/ 1216 h 1668"/>
                  <a:gd name="T10" fmla="*/ 153 w 173"/>
                  <a:gd name="T11" fmla="*/ 1137 h 1668"/>
                  <a:gd name="T12" fmla="*/ 161 w 173"/>
                  <a:gd name="T13" fmla="*/ 959 h 1668"/>
                  <a:gd name="T14" fmla="*/ 169 w 173"/>
                  <a:gd name="T15" fmla="*/ 740 h 1668"/>
                  <a:gd name="T16" fmla="*/ 173 w 173"/>
                  <a:gd name="T17" fmla="*/ 583 h 1668"/>
                  <a:gd name="T18" fmla="*/ 173 w 173"/>
                  <a:gd name="T19" fmla="*/ 494 h 1668"/>
                  <a:gd name="T20" fmla="*/ 169 w 173"/>
                  <a:gd name="T21" fmla="*/ 420 h 1668"/>
                  <a:gd name="T22" fmla="*/ 167 w 173"/>
                  <a:gd name="T23" fmla="*/ 331 h 1668"/>
                  <a:gd name="T24" fmla="*/ 164 w 173"/>
                  <a:gd name="T25" fmla="*/ 232 h 1668"/>
                  <a:gd name="T26" fmla="*/ 163 w 173"/>
                  <a:gd name="T27" fmla="*/ 139 h 1668"/>
                  <a:gd name="T28" fmla="*/ 161 w 173"/>
                  <a:gd name="T29" fmla="*/ 60 h 1668"/>
                  <a:gd name="T30" fmla="*/ 158 w 173"/>
                  <a:gd name="T31" fmla="*/ 10 h 1668"/>
                  <a:gd name="T32" fmla="*/ 157 w 173"/>
                  <a:gd name="T33" fmla="*/ 1 h 1668"/>
                  <a:gd name="T34" fmla="*/ 153 w 173"/>
                  <a:gd name="T35" fmla="*/ 46 h 1668"/>
                  <a:gd name="T36" fmla="*/ 149 w 173"/>
                  <a:gd name="T37" fmla="*/ 207 h 1668"/>
                  <a:gd name="T38" fmla="*/ 144 w 173"/>
                  <a:gd name="T39" fmla="*/ 453 h 1668"/>
                  <a:gd name="T40" fmla="*/ 138 w 173"/>
                  <a:gd name="T41" fmla="*/ 690 h 1668"/>
                  <a:gd name="T42" fmla="*/ 131 w 173"/>
                  <a:gd name="T43" fmla="*/ 888 h 1668"/>
                  <a:gd name="T44" fmla="*/ 122 w 173"/>
                  <a:gd name="T45" fmla="*/ 1032 h 1668"/>
                  <a:gd name="T46" fmla="*/ 103 w 173"/>
                  <a:gd name="T47" fmla="*/ 1215 h 1668"/>
                  <a:gd name="T48" fmla="*/ 83 w 173"/>
                  <a:gd name="T49" fmla="*/ 1363 h 1668"/>
                  <a:gd name="T50" fmla="*/ 66 w 173"/>
                  <a:gd name="T51" fmla="*/ 1457 h 1668"/>
                  <a:gd name="T52" fmla="*/ 47 w 173"/>
                  <a:gd name="T53" fmla="*/ 1539 h 1668"/>
                  <a:gd name="T54" fmla="*/ 31 w 173"/>
                  <a:gd name="T55" fmla="*/ 1590 h 1668"/>
                  <a:gd name="T56" fmla="*/ 20 w 173"/>
                  <a:gd name="T57" fmla="*/ 1618 h 1668"/>
                  <a:gd name="T58" fmla="*/ 5 w 173"/>
                  <a:gd name="T59" fmla="*/ 1646 h 1668"/>
                  <a:gd name="T60" fmla="*/ 0 w 173"/>
                  <a:gd name="T61" fmla="*/ 1663 h 1668"/>
                  <a:gd name="T62" fmla="*/ 1 w 173"/>
                  <a:gd name="T63" fmla="*/ 1666 h 1668"/>
                  <a:gd name="T64" fmla="*/ 8 w 173"/>
                  <a:gd name="T65" fmla="*/ 1665 h 1668"/>
                  <a:gd name="T66" fmla="*/ 26 w 173"/>
                  <a:gd name="T67" fmla="*/ 1651 h 1668"/>
                  <a:gd name="T68" fmla="*/ 48 w 173"/>
                  <a:gd name="T69" fmla="*/ 1625 h 1668"/>
                  <a:gd name="T70" fmla="*/ 73 w 173"/>
                  <a:gd name="T71" fmla="*/ 1590 h 1668"/>
                  <a:gd name="T72" fmla="*/ 95 w 173"/>
                  <a:gd name="T73" fmla="*/ 1550 h 1668"/>
                  <a:gd name="T74" fmla="*/ 106 w 173"/>
                  <a:gd name="T75" fmla="*/ 1520 h 1668"/>
                  <a:gd name="T76" fmla="*/ 111 w 173"/>
                  <a:gd name="T77" fmla="*/ 1500 h 16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3"/>
                  <a:gd name="T118" fmla="*/ 0 h 1668"/>
                  <a:gd name="T119" fmla="*/ 173 w 173"/>
                  <a:gd name="T120" fmla="*/ 1668 h 16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3" h="1668">
                    <a:moveTo>
                      <a:pt x="112" y="1490"/>
                    </a:moveTo>
                    <a:lnTo>
                      <a:pt x="115" y="1482"/>
                    </a:lnTo>
                    <a:lnTo>
                      <a:pt x="118" y="1460"/>
                    </a:lnTo>
                    <a:lnTo>
                      <a:pt x="125" y="1427"/>
                    </a:lnTo>
                    <a:lnTo>
                      <a:pt x="132" y="1384"/>
                    </a:lnTo>
                    <a:lnTo>
                      <a:pt x="140" y="1338"/>
                    </a:lnTo>
                    <a:lnTo>
                      <a:pt x="146" y="1288"/>
                    </a:lnTo>
                    <a:lnTo>
                      <a:pt x="148" y="1263"/>
                    </a:lnTo>
                    <a:lnTo>
                      <a:pt x="151" y="1240"/>
                    </a:lnTo>
                    <a:lnTo>
                      <a:pt x="152" y="1216"/>
                    </a:lnTo>
                    <a:lnTo>
                      <a:pt x="152" y="1193"/>
                    </a:lnTo>
                    <a:lnTo>
                      <a:pt x="153" y="1137"/>
                    </a:lnTo>
                    <a:lnTo>
                      <a:pt x="157" y="1056"/>
                    </a:lnTo>
                    <a:lnTo>
                      <a:pt x="161" y="959"/>
                    </a:lnTo>
                    <a:lnTo>
                      <a:pt x="166" y="851"/>
                    </a:lnTo>
                    <a:lnTo>
                      <a:pt x="169" y="740"/>
                    </a:lnTo>
                    <a:lnTo>
                      <a:pt x="173" y="634"/>
                    </a:lnTo>
                    <a:lnTo>
                      <a:pt x="173" y="583"/>
                    </a:lnTo>
                    <a:lnTo>
                      <a:pt x="173" y="537"/>
                    </a:lnTo>
                    <a:lnTo>
                      <a:pt x="173" y="494"/>
                    </a:lnTo>
                    <a:lnTo>
                      <a:pt x="172" y="457"/>
                    </a:lnTo>
                    <a:lnTo>
                      <a:pt x="169" y="420"/>
                    </a:lnTo>
                    <a:lnTo>
                      <a:pt x="168" y="377"/>
                    </a:lnTo>
                    <a:lnTo>
                      <a:pt x="167" y="331"/>
                    </a:lnTo>
                    <a:lnTo>
                      <a:pt x="166" y="282"/>
                    </a:lnTo>
                    <a:lnTo>
                      <a:pt x="164" y="232"/>
                    </a:lnTo>
                    <a:lnTo>
                      <a:pt x="163" y="185"/>
                    </a:lnTo>
                    <a:lnTo>
                      <a:pt x="163" y="139"/>
                    </a:lnTo>
                    <a:lnTo>
                      <a:pt x="162" y="96"/>
                    </a:lnTo>
                    <a:lnTo>
                      <a:pt x="161" y="60"/>
                    </a:lnTo>
                    <a:lnTo>
                      <a:pt x="159" y="31"/>
                    </a:lnTo>
                    <a:lnTo>
                      <a:pt x="158" y="10"/>
                    </a:lnTo>
                    <a:lnTo>
                      <a:pt x="158" y="0"/>
                    </a:lnTo>
                    <a:lnTo>
                      <a:pt x="157" y="1"/>
                    </a:lnTo>
                    <a:lnTo>
                      <a:pt x="156" y="16"/>
                    </a:lnTo>
                    <a:lnTo>
                      <a:pt x="153" y="46"/>
                    </a:lnTo>
                    <a:lnTo>
                      <a:pt x="152" y="91"/>
                    </a:lnTo>
                    <a:lnTo>
                      <a:pt x="149" y="207"/>
                    </a:lnTo>
                    <a:lnTo>
                      <a:pt x="147" y="330"/>
                    </a:lnTo>
                    <a:lnTo>
                      <a:pt x="144" y="453"/>
                    </a:lnTo>
                    <a:lnTo>
                      <a:pt x="142" y="574"/>
                    </a:lnTo>
                    <a:lnTo>
                      <a:pt x="138" y="690"/>
                    </a:lnTo>
                    <a:lnTo>
                      <a:pt x="135" y="796"/>
                    </a:lnTo>
                    <a:lnTo>
                      <a:pt x="131" y="888"/>
                    </a:lnTo>
                    <a:lnTo>
                      <a:pt x="127" y="961"/>
                    </a:lnTo>
                    <a:lnTo>
                      <a:pt x="122" y="1032"/>
                    </a:lnTo>
                    <a:lnTo>
                      <a:pt x="115" y="1118"/>
                    </a:lnTo>
                    <a:lnTo>
                      <a:pt x="103" y="1215"/>
                    </a:lnTo>
                    <a:lnTo>
                      <a:pt x="91" y="1313"/>
                    </a:lnTo>
                    <a:lnTo>
                      <a:pt x="83" y="1363"/>
                    </a:lnTo>
                    <a:lnTo>
                      <a:pt x="75" y="1411"/>
                    </a:lnTo>
                    <a:lnTo>
                      <a:pt x="66" y="1457"/>
                    </a:lnTo>
                    <a:lnTo>
                      <a:pt x="57" y="1499"/>
                    </a:lnTo>
                    <a:lnTo>
                      <a:pt x="47" y="1539"/>
                    </a:lnTo>
                    <a:lnTo>
                      <a:pt x="36" y="1574"/>
                    </a:lnTo>
                    <a:lnTo>
                      <a:pt x="31" y="1590"/>
                    </a:lnTo>
                    <a:lnTo>
                      <a:pt x="25" y="1604"/>
                    </a:lnTo>
                    <a:lnTo>
                      <a:pt x="20" y="1618"/>
                    </a:lnTo>
                    <a:lnTo>
                      <a:pt x="13" y="1629"/>
                    </a:lnTo>
                    <a:lnTo>
                      <a:pt x="5" y="1646"/>
                    </a:lnTo>
                    <a:lnTo>
                      <a:pt x="0" y="1658"/>
                    </a:lnTo>
                    <a:lnTo>
                      <a:pt x="0" y="1663"/>
                    </a:lnTo>
                    <a:lnTo>
                      <a:pt x="0" y="1665"/>
                    </a:lnTo>
                    <a:lnTo>
                      <a:pt x="1" y="1666"/>
                    </a:lnTo>
                    <a:lnTo>
                      <a:pt x="2" y="1668"/>
                    </a:lnTo>
                    <a:lnTo>
                      <a:pt x="8" y="1665"/>
                    </a:lnTo>
                    <a:lnTo>
                      <a:pt x="16" y="1660"/>
                    </a:lnTo>
                    <a:lnTo>
                      <a:pt x="26" y="1651"/>
                    </a:lnTo>
                    <a:lnTo>
                      <a:pt x="37" y="1639"/>
                    </a:lnTo>
                    <a:lnTo>
                      <a:pt x="48" y="1625"/>
                    </a:lnTo>
                    <a:lnTo>
                      <a:pt x="61" y="1608"/>
                    </a:lnTo>
                    <a:lnTo>
                      <a:pt x="73" y="1590"/>
                    </a:lnTo>
                    <a:lnTo>
                      <a:pt x="85" y="1572"/>
                    </a:lnTo>
                    <a:lnTo>
                      <a:pt x="95" y="1550"/>
                    </a:lnTo>
                    <a:lnTo>
                      <a:pt x="103" y="1530"/>
                    </a:lnTo>
                    <a:lnTo>
                      <a:pt x="106" y="1520"/>
                    </a:lnTo>
                    <a:lnTo>
                      <a:pt x="110" y="1510"/>
                    </a:lnTo>
                    <a:lnTo>
                      <a:pt x="111" y="1500"/>
                    </a:lnTo>
                    <a:lnTo>
                      <a:pt x="112" y="1490"/>
                    </a:lnTo>
                    <a:close/>
                  </a:path>
                </a:pathLst>
              </a:custGeom>
              <a:solidFill>
                <a:srgbClr val="004873"/>
              </a:solidFill>
              <a:ln w="9525">
                <a:noFill/>
                <a:round/>
                <a:headEnd/>
                <a:tailEnd/>
              </a:ln>
            </p:spPr>
            <p:txBody>
              <a:bodyPr/>
              <a:lstStyle/>
              <a:p>
                <a:endParaRPr lang="en-US"/>
              </a:p>
            </p:txBody>
          </p:sp>
          <p:sp>
            <p:nvSpPr>
              <p:cNvPr id="1502" name="Freeform 51"/>
              <p:cNvSpPr>
                <a:spLocks/>
              </p:cNvSpPr>
              <p:nvPr/>
            </p:nvSpPr>
            <p:spPr bwMode="auto">
              <a:xfrm>
                <a:off x="3080" y="2764"/>
                <a:ext cx="23" cy="194"/>
              </a:xfrm>
              <a:custGeom>
                <a:avLst/>
                <a:gdLst>
                  <a:gd name="T0" fmla="*/ 8 w 116"/>
                  <a:gd name="T1" fmla="*/ 966 h 966"/>
                  <a:gd name="T2" fmla="*/ 4 w 116"/>
                  <a:gd name="T3" fmla="*/ 881 h 966"/>
                  <a:gd name="T4" fmla="*/ 1 w 116"/>
                  <a:gd name="T5" fmla="*/ 802 h 966"/>
                  <a:gd name="T6" fmla="*/ 0 w 116"/>
                  <a:gd name="T7" fmla="*/ 726 h 966"/>
                  <a:gd name="T8" fmla="*/ 0 w 116"/>
                  <a:gd name="T9" fmla="*/ 655 h 966"/>
                  <a:gd name="T10" fmla="*/ 1 w 116"/>
                  <a:gd name="T11" fmla="*/ 586 h 966"/>
                  <a:gd name="T12" fmla="*/ 1 w 116"/>
                  <a:gd name="T13" fmla="*/ 520 h 966"/>
                  <a:gd name="T14" fmla="*/ 3 w 116"/>
                  <a:gd name="T15" fmla="*/ 455 h 966"/>
                  <a:gd name="T16" fmla="*/ 3 w 116"/>
                  <a:gd name="T17" fmla="*/ 393 h 966"/>
                  <a:gd name="T18" fmla="*/ 5 w 116"/>
                  <a:gd name="T19" fmla="*/ 359 h 966"/>
                  <a:gd name="T20" fmla="*/ 9 w 116"/>
                  <a:gd name="T21" fmla="*/ 323 h 966"/>
                  <a:gd name="T22" fmla="*/ 15 w 116"/>
                  <a:gd name="T23" fmla="*/ 284 h 966"/>
                  <a:gd name="T24" fmla="*/ 24 w 116"/>
                  <a:gd name="T25" fmla="*/ 243 h 966"/>
                  <a:gd name="T26" fmla="*/ 34 w 116"/>
                  <a:gd name="T27" fmla="*/ 202 h 966"/>
                  <a:gd name="T28" fmla="*/ 45 w 116"/>
                  <a:gd name="T29" fmla="*/ 162 h 966"/>
                  <a:gd name="T30" fmla="*/ 56 w 116"/>
                  <a:gd name="T31" fmla="*/ 125 h 966"/>
                  <a:gd name="T32" fmla="*/ 69 w 116"/>
                  <a:gd name="T33" fmla="*/ 90 h 966"/>
                  <a:gd name="T34" fmla="*/ 80 w 116"/>
                  <a:gd name="T35" fmla="*/ 58 h 966"/>
                  <a:gd name="T36" fmla="*/ 90 w 116"/>
                  <a:gd name="T37" fmla="*/ 33 h 966"/>
                  <a:gd name="T38" fmla="*/ 100 w 116"/>
                  <a:gd name="T39" fmla="*/ 13 h 966"/>
                  <a:gd name="T40" fmla="*/ 107 w 116"/>
                  <a:gd name="T41" fmla="*/ 2 h 966"/>
                  <a:gd name="T42" fmla="*/ 110 w 116"/>
                  <a:gd name="T43" fmla="*/ 0 h 966"/>
                  <a:gd name="T44" fmla="*/ 112 w 116"/>
                  <a:gd name="T45" fmla="*/ 0 h 966"/>
                  <a:gd name="T46" fmla="*/ 115 w 116"/>
                  <a:gd name="T47" fmla="*/ 2 h 966"/>
                  <a:gd name="T48" fmla="*/ 116 w 116"/>
                  <a:gd name="T49" fmla="*/ 7 h 966"/>
                  <a:gd name="T50" fmla="*/ 116 w 116"/>
                  <a:gd name="T51" fmla="*/ 15 h 966"/>
                  <a:gd name="T52" fmla="*/ 115 w 116"/>
                  <a:gd name="T53" fmla="*/ 26 h 966"/>
                  <a:gd name="T54" fmla="*/ 114 w 116"/>
                  <a:gd name="T55" fmla="*/ 40 h 966"/>
                  <a:gd name="T56" fmla="*/ 111 w 116"/>
                  <a:gd name="T57" fmla="*/ 56 h 966"/>
                  <a:gd name="T58" fmla="*/ 107 w 116"/>
                  <a:gd name="T59" fmla="*/ 92 h 966"/>
                  <a:gd name="T60" fmla="*/ 101 w 116"/>
                  <a:gd name="T61" fmla="*/ 126 h 966"/>
                  <a:gd name="T62" fmla="*/ 96 w 116"/>
                  <a:gd name="T63" fmla="*/ 157 h 966"/>
                  <a:gd name="T64" fmla="*/ 90 w 116"/>
                  <a:gd name="T65" fmla="*/ 186 h 966"/>
                  <a:gd name="T66" fmla="*/ 79 w 116"/>
                  <a:gd name="T67" fmla="*/ 239 h 966"/>
                  <a:gd name="T68" fmla="*/ 68 w 116"/>
                  <a:gd name="T69" fmla="*/ 289 h 966"/>
                  <a:gd name="T70" fmla="*/ 58 w 116"/>
                  <a:gd name="T71" fmla="*/ 338 h 966"/>
                  <a:gd name="T72" fmla="*/ 50 w 116"/>
                  <a:gd name="T73" fmla="*/ 387 h 966"/>
                  <a:gd name="T74" fmla="*/ 46 w 116"/>
                  <a:gd name="T75" fmla="*/ 412 h 966"/>
                  <a:gd name="T76" fmla="*/ 45 w 116"/>
                  <a:gd name="T77" fmla="*/ 439 h 966"/>
                  <a:gd name="T78" fmla="*/ 43 w 116"/>
                  <a:gd name="T79" fmla="*/ 467 h 966"/>
                  <a:gd name="T80" fmla="*/ 43 w 116"/>
                  <a:gd name="T81" fmla="*/ 496 h 966"/>
                  <a:gd name="T82" fmla="*/ 41 w 116"/>
                  <a:gd name="T83" fmla="*/ 565 h 966"/>
                  <a:gd name="T84" fmla="*/ 38 w 116"/>
                  <a:gd name="T85" fmla="*/ 640 h 966"/>
                  <a:gd name="T86" fmla="*/ 31 w 116"/>
                  <a:gd name="T87" fmla="*/ 719 h 966"/>
                  <a:gd name="T88" fmla="*/ 25 w 116"/>
                  <a:gd name="T89" fmla="*/ 794 h 966"/>
                  <a:gd name="T90" fmla="*/ 19 w 116"/>
                  <a:gd name="T91" fmla="*/ 862 h 966"/>
                  <a:gd name="T92" fmla="*/ 14 w 116"/>
                  <a:gd name="T93" fmla="*/ 916 h 966"/>
                  <a:gd name="T94" fmla="*/ 10 w 116"/>
                  <a:gd name="T95" fmla="*/ 952 h 966"/>
                  <a:gd name="T96" fmla="*/ 8 w 116"/>
                  <a:gd name="T97" fmla="*/ 966 h 9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966"/>
                  <a:gd name="T149" fmla="*/ 116 w 116"/>
                  <a:gd name="T150" fmla="*/ 966 h 9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966">
                    <a:moveTo>
                      <a:pt x="8" y="966"/>
                    </a:moveTo>
                    <a:lnTo>
                      <a:pt x="4" y="881"/>
                    </a:lnTo>
                    <a:lnTo>
                      <a:pt x="1" y="802"/>
                    </a:lnTo>
                    <a:lnTo>
                      <a:pt x="0" y="726"/>
                    </a:lnTo>
                    <a:lnTo>
                      <a:pt x="0" y="655"/>
                    </a:lnTo>
                    <a:lnTo>
                      <a:pt x="1" y="586"/>
                    </a:lnTo>
                    <a:lnTo>
                      <a:pt x="1" y="520"/>
                    </a:lnTo>
                    <a:lnTo>
                      <a:pt x="3" y="455"/>
                    </a:lnTo>
                    <a:lnTo>
                      <a:pt x="3" y="393"/>
                    </a:lnTo>
                    <a:lnTo>
                      <a:pt x="5" y="359"/>
                    </a:lnTo>
                    <a:lnTo>
                      <a:pt x="9" y="323"/>
                    </a:lnTo>
                    <a:lnTo>
                      <a:pt x="15" y="284"/>
                    </a:lnTo>
                    <a:lnTo>
                      <a:pt x="24" y="243"/>
                    </a:lnTo>
                    <a:lnTo>
                      <a:pt x="34" y="202"/>
                    </a:lnTo>
                    <a:lnTo>
                      <a:pt x="45" y="162"/>
                    </a:lnTo>
                    <a:lnTo>
                      <a:pt x="56" y="125"/>
                    </a:lnTo>
                    <a:lnTo>
                      <a:pt x="69" y="90"/>
                    </a:lnTo>
                    <a:lnTo>
                      <a:pt x="80" y="58"/>
                    </a:lnTo>
                    <a:lnTo>
                      <a:pt x="90" y="33"/>
                    </a:lnTo>
                    <a:lnTo>
                      <a:pt x="100" y="13"/>
                    </a:lnTo>
                    <a:lnTo>
                      <a:pt x="107" y="2"/>
                    </a:lnTo>
                    <a:lnTo>
                      <a:pt x="110" y="0"/>
                    </a:lnTo>
                    <a:lnTo>
                      <a:pt x="112" y="0"/>
                    </a:lnTo>
                    <a:lnTo>
                      <a:pt x="115" y="2"/>
                    </a:lnTo>
                    <a:lnTo>
                      <a:pt x="116" y="7"/>
                    </a:lnTo>
                    <a:lnTo>
                      <a:pt x="116" y="15"/>
                    </a:lnTo>
                    <a:lnTo>
                      <a:pt x="115" y="26"/>
                    </a:lnTo>
                    <a:lnTo>
                      <a:pt x="114" y="40"/>
                    </a:lnTo>
                    <a:lnTo>
                      <a:pt x="111" y="56"/>
                    </a:lnTo>
                    <a:lnTo>
                      <a:pt x="107" y="92"/>
                    </a:lnTo>
                    <a:lnTo>
                      <a:pt x="101" y="126"/>
                    </a:lnTo>
                    <a:lnTo>
                      <a:pt x="96" y="157"/>
                    </a:lnTo>
                    <a:lnTo>
                      <a:pt x="90" y="186"/>
                    </a:lnTo>
                    <a:lnTo>
                      <a:pt x="79" y="239"/>
                    </a:lnTo>
                    <a:lnTo>
                      <a:pt x="68" y="289"/>
                    </a:lnTo>
                    <a:lnTo>
                      <a:pt x="58" y="338"/>
                    </a:lnTo>
                    <a:lnTo>
                      <a:pt x="50" y="387"/>
                    </a:lnTo>
                    <a:lnTo>
                      <a:pt x="46" y="412"/>
                    </a:lnTo>
                    <a:lnTo>
                      <a:pt x="45" y="439"/>
                    </a:lnTo>
                    <a:lnTo>
                      <a:pt x="43" y="467"/>
                    </a:lnTo>
                    <a:lnTo>
                      <a:pt x="43" y="496"/>
                    </a:lnTo>
                    <a:lnTo>
                      <a:pt x="41" y="565"/>
                    </a:lnTo>
                    <a:lnTo>
                      <a:pt x="38" y="640"/>
                    </a:lnTo>
                    <a:lnTo>
                      <a:pt x="31" y="719"/>
                    </a:lnTo>
                    <a:lnTo>
                      <a:pt x="25" y="794"/>
                    </a:lnTo>
                    <a:lnTo>
                      <a:pt x="19" y="862"/>
                    </a:lnTo>
                    <a:lnTo>
                      <a:pt x="14" y="916"/>
                    </a:lnTo>
                    <a:lnTo>
                      <a:pt x="10" y="952"/>
                    </a:lnTo>
                    <a:lnTo>
                      <a:pt x="8" y="966"/>
                    </a:lnTo>
                    <a:close/>
                  </a:path>
                </a:pathLst>
              </a:custGeom>
              <a:solidFill>
                <a:srgbClr val="004873"/>
              </a:solidFill>
              <a:ln w="9525">
                <a:noFill/>
                <a:round/>
                <a:headEnd/>
                <a:tailEnd/>
              </a:ln>
            </p:spPr>
            <p:txBody>
              <a:bodyPr/>
              <a:lstStyle/>
              <a:p>
                <a:endParaRPr lang="en-US"/>
              </a:p>
            </p:txBody>
          </p:sp>
          <p:sp>
            <p:nvSpPr>
              <p:cNvPr id="1503" name="Freeform 52"/>
              <p:cNvSpPr>
                <a:spLocks/>
              </p:cNvSpPr>
              <p:nvPr/>
            </p:nvSpPr>
            <p:spPr bwMode="auto">
              <a:xfrm>
                <a:off x="2444" y="2692"/>
                <a:ext cx="19" cy="171"/>
              </a:xfrm>
              <a:custGeom>
                <a:avLst/>
                <a:gdLst>
                  <a:gd name="T0" fmla="*/ 13 w 95"/>
                  <a:gd name="T1" fmla="*/ 854 h 854"/>
                  <a:gd name="T2" fmla="*/ 11 w 95"/>
                  <a:gd name="T3" fmla="*/ 851 h 854"/>
                  <a:gd name="T4" fmla="*/ 9 w 95"/>
                  <a:gd name="T5" fmla="*/ 842 h 854"/>
                  <a:gd name="T6" fmla="*/ 5 w 95"/>
                  <a:gd name="T7" fmla="*/ 825 h 854"/>
                  <a:gd name="T8" fmla="*/ 1 w 95"/>
                  <a:gd name="T9" fmla="*/ 798 h 854"/>
                  <a:gd name="T10" fmla="*/ 1 w 95"/>
                  <a:gd name="T11" fmla="*/ 783 h 854"/>
                  <a:gd name="T12" fmla="*/ 0 w 95"/>
                  <a:gd name="T13" fmla="*/ 765 h 854"/>
                  <a:gd name="T14" fmla="*/ 0 w 95"/>
                  <a:gd name="T15" fmla="*/ 745 h 854"/>
                  <a:gd name="T16" fmla="*/ 0 w 95"/>
                  <a:gd name="T17" fmla="*/ 721 h 854"/>
                  <a:gd name="T18" fmla="*/ 3 w 95"/>
                  <a:gd name="T19" fmla="*/ 696 h 854"/>
                  <a:gd name="T20" fmla="*/ 5 w 95"/>
                  <a:gd name="T21" fmla="*/ 667 h 854"/>
                  <a:gd name="T22" fmla="*/ 8 w 95"/>
                  <a:gd name="T23" fmla="*/ 636 h 854"/>
                  <a:gd name="T24" fmla="*/ 13 w 95"/>
                  <a:gd name="T25" fmla="*/ 602 h 854"/>
                  <a:gd name="T26" fmla="*/ 23 w 95"/>
                  <a:gd name="T27" fmla="*/ 532 h 854"/>
                  <a:gd name="T28" fmla="*/ 34 w 95"/>
                  <a:gd name="T29" fmla="*/ 465 h 854"/>
                  <a:gd name="T30" fmla="*/ 44 w 95"/>
                  <a:gd name="T31" fmla="*/ 400 h 854"/>
                  <a:gd name="T32" fmla="*/ 54 w 95"/>
                  <a:gd name="T33" fmla="*/ 339 h 854"/>
                  <a:gd name="T34" fmla="*/ 56 w 95"/>
                  <a:gd name="T35" fmla="*/ 309 h 854"/>
                  <a:gd name="T36" fmla="*/ 60 w 95"/>
                  <a:gd name="T37" fmla="*/ 279 h 854"/>
                  <a:gd name="T38" fmla="*/ 61 w 95"/>
                  <a:gd name="T39" fmla="*/ 249 h 854"/>
                  <a:gd name="T40" fmla="*/ 63 w 95"/>
                  <a:gd name="T41" fmla="*/ 220 h 854"/>
                  <a:gd name="T42" fmla="*/ 63 w 95"/>
                  <a:gd name="T43" fmla="*/ 192 h 854"/>
                  <a:gd name="T44" fmla="*/ 60 w 95"/>
                  <a:gd name="T45" fmla="*/ 164 h 854"/>
                  <a:gd name="T46" fmla="*/ 58 w 95"/>
                  <a:gd name="T47" fmla="*/ 136 h 854"/>
                  <a:gd name="T48" fmla="*/ 53 w 95"/>
                  <a:gd name="T49" fmla="*/ 108 h 854"/>
                  <a:gd name="T50" fmla="*/ 49 w 95"/>
                  <a:gd name="T51" fmla="*/ 82 h 854"/>
                  <a:gd name="T52" fmla="*/ 46 w 95"/>
                  <a:gd name="T53" fmla="*/ 59 h 854"/>
                  <a:gd name="T54" fmla="*/ 45 w 95"/>
                  <a:gd name="T55" fmla="*/ 41 h 854"/>
                  <a:gd name="T56" fmla="*/ 45 w 95"/>
                  <a:gd name="T57" fmla="*/ 26 h 854"/>
                  <a:gd name="T58" fmla="*/ 46 w 95"/>
                  <a:gd name="T59" fmla="*/ 14 h 854"/>
                  <a:gd name="T60" fmla="*/ 49 w 95"/>
                  <a:gd name="T61" fmla="*/ 6 h 854"/>
                  <a:gd name="T62" fmla="*/ 50 w 95"/>
                  <a:gd name="T63" fmla="*/ 3 h 854"/>
                  <a:gd name="T64" fmla="*/ 51 w 95"/>
                  <a:gd name="T65" fmla="*/ 1 h 854"/>
                  <a:gd name="T66" fmla="*/ 54 w 95"/>
                  <a:gd name="T67" fmla="*/ 0 h 854"/>
                  <a:gd name="T68" fmla="*/ 55 w 95"/>
                  <a:gd name="T69" fmla="*/ 0 h 854"/>
                  <a:gd name="T70" fmla="*/ 59 w 95"/>
                  <a:gd name="T71" fmla="*/ 1 h 854"/>
                  <a:gd name="T72" fmla="*/ 64 w 95"/>
                  <a:gd name="T73" fmla="*/ 6 h 854"/>
                  <a:gd name="T74" fmla="*/ 68 w 95"/>
                  <a:gd name="T75" fmla="*/ 13 h 854"/>
                  <a:gd name="T76" fmla="*/ 73 w 95"/>
                  <a:gd name="T77" fmla="*/ 24 h 854"/>
                  <a:gd name="T78" fmla="*/ 76 w 95"/>
                  <a:gd name="T79" fmla="*/ 38 h 854"/>
                  <a:gd name="T80" fmla="*/ 80 w 95"/>
                  <a:gd name="T81" fmla="*/ 56 h 854"/>
                  <a:gd name="T82" fmla="*/ 84 w 95"/>
                  <a:gd name="T83" fmla="*/ 76 h 854"/>
                  <a:gd name="T84" fmla="*/ 88 w 95"/>
                  <a:gd name="T85" fmla="*/ 98 h 854"/>
                  <a:gd name="T86" fmla="*/ 90 w 95"/>
                  <a:gd name="T87" fmla="*/ 122 h 854"/>
                  <a:gd name="T88" fmla="*/ 93 w 95"/>
                  <a:gd name="T89" fmla="*/ 147 h 854"/>
                  <a:gd name="T90" fmla="*/ 95 w 95"/>
                  <a:gd name="T91" fmla="*/ 170 h 854"/>
                  <a:gd name="T92" fmla="*/ 95 w 95"/>
                  <a:gd name="T93" fmla="*/ 195 h 854"/>
                  <a:gd name="T94" fmla="*/ 95 w 95"/>
                  <a:gd name="T95" fmla="*/ 244 h 854"/>
                  <a:gd name="T96" fmla="*/ 91 w 95"/>
                  <a:gd name="T97" fmla="*/ 294 h 854"/>
                  <a:gd name="T98" fmla="*/ 86 w 95"/>
                  <a:gd name="T99" fmla="*/ 343 h 854"/>
                  <a:gd name="T100" fmla="*/ 80 w 95"/>
                  <a:gd name="T101" fmla="*/ 391 h 854"/>
                  <a:gd name="T102" fmla="*/ 71 w 95"/>
                  <a:gd name="T103" fmla="*/ 440 h 854"/>
                  <a:gd name="T104" fmla="*/ 63 w 95"/>
                  <a:gd name="T105" fmla="*/ 489 h 854"/>
                  <a:gd name="T106" fmla="*/ 54 w 95"/>
                  <a:gd name="T107" fmla="*/ 541 h 854"/>
                  <a:gd name="T108" fmla="*/ 44 w 95"/>
                  <a:gd name="T109" fmla="*/ 600 h 854"/>
                  <a:gd name="T110" fmla="*/ 36 w 95"/>
                  <a:gd name="T111" fmla="*/ 661 h 854"/>
                  <a:gd name="T112" fmla="*/ 29 w 95"/>
                  <a:gd name="T113" fmla="*/ 720 h 854"/>
                  <a:gd name="T114" fmla="*/ 23 w 95"/>
                  <a:gd name="T115" fmla="*/ 772 h 854"/>
                  <a:gd name="T116" fmla="*/ 18 w 95"/>
                  <a:gd name="T117" fmla="*/ 816 h 854"/>
                  <a:gd name="T118" fmla="*/ 14 w 95"/>
                  <a:gd name="T119" fmla="*/ 844 h 854"/>
                  <a:gd name="T120" fmla="*/ 13 w 95"/>
                  <a:gd name="T121" fmla="*/ 854 h 8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
                  <a:gd name="T184" fmla="*/ 0 h 854"/>
                  <a:gd name="T185" fmla="*/ 95 w 95"/>
                  <a:gd name="T186" fmla="*/ 854 h 8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 h="854">
                    <a:moveTo>
                      <a:pt x="13" y="854"/>
                    </a:moveTo>
                    <a:lnTo>
                      <a:pt x="11" y="851"/>
                    </a:lnTo>
                    <a:lnTo>
                      <a:pt x="9" y="842"/>
                    </a:lnTo>
                    <a:lnTo>
                      <a:pt x="5" y="825"/>
                    </a:lnTo>
                    <a:lnTo>
                      <a:pt x="1" y="798"/>
                    </a:lnTo>
                    <a:lnTo>
                      <a:pt x="1" y="783"/>
                    </a:lnTo>
                    <a:lnTo>
                      <a:pt x="0" y="765"/>
                    </a:lnTo>
                    <a:lnTo>
                      <a:pt x="0" y="745"/>
                    </a:lnTo>
                    <a:lnTo>
                      <a:pt x="0" y="721"/>
                    </a:lnTo>
                    <a:lnTo>
                      <a:pt x="3" y="696"/>
                    </a:lnTo>
                    <a:lnTo>
                      <a:pt x="5" y="667"/>
                    </a:lnTo>
                    <a:lnTo>
                      <a:pt x="8" y="636"/>
                    </a:lnTo>
                    <a:lnTo>
                      <a:pt x="13" y="602"/>
                    </a:lnTo>
                    <a:lnTo>
                      <a:pt x="23" y="532"/>
                    </a:lnTo>
                    <a:lnTo>
                      <a:pt x="34" y="465"/>
                    </a:lnTo>
                    <a:lnTo>
                      <a:pt x="44" y="400"/>
                    </a:lnTo>
                    <a:lnTo>
                      <a:pt x="54" y="339"/>
                    </a:lnTo>
                    <a:lnTo>
                      <a:pt x="56" y="309"/>
                    </a:lnTo>
                    <a:lnTo>
                      <a:pt x="60" y="279"/>
                    </a:lnTo>
                    <a:lnTo>
                      <a:pt x="61" y="249"/>
                    </a:lnTo>
                    <a:lnTo>
                      <a:pt x="63" y="220"/>
                    </a:lnTo>
                    <a:lnTo>
                      <a:pt x="63" y="192"/>
                    </a:lnTo>
                    <a:lnTo>
                      <a:pt x="60" y="164"/>
                    </a:lnTo>
                    <a:lnTo>
                      <a:pt x="58" y="136"/>
                    </a:lnTo>
                    <a:lnTo>
                      <a:pt x="53" y="108"/>
                    </a:lnTo>
                    <a:lnTo>
                      <a:pt x="49" y="82"/>
                    </a:lnTo>
                    <a:lnTo>
                      <a:pt x="46" y="59"/>
                    </a:lnTo>
                    <a:lnTo>
                      <a:pt x="45" y="41"/>
                    </a:lnTo>
                    <a:lnTo>
                      <a:pt x="45" y="26"/>
                    </a:lnTo>
                    <a:lnTo>
                      <a:pt x="46" y="14"/>
                    </a:lnTo>
                    <a:lnTo>
                      <a:pt x="49" y="6"/>
                    </a:lnTo>
                    <a:lnTo>
                      <a:pt x="50" y="3"/>
                    </a:lnTo>
                    <a:lnTo>
                      <a:pt x="51" y="1"/>
                    </a:lnTo>
                    <a:lnTo>
                      <a:pt x="54" y="0"/>
                    </a:lnTo>
                    <a:lnTo>
                      <a:pt x="55" y="0"/>
                    </a:lnTo>
                    <a:lnTo>
                      <a:pt x="59" y="1"/>
                    </a:lnTo>
                    <a:lnTo>
                      <a:pt x="64" y="6"/>
                    </a:lnTo>
                    <a:lnTo>
                      <a:pt x="68" y="13"/>
                    </a:lnTo>
                    <a:lnTo>
                      <a:pt x="73" y="24"/>
                    </a:lnTo>
                    <a:lnTo>
                      <a:pt x="76" y="38"/>
                    </a:lnTo>
                    <a:lnTo>
                      <a:pt x="80" y="56"/>
                    </a:lnTo>
                    <a:lnTo>
                      <a:pt x="84" y="76"/>
                    </a:lnTo>
                    <a:lnTo>
                      <a:pt x="88" y="98"/>
                    </a:lnTo>
                    <a:lnTo>
                      <a:pt x="90" y="122"/>
                    </a:lnTo>
                    <a:lnTo>
                      <a:pt x="93" y="147"/>
                    </a:lnTo>
                    <a:lnTo>
                      <a:pt x="95" y="170"/>
                    </a:lnTo>
                    <a:lnTo>
                      <a:pt x="95" y="195"/>
                    </a:lnTo>
                    <a:lnTo>
                      <a:pt x="95" y="244"/>
                    </a:lnTo>
                    <a:lnTo>
                      <a:pt x="91" y="294"/>
                    </a:lnTo>
                    <a:lnTo>
                      <a:pt x="86" y="343"/>
                    </a:lnTo>
                    <a:lnTo>
                      <a:pt x="80" y="391"/>
                    </a:lnTo>
                    <a:lnTo>
                      <a:pt x="71" y="440"/>
                    </a:lnTo>
                    <a:lnTo>
                      <a:pt x="63" y="489"/>
                    </a:lnTo>
                    <a:lnTo>
                      <a:pt x="54" y="541"/>
                    </a:lnTo>
                    <a:lnTo>
                      <a:pt x="44" y="600"/>
                    </a:lnTo>
                    <a:lnTo>
                      <a:pt x="36" y="661"/>
                    </a:lnTo>
                    <a:lnTo>
                      <a:pt x="29" y="720"/>
                    </a:lnTo>
                    <a:lnTo>
                      <a:pt x="23" y="772"/>
                    </a:lnTo>
                    <a:lnTo>
                      <a:pt x="18" y="816"/>
                    </a:lnTo>
                    <a:lnTo>
                      <a:pt x="14" y="844"/>
                    </a:lnTo>
                    <a:lnTo>
                      <a:pt x="13" y="854"/>
                    </a:lnTo>
                    <a:close/>
                  </a:path>
                </a:pathLst>
              </a:custGeom>
              <a:solidFill>
                <a:srgbClr val="004873"/>
              </a:solidFill>
              <a:ln w="9525">
                <a:noFill/>
                <a:round/>
                <a:headEnd/>
                <a:tailEnd/>
              </a:ln>
            </p:spPr>
            <p:txBody>
              <a:bodyPr/>
              <a:lstStyle/>
              <a:p>
                <a:endParaRPr lang="en-US"/>
              </a:p>
            </p:txBody>
          </p:sp>
          <p:sp>
            <p:nvSpPr>
              <p:cNvPr id="1504" name="Freeform 53"/>
              <p:cNvSpPr>
                <a:spLocks/>
              </p:cNvSpPr>
              <p:nvPr/>
            </p:nvSpPr>
            <p:spPr bwMode="auto">
              <a:xfrm>
                <a:off x="2274" y="2669"/>
                <a:ext cx="149" cy="352"/>
              </a:xfrm>
              <a:custGeom>
                <a:avLst/>
                <a:gdLst>
                  <a:gd name="T0" fmla="*/ 299 w 746"/>
                  <a:gd name="T1" fmla="*/ 1669 h 1759"/>
                  <a:gd name="T2" fmla="*/ 286 w 746"/>
                  <a:gd name="T3" fmla="*/ 1608 h 1759"/>
                  <a:gd name="T4" fmla="*/ 274 w 746"/>
                  <a:gd name="T5" fmla="*/ 1538 h 1759"/>
                  <a:gd name="T6" fmla="*/ 271 w 746"/>
                  <a:gd name="T7" fmla="*/ 1482 h 1759"/>
                  <a:gd name="T8" fmla="*/ 272 w 746"/>
                  <a:gd name="T9" fmla="*/ 1419 h 1759"/>
                  <a:gd name="T10" fmla="*/ 279 w 746"/>
                  <a:gd name="T11" fmla="*/ 1349 h 1759"/>
                  <a:gd name="T12" fmla="*/ 297 w 746"/>
                  <a:gd name="T13" fmla="*/ 1271 h 1759"/>
                  <a:gd name="T14" fmla="*/ 321 w 746"/>
                  <a:gd name="T15" fmla="*/ 1165 h 1759"/>
                  <a:gd name="T16" fmla="*/ 352 w 746"/>
                  <a:gd name="T17" fmla="*/ 1039 h 1759"/>
                  <a:gd name="T18" fmla="*/ 388 w 746"/>
                  <a:gd name="T19" fmla="*/ 900 h 1759"/>
                  <a:gd name="T20" fmla="*/ 427 w 746"/>
                  <a:gd name="T21" fmla="*/ 760 h 1759"/>
                  <a:gd name="T22" fmla="*/ 467 w 746"/>
                  <a:gd name="T23" fmla="*/ 628 h 1759"/>
                  <a:gd name="T24" fmla="*/ 507 w 746"/>
                  <a:gd name="T25" fmla="*/ 513 h 1759"/>
                  <a:gd name="T26" fmla="*/ 536 w 746"/>
                  <a:gd name="T27" fmla="*/ 445 h 1759"/>
                  <a:gd name="T28" fmla="*/ 555 w 746"/>
                  <a:gd name="T29" fmla="*/ 408 h 1759"/>
                  <a:gd name="T30" fmla="*/ 581 w 746"/>
                  <a:gd name="T31" fmla="*/ 366 h 1759"/>
                  <a:gd name="T32" fmla="*/ 621 w 746"/>
                  <a:gd name="T33" fmla="*/ 295 h 1759"/>
                  <a:gd name="T34" fmla="*/ 660 w 746"/>
                  <a:gd name="T35" fmla="*/ 216 h 1759"/>
                  <a:gd name="T36" fmla="*/ 696 w 746"/>
                  <a:gd name="T37" fmla="*/ 137 h 1759"/>
                  <a:gd name="T38" fmla="*/ 725 w 746"/>
                  <a:gd name="T39" fmla="*/ 69 h 1759"/>
                  <a:gd name="T40" fmla="*/ 742 w 746"/>
                  <a:gd name="T41" fmla="*/ 19 h 1759"/>
                  <a:gd name="T42" fmla="*/ 746 w 746"/>
                  <a:gd name="T43" fmla="*/ 1 h 1759"/>
                  <a:gd name="T44" fmla="*/ 742 w 746"/>
                  <a:gd name="T45" fmla="*/ 1 h 1759"/>
                  <a:gd name="T46" fmla="*/ 729 w 746"/>
                  <a:gd name="T47" fmla="*/ 20 h 1759"/>
                  <a:gd name="T48" fmla="*/ 672 w 746"/>
                  <a:gd name="T49" fmla="*/ 116 h 1759"/>
                  <a:gd name="T50" fmla="*/ 591 w 746"/>
                  <a:gd name="T51" fmla="*/ 255 h 1759"/>
                  <a:gd name="T52" fmla="*/ 533 w 746"/>
                  <a:gd name="T53" fmla="*/ 363 h 1759"/>
                  <a:gd name="T54" fmla="*/ 498 w 746"/>
                  <a:gd name="T55" fmla="*/ 440 h 1759"/>
                  <a:gd name="T56" fmla="*/ 465 w 746"/>
                  <a:gd name="T57" fmla="*/ 518 h 1759"/>
                  <a:gd name="T58" fmla="*/ 437 w 746"/>
                  <a:gd name="T59" fmla="*/ 602 h 1759"/>
                  <a:gd name="T60" fmla="*/ 402 w 746"/>
                  <a:gd name="T61" fmla="*/ 740 h 1759"/>
                  <a:gd name="T62" fmla="*/ 347 w 746"/>
                  <a:gd name="T63" fmla="*/ 955 h 1759"/>
                  <a:gd name="T64" fmla="*/ 289 w 746"/>
                  <a:gd name="T65" fmla="*/ 1165 h 1759"/>
                  <a:gd name="T66" fmla="*/ 251 w 746"/>
                  <a:gd name="T67" fmla="*/ 1292 h 1759"/>
                  <a:gd name="T68" fmla="*/ 228 w 746"/>
                  <a:gd name="T69" fmla="*/ 1352 h 1759"/>
                  <a:gd name="T70" fmla="*/ 206 w 746"/>
                  <a:gd name="T71" fmla="*/ 1389 h 1759"/>
                  <a:gd name="T72" fmla="*/ 173 w 746"/>
                  <a:gd name="T73" fmla="*/ 1426 h 1759"/>
                  <a:gd name="T74" fmla="*/ 112 w 746"/>
                  <a:gd name="T75" fmla="*/ 1485 h 1759"/>
                  <a:gd name="T76" fmla="*/ 36 w 746"/>
                  <a:gd name="T77" fmla="*/ 1558 h 1759"/>
                  <a:gd name="T78" fmla="*/ 2 w 746"/>
                  <a:gd name="T79" fmla="*/ 1594 h 1759"/>
                  <a:gd name="T80" fmla="*/ 0 w 746"/>
                  <a:gd name="T81" fmla="*/ 1604 h 1759"/>
                  <a:gd name="T82" fmla="*/ 6 w 746"/>
                  <a:gd name="T83" fmla="*/ 1605 h 1759"/>
                  <a:gd name="T84" fmla="*/ 32 w 746"/>
                  <a:gd name="T85" fmla="*/ 1602 h 1759"/>
                  <a:gd name="T86" fmla="*/ 79 w 746"/>
                  <a:gd name="T87" fmla="*/ 1592 h 1759"/>
                  <a:gd name="T88" fmla="*/ 116 w 746"/>
                  <a:gd name="T89" fmla="*/ 1588 h 1759"/>
                  <a:gd name="T90" fmla="*/ 142 w 746"/>
                  <a:gd name="T91" fmla="*/ 1590 h 1759"/>
                  <a:gd name="T92" fmla="*/ 171 w 746"/>
                  <a:gd name="T93" fmla="*/ 1599 h 1759"/>
                  <a:gd name="T94" fmla="*/ 202 w 746"/>
                  <a:gd name="T95" fmla="*/ 1614 h 1759"/>
                  <a:gd name="T96" fmla="*/ 226 w 746"/>
                  <a:gd name="T97" fmla="*/ 1630 h 1759"/>
                  <a:gd name="T98" fmla="*/ 239 w 746"/>
                  <a:gd name="T99" fmla="*/ 1644 h 1759"/>
                  <a:gd name="T100" fmla="*/ 257 w 746"/>
                  <a:gd name="T101" fmla="*/ 1666 h 1759"/>
                  <a:gd name="T102" fmla="*/ 282 w 746"/>
                  <a:gd name="T103" fmla="*/ 1715 h 1759"/>
                  <a:gd name="T104" fmla="*/ 294 w 746"/>
                  <a:gd name="T105" fmla="*/ 1751 h 1759"/>
                  <a:gd name="T106" fmla="*/ 298 w 746"/>
                  <a:gd name="T107" fmla="*/ 1759 h 1759"/>
                  <a:gd name="T108" fmla="*/ 299 w 746"/>
                  <a:gd name="T109" fmla="*/ 1758 h 1759"/>
                  <a:gd name="T110" fmla="*/ 302 w 746"/>
                  <a:gd name="T111" fmla="*/ 1734 h 17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6"/>
                  <a:gd name="T169" fmla="*/ 0 h 1759"/>
                  <a:gd name="T170" fmla="*/ 746 w 746"/>
                  <a:gd name="T171" fmla="*/ 1759 h 17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6" h="1759">
                    <a:moveTo>
                      <a:pt x="302" y="1684"/>
                    </a:moveTo>
                    <a:lnTo>
                      <a:pt x="299" y="1669"/>
                    </a:lnTo>
                    <a:lnTo>
                      <a:pt x="293" y="1644"/>
                    </a:lnTo>
                    <a:lnTo>
                      <a:pt x="286" y="1608"/>
                    </a:lnTo>
                    <a:lnTo>
                      <a:pt x="278" y="1564"/>
                    </a:lnTo>
                    <a:lnTo>
                      <a:pt x="274" y="1538"/>
                    </a:lnTo>
                    <a:lnTo>
                      <a:pt x="272" y="1510"/>
                    </a:lnTo>
                    <a:lnTo>
                      <a:pt x="271" y="1482"/>
                    </a:lnTo>
                    <a:lnTo>
                      <a:pt x="271" y="1452"/>
                    </a:lnTo>
                    <a:lnTo>
                      <a:pt x="272" y="1419"/>
                    </a:lnTo>
                    <a:lnTo>
                      <a:pt x="274" y="1386"/>
                    </a:lnTo>
                    <a:lnTo>
                      <a:pt x="279" y="1349"/>
                    </a:lnTo>
                    <a:lnTo>
                      <a:pt x="287" y="1313"/>
                    </a:lnTo>
                    <a:lnTo>
                      <a:pt x="297" y="1271"/>
                    </a:lnTo>
                    <a:lnTo>
                      <a:pt x="308" y="1221"/>
                    </a:lnTo>
                    <a:lnTo>
                      <a:pt x="321" y="1165"/>
                    </a:lnTo>
                    <a:lnTo>
                      <a:pt x="336" y="1104"/>
                    </a:lnTo>
                    <a:lnTo>
                      <a:pt x="352" y="1039"/>
                    </a:lnTo>
                    <a:lnTo>
                      <a:pt x="369" y="970"/>
                    </a:lnTo>
                    <a:lnTo>
                      <a:pt x="388" y="900"/>
                    </a:lnTo>
                    <a:lnTo>
                      <a:pt x="407" y="830"/>
                    </a:lnTo>
                    <a:lnTo>
                      <a:pt x="427" y="760"/>
                    </a:lnTo>
                    <a:lnTo>
                      <a:pt x="447" y="693"/>
                    </a:lnTo>
                    <a:lnTo>
                      <a:pt x="467" y="628"/>
                    </a:lnTo>
                    <a:lnTo>
                      <a:pt x="487" y="568"/>
                    </a:lnTo>
                    <a:lnTo>
                      <a:pt x="507" y="513"/>
                    </a:lnTo>
                    <a:lnTo>
                      <a:pt x="526" y="464"/>
                    </a:lnTo>
                    <a:lnTo>
                      <a:pt x="536" y="445"/>
                    </a:lnTo>
                    <a:lnTo>
                      <a:pt x="545" y="425"/>
                    </a:lnTo>
                    <a:lnTo>
                      <a:pt x="555" y="408"/>
                    </a:lnTo>
                    <a:lnTo>
                      <a:pt x="564" y="395"/>
                    </a:lnTo>
                    <a:lnTo>
                      <a:pt x="581" y="366"/>
                    </a:lnTo>
                    <a:lnTo>
                      <a:pt x="601" y="332"/>
                    </a:lnTo>
                    <a:lnTo>
                      <a:pt x="621" y="295"/>
                    </a:lnTo>
                    <a:lnTo>
                      <a:pt x="641" y="256"/>
                    </a:lnTo>
                    <a:lnTo>
                      <a:pt x="660" y="216"/>
                    </a:lnTo>
                    <a:lnTo>
                      <a:pt x="679" y="176"/>
                    </a:lnTo>
                    <a:lnTo>
                      <a:pt x="696" y="137"/>
                    </a:lnTo>
                    <a:lnTo>
                      <a:pt x="712" y="101"/>
                    </a:lnTo>
                    <a:lnTo>
                      <a:pt x="725" y="69"/>
                    </a:lnTo>
                    <a:lnTo>
                      <a:pt x="735" y="41"/>
                    </a:lnTo>
                    <a:lnTo>
                      <a:pt x="742" y="19"/>
                    </a:lnTo>
                    <a:lnTo>
                      <a:pt x="746" y="5"/>
                    </a:lnTo>
                    <a:lnTo>
                      <a:pt x="746" y="1"/>
                    </a:lnTo>
                    <a:lnTo>
                      <a:pt x="745" y="0"/>
                    </a:lnTo>
                    <a:lnTo>
                      <a:pt x="742" y="1"/>
                    </a:lnTo>
                    <a:lnTo>
                      <a:pt x="739" y="5"/>
                    </a:lnTo>
                    <a:lnTo>
                      <a:pt x="729" y="20"/>
                    </a:lnTo>
                    <a:lnTo>
                      <a:pt x="712" y="48"/>
                    </a:lnTo>
                    <a:lnTo>
                      <a:pt x="672" y="116"/>
                    </a:lnTo>
                    <a:lnTo>
                      <a:pt x="631" y="185"/>
                    </a:lnTo>
                    <a:lnTo>
                      <a:pt x="591" y="255"/>
                    </a:lnTo>
                    <a:lnTo>
                      <a:pt x="551" y="327"/>
                    </a:lnTo>
                    <a:lnTo>
                      <a:pt x="533" y="363"/>
                    </a:lnTo>
                    <a:lnTo>
                      <a:pt x="515" y="401"/>
                    </a:lnTo>
                    <a:lnTo>
                      <a:pt x="498" y="440"/>
                    </a:lnTo>
                    <a:lnTo>
                      <a:pt x="480" y="478"/>
                    </a:lnTo>
                    <a:lnTo>
                      <a:pt x="465" y="518"/>
                    </a:lnTo>
                    <a:lnTo>
                      <a:pt x="450" y="559"/>
                    </a:lnTo>
                    <a:lnTo>
                      <a:pt x="437" y="602"/>
                    </a:lnTo>
                    <a:lnTo>
                      <a:pt x="425" y="647"/>
                    </a:lnTo>
                    <a:lnTo>
                      <a:pt x="402" y="740"/>
                    </a:lnTo>
                    <a:lnTo>
                      <a:pt x="374" y="845"/>
                    </a:lnTo>
                    <a:lnTo>
                      <a:pt x="347" y="955"/>
                    </a:lnTo>
                    <a:lnTo>
                      <a:pt x="318" y="1064"/>
                    </a:lnTo>
                    <a:lnTo>
                      <a:pt x="289" y="1165"/>
                    </a:lnTo>
                    <a:lnTo>
                      <a:pt x="263" y="1255"/>
                    </a:lnTo>
                    <a:lnTo>
                      <a:pt x="251" y="1292"/>
                    </a:lnTo>
                    <a:lnTo>
                      <a:pt x="238" y="1326"/>
                    </a:lnTo>
                    <a:lnTo>
                      <a:pt x="228" y="1352"/>
                    </a:lnTo>
                    <a:lnTo>
                      <a:pt x="218" y="1373"/>
                    </a:lnTo>
                    <a:lnTo>
                      <a:pt x="206" y="1389"/>
                    </a:lnTo>
                    <a:lnTo>
                      <a:pt x="191" y="1407"/>
                    </a:lnTo>
                    <a:lnTo>
                      <a:pt x="173" y="1426"/>
                    </a:lnTo>
                    <a:lnTo>
                      <a:pt x="155" y="1446"/>
                    </a:lnTo>
                    <a:lnTo>
                      <a:pt x="112" y="1485"/>
                    </a:lnTo>
                    <a:lnTo>
                      <a:pt x="71" y="1524"/>
                    </a:lnTo>
                    <a:lnTo>
                      <a:pt x="36" y="1558"/>
                    </a:lnTo>
                    <a:lnTo>
                      <a:pt x="10" y="1584"/>
                    </a:lnTo>
                    <a:lnTo>
                      <a:pt x="2" y="1594"/>
                    </a:lnTo>
                    <a:lnTo>
                      <a:pt x="0" y="1602"/>
                    </a:lnTo>
                    <a:lnTo>
                      <a:pt x="0" y="1604"/>
                    </a:lnTo>
                    <a:lnTo>
                      <a:pt x="2" y="1605"/>
                    </a:lnTo>
                    <a:lnTo>
                      <a:pt x="6" y="1605"/>
                    </a:lnTo>
                    <a:lnTo>
                      <a:pt x="10" y="1605"/>
                    </a:lnTo>
                    <a:lnTo>
                      <a:pt x="32" y="1602"/>
                    </a:lnTo>
                    <a:lnTo>
                      <a:pt x="55" y="1597"/>
                    </a:lnTo>
                    <a:lnTo>
                      <a:pt x="79" y="1592"/>
                    </a:lnTo>
                    <a:lnTo>
                      <a:pt x="103" y="1589"/>
                    </a:lnTo>
                    <a:lnTo>
                      <a:pt x="116" y="1588"/>
                    </a:lnTo>
                    <a:lnTo>
                      <a:pt x="128" y="1589"/>
                    </a:lnTo>
                    <a:lnTo>
                      <a:pt x="142" y="1590"/>
                    </a:lnTo>
                    <a:lnTo>
                      <a:pt x="156" y="1594"/>
                    </a:lnTo>
                    <a:lnTo>
                      <a:pt x="171" y="1599"/>
                    </a:lnTo>
                    <a:lnTo>
                      <a:pt x="186" y="1605"/>
                    </a:lnTo>
                    <a:lnTo>
                      <a:pt x="202" y="1614"/>
                    </a:lnTo>
                    <a:lnTo>
                      <a:pt x="218" y="1625"/>
                    </a:lnTo>
                    <a:lnTo>
                      <a:pt x="226" y="1630"/>
                    </a:lnTo>
                    <a:lnTo>
                      <a:pt x="233" y="1636"/>
                    </a:lnTo>
                    <a:lnTo>
                      <a:pt x="239" y="1644"/>
                    </a:lnTo>
                    <a:lnTo>
                      <a:pt x="246" y="1651"/>
                    </a:lnTo>
                    <a:lnTo>
                      <a:pt x="257" y="1666"/>
                    </a:lnTo>
                    <a:lnTo>
                      <a:pt x="267" y="1683"/>
                    </a:lnTo>
                    <a:lnTo>
                      <a:pt x="282" y="1715"/>
                    </a:lnTo>
                    <a:lnTo>
                      <a:pt x="292" y="1741"/>
                    </a:lnTo>
                    <a:lnTo>
                      <a:pt x="294" y="1751"/>
                    </a:lnTo>
                    <a:lnTo>
                      <a:pt x="297" y="1756"/>
                    </a:lnTo>
                    <a:lnTo>
                      <a:pt x="298" y="1759"/>
                    </a:lnTo>
                    <a:lnTo>
                      <a:pt x="299" y="1759"/>
                    </a:lnTo>
                    <a:lnTo>
                      <a:pt x="299" y="1758"/>
                    </a:lnTo>
                    <a:lnTo>
                      <a:pt x="301" y="1756"/>
                    </a:lnTo>
                    <a:lnTo>
                      <a:pt x="302" y="1734"/>
                    </a:lnTo>
                    <a:lnTo>
                      <a:pt x="302" y="1684"/>
                    </a:lnTo>
                    <a:close/>
                  </a:path>
                </a:pathLst>
              </a:custGeom>
              <a:solidFill>
                <a:srgbClr val="004873"/>
              </a:solidFill>
              <a:ln w="9525">
                <a:noFill/>
                <a:round/>
                <a:headEnd/>
                <a:tailEnd/>
              </a:ln>
            </p:spPr>
            <p:txBody>
              <a:bodyPr/>
              <a:lstStyle/>
              <a:p>
                <a:endParaRPr lang="en-US"/>
              </a:p>
            </p:txBody>
          </p:sp>
          <p:sp>
            <p:nvSpPr>
              <p:cNvPr id="1505" name="Freeform 54"/>
              <p:cNvSpPr>
                <a:spLocks/>
              </p:cNvSpPr>
              <p:nvPr/>
            </p:nvSpPr>
            <p:spPr bwMode="auto">
              <a:xfrm>
                <a:off x="2247" y="2629"/>
                <a:ext cx="147" cy="236"/>
              </a:xfrm>
              <a:custGeom>
                <a:avLst/>
                <a:gdLst>
                  <a:gd name="T0" fmla="*/ 719 w 734"/>
                  <a:gd name="T1" fmla="*/ 130 h 1183"/>
                  <a:gd name="T2" fmla="*/ 654 w 734"/>
                  <a:gd name="T3" fmla="*/ 138 h 1183"/>
                  <a:gd name="T4" fmla="*/ 593 w 734"/>
                  <a:gd name="T5" fmla="*/ 148 h 1183"/>
                  <a:gd name="T6" fmla="*/ 524 w 734"/>
                  <a:gd name="T7" fmla="*/ 164 h 1183"/>
                  <a:gd name="T8" fmla="*/ 454 w 734"/>
                  <a:gd name="T9" fmla="*/ 186 h 1183"/>
                  <a:gd name="T10" fmla="*/ 407 w 734"/>
                  <a:gd name="T11" fmla="*/ 206 h 1183"/>
                  <a:gd name="T12" fmla="*/ 379 w 734"/>
                  <a:gd name="T13" fmla="*/ 221 h 1183"/>
                  <a:gd name="T14" fmla="*/ 356 w 734"/>
                  <a:gd name="T15" fmla="*/ 237 h 1183"/>
                  <a:gd name="T16" fmla="*/ 336 w 734"/>
                  <a:gd name="T17" fmla="*/ 256 h 1183"/>
                  <a:gd name="T18" fmla="*/ 312 w 734"/>
                  <a:gd name="T19" fmla="*/ 289 h 1183"/>
                  <a:gd name="T20" fmla="*/ 277 w 734"/>
                  <a:gd name="T21" fmla="*/ 352 h 1183"/>
                  <a:gd name="T22" fmla="*/ 240 w 734"/>
                  <a:gd name="T23" fmla="*/ 429 h 1183"/>
                  <a:gd name="T24" fmla="*/ 201 w 734"/>
                  <a:gd name="T25" fmla="*/ 518 h 1183"/>
                  <a:gd name="T26" fmla="*/ 164 w 734"/>
                  <a:gd name="T27" fmla="*/ 616 h 1183"/>
                  <a:gd name="T28" fmla="*/ 130 w 734"/>
                  <a:gd name="T29" fmla="*/ 720 h 1183"/>
                  <a:gd name="T30" fmla="*/ 101 w 734"/>
                  <a:gd name="T31" fmla="*/ 825 h 1183"/>
                  <a:gd name="T32" fmla="*/ 83 w 734"/>
                  <a:gd name="T33" fmla="*/ 928 h 1183"/>
                  <a:gd name="T34" fmla="*/ 68 w 734"/>
                  <a:gd name="T35" fmla="*/ 1064 h 1183"/>
                  <a:gd name="T36" fmla="*/ 55 w 734"/>
                  <a:gd name="T37" fmla="*/ 1151 h 1183"/>
                  <a:gd name="T38" fmla="*/ 48 w 734"/>
                  <a:gd name="T39" fmla="*/ 1178 h 1183"/>
                  <a:gd name="T40" fmla="*/ 44 w 734"/>
                  <a:gd name="T41" fmla="*/ 1183 h 1183"/>
                  <a:gd name="T42" fmla="*/ 40 w 734"/>
                  <a:gd name="T43" fmla="*/ 1179 h 1183"/>
                  <a:gd name="T44" fmla="*/ 38 w 734"/>
                  <a:gd name="T45" fmla="*/ 1160 h 1183"/>
                  <a:gd name="T46" fmla="*/ 33 w 734"/>
                  <a:gd name="T47" fmla="*/ 1084 h 1183"/>
                  <a:gd name="T48" fmla="*/ 33 w 734"/>
                  <a:gd name="T49" fmla="*/ 956 h 1183"/>
                  <a:gd name="T50" fmla="*/ 41 w 734"/>
                  <a:gd name="T51" fmla="*/ 867 h 1183"/>
                  <a:gd name="T52" fmla="*/ 55 w 734"/>
                  <a:gd name="T53" fmla="*/ 784 h 1183"/>
                  <a:gd name="T54" fmla="*/ 75 w 734"/>
                  <a:gd name="T55" fmla="*/ 705 h 1183"/>
                  <a:gd name="T56" fmla="*/ 99 w 734"/>
                  <a:gd name="T57" fmla="*/ 631 h 1183"/>
                  <a:gd name="T58" fmla="*/ 125 w 734"/>
                  <a:gd name="T59" fmla="*/ 561 h 1183"/>
                  <a:gd name="T60" fmla="*/ 165 w 734"/>
                  <a:gd name="T61" fmla="*/ 462 h 1183"/>
                  <a:gd name="T62" fmla="*/ 201 w 734"/>
                  <a:gd name="T63" fmla="*/ 369 h 1183"/>
                  <a:gd name="T64" fmla="*/ 225 w 734"/>
                  <a:gd name="T65" fmla="*/ 314 h 1183"/>
                  <a:gd name="T66" fmla="*/ 247 w 734"/>
                  <a:gd name="T67" fmla="*/ 267 h 1183"/>
                  <a:gd name="T68" fmla="*/ 265 w 734"/>
                  <a:gd name="T69" fmla="*/ 226 h 1183"/>
                  <a:gd name="T70" fmla="*/ 273 w 734"/>
                  <a:gd name="T71" fmla="*/ 197 h 1183"/>
                  <a:gd name="T72" fmla="*/ 276 w 734"/>
                  <a:gd name="T73" fmla="*/ 178 h 1183"/>
                  <a:gd name="T74" fmla="*/ 276 w 734"/>
                  <a:gd name="T75" fmla="*/ 162 h 1183"/>
                  <a:gd name="T76" fmla="*/ 272 w 734"/>
                  <a:gd name="T77" fmla="*/ 145 h 1183"/>
                  <a:gd name="T78" fmla="*/ 265 w 734"/>
                  <a:gd name="T79" fmla="*/ 128 h 1183"/>
                  <a:gd name="T80" fmla="*/ 253 w 734"/>
                  <a:gd name="T81" fmla="*/ 111 h 1183"/>
                  <a:gd name="T82" fmla="*/ 237 w 734"/>
                  <a:gd name="T83" fmla="*/ 95 h 1183"/>
                  <a:gd name="T84" fmla="*/ 217 w 734"/>
                  <a:gd name="T85" fmla="*/ 77 h 1183"/>
                  <a:gd name="T86" fmla="*/ 179 w 734"/>
                  <a:gd name="T87" fmla="*/ 52 h 1183"/>
                  <a:gd name="T88" fmla="*/ 130 w 734"/>
                  <a:gd name="T89" fmla="*/ 30 h 1183"/>
                  <a:gd name="T90" fmla="*/ 86 w 734"/>
                  <a:gd name="T91" fmla="*/ 18 h 1183"/>
                  <a:gd name="T92" fmla="*/ 49 w 734"/>
                  <a:gd name="T93" fmla="*/ 13 h 1183"/>
                  <a:gd name="T94" fmla="*/ 10 w 734"/>
                  <a:gd name="T95" fmla="*/ 13 h 1183"/>
                  <a:gd name="T96" fmla="*/ 3 w 734"/>
                  <a:gd name="T97" fmla="*/ 15 h 1183"/>
                  <a:gd name="T98" fmla="*/ 36 w 734"/>
                  <a:gd name="T99" fmla="*/ 5 h 1183"/>
                  <a:gd name="T100" fmla="*/ 65 w 734"/>
                  <a:gd name="T101" fmla="*/ 0 h 1183"/>
                  <a:gd name="T102" fmla="*/ 95 w 734"/>
                  <a:gd name="T103" fmla="*/ 0 h 1183"/>
                  <a:gd name="T104" fmla="*/ 125 w 734"/>
                  <a:gd name="T105" fmla="*/ 3 h 1183"/>
                  <a:gd name="T106" fmla="*/ 176 w 734"/>
                  <a:gd name="T107" fmla="*/ 15 h 1183"/>
                  <a:gd name="T108" fmla="*/ 258 w 734"/>
                  <a:gd name="T109" fmla="*/ 41 h 1183"/>
                  <a:gd name="T110" fmla="*/ 332 w 734"/>
                  <a:gd name="T111" fmla="*/ 67 h 1183"/>
                  <a:gd name="T112" fmla="*/ 381 w 734"/>
                  <a:gd name="T113" fmla="*/ 81 h 1183"/>
                  <a:gd name="T114" fmla="*/ 458 w 734"/>
                  <a:gd name="T115" fmla="*/ 100 h 1183"/>
                  <a:gd name="T116" fmla="*/ 567 w 734"/>
                  <a:gd name="T117" fmla="*/ 117 h 1183"/>
                  <a:gd name="T118" fmla="*/ 678 w 734"/>
                  <a:gd name="T119" fmla="*/ 127 h 11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4"/>
                  <a:gd name="T181" fmla="*/ 0 h 1183"/>
                  <a:gd name="T182" fmla="*/ 734 w 734"/>
                  <a:gd name="T183" fmla="*/ 1183 h 11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4" h="1183">
                    <a:moveTo>
                      <a:pt x="734" y="127"/>
                    </a:moveTo>
                    <a:lnTo>
                      <a:pt x="719" y="130"/>
                    </a:lnTo>
                    <a:lnTo>
                      <a:pt x="680" y="135"/>
                    </a:lnTo>
                    <a:lnTo>
                      <a:pt x="654" y="138"/>
                    </a:lnTo>
                    <a:lnTo>
                      <a:pt x="624" y="143"/>
                    </a:lnTo>
                    <a:lnTo>
                      <a:pt x="593" y="148"/>
                    </a:lnTo>
                    <a:lnTo>
                      <a:pt x="558" y="156"/>
                    </a:lnTo>
                    <a:lnTo>
                      <a:pt x="524" y="164"/>
                    </a:lnTo>
                    <a:lnTo>
                      <a:pt x="489" y="174"/>
                    </a:lnTo>
                    <a:lnTo>
                      <a:pt x="454" y="186"/>
                    </a:lnTo>
                    <a:lnTo>
                      <a:pt x="423" y="198"/>
                    </a:lnTo>
                    <a:lnTo>
                      <a:pt x="407" y="206"/>
                    </a:lnTo>
                    <a:lnTo>
                      <a:pt x="393" y="213"/>
                    </a:lnTo>
                    <a:lnTo>
                      <a:pt x="379" y="221"/>
                    </a:lnTo>
                    <a:lnTo>
                      <a:pt x="367" y="229"/>
                    </a:lnTo>
                    <a:lnTo>
                      <a:pt x="356" y="237"/>
                    </a:lnTo>
                    <a:lnTo>
                      <a:pt x="345" y="247"/>
                    </a:lnTo>
                    <a:lnTo>
                      <a:pt x="336" y="256"/>
                    </a:lnTo>
                    <a:lnTo>
                      <a:pt x="328" y="266"/>
                    </a:lnTo>
                    <a:lnTo>
                      <a:pt x="312" y="289"/>
                    </a:lnTo>
                    <a:lnTo>
                      <a:pt x="296" y="318"/>
                    </a:lnTo>
                    <a:lnTo>
                      <a:pt x="277" y="352"/>
                    </a:lnTo>
                    <a:lnTo>
                      <a:pt x="258" y="388"/>
                    </a:lnTo>
                    <a:lnTo>
                      <a:pt x="240" y="429"/>
                    </a:lnTo>
                    <a:lnTo>
                      <a:pt x="220" y="472"/>
                    </a:lnTo>
                    <a:lnTo>
                      <a:pt x="201" y="518"/>
                    </a:lnTo>
                    <a:lnTo>
                      <a:pt x="182" y="566"/>
                    </a:lnTo>
                    <a:lnTo>
                      <a:pt x="164" y="616"/>
                    </a:lnTo>
                    <a:lnTo>
                      <a:pt x="146" y="667"/>
                    </a:lnTo>
                    <a:lnTo>
                      <a:pt x="130" y="720"/>
                    </a:lnTo>
                    <a:lnTo>
                      <a:pt x="115" y="772"/>
                    </a:lnTo>
                    <a:lnTo>
                      <a:pt x="101" y="825"/>
                    </a:lnTo>
                    <a:lnTo>
                      <a:pt x="91" y="876"/>
                    </a:lnTo>
                    <a:lnTo>
                      <a:pt x="83" y="928"/>
                    </a:lnTo>
                    <a:lnTo>
                      <a:pt x="76" y="977"/>
                    </a:lnTo>
                    <a:lnTo>
                      <a:pt x="68" y="1064"/>
                    </a:lnTo>
                    <a:lnTo>
                      <a:pt x="59" y="1128"/>
                    </a:lnTo>
                    <a:lnTo>
                      <a:pt x="55" y="1151"/>
                    </a:lnTo>
                    <a:lnTo>
                      <a:pt x="51" y="1167"/>
                    </a:lnTo>
                    <a:lnTo>
                      <a:pt x="48" y="1178"/>
                    </a:lnTo>
                    <a:lnTo>
                      <a:pt x="45" y="1183"/>
                    </a:lnTo>
                    <a:lnTo>
                      <a:pt x="44" y="1183"/>
                    </a:lnTo>
                    <a:lnTo>
                      <a:pt x="41" y="1182"/>
                    </a:lnTo>
                    <a:lnTo>
                      <a:pt x="40" y="1179"/>
                    </a:lnTo>
                    <a:lnTo>
                      <a:pt x="39" y="1174"/>
                    </a:lnTo>
                    <a:lnTo>
                      <a:pt x="38" y="1160"/>
                    </a:lnTo>
                    <a:lnTo>
                      <a:pt x="35" y="1142"/>
                    </a:lnTo>
                    <a:lnTo>
                      <a:pt x="33" y="1084"/>
                    </a:lnTo>
                    <a:lnTo>
                      <a:pt x="31" y="1002"/>
                    </a:lnTo>
                    <a:lnTo>
                      <a:pt x="33" y="956"/>
                    </a:lnTo>
                    <a:lnTo>
                      <a:pt x="36" y="911"/>
                    </a:lnTo>
                    <a:lnTo>
                      <a:pt x="41" y="867"/>
                    </a:lnTo>
                    <a:lnTo>
                      <a:pt x="48" y="825"/>
                    </a:lnTo>
                    <a:lnTo>
                      <a:pt x="55" y="784"/>
                    </a:lnTo>
                    <a:lnTo>
                      <a:pt x="65" y="744"/>
                    </a:lnTo>
                    <a:lnTo>
                      <a:pt x="75" y="705"/>
                    </a:lnTo>
                    <a:lnTo>
                      <a:pt x="86" y="667"/>
                    </a:lnTo>
                    <a:lnTo>
                      <a:pt x="99" y="631"/>
                    </a:lnTo>
                    <a:lnTo>
                      <a:pt x="111" y="595"/>
                    </a:lnTo>
                    <a:lnTo>
                      <a:pt x="125" y="561"/>
                    </a:lnTo>
                    <a:lnTo>
                      <a:pt x="137" y="526"/>
                    </a:lnTo>
                    <a:lnTo>
                      <a:pt x="165" y="462"/>
                    </a:lnTo>
                    <a:lnTo>
                      <a:pt x="190" y="399"/>
                    </a:lnTo>
                    <a:lnTo>
                      <a:pt x="201" y="369"/>
                    </a:lnTo>
                    <a:lnTo>
                      <a:pt x="214" y="340"/>
                    </a:lnTo>
                    <a:lnTo>
                      <a:pt x="225" y="314"/>
                    </a:lnTo>
                    <a:lnTo>
                      <a:pt x="236" y="291"/>
                    </a:lnTo>
                    <a:lnTo>
                      <a:pt x="247" y="267"/>
                    </a:lnTo>
                    <a:lnTo>
                      <a:pt x="257" y="246"/>
                    </a:lnTo>
                    <a:lnTo>
                      <a:pt x="265" y="226"/>
                    </a:lnTo>
                    <a:lnTo>
                      <a:pt x="271" y="206"/>
                    </a:lnTo>
                    <a:lnTo>
                      <a:pt x="273" y="197"/>
                    </a:lnTo>
                    <a:lnTo>
                      <a:pt x="275" y="188"/>
                    </a:lnTo>
                    <a:lnTo>
                      <a:pt x="276" y="178"/>
                    </a:lnTo>
                    <a:lnTo>
                      <a:pt x="276" y="169"/>
                    </a:lnTo>
                    <a:lnTo>
                      <a:pt x="276" y="162"/>
                    </a:lnTo>
                    <a:lnTo>
                      <a:pt x="275" y="153"/>
                    </a:lnTo>
                    <a:lnTo>
                      <a:pt x="272" y="145"/>
                    </a:lnTo>
                    <a:lnTo>
                      <a:pt x="268" y="136"/>
                    </a:lnTo>
                    <a:lnTo>
                      <a:pt x="265" y="128"/>
                    </a:lnTo>
                    <a:lnTo>
                      <a:pt x="260" y="120"/>
                    </a:lnTo>
                    <a:lnTo>
                      <a:pt x="253" y="111"/>
                    </a:lnTo>
                    <a:lnTo>
                      <a:pt x="246" y="102"/>
                    </a:lnTo>
                    <a:lnTo>
                      <a:pt x="237" y="95"/>
                    </a:lnTo>
                    <a:lnTo>
                      <a:pt x="228" y="86"/>
                    </a:lnTo>
                    <a:lnTo>
                      <a:pt x="217" y="77"/>
                    </a:lnTo>
                    <a:lnTo>
                      <a:pt x="205" y="68"/>
                    </a:lnTo>
                    <a:lnTo>
                      <a:pt x="179" y="52"/>
                    </a:lnTo>
                    <a:lnTo>
                      <a:pt x="154" y="40"/>
                    </a:lnTo>
                    <a:lnTo>
                      <a:pt x="130" y="30"/>
                    </a:lnTo>
                    <a:lnTo>
                      <a:pt x="107" y="23"/>
                    </a:lnTo>
                    <a:lnTo>
                      <a:pt x="86" y="18"/>
                    </a:lnTo>
                    <a:lnTo>
                      <a:pt x="66" y="15"/>
                    </a:lnTo>
                    <a:lnTo>
                      <a:pt x="49" y="13"/>
                    </a:lnTo>
                    <a:lnTo>
                      <a:pt x="34" y="12"/>
                    </a:lnTo>
                    <a:lnTo>
                      <a:pt x="10" y="13"/>
                    </a:lnTo>
                    <a:lnTo>
                      <a:pt x="0" y="16"/>
                    </a:lnTo>
                    <a:lnTo>
                      <a:pt x="3" y="15"/>
                    </a:lnTo>
                    <a:lnTo>
                      <a:pt x="21" y="8"/>
                    </a:lnTo>
                    <a:lnTo>
                      <a:pt x="36" y="5"/>
                    </a:lnTo>
                    <a:lnTo>
                      <a:pt x="51" y="2"/>
                    </a:lnTo>
                    <a:lnTo>
                      <a:pt x="65" y="0"/>
                    </a:lnTo>
                    <a:lnTo>
                      <a:pt x="80" y="0"/>
                    </a:lnTo>
                    <a:lnTo>
                      <a:pt x="95" y="0"/>
                    </a:lnTo>
                    <a:lnTo>
                      <a:pt x="110" y="1"/>
                    </a:lnTo>
                    <a:lnTo>
                      <a:pt x="125" y="3"/>
                    </a:lnTo>
                    <a:lnTo>
                      <a:pt x="141" y="6"/>
                    </a:lnTo>
                    <a:lnTo>
                      <a:pt x="176" y="15"/>
                    </a:lnTo>
                    <a:lnTo>
                      <a:pt x="215" y="26"/>
                    </a:lnTo>
                    <a:lnTo>
                      <a:pt x="258" y="41"/>
                    </a:lnTo>
                    <a:lnTo>
                      <a:pt x="308" y="58"/>
                    </a:lnTo>
                    <a:lnTo>
                      <a:pt x="332" y="67"/>
                    </a:lnTo>
                    <a:lnTo>
                      <a:pt x="356" y="75"/>
                    </a:lnTo>
                    <a:lnTo>
                      <a:pt x="381" y="81"/>
                    </a:lnTo>
                    <a:lnTo>
                      <a:pt x="406" y="88"/>
                    </a:lnTo>
                    <a:lnTo>
                      <a:pt x="458" y="100"/>
                    </a:lnTo>
                    <a:lnTo>
                      <a:pt x="512" y="110"/>
                    </a:lnTo>
                    <a:lnTo>
                      <a:pt x="567" y="117"/>
                    </a:lnTo>
                    <a:lnTo>
                      <a:pt x="622" y="123"/>
                    </a:lnTo>
                    <a:lnTo>
                      <a:pt x="678" y="127"/>
                    </a:lnTo>
                    <a:lnTo>
                      <a:pt x="734" y="127"/>
                    </a:lnTo>
                    <a:close/>
                  </a:path>
                </a:pathLst>
              </a:custGeom>
              <a:solidFill>
                <a:srgbClr val="004873"/>
              </a:solidFill>
              <a:ln w="9525">
                <a:noFill/>
                <a:round/>
                <a:headEnd/>
                <a:tailEnd/>
              </a:ln>
            </p:spPr>
            <p:txBody>
              <a:bodyPr/>
              <a:lstStyle/>
              <a:p>
                <a:endParaRPr lang="en-US"/>
              </a:p>
            </p:txBody>
          </p:sp>
          <p:sp>
            <p:nvSpPr>
              <p:cNvPr id="1506" name="Freeform 55"/>
              <p:cNvSpPr>
                <a:spLocks/>
              </p:cNvSpPr>
              <p:nvPr/>
            </p:nvSpPr>
            <p:spPr bwMode="auto">
              <a:xfrm>
                <a:off x="2020" y="2613"/>
                <a:ext cx="204" cy="373"/>
              </a:xfrm>
              <a:custGeom>
                <a:avLst/>
                <a:gdLst>
                  <a:gd name="T0" fmla="*/ 1013 w 1018"/>
                  <a:gd name="T1" fmla="*/ 100 h 1868"/>
                  <a:gd name="T2" fmla="*/ 988 w 1018"/>
                  <a:gd name="T3" fmla="*/ 106 h 1868"/>
                  <a:gd name="T4" fmla="*/ 962 w 1018"/>
                  <a:gd name="T5" fmla="*/ 118 h 1868"/>
                  <a:gd name="T6" fmla="*/ 927 w 1018"/>
                  <a:gd name="T7" fmla="*/ 140 h 1868"/>
                  <a:gd name="T8" fmla="*/ 885 w 1018"/>
                  <a:gd name="T9" fmla="*/ 175 h 1868"/>
                  <a:gd name="T10" fmla="*/ 836 w 1018"/>
                  <a:gd name="T11" fmla="*/ 223 h 1868"/>
                  <a:gd name="T12" fmla="*/ 781 w 1018"/>
                  <a:gd name="T13" fmla="*/ 291 h 1868"/>
                  <a:gd name="T14" fmla="*/ 745 w 1018"/>
                  <a:gd name="T15" fmla="*/ 342 h 1868"/>
                  <a:gd name="T16" fmla="*/ 704 w 1018"/>
                  <a:gd name="T17" fmla="*/ 424 h 1868"/>
                  <a:gd name="T18" fmla="*/ 634 w 1018"/>
                  <a:gd name="T19" fmla="*/ 570 h 1868"/>
                  <a:gd name="T20" fmla="*/ 545 w 1018"/>
                  <a:gd name="T21" fmla="*/ 759 h 1868"/>
                  <a:gd name="T22" fmla="*/ 450 w 1018"/>
                  <a:gd name="T23" fmla="*/ 971 h 1868"/>
                  <a:gd name="T24" fmla="*/ 383 w 1018"/>
                  <a:gd name="T25" fmla="*/ 1134 h 1868"/>
                  <a:gd name="T26" fmla="*/ 342 w 1018"/>
                  <a:gd name="T27" fmla="*/ 1239 h 1868"/>
                  <a:gd name="T28" fmla="*/ 306 w 1018"/>
                  <a:gd name="T29" fmla="*/ 1339 h 1868"/>
                  <a:gd name="T30" fmla="*/ 277 w 1018"/>
                  <a:gd name="T31" fmla="*/ 1431 h 1868"/>
                  <a:gd name="T32" fmla="*/ 256 w 1018"/>
                  <a:gd name="T33" fmla="*/ 1514 h 1868"/>
                  <a:gd name="T34" fmla="*/ 243 w 1018"/>
                  <a:gd name="T35" fmla="*/ 1582 h 1868"/>
                  <a:gd name="T36" fmla="*/ 243 w 1018"/>
                  <a:gd name="T37" fmla="*/ 1626 h 1868"/>
                  <a:gd name="T38" fmla="*/ 246 w 1018"/>
                  <a:gd name="T39" fmla="*/ 1689 h 1868"/>
                  <a:gd name="T40" fmla="*/ 246 w 1018"/>
                  <a:gd name="T41" fmla="*/ 1743 h 1868"/>
                  <a:gd name="T42" fmla="*/ 243 w 1018"/>
                  <a:gd name="T43" fmla="*/ 1798 h 1868"/>
                  <a:gd name="T44" fmla="*/ 237 w 1018"/>
                  <a:gd name="T45" fmla="*/ 1832 h 1868"/>
                  <a:gd name="T46" fmla="*/ 231 w 1018"/>
                  <a:gd name="T47" fmla="*/ 1851 h 1868"/>
                  <a:gd name="T48" fmla="*/ 223 w 1018"/>
                  <a:gd name="T49" fmla="*/ 1862 h 1868"/>
                  <a:gd name="T50" fmla="*/ 213 w 1018"/>
                  <a:gd name="T51" fmla="*/ 1868 h 1868"/>
                  <a:gd name="T52" fmla="*/ 201 w 1018"/>
                  <a:gd name="T53" fmla="*/ 1865 h 1868"/>
                  <a:gd name="T54" fmla="*/ 186 w 1018"/>
                  <a:gd name="T55" fmla="*/ 1853 h 1868"/>
                  <a:gd name="T56" fmla="*/ 171 w 1018"/>
                  <a:gd name="T57" fmla="*/ 1837 h 1868"/>
                  <a:gd name="T58" fmla="*/ 152 w 1018"/>
                  <a:gd name="T59" fmla="*/ 1827 h 1868"/>
                  <a:gd name="T60" fmla="*/ 131 w 1018"/>
                  <a:gd name="T61" fmla="*/ 1821 h 1868"/>
                  <a:gd name="T62" fmla="*/ 107 w 1018"/>
                  <a:gd name="T63" fmla="*/ 1818 h 1868"/>
                  <a:gd name="T64" fmla="*/ 69 w 1018"/>
                  <a:gd name="T65" fmla="*/ 1821 h 1868"/>
                  <a:gd name="T66" fmla="*/ 20 w 1018"/>
                  <a:gd name="T67" fmla="*/ 1831 h 1868"/>
                  <a:gd name="T68" fmla="*/ 4 w 1018"/>
                  <a:gd name="T69" fmla="*/ 1835 h 1868"/>
                  <a:gd name="T70" fmla="*/ 32 w 1018"/>
                  <a:gd name="T71" fmla="*/ 1796 h 1868"/>
                  <a:gd name="T72" fmla="*/ 69 w 1018"/>
                  <a:gd name="T73" fmla="*/ 1736 h 1868"/>
                  <a:gd name="T74" fmla="*/ 98 w 1018"/>
                  <a:gd name="T75" fmla="*/ 1680 h 1868"/>
                  <a:gd name="T76" fmla="*/ 132 w 1018"/>
                  <a:gd name="T77" fmla="*/ 1609 h 1868"/>
                  <a:gd name="T78" fmla="*/ 168 w 1018"/>
                  <a:gd name="T79" fmla="*/ 1523 h 1868"/>
                  <a:gd name="T80" fmla="*/ 210 w 1018"/>
                  <a:gd name="T81" fmla="*/ 1416 h 1868"/>
                  <a:gd name="T82" fmla="*/ 263 w 1018"/>
                  <a:gd name="T83" fmla="*/ 1282 h 1868"/>
                  <a:gd name="T84" fmla="*/ 327 w 1018"/>
                  <a:gd name="T85" fmla="*/ 1126 h 1868"/>
                  <a:gd name="T86" fmla="*/ 398 w 1018"/>
                  <a:gd name="T87" fmla="*/ 960 h 1868"/>
                  <a:gd name="T88" fmla="*/ 472 w 1018"/>
                  <a:gd name="T89" fmla="*/ 792 h 1868"/>
                  <a:gd name="T90" fmla="*/ 541 w 1018"/>
                  <a:gd name="T91" fmla="*/ 636 h 1868"/>
                  <a:gd name="T92" fmla="*/ 606 w 1018"/>
                  <a:gd name="T93" fmla="*/ 499 h 1868"/>
                  <a:gd name="T94" fmla="*/ 660 w 1018"/>
                  <a:gd name="T95" fmla="*/ 394 h 1868"/>
                  <a:gd name="T96" fmla="*/ 720 w 1018"/>
                  <a:gd name="T97" fmla="*/ 294 h 1868"/>
                  <a:gd name="T98" fmla="*/ 786 w 1018"/>
                  <a:gd name="T99" fmla="*/ 191 h 1868"/>
                  <a:gd name="T100" fmla="*/ 826 w 1018"/>
                  <a:gd name="T101" fmla="*/ 126 h 1868"/>
                  <a:gd name="T102" fmla="*/ 847 w 1018"/>
                  <a:gd name="T103" fmla="*/ 87 h 1868"/>
                  <a:gd name="T104" fmla="*/ 861 w 1018"/>
                  <a:gd name="T105" fmla="*/ 51 h 1868"/>
                  <a:gd name="T106" fmla="*/ 868 w 1018"/>
                  <a:gd name="T107" fmla="*/ 17 h 1868"/>
                  <a:gd name="T108" fmla="*/ 881 w 1018"/>
                  <a:gd name="T109" fmla="*/ 11 h 1868"/>
                  <a:gd name="T110" fmla="*/ 933 w 1018"/>
                  <a:gd name="T111" fmla="*/ 55 h 1868"/>
                  <a:gd name="T112" fmla="*/ 973 w 1018"/>
                  <a:gd name="T113" fmla="*/ 78 h 1868"/>
                  <a:gd name="T114" fmla="*/ 1002 w 1018"/>
                  <a:gd name="T115" fmla="*/ 93 h 18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8"/>
                  <a:gd name="T175" fmla="*/ 0 h 1868"/>
                  <a:gd name="T176" fmla="*/ 1018 w 1018"/>
                  <a:gd name="T177" fmla="*/ 1868 h 18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8" h="1868">
                    <a:moveTo>
                      <a:pt x="1018" y="98"/>
                    </a:moveTo>
                    <a:lnTo>
                      <a:pt x="1013" y="100"/>
                    </a:lnTo>
                    <a:lnTo>
                      <a:pt x="998" y="102"/>
                    </a:lnTo>
                    <a:lnTo>
                      <a:pt x="988" y="106"/>
                    </a:lnTo>
                    <a:lnTo>
                      <a:pt x="976" y="111"/>
                    </a:lnTo>
                    <a:lnTo>
                      <a:pt x="962" y="118"/>
                    </a:lnTo>
                    <a:lnTo>
                      <a:pt x="946" y="128"/>
                    </a:lnTo>
                    <a:lnTo>
                      <a:pt x="927" y="140"/>
                    </a:lnTo>
                    <a:lnTo>
                      <a:pt x="907" y="156"/>
                    </a:lnTo>
                    <a:lnTo>
                      <a:pt x="885" y="175"/>
                    </a:lnTo>
                    <a:lnTo>
                      <a:pt x="861" y="197"/>
                    </a:lnTo>
                    <a:lnTo>
                      <a:pt x="836" y="223"/>
                    </a:lnTo>
                    <a:lnTo>
                      <a:pt x="808" y="254"/>
                    </a:lnTo>
                    <a:lnTo>
                      <a:pt x="781" y="291"/>
                    </a:lnTo>
                    <a:lnTo>
                      <a:pt x="751" y="331"/>
                    </a:lnTo>
                    <a:lnTo>
                      <a:pt x="745" y="342"/>
                    </a:lnTo>
                    <a:lnTo>
                      <a:pt x="729" y="374"/>
                    </a:lnTo>
                    <a:lnTo>
                      <a:pt x="704" y="424"/>
                    </a:lnTo>
                    <a:lnTo>
                      <a:pt x="672" y="490"/>
                    </a:lnTo>
                    <a:lnTo>
                      <a:pt x="634" y="570"/>
                    </a:lnTo>
                    <a:lnTo>
                      <a:pt x="591" y="660"/>
                    </a:lnTo>
                    <a:lnTo>
                      <a:pt x="545" y="759"/>
                    </a:lnTo>
                    <a:lnTo>
                      <a:pt x="498" y="864"/>
                    </a:lnTo>
                    <a:lnTo>
                      <a:pt x="450" y="971"/>
                    </a:lnTo>
                    <a:lnTo>
                      <a:pt x="405" y="1081"/>
                    </a:lnTo>
                    <a:lnTo>
                      <a:pt x="383" y="1134"/>
                    </a:lnTo>
                    <a:lnTo>
                      <a:pt x="362" y="1187"/>
                    </a:lnTo>
                    <a:lnTo>
                      <a:pt x="342" y="1239"/>
                    </a:lnTo>
                    <a:lnTo>
                      <a:pt x="323" y="1290"/>
                    </a:lnTo>
                    <a:lnTo>
                      <a:pt x="306" y="1339"/>
                    </a:lnTo>
                    <a:lnTo>
                      <a:pt x="291" y="1387"/>
                    </a:lnTo>
                    <a:lnTo>
                      <a:pt x="277" y="1431"/>
                    </a:lnTo>
                    <a:lnTo>
                      <a:pt x="266" y="1474"/>
                    </a:lnTo>
                    <a:lnTo>
                      <a:pt x="256" y="1514"/>
                    </a:lnTo>
                    <a:lnTo>
                      <a:pt x="248" y="1550"/>
                    </a:lnTo>
                    <a:lnTo>
                      <a:pt x="243" y="1582"/>
                    </a:lnTo>
                    <a:lnTo>
                      <a:pt x="242" y="1611"/>
                    </a:lnTo>
                    <a:lnTo>
                      <a:pt x="243" y="1626"/>
                    </a:lnTo>
                    <a:lnTo>
                      <a:pt x="244" y="1664"/>
                    </a:lnTo>
                    <a:lnTo>
                      <a:pt x="246" y="1689"/>
                    </a:lnTo>
                    <a:lnTo>
                      <a:pt x="246" y="1716"/>
                    </a:lnTo>
                    <a:lnTo>
                      <a:pt x="246" y="1743"/>
                    </a:lnTo>
                    <a:lnTo>
                      <a:pt x="244" y="1772"/>
                    </a:lnTo>
                    <a:lnTo>
                      <a:pt x="243" y="1798"/>
                    </a:lnTo>
                    <a:lnTo>
                      <a:pt x="239" y="1822"/>
                    </a:lnTo>
                    <a:lnTo>
                      <a:pt x="237" y="1832"/>
                    </a:lnTo>
                    <a:lnTo>
                      <a:pt x="234" y="1842"/>
                    </a:lnTo>
                    <a:lnTo>
                      <a:pt x="231" y="1851"/>
                    </a:lnTo>
                    <a:lnTo>
                      <a:pt x="227" y="1857"/>
                    </a:lnTo>
                    <a:lnTo>
                      <a:pt x="223" y="1862"/>
                    </a:lnTo>
                    <a:lnTo>
                      <a:pt x="218" y="1866"/>
                    </a:lnTo>
                    <a:lnTo>
                      <a:pt x="213" y="1868"/>
                    </a:lnTo>
                    <a:lnTo>
                      <a:pt x="207" y="1867"/>
                    </a:lnTo>
                    <a:lnTo>
                      <a:pt x="201" y="1865"/>
                    </a:lnTo>
                    <a:lnTo>
                      <a:pt x="193" y="1861"/>
                    </a:lnTo>
                    <a:lnTo>
                      <a:pt x="186" y="1853"/>
                    </a:lnTo>
                    <a:lnTo>
                      <a:pt x="177" y="1843"/>
                    </a:lnTo>
                    <a:lnTo>
                      <a:pt x="171" y="1837"/>
                    </a:lnTo>
                    <a:lnTo>
                      <a:pt x="162" y="1831"/>
                    </a:lnTo>
                    <a:lnTo>
                      <a:pt x="152" y="1827"/>
                    </a:lnTo>
                    <a:lnTo>
                      <a:pt x="142" y="1823"/>
                    </a:lnTo>
                    <a:lnTo>
                      <a:pt x="131" y="1821"/>
                    </a:lnTo>
                    <a:lnTo>
                      <a:pt x="120" y="1820"/>
                    </a:lnTo>
                    <a:lnTo>
                      <a:pt x="107" y="1818"/>
                    </a:lnTo>
                    <a:lnTo>
                      <a:pt x="95" y="1818"/>
                    </a:lnTo>
                    <a:lnTo>
                      <a:pt x="69" y="1821"/>
                    </a:lnTo>
                    <a:lnTo>
                      <a:pt x="44" y="1826"/>
                    </a:lnTo>
                    <a:lnTo>
                      <a:pt x="20" y="1831"/>
                    </a:lnTo>
                    <a:lnTo>
                      <a:pt x="0" y="1838"/>
                    </a:lnTo>
                    <a:lnTo>
                      <a:pt x="4" y="1835"/>
                    </a:lnTo>
                    <a:lnTo>
                      <a:pt x="15" y="1821"/>
                    </a:lnTo>
                    <a:lnTo>
                      <a:pt x="32" y="1796"/>
                    </a:lnTo>
                    <a:lnTo>
                      <a:pt x="55" y="1760"/>
                    </a:lnTo>
                    <a:lnTo>
                      <a:pt x="69" y="1736"/>
                    </a:lnTo>
                    <a:lnTo>
                      <a:pt x="82" y="1710"/>
                    </a:lnTo>
                    <a:lnTo>
                      <a:pt x="98" y="1680"/>
                    </a:lnTo>
                    <a:lnTo>
                      <a:pt x="115" y="1646"/>
                    </a:lnTo>
                    <a:lnTo>
                      <a:pt x="132" y="1609"/>
                    </a:lnTo>
                    <a:lnTo>
                      <a:pt x="150" y="1567"/>
                    </a:lnTo>
                    <a:lnTo>
                      <a:pt x="168" y="1523"/>
                    </a:lnTo>
                    <a:lnTo>
                      <a:pt x="187" y="1473"/>
                    </a:lnTo>
                    <a:lnTo>
                      <a:pt x="210" y="1416"/>
                    </a:lnTo>
                    <a:lnTo>
                      <a:pt x="234" y="1353"/>
                    </a:lnTo>
                    <a:lnTo>
                      <a:pt x="263" y="1282"/>
                    </a:lnTo>
                    <a:lnTo>
                      <a:pt x="294" y="1206"/>
                    </a:lnTo>
                    <a:lnTo>
                      <a:pt x="327" y="1126"/>
                    </a:lnTo>
                    <a:lnTo>
                      <a:pt x="362" y="1043"/>
                    </a:lnTo>
                    <a:lnTo>
                      <a:pt x="398" y="960"/>
                    </a:lnTo>
                    <a:lnTo>
                      <a:pt x="434" y="875"/>
                    </a:lnTo>
                    <a:lnTo>
                      <a:pt x="472" y="792"/>
                    </a:lnTo>
                    <a:lnTo>
                      <a:pt x="506" y="713"/>
                    </a:lnTo>
                    <a:lnTo>
                      <a:pt x="541" y="636"/>
                    </a:lnTo>
                    <a:lnTo>
                      <a:pt x="575" y="564"/>
                    </a:lnTo>
                    <a:lnTo>
                      <a:pt x="606" y="499"/>
                    </a:lnTo>
                    <a:lnTo>
                      <a:pt x="635" y="442"/>
                    </a:lnTo>
                    <a:lnTo>
                      <a:pt x="660" y="394"/>
                    </a:lnTo>
                    <a:lnTo>
                      <a:pt x="681" y="356"/>
                    </a:lnTo>
                    <a:lnTo>
                      <a:pt x="720" y="294"/>
                    </a:lnTo>
                    <a:lnTo>
                      <a:pt x="755" y="239"/>
                    </a:lnTo>
                    <a:lnTo>
                      <a:pt x="786" y="191"/>
                    </a:lnTo>
                    <a:lnTo>
                      <a:pt x="815" y="146"/>
                    </a:lnTo>
                    <a:lnTo>
                      <a:pt x="826" y="126"/>
                    </a:lnTo>
                    <a:lnTo>
                      <a:pt x="837" y="106"/>
                    </a:lnTo>
                    <a:lnTo>
                      <a:pt x="847" y="87"/>
                    </a:lnTo>
                    <a:lnTo>
                      <a:pt x="855" y="68"/>
                    </a:lnTo>
                    <a:lnTo>
                      <a:pt x="861" y="51"/>
                    </a:lnTo>
                    <a:lnTo>
                      <a:pt x="866" y="34"/>
                    </a:lnTo>
                    <a:lnTo>
                      <a:pt x="868" y="17"/>
                    </a:lnTo>
                    <a:lnTo>
                      <a:pt x="870" y="0"/>
                    </a:lnTo>
                    <a:lnTo>
                      <a:pt x="881" y="11"/>
                    </a:lnTo>
                    <a:lnTo>
                      <a:pt x="912" y="39"/>
                    </a:lnTo>
                    <a:lnTo>
                      <a:pt x="933" y="55"/>
                    </a:lnTo>
                    <a:lnTo>
                      <a:pt x="959" y="71"/>
                    </a:lnTo>
                    <a:lnTo>
                      <a:pt x="973" y="78"/>
                    </a:lnTo>
                    <a:lnTo>
                      <a:pt x="987" y="86"/>
                    </a:lnTo>
                    <a:lnTo>
                      <a:pt x="1002" y="93"/>
                    </a:lnTo>
                    <a:lnTo>
                      <a:pt x="1018" y="98"/>
                    </a:lnTo>
                    <a:close/>
                  </a:path>
                </a:pathLst>
              </a:custGeom>
              <a:solidFill>
                <a:srgbClr val="004873"/>
              </a:solidFill>
              <a:ln w="9525">
                <a:noFill/>
                <a:round/>
                <a:headEnd/>
                <a:tailEnd/>
              </a:ln>
            </p:spPr>
            <p:txBody>
              <a:bodyPr/>
              <a:lstStyle/>
              <a:p>
                <a:endParaRPr lang="en-US"/>
              </a:p>
            </p:txBody>
          </p:sp>
          <p:sp>
            <p:nvSpPr>
              <p:cNvPr id="1507" name="Freeform 56"/>
              <p:cNvSpPr>
                <a:spLocks/>
              </p:cNvSpPr>
              <p:nvPr/>
            </p:nvSpPr>
            <p:spPr bwMode="auto">
              <a:xfrm>
                <a:off x="3438" y="3691"/>
                <a:ext cx="41" cy="289"/>
              </a:xfrm>
              <a:custGeom>
                <a:avLst/>
                <a:gdLst>
                  <a:gd name="T0" fmla="*/ 139 w 203"/>
                  <a:gd name="T1" fmla="*/ 1442 h 1442"/>
                  <a:gd name="T2" fmla="*/ 139 w 203"/>
                  <a:gd name="T3" fmla="*/ 1429 h 1442"/>
                  <a:gd name="T4" fmla="*/ 140 w 203"/>
                  <a:gd name="T5" fmla="*/ 1390 h 1442"/>
                  <a:gd name="T6" fmla="*/ 141 w 203"/>
                  <a:gd name="T7" fmla="*/ 1328 h 1442"/>
                  <a:gd name="T8" fmla="*/ 141 w 203"/>
                  <a:gd name="T9" fmla="*/ 1244 h 1442"/>
                  <a:gd name="T10" fmla="*/ 140 w 203"/>
                  <a:gd name="T11" fmla="*/ 1194 h 1442"/>
                  <a:gd name="T12" fmla="*/ 137 w 203"/>
                  <a:gd name="T13" fmla="*/ 1140 h 1442"/>
                  <a:gd name="T14" fmla="*/ 134 w 203"/>
                  <a:gd name="T15" fmla="*/ 1081 h 1442"/>
                  <a:gd name="T16" fmla="*/ 130 w 203"/>
                  <a:gd name="T17" fmla="*/ 1016 h 1442"/>
                  <a:gd name="T18" fmla="*/ 124 w 203"/>
                  <a:gd name="T19" fmla="*/ 949 h 1442"/>
                  <a:gd name="T20" fmla="*/ 117 w 203"/>
                  <a:gd name="T21" fmla="*/ 876 h 1442"/>
                  <a:gd name="T22" fmla="*/ 109 w 203"/>
                  <a:gd name="T23" fmla="*/ 800 h 1442"/>
                  <a:gd name="T24" fmla="*/ 99 w 203"/>
                  <a:gd name="T25" fmla="*/ 720 h 1442"/>
                  <a:gd name="T26" fmla="*/ 86 w 203"/>
                  <a:gd name="T27" fmla="*/ 639 h 1442"/>
                  <a:gd name="T28" fmla="*/ 75 w 203"/>
                  <a:gd name="T29" fmla="*/ 559 h 1442"/>
                  <a:gd name="T30" fmla="*/ 62 w 203"/>
                  <a:gd name="T31" fmla="*/ 481 h 1442"/>
                  <a:gd name="T32" fmla="*/ 51 w 203"/>
                  <a:gd name="T33" fmla="*/ 403 h 1442"/>
                  <a:gd name="T34" fmla="*/ 41 w 203"/>
                  <a:gd name="T35" fmla="*/ 331 h 1442"/>
                  <a:gd name="T36" fmla="*/ 31 w 203"/>
                  <a:gd name="T37" fmla="*/ 262 h 1442"/>
                  <a:gd name="T38" fmla="*/ 22 w 203"/>
                  <a:gd name="T39" fmla="*/ 200 h 1442"/>
                  <a:gd name="T40" fmla="*/ 15 w 203"/>
                  <a:gd name="T41" fmla="*/ 144 h 1442"/>
                  <a:gd name="T42" fmla="*/ 9 w 203"/>
                  <a:gd name="T43" fmla="*/ 95 h 1442"/>
                  <a:gd name="T44" fmla="*/ 4 w 203"/>
                  <a:gd name="T45" fmla="*/ 56 h 1442"/>
                  <a:gd name="T46" fmla="*/ 1 w 203"/>
                  <a:gd name="T47" fmla="*/ 26 h 1442"/>
                  <a:gd name="T48" fmla="*/ 0 w 203"/>
                  <a:gd name="T49" fmla="*/ 7 h 1442"/>
                  <a:gd name="T50" fmla="*/ 0 w 203"/>
                  <a:gd name="T51" fmla="*/ 2 h 1442"/>
                  <a:gd name="T52" fmla="*/ 1 w 203"/>
                  <a:gd name="T53" fmla="*/ 0 h 1442"/>
                  <a:gd name="T54" fmla="*/ 2 w 203"/>
                  <a:gd name="T55" fmla="*/ 2 h 1442"/>
                  <a:gd name="T56" fmla="*/ 5 w 203"/>
                  <a:gd name="T57" fmla="*/ 7 h 1442"/>
                  <a:gd name="T58" fmla="*/ 11 w 203"/>
                  <a:gd name="T59" fmla="*/ 27 h 1442"/>
                  <a:gd name="T60" fmla="*/ 20 w 203"/>
                  <a:gd name="T61" fmla="*/ 62 h 1442"/>
                  <a:gd name="T62" fmla="*/ 30 w 203"/>
                  <a:gd name="T63" fmla="*/ 112 h 1442"/>
                  <a:gd name="T64" fmla="*/ 42 w 203"/>
                  <a:gd name="T65" fmla="*/ 173 h 1442"/>
                  <a:gd name="T66" fmla="*/ 56 w 203"/>
                  <a:gd name="T67" fmla="*/ 243 h 1442"/>
                  <a:gd name="T68" fmla="*/ 71 w 203"/>
                  <a:gd name="T69" fmla="*/ 322 h 1442"/>
                  <a:gd name="T70" fmla="*/ 87 w 203"/>
                  <a:gd name="T71" fmla="*/ 407 h 1442"/>
                  <a:gd name="T72" fmla="*/ 104 w 203"/>
                  <a:gd name="T73" fmla="*/ 496 h 1442"/>
                  <a:gd name="T74" fmla="*/ 121 w 203"/>
                  <a:gd name="T75" fmla="*/ 588 h 1442"/>
                  <a:gd name="T76" fmla="*/ 137 w 203"/>
                  <a:gd name="T77" fmla="*/ 681 h 1442"/>
                  <a:gd name="T78" fmla="*/ 152 w 203"/>
                  <a:gd name="T79" fmla="*/ 776 h 1442"/>
                  <a:gd name="T80" fmla="*/ 166 w 203"/>
                  <a:gd name="T81" fmla="*/ 867 h 1442"/>
                  <a:gd name="T82" fmla="*/ 178 w 203"/>
                  <a:gd name="T83" fmla="*/ 956 h 1442"/>
                  <a:gd name="T84" fmla="*/ 188 w 203"/>
                  <a:gd name="T85" fmla="*/ 1040 h 1442"/>
                  <a:gd name="T86" fmla="*/ 197 w 203"/>
                  <a:gd name="T87" fmla="*/ 1117 h 1442"/>
                  <a:gd name="T88" fmla="*/ 202 w 203"/>
                  <a:gd name="T89" fmla="*/ 1187 h 1442"/>
                  <a:gd name="T90" fmla="*/ 203 w 203"/>
                  <a:gd name="T91" fmla="*/ 1217 h 1442"/>
                  <a:gd name="T92" fmla="*/ 203 w 203"/>
                  <a:gd name="T93" fmla="*/ 1246 h 1442"/>
                  <a:gd name="T94" fmla="*/ 203 w 203"/>
                  <a:gd name="T95" fmla="*/ 1271 h 1442"/>
                  <a:gd name="T96" fmla="*/ 202 w 203"/>
                  <a:gd name="T97" fmla="*/ 1293 h 1442"/>
                  <a:gd name="T98" fmla="*/ 200 w 203"/>
                  <a:gd name="T99" fmla="*/ 1309 h 1442"/>
                  <a:gd name="T100" fmla="*/ 197 w 203"/>
                  <a:gd name="T101" fmla="*/ 1324 h 1442"/>
                  <a:gd name="T102" fmla="*/ 192 w 203"/>
                  <a:gd name="T103" fmla="*/ 1338 h 1442"/>
                  <a:gd name="T104" fmla="*/ 188 w 203"/>
                  <a:gd name="T105" fmla="*/ 1352 h 1442"/>
                  <a:gd name="T106" fmla="*/ 177 w 203"/>
                  <a:gd name="T107" fmla="*/ 1378 h 1442"/>
                  <a:gd name="T108" fmla="*/ 166 w 203"/>
                  <a:gd name="T109" fmla="*/ 1399 h 1442"/>
                  <a:gd name="T110" fmla="*/ 147 w 203"/>
                  <a:gd name="T111" fmla="*/ 1430 h 1442"/>
                  <a:gd name="T112" fmla="*/ 139 w 203"/>
                  <a:gd name="T113" fmla="*/ 1442 h 1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3"/>
                  <a:gd name="T172" fmla="*/ 0 h 1442"/>
                  <a:gd name="T173" fmla="*/ 203 w 203"/>
                  <a:gd name="T174" fmla="*/ 1442 h 1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3" h="1442">
                    <a:moveTo>
                      <a:pt x="139" y="1442"/>
                    </a:moveTo>
                    <a:lnTo>
                      <a:pt x="139" y="1429"/>
                    </a:lnTo>
                    <a:lnTo>
                      <a:pt x="140" y="1390"/>
                    </a:lnTo>
                    <a:lnTo>
                      <a:pt x="141" y="1328"/>
                    </a:lnTo>
                    <a:lnTo>
                      <a:pt x="141" y="1244"/>
                    </a:lnTo>
                    <a:lnTo>
                      <a:pt x="140" y="1194"/>
                    </a:lnTo>
                    <a:lnTo>
                      <a:pt x="137" y="1140"/>
                    </a:lnTo>
                    <a:lnTo>
                      <a:pt x="134" y="1081"/>
                    </a:lnTo>
                    <a:lnTo>
                      <a:pt x="130" y="1016"/>
                    </a:lnTo>
                    <a:lnTo>
                      <a:pt x="124" y="949"/>
                    </a:lnTo>
                    <a:lnTo>
                      <a:pt x="117" y="876"/>
                    </a:lnTo>
                    <a:lnTo>
                      <a:pt x="109" y="800"/>
                    </a:lnTo>
                    <a:lnTo>
                      <a:pt x="99" y="720"/>
                    </a:lnTo>
                    <a:lnTo>
                      <a:pt x="86" y="639"/>
                    </a:lnTo>
                    <a:lnTo>
                      <a:pt x="75" y="559"/>
                    </a:lnTo>
                    <a:lnTo>
                      <a:pt x="62" y="481"/>
                    </a:lnTo>
                    <a:lnTo>
                      <a:pt x="51" y="403"/>
                    </a:lnTo>
                    <a:lnTo>
                      <a:pt x="41" y="331"/>
                    </a:lnTo>
                    <a:lnTo>
                      <a:pt x="31" y="262"/>
                    </a:lnTo>
                    <a:lnTo>
                      <a:pt x="22" y="200"/>
                    </a:lnTo>
                    <a:lnTo>
                      <a:pt x="15" y="144"/>
                    </a:lnTo>
                    <a:lnTo>
                      <a:pt x="9" y="95"/>
                    </a:lnTo>
                    <a:lnTo>
                      <a:pt x="4" y="56"/>
                    </a:lnTo>
                    <a:lnTo>
                      <a:pt x="1" y="26"/>
                    </a:lnTo>
                    <a:lnTo>
                      <a:pt x="0" y="7"/>
                    </a:lnTo>
                    <a:lnTo>
                      <a:pt x="0" y="2"/>
                    </a:lnTo>
                    <a:lnTo>
                      <a:pt x="1" y="0"/>
                    </a:lnTo>
                    <a:lnTo>
                      <a:pt x="2" y="2"/>
                    </a:lnTo>
                    <a:lnTo>
                      <a:pt x="5" y="7"/>
                    </a:lnTo>
                    <a:lnTo>
                      <a:pt x="11" y="27"/>
                    </a:lnTo>
                    <a:lnTo>
                      <a:pt x="20" y="62"/>
                    </a:lnTo>
                    <a:lnTo>
                      <a:pt x="30" y="112"/>
                    </a:lnTo>
                    <a:lnTo>
                      <a:pt x="42" y="173"/>
                    </a:lnTo>
                    <a:lnTo>
                      <a:pt x="56" y="243"/>
                    </a:lnTo>
                    <a:lnTo>
                      <a:pt x="71" y="322"/>
                    </a:lnTo>
                    <a:lnTo>
                      <a:pt x="87" y="407"/>
                    </a:lnTo>
                    <a:lnTo>
                      <a:pt x="104" y="496"/>
                    </a:lnTo>
                    <a:lnTo>
                      <a:pt x="121" y="588"/>
                    </a:lnTo>
                    <a:lnTo>
                      <a:pt x="137" y="681"/>
                    </a:lnTo>
                    <a:lnTo>
                      <a:pt x="152" y="776"/>
                    </a:lnTo>
                    <a:lnTo>
                      <a:pt x="166" y="867"/>
                    </a:lnTo>
                    <a:lnTo>
                      <a:pt x="178" y="956"/>
                    </a:lnTo>
                    <a:lnTo>
                      <a:pt x="188" y="1040"/>
                    </a:lnTo>
                    <a:lnTo>
                      <a:pt x="197" y="1117"/>
                    </a:lnTo>
                    <a:lnTo>
                      <a:pt x="202" y="1187"/>
                    </a:lnTo>
                    <a:lnTo>
                      <a:pt x="203" y="1217"/>
                    </a:lnTo>
                    <a:lnTo>
                      <a:pt x="203" y="1246"/>
                    </a:lnTo>
                    <a:lnTo>
                      <a:pt x="203" y="1271"/>
                    </a:lnTo>
                    <a:lnTo>
                      <a:pt x="202" y="1293"/>
                    </a:lnTo>
                    <a:lnTo>
                      <a:pt x="200" y="1309"/>
                    </a:lnTo>
                    <a:lnTo>
                      <a:pt x="197" y="1324"/>
                    </a:lnTo>
                    <a:lnTo>
                      <a:pt x="192" y="1338"/>
                    </a:lnTo>
                    <a:lnTo>
                      <a:pt x="188" y="1352"/>
                    </a:lnTo>
                    <a:lnTo>
                      <a:pt x="177" y="1378"/>
                    </a:lnTo>
                    <a:lnTo>
                      <a:pt x="166" y="1399"/>
                    </a:lnTo>
                    <a:lnTo>
                      <a:pt x="147" y="1430"/>
                    </a:lnTo>
                    <a:lnTo>
                      <a:pt x="139" y="1442"/>
                    </a:lnTo>
                    <a:close/>
                  </a:path>
                </a:pathLst>
              </a:custGeom>
              <a:solidFill>
                <a:srgbClr val="004873"/>
              </a:solidFill>
              <a:ln w="9525">
                <a:noFill/>
                <a:round/>
                <a:headEnd/>
                <a:tailEnd/>
              </a:ln>
            </p:spPr>
            <p:txBody>
              <a:bodyPr/>
              <a:lstStyle/>
              <a:p>
                <a:endParaRPr lang="en-US"/>
              </a:p>
            </p:txBody>
          </p:sp>
          <p:sp>
            <p:nvSpPr>
              <p:cNvPr id="1508" name="Freeform 57"/>
              <p:cNvSpPr>
                <a:spLocks/>
              </p:cNvSpPr>
              <p:nvPr/>
            </p:nvSpPr>
            <p:spPr bwMode="auto">
              <a:xfrm>
                <a:off x="3319" y="3875"/>
                <a:ext cx="59" cy="172"/>
              </a:xfrm>
              <a:custGeom>
                <a:avLst/>
                <a:gdLst>
                  <a:gd name="T0" fmla="*/ 290 w 296"/>
                  <a:gd name="T1" fmla="*/ 800 h 858"/>
                  <a:gd name="T2" fmla="*/ 294 w 296"/>
                  <a:gd name="T3" fmla="*/ 797 h 858"/>
                  <a:gd name="T4" fmla="*/ 296 w 296"/>
                  <a:gd name="T5" fmla="*/ 792 h 858"/>
                  <a:gd name="T6" fmla="*/ 284 w 296"/>
                  <a:gd name="T7" fmla="*/ 771 h 858"/>
                  <a:gd name="T8" fmla="*/ 260 w 296"/>
                  <a:gd name="T9" fmla="*/ 736 h 858"/>
                  <a:gd name="T10" fmla="*/ 241 w 296"/>
                  <a:gd name="T11" fmla="*/ 705 h 858"/>
                  <a:gd name="T12" fmla="*/ 222 w 296"/>
                  <a:gd name="T13" fmla="*/ 667 h 858"/>
                  <a:gd name="T14" fmla="*/ 207 w 296"/>
                  <a:gd name="T15" fmla="*/ 625 h 858"/>
                  <a:gd name="T16" fmla="*/ 195 w 296"/>
                  <a:gd name="T17" fmla="*/ 570 h 858"/>
                  <a:gd name="T18" fmla="*/ 166 w 296"/>
                  <a:gd name="T19" fmla="*/ 478 h 858"/>
                  <a:gd name="T20" fmla="*/ 129 w 296"/>
                  <a:gd name="T21" fmla="*/ 359 h 858"/>
                  <a:gd name="T22" fmla="*/ 86 w 296"/>
                  <a:gd name="T23" fmla="*/ 233 h 858"/>
                  <a:gd name="T24" fmla="*/ 48 w 296"/>
                  <a:gd name="T25" fmla="*/ 118 h 858"/>
                  <a:gd name="T26" fmla="*/ 17 w 296"/>
                  <a:gd name="T27" fmla="*/ 35 h 858"/>
                  <a:gd name="T28" fmla="*/ 3 w 296"/>
                  <a:gd name="T29" fmla="*/ 2 h 858"/>
                  <a:gd name="T30" fmla="*/ 0 w 296"/>
                  <a:gd name="T31" fmla="*/ 1 h 858"/>
                  <a:gd name="T32" fmla="*/ 7 w 296"/>
                  <a:gd name="T33" fmla="*/ 31 h 858"/>
                  <a:gd name="T34" fmla="*/ 50 w 296"/>
                  <a:gd name="T35" fmla="*/ 192 h 858"/>
                  <a:gd name="T36" fmla="*/ 105 w 296"/>
                  <a:gd name="T37" fmla="*/ 393 h 858"/>
                  <a:gd name="T38" fmla="*/ 146 w 296"/>
                  <a:gd name="T39" fmla="*/ 545 h 858"/>
                  <a:gd name="T40" fmla="*/ 170 w 296"/>
                  <a:gd name="T41" fmla="*/ 630 h 858"/>
                  <a:gd name="T42" fmla="*/ 174 w 296"/>
                  <a:gd name="T43" fmla="*/ 646 h 858"/>
                  <a:gd name="T44" fmla="*/ 174 w 296"/>
                  <a:gd name="T45" fmla="*/ 671 h 858"/>
                  <a:gd name="T46" fmla="*/ 172 w 296"/>
                  <a:gd name="T47" fmla="*/ 696 h 858"/>
                  <a:gd name="T48" fmla="*/ 166 w 296"/>
                  <a:gd name="T49" fmla="*/ 727 h 858"/>
                  <a:gd name="T50" fmla="*/ 154 w 296"/>
                  <a:gd name="T51" fmla="*/ 762 h 858"/>
                  <a:gd name="T52" fmla="*/ 135 w 296"/>
                  <a:gd name="T53" fmla="*/ 801 h 858"/>
                  <a:gd name="T54" fmla="*/ 106 w 296"/>
                  <a:gd name="T55" fmla="*/ 840 h 858"/>
                  <a:gd name="T56" fmla="*/ 94 w 296"/>
                  <a:gd name="T57" fmla="*/ 856 h 858"/>
                  <a:gd name="T58" fmla="*/ 126 w 296"/>
                  <a:gd name="T59" fmla="*/ 840 h 858"/>
                  <a:gd name="T60" fmla="*/ 182 w 296"/>
                  <a:gd name="T61" fmla="*/ 818 h 858"/>
                  <a:gd name="T62" fmla="*/ 234 w 296"/>
                  <a:gd name="T63" fmla="*/ 805 h 858"/>
                  <a:gd name="T64" fmla="*/ 269 w 296"/>
                  <a:gd name="T65" fmla="*/ 800 h 8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6"/>
                  <a:gd name="T100" fmla="*/ 0 h 858"/>
                  <a:gd name="T101" fmla="*/ 296 w 296"/>
                  <a:gd name="T102" fmla="*/ 858 h 8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6" h="858">
                    <a:moveTo>
                      <a:pt x="286" y="800"/>
                    </a:moveTo>
                    <a:lnTo>
                      <a:pt x="290" y="800"/>
                    </a:lnTo>
                    <a:lnTo>
                      <a:pt x="292" y="798"/>
                    </a:lnTo>
                    <a:lnTo>
                      <a:pt x="294" y="797"/>
                    </a:lnTo>
                    <a:lnTo>
                      <a:pt x="295" y="796"/>
                    </a:lnTo>
                    <a:lnTo>
                      <a:pt x="296" y="792"/>
                    </a:lnTo>
                    <a:lnTo>
                      <a:pt x="294" y="787"/>
                    </a:lnTo>
                    <a:lnTo>
                      <a:pt x="284" y="771"/>
                    </a:lnTo>
                    <a:lnTo>
                      <a:pt x="269" y="748"/>
                    </a:lnTo>
                    <a:lnTo>
                      <a:pt x="260" y="736"/>
                    </a:lnTo>
                    <a:lnTo>
                      <a:pt x="250" y="721"/>
                    </a:lnTo>
                    <a:lnTo>
                      <a:pt x="241" y="705"/>
                    </a:lnTo>
                    <a:lnTo>
                      <a:pt x="231" y="687"/>
                    </a:lnTo>
                    <a:lnTo>
                      <a:pt x="222" y="667"/>
                    </a:lnTo>
                    <a:lnTo>
                      <a:pt x="215" y="647"/>
                    </a:lnTo>
                    <a:lnTo>
                      <a:pt x="207" y="625"/>
                    </a:lnTo>
                    <a:lnTo>
                      <a:pt x="202" y="602"/>
                    </a:lnTo>
                    <a:lnTo>
                      <a:pt x="195" y="570"/>
                    </a:lnTo>
                    <a:lnTo>
                      <a:pt x="182" y="529"/>
                    </a:lnTo>
                    <a:lnTo>
                      <a:pt x="166" y="478"/>
                    </a:lnTo>
                    <a:lnTo>
                      <a:pt x="149" y="420"/>
                    </a:lnTo>
                    <a:lnTo>
                      <a:pt x="129" y="359"/>
                    </a:lnTo>
                    <a:lnTo>
                      <a:pt x="108" y="295"/>
                    </a:lnTo>
                    <a:lnTo>
                      <a:pt x="86" y="233"/>
                    </a:lnTo>
                    <a:lnTo>
                      <a:pt x="66" y="173"/>
                    </a:lnTo>
                    <a:lnTo>
                      <a:pt x="48" y="118"/>
                    </a:lnTo>
                    <a:lnTo>
                      <a:pt x="30" y="72"/>
                    </a:lnTo>
                    <a:lnTo>
                      <a:pt x="17" y="35"/>
                    </a:lnTo>
                    <a:lnTo>
                      <a:pt x="7" y="10"/>
                    </a:lnTo>
                    <a:lnTo>
                      <a:pt x="3" y="2"/>
                    </a:lnTo>
                    <a:lnTo>
                      <a:pt x="0" y="0"/>
                    </a:lnTo>
                    <a:lnTo>
                      <a:pt x="0" y="1"/>
                    </a:lnTo>
                    <a:lnTo>
                      <a:pt x="0" y="6"/>
                    </a:lnTo>
                    <a:lnTo>
                      <a:pt x="7" y="31"/>
                    </a:lnTo>
                    <a:lnTo>
                      <a:pt x="19" y="78"/>
                    </a:lnTo>
                    <a:lnTo>
                      <a:pt x="50" y="192"/>
                    </a:lnTo>
                    <a:lnTo>
                      <a:pt x="79" y="298"/>
                    </a:lnTo>
                    <a:lnTo>
                      <a:pt x="105" y="393"/>
                    </a:lnTo>
                    <a:lnTo>
                      <a:pt x="128" y="476"/>
                    </a:lnTo>
                    <a:lnTo>
                      <a:pt x="146" y="545"/>
                    </a:lnTo>
                    <a:lnTo>
                      <a:pt x="160" y="597"/>
                    </a:lnTo>
                    <a:lnTo>
                      <a:pt x="170" y="630"/>
                    </a:lnTo>
                    <a:lnTo>
                      <a:pt x="172" y="641"/>
                    </a:lnTo>
                    <a:lnTo>
                      <a:pt x="174" y="646"/>
                    </a:lnTo>
                    <a:lnTo>
                      <a:pt x="174" y="661"/>
                    </a:lnTo>
                    <a:lnTo>
                      <a:pt x="174" y="671"/>
                    </a:lnTo>
                    <a:lnTo>
                      <a:pt x="174" y="682"/>
                    </a:lnTo>
                    <a:lnTo>
                      <a:pt x="172" y="696"/>
                    </a:lnTo>
                    <a:lnTo>
                      <a:pt x="170" y="711"/>
                    </a:lnTo>
                    <a:lnTo>
                      <a:pt x="166" y="727"/>
                    </a:lnTo>
                    <a:lnTo>
                      <a:pt x="161" y="745"/>
                    </a:lnTo>
                    <a:lnTo>
                      <a:pt x="154" y="762"/>
                    </a:lnTo>
                    <a:lnTo>
                      <a:pt x="145" y="781"/>
                    </a:lnTo>
                    <a:lnTo>
                      <a:pt x="135" y="801"/>
                    </a:lnTo>
                    <a:lnTo>
                      <a:pt x="123" y="820"/>
                    </a:lnTo>
                    <a:lnTo>
                      <a:pt x="106" y="840"/>
                    </a:lnTo>
                    <a:lnTo>
                      <a:pt x="89" y="858"/>
                    </a:lnTo>
                    <a:lnTo>
                      <a:pt x="94" y="856"/>
                    </a:lnTo>
                    <a:lnTo>
                      <a:pt x="106" y="850"/>
                    </a:lnTo>
                    <a:lnTo>
                      <a:pt x="126" y="840"/>
                    </a:lnTo>
                    <a:lnTo>
                      <a:pt x="153" y="830"/>
                    </a:lnTo>
                    <a:lnTo>
                      <a:pt x="182" y="818"/>
                    </a:lnTo>
                    <a:lnTo>
                      <a:pt x="216" y="808"/>
                    </a:lnTo>
                    <a:lnTo>
                      <a:pt x="234" y="805"/>
                    </a:lnTo>
                    <a:lnTo>
                      <a:pt x="251" y="802"/>
                    </a:lnTo>
                    <a:lnTo>
                      <a:pt x="269" y="800"/>
                    </a:lnTo>
                    <a:lnTo>
                      <a:pt x="286" y="800"/>
                    </a:lnTo>
                    <a:close/>
                  </a:path>
                </a:pathLst>
              </a:custGeom>
              <a:solidFill>
                <a:srgbClr val="004873"/>
              </a:solidFill>
              <a:ln w="9525">
                <a:noFill/>
                <a:round/>
                <a:headEnd/>
                <a:tailEnd/>
              </a:ln>
            </p:spPr>
            <p:txBody>
              <a:bodyPr/>
              <a:lstStyle/>
              <a:p>
                <a:endParaRPr lang="en-US"/>
              </a:p>
            </p:txBody>
          </p:sp>
          <p:sp>
            <p:nvSpPr>
              <p:cNvPr id="1509" name="Freeform 58"/>
              <p:cNvSpPr>
                <a:spLocks/>
              </p:cNvSpPr>
              <p:nvPr/>
            </p:nvSpPr>
            <p:spPr bwMode="auto">
              <a:xfrm>
                <a:off x="3063" y="3922"/>
                <a:ext cx="188" cy="171"/>
              </a:xfrm>
              <a:custGeom>
                <a:avLst/>
                <a:gdLst>
                  <a:gd name="T0" fmla="*/ 736 w 943"/>
                  <a:gd name="T1" fmla="*/ 855 h 855"/>
                  <a:gd name="T2" fmla="*/ 735 w 943"/>
                  <a:gd name="T3" fmla="*/ 851 h 855"/>
                  <a:gd name="T4" fmla="*/ 731 w 943"/>
                  <a:gd name="T5" fmla="*/ 841 h 855"/>
                  <a:gd name="T6" fmla="*/ 724 w 943"/>
                  <a:gd name="T7" fmla="*/ 826 h 855"/>
                  <a:gd name="T8" fmla="*/ 710 w 943"/>
                  <a:gd name="T9" fmla="*/ 805 h 855"/>
                  <a:gd name="T10" fmla="*/ 691 w 943"/>
                  <a:gd name="T11" fmla="*/ 777 h 855"/>
                  <a:gd name="T12" fmla="*/ 665 w 943"/>
                  <a:gd name="T13" fmla="*/ 746 h 855"/>
                  <a:gd name="T14" fmla="*/ 649 w 943"/>
                  <a:gd name="T15" fmla="*/ 727 h 855"/>
                  <a:gd name="T16" fmla="*/ 631 w 943"/>
                  <a:gd name="T17" fmla="*/ 709 h 855"/>
                  <a:gd name="T18" fmla="*/ 611 w 943"/>
                  <a:gd name="T19" fmla="*/ 687 h 855"/>
                  <a:gd name="T20" fmla="*/ 588 w 943"/>
                  <a:gd name="T21" fmla="*/ 666 h 855"/>
                  <a:gd name="T22" fmla="*/ 562 w 943"/>
                  <a:gd name="T23" fmla="*/ 640 h 855"/>
                  <a:gd name="T24" fmla="*/ 530 w 943"/>
                  <a:gd name="T25" fmla="*/ 608 h 855"/>
                  <a:gd name="T26" fmla="*/ 494 w 943"/>
                  <a:gd name="T27" fmla="*/ 570 h 855"/>
                  <a:gd name="T28" fmla="*/ 455 w 943"/>
                  <a:gd name="T29" fmla="*/ 528 h 855"/>
                  <a:gd name="T30" fmla="*/ 371 w 943"/>
                  <a:gd name="T31" fmla="*/ 435 h 855"/>
                  <a:gd name="T32" fmla="*/ 281 w 943"/>
                  <a:gd name="T33" fmla="*/ 334 h 855"/>
                  <a:gd name="T34" fmla="*/ 193 w 943"/>
                  <a:gd name="T35" fmla="*/ 234 h 855"/>
                  <a:gd name="T36" fmla="*/ 114 w 943"/>
                  <a:gd name="T37" fmla="*/ 141 h 855"/>
                  <a:gd name="T38" fmla="*/ 79 w 943"/>
                  <a:gd name="T39" fmla="*/ 98 h 855"/>
                  <a:gd name="T40" fmla="*/ 47 w 943"/>
                  <a:gd name="T41" fmla="*/ 60 h 855"/>
                  <a:gd name="T42" fmla="*/ 21 w 943"/>
                  <a:gd name="T43" fmla="*/ 26 h 855"/>
                  <a:gd name="T44" fmla="*/ 0 w 943"/>
                  <a:gd name="T45" fmla="*/ 0 h 855"/>
                  <a:gd name="T46" fmla="*/ 21 w 943"/>
                  <a:gd name="T47" fmla="*/ 22 h 855"/>
                  <a:gd name="T48" fmla="*/ 76 w 943"/>
                  <a:gd name="T49" fmla="*/ 85 h 855"/>
                  <a:gd name="T50" fmla="*/ 158 w 943"/>
                  <a:gd name="T51" fmla="*/ 176 h 855"/>
                  <a:gd name="T52" fmla="*/ 260 w 943"/>
                  <a:gd name="T53" fmla="*/ 283 h 855"/>
                  <a:gd name="T54" fmla="*/ 313 w 943"/>
                  <a:gd name="T55" fmla="*/ 341 h 855"/>
                  <a:gd name="T56" fmla="*/ 369 w 943"/>
                  <a:gd name="T57" fmla="*/ 397 h 855"/>
                  <a:gd name="T58" fmla="*/ 424 w 943"/>
                  <a:gd name="T59" fmla="*/ 452 h 855"/>
                  <a:gd name="T60" fmla="*/ 479 w 943"/>
                  <a:gd name="T61" fmla="*/ 504 h 855"/>
                  <a:gd name="T62" fmla="*/ 533 w 943"/>
                  <a:gd name="T63" fmla="*/ 551 h 855"/>
                  <a:gd name="T64" fmla="*/ 582 w 943"/>
                  <a:gd name="T65" fmla="*/ 594 h 855"/>
                  <a:gd name="T66" fmla="*/ 605 w 943"/>
                  <a:gd name="T67" fmla="*/ 613 h 855"/>
                  <a:gd name="T68" fmla="*/ 628 w 943"/>
                  <a:gd name="T69" fmla="*/ 630 h 855"/>
                  <a:gd name="T70" fmla="*/ 648 w 943"/>
                  <a:gd name="T71" fmla="*/ 644 h 855"/>
                  <a:gd name="T72" fmla="*/ 668 w 943"/>
                  <a:gd name="T73" fmla="*/ 656 h 855"/>
                  <a:gd name="T74" fmla="*/ 703 w 943"/>
                  <a:gd name="T75" fmla="*/ 679 h 855"/>
                  <a:gd name="T76" fmla="*/ 736 w 943"/>
                  <a:gd name="T77" fmla="*/ 697 h 855"/>
                  <a:gd name="T78" fmla="*/ 766 w 943"/>
                  <a:gd name="T79" fmla="*/ 714 h 855"/>
                  <a:gd name="T80" fmla="*/ 794 w 943"/>
                  <a:gd name="T81" fmla="*/ 729 h 855"/>
                  <a:gd name="T82" fmla="*/ 819 w 943"/>
                  <a:gd name="T83" fmla="*/ 741 h 855"/>
                  <a:gd name="T84" fmla="*/ 841 w 943"/>
                  <a:gd name="T85" fmla="*/ 751 h 855"/>
                  <a:gd name="T86" fmla="*/ 862 w 943"/>
                  <a:gd name="T87" fmla="*/ 760 h 855"/>
                  <a:gd name="T88" fmla="*/ 880 w 943"/>
                  <a:gd name="T89" fmla="*/ 767 h 855"/>
                  <a:gd name="T90" fmla="*/ 908 w 943"/>
                  <a:gd name="T91" fmla="*/ 777 h 855"/>
                  <a:gd name="T92" fmla="*/ 928 w 943"/>
                  <a:gd name="T93" fmla="*/ 782 h 855"/>
                  <a:gd name="T94" fmla="*/ 940 w 943"/>
                  <a:gd name="T95" fmla="*/ 785 h 855"/>
                  <a:gd name="T96" fmla="*/ 943 w 943"/>
                  <a:gd name="T97" fmla="*/ 785 h 855"/>
                  <a:gd name="T98" fmla="*/ 938 w 943"/>
                  <a:gd name="T99" fmla="*/ 785 h 855"/>
                  <a:gd name="T100" fmla="*/ 923 w 943"/>
                  <a:gd name="T101" fmla="*/ 784 h 855"/>
                  <a:gd name="T102" fmla="*/ 902 w 943"/>
                  <a:gd name="T103" fmla="*/ 785 h 855"/>
                  <a:gd name="T104" fmla="*/ 873 w 943"/>
                  <a:gd name="T105" fmla="*/ 789 h 855"/>
                  <a:gd name="T106" fmla="*/ 857 w 943"/>
                  <a:gd name="T107" fmla="*/ 791 h 855"/>
                  <a:gd name="T108" fmla="*/ 841 w 943"/>
                  <a:gd name="T109" fmla="*/ 795 h 855"/>
                  <a:gd name="T110" fmla="*/ 824 w 943"/>
                  <a:gd name="T111" fmla="*/ 801 h 855"/>
                  <a:gd name="T112" fmla="*/ 806 w 943"/>
                  <a:gd name="T113" fmla="*/ 809 h 855"/>
                  <a:gd name="T114" fmla="*/ 789 w 943"/>
                  <a:gd name="T115" fmla="*/ 816 h 855"/>
                  <a:gd name="T116" fmla="*/ 771 w 943"/>
                  <a:gd name="T117" fmla="*/ 827 h 855"/>
                  <a:gd name="T118" fmla="*/ 754 w 943"/>
                  <a:gd name="T119" fmla="*/ 840 h 855"/>
                  <a:gd name="T120" fmla="*/ 736 w 943"/>
                  <a:gd name="T121" fmla="*/ 855 h 8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3"/>
                  <a:gd name="T184" fmla="*/ 0 h 855"/>
                  <a:gd name="T185" fmla="*/ 943 w 943"/>
                  <a:gd name="T186" fmla="*/ 855 h 8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3" h="855">
                    <a:moveTo>
                      <a:pt x="736" y="855"/>
                    </a:moveTo>
                    <a:lnTo>
                      <a:pt x="735" y="851"/>
                    </a:lnTo>
                    <a:lnTo>
                      <a:pt x="731" y="841"/>
                    </a:lnTo>
                    <a:lnTo>
                      <a:pt x="724" y="826"/>
                    </a:lnTo>
                    <a:lnTo>
                      <a:pt x="710" y="805"/>
                    </a:lnTo>
                    <a:lnTo>
                      <a:pt x="691" y="777"/>
                    </a:lnTo>
                    <a:lnTo>
                      <a:pt x="665" y="746"/>
                    </a:lnTo>
                    <a:lnTo>
                      <a:pt x="649" y="727"/>
                    </a:lnTo>
                    <a:lnTo>
                      <a:pt x="631" y="709"/>
                    </a:lnTo>
                    <a:lnTo>
                      <a:pt x="611" y="687"/>
                    </a:lnTo>
                    <a:lnTo>
                      <a:pt x="588" y="666"/>
                    </a:lnTo>
                    <a:lnTo>
                      <a:pt x="562" y="640"/>
                    </a:lnTo>
                    <a:lnTo>
                      <a:pt x="530" y="608"/>
                    </a:lnTo>
                    <a:lnTo>
                      <a:pt x="494" y="570"/>
                    </a:lnTo>
                    <a:lnTo>
                      <a:pt x="455" y="528"/>
                    </a:lnTo>
                    <a:lnTo>
                      <a:pt x="371" y="435"/>
                    </a:lnTo>
                    <a:lnTo>
                      <a:pt x="281" y="334"/>
                    </a:lnTo>
                    <a:lnTo>
                      <a:pt x="193" y="234"/>
                    </a:lnTo>
                    <a:lnTo>
                      <a:pt x="114" y="141"/>
                    </a:lnTo>
                    <a:lnTo>
                      <a:pt x="79" y="98"/>
                    </a:lnTo>
                    <a:lnTo>
                      <a:pt x="47" y="60"/>
                    </a:lnTo>
                    <a:lnTo>
                      <a:pt x="21" y="26"/>
                    </a:lnTo>
                    <a:lnTo>
                      <a:pt x="0" y="0"/>
                    </a:lnTo>
                    <a:lnTo>
                      <a:pt x="21" y="22"/>
                    </a:lnTo>
                    <a:lnTo>
                      <a:pt x="76" y="85"/>
                    </a:lnTo>
                    <a:lnTo>
                      <a:pt x="158" y="176"/>
                    </a:lnTo>
                    <a:lnTo>
                      <a:pt x="260" y="283"/>
                    </a:lnTo>
                    <a:lnTo>
                      <a:pt x="313" y="341"/>
                    </a:lnTo>
                    <a:lnTo>
                      <a:pt x="369" y="397"/>
                    </a:lnTo>
                    <a:lnTo>
                      <a:pt x="424" y="452"/>
                    </a:lnTo>
                    <a:lnTo>
                      <a:pt x="479" y="504"/>
                    </a:lnTo>
                    <a:lnTo>
                      <a:pt x="533" y="551"/>
                    </a:lnTo>
                    <a:lnTo>
                      <a:pt x="582" y="594"/>
                    </a:lnTo>
                    <a:lnTo>
                      <a:pt x="605" y="613"/>
                    </a:lnTo>
                    <a:lnTo>
                      <a:pt x="628" y="630"/>
                    </a:lnTo>
                    <a:lnTo>
                      <a:pt x="648" y="644"/>
                    </a:lnTo>
                    <a:lnTo>
                      <a:pt x="668" y="656"/>
                    </a:lnTo>
                    <a:lnTo>
                      <a:pt x="703" y="679"/>
                    </a:lnTo>
                    <a:lnTo>
                      <a:pt x="736" y="697"/>
                    </a:lnTo>
                    <a:lnTo>
                      <a:pt x="766" y="714"/>
                    </a:lnTo>
                    <a:lnTo>
                      <a:pt x="794" y="729"/>
                    </a:lnTo>
                    <a:lnTo>
                      <a:pt x="819" y="741"/>
                    </a:lnTo>
                    <a:lnTo>
                      <a:pt x="841" y="751"/>
                    </a:lnTo>
                    <a:lnTo>
                      <a:pt x="862" y="760"/>
                    </a:lnTo>
                    <a:lnTo>
                      <a:pt x="880" y="767"/>
                    </a:lnTo>
                    <a:lnTo>
                      <a:pt x="908" y="777"/>
                    </a:lnTo>
                    <a:lnTo>
                      <a:pt x="928" y="782"/>
                    </a:lnTo>
                    <a:lnTo>
                      <a:pt x="940" y="785"/>
                    </a:lnTo>
                    <a:lnTo>
                      <a:pt x="943" y="785"/>
                    </a:lnTo>
                    <a:lnTo>
                      <a:pt x="938" y="785"/>
                    </a:lnTo>
                    <a:lnTo>
                      <a:pt x="923" y="784"/>
                    </a:lnTo>
                    <a:lnTo>
                      <a:pt x="902" y="785"/>
                    </a:lnTo>
                    <a:lnTo>
                      <a:pt x="873" y="789"/>
                    </a:lnTo>
                    <a:lnTo>
                      <a:pt x="857" y="791"/>
                    </a:lnTo>
                    <a:lnTo>
                      <a:pt x="841" y="795"/>
                    </a:lnTo>
                    <a:lnTo>
                      <a:pt x="824" y="801"/>
                    </a:lnTo>
                    <a:lnTo>
                      <a:pt x="806" y="809"/>
                    </a:lnTo>
                    <a:lnTo>
                      <a:pt x="789" y="816"/>
                    </a:lnTo>
                    <a:lnTo>
                      <a:pt x="771" y="827"/>
                    </a:lnTo>
                    <a:lnTo>
                      <a:pt x="754" y="840"/>
                    </a:lnTo>
                    <a:lnTo>
                      <a:pt x="736" y="855"/>
                    </a:lnTo>
                    <a:close/>
                  </a:path>
                </a:pathLst>
              </a:custGeom>
              <a:solidFill>
                <a:srgbClr val="004873"/>
              </a:solidFill>
              <a:ln w="9525">
                <a:noFill/>
                <a:round/>
                <a:headEnd/>
                <a:tailEnd/>
              </a:ln>
            </p:spPr>
            <p:txBody>
              <a:bodyPr/>
              <a:lstStyle/>
              <a:p>
                <a:endParaRPr lang="en-US"/>
              </a:p>
            </p:txBody>
          </p:sp>
          <p:sp>
            <p:nvSpPr>
              <p:cNvPr id="1510" name="Freeform 59"/>
              <p:cNvSpPr>
                <a:spLocks/>
              </p:cNvSpPr>
              <p:nvPr/>
            </p:nvSpPr>
            <p:spPr bwMode="auto">
              <a:xfrm>
                <a:off x="2950" y="3924"/>
                <a:ext cx="179" cy="183"/>
              </a:xfrm>
              <a:custGeom>
                <a:avLst/>
                <a:gdLst>
                  <a:gd name="T0" fmla="*/ 881 w 894"/>
                  <a:gd name="T1" fmla="*/ 910 h 917"/>
                  <a:gd name="T2" fmla="*/ 794 w 894"/>
                  <a:gd name="T3" fmla="*/ 855 h 917"/>
                  <a:gd name="T4" fmla="*/ 695 w 894"/>
                  <a:gd name="T5" fmla="*/ 788 h 917"/>
                  <a:gd name="T6" fmla="*/ 624 w 894"/>
                  <a:gd name="T7" fmla="*/ 735 h 917"/>
                  <a:gd name="T8" fmla="*/ 557 w 894"/>
                  <a:gd name="T9" fmla="*/ 678 h 917"/>
                  <a:gd name="T10" fmla="*/ 496 w 894"/>
                  <a:gd name="T11" fmla="*/ 620 h 917"/>
                  <a:gd name="T12" fmla="*/ 442 w 894"/>
                  <a:gd name="T13" fmla="*/ 557 h 917"/>
                  <a:gd name="T14" fmla="*/ 367 w 894"/>
                  <a:gd name="T15" fmla="*/ 463 h 917"/>
                  <a:gd name="T16" fmla="*/ 279 w 894"/>
                  <a:gd name="T17" fmla="*/ 349 h 917"/>
                  <a:gd name="T18" fmla="*/ 186 w 894"/>
                  <a:gd name="T19" fmla="*/ 231 h 917"/>
                  <a:gd name="T20" fmla="*/ 103 w 894"/>
                  <a:gd name="T21" fmla="*/ 124 h 917"/>
                  <a:gd name="T22" fmla="*/ 38 w 894"/>
                  <a:gd name="T23" fmla="*/ 42 h 917"/>
                  <a:gd name="T24" fmla="*/ 8 w 894"/>
                  <a:gd name="T25" fmla="*/ 7 h 917"/>
                  <a:gd name="T26" fmla="*/ 0 w 894"/>
                  <a:gd name="T27" fmla="*/ 0 h 917"/>
                  <a:gd name="T28" fmla="*/ 11 w 894"/>
                  <a:gd name="T29" fmla="*/ 19 h 917"/>
                  <a:gd name="T30" fmla="*/ 96 w 894"/>
                  <a:gd name="T31" fmla="*/ 137 h 917"/>
                  <a:gd name="T32" fmla="*/ 216 w 894"/>
                  <a:gd name="T33" fmla="*/ 296 h 917"/>
                  <a:gd name="T34" fmla="*/ 298 w 894"/>
                  <a:gd name="T35" fmla="*/ 403 h 917"/>
                  <a:gd name="T36" fmla="*/ 345 w 894"/>
                  <a:gd name="T37" fmla="*/ 468 h 917"/>
                  <a:gd name="T38" fmla="*/ 385 w 894"/>
                  <a:gd name="T39" fmla="*/ 527 h 917"/>
                  <a:gd name="T40" fmla="*/ 415 w 894"/>
                  <a:gd name="T41" fmla="*/ 582 h 917"/>
                  <a:gd name="T42" fmla="*/ 431 w 894"/>
                  <a:gd name="T43" fmla="*/ 619 h 917"/>
                  <a:gd name="T44" fmla="*/ 444 w 894"/>
                  <a:gd name="T45" fmla="*/ 644 h 917"/>
                  <a:gd name="T46" fmla="*/ 472 w 894"/>
                  <a:gd name="T47" fmla="*/ 684 h 917"/>
                  <a:gd name="T48" fmla="*/ 516 w 894"/>
                  <a:gd name="T49" fmla="*/ 736 h 917"/>
                  <a:gd name="T50" fmla="*/ 564 w 894"/>
                  <a:gd name="T51" fmla="*/ 786 h 917"/>
                  <a:gd name="T52" fmla="*/ 635 w 894"/>
                  <a:gd name="T53" fmla="*/ 851 h 917"/>
                  <a:gd name="T54" fmla="*/ 702 w 894"/>
                  <a:gd name="T55" fmla="*/ 905 h 917"/>
                  <a:gd name="T56" fmla="*/ 730 w 894"/>
                  <a:gd name="T57" fmla="*/ 909 h 917"/>
                  <a:gd name="T58" fmla="*/ 791 w 894"/>
                  <a:gd name="T59" fmla="*/ 901 h 917"/>
                  <a:gd name="T60" fmla="*/ 821 w 894"/>
                  <a:gd name="T61" fmla="*/ 901 h 917"/>
                  <a:gd name="T62" fmla="*/ 851 w 894"/>
                  <a:gd name="T63" fmla="*/ 904 h 917"/>
                  <a:gd name="T64" fmla="*/ 881 w 894"/>
                  <a:gd name="T65" fmla="*/ 911 h 9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4"/>
                  <a:gd name="T100" fmla="*/ 0 h 917"/>
                  <a:gd name="T101" fmla="*/ 894 w 894"/>
                  <a:gd name="T102" fmla="*/ 917 h 9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4" h="917">
                    <a:moveTo>
                      <a:pt x="894" y="917"/>
                    </a:moveTo>
                    <a:lnTo>
                      <a:pt x="881" y="910"/>
                    </a:lnTo>
                    <a:lnTo>
                      <a:pt x="846" y="887"/>
                    </a:lnTo>
                    <a:lnTo>
                      <a:pt x="794" y="855"/>
                    </a:lnTo>
                    <a:lnTo>
                      <a:pt x="730" y="811"/>
                    </a:lnTo>
                    <a:lnTo>
                      <a:pt x="695" y="788"/>
                    </a:lnTo>
                    <a:lnTo>
                      <a:pt x="660" y="761"/>
                    </a:lnTo>
                    <a:lnTo>
                      <a:pt x="624" y="735"/>
                    </a:lnTo>
                    <a:lnTo>
                      <a:pt x="590" y="706"/>
                    </a:lnTo>
                    <a:lnTo>
                      <a:pt x="557" y="678"/>
                    </a:lnTo>
                    <a:lnTo>
                      <a:pt x="524" y="649"/>
                    </a:lnTo>
                    <a:lnTo>
                      <a:pt x="496" y="620"/>
                    </a:lnTo>
                    <a:lnTo>
                      <a:pt x="469" y="592"/>
                    </a:lnTo>
                    <a:lnTo>
                      <a:pt x="442" y="557"/>
                    </a:lnTo>
                    <a:lnTo>
                      <a:pt x="407" y="513"/>
                    </a:lnTo>
                    <a:lnTo>
                      <a:pt x="367" y="463"/>
                    </a:lnTo>
                    <a:lnTo>
                      <a:pt x="325" y="408"/>
                    </a:lnTo>
                    <a:lnTo>
                      <a:pt x="279" y="349"/>
                    </a:lnTo>
                    <a:lnTo>
                      <a:pt x="232" y="290"/>
                    </a:lnTo>
                    <a:lnTo>
                      <a:pt x="186" y="231"/>
                    </a:lnTo>
                    <a:lnTo>
                      <a:pt x="143" y="176"/>
                    </a:lnTo>
                    <a:lnTo>
                      <a:pt x="103" y="124"/>
                    </a:lnTo>
                    <a:lnTo>
                      <a:pt x="66" y="79"/>
                    </a:lnTo>
                    <a:lnTo>
                      <a:pt x="38" y="42"/>
                    </a:lnTo>
                    <a:lnTo>
                      <a:pt x="15" y="16"/>
                    </a:lnTo>
                    <a:lnTo>
                      <a:pt x="8" y="7"/>
                    </a:lnTo>
                    <a:lnTo>
                      <a:pt x="3" y="2"/>
                    </a:lnTo>
                    <a:lnTo>
                      <a:pt x="0" y="0"/>
                    </a:lnTo>
                    <a:lnTo>
                      <a:pt x="2" y="2"/>
                    </a:lnTo>
                    <a:lnTo>
                      <a:pt x="11" y="19"/>
                    </a:lnTo>
                    <a:lnTo>
                      <a:pt x="34" y="52"/>
                    </a:lnTo>
                    <a:lnTo>
                      <a:pt x="96" y="137"/>
                    </a:lnTo>
                    <a:lnTo>
                      <a:pt x="157" y="218"/>
                    </a:lnTo>
                    <a:lnTo>
                      <a:pt x="216" y="296"/>
                    </a:lnTo>
                    <a:lnTo>
                      <a:pt x="272" y="368"/>
                    </a:lnTo>
                    <a:lnTo>
                      <a:pt x="298" y="403"/>
                    </a:lnTo>
                    <a:lnTo>
                      <a:pt x="322" y="436"/>
                    </a:lnTo>
                    <a:lnTo>
                      <a:pt x="345" y="468"/>
                    </a:lnTo>
                    <a:lnTo>
                      <a:pt x="366" y="498"/>
                    </a:lnTo>
                    <a:lnTo>
                      <a:pt x="385" y="527"/>
                    </a:lnTo>
                    <a:lnTo>
                      <a:pt x="401" y="555"/>
                    </a:lnTo>
                    <a:lnTo>
                      <a:pt x="415" y="582"/>
                    </a:lnTo>
                    <a:lnTo>
                      <a:pt x="425" y="607"/>
                    </a:lnTo>
                    <a:lnTo>
                      <a:pt x="431" y="619"/>
                    </a:lnTo>
                    <a:lnTo>
                      <a:pt x="437" y="632"/>
                    </a:lnTo>
                    <a:lnTo>
                      <a:pt x="444" y="644"/>
                    </a:lnTo>
                    <a:lnTo>
                      <a:pt x="453" y="658"/>
                    </a:lnTo>
                    <a:lnTo>
                      <a:pt x="472" y="684"/>
                    </a:lnTo>
                    <a:lnTo>
                      <a:pt x="492" y="710"/>
                    </a:lnTo>
                    <a:lnTo>
                      <a:pt x="516" y="736"/>
                    </a:lnTo>
                    <a:lnTo>
                      <a:pt x="539" y="761"/>
                    </a:lnTo>
                    <a:lnTo>
                      <a:pt x="564" y="786"/>
                    </a:lnTo>
                    <a:lnTo>
                      <a:pt x="588" y="809"/>
                    </a:lnTo>
                    <a:lnTo>
                      <a:pt x="635" y="851"/>
                    </a:lnTo>
                    <a:lnTo>
                      <a:pt x="674" y="884"/>
                    </a:lnTo>
                    <a:lnTo>
                      <a:pt x="702" y="905"/>
                    </a:lnTo>
                    <a:lnTo>
                      <a:pt x="712" y="912"/>
                    </a:lnTo>
                    <a:lnTo>
                      <a:pt x="730" y="909"/>
                    </a:lnTo>
                    <a:lnTo>
                      <a:pt x="776" y="902"/>
                    </a:lnTo>
                    <a:lnTo>
                      <a:pt x="791" y="901"/>
                    </a:lnTo>
                    <a:lnTo>
                      <a:pt x="806" y="901"/>
                    </a:lnTo>
                    <a:lnTo>
                      <a:pt x="821" y="901"/>
                    </a:lnTo>
                    <a:lnTo>
                      <a:pt x="836" y="902"/>
                    </a:lnTo>
                    <a:lnTo>
                      <a:pt x="851" y="904"/>
                    </a:lnTo>
                    <a:lnTo>
                      <a:pt x="866" y="907"/>
                    </a:lnTo>
                    <a:lnTo>
                      <a:pt x="881" y="911"/>
                    </a:lnTo>
                    <a:lnTo>
                      <a:pt x="894" y="917"/>
                    </a:lnTo>
                    <a:close/>
                  </a:path>
                </a:pathLst>
              </a:custGeom>
              <a:solidFill>
                <a:srgbClr val="004873"/>
              </a:solidFill>
              <a:ln w="9525">
                <a:noFill/>
                <a:round/>
                <a:headEnd/>
                <a:tailEnd/>
              </a:ln>
            </p:spPr>
            <p:txBody>
              <a:bodyPr/>
              <a:lstStyle/>
              <a:p>
                <a:endParaRPr lang="en-US"/>
              </a:p>
            </p:txBody>
          </p:sp>
          <p:sp>
            <p:nvSpPr>
              <p:cNvPr id="1511" name="Freeform 60"/>
              <p:cNvSpPr>
                <a:spLocks/>
              </p:cNvSpPr>
              <p:nvPr/>
            </p:nvSpPr>
            <p:spPr bwMode="auto">
              <a:xfrm>
                <a:off x="2597" y="3710"/>
                <a:ext cx="223" cy="428"/>
              </a:xfrm>
              <a:custGeom>
                <a:avLst/>
                <a:gdLst>
                  <a:gd name="T0" fmla="*/ 1044 w 1117"/>
                  <a:gd name="T1" fmla="*/ 2117 h 2140"/>
                  <a:gd name="T2" fmla="*/ 1026 w 1117"/>
                  <a:gd name="T3" fmla="*/ 2052 h 2140"/>
                  <a:gd name="T4" fmla="*/ 990 w 1117"/>
                  <a:gd name="T5" fmla="*/ 1940 h 2140"/>
                  <a:gd name="T6" fmla="*/ 950 w 1117"/>
                  <a:gd name="T7" fmla="*/ 1835 h 2140"/>
                  <a:gd name="T8" fmla="*/ 916 w 1117"/>
                  <a:gd name="T9" fmla="*/ 1759 h 2140"/>
                  <a:gd name="T10" fmla="*/ 875 w 1117"/>
                  <a:gd name="T11" fmla="*/ 1675 h 2140"/>
                  <a:gd name="T12" fmla="*/ 810 w 1117"/>
                  <a:gd name="T13" fmla="*/ 1553 h 2140"/>
                  <a:gd name="T14" fmla="*/ 728 w 1117"/>
                  <a:gd name="T15" fmla="*/ 1398 h 2140"/>
                  <a:gd name="T16" fmla="*/ 633 w 1117"/>
                  <a:gd name="T17" fmla="*/ 1221 h 2140"/>
                  <a:gd name="T18" fmla="*/ 533 w 1117"/>
                  <a:gd name="T19" fmla="*/ 1035 h 2140"/>
                  <a:gd name="T20" fmla="*/ 432 w 1117"/>
                  <a:gd name="T21" fmla="*/ 853 h 2140"/>
                  <a:gd name="T22" fmla="*/ 339 w 1117"/>
                  <a:gd name="T23" fmla="*/ 684 h 2140"/>
                  <a:gd name="T24" fmla="*/ 259 w 1117"/>
                  <a:gd name="T25" fmla="*/ 542 h 2140"/>
                  <a:gd name="T26" fmla="*/ 194 w 1117"/>
                  <a:gd name="T27" fmla="*/ 431 h 2140"/>
                  <a:gd name="T28" fmla="*/ 134 w 1117"/>
                  <a:gd name="T29" fmla="*/ 317 h 2140"/>
                  <a:gd name="T30" fmla="*/ 80 w 1117"/>
                  <a:gd name="T31" fmla="*/ 206 h 2140"/>
                  <a:gd name="T32" fmla="*/ 37 w 1117"/>
                  <a:gd name="T33" fmla="*/ 110 h 2140"/>
                  <a:gd name="T34" fmla="*/ 9 w 1117"/>
                  <a:gd name="T35" fmla="*/ 38 h 2140"/>
                  <a:gd name="T36" fmla="*/ 0 w 1117"/>
                  <a:gd name="T37" fmla="*/ 7 h 2140"/>
                  <a:gd name="T38" fmla="*/ 2 w 1117"/>
                  <a:gd name="T39" fmla="*/ 0 h 2140"/>
                  <a:gd name="T40" fmla="*/ 8 w 1117"/>
                  <a:gd name="T41" fmla="*/ 5 h 2140"/>
                  <a:gd name="T42" fmla="*/ 22 w 1117"/>
                  <a:gd name="T43" fmla="*/ 25 h 2140"/>
                  <a:gd name="T44" fmla="*/ 55 w 1117"/>
                  <a:gd name="T45" fmla="*/ 84 h 2140"/>
                  <a:gd name="T46" fmla="*/ 126 w 1117"/>
                  <a:gd name="T47" fmla="*/ 221 h 2140"/>
                  <a:gd name="T48" fmla="*/ 222 w 1117"/>
                  <a:gd name="T49" fmla="*/ 407 h 2140"/>
                  <a:gd name="T50" fmla="*/ 337 w 1117"/>
                  <a:gd name="T51" fmla="*/ 623 h 2140"/>
                  <a:gd name="T52" fmla="*/ 462 w 1117"/>
                  <a:gd name="T53" fmla="*/ 853 h 2140"/>
                  <a:gd name="T54" fmla="*/ 587 w 1117"/>
                  <a:gd name="T55" fmla="*/ 1081 h 2140"/>
                  <a:gd name="T56" fmla="*/ 704 w 1117"/>
                  <a:gd name="T57" fmla="*/ 1291 h 2140"/>
                  <a:gd name="T58" fmla="*/ 805 w 1117"/>
                  <a:gd name="T59" fmla="*/ 1468 h 2140"/>
                  <a:gd name="T60" fmla="*/ 881 w 1117"/>
                  <a:gd name="T61" fmla="*/ 1597 h 2140"/>
                  <a:gd name="T62" fmla="*/ 927 w 1117"/>
                  <a:gd name="T63" fmla="*/ 1668 h 2140"/>
                  <a:gd name="T64" fmla="*/ 965 w 1117"/>
                  <a:gd name="T65" fmla="*/ 1737 h 2140"/>
                  <a:gd name="T66" fmla="*/ 1012 w 1117"/>
                  <a:gd name="T67" fmla="*/ 1840 h 2140"/>
                  <a:gd name="T68" fmla="*/ 1056 w 1117"/>
                  <a:gd name="T69" fmla="*/ 1952 h 2140"/>
                  <a:gd name="T70" fmla="*/ 1072 w 1117"/>
                  <a:gd name="T71" fmla="*/ 1992 h 2140"/>
                  <a:gd name="T72" fmla="*/ 1076 w 1117"/>
                  <a:gd name="T73" fmla="*/ 1997 h 2140"/>
                  <a:gd name="T74" fmla="*/ 1078 w 1117"/>
                  <a:gd name="T75" fmla="*/ 1997 h 2140"/>
                  <a:gd name="T76" fmla="*/ 1080 w 1117"/>
                  <a:gd name="T77" fmla="*/ 1990 h 2140"/>
                  <a:gd name="T78" fmla="*/ 1082 w 1117"/>
                  <a:gd name="T79" fmla="*/ 1940 h 2140"/>
                  <a:gd name="T80" fmla="*/ 1091 w 1117"/>
                  <a:gd name="T81" fmla="*/ 1825 h 2140"/>
                  <a:gd name="T82" fmla="*/ 1101 w 1117"/>
                  <a:gd name="T83" fmla="*/ 1749 h 2140"/>
                  <a:gd name="T84" fmla="*/ 1107 w 1117"/>
                  <a:gd name="T85" fmla="*/ 1720 h 2140"/>
                  <a:gd name="T86" fmla="*/ 1111 w 1117"/>
                  <a:gd name="T87" fmla="*/ 1717 h 2140"/>
                  <a:gd name="T88" fmla="*/ 1112 w 1117"/>
                  <a:gd name="T89" fmla="*/ 1724 h 2140"/>
                  <a:gd name="T90" fmla="*/ 1115 w 1117"/>
                  <a:gd name="T91" fmla="*/ 1755 h 2140"/>
                  <a:gd name="T92" fmla="*/ 1116 w 1117"/>
                  <a:gd name="T93" fmla="*/ 1869 h 2140"/>
                  <a:gd name="T94" fmla="*/ 1117 w 1117"/>
                  <a:gd name="T95" fmla="*/ 1977 h 2140"/>
                  <a:gd name="T96" fmla="*/ 1116 w 1117"/>
                  <a:gd name="T97" fmla="*/ 2039 h 2140"/>
                  <a:gd name="T98" fmla="*/ 1111 w 1117"/>
                  <a:gd name="T99" fmla="*/ 2088 h 2140"/>
                  <a:gd name="T100" fmla="*/ 1103 w 1117"/>
                  <a:gd name="T101" fmla="*/ 2115 h 2140"/>
                  <a:gd name="T102" fmla="*/ 1097 w 1117"/>
                  <a:gd name="T103" fmla="*/ 2128 h 2140"/>
                  <a:gd name="T104" fmla="*/ 1090 w 1117"/>
                  <a:gd name="T105" fmla="*/ 2137 h 2140"/>
                  <a:gd name="T106" fmla="*/ 1080 w 1117"/>
                  <a:gd name="T107" fmla="*/ 2140 h 2140"/>
                  <a:gd name="T108" fmla="*/ 1067 w 1117"/>
                  <a:gd name="T109" fmla="*/ 2138 h 2140"/>
                  <a:gd name="T110" fmla="*/ 1054 w 1117"/>
                  <a:gd name="T111" fmla="*/ 2131 h 2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7"/>
                  <a:gd name="T169" fmla="*/ 0 h 2140"/>
                  <a:gd name="T170" fmla="*/ 1117 w 1117"/>
                  <a:gd name="T171" fmla="*/ 2140 h 2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7" h="2140">
                    <a:moveTo>
                      <a:pt x="1046" y="2126"/>
                    </a:moveTo>
                    <a:lnTo>
                      <a:pt x="1044" y="2117"/>
                    </a:lnTo>
                    <a:lnTo>
                      <a:pt x="1037" y="2092"/>
                    </a:lnTo>
                    <a:lnTo>
                      <a:pt x="1026" y="2052"/>
                    </a:lnTo>
                    <a:lnTo>
                      <a:pt x="1010" y="2001"/>
                    </a:lnTo>
                    <a:lnTo>
                      <a:pt x="990" y="1940"/>
                    </a:lnTo>
                    <a:lnTo>
                      <a:pt x="964" y="1871"/>
                    </a:lnTo>
                    <a:lnTo>
                      <a:pt x="950" y="1835"/>
                    </a:lnTo>
                    <a:lnTo>
                      <a:pt x="934" y="1798"/>
                    </a:lnTo>
                    <a:lnTo>
                      <a:pt x="916" y="1759"/>
                    </a:lnTo>
                    <a:lnTo>
                      <a:pt x="898" y="1720"/>
                    </a:lnTo>
                    <a:lnTo>
                      <a:pt x="875" y="1675"/>
                    </a:lnTo>
                    <a:lnTo>
                      <a:pt x="845" y="1619"/>
                    </a:lnTo>
                    <a:lnTo>
                      <a:pt x="810" y="1553"/>
                    </a:lnTo>
                    <a:lnTo>
                      <a:pt x="771" y="1479"/>
                    </a:lnTo>
                    <a:lnTo>
                      <a:pt x="728" y="1398"/>
                    </a:lnTo>
                    <a:lnTo>
                      <a:pt x="682" y="1311"/>
                    </a:lnTo>
                    <a:lnTo>
                      <a:pt x="633" y="1221"/>
                    </a:lnTo>
                    <a:lnTo>
                      <a:pt x="583" y="1129"/>
                    </a:lnTo>
                    <a:lnTo>
                      <a:pt x="533" y="1035"/>
                    </a:lnTo>
                    <a:lnTo>
                      <a:pt x="482" y="943"/>
                    </a:lnTo>
                    <a:lnTo>
                      <a:pt x="432" y="853"/>
                    </a:lnTo>
                    <a:lnTo>
                      <a:pt x="385" y="765"/>
                    </a:lnTo>
                    <a:lnTo>
                      <a:pt x="339" y="684"/>
                    </a:lnTo>
                    <a:lnTo>
                      <a:pt x="297" y="609"/>
                    </a:lnTo>
                    <a:lnTo>
                      <a:pt x="259" y="542"/>
                    </a:lnTo>
                    <a:lnTo>
                      <a:pt x="225" y="485"/>
                    </a:lnTo>
                    <a:lnTo>
                      <a:pt x="194" y="431"/>
                    </a:lnTo>
                    <a:lnTo>
                      <a:pt x="164" y="375"/>
                    </a:lnTo>
                    <a:lnTo>
                      <a:pt x="134" y="317"/>
                    </a:lnTo>
                    <a:lnTo>
                      <a:pt x="106" y="261"/>
                    </a:lnTo>
                    <a:lnTo>
                      <a:pt x="80" y="206"/>
                    </a:lnTo>
                    <a:lnTo>
                      <a:pt x="56" y="155"/>
                    </a:lnTo>
                    <a:lnTo>
                      <a:pt x="37" y="110"/>
                    </a:lnTo>
                    <a:lnTo>
                      <a:pt x="22" y="70"/>
                    </a:lnTo>
                    <a:lnTo>
                      <a:pt x="9" y="38"/>
                    </a:lnTo>
                    <a:lnTo>
                      <a:pt x="2" y="15"/>
                    </a:lnTo>
                    <a:lnTo>
                      <a:pt x="0" y="7"/>
                    </a:lnTo>
                    <a:lnTo>
                      <a:pt x="0" y="2"/>
                    </a:lnTo>
                    <a:lnTo>
                      <a:pt x="2" y="0"/>
                    </a:lnTo>
                    <a:lnTo>
                      <a:pt x="4" y="2"/>
                    </a:lnTo>
                    <a:lnTo>
                      <a:pt x="8" y="5"/>
                    </a:lnTo>
                    <a:lnTo>
                      <a:pt x="14" y="14"/>
                    </a:lnTo>
                    <a:lnTo>
                      <a:pt x="22" y="25"/>
                    </a:lnTo>
                    <a:lnTo>
                      <a:pt x="30" y="40"/>
                    </a:lnTo>
                    <a:lnTo>
                      <a:pt x="55" y="84"/>
                    </a:lnTo>
                    <a:lnTo>
                      <a:pt x="88" y="144"/>
                    </a:lnTo>
                    <a:lnTo>
                      <a:pt x="126" y="221"/>
                    </a:lnTo>
                    <a:lnTo>
                      <a:pt x="171" y="309"/>
                    </a:lnTo>
                    <a:lnTo>
                      <a:pt x="222" y="407"/>
                    </a:lnTo>
                    <a:lnTo>
                      <a:pt x="279" y="512"/>
                    </a:lnTo>
                    <a:lnTo>
                      <a:pt x="337" y="623"/>
                    </a:lnTo>
                    <a:lnTo>
                      <a:pt x="400" y="737"/>
                    </a:lnTo>
                    <a:lnTo>
                      <a:pt x="462" y="853"/>
                    </a:lnTo>
                    <a:lnTo>
                      <a:pt x="524" y="968"/>
                    </a:lnTo>
                    <a:lnTo>
                      <a:pt x="587" y="1081"/>
                    </a:lnTo>
                    <a:lnTo>
                      <a:pt x="647" y="1190"/>
                    </a:lnTo>
                    <a:lnTo>
                      <a:pt x="704" y="1291"/>
                    </a:lnTo>
                    <a:lnTo>
                      <a:pt x="758" y="1386"/>
                    </a:lnTo>
                    <a:lnTo>
                      <a:pt x="805" y="1468"/>
                    </a:lnTo>
                    <a:lnTo>
                      <a:pt x="848" y="1539"/>
                    </a:lnTo>
                    <a:lnTo>
                      <a:pt x="881" y="1597"/>
                    </a:lnTo>
                    <a:lnTo>
                      <a:pt x="908" y="1637"/>
                    </a:lnTo>
                    <a:lnTo>
                      <a:pt x="927" y="1668"/>
                    </a:lnTo>
                    <a:lnTo>
                      <a:pt x="947" y="1702"/>
                    </a:lnTo>
                    <a:lnTo>
                      <a:pt x="965" y="1737"/>
                    </a:lnTo>
                    <a:lnTo>
                      <a:pt x="982" y="1771"/>
                    </a:lnTo>
                    <a:lnTo>
                      <a:pt x="1012" y="1840"/>
                    </a:lnTo>
                    <a:lnTo>
                      <a:pt x="1036" y="1903"/>
                    </a:lnTo>
                    <a:lnTo>
                      <a:pt x="1056" y="1952"/>
                    </a:lnTo>
                    <a:lnTo>
                      <a:pt x="1070" y="1986"/>
                    </a:lnTo>
                    <a:lnTo>
                      <a:pt x="1072" y="1992"/>
                    </a:lnTo>
                    <a:lnTo>
                      <a:pt x="1073" y="1996"/>
                    </a:lnTo>
                    <a:lnTo>
                      <a:pt x="1076" y="1997"/>
                    </a:lnTo>
                    <a:lnTo>
                      <a:pt x="1077" y="1999"/>
                    </a:lnTo>
                    <a:lnTo>
                      <a:pt x="1078" y="1997"/>
                    </a:lnTo>
                    <a:lnTo>
                      <a:pt x="1080" y="1994"/>
                    </a:lnTo>
                    <a:lnTo>
                      <a:pt x="1080" y="1990"/>
                    </a:lnTo>
                    <a:lnTo>
                      <a:pt x="1080" y="1982"/>
                    </a:lnTo>
                    <a:lnTo>
                      <a:pt x="1082" y="1940"/>
                    </a:lnTo>
                    <a:lnTo>
                      <a:pt x="1086" y="1884"/>
                    </a:lnTo>
                    <a:lnTo>
                      <a:pt x="1091" y="1825"/>
                    </a:lnTo>
                    <a:lnTo>
                      <a:pt x="1097" y="1771"/>
                    </a:lnTo>
                    <a:lnTo>
                      <a:pt x="1101" y="1749"/>
                    </a:lnTo>
                    <a:lnTo>
                      <a:pt x="1103" y="1732"/>
                    </a:lnTo>
                    <a:lnTo>
                      <a:pt x="1107" y="1720"/>
                    </a:lnTo>
                    <a:lnTo>
                      <a:pt x="1110" y="1715"/>
                    </a:lnTo>
                    <a:lnTo>
                      <a:pt x="1111" y="1717"/>
                    </a:lnTo>
                    <a:lnTo>
                      <a:pt x="1112" y="1719"/>
                    </a:lnTo>
                    <a:lnTo>
                      <a:pt x="1112" y="1724"/>
                    </a:lnTo>
                    <a:lnTo>
                      <a:pt x="1113" y="1732"/>
                    </a:lnTo>
                    <a:lnTo>
                      <a:pt x="1115" y="1755"/>
                    </a:lnTo>
                    <a:lnTo>
                      <a:pt x="1115" y="1790"/>
                    </a:lnTo>
                    <a:lnTo>
                      <a:pt x="1116" y="1869"/>
                    </a:lnTo>
                    <a:lnTo>
                      <a:pt x="1116" y="1944"/>
                    </a:lnTo>
                    <a:lnTo>
                      <a:pt x="1117" y="1977"/>
                    </a:lnTo>
                    <a:lnTo>
                      <a:pt x="1116" y="2010"/>
                    </a:lnTo>
                    <a:lnTo>
                      <a:pt x="1116" y="2039"/>
                    </a:lnTo>
                    <a:lnTo>
                      <a:pt x="1113" y="2065"/>
                    </a:lnTo>
                    <a:lnTo>
                      <a:pt x="1111" y="2088"/>
                    </a:lnTo>
                    <a:lnTo>
                      <a:pt x="1106" y="2107"/>
                    </a:lnTo>
                    <a:lnTo>
                      <a:pt x="1103" y="2115"/>
                    </a:lnTo>
                    <a:lnTo>
                      <a:pt x="1101" y="2122"/>
                    </a:lnTo>
                    <a:lnTo>
                      <a:pt x="1097" y="2128"/>
                    </a:lnTo>
                    <a:lnTo>
                      <a:pt x="1093" y="2133"/>
                    </a:lnTo>
                    <a:lnTo>
                      <a:pt x="1090" y="2137"/>
                    </a:lnTo>
                    <a:lnTo>
                      <a:pt x="1085" y="2140"/>
                    </a:lnTo>
                    <a:lnTo>
                      <a:pt x="1080" y="2140"/>
                    </a:lnTo>
                    <a:lnTo>
                      <a:pt x="1073" y="2140"/>
                    </a:lnTo>
                    <a:lnTo>
                      <a:pt x="1067" y="2138"/>
                    </a:lnTo>
                    <a:lnTo>
                      <a:pt x="1061" y="2136"/>
                    </a:lnTo>
                    <a:lnTo>
                      <a:pt x="1054" y="2131"/>
                    </a:lnTo>
                    <a:lnTo>
                      <a:pt x="1046" y="2126"/>
                    </a:lnTo>
                    <a:close/>
                  </a:path>
                </a:pathLst>
              </a:custGeom>
              <a:solidFill>
                <a:srgbClr val="004873"/>
              </a:solidFill>
              <a:ln w="9525">
                <a:noFill/>
                <a:round/>
                <a:headEnd/>
                <a:tailEnd/>
              </a:ln>
            </p:spPr>
            <p:txBody>
              <a:bodyPr/>
              <a:lstStyle/>
              <a:p>
                <a:endParaRPr lang="en-US"/>
              </a:p>
            </p:txBody>
          </p:sp>
          <p:sp>
            <p:nvSpPr>
              <p:cNvPr id="1512" name="Freeform 61"/>
              <p:cNvSpPr>
                <a:spLocks/>
              </p:cNvSpPr>
              <p:nvPr/>
            </p:nvSpPr>
            <p:spPr bwMode="auto">
              <a:xfrm>
                <a:off x="2565" y="3877"/>
                <a:ext cx="144" cy="250"/>
              </a:xfrm>
              <a:custGeom>
                <a:avLst/>
                <a:gdLst>
                  <a:gd name="T0" fmla="*/ 715 w 721"/>
                  <a:gd name="T1" fmla="*/ 1240 h 1251"/>
                  <a:gd name="T2" fmla="*/ 670 w 721"/>
                  <a:gd name="T3" fmla="*/ 1159 h 1251"/>
                  <a:gd name="T4" fmla="*/ 592 w 721"/>
                  <a:gd name="T5" fmla="*/ 1026 h 1251"/>
                  <a:gd name="T6" fmla="*/ 521 w 721"/>
                  <a:gd name="T7" fmla="*/ 913 h 1251"/>
                  <a:gd name="T8" fmla="*/ 470 w 721"/>
                  <a:gd name="T9" fmla="*/ 838 h 1251"/>
                  <a:gd name="T10" fmla="*/ 400 w 721"/>
                  <a:gd name="T11" fmla="*/ 739 h 1251"/>
                  <a:gd name="T12" fmla="*/ 361 w 721"/>
                  <a:gd name="T13" fmla="*/ 677 h 1251"/>
                  <a:gd name="T14" fmla="*/ 347 w 721"/>
                  <a:gd name="T15" fmla="*/ 646 h 1251"/>
                  <a:gd name="T16" fmla="*/ 330 w 721"/>
                  <a:gd name="T17" fmla="*/ 601 h 1251"/>
                  <a:gd name="T18" fmla="*/ 310 w 721"/>
                  <a:gd name="T19" fmla="*/ 537 h 1251"/>
                  <a:gd name="T20" fmla="*/ 287 w 721"/>
                  <a:gd name="T21" fmla="*/ 475 h 1251"/>
                  <a:gd name="T22" fmla="*/ 252 w 721"/>
                  <a:gd name="T23" fmla="*/ 394 h 1251"/>
                  <a:gd name="T24" fmla="*/ 209 w 721"/>
                  <a:gd name="T25" fmla="*/ 311 h 1251"/>
                  <a:gd name="T26" fmla="*/ 164 w 721"/>
                  <a:gd name="T27" fmla="*/ 234 h 1251"/>
                  <a:gd name="T28" fmla="*/ 119 w 721"/>
                  <a:gd name="T29" fmla="*/ 165 h 1251"/>
                  <a:gd name="T30" fmla="*/ 60 w 721"/>
                  <a:gd name="T31" fmla="*/ 79 h 1251"/>
                  <a:gd name="T32" fmla="*/ 7 w 721"/>
                  <a:gd name="T33" fmla="*/ 10 h 1251"/>
                  <a:gd name="T34" fmla="*/ 10 w 721"/>
                  <a:gd name="T35" fmla="*/ 17 h 1251"/>
                  <a:gd name="T36" fmla="*/ 79 w 721"/>
                  <a:gd name="T37" fmla="*/ 125 h 1251"/>
                  <a:gd name="T38" fmla="*/ 152 w 721"/>
                  <a:gd name="T39" fmla="*/ 245 h 1251"/>
                  <a:gd name="T40" fmla="*/ 199 w 721"/>
                  <a:gd name="T41" fmla="*/ 331 h 1251"/>
                  <a:gd name="T42" fmla="*/ 238 w 721"/>
                  <a:gd name="T43" fmla="*/ 415 h 1251"/>
                  <a:gd name="T44" fmla="*/ 259 w 721"/>
                  <a:gd name="T45" fmla="*/ 472 h 1251"/>
                  <a:gd name="T46" fmla="*/ 268 w 721"/>
                  <a:gd name="T47" fmla="*/ 505 h 1251"/>
                  <a:gd name="T48" fmla="*/ 274 w 721"/>
                  <a:gd name="T49" fmla="*/ 548 h 1251"/>
                  <a:gd name="T50" fmla="*/ 283 w 721"/>
                  <a:gd name="T51" fmla="*/ 594 h 1251"/>
                  <a:gd name="T52" fmla="*/ 295 w 721"/>
                  <a:gd name="T53" fmla="*/ 632 h 1251"/>
                  <a:gd name="T54" fmla="*/ 309 w 721"/>
                  <a:gd name="T55" fmla="*/ 661 h 1251"/>
                  <a:gd name="T56" fmla="*/ 334 w 721"/>
                  <a:gd name="T57" fmla="*/ 697 h 1251"/>
                  <a:gd name="T58" fmla="*/ 370 w 721"/>
                  <a:gd name="T59" fmla="*/ 743 h 1251"/>
                  <a:gd name="T60" fmla="*/ 419 w 721"/>
                  <a:gd name="T61" fmla="*/ 818 h 1251"/>
                  <a:gd name="T62" fmla="*/ 517 w 721"/>
                  <a:gd name="T63" fmla="*/ 963 h 1251"/>
                  <a:gd name="T64" fmla="*/ 630 w 721"/>
                  <a:gd name="T65" fmla="*/ 1122 h 1251"/>
                  <a:gd name="T66" fmla="*/ 708 w 721"/>
                  <a:gd name="T67" fmla="*/ 1235 h 1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1"/>
                  <a:gd name="T103" fmla="*/ 0 h 1251"/>
                  <a:gd name="T104" fmla="*/ 721 w 721"/>
                  <a:gd name="T105" fmla="*/ 1251 h 1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1" h="1251">
                    <a:moveTo>
                      <a:pt x="721" y="1251"/>
                    </a:moveTo>
                    <a:lnTo>
                      <a:pt x="715" y="1240"/>
                    </a:lnTo>
                    <a:lnTo>
                      <a:pt x="697" y="1207"/>
                    </a:lnTo>
                    <a:lnTo>
                      <a:pt x="670" y="1159"/>
                    </a:lnTo>
                    <a:lnTo>
                      <a:pt x="634" y="1096"/>
                    </a:lnTo>
                    <a:lnTo>
                      <a:pt x="592" y="1026"/>
                    </a:lnTo>
                    <a:lnTo>
                      <a:pt x="545" y="951"/>
                    </a:lnTo>
                    <a:lnTo>
                      <a:pt x="521" y="913"/>
                    </a:lnTo>
                    <a:lnTo>
                      <a:pt x="495" y="875"/>
                    </a:lnTo>
                    <a:lnTo>
                      <a:pt x="470" y="838"/>
                    </a:lnTo>
                    <a:lnTo>
                      <a:pt x="444" y="802"/>
                    </a:lnTo>
                    <a:lnTo>
                      <a:pt x="400" y="739"/>
                    </a:lnTo>
                    <a:lnTo>
                      <a:pt x="371" y="696"/>
                    </a:lnTo>
                    <a:lnTo>
                      <a:pt x="361" y="677"/>
                    </a:lnTo>
                    <a:lnTo>
                      <a:pt x="353" y="661"/>
                    </a:lnTo>
                    <a:lnTo>
                      <a:pt x="347" y="646"/>
                    </a:lnTo>
                    <a:lnTo>
                      <a:pt x="340" y="632"/>
                    </a:lnTo>
                    <a:lnTo>
                      <a:pt x="330" y="601"/>
                    </a:lnTo>
                    <a:lnTo>
                      <a:pt x="318" y="562"/>
                    </a:lnTo>
                    <a:lnTo>
                      <a:pt x="310" y="537"/>
                    </a:lnTo>
                    <a:lnTo>
                      <a:pt x="299" y="508"/>
                    </a:lnTo>
                    <a:lnTo>
                      <a:pt x="287" y="475"/>
                    </a:lnTo>
                    <a:lnTo>
                      <a:pt x="270" y="436"/>
                    </a:lnTo>
                    <a:lnTo>
                      <a:pt x="252" y="394"/>
                    </a:lnTo>
                    <a:lnTo>
                      <a:pt x="230" y="352"/>
                    </a:lnTo>
                    <a:lnTo>
                      <a:pt x="209" y="311"/>
                    </a:lnTo>
                    <a:lnTo>
                      <a:pt x="187" y="272"/>
                    </a:lnTo>
                    <a:lnTo>
                      <a:pt x="164" y="234"/>
                    </a:lnTo>
                    <a:lnTo>
                      <a:pt x="142" y="199"/>
                    </a:lnTo>
                    <a:lnTo>
                      <a:pt x="119" y="165"/>
                    </a:lnTo>
                    <a:lnTo>
                      <a:pt x="98" y="133"/>
                    </a:lnTo>
                    <a:lnTo>
                      <a:pt x="60" y="79"/>
                    </a:lnTo>
                    <a:lnTo>
                      <a:pt x="27" y="37"/>
                    </a:lnTo>
                    <a:lnTo>
                      <a:pt x="7" y="10"/>
                    </a:lnTo>
                    <a:lnTo>
                      <a:pt x="0" y="0"/>
                    </a:lnTo>
                    <a:lnTo>
                      <a:pt x="10" y="17"/>
                    </a:lnTo>
                    <a:lnTo>
                      <a:pt x="38" y="60"/>
                    </a:lnTo>
                    <a:lnTo>
                      <a:pt x="79" y="125"/>
                    </a:lnTo>
                    <a:lnTo>
                      <a:pt x="127" y="203"/>
                    </a:lnTo>
                    <a:lnTo>
                      <a:pt x="152" y="245"/>
                    </a:lnTo>
                    <a:lnTo>
                      <a:pt x="176" y="289"/>
                    </a:lnTo>
                    <a:lnTo>
                      <a:pt x="199" y="331"/>
                    </a:lnTo>
                    <a:lnTo>
                      <a:pt x="220" y="374"/>
                    </a:lnTo>
                    <a:lnTo>
                      <a:pt x="238" y="415"/>
                    </a:lnTo>
                    <a:lnTo>
                      <a:pt x="253" y="453"/>
                    </a:lnTo>
                    <a:lnTo>
                      <a:pt x="259" y="472"/>
                    </a:lnTo>
                    <a:lnTo>
                      <a:pt x="264" y="488"/>
                    </a:lnTo>
                    <a:lnTo>
                      <a:pt x="268" y="505"/>
                    </a:lnTo>
                    <a:lnTo>
                      <a:pt x="270" y="520"/>
                    </a:lnTo>
                    <a:lnTo>
                      <a:pt x="274" y="548"/>
                    </a:lnTo>
                    <a:lnTo>
                      <a:pt x="278" y="572"/>
                    </a:lnTo>
                    <a:lnTo>
                      <a:pt x="283" y="594"/>
                    </a:lnTo>
                    <a:lnTo>
                      <a:pt x="289" y="614"/>
                    </a:lnTo>
                    <a:lnTo>
                      <a:pt x="295" y="632"/>
                    </a:lnTo>
                    <a:lnTo>
                      <a:pt x="302" y="647"/>
                    </a:lnTo>
                    <a:lnTo>
                      <a:pt x="309" y="661"/>
                    </a:lnTo>
                    <a:lnTo>
                      <a:pt x="317" y="673"/>
                    </a:lnTo>
                    <a:lnTo>
                      <a:pt x="334" y="697"/>
                    </a:lnTo>
                    <a:lnTo>
                      <a:pt x="352" y="719"/>
                    </a:lnTo>
                    <a:lnTo>
                      <a:pt x="370" y="743"/>
                    </a:lnTo>
                    <a:lnTo>
                      <a:pt x="389" y="772"/>
                    </a:lnTo>
                    <a:lnTo>
                      <a:pt x="419" y="818"/>
                    </a:lnTo>
                    <a:lnTo>
                      <a:pt x="464" y="884"/>
                    </a:lnTo>
                    <a:lnTo>
                      <a:pt x="517" y="963"/>
                    </a:lnTo>
                    <a:lnTo>
                      <a:pt x="575" y="1045"/>
                    </a:lnTo>
                    <a:lnTo>
                      <a:pt x="630" y="1122"/>
                    </a:lnTo>
                    <a:lnTo>
                      <a:pt x="676" y="1189"/>
                    </a:lnTo>
                    <a:lnTo>
                      <a:pt x="708" y="1235"/>
                    </a:lnTo>
                    <a:lnTo>
                      <a:pt x="721" y="1251"/>
                    </a:lnTo>
                    <a:close/>
                  </a:path>
                </a:pathLst>
              </a:custGeom>
              <a:solidFill>
                <a:srgbClr val="004873"/>
              </a:solidFill>
              <a:ln w="9525">
                <a:noFill/>
                <a:round/>
                <a:headEnd/>
                <a:tailEnd/>
              </a:ln>
            </p:spPr>
            <p:txBody>
              <a:bodyPr/>
              <a:lstStyle/>
              <a:p>
                <a:endParaRPr lang="en-US"/>
              </a:p>
            </p:txBody>
          </p:sp>
          <p:sp>
            <p:nvSpPr>
              <p:cNvPr id="1513" name="Freeform 62"/>
              <p:cNvSpPr>
                <a:spLocks/>
              </p:cNvSpPr>
              <p:nvPr/>
            </p:nvSpPr>
            <p:spPr bwMode="auto">
              <a:xfrm>
                <a:off x="2299" y="3696"/>
                <a:ext cx="155" cy="372"/>
              </a:xfrm>
              <a:custGeom>
                <a:avLst/>
                <a:gdLst>
                  <a:gd name="T0" fmla="*/ 769 w 777"/>
                  <a:gd name="T1" fmla="*/ 1848 h 1858"/>
                  <a:gd name="T2" fmla="*/ 717 w 777"/>
                  <a:gd name="T3" fmla="*/ 1780 h 1858"/>
                  <a:gd name="T4" fmla="*/ 636 w 777"/>
                  <a:gd name="T5" fmla="*/ 1670 h 1858"/>
                  <a:gd name="T6" fmla="*/ 548 w 777"/>
                  <a:gd name="T7" fmla="*/ 1546 h 1858"/>
                  <a:gd name="T8" fmla="*/ 492 w 777"/>
                  <a:gd name="T9" fmla="*/ 1458 h 1858"/>
                  <a:gd name="T10" fmla="*/ 453 w 777"/>
                  <a:gd name="T11" fmla="*/ 1386 h 1858"/>
                  <a:gd name="T12" fmla="*/ 413 w 777"/>
                  <a:gd name="T13" fmla="*/ 1303 h 1858"/>
                  <a:gd name="T14" fmla="*/ 374 w 777"/>
                  <a:gd name="T15" fmla="*/ 1210 h 1858"/>
                  <a:gd name="T16" fmla="*/ 336 w 777"/>
                  <a:gd name="T17" fmla="*/ 1113 h 1858"/>
                  <a:gd name="T18" fmla="*/ 301 w 777"/>
                  <a:gd name="T19" fmla="*/ 1014 h 1858"/>
                  <a:gd name="T20" fmla="*/ 272 w 777"/>
                  <a:gd name="T21" fmla="*/ 918 h 1858"/>
                  <a:gd name="T22" fmla="*/ 251 w 777"/>
                  <a:gd name="T23" fmla="*/ 827 h 1858"/>
                  <a:gd name="T24" fmla="*/ 238 w 777"/>
                  <a:gd name="T25" fmla="*/ 745 h 1858"/>
                  <a:gd name="T26" fmla="*/ 230 w 777"/>
                  <a:gd name="T27" fmla="*/ 671 h 1858"/>
                  <a:gd name="T28" fmla="*/ 225 w 777"/>
                  <a:gd name="T29" fmla="*/ 571 h 1858"/>
                  <a:gd name="T30" fmla="*/ 220 w 777"/>
                  <a:gd name="T31" fmla="*/ 484 h 1858"/>
                  <a:gd name="T32" fmla="*/ 215 w 777"/>
                  <a:gd name="T33" fmla="*/ 432 h 1858"/>
                  <a:gd name="T34" fmla="*/ 205 w 777"/>
                  <a:gd name="T35" fmla="*/ 383 h 1858"/>
                  <a:gd name="T36" fmla="*/ 190 w 777"/>
                  <a:gd name="T37" fmla="*/ 338 h 1858"/>
                  <a:gd name="T38" fmla="*/ 154 w 777"/>
                  <a:gd name="T39" fmla="*/ 268 h 1858"/>
                  <a:gd name="T40" fmla="*/ 97 w 777"/>
                  <a:gd name="T41" fmla="*/ 156 h 1858"/>
                  <a:gd name="T42" fmla="*/ 42 w 777"/>
                  <a:gd name="T43" fmla="*/ 53 h 1858"/>
                  <a:gd name="T44" fmla="*/ 13 w 777"/>
                  <a:gd name="T45" fmla="*/ 7 h 1858"/>
                  <a:gd name="T46" fmla="*/ 4 w 777"/>
                  <a:gd name="T47" fmla="*/ 0 h 1858"/>
                  <a:gd name="T48" fmla="*/ 2 w 777"/>
                  <a:gd name="T49" fmla="*/ 1 h 1858"/>
                  <a:gd name="T50" fmla="*/ 3 w 777"/>
                  <a:gd name="T51" fmla="*/ 16 h 1858"/>
                  <a:gd name="T52" fmla="*/ 18 w 777"/>
                  <a:gd name="T53" fmla="*/ 53 h 1858"/>
                  <a:gd name="T54" fmla="*/ 58 w 777"/>
                  <a:gd name="T55" fmla="*/ 141 h 1858"/>
                  <a:gd name="T56" fmla="*/ 107 w 777"/>
                  <a:gd name="T57" fmla="*/ 251 h 1858"/>
                  <a:gd name="T58" fmla="*/ 138 w 777"/>
                  <a:gd name="T59" fmla="*/ 327 h 1858"/>
                  <a:gd name="T60" fmla="*/ 163 w 777"/>
                  <a:gd name="T61" fmla="*/ 402 h 1858"/>
                  <a:gd name="T62" fmla="*/ 174 w 777"/>
                  <a:gd name="T63" fmla="*/ 453 h 1858"/>
                  <a:gd name="T64" fmla="*/ 179 w 777"/>
                  <a:gd name="T65" fmla="*/ 484 h 1858"/>
                  <a:gd name="T66" fmla="*/ 180 w 777"/>
                  <a:gd name="T67" fmla="*/ 530 h 1858"/>
                  <a:gd name="T68" fmla="*/ 188 w 777"/>
                  <a:gd name="T69" fmla="*/ 613 h 1858"/>
                  <a:gd name="T70" fmla="*/ 201 w 777"/>
                  <a:gd name="T71" fmla="*/ 712 h 1858"/>
                  <a:gd name="T72" fmla="*/ 219 w 777"/>
                  <a:gd name="T73" fmla="*/ 825 h 1858"/>
                  <a:gd name="T74" fmla="*/ 250 w 777"/>
                  <a:gd name="T75" fmla="*/ 994 h 1858"/>
                  <a:gd name="T76" fmla="*/ 284 w 777"/>
                  <a:gd name="T77" fmla="*/ 1145 h 1858"/>
                  <a:gd name="T78" fmla="*/ 304 w 777"/>
                  <a:gd name="T79" fmla="*/ 1222 h 1858"/>
                  <a:gd name="T80" fmla="*/ 315 w 777"/>
                  <a:gd name="T81" fmla="*/ 1262 h 1858"/>
                  <a:gd name="T82" fmla="*/ 317 w 777"/>
                  <a:gd name="T83" fmla="*/ 1279 h 1858"/>
                  <a:gd name="T84" fmla="*/ 315 w 777"/>
                  <a:gd name="T85" fmla="*/ 1290 h 1858"/>
                  <a:gd name="T86" fmla="*/ 307 w 777"/>
                  <a:gd name="T87" fmla="*/ 1297 h 1858"/>
                  <a:gd name="T88" fmla="*/ 292 w 777"/>
                  <a:gd name="T89" fmla="*/ 1298 h 1858"/>
                  <a:gd name="T90" fmla="*/ 267 w 777"/>
                  <a:gd name="T91" fmla="*/ 1290 h 1858"/>
                  <a:gd name="T92" fmla="*/ 241 w 777"/>
                  <a:gd name="T93" fmla="*/ 1283 h 1858"/>
                  <a:gd name="T94" fmla="*/ 225 w 777"/>
                  <a:gd name="T95" fmla="*/ 1280 h 1858"/>
                  <a:gd name="T96" fmla="*/ 218 w 777"/>
                  <a:gd name="T97" fmla="*/ 1283 h 1858"/>
                  <a:gd name="T98" fmla="*/ 214 w 777"/>
                  <a:gd name="T99" fmla="*/ 1289 h 1858"/>
                  <a:gd name="T100" fmla="*/ 215 w 777"/>
                  <a:gd name="T101" fmla="*/ 1302 h 1858"/>
                  <a:gd name="T102" fmla="*/ 228 w 777"/>
                  <a:gd name="T103" fmla="*/ 1333 h 1858"/>
                  <a:gd name="T104" fmla="*/ 264 w 777"/>
                  <a:gd name="T105" fmla="*/ 1400 h 1858"/>
                  <a:gd name="T106" fmla="*/ 307 w 777"/>
                  <a:gd name="T107" fmla="*/ 1474 h 1858"/>
                  <a:gd name="T108" fmla="*/ 376 w 777"/>
                  <a:gd name="T109" fmla="*/ 1580 h 1858"/>
                  <a:gd name="T110" fmla="*/ 460 w 777"/>
                  <a:gd name="T111" fmla="*/ 1698 h 1858"/>
                  <a:gd name="T112" fmla="*/ 512 w 777"/>
                  <a:gd name="T113" fmla="*/ 1768 h 1858"/>
                  <a:gd name="T114" fmla="*/ 527 w 777"/>
                  <a:gd name="T115" fmla="*/ 1778 h 1858"/>
                  <a:gd name="T116" fmla="*/ 576 w 777"/>
                  <a:gd name="T117" fmla="*/ 1783 h 1858"/>
                  <a:gd name="T118" fmla="*/ 633 w 777"/>
                  <a:gd name="T119" fmla="*/ 1793 h 1858"/>
                  <a:gd name="T120" fmla="*/ 676 w 777"/>
                  <a:gd name="T121" fmla="*/ 1805 h 1858"/>
                  <a:gd name="T122" fmla="*/ 718 w 777"/>
                  <a:gd name="T123" fmla="*/ 1821 h 1858"/>
                  <a:gd name="T124" fmla="*/ 758 w 777"/>
                  <a:gd name="T125" fmla="*/ 1843 h 18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77"/>
                  <a:gd name="T190" fmla="*/ 0 h 1858"/>
                  <a:gd name="T191" fmla="*/ 777 w 777"/>
                  <a:gd name="T192" fmla="*/ 1858 h 18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77" h="1858">
                    <a:moveTo>
                      <a:pt x="777" y="1858"/>
                    </a:moveTo>
                    <a:lnTo>
                      <a:pt x="769" y="1848"/>
                    </a:lnTo>
                    <a:lnTo>
                      <a:pt x="748" y="1821"/>
                    </a:lnTo>
                    <a:lnTo>
                      <a:pt x="717" y="1780"/>
                    </a:lnTo>
                    <a:lnTo>
                      <a:pt x="678" y="1728"/>
                    </a:lnTo>
                    <a:lnTo>
                      <a:pt x="636" y="1670"/>
                    </a:lnTo>
                    <a:lnTo>
                      <a:pt x="591" y="1607"/>
                    </a:lnTo>
                    <a:lnTo>
                      <a:pt x="548" y="1546"/>
                    </a:lnTo>
                    <a:lnTo>
                      <a:pt x="510" y="1487"/>
                    </a:lnTo>
                    <a:lnTo>
                      <a:pt x="492" y="1458"/>
                    </a:lnTo>
                    <a:lnTo>
                      <a:pt x="473" y="1424"/>
                    </a:lnTo>
                    <a:lnTo>
                      <a:pt x="453" y="1386"/>
                    </a:lnTo>
                    <a:lnTo>
                      <a:pt x="433" y="1345"/>
                    </a:lnTo>
                    <a:lnTo>
                      <a:pt x="413" y="1303"/>
                    </a:lnTo>
                    <a:lnTo>
                      <a:pt x="394" y="1257"/>
                    </a:lnTo>
                    <a:lnTo>
                      <a:pt x="374" y="1210"/>
                    </a:lnTo>
                    <a:lnTo>
                      <a:pt x="355" y="1162"/>
                    </a:lnTo>
                    <a:lnTo>
                      <a:pt x="336" y="1113"/>
                    </a:lnTo>
                    <a:lnTo>
                      <a:pt x="317" y="1064"/>
                    </a:lnTo>
                    <a:lnTo>
                      <a:pt x="301" y="1014"/>
                    </a:lnTo>
                    <a:lnTo>
                      <a:pt x="286" y="966"/>
                    </a:lnTo>
                    <a:lnTo>
                      <a:pt x="272" y="918"/>
                    </a:lnTo>
                    <a:lnTo>
                      <a:pt x="260" y="872"/>
                    </a:lnTo>
                    <a:lnTo>
                      <a:pt x="251" y="827"/>
                    </a:lnTo>
                    <a:lnTo>
                      <a:pt x="243" y="785"/>
                    </a:lnTo>
                    <a:lnTo>
                      <a:pt x="238" y="745"/>
                    </a:lnTo>
                    <a:lnTo>
                      <a:pt x="233" y="707"/>
                    </a:lnTo>
                    <a:lnTo>
                      <a:pt x="230" y="671"/>
                    </a:lnTo>
                    <a:lnTo>
                      <a:pt x="228" y="636"/>
                    </a:lnTo>
                    <a:lnTo>
                      <a:pt x="225" y="571"/>
                    </a:lnTo>
                    <a:lnTo>
                      <a:pt x="223" y="511"/>
                    </a:lnTo>
                    <a:lnTo>
                      <a:pt x="220" y="484"/>
                    </a:lnTo>
                    <a:lnTo>
                      <a:pt x="219" y="457"/>
                    </a:lnTo>
                    <a:lnTo>
                      <a:pt x="215" y="432"/>
                    </a:lnTo>
                    <a:lnTo>
                      <a:pt x="211" y="407"/>
                    </a:lnTo>
                    <a:lnTo>
                      <a:pt x="205" y="383"/>
                    </a:lnTo>
                    <a:lnTo>
                      <a:pt x="199" y="359"/>
                    </a:lnTo>
                    <a:lnTo>
                      <a:pt x="190" y="338"/>
                    </a:lnTo>
                    <a:lnTo>
                      <a:pt x="179" y="315"/>
                    </a:lnTo>
                    <a:lnTo>
                      <a:pt x="154" y="268"/>
                    </a:lnTo>
                    <a:lnTo>
                      <a:pt x="126" y="213"/>
                    </a:lnTo>
                    <a:lnTo>
                      <a:pt x="97" y="156"/>
                    </a:lnTo>
                    <a:lnTo>
                      <a:pt x="68" y="101"/>
                    </a:lnTo>
                    <a:lnTo>
                      <a:pt x="42" y="53"/>
                    </a:lnTo>
                    <a:lnTo>
                      <a:pt x="20" y="18"/>
                    </a:lnTo>
                    <a:lnTo>
                      <a:pt x="13" y="7"/>
                    </a:lnTo>
                    <a:lnTo>
                      <a:pt x="7" y="1"/>
                    </a:lnTo>
                    <a:lnTo>
                      <a:pt x="4" y="0"/>
                    </a:lnTo>
                    <a:lnTo>
                      <a:pt x="3" y="0"/>
                    </a:lnTo>
                    <a:lnTo>
                      <a:pt x="2" y="1"/>
                    </a:lnTo>
                    <a:lnTo>
                      <a:pt x="0" y="5"/>
                    </a:lnTo>
                    <a:lnTo>
                      <a:pt x="3" y="16"/>
                    </a:lnTo>
                    <a:lnTo>
                      <a:pt x="9" y="32"/>
                    </a:lnTo>
                    <a:lnTo>
                      <a:pt x="18" y="53"/>
                    </a:lnTo>
                    <a:lnTo>
                      <a:pt x="29" y="80"/>
                    </a:lnTo>
                    <a:lnTo>
                      <a:pt x="58" y="141"/>
                    </a:lnTo>
                    <a:lnTo>
                      <a:pt x="90" y="213"/>
                    </a:lnTo>
                    <a:lnTo>
                      <a:pt x="107" y="251"/>
                    </a:lnTo>
                    <a:lnTo>
                      <a:pt x="123" y="289"/>
                    </a:lnTo>
                    <a:lnTo>
                      <a:pt x="138" y="327"/>
                    </a:lnTo>
                    <a:lnTo>
                      <a:pt x="151" y="365"/>
                    </a:lnTo>
                    <a:lnTo>
                      <a:pt x="163" y="402"/>
                    </a:lnTo>
                    <a:lnTo>
                      <a:pt x="171" y="437"/>
                    </a:lnTo>
                    <a:lnTo>
                      <a:pt x="174" y="453"/>
                    </a:lnTo>
                    <a:lnTo>
                      <a:pt x="176" y="469"/>
                    </a:lnTo>
                    <a:lnTo>
                      <a:pt x="179" y="484"/>
                    </a:lnTo>
                    <a:lnTo>
                      <a:pt x="179" y="499"/>
                    </a:lnTo>
                    <a:lnTo>
                      <a:pt x="180" y="530"/>
                    </a:lnTo>
                    <a:lnTo>
                      <a:pt x="183" y="568"/>
                    </a:lnTo>
                    <a:lnTo>
                      <a:pt x="188" y="613"/>
                    </a:lnTo>
                    <a:lnTo>
                      <a:pt x="194" y="660"/>
                    </a:lnTo>
                    <a:lnTo>
                      <a:pt x="201" y="712"/>
                    </a:lnTo>
                    <a:lnTo>
                      <a:pt x="209" y="767"/>
                    </a:lnTo>
                    <a:lnTo>
                      <a:pt x="219" y="825"/>
                    </a:lnTo>
                    <a:lnTo>
                      <a:pt x="229" y="882"/>
                    </a:lnTo>
                    <a:lnTo>
                      <a:pt x="250" y="994"/>
                    </a:lnTo>
                    <a:lnTo>
                      <a:pt x="272" y="1099"/>
                    </a:lnTo>
                    <a:lnTo>
                      <a:pt x="284" y="1145"/>
                    </a:lnTo>
                    <a:lnTo>
                      <a:pt x="294" y="1187"/>
                    </a:lnTo>
                    <a:lnTo>
                      <a:pt x="304" y="1222"/>
                    </a:lnTo>
                    <a:lnTo>
                      <a:pt x="312" y="1250"/>
                    </a:lnTo>
                    <a:lnTo>
                      <a:pt x="315" y="1262"/>
                    </a:lnTo>
                    <a:lnTo>
                      <a:pt x="317" y="1272"/>
                    </a:lnTo>
                    <a:lnTo>
                      <a:pt x="317" y="1279"/>
                    </a:lnTo>
                    <a:lnTo>
                      <a:pt x="316" y="1285"/>
                    </a:lnTo>
                    <a:lnTo>
                      <a:pt x="315" y="1290"/>
                    </a:lnTo>
                    <a:lnTo>
                      <a:pt x="311" y="1294"/>
                    </a:lnTo>
                    <a:lnTo>
                      <a:pt x="307" y="1297"/>
                    </a:lnTo>
                    <a:lnTo>
                      <a:pt x="304" y="1298"/>
                    </a:lnTo>
                    <a:lnTo>
                      <a:pt x="292" y="1298"/>
                    </a:lnTo>
                    <a:lnTo>
                      <a:pt x="280" y="1295"/>
                    </a:lnTo>
                    <a:lnTo>
                      <a:pt x="267" y="1290"/>
                    </a:lnTo>
                    <a:lnTo>
                      <a:pt x="254" y="1287"/>
                    </a:lnTo>
                    <a:lnTo>
                      <a:pt x="241" y="1283"/>
                    </a:lnTo>
                    <a:lnTo>
                      <a:pt x="230" y="1280"/>
                    </a:lnTo>
                    <a:lnTo>
                      <a:pt x="225" y="1280"/>
                    </a:lnTo>
                    <a:lnTo>
                      <a:pt x="221" y="1280"/>
                    </a:lnTo>
                    <a:lnTo>
                      <a:pt x="218" y="1283"/>
                    </a:lnTo>
                    <a:lnTo>
                      <a:pt x="215" y="1285"/>
                    </a:lnTo>
                    <a:lnTo>
                      <a:pt x="214" y="1289"/>
                    </a:lnTo>
                    <a:lnTo>
                      <a:pt x="214" y="1295"/>
                    </a:lnTo>
                    <a:lnTo>
                      <a:pt x="215" y="1302"/>
                    </a:lnTo>
                    <a:lnTo>
                      <a:pt x="218" y="1310"/>
                    </a:lnTo>
                    <a:lnTo>
                      <a:pt x="228" y="1333"/>
                    </a:lnTo>
                    <a:lnTo>
                      <a:pt x="243" y="1364"/>
                    </a:lnTo>
                    <a:lnTo>
                      <a:pt x="264" y="1400"/>
                    </a:lnTo>
                    <a:lnTo>
                      <a:pt x="285" y="1436"/>
                    </a:lnTo>
                    <a:lnTo>
                      <a:pt x="307" y="1474"/>
                    </a:lnTo>
                    <a:lnTo>
                      <a:pt x="330" y="1510"/>
                    </a:lnTo>
                    <a:lnTo>
                      <a:pt x="376" y="1580"/>
                    </a:lnTo>
                    <a:lnTo>
                      <a:pt x="420" y="1643"/>
                    </a:lnTo>
                    <a:lnTo>
                      <a:pt x="460" y="1698"/>
                    </a:lnTo>
                    <a:lnTo>
                      <a:pt x="491" y="1741"/>
                    </a:lnTo>
                    <a:lnTo>
                      <a:pt x="512" y="1768"/>
                    </a:lnTo>
                    <a:lnTo>
                      <a:pt x="520" y="1778"/>
                    </a:lnTo>
                    <a:lnTo>
                      <a:pt x="527" y="1778"/>
                    </a:lnTo>
                    <a:lnTo>
                      <a:pt x="547" y="1780"/>
                    </a:lnTo>
                    <a:lnTo>
                      <a:pt x="576" y="1783"/>
                    </a:lnTo>
                    <a:lnTo>
                      <a:pt x="613" y="1788"/>
                    </a:lnTo>
                    <a:lnTo>
                      <a:pt x="633" y="1793"/>
                    </a:lnTo>
                    <a:lnTo>
                      <a:pt x="654" y="1798"/>
                    </a:lnTo>
                    <a:lnTo>
                      <a:pt x="676" y="1805"/>
                    </a:lnTo>
                    <a:lnTo>
                      <a:pt x="697" y="1812"/>
                    </a:lnTo>
                    <a:lnTo>
                      <a:pt x="718" y="1821"/>
                    </a:lnTo>
                    <a:lnTo>
                      <a:pt x="739" y="1832"/>
                    </a:lnTo>
                    <a:lnTo>
                      <a:pt x="758" y="1843"/>
                    </a:lnTo>
                    <a:lnTo>
                      <a:pt x="777" y="1858"/>
                    </a:lnTo>
                    <a:close/>
                  </a:path>
                </a:pathLst>
              </a:custGeom>
              <a:solidFill>
                <a:srgbClr val="004873"/>
              </a:solidFill>
              <a:ln w="9525">
                <a:noFill/>
                <a:round/>
                <a:headEnd/>
                <a:tailEnd/>
              </a:ln>
            </p:spPr>
            <p:txBody>
              <a:bodyPr/>
              <a:lstStyle/>
              <a:p>
                <a:endParaRPr lang="en-US"/>
              </a:p>
            </p:txBody>
          </p:sp>
          <p:sp>
            <p:nvSpPr>
              <p:cNvPr id="1514" name="Freeform 63"/>
              <p:cNvSpPr>
                <a:spLocks/>
              </p:cNvSpPr>
              <p:nvPr/>
            </p:nvSpPr>
            <p:spPr bwMode="auto">
              <a:xfrm>
                <a:off x="2260" y="3847"/>
                <a:ext cx="54" cy="146"/>
              </a:xfrm>
              <a:custGeom>
                <a:avLst/>
                <a:gdLst>
                  <a:gd name="T0" fmla="*/ 269 w 269"/>
                  <a:gd name="T1" fmla="*/ 731 h 731"/>
                  <a:gd name="T2" fmla="*/ 264 w 269"/>
                  <a:gd name="T3" fmla="*/ 721 h 731"/>
                  <a:gd name="T4" fmla="*/ 252 w 269"/>
                  <a:gd name="T5" fmla="*/ 694 h 731"/>
                  <a:gd name="T6" fmla="*/ 233 w 269"/>
                  <a:gd name="T7" fmla="*/ 654 h 731"/>
                  <a:gd name="T8" fmla="*/ 211 w 269"/>
                  <a:gd name="T9" fmla="*/ 602 h 731"/>
                  <a:gd name="T10" fmla="*/ 186 w 269"/>
                  <a:gd name="T11" fmla="*/ 543 h 731"/>
                  <a:gd name="T12" fmla="*/ 163 w 269"/>
                  <a:gd name="T13" fmla="*/ 479 h 731"/>
                  <a:gd name="T14" fmla="*/ 152 w 269"/>
                  <a:gd name="T15" fmla="*/ 446 h 731"/>
                  <a:gd name="T16" fmla="*/ 142 w 269"/>
                  <a:gd name="T17" fmla="*/ 413 h 731"/>
                  <a:gd name="T18" fmla="*/ 133 w 269"/>
                  <a:gd name="T19" fmla="*/ 382 h 731"/>
                  <a:gd name="T20" fmla="*/ 126 w 269"/>
                  <a:gd name="T21" fmla="*/ 351 h 731"/>
                  <a:gd name="T22" fmla="*/ 118 w 269"/>
                  <a:gd name="T23" fmla="*/ 317 h 731"/>
                  <a:gd name="T24" fmla="*/ 108 w 269"/>
                  <a:gd name="T25" fmla="*/ 281 h 731"/>
                  <a:gd name="T26" fmla="*/ 98 w 269"/>
                  <a:gd name="T27" fmla="*/ 243 h 731"/>
                  <a:gd name="T28" fmla="*/ 86 w 269"/>
                  <a:gd name="T29" fmla="*/ 205 h 731"/>
                  <a:gd name="T30" fmla="*/ 73 w 269"/>
                  <a:gd name="T31" fmla="*/ 166 h 731"/>
                  <a:gd name="T32" fmla="*/ 61 w 269"/>
                  <a:gd name="T33" fmla="*/ 130 h 731"/>
                  <a:gd name="T34" fmla="*/ 47 w 269"/>
                  <a:gd name="T35" fmla="*/ 95 h 731"/>
                  <a:gd name="T36" fmla="*/ 36 w 269"/>
                  <a:gd name="T37" fmla="*/ 65 h 731"/>
                  <a:gd name="T38" fmla="*/ 25 w 269"/>
                  <a:gd name="T39" fmla="*/ 39 h 731"/>
                  <a:gd name="T40" fmla="*/ 15 w 269"/>
                  <a:gd name="T41" fmla="*/ 19 h 731"/>
                  <a:gd name="T42" fmla="*/ 11 w 269"/>
                  <a:gd name="T43" fmla="*/ 11 h 731"/>
                  <a:gd name="T44" fmla="*/ 7 w 269"/>
                  <a:gd name="T45" fmla="*/ 5 h 731"/>
                  <a:gd name="T46" fmla="*/ 5 w 269"/>
                  <a:gd name="T47" fmla="*/ 1 h 731"/>
                  <a:gd name="T48" fmla="*/ 2 w 269"/>
                  <a:gd name="T49" fmla="*/ 0 h 731"/>
                  <a:gd name="T50" fmla="*/ 1 w 269"/>
                  <a:gd name="T51" fmla="*/ 0 h 731"/>
                  <a:gd name="T52" fmla="*/ 0 w 269"/>
                  <a:gd name="T53" fmla="*/ 3 h 731"/>
                  <a:gd name="T54" fmla="*/ 0 w 269"/>
                  <a:gd name="T55" fmla="*/ 9 h 731"/>
                  <a:gd name="T56" fmla="*/ 0 w 269"/>
                  <a:gd name="T57" fmla="*/ 16 h 731"/>
                  <a:gd name="T58" fmla="*/ 4 w 269"/>
                  <a:gd name="T59" fmla="*/ 41 h 731"/>
                  <a:gd name="T60" fmla="*/ 12 w 269"/>
                  <a:gd name="T61" fmla="*/ 79 h 731"/>
                  <a:gd name="T62" fmla="*/ 30 w 269"/>
                  <a:gd name="T63" fmla="*/ 159 h 731"/>
                  <a:gd name="T64" fmla="*/ 46 w 269"/>
                  <a:gd name="T65" fmla="*/ 222 h 731"/>
                  <a:gd name="T66" fmla="*/ 58 w 269"/>
                  <a:gd name="T67" fmla="*/ 275 h 731"/>
                  <a:gd name="T68" fmla="*/ 70 w 269"/>
                  <a:gd name="T69" fmla="*/ 317 h 731"/>
                  <a:gd name="T70" fmla="*/ 80 w 269"/>
                  <a:gd name="T71" fmla="*/ 352 h 731"/>
                  <a:gd name="T72" fmla="*/ 86 w 269"/>
                  <a:gd name="T73" fmla="*/ 386 h 731"/>
                  <a:gd name="T74" fmla="*/ 88 w 269"/>
                  <a:gd name="T75" fmla="*/ 402 h 731"/>
                  <a:gd name="T76" fmla="*/ 90 w 269"/>
                  <a:gd name="T77" fmla="*/ 418 h 731"/>
                  <a:gd name="T78" fmla="*/ 91 w 269"/>
                  <a:gd name="T79" fmla="*/ 436 h 731"/>
                  <a:gd name="T80" fmla="*/ 91 w 269"/>
                  <a:gd name="T81" fmla="*/ 454 h 731"/>
                  <a:gd name="T82" fmla="*/ 92 w 269"/>
                  <a:gd name="T83" fmla="*/ 473 h 731"/>
                  <a:gd name="T84" fmla="*/ 93 w 269"/>
                  <a:gd name="T85" fmla="*/ 492 h 731"/>
                  <a:gd name="T86" fmla="*/ 97 w 269"/>
                  <a:gd name="T87" fmla="*/ 511 h 731"/>
                  <a:gd name="T88" fmla="*/ 101 w 269"/>
                  <a:gd name="T89" fmla="*/ 528 h 731"/>
                  <a:gd name="T90" fmla="*/ 105 w 269"/>
                  <a:gd name="T91" fmla="*/ 544 h 731"/>
                  <a:gd name="T92" fmla="*/ 110 w 269"/>
                  <a:gd name="T93" fmla="*/ 559 h 731"/>
                  <a:gd name="T94" fmla="*/ 116 w 269"/>
                  <a:gd name="T95" fmla="*/ 574 h 731"/>
                  <a:gd name="T96" fmla="*/ 121 w 269"/>
                  <a:gd name="T97" fmla="*/ 587 h 731"/>
                  <a:gd name="T98" fmla="*/ 132 w 269"/>
                  <a:gd name="T99" fmla="*/ 610 h 731"/>
                  <a:gd name="T100" fmla="*/ 141 w 269"/>
                  <a:gd name="T101" fmla="*/ 628 h 731"/>
                  <a:gd name="T102" fmla="*/ 148 w 269"/>
                  <a:gd name="T103" fmla="*/ 638 h 731"/>
                  <a:gd name="T104" fmla="*/ 151 w 269"/>
                  <a:gd name="T105" fmla="*/ 642 h 731"/>
                  <a:gd name="T106" fmla="*/ 269 w 269"/>
                  <a:gd name="T107" fmla="*/ 731 h 7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9"/>
                  <a:gd name="T163" fmla="*/ 0 h 731"/>
                  <a:gd name="T164" fmla="*/ 269 w 269"/>
                  <a:gd name="T165" fmla="*/ 731 h 7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9" h="731">
                    <a:moveTo>
                      <a:pt x="269" y="731"/>
                    </a:moveTo>
                    <a:lnTo>
                      <a:pt x="264" y="721"/>
                    </a:lnTo>
                    <a:lnTo>
                      <a:pt x="252" y="694"/>
                    </a:lnTo>
                    <a:lnTo>
                      <a:pt x="233" y="654"/>
                    </a:lnTo>
                    <a:lnTo>
                      <a:pt x="211" y="602"/>
                    </a:lnTo>
                    <a:lnTo>
                      <a:pt x="186" y="543"/>
                    </a:lnTo>
                    <a:lnTo>
                      <a:pt x="163" y="479"/>
                    </a:lnTo>
                    <a:lnTo>
                      <a:pt x="152" y="446"/>
                    </a:lnTo>
                    <a:lnTo>
                      <a:pt x="142" y="413"/>
                    </a:lnTo>
                    <a:lnTo>
                      <a:pt x="133" y="382"/>
                    </a:lnTo>
                    <a:lnTo>
                      <a:pt x="126" y="351"/>
                    </a:lnTo>
                    <a:lnTo>
                      <a:pt x="118" y="317"/>
                    </a:lnTo>
                    <a:lnTo>
                      <a:pt x="108" y="281"/>
                    </a:lnTo>
                    <a:lnTo>
                      <a:pt x="98" y="243"/>
                    </a:lnTo>
                    <a:lnTo>
                      <a:pt x="86" y="205"/>
                    </a:lnTo>
                    <a:lnTo>
                      <a:pt x="73" y="166"/>
                    </a:lnTo>
                    <a:lnTo>
                      <a:pt x="61" y="130"/>
                    </a:lnTo>
                    <a:lnTo>
                      <a:pt x="47" y="95"/>
                    </a:lnTo>
                    <a:lnTo>
                      <a:pt x="36" y="65"/>
                    </a:lnTo>
                    <a:lnTo>
                      <a:pt x="25" y="39"/>
                    </a:lnTo>
                    <a:lnTo>
                      <a:pt x="15" y="19"/>
                    </a:lnTo>
                    <a:lnTo>
                      <a:pt x="11" y="11"/>
                    </a:lnTo>
                    <a:lnTo>
                      <a:pt x="7" y="5"/>
                    </a:lnTo>
                    <a:lnTo>
                      <a:pt x="5" y="1"/>
                    </a:lnTo>
                    <a:lnTo>
                      <a:pt x="2" y="0"/>
                    </a:lnTo>
                    <a:lnTo>
                      <a:pt x="1" y="0"/>
                    </a:lnTo>
                    <a:lnTo>
                      <a:pt x="0" y="3"/>
                    </a:lnTo>
                    <a:lnTo>
                      <a:pt x="0" y="9"/>
                    </a:lnTo>
                    <a:lnTo>
                      <a:pt x="0" y="16"/>
                    </a:lnTo>
                    <a:lnTo>
                      <a:pt x="4" y="41"/>
                    </a:lnTo>
                    <a:lnTo>
                      <a:pt x="12" y="79"/>
                    </a:lnTo>
                    <a:lnTo>
                      <a:pt x="30" y="159"/>
                    </a:lnTo>
                    <a:lnTo>
                      <a:pt x="46" y="222"/>
                    </a:lnTo>
                    <a:lnTo>
                      <a:pt x="58" y="275"/>
                    </a:lnTo>
                    <a:lnTo>
                      <a:pt x="70" y="317"/>
                    </a:lnTo>
                    <a:lnTo>
                      <a:pt x="80" y="352"/>
                    </a:lnTo>
                    <a:lnTo>
                      <a:pt x="86" y="386"/>
                    </a:lnTo>
                    <a:lnTo>
                      <a:pt x="88" y="402"/>
                    </a:lnTo>
                    <a:lnTo>
                      <a:pt x="90" y="418"/>
                    </a:lnTo>
                    <a:lnTo>
                      <a:pt x="91" y="436"/>
                    </a:lnTo>
                    <a:lnTo>
                      <a:pt x="91" y="454"/>
                    </a:lnTo>
                    <a:lnTo>
                      <a:pt x="92" y="473"/>
                    </a:lnTo>
                    <a:lnTo>
                      <a:pt x="93" y="492"/>
                    </a:lnTo>
                    <a:lnTo>
                      <a:pt x="97" y="511"/>
                    </a:lnTo>
                    <a:lnTo>
                      <a:pt x="101" y="528"/>
                    </a:lnTo>
                    <a:lnTo>
                      <a:pt x="105" y="544"/>
                    </a:lnTo>
                    <a:lnTo>
                      <a:pt x="110" y="559"/>
                    </a:lnTo>
                    <a:lnTo>
                      <a:pt x="116" y="574"/>
                    </a:lnTo>
                    <a:lnTo>
                      <a:pt x="121" y="587"/>
                    </a:lnTo>
                    <a:lnTo>
                      <a:pt x="132" y="610"/>
                    </a:lnTo>
                    <a:lnTo>
                      <a:pt x="141" y="628"/>
                    </a:lnTo>
                    <a:lnTo>
                      <a:pt x="148" y="638"/>
                    </a:lnTo>
                    <a:lnTo>
                      <a:pt x="151" y="642"/>
                    </a:lnTo>
                    <a:lnTo>
                      <a:pt x="269" y="731"/>
                    </a:lnTo>
                    <a:close/>
                  </a:path>
                </a:pathLst>
              </a:custGeom>
              <a:solidFill>
                <a:srgbClr val="004873"/>
              </a:solidFill>
              <a:ln w="9525">
                <a:noFill/>
                <a:round/>
                <a:headEnd/>
                <a:tailEnd/>
              </a:ln>
            </p:spPr>
            <p:txBody>
              <a:bodyPr/>
              <a:lstStyle/>
              <a:p>
                <a:endParaRPr lang="en-US"/>
              </a:p>
            </p:txBody>
          </p:sp>
          <p:sp>
            <p:nvSpPr>
              <p:cNvPr id="1515" name="Freeform 64"/>
              <p:cNvSpPr>
                <a:spLocks/>
              </p:cNvSpPr>
              <p:nvPr/>
            </p:nvSpPr>
            <p:spPr bwMode="auto">
              <a:xfrm>
                <a:off x="3049" y="2644"/>
                <a:ext cx="163" cy="295"/>
              </a:xfrm>
              <a:custGeom>
                <a:avLst/>
                <a:gdLst>
                  <a:gd name="T0" fmla="*/ 801 w 815"/>
                  <a:gd name="T1" fmla="*/ 1217 h 1476"/>
                  <a:gd name="T2" fmla="*/ 779 w 815"/>
                  <a:gd name="T3" fmla="*/ 1172 h 1476"/>
                  <a:gd name="T4" fmla="*/ 754 w 815"/>
                  <a:gd name="T5" fmla="*/ 1102 h 1476"/>
                  <a:gd name="T6" fmla="*/ 734 w 815"/>
                  <a:gd name="T7" fmla="*/ 1009 h 1476"/>
                  <a:gd name="T8" fmla="*/ 727 w 815"/>
                  <a:gd name="T9" fmla="*/ 893 h 1476"/>
                  <a:gd name="T10" fmla="*/ 730 w 815"/>
                  <a:gd name="T11" fmla="*/ 817 h 1476"/>
                  <a:gd name="T12" fmla="*/ 753 w 815"/>
                  <a:gd name="T13" fmla="*/ 644 h 1476"/>
                  <a:gd name="T14" fmla="*/ 787 w 815"/>
                  <a:gd name="T15" fmla="*/ 403 h 1476"/>
                  <a:gd name="T16" fmla="*/ 811 w 815"/>
                  <a:gd name="T17" fmla="*/ 178 h 1476"/>
                  <a:gd name="T18" fmla="*/ 813 w 815"/>
                  <a:gd name="T19" fmla="*/ 91 h 1476"/>
                  <a:gd name="T20" fmla="*/ 805 w 815"/>
                  <a:gd name="T21" fmla="*/ 30 h 1476"/>
                  <a:gd name="T22" fmla="*/ 783 w 815"/>
                  <a:gd name="T23" fmla="*/ 1 h 1476"/>
                  <a:gd name="T24" fmla="*/ 747 w 815"/>
                  <a:gd name="T25" fmla="*/ 13 h 1476"/>
                  <a:gd name="T26" fmla="*/ 561 w 815"/>
                  <a:gd name="T27" fmla="*/ 156 h 1476"/>
                  <a:gd name="T28" fmla="*/ 443 w 815"/>
                  <a:gd name="T29" fmla="*/ 241 h 1476"/>
                  <a:gd name="T30" fmla="*/ 391 w 815"/>
                  <a:gd name="T31" fmla="*/ 273 h 1476"/>
                  <a:gd name="T32" fmla="*/ 344 w 815"/>
                  <a:gd name="T33" fmla="*/ 293 h 1476"/>
                  <a:gd name="T34" fmla="*/ 306 w 815"/>
                  <a:gd name="T35" fmla="*/ 299 h 1476"/>
                  <a:gd name="T36" fmla="*/ 280 w 815"/>
                  <a:gd name="T37" fmla="*/ 287 h 1476"/>
                  <a:gd name="T38" fmla="*/ 267 w 815"/>
                  <a:gd name="T39" fmla="*/ 252 h 1476"/>
                  <a:gd name="T40" fmla="*/ 264 w 815"/>
                  <a:gd name="T41" fmla="*/ 209 h 1476"/>
                  <a:gd name="T42" fmla="*/ 249 w 815"/>
                  <a:gd name="T43" fmla="*/ 201 h 1476"/>
                  <a:gd name="T44" fmla="*/ 225 w 815"/>
                  <a:gd name="T45" fmla="*/ 223 h 1476"/>
                  <a:gd name="T46" fmla="*/ 194 w 815"/>
                  <a:gd name="T47" fmla="*/ 270 h 1476"/>
                  <a:gd name="T48" fmla="*/ 134 w 815"/>
                  <a:gd name="T49" fmla="*/ 388 h 1476"/>
                  <a:gd name="T50" fmla="*/ 62 w 815"/>
                  <a:gd name="T51" fmla="*/ 556 h 1476"/>
                  <a:gd name="T52" fmla="*/ 12 w 815"/>
                  <a:gd name="T53" fmla="*/ 707 h 1476"/>
                  <a:gd name="T54" fmla="*/ 0 w 815"/>
                  <a:gd name="T55" fmla="*/ 761 h 1476"/>
                  <a:gd name="T56" fmla="*/ 2 w 815"/>
                  <a:gd name="T57" fmla="*/ 795 h 1476"/>
                  <a:gd name="T58" fmla="*/ 7 w 815"/>
                  <a:gd name="T59" fmla="*/ 822 h 1476"/>
                  <a:gd name="T60" fmla="*/ 18 w 815"/>
                  <a:gd name="T61" fmla="*/ 843 h 1476"/>
                  <a:gd name="T62" fmla="*/ 34 w 815"/>
                  <a:gd name="T63" fmla="*/ 857 h 1476"/>
                  <a:gd name="T64" fmla="*/ 57 w 815"/>
                  <a:gd name="T65" fmla="*/ 866 h 1476"/>
                  <a:gd name="T66" fmla="*/ 84 w 815"/>
                  <a:gd name="T67" fmla="*/ 866 h 1476"/>
                  <a:gd name="T68" fmla="*/ 118 w 815"/>
                  <a:gd name="T69" fmla="*/ 858 h 1476"/>
                  <a:gd name="T70" fmla="*/ 201 w 815"/>
                  <a:gd name="T71" fmla="*/ 817 h 1476"/>
                  <a:gd name="T72" fmla="*/ 311 w 815"/>
                  <a:gd name="T73" fmla="*/ 740 h 1476"/>
                  <a:gd name="T74" fmla="*/ 290 w 815"/>
                  <a:gd name="T75" fmla="*/ 837 h 1476"/>
                  <a:gd name="T76" fmla="*/ 272 w 815"/>
                  <a:gd name="T77" fmla="*/ 956 h 1476"/>
                  <a:gd name="T78" fmla="*/ 265 w 815"/>
                  <a:gd name="T79" fmla="*/ 1063 h 1476"/>
                  <a:gd name="T80" fmla="*/ 267 w 815"/>
                  <a:gd name="T81" fmla="*/ 1125 h 1476"/>
                  <a:gd name="T82" fmla="*/ 276 w 815"/>
                  <a:gd name="T83" fmla="*/ 1180 h 1476"/>
                  <a:gd name="T84" fmla="*/ 294 w 815"/>
                  <a:gd name="T85" fmla="*/ 1225 h 1476"/>
                  <a:gd name="T86" fmla="*/ 321 w 815"/>
                  <a:gd name="T87" fmla="*/ 1258 h 1476"/>
                  <a:gd name="T88" fmla="*/ 351 w 815"/>
                  <a:gd name="T89" fmla="*/ 1281 h 1476"/>
                  <a:gd name="T90" fmla="*/ 383 w 815"/>
                  <a:gd name="T91" fmla="*/ 1296 h 1476"/>
                  <a:gd name="T92" fmla="*/ 437 w 815"/>
                  <a:gd name="T93" fmla="*/ 1311 h 1476"/>
                  <a:gd name="T94" fmla="*/ 501 w 815"/>
                  <a:gd name="T95" fmla="*/ 1310 h 1476"/>
                  <a:gd name="T96" fmla="*/ 559 w 815"/>
                  <a:gd name="T97" fmla="*/ 1296 h 1476"/>
                  <a:gd name="T98" fmla="*/ 609 w 815"/>
                  <a:gd name="T99" fmla="*/ 1275 h 1476"/>
                  <a:gd name="T100" fmla="*/ 644 w 815"/>
                  <a:gd name="T101" fmla="*/ 1288 h 1476"/>
                  <a:gd name="T102" fmla="*/ 709 w 815"/>
                  <a:gd name="T103" fmla="*/ 1355 h 1476"/>
                  <a:gd name="T104" fmla="*/ 749 w 815"/>
                  <a:gd name="T105" fmla="*/ 1406 h 1476"/>
                  <a:gd name="T106" fmla="*/ 780 w 815"/>
                  <a:gd name="T107" fmla="*/ 1459 h 1476"/>
                  <a:gd name="T108" fmla="*/ 784 w 815"/>
                  <a:gd name="T109" fmla="*/ 1456 h 1476"/>
                  <a:gd name="T110" fmla="*/ 787 w 815"/>
                  <a:gd name="T111" fmla="*/ 1368 h 1476"/>
                  <a:gd name="T112" fmla="*/ 801 w 815"/>
                  <a:gd name="T113" fmla="*/ 1284 h 14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5"/>
                  <a:gd name="T172" fmla="*/ 0 h 1476"/>
                  <a:gd name="T173" fmla="*/ 815 w 815"/>
                  <a:gd name="T174" fmla="*/ 1476 h 14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5" h="1476">
                    <a:moveTo>
                      <a:pt x="815" y="1239"/>
                    </a:moveTo>
                    <a:lnTo>
                      <a:pt x="811" y="1233"/>
                    </a:lnTo>
                    <a:lnTo>
                      <a:pt x="801" y="1217"/>
                    </a:lnTo>
                    <a:lnTo>
                      <a:pt x="794" y="1204"/>
                    </a:lnTo>
                    <a:lnTo>
                      <a:pt x="787" y="1189"/>
                    </a:lnTo>
                    <a:lnTo>
                      <a:pt x="779" y="1172"/>
                    </a:lnTo>
                    <a:lnTo>
                      <a:pt x="770" y="1150"/>
                    </a:lnTo>
                    <a:lnTo>
                      <a:pt x="763" y="1128"/>
                    </a:lnTo>
                    <a:lnTo>
                      <a:pt x="754" y="1102"/>
                    </a:lnTo>
                    <a:lnTo>
                      <a:pt x="747" y="1074"/>
                    </a:lnTo>
                    <a:lnTo>
                      <a:pt x="740" y="1043"/>
                    </a:lnTo>
                    <a:lnTo>
                      <a:pt x="734" y="1009"/>
                    </a:lnTo>
                    <a:lnTo>
                      <a:pt x="730" y="973"/>
                    </a:lnTo>
                    <a:lnTo>
                      <a:pt x="728" y="934"/>
                    </a:lnTo>
                    <a:lnTo>
                      <a:pt x="727" y="893"/>
                    </a:lnTo>
                    <a:lnTo>
                      <a:pt x="727" y="871"/>
                    </a:lnTo>
                    <a:lnTo>
                      <a:pt x="728" y="845"/>
                    </a:lnTo>
                    <a:lnTo>
                      <a:pt x="730" y="817"/>
                    </a:lnTo>
                    <a:lnTo>
                      <a:pt x="734" y="786"/>
                    </a:lnTo>
                    <a:lnTo>
                      <a:pt x="742" y="719"/>
                    </a:lnTo>
                    <a:lnTo>
                      <a:pt x="753" y="644"/>
                    </a:lnTo>
                    <a:lnTo>
                      <a:pt x="764" y="565"/>
                    </a:lnTo>
                    <a:lnTo>
                      <a:pt x="775" y="484"/>
                    </a:lnTo>
                    <a:lnTo>
                      <a:pt x="787" y="403"/>
                    </a:lnTo>
                    <a:lnTo>
                      <a:pt x="798" y="323"/>
                    </a:lnTo>
                    <a:lnTo>
                      <a:pt x="805" y="248"/>
                    </a:lnTo>
                    <a:lnTo>
                      <a:pt x="811" y="178"/>
                    </a:lnTo>
                    <a:lnTo>
                      <a:pt x="813" y="147"/>
                    </a:lnTo>
                    <a:lnTo>
                      <a:pt x="814" y="118"/>
                    </a:lnTo>
                    <a:lnTo>
                      <a:pt x="813" y="91"/>
                    </a:lnTo>
                    <a:lnTo>
                      <a:pt x="811" y="67"/>
                    </a:lnTo>
                    <a:lnTo>
                      <a:pt x="809" y="47"/>
                    </a:lnTo>
                    <a:lnTo>
                      <a:pt x="805" y="30"/>
                    </a:lnTo>
                    <a:lnTo>
                      <a:pt x="799" y="16"/>
                    </a:lnTo>
                    <a:lnTo>
                      <a:pt x="792" y="6"/>
                    </a:lnTo>
                    <a:lnTo>
                      <a:pt x="783" y="1"/>
                    </a:lnTo>
                    <a:lnTo>
                      <a:pt x="773" y="0"/>
                    </a:lnTo>
                    <a:lnTo>
                      <a:pt x="760" y="5"/>
                    </a:lnTo>
                    <a:lnTo>
                      <a:pt x="747" y="13"/>
                    </a:lnTo>
                    <a:lnTo>
                      <a:pt x="677" y="65"/>
                    </a:lnTo>
                    <a:lnTo>
                      <a:pt x="601" y="124"/>
                    </a:lnTo>
                    <a:lnTo>
                      <a:pt x="561" y="156"/>
                    </a:lnTo>
                    <a:lnTo>
                      <a:pt x="521" y="187"/>
                    </a:lnTo>
                    <a:lnTo>
                      <a:pt x="481" y="216"/>
                    </a:lnTo>
                    <a:lnTo>
                      <a:pt x="443" y="241"/>
                    </a:lnTo>
                    <a:lnTo>
                      <a:pt x="425" y="253"/>
                    </a:lnTo>
                    <a:lnTo>
                      <a:pt x="407" y="263"/>
                    </a:lnTo>
                    <a:lnTo>
                      <a:pt x="391" y="273"/>
                    </a:lnTo>
                    <a:lnTo>
                      <a:pt x="375" y="282"/>
                    </a:lnTo>
                    <a:lnTo>
                      <a:pt x="359" y="288"/>
                    </a:lnTo>
                    <a:lnTo>
                      <a:pt x="344" y="293"/>
                    </a:lnTo>
                    <a:lnTo>
                      <a:pt x="331" y="297"/>
                    </a:lnTo>
                    <a:lnTo>
                      <a:pt x="319" y="299"/>
                    </a:lnTo>
                    <a:lnTo>
                      <a:pt x="306" y="299"/>
                    </a:lnTo>
                    <a:lnTo>
                      <a:pt x="296" y="297"/>
                    </a:lnTo>
                    <a:lnTo>
                      <a:pt x="287" y="293"/>
                    </a:lnTo>
                    <a:lnTo>
                      <a:pt x="280" y="287"/>
                    </a:lnTo>
                    <a:lnTo>
                      <a:pt x="275" y="278"/>
                    </a:lnTo>
                    <a:lnTo>
                      <a:pt x="270" y="265"/>
                    </a:lnTo>
                    <a:lnTo>
                      <a:pt x="267" y="252"/>
                    </a:lnTo>
                    <a:lnTo>
                      <a:pt x="266" y="236"/>
                    </a:lnTo>
                    <a:lnTo>
                      <a:pt x="266" y="221"/>
                    </a:lnTo>
                    <a:lnTo>
                      <a:pt x="264" y="209"/>
                    </a:lnTo>
                    <a:lnTo>
                      <a:pt x="260" y="203"/>
                    </a:lnTo>
                    <a:lnTo>
                      <a:pt x="255" y="199"/>
                    </a:lnTo>
                    <a:lnTo>
                      <a:pt x="249" y="201"/>
                    </a:lnTo>
                    <a:lnTo>
                      <a:pt x="242" y="204"/>
                    </a:lnTo>
                    <a:lnTo>
                      <a:pt x="234" y="213"/>
                    </a:lnTo>
                    <a:lnTo>
                      <a:pt x="225" y="223"/>
                    </a:lnTo>
                    <a:lnTo>
                      <a:pt x="215" y="237"/>
                    </a:lnTo>
                    <a:lnTo>
                      <a:pt x="205" y="252"/>
                    </a:lnTo>
                    <a:lnTo>
                      <a:pt x="194" y="270"/>
                    </a:lnTo>
                    <a:lnTo>
                      <a:pt x="183" y="290"/>
                    </a:lnTo>
                    <a:lnTo>
                      <a:pt x="159" y="337"/>
                    </a:lnTo>
                    <a:lnTo>
                      <a:pt x="134" y="388"/>
                    </a:lnTo>
                    <a:lnTo>
                      <a:pt x="109" y="443"/>
                    </a:lnTo>
                    <a:lnTo>
                      <a:pt x="84" y="500"/>
                    </a:lnTo>
                    <a:lnTo>
                      <a:pt x="62" y="556"/>
                    </a:lnTo>
                    <a:lnTo>
                      <a:pt x="42" y="611"/>
                    </a:lnTo>
                    <a:lnTo>
                      <a:pt x="24" y="662"/>
                    </a:lnTo>
                    <a:lnTo>
                      <a:pt x="12" y="707"/>
                    </a:lnTo>
                    <a:lnTo>
                      <a:pt x="7" y="727"/>
                    </a:lnTo>
                    <a:lnTo>
                      <a:pt x="3" y="746"/>
                    </a:lnTo>
                    <a:lnTo>
                      <a:pt x="0" y="761"/>
                    </a:lnTo>
                    <a:lnTo>
                      <a:pt x="0" y="775"/>
                    </a:lnTo>
                    <a:lnTo>
                      <a:pt x="0" y="785"/>
                    </a:lnTo>
                    <a:lnTo>
                      <a:pt x="2" y="795"/>
                    </a:lnTo>
                    <a:lnTo>
                      <a:pt x="3" y="805"/>
                    </a:lnTo>
                    <a:lnTo>
                      <a:pt x="4" y="813"/>
                    </a:lnTo>
                    <a:lnTo>
                      <a:pt x="7" y="822"/>
                    </a:lnTo>
                    <a:lnTo>
                      <a:pt x="10" y="830"/>
                    </a:lnTo>
                    <a:lnTo>
                      <a:pt x="14" y="837"/>
                    </a:lnTo>
                    <a:lnTo>
                      <a:pt x="18" y="843"/>
                    </a:lnTo>
                    <a:lnTo>
                      <a:pt x="23" y="848"/>
                    </a:lnTo>
                    <a:lnTo>
                      <a:pt x="28" y="853"/>
                    </a:lnTo>
                    <a:lnTo>
                      <a:pt x="34" y="857"/>
                    </a:lnTo>
                    <a:lnTo>
                      <a:pt x="42" y="861"/>
                    </a:lnTo>
                    <a:lnTo>
                      <a:pt x="49" y="863"/>
                    </a:lnTo>
                    <a:lnTo>
                      <a:pt x="57" y="866"/>
                    </a:lnTo>
                    <a:lnTo>
                      <a:pt x="65" y="866"/>
                    </a:lnTo>
                    <a:lnTo>
                      <a:pt x="74" y="866"/>
                    </a:lnTo>
                    <a:lnTo>
                      <a:pt x="84" y="866"/>
                    </a:lnTo>
                    <a:lnTo>
                      <a:pt x="94" y="863"/>
                    </a:lnTo>
                    <a:lnTo>
                      <a:pt x="105" y="861"/>
                    </a:lnTo>
                    <a:lnTo>
                      <a:pt x="118" y="858"/>
                    </a:lnTo>
                    <a:lnTo>
                      <a:pt x="143" y="848"/>
                    </a:lnTo>
                    <a:lnTo>
                      <a:pt x="171" y="835"/>
                    </a:lnTo>
                    <a:lnTo>
                      <a:pt x="201" y="817"/>
                    </a:lnTo>
                    <a:lnTo>
                      <a:pt x="235" y="796"/>
                    </a:lnTo>
                    <a:lnTo>
                      <a:pt x="272" y="770"/>
                    </a:lnTo>
                    <a:lnTo>
                      <a:pt x="311" y="740"/>
                    </a:lnTo>
                    <a:lnTo>
                      <a:pt x="307" y="757"/>
                    </a:lnTo>
                    <a:lnTo>
                      <a:pt x="296" y="805"/>
                    </a:lnTo>
                    <a:lnTo>
                      <a:pt x="290" y="837"/>
                    </a:lnTo>
                    <a:lnTo>
                      <a:pt x="284" y="873"/>
                    </a:lnTo>
                    <a:lnTo>
                      <a:pt x="277" y="913"/>
                    </a:lnTo>
                    <a:lnTo>
                      <a:pt x="272" y="956"/>
                    </a:lnTo>
                    <a:lnTo>
                      <a:pt x="269" y="998"/>
                    </a:lnTo>
                    <a:lnTo>
                      <a:pt x="266" y="1042"/>
                    </a:lnTo>
                    <a:lnTo>
                      <a:pt x="265" y="1063"/>
                    </a:lnTo>
                    <a:lnTo>
                      <a:pt x="265" y="1084"/>
                    </a:lnTo>
                    <a:lnTo>
                      <a:pt x="266" y="1105"/>
                    </a:lnTo>
                    <a:lnTo>
                      <a:pt x="267" y="1125"/>
                    </a:lnTo>
                    <a:lnTo>
                      <a:pt x="270" y="1144"/>
                    </a:lnTo>
                    <a:lnTo>
                      <a:pt x="272" y="1163"/>
                    </a:lnTo>
                    <a:lnTo>
                      <a:pt x="276" y="1180"/>
                    </a:lnTo>
                    <a:lnTo>
                      <a:pt x="281" y="1197"/>
                    </a:lnTo>
                    <a:lnTo>
                      <a:pt x="287" y="1212"/>
                    </a:lnTo>
                    <a:lnTo>
                      <a:pt x="294" y="1225"/>
                    </a:lnTo>
                    <a:lnTo>
                      <a:pt x="302" y="1238"/>
                    </a:lnTo>
                    <a:lnTo>
                      <a:pt x="311" y="1249"/>
                    </a:lnTo>
                    <a:lnTo>
                      <a:pt x="321" y="1258"/>
                    </a:lnTo>
                    <a:lnTo>
                      <a:pt x="331" y="1266"/>
                    </a:lnTo>
                    <a:lnTo>
                      <a:pt x="341" y="1274"/>
                    </a:lnTo>
                    <a:lnTo>
                      <a:pt x="351" y="1281"/>
                    </a:lnTo>
                    <a:lnTo>
                      <a:pt x="362" y="1286"/>
                    </a:lnTo>
                    <a:lnTo>
                      <a:pt x="372" y="1293"/>
                    </a:lnTo>
                    <a:lnTo>
                      <a:pt x="383" y="1296"/>
                    </a:lnTo>
                    <a:lnTo>
                      <a:pt x="393" y="1301"/>
                    </a:lnTo>
                    <a:lnTo>
                      <a:pt x="416" y="1308"/>
                    </a:lnTo>
                    <a:lnTo>
                      <a:pt x="437" y="1311"/>
                    </a:lnTo>
                    <a:lnTo>
                      <a:pt x="458" y="1313"/>
                    </a:lnTo>
                    <a:lnTo>
                      <a:pt x="480" y="1313"/>
                    </a:lnTo>
                    <a:lnTo>
                      <a:pt x="501" y="1310"/>
                    </a:lnTo>
                    <a:lnTo>
                      <a:pt x="521" y="1306"/>
                    </a:lnTo>
                    <a:lnTo>
                      <a:pt x="541" y="1303"/>
                    </a:lnTo>
                    <a:lnTo>
                      <a:pt x="559" y="1296"/>
                    </a:lnTo>
                    <a:lnTo>
                      <a:pt x="577" y="1290"/>
                    </a:lnTo>
                    <a:lnTo>
                      <a:pt x="593" y="1283"/>
                    </a:lnTo>
                    <a:lnTo>
                      <a:pt x="609" y="1275"/>
                    </a:lnTo>
                    <a:lnTo>
                      <a:pt x="623" y="1268"/>
                    </a:lnTo>
                    <a:lnTo>
                      <a:pt x="628" y="1274"/>
                    </a:lnTo>
                    <a:lnTo>
                      <a:pt x="644" y="1288"/>
                    </a:lnTo>
                    <a:lnTo>
                      <a:pt x="668" y="1310"/>
                    </a:lnTo>
                    <a:lnTo>
                      <a:pt x="694" y="1339"/>
                    </a:lnTo>
                    <a:lnTo>
                      <a:pt x="709" y="1355"/>
                    </a:lnTo>
                    <a:lnTo>
                      <a:pt x="723" y="1371"/>
                    </a:lnTo>
                    <a:lnTo>
                      <a:pt x="737" y="1389"/>
                    </a:lnTo>
                    <a:lnTo>
                      <a:pt x="749" y="1406"/>
                    </a:lnTo>
                    <a:lnTo>
                      <a:pt x="762" y="1424"/>
                    </a:lnTo>
                    <a:lnTo>
                      <a:pt x="772" y="1441"/>
                    </a:lnTo>
                    <a:lnTo>
                      <a:pt x="780" y="1459"/>
                    </a:lnTo>
                    <a:lnTo>
                      <a:pt x="785" y="1476"/>
                    </a:lnTo>
                    <a:lnTo>
                      <a:pt x="785" y="1471"/>
                    </a:lnTo>
                    <a:lnTo>
                      <a:pt x="784" y="1456"/>
                    </a:lnTo>
                    <a:lnTo>
                      <a:pt x="783" y="1434"/>
                    </a:lnTo>
                    <a:lnTo>
                      <a:pt x="784" y="1404"/>
                    </a:lnTo>
                    <a:lnTo>
                      <a:pt x="787" y="1368"/>
                    </a:lnTo>
                    <a:lnTo>
                      <a:pt x="792" y="1328"/>
                    </a:lnTo>
                    <a:lnTo>
                      <a:pt x="797" y="1306"/>
                    </a:lnTo>
                    <a:lnTo>
                      <a:pt x="801" y="1284"/>
                    </a:lnTo>
                    <a:lnTo>
                      <a:pt x="808" y="1261"/>
                    </a:lnTo>
                    <a:lnTo>
                      <a:pt x="815" y="1239"/>
                    </a:lnTo>
                    <a:close/>
                  </a:path>
                </a:pathLst>
              </a:custGeom>
              <a:solidFill>
                <a:srgbClr val="004873"/>
              </a:solidFill>
              <a:ln w="9525">
                <a:noFill/>
                <a:round/>
                <a:headEnd/>
                <a:tailEnd/>
              </a:ln>
            </p:spPr>
            <p:txBody>
              <a:bodyPr/>
              <a:lstStyle/>
              <a:p>
                <a:endParaRPr lang="en-US"/>
              </a:p>
            </p:txBody>
          </p:sp>
          <p:sp>
            <p:nvSpPr>
              <p:cNvPr id="1516" name="Freeform 65"/>
              <p:cNvSpPr>
                <a:spLocks/>
              </p:cNvSpPr>
              <p:nvPr/>
            </p:nvSpPr>
            <p:spPr bwMode="auto">
              <a:xfrm>
                <a:off x="2538" y="3347"/>
                <a:ext cx="355" cy="593"/>
              </a:xfrm>
              <a:custGeom>
                <a:avLst/>
                <a:gdLst>
                  <a:gd name="T0" fmla="*/ 101 w 1772"/>
                  <a:gd name="T1" fmla="*/ 209 h 2964"/>
                  <a:gd name="T2" fmla="*/ 145 w 1772"/>
                  <a:gd name="T3" fmla="*/ 323 h 2964"/>
                  <a:gd name="T4" fmla="*/ 200 w 1772"/>
                  <a:gd name="T5" fmla="*/ 450 h 2964"/>
                  <a:gd name="T6" fmla="*/ 261 w 1772"/>
                  <a:gd name="T7" fmla="*/ 590 h 2964"/>
                  <a:gd name="T8" fmla="*/ 367 w 1772"/>
                  <a:gd name="T9" fmla="*/ 816 h 2964"/>
                  <a:gd name="T10" fmla="*/ 526 w 1772"/>
                  <a:gd name="T11" fmla="*/ 1137 h 2964"/>
                  <a:gd name="T12" fmla="*/ 653 w 1772"/>
                  <a:gd name="T13" fmla="*/ 1380 h 2964"/>
                  <a:gd name="T14" fmla="*/ 739 w 1772"/>
                  <a:gd name="T15" fmla="*/ 1540 h 2964"/>
                  <a:gd name="T16" fmla="*/ 826 w 1772"/>
                  <a:gd name="T17" fmla="*/ 1693 h 2964"/>
                  <a:gd name="T18" fmla="*/ 913 w 1772"/>
                  <a:gd name="T19" fmla="*/ 1841 h 2964"/>
                  <a:gd name="T20" fmla="*/ 996 w 1772"/>
                  <a:gd name="T21" fmla="*/ 1977 h 2964"/>
                  <a:gd name="T22" fmla="*/ 1077 w 1772"/>
                  <a:gd name="T23" fmla="*/ 2100 h 2964"/>
                  <a:gd name="T24" fmla="*/ 1153 w 1772"/>
                  <a:gd name="T25" fmla="*/ 2209 h 2964"/>
                  <a:gd name="T26" fmla="*/ 1226 w 1772"/>
                  <a:gd name="T27" fmla="*/ 2300 h 2964"/>
                  <a:gd name="T28" fmla="*/ 1323 w 1772"/>
                  <a:gd name="T29" fmla="*/ 2410 h 2964"/>
                  <a:gd name="T30" fmla="*/ 1449 w 1772"/>
                  <a:gd name="T31" fmla="*/ 2548 h 2964"/>
                  <a:gd name="T32" fmla="*/ 1563 w 1772"/>
                  <a:gd name="T33" fmla="*/ 2676 h 2964"/>
                  <a:gd name="T34" fmla="*/ 1659 w 1772"/>
                  <a:gd name="T35" fmla="*/ 2787 h 2964"/>
                  <a:gd name="T36" fmla="*/ 1730 w 1772"/>
                  <a:gd name="T37" fmla="*/ 2877 h 2964"/>
                  <a:gd name="T38" fmla="*/ 1761 w 1772"/>
                  <a:gd name="T39" fmla="*/ 2925 h 2964"/>
                  <a:gd name="T40" fmla="*/ 1771 w 1772"/>
                  <a:gd name="T41" fmla="*/ 2948 h 2964"/>
                  <a:gd name="T42" fmla="*/ 1770 w 1772"/>
                  <a:gd name="T43" fmla="*/ 2960 h 2964"/>
                  <a:gd name="T44" fmla="*/ 1759 w 1772"/>
                  <a:gd name="T45" fmla="*/ 2964 h 2964"/>
                  <a:gd name="T46" fmla="*/ 1735 w 1772"/>
                  <a:gd name="T47" fmla="*/ 2958 h 2964"/>
                  <a:gd name="T48" fmla="*/ 1697 w 1772"/>
                  <a:gd name="T49" fmla="*/ 2940 h 2964"/>
                  <a:gd name="T50" fmla="*/ 1647 w 1772"/>
                  <a:gd name="T51" fmla="*/ 2910 h 2964"/>
                  <a:gd name="T52" fmla="*/ 1593 w 1772"/>
                  <a:gd name="T53" fmla="*/ 2870 h 2964"/>
                  <a:gd name="T54" fmla="*/ 1535 w 1772"/>
                  <a:gd name="T55" fmla="*/ 2820 h 2964"/>
                  <a:gd name="T56" fmla="*/ 1475 w 1772"/>
                  <a:gd name="T57" fmla="*/ 2760 h 2964"/>
                  <a:gd name="T58" fmla="*/ 1413 w 1772"/>
                  <a:gd name="T59" fmla="*/ 2692 h 2964"/>
                  <a:gd name="T60" fmla="*/ 1350 w 1772"/>
                  <a:gd name="T61" fmla="*/ 2618 h 2964"/>
                  <a:gd name="T62" fmla="*/ 1254 w 1772"/>
                  <a:gd name="T63" fmla="*/ 2496 h 2964"/>
                  <a:gd name="T64" fmla="*/ 1125 w 1772"/>
                  <a:gd name="T65" fmla="*/ 2324 h 2964"/>
                  <a:gd name="T66" fmla="*/ 996 w 1772"/>
                  <a:gd name="T67" fmla="*/ 2145 h 2964"/>
                  <a:gd name="T68" fmla="*/ 874 w 1772"/>
                  <a:gd name="T69" fmla="*/ 1974 h 2964"/>
                  <a:gd name="T70" fmla="*/ 759 w 1772"/>
                  <a:gd name="T71" fmla="*/ 1819 h 2964"/>
                  <a:gd name="T72" fmla="*/ 654 w 1772"/>
                  <a:gd name="T73" fmla="*/ 1685 h 2964"/>
                  <a:gd name="T74" fmla="*/ 556 w 1772"/>
                  <a:gd name="T75" fmla="*/ 1547 h 2964"/>
                  <a:gd name="T76" fmla="*/ 463 w 1772"/>
                  <a:gd name="T77" fmla="*/ 1405 h 2964"/>
                  <a:gd name="T78" fmla="*/ 378 w 1772"/>
                  <a:gd name="T79" fmla="*/ 1260 h 2964"/>
                  <a:gd name="T80" fmla="*/ 302 w 1772"/>
                  <a:gd name="T81" fmla="*/ 1114 h 2964"/>
                  <a:gd name="T82" fmla="*/ 235 w 1772"/>
                  <a:gd name="T83" fmla="*/ 968 h 2964"/>
                  <a:gd name="T84" fmla="*/ 179 w 1772"/>
                  <a:gd name="T85" fmla="*/ 827 h 2964"/>
                  <a:gd name="T86" fmla="*/ 145 w 1772"/>
                  <a:gd name="T87" fmla="*/ 723 h 2964"/>
                  <a:gd name="T88" fmla="*/ 125 w 1772"/>
                  <a:gd name="T89" fmla="*/ 656 h 2964"/>
                  <a:gd name="T90" fmla="*/ 100 w 1772"/>
                  <a:gd name="T91" fmla="*/ 556 h 2964"/>
                  <a:gd name="T92" fmla="*/ 68 w 1772"/>
                  <a:gd name="T93" fmla="*/ 415 h 2964"/>
                  <a:gd name="T94" fmla="*/ 38 w 1772"/>
                  <a:gd name="T95" fmla="*/ 275 h 2964"/>
                  <a:gd name="T96" fmla="*/ 15 w 1772"/>
                  <a:gd name="T97" fmla="*/ 151 h 2964"/>
                  <a:gd name="T98" fmla="*/ 3 w 1772"/>
                  <a:gd name="T99" fmla="*/ 56 h 2964"/>
                  <a:gd name="T100" fmla="*/ 2 w 1772"/>
                  <a:gd name="T101" fmla="*/ 12 h 2964"/>
                  <a:gd name="T102" fmla="*/ 5 w 1772"/>
                  <a:gd name="T103" fmla="*/ 0 h 2964"/>
                  <a:gd name="T104" fmla="*/ 14 w 1772"/>
                  <a:gd name="T105" fmla="*/ 3 h 2964"/>
                  <a:gd name="T106" fmla="*/ 27 w 1772"/>
                  <a:gd name="T107" fmla="*/ 23 h 2964"/>
                  <a:gd name="T108" fmla="*/ 45 w 1772"/>
                  <a:gd name="T109" fmla="*/ 62 h 2964"/>
                  <a:gd name="T110" fmla="*/ 69 w 1772"/>
                  <a:gd name="T111" fmla="*/ 121 h 29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72"/>
                  <a:gd name="T169" fmla="*/ 0 h 2964"/>
                  <a:gd name="T170" fmla="*/ 1772 w 1772"/>
                  <a:gd name="T171" fmla="*/ 2964 h 29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72" h="2964">
                    <a:moveTo>
                      <a:pt x="83" y="159"/>
                    </a:moveTo>
                    <a:lnTo>
                      <a:pt x="101" y="209"/>
                    </a:lnTo>
                    <a:lnTo>
                      <a:pt x="123" y="264"/>
                    </a:lnTo>
                    <a:lnTo>
                      <a:pt x="145" y="323"/>
                    </a:lnTo>
                    <a:lnTo>
                      <a:pt x="171" y="385"/>
                    </a:lnTo>
                    <a:lnTo>
                      <a:pt x="200" y="450"/>
                    </a:lnTo>
                    <a:lnTo>
                      <a:pt x="230" y="519"/>
                    </a:lnTo>
                    <a:lnTo>
                      <a:pt x="261" y="590"/>
                    </a:lnTo>
                    <a:lnTo>
                      <a:pt x="295" y="662"/>
                    </a:lnTo>
                    <a:lnTo>
                      <a:pt x="367" y="816"/>
                    </a:lnTo>
                    <a:lnTo>
                      <a:pt x="443" y="974"/>
                    </a:lnTo>
                    <a:lnTo>
                      <a:pt x="526" y="1137"/>
                    </a:lnTo>
                    <a:lnTo>
                      <a:pt x="609" y="1299"/>
                    </a:lnTo>
                    <a:lnTo>
                      <a:pt x="653" y="1380"/>
                    </a:lnTo>
                    <a:lnTo>
                      <a:pt x="695" y="1460"/>
                    </a:lnTo>
                    <a:lnTo>
                      <a:pt x="739" y="1540"/>
                    </a:lnTo>
                    <a:lnTo>
                      <a:pt x="783" y="1617"/>
                    </a:lnTo>
                    <a:lnTo>
                      <a:pt x="826" y="1693"/>
                    </a:lnTo>
                    <a:lnTo>
                      <a:pt x="869" y="1768"/>
                    </a:lnTo>
                    <a:lnTo>
                      <a:pt x="913" y="1841"/>
                    </a:lnTo>
                    <a:lnTo>
                      <a:pt x="955" y="1909"/>
                    </a:lnTo>
                    <a:lnTo>
                      <a:pt x="996" y="1977"/>
                    </a:lnTo>
                    <a:lnTo>
                      <a:pt x="1037" y="2040"/>
                    </a:lnTo>
                    <a:lnTo>
                      <a:pt x="1077" y="2100"/>
                    </a:lnTo>
                    <a:lnTo>
                      <a:pt x="1116" y="2156"/>
                    </a:lnTo>
                    <a:lnTo>
                      <a:pt x="1153" y="2209"/>
                    </a:lnTo>
                    <a:lnTo>
                      <a:pt x="1191" y="2257"/>
                    </a:lnTo>
                    <a:lnTo>
                      <a:pt x="1226" y="2300"/>
                    </a:lnTo>
                    <a:lnTo>
                      <a:pt x="1258" y="2339"/>
                    </a:lnTo>
                    <a:lnTo>
                      <a:pt x="1323" y="2410"/>
                    </a:lnTo>
                    <a:lnTo>
                      <a:pt x="1387" y="2480"/>
                    </a:lnTo>
                    <a:lnTo>
                      <a:pt x="1449" y="2548"/>
                    </a:lnTo>
                    <a:lnTo>
                      <a:pt x="1508" y="2613"/>
                    </a:lnTo>
                    <a:lnTo>
                      <a:pt x="1563" y="2676"/>
                    </a:lnTo>
                    <a:lnTo>
                      <a:pt x="1614" y="2733"/>
                    </a:lnTo>
                    <a:lnTo>
                      <a:pt x="1659" y="2787"/>
                    </a:lnTo>
                    <a:lnTo>
                      <a:pt x="1697" y="2834"/>
                    </a:lnTo>
                    <a:lnTo>
                      <a:pt x="1730" y="2877"/>
                    </a:lnTo>
                    <a:lnTo>
                      <a:pt x="1752" y="2910"/>
                    </a:lnTo>
                    <a:lnTo>
                      <a:pt x="1761" y="2925"/>
                    </a:lnTo>
                    <a:lnTo>
                      <a:pt x="1767" y="2936"/>
                    </a:lnTo>
                    <a:lnTo>
                      <a:pt x="1771" y="2948"/>
                    </a:lnTo>
                    <a:lnTo>
                      <a:pt x="1772" y="2955"/>
                    </a:lnTo>
                    <a:lnTo>
                      <a:pt x="1770" y="2960"/>
                    </a:lnTo>
                    <a:lnTo>
                      <a:pt x="1766" y="2964"/>
                    </a:lnTo>
                    <a:lnTo>
                      <a:pt x="1759" y="2964"/>
                    </a:lnTo>
                    <a:lnTo>
                      <a:pt x="1747" y="2963"/>
                    </a:lnTo>
                    <a:lnTo>
                      <a:pt x="1735" y="2958"/>
                    </a:lnTo>
                    <a:lnTo>
                      <a:pt x="1717" y="2950"/>
                    </a:lnTo>
                    <a:lnTo>
                      <a:pt x="1697" y="2940"/>
                    </a:lnTo>
                    <a:lnTo>
                      <a:pt x="1674" y="2926"/>
                    </a:lnTo>
                    <a:lnTo>
                      <a:pt x="1647" y="2910"/>
                    </a:lnTo>
                    <a:lnTo>
                      <a:pt x="1620" y="2891"/>
                    </a:lnTo>
                    <a:lnTo>
                      <a:pt x="1593" y="2870"/>
                    </a:lnTo>
                    <a:lnTo>
                      <a:pt x="1564" y="2847"/>
                    </a:lnTo>
                    <a:lnTo>
                      <a:pt x="1535" y="2820"/>
                    </a:lnTo>
                    <a:lnTo>
                      <a:pt x="1505" y="2790"/>
                    </a:lnTo>
                    <a:lnTo>
                      <a:pt x="1475" y="2760"/>
                    </a:lnTo>
                    <a:lnTo>
                      <a:pt x="1444" y="2727"/>
                    </a:lnTo>
                    <a:lnTo>
                      <a:pt x="1413" y="2692"/>
                    </a:lnTo>
                    <a:lnTo>
                      <a:pt x="1382" y="2656"/>
                    </a:lnTo>
                    <a:lnTo>
                      <a:pt x="1350" y="2618"/>
                    </a:lnTo>
                    <a:lnTo>
                      <a:pt x="1318" y="2578"/>
                    </a:lnTo>
                    <a:lnTo>
                      <a:pt x="1254" y="2496"/>
                    </a:lnTo>
                    <a:lnTo>
                      <a:pt x="1190" y="2411"/>
                    </a:lnTo>
                    <a:lnTo>
                      <a:pt x="1125" y="2324"/>
                    </a:lnTo>
                    <a:lnTo>
                      <a:pt x="1060" y="2234"/>
                    </a:lnTo>
                    <a:lnTo>
                      <a:pt x="996" y="2145"/>
                    </a:lnTo>
                    <a:lnTo>
                      <a:pt x="934" y="2059"/>
                    </a:lnTo>
                    <a:lnTo>
                      <a:pt x="874" y="1974"/>
                    </a:lnTo>
                    <a:lnTo>
                      <a:pt x="815" y="1894"/>
                    </a:lnTo>
                    <a:lnTo>
                      <a:pt x="759" y="1819"/>
                    </a:lnTo>
                    <a:lnTo>
                      <a:pt x="705" y="1751"/>
                    </a:lnTo>
                    <a:lnTo>
                      <a:pt x="654" y="1685"/>
                    </a:lnTo>
                    <a:lnTo>
                      <a:pt x="604" y="1617"/>
                    </a:lnTo>
                    <a:lnTo>
                      <a:pt x="556" y="1547"/>
                    </a:lnTo>
                    <a:lnTo>
                      <a:pt x="508" y="1477"/>
                    </a:lnTo>
                    <a:lnTo>
                      <a:pt x="463" y="1405"/>
                    </a:lnTo>
                    <a:lnTo>
                      <a:pt x="420" y="1333"/>
                    </a:lnTo>
                    <a:lnTo>
                      <a:pt x="378" y="1260"/>
                    </a:lnTo>
                    <a:lnTo>
                      <a:pt x="339" y="1187"/>
                    </a:lnTo>
                    <a:lnTo>
                      <a:pt x="302" y="1114"/>
                    </a:lnTo>
                    <a:lnTo>
                      <a:pt x="267" y="1041"/>
                    </a:lnTo>
                    <a:lnTo>
                      <a:pt x="235" y="968"/>
                    </a:lnTo>
                    <a:lnTo>
                      <a:pt x="205" y="897"/>
                    </a:lnTo>
                    <a:lnTo>
                      <a:pt x="179" y="827"/>
                    </a:lnTo>
                    <a:lnTo>
                      <a:pt x="155" y="757"/>
                    </a:lnTo>
                    <a:lnTo>
                      <a:pt x="145" y="723"/>
                    </a:lnTo>
                    <a:lnTo>
                      <a:pt x="135" y="690"/>
                    </a:lnTo>
                    <a:lnTo>
                      <a:pt x="125" y="656"/>
                    </a:lnTo>
                    <a:lnTo>
                      <a:pt x="118" y="624"/>
                    </a:lnTo>
                    <a:lnTo>
                      <a:pt x="100" y="556"/>
                    </a:lnTo>
                    <a:lnTo>
                      <a:pt x="84" y="486"/>
                    </a:lnTo>
                    <a:lnTo>
                      <a:pt x="68" y="415"/>
                    </a:lnTo>
                    <a:lnTo>
                      <a:pt x="52" y="344"/>
                    </a:lnTo>
                    <a:lnTo>
                      <a:pt x="38" y="275"/>
                    </a:lnTo>
                    <a:lnTo>
                      <a:pt x="25" y="211"/>
                    </a:lnTo>
                    <a:lnTo>
                      <a:pt x="15" y="151"/>
                    </a:lnTo>
                    <a:lnTo>
                      <a:pt x="8" y="98"/>
                    </a:lnTo>
                    <a:lnTo>
                      <a:pt x="3" y="56"/>
                    </a:lnTo>
                    <a:lnTo>
                      <a:pt x="0" y="23"/>
                    </a:lnTo>
                    <a:lnTo>
                      <a:pt x="2" y="12"/>
                    </a:lnTo>
                    <a:lnTo>
                      <a:pt x="3" y="5"/>
                    </a:lnTo>
                    <a:lnTo>
                      <a:pt x="5" y="0"/>
                    </a:lnTo>
                    <a:lnTo>
                      <a:pt x="9" y="0"/>
                    </a:lnTo>
                    <a:lnTo>
                      <a:pt x="14" y="3"/>
                    </a:lnTo>
                    <a:lnTo>
                      <a:pt x="19" y="11"/>
                    </a:lnTo>
                    <a:lnTo>
                      <a:pt x="27" y="23"/>
                    </a:lnTo>
                    <a:lnTo>
                      <a:pt x="35" y="40"/>
                    </a:lnTo>
                    <a:lnTo>
                      <a:pt x="45" y="62"/>
                    </a:lnTo>
                    <a:lnTo>
                      <a:pt x="57" y="89"/>
                    </a:lnTo>
                    <a:lnTo>
                      <a:pt x="69" y="121"/>
                    </a:lnTo>
                    <a:lnTo>
                      <a:pt x="83" y="159"/>
                    </a:lnTo>
                    <a:close/>
                  </a:path>
                </a:pathLst>
              </a:custGeom>
              <a:solidFill>
                <a:srgbClr val="00619A"/>
              </a:solidFill>
              <a:ln w="9525">
                <a:noFill/>
                <a:round/>
                <a:headEnd/>
                <a:tailEnd/>
              </a:ln>
            </p:spPr>
            <p:txBody>
              <a:bodyPr/>
              <a:lstStyle/>
              <a:p>
                <a:endParaRPr lang="en-US"/>
              </a:p>
            </p:txBody>
          </p:sp>
          <p:sp>
            <p:nvSpPr>
              <p:cNvPr id="1517" name="Freeform 66"/>
              <p:cNvSpPr>
                <a:spLocks/>
              </p:cNvSpPr>
              <p:nvPr/>
            </p:nvSpPr>
            <p:spPr bwMode="auto">
              <a:xfrm>
                <a:off x="2350" y="3168"/>
                <a:ext cx="280" cy="676"/>
              </a:xfrm>
              <a:custGeom>
                <a:avLst/>
                <a:gdLst>
                  <a:gd name="T0" fmla="*/ 159 w 1398"/>
                  <a:gd name="T1" fmla="*/ 278 h 3380"/>
                  <a:gd name="T2" fmla="*/ 204 w 1398"/>
                  <a:gd name="T3" fmla="*/ 379 h 3380"/>
                  <a:gd name="T4" fmla="*/ 285 w 1398"/>
                  <a:gd name="T5" fmla="*/ 581 h 3380"/>
                  <a:gd name="T6" fmla="*/ 417 w 1398"/>
                  <a:gd name="T7" fmla="*/ 926 h 3380"/>
                  <a:gd name="T8" fmla="*/ 567 w 1398"/>
                  <a:gd name="T9" fmla="*/ 1325 h 3380"/>
                  <a:gd name="T10" fmla="*/ 725 w 1398"/>
                  <a:gd name="T11" fmla="*/ 1750 h 3380"/>
                  <a:gd name="T12" fmla="*/ 885 w 1398"/>
                  <a:gd name="T13" fmla="*/ 2164 h 3380"/>
                  <a:gd name="T14" fmla="*/ 1001 w 1398"/>
                  <a:gd name="T15" fmla="*/ 2451 h 3380"/>
                  <a:gd name="T16" fmla="*/ 1073 w 1398"/>
                  <a:gd name="T17" fmla="*/ 2623 h 3380"/>
                  <a:gd name="T18" fmla="*/ 1141 w 1398"/>
                  <a:gd name="T19" fmla="*/ 2776 h 3380"/>
                  <a:gd name="T20" fmla="*/ 1203 w 1398"/>
                  <a:gd name="T21" fmla="*/ 2903 h 3380"/>
                  <a:gd name="T22" fmla="*/ 1258 w 1398"/>
                  <a:gd name="T23" fmla="*/ 3006 h 3380"/>
                  <a:gd name="T24" fmla="*/ 1304 w 1398"/>
                  <a:gd name="T25" fmla="*/ 3095 h 3380"/>
                  <a:gd name="T26" fmla="*/ 1340 w 1398"/>
                  <a:gd name="T27" fmla="*/ 3172 h 3380"/>
                  <a:gd name="T28" fmla="*/ 1368 w 1398"/>
                  <a:gd name="T29" fmla="*/ 3239 h 3380"/>
                  <a:gd name="T30" fmla="*/ 1385 w 1398"/>
                  <a:gd name="T31" fmla="*/ 3292 h 3380"/>
                  <a:gd name="T32" fmla="*/ 1395 w 1398"/>
                  <a:gd name="T33" fmla="*/ 3333 h 3380"/>
                  <a:gd name="T34" fmla="*/ 1398 w 1398"/>
                  <a:gd name="T35" fmla="*/ 3361 h 3380"/>
                  <a:gd name="T36" fmla="*/ 1393 w 1398"/>
                  <a:gd name="T37" fmla="*/ 3377 h 3380"/>
                  <a:gd name="T38" fmla="*/ 1380 w 1398"/>
                  <a:gd name="T39" fmla="*/ 3378 h 3380"/>
                  <a:gd name="T40" fmla="*/ 1362 w 1398"/>
                  <a:gd name="T41" fmla="*/ 3368 h 3380"/>
                  <a:gd name="T42" fmla="*/ 1337 w 1398"/>
                  <a:gd name="T43" fmla="*/ 3343 h 3380"/>
                  <a:gd name="T44" fmla="*/ 1305 w 1398"/>
                  <a:gd name="T45" fmla="*/ 3305 h 3380"/>
                  <a:gd name="T46" fmla="*/ 1269 w 1398"/>
                  <a:gd name="T47" fmla="*/ 3252 h 3380"/>
                  <a:gd name="T48" fmla="*/ 1229 w 1398"/>
                  <a:gd name="T49" fmla="*/ 3186 h 3380"/>
                  <a:gd name="T50" fmla="*/ 1183 w 1398"/>
                  <a:gd name="T51" fmla="*/ 3105 h 3380"/>
                  <a:gd name="T52" fmla="*/ 1135 w 1398"/>
                  <a:gd name="T53" fmla="*/ 3010 h 3380"/>
                  <a:gd name="T54" fmla="*/ 1056 w 1398"/>
                  <a:gd name="T55" fmla="*/ 2845 h 3380"/>
                  <a:gd name="T56" fmla="*/ 947 w 1398"/>
                  <a:gd name="T57" fmla="*/ 2616 h 3380"/>
                  <a:gd name="T58" fmla="*/ 838 w 1398"/>
                  <a:gd name="T59" fmla="*/ 2384 h 3380"/>
                  <a:gd name="T60" fmla="*/ 729 w 1398"/>
                  <a:gd name="T61" fmla="*/ 2155 h 3380"/>
                  <a:gd name="T62" fmla="*/ 625 w 1398"/>
                  <a:gd name="T63" fmla="*/ 1934 h 3380"/>
                  <a:gd name="T64" fmla="*/ 529 w 1398"/>
                  <a:gd name="T65" fmla="*/ 1727 h 3380"/>
                  <a:gd name="T66" fmla="*/ 446 w 1398"/>
                  <a:gd name="T67" fmla="*/ 1541 h 3380"/>
                  <a:gd name="T68" fmla="*/ 376 w 1398"/>
                  <a:gd name="T69" fmla="*/ 1380 h 3380"/>
                  <a:gd name="T70" fmla="*/ 335 w 1398"/>
                  <a:gd name="T71" fmla="*/ 1279 h 3380"/>
                  <a:gd name="T72" fmla="*/ 308 w 1398"/>
                  <a:gd name="T73" fmla="*/ 1222 h 3380"/>
                  <a:gd name="T74" fmla="*/ 271 w 1398"/>
                  <a:gd name="T75" fmla="*/ 1147 h 3380"/>
                  <a:gd name="T76" fmla="*/ 200 w 1398"/>
                  <a:gd name="T77" fmla="*/ 1027 h 3380"/>
                  <a:gd name="T78" fmla="*/ 143 w 1398"/>
                  <a:gd name="T79" fmla="*/ 926 h 3380"/>
                  <a:gd name="T80" fmla="*/ 120 w 1398"/>
                  <a:gd name="T81" fmla="*/ 875 h 3380"/>
                  <a:gd name="T82" fmla="*/ 108 w 1398"/>
                  <a:gd name="T83" fmla="*/ 838 h 3380"/>
                  <a:gd name="T84" fmla="*/ 99 w 1398"/>
                  <a:gd name="T85" fmla="*/ 798 h 3380"/>
                  <a:gd name="T86" fmla="*/ 93 w 1398"/>
                  <a:gd name="T87" fmla="*/ 754 h 3380"/>
                  <a:gd name="T88" fmla="*/ 89 w 1398"/>
                  <a:gd name="T89" fmla="*/ 705 h 3380"/>
                  <a:gd name="T90" fmla="*/ 89 w 1398"/>
                  <a:gd name="T91" fmla="*/ 650 h 3380"/>
                  <a:gd name="T92" fmla="*/ 91 w 1398"/>
                  <a:gd name="T93" fmla="*/ 588 h 3380"/>
                  <a:gd name="T94" fmla="*/ 89 w 1398"/>
                  <a:gd name="T95" fmla="*/ 520 h 3380"/>
                  <a:gd name="T96" fmla="*/ 81 w 1398"/>
                  <a:gd name="T97" fmla="*/ 449 h 3380"/>
                  <a:gd name="T98" fmla="*/ 70 w 1398"/>
                  <a:gd name="T99" fmla="*/ 375 h 3380"/>
                  <a:gd name="T100" fmla="*/ 50 w 1398"/>
                  <a:gd name="T101" fmla="*/ 268 h 3380"/>
                  <a:gd name="T102" fmla="*/ 23 w 1398"/>
                  <a:gd name="T103" fmla="*/ 139 h 3380"/>
                  <a:gd name="T104" fmla="*/ 4 w 1398"/>
                  <a:gd name="T105" fmla="*/ 43 h 3380"/>
                  <a:gd name="T106" fmla="*/ 0 w 1398"/>
                  <a:gd name="T107" fmla="*/ 6 h 3380"/>
                  <a:gd name="T108" fmla="*/ 6 w 1398"/>
                  <a:gd name="T109" fmla="*/ 0 h 3380"/>
                  <a:gd name="T110" fmla="*/ 19 w 1398"/>
                  <a:gd name="T111" fmla="*/ 13 h 3380"/>
                  <a:gd name="T112" fmla="*/ 40 w 1398"/>
                  <a:gd name="T113" fmla="*/ 47 h 3380"/>
                  <a:gd name="T114" fmla="*/ 91 w 1398"/>
                  <a:gd name="T115" fmla="*/ 142 h 33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98"/>
                  <a:gd name="T175" fmla="*/ 0 h 3380"/>
                  <a:gd name="T176" fmla="*/ 1398 w 1398"/>
                  <a:gd name="T177" fmla="*/ 3380 h 33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98" h="3380">
                    <a:moveTo>
                      <a:pt x="140" y="238"/>
                    </a:moveTo>
                    <a:lnTo>
                      <a:pt x="159" y="278"/>
                    </a:lnTo>
                    <a:lnTo>
                      <a:pt x="180" y="324"/>
                    </a:lnTo>
                    <a:lnTo>
                      <a:pt x="204" y="379"/>
                    </a:lnTo>
                    <a:lnTo>
                      <a:pt x="229" y="440"/>
                    </a:lnTo>
                    <a:lnTo>
                      <a:pt x="285" y="581"/>
                    </a:lnTo>
                    <a:lnTo>
                      <a:pt x="348" y="745"/>
                    </a:lnTo>
                    <a:lnTo>
                      <a:pt x="417" y="926"/>
                    </a:lnTo>
                    <a:lnTo>
                      <a:pt x="491" y="1120"/>
                    </a:lnTo>
                    <a:lnTo>
                      <a:pt x="567" y="1325"/>
                    </a:lnTo>
                    <a:lnTo>
                      <a:pt x="645" y="1536"/>
                    </a:lnTo>
                    <a:lnTo>
                      <a:pt x="725" y="1750"/>
                    </a:lnTo>
                    <a:lnTo>
                      <a:pt x="806" y="1960"/>
                    </a:lnTo>
                    <a:lnTo>
                      <a:pt x="885" y="2164"/>
                    </a:lnTo>
                    <a:lnTo>
                      <a:pt x="962" y="2359"/>
                    </a:lnTo>
                    <a:lnTo>
                      <a:pt x="1001" y="2451"/>
                    </a:lnTo>
                    <a:lnTo>
                      <a:pt x="1037" y="2540"/>
                    </a:lnTo>
                    <a:lnTo>
                      <a:pt x="1073" y="2623"/>
                    </a:lnTo>
                    <a:lnTo>
                      <a:pt x="1108" y="2702"/>
                    </a:lnTo>
                    <a:lnTo>
                      <a:pt x="1141" y="2776"/>
                    </a:lnTo>
                    <a:lnTo>
                      <a:pt x="1173" y="2843"/>
                    </a:lnTo>
                    <a:lnTo>
                      <a:pt x="1203" y="2903"/>
                    </a:lnTo>
                    <a:lnTo>
                      <a:pt x="1232" y="2956"/>
                    </a:lnTo>
                    <a:lnTo>
                      <a:pt x="1258" y="3006"/>
                    </a:lnTo>
                    <a:lnTo>
                      <a:pt x="1283" y="3053"/>
                    </a:lnTo>
                    <a:lnTo>
                      <a:pt x="1304" y="3095"/>
                    </a:lnTo>
                    <a:lnTo>
                      <a:pt x="1323" y="3135"/>
                    </a:lnTo>
                    <a:lnTo>
                      <a:pt x="1340" y="3172"/>
                    </a:lnTo>
                    <a:lnTo>
                      <a:pt x="1355" y="3207"/>
                    </a:lnTo>
                    <a:lnTo>
                      <a:pt x="1368" y="3239"/>
                    </a:lnTo>
                    <a:lnTo>
                      <a:pt x="1378" y="3267"/>
                    </a:lnTo>
                    <a:lnTo>
                      <a:pt x="1385" y="3292"/>
                    </a:lnTo>
                    <a:lnTo>
                      <a:pt x="1392" y="3313"/>
                    </a:lnTo>
                    <a:lnTo>
                      <a:pt x="1395" y="3333"/>
                    </a:lnTo>
                    <a:lnTo>
                      <a:pt x="1398" y="3348"/>
                    </a:lnTo>
                    <a:lnTo>
                      <a:pt x="1398" y="3361"/>
                    </a:lnTo>
                    <a:lnTo>
                      <a:pt x="1397" y="3371"/>
                    </a:lnTo>
                    <a:lnTo>
                      <a:pt x="1393" y="3377"/>
                    </a:lnTo>
                    <a:lnTo>
                      <a:pt x="1387" y="3380"/>
                    </a:lnTo>
                    <a:lnTo>
                      <a:pt x="1380" y="3378"/>
                    </a:lnTo>
                    <a:lnTo>
                      <a:pt x="1372" y="3375"/>
                    </a:lnTo>
                    <a:lnTo>
                      <a:pt x="1362" y="3368"/>
                    </a:lnTo>
                    <a:lnTo>
                      <a:pt x="1349" y="3357"/>
                    </a:lnTo>
                    <a:lnTo>
                      <a:pt x="1337" y="3343"/>
                    </a:lnTo>
                    <a:lnTo>
                      <a:pt x="1322" y="3326"/>
                    </a:lnTo>
                    <a:lnTo>
                      <a:pt x="1305" y="3305"/>
                    </a:lnTo>
                    <a:lnTo>
                      <a:pt x="1288" y="3281"/>
                    </a:lnTo>
                    <a:lnTo>
                      <a:pt x="1269" y="3252"/>
                    </a:lnTo>
                    <a:lnTo>
                      <a:pt x="1251" y="3221"/>
                    </a:lnTo>
                    <a:lnTo>
                      <a:pt x="1229" y="3186"/>
                    </a:lnTo>
                    <a:lnTo>
                      <a:pt x="1207" y="3147"/>
                    </a:lnTo>
                    <a:lnTo>
                      <a:pt x="1183" y="3105"/>
                    </a:lnTo>
                    <a:lnTo>
                      <a:pt x="1159" y="3060"/>
                    </a:lnTo>
                    <a:lnTo>
                      <a:pt x="1135" y="3010"/>
                    </a:lnTo>
                    <a:lnTo>
                      <a:pt x="1108" y="2956"/>
                    </a:lnTo>
                    <a:lnTo>
                      <a:pt x="1056" y="2845"/>
                    </a:lnTo>
                    <a:lnTo>
                      <a:pt x="1002" y="2732"/>
                    </a:lnTo>
                    <a:lnTo>
                      <a:pt x="947" y="2616"/>
                    </a:lnTo>
                    <a:lnTo>
                      <a:pt x="892" y="2500"/>
                    </a:lnTo>
                    <a:lnTo>
                      <a:pt x="838" y="2384"/>
                    </a:lnTo>
                    <a:lnTo>
                      <a:pt x="783" y="2269"/>
                    </a:lnTo>
                    <a:lnTo>
                      <a:pt x="729" y="2155"/>
                    </a:lnTo>
                    <a:lnTo>
                      <a:pt x="677" y="2043"/>
                    </a:lnTo>
                    <a:lnTo>
                      <a:pt x="625" y="1934"/>
                    </a:lnTo>
                    <a:lnTo>
                      <a:pt x="577" y="1828"/>
                    </a:lnTo>
                    <a:lnTo>
                      <a:pt x="529" y="1727"/>
                    </a:lnTo>
                    <a:lnTo>
                      <a:pt x="486" y="1631"/>
                    </a:lnTo>
                    <a:lnTo>
                      <a:pt x="446" y="1541"/>
                    </a:lnTo>
                    <a:lnTo>
                      <a:pt x="408" y="1457"/>
                    </a:lnTo>
                    <a:lnTo>
                      <a:pt x="376" y="1380"/>
                    </a:lnTo>
                    <a:lnTo>
                      <a:pt x="347" y="1311"/>
                    </a:lnTo>
                    <a:lnTo>
                      <a:pt x="335" y="1279"/>
                    </a:lnTo>
                    <a:lnTo>
                      <a:pt x="322" y="1250"/>
                    </a:lnTo>
                    <a:lnTo>
                      <a:pt x="308" y="1222"/>
                    </a:lnTo>
                    <a:lnTo>
                      <a:pt x="296" y="1195"/>
                    </a:lnTo>
                    <a:lnTo>
                      <a:pt x="271" y="1147"/>
                    </a:lnTo>
                    <a:lnTo>
                      <a:pt x="246" y="1103"/>
                    </a:lnTo>
                    <a:lnTo>
                      <a:pt x="200" y="1027"/>
                    </a:lnTo>
                    <a:lnTo>
                      <a:pt x="160" y="959"/>
                    </a:lnTo>
                    <a:lnTo>
                      <a:pt x="143" y="926"/>
                    </a:lnTo>
                    <a:lnTo>
                      <a:pt x="128" y="892"/>
                    </a:lnTo>
                    <a:lnTo>
                      <a:pt x="120" y="875"/>
                    </a:lnTo>
                    <a:lnTo>
                      <a:pt x="114" y="857"/>
                    </a:lnTo>
                    <a:lnTo>
                      <a:pt x="108" y="838"/>
                    </a:lnTo>
                    <a:lnTo>
                      <a:pt x="103" y="818"/>
                    </a:lnTo>
                    <a:lnTo>
                      <a:pt x="99" y="798"/>
                    </a:lnTo>
                    <a:lnTo>
                      <a:pt x="95" y="776"/>
                    </a:lnTo>
                    <a:lnTo>
                      <a:pt x="93" y="754"/>
                    </a:lnTo>
                    <a:lnTo>
                      <a:pt x="90" y="730"/>
                    </a:lnTo>
                    <a:lnTo>
                      <a:pt x="89" y="705"/>
                    </a:lnTo>
                    <a:lnTo>
                      <a:pt x="89" y="677"/>
                    </a:lnTo>
                    <a:lnTo>
                      <a:pt x="89" y="650"/>
                    </a:lnTo>
                    <a:lnTo>
                      <a:pt x="91" y="619"/>
                    </a:lnTo>
                    <a:lnTo>
                      <a:pt x="91" y="588"/>
                    </a:lnTo>
                    <a:lnTo>
                      <a:pt x="90" y="555"/>
                    </a:lnTo>
                    <a:lnTo>
                      <a:pt x="89" y="520"/>
                    </a:lnTo>
                    <a:lnTo>
                      <a:pt x="85" y="485"/>
                    </a:lnTo>
                    <a:lnTo>
                      <a:pt x="81" y="449"/>
                    </a:lnTo>
                    <a:lnTo>
                      <a:pt x="76" y="413"/>
                    </a:lnTo>
                    <a:lnTo>
                      <a:pt x="70" y="375"/>
                    </a:lnTo>
                    <a:lnTo>
                      <a:pt x="64" y="339"/>
                    </a:lnTo>
                    <a:lnTo>
                      <a:pt x="50" y="268"/>
                    </a:lnTo>
                    <a:lnTo>
                      <a:pt x="36" y="201"/>
                    </a:lnTo>
                    <a:lnTo>
                      <a:pt x="23" y="139"/>
                    </a:lnTo>
                    <a:lnTo>
                      <a:pt x="11" y="86"/>
                    </a:lnTo>
                    <a:lnTo>
                      <a:pt x="4" y="43"/>
                    </a:lnTo>
                    <a:lnTo>
                      <a:pt x="0" y="15"/>
                    </a:lnTo>
                    <a:lnTo>
                      <a:pt x="0" y="6"/>
                    </a:lnTo>
                    <a:lnTo>
                      <a:pt x="3" y="1"/>
                    </a:lnTo>
                    <a:lnTo>
                      <a:pt x="6" y="0"/>
                    </a:lnTo>
                    <a:lnTo>
                      <a:pt x="11" y="5"/>
                    </a:lnTo>
                    <a:lnTo>
                      <a:pt x="19" y="13"/>
                    </a:lnTo>
                    <a:lnTo>
                      <a:pt x="29" y="27"/>
                    </a:lnTo>
                    <a:lnTo>
                      <a:pt x="40" y="47"/>
                    </a:lnTo>
                    <a:lnTo>
                      <a:pt x="55" y="73"/>
                    </a:lnTo>
                    <a:lnTo>
                      <a:pt x="91" y="142"/>
                    </a:lnTo>
                    <a:lnTo>
                      <a:pt x="140" y="238"/>
                    </a:lnTo>
                    <a:close/>
                  </a:path>
                </a:pathLst>
              </a:custGeom>
              <a:solidFill>
                <a:srgbClr val="00619A"/>
              </a:solidFill>
              <a:ln w="9525">
                <a:noFill/>
                <a:round/>
                <a:headEnd/>
                <a:tailEnd/>
              </a:ln>
            </p:spPr>
            <p:txBody>
              <a:bodyPr/>
              <a:lstStyle/>
              <a:p>
                <a:endParaRPr lang="en-US"/>
              </a:p>
            </p:txBody>
          </p:sp>
          <p:sp>
            <p:nvSpPr>
              <p:cNvPr id="1518" name="Freeform 67"/>
              <p:cNvSpPr>
                <a:spLocks/>
              </p:cNvSpPr>
              <p:nvPr/>
            </p:nvSpPr>
            <p:spPr bwMode="auto">
              <a:xfrm>
                <a:off x="2372" y="3673"/>
                <a:ext cx="205" cy="349"/>
              </a:xfrm>
              <a:custGeom>
                <a:avLst/>
                <a:gdLst>
                  <a:gd name="T0" fmla="*/ 123 w 1025"/>
                  <a:gd name="T1" fmla="*/ 302 h 1743"/>
                  <a:gd name="T2" fmla="*/ 167 w 1025"/>
                  <a:gd name="T3" fmla="*/ 414 h 1743"/>
                  <a:gd name="T4" fmla="*/ 212 w 1025"/>
                  <a:gd name="T5" fmla="*/ 511 h 1743"/>
                  <a:gd name="T6" fmla="*/ 263 w 1025"/>
                  <a:gd name="T7" fmla="*/ 602 h 1743"/>
                  <a:gd name="T8" fmla="*/ 319 w 1025"/>
                  <a:gd name="T9" fmla="*/ 692 h 1743"/>
                  <a:gd name="T10" fmla="*/ 383 w 1025"/>
                  <a:gd name="T11" fmla="*/ 785 h 1743"/>
                  <a:gd name="T12" fmla="*/ 496 w 1025"/>
                  <a:gd name="T13" fmla="*/ 944 h 1743"/>
                  <a:gd name="T14" fmla="*/ 636 w 1025"/>
                  <a:gd name="T15" fmla="*/ 1141 h 1743"/>
                  <a:gd name="T16" fmla="*/ 740 w 1025"/>
                  <a:gd name="T17" fmla="*/ 1288 h 1743"/>
                  <a:gd name="T18" fmla="*/ 841 w 1025"/>
                  <a:gd name="T19" fmla="*/ 1436 h 1743"/>
                  <a:gd name="T20" fmla="*/ 928 w 1025"/>
                  <a:gd name="T21" fmla="*/ 1568 h 1743"/>
                  <a:gd name="T22" fmla="*/ 993 w 1025"/>
                  <a:gd name="T23" fmla="*/ 1672 h 1743"/>
                  <a:gd name="T24" fmla="*/ 1020 w 1025"/>
                  <a:gd name="T25" fmla="*/ 1723 h 1743"/>
                  <a:gd name="T26" fmla="*/ 1025 w 1025"/>
                  <a:gd name="T27" fmla="*/ 1740 h 1743"/>
                  <a:gd name="T28" fmla="*/ 1020 w 1025"/>
                  <a:gd name="T29" fmla="*/ 1743 h 1743"/>
                  <a:gd name="T30" fmla="*/ 1003 w 1025"/>
                  <a:gd name="T31" fmla="*/ 1729 h 1743"/>
                  <a:gd name="T32" fmla="*/ 950 w 1025"/>
                  <a:gd name="T33" fmla="*/ 1673 h 1743"/>
                  <a:gd name="T34" fmla="*/ 786 w 1025"/>
                  <a:gd name="T35" fmla="*/ 1472 h 1743"/>
                  <a:gd name="T36" fmla="*/ 620 w 1025"/>
                  <a:gd name="T37" fmla="*/ 1260 h 1743"/>
                  <a:gd name="T38" fmla="*/ 526 w 1025"/>
                  <a:gd name="T39" fmla="*/ 1142 h 1743"/>
                  <a:gd name="T40" fmla="*/ 471 w 1025"/>
                  <a:gd name="T41" fmla="*/ 1078 h 1743"/>
                  <a:gd name="T42" fmla="*/ 418 w 1025"/>
                  <a:gd name="T43" fmla="*/ 1018 h 1743"/>
                  <a:gd name="T44" fmla="*/ 360 w 1025"/>
                  <a:gd name="T45" fmla="*/ 961 h 1743"/>
                  <a:gd name="T46" fmla="*/ 298 w 1025"/>
                  <a:gd name="T47" fmla="*/ 903 h 1743"/>
                  <a:gd name="T48" fmla="*/ 245 w 1025"/>
                  <a:gd name="T49" fmla="*/ 844 h 1743"/>
                  <a:gd name="T50" fmla="*/ 202 w 1025"/>
                  <a:gd name="T51" fmla="*/ 784 h 1743"/>
                  <a:gd name="T52" fmla="*/ 168 w 1025"/>
                  <a:gd name="T53" fmla="*/ 723 h 1743"/>
                  <a:gd name="T54" fmla="*/ 141 w 1025"/>
                  <a:gd name="T55" fmla="*/ 661 h 1743"/>
                  <a:gd name="T56" fmla="*/ 117 w 1025"/>
                  <a:gd name="T57" fmla="*/ 594 h 1743"/>
                  <a:gd name="T58" fmla="*/ 87 w 1025"/>
                  <a:gd name="T59" fmla="*/ 490 h 1743"/>
                  <a:gd name="T60" fmla="*/ 57 w 1025"/>
                  <a:gd name="T61" fmla="*/ 372 h 1743"/>
                  <a:gd name="T62" fmla="*/ 37 w 1025"/>
                  <a:gd name="T63" fmla="*/ 275 h 1743"/>
                  <a:gd name="T64" fmla="*/ 18 w 1025"/>
                  <a:gd name="T65" fmla="*/ 174 h 1743"/>
                  <a:gd name="T66" fmla="*/ 5 w 1025"/>
                  <a:gd name="T67" fmla="*/ 84 h 1743"/>
                  <a:gd name="T68" fmla="*/ 0 w 1025"/>
                  <a:gd name="T69" fmla="*/ 33 h 1743"/>
                  <a:gd name="T70" fmla="*/ 0 w 1025"/>
                  <a:gd name="T71" fmla="*/ 10 h 1743"/>
                  <a:gd name="T72" fmla="*/ 3 w 1025"/>
                  <a:gd name="T73" fmla="*/ 0 h 1743"/>
                  <a:gd name="T74" fmla="*/ 11 w 1025"/>
                  <a:gd name="T75" fmla="*/ 4 h 1743"/>
                  <a:gd name="T76" fmla="*/ 22 w 1025"/>
                  <a:gd name="T77" fmla="*/ 23 h 1743"/>
                  <a:gd name="T78" fmla="*/ 38 w 1025"/>
                  <a:gd name="T79" fmla="*/ 60 h 1743"/>
                  <a:gd name="T80" fmla="*/ 72 w 1025"/>
                  <a:gd name="T81" fmla="*/ 151 h 17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5"/>
                  <a:gd name="T124" fmla="*/ 0 h 1743"/>
                  <a:gd name="T125" fmla="*/ 1025 w 1025"/>
                  <a:gd name="T126" fmla="*/ 1743 h 17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5" h="1743">
                    <a:moveTo>
                      <a:pt x="102" y="241"/>
                    </a:moveTo>
                    <a:lnTo>
                      <a:pt x="123" y="302"/>
                    </a:lnTo>
                    <a:lnTo>
                      <a:pt x="144" y="360"/>
                    </a:lnTo>
                    <a:lnTo>
                      <a:pt x="167" y="414"/>
                    </a:lnTo>
                    <a:lnTo>
                      <a:pt x="189" y="463"/>
                    </a:lnTo>
                    <a:lnTo>
                      <a:pt x="212" y="511"/>
                    </a:lnTo>
                    <a:lnTo>
                      <a:pt x="237" y="557"/>
                    </a:lnTo>
                    <a:lnTo>
                      <a:pt x="263" y="602"/>
                    </a:lnTo>
                    <a:lnTo>
                      <a:pt x="290" y="647"/>
                    </a:lnTo>
                    <a:lnTo>
                      <a:pt x="319" y="692"/>
                    </a:lnTo>
                    <a:lnTo>
                      <a:pt x="349" y="738"/>
                    </a:lnTo>
                    <a:lnTo>
                      <a:pt x="383" y="785"/>
                    </a:lnTo>
                    <a:lnTo>
                      <a:pt x="418" y="835"/>
                    </a:lnTo>
                    <a:lnTo>
                      <a:pt x="496" y="944"/>
                    </a:lnTo>
                    <a:lnTo>
                      <a:pt x="586" y="1071"/>
                    </a:lnTo>
                    <a:lnTo>
                      <a:pt x="636" y="1141"/>
                    </a:lnTo>
                    <a:lnTo>
                      <a:pt x="687" y="1215"/>
                    </a:lnTo>
                    <a:lnTo>
                      <a:pt x="740" y="1288"/>
                    </a:lnTo>
                    <a:lnTo>
                      <a:pt x="791" y="1363"/>
                    </a:lnTo>
                    <a:lnTo>
                      <a:pt x="841" y="1436"/>
                    </a:lnTo>
                    <a:lnTo>
                      <a:pt x="887" y="1504"/>
                    </a:lnTo>
                    <a:lnTo>
                      <a:pt x="928" y="1568"/>
                    </a:lnTo>
                    <a:lnTo>
                      <a:pt x="964" y="1624"/>
                    </a:lnTo>
                    <a:lnTo>
                      <a:pt x="993" y="1672"/>
                    </a:lnTo>
                    <a:lnTo>
                      <a:pt x="1013" y="1708"/>
                    </a:lnTo>
                    <a:lnTo>
                      <a:pt x="1020" y="1723"/>
                    </a:lnTo>
                    <a:lnTo>
                      <a:pt x="1024" y="1733"/>
                    </a:lnTo>
                    <a:lnTo>
                      <a:pt x="1025" y="1740"/>
                    </a:lnTo>
                    <a:lnTo>
                      <a:pt x="1025" y="1743"/>
                    </a:lnTo>
                    <a:lnTo>
                      <a:pt x="1020" y="1743"/>
                    </a:lnTo>
                    <a:lnTo>
                      <a:pt x="1014" y="1738"/>
                    </a:lnTo>
                    <a:lnTo>
                      <a:pt x="1003" y="1729"/>
                    </a:lnTo>
                    <a:lnTo>
                      <a:pt x="989" y="1715"/>
                    </a:lnTo>
                    <a:lnTo>
                      <a:pt x="950" y="1673"/>
                    </a:lnTo>
                    <a:lnTo>
                      <a:pt x="897" y="1610"/>
                    </a:lnTo>
                    <a:lnTo>
                      <a:pt x="786" y="1472"/>
                    </a:lnTo>
                    <a:lnTo>
                      <a:pt x="695" y="1357"/>
                    </a:lnTo>
                    <a:lnTo>
                      <a:pt x="620" y="1260"/>
                    </a:lnTo>
                    <a:lnTo>
                      <a:pt x="555" y="1179"/>
                    </a:lnTo>
                    <a:lnTo>
                      <a:pt x="526" y="1142"/>
                    </a:lnTo>
                    <a:lnTo>
                      <a:pt x="499" y="1109"/>
                    </a:lnTo>
                    <a:lnTo>
                      <a:pt x="471" y="1078"/>
                    </a:lnTo>
                    <a:lnTo>
                      <a:pt x="445" y="1048"/>
                    </a:lnTo>
                    <a:lnTo>
                      <a:pt x="418" y="1018"/>
                    </a:lnTo>
                    <a:lnTo>
                      <a:pt x="389" y="990"/>
                    </a:lnTo>
                    <a:lnTo>
                      <a:pt x="360" y="961"/>
                    </a:lnTo>
                    <a:lnTo>
                      <a:pt x="329" y="933"/>
                    </a:lnTo>
                    <a:lnTo>
                      <a:pt x="298" y="903"/>
                    </a:lnTo>
                    <a:lnTo>
                      <a:pt x="270" y="874"/>
                    </a:lnTo>
                    <a:lnTo>
                      <a:pt x="245" y="844"/>
                    </a:lnTo>
                    <a:lnTo>
                      <a:pt x="223" y="814"/>
                    </a:lnTo>
                    <a:lnTo>
                      <a:pt x="202" y="784"/>
                    </a:lnTo>
                    <a:lnTo>
                      <a:pt x="184" y="754"/>
                    </a:lnTo>
                    <a:lnTo>
                      <a:pt x="168" y="723"/>
                    </a:lnTo>
                    <a:lnTo>
                      <a:pt x="153" y="692"/>
                    </a:lnTo>
                    <a:lnTo>
                      <a:pt x="141" y="661"/>
                    </a:lnTo>
                    <a:lnTo>
                      <a:pt x="128" y="628"/>
                    </a:lnTo>
                    <a:lnTo>
                      <a:pt x="117" y="594"/>
                    </a:lnTo>
                    <a:lnTo>
                      <a:pt x="107" y="561"/>
                    </a:lnTo>
                    <a:lnTo>
                      <a:pt x="87" y="490"/>
                    </a:lnTo>
                    <a:lnTo>
                      <a:pt x="67" y="414"/>
                    </a:lnTo>
                    <a:lnTo>
                      <a:pt x="57" y="372"/>
                    </a:lnTo>
                    <a:lnTo>
                      <a:pt x="47" y="325"/>
                    </a:lnTo>
                    <a:lnTo>
                      <a:pt x="37" y="275"/>
                    </a:lnTo>
                    <a:lnTo>
                      <a:pt x="27" y="224"/>
                    </a:lnTo>
                    <a:lnTo>
                      <a:pt x="18" y="174"/>
                    </a:lnTo>
                    <a:lnTo>
                      <a:pt x="11" y="126"/>
                    </a:lnTo>
                    <a:lnTo>
                      <a:pt x="5" y="84"/>
                    </a:lnTo>
                    <a:lnTo>
                      <a:pt x="1" y="48"/>
                    </a:lnTo>
                    <a:lnTo>
                      <a:pt x="0" y="33"/>
                    </a:lnTo>
                    <a:lnTo>
                      <a:pt x="0" y="20"/>
                    </a:lnTo>
                    <a:lnTo>
                      <a:pt x="0" y="10"/>
                    </a:lnTo>
                    <a:lnTo>
                      <a:pt x="2" y="4"/>
                    </a:lnTo>
                    <a:lnTo>
                      <a:pt x="3" y="0"/>
                    </a:lnTo>
                    <a:lnTo>
                      <a:pt x="7" y="0"/>
                    </a:lnTo>
                    <a:lnTo>
                      <a:pt x="11" y="4"/>
                    </a:lnTo>
                    <a:lnTo>
                      <a:pt x="16" y="12"/>
                    </a:lnTo>
                    <a:lnTo>
                      <a:pt x="22" y="23"/>
                    </a:lnTo>
                    <a:lnTo>
                      <a:pt x="30" y="39"/>
                    </a:lnTo>
                    <a:lnTo>
                      <a:pt x="38" y="60"/>
                    </a:lnTo>
                    <a:lnTo>
                      <a:pt x="48" y="85"/>
                    </a:lnTo>
                    <a:lnTo>
                      <a:pt x="72" y="151"/>
                    </a:lnTo>
                    <a:lnTo>
                      <a:pt x="102" y="241"/>
                    </a:lnTo>
                    <a:close/>
                  </a:path>
                </a:pathLst>
              </a:custGeom>
              <a:solidFill>
                <a:srgbClr val="00619A"/>
              </a:solidFill>
              <a:ln w="9525">
                <a:noFill/>
                <a:round/>
                <a:headEnd/>
                <a:tailEnd/>
              </a:ln>
            </p:spPr>
            <p:txBody>
              <a:bodyPr/>
              <a:lstStyle/>
              <a:p>
                <a:endParaRPr lang="en-US"/>
              </a:p>
            </p:txBody>
          </p:sp>
          <p:sp>
            <p:nvSpPr>
              <p:cNvPr id="1519" name="Freeform 68"/>
              <p:cNvSpPr>
                <a:spLocks/>
              </p:cNvSpPr>
              <p:nvPr/>
            </p:nvSpPr>
            <p:spPr bwMode="auto">
              <a:xfrm>
                <a:off x="2790" y="3472"/>
                <a:ext cx="344" cy="567"/>
              </a:xfrm>
              <a:custGeom>
                <a:avLst/>
                <a:gdLst>
                  <a:gd name="T0" fmla="*/ 91 w 1723"/>
                  <a:gd name="T1" fmla="*/ 269 h 2837"/>
                  <a:gd name="T2" fmla="*/ 136 w 1723"/>
                  <a:gd name="T3" fmla="*/ 419 h 2837"/>
                  <a:gd name="T4" fmla="*/ 181 w 1723"/>
                  <a:gd name="T5" fmla="*/ 551 h 2837"/>
                  <a:gd name="T6" fmla="*/ 218 w 1723"/>
                  <a:gd name="T7" fmla="*/ 650 h 2837"/>
                  <a:gd name="T8" fmla="*/ 260 w 1723"/>
                  <a:gd name="T9" fmla="*/ 755 h 2837"/>
                  <a:gd name="T10" fmla="*/ 312 w 1723"/>
                  <a:gd name="T11" fmla="*/ 868 h 2837"/>
                  <a:gd name="T12" fmla="*/ 369 w 1723"/>
                  <a:gd name="T13" fmla="*/ 988 h 2837"/>
                  <a:gd name="T14" fmla="*/ 436 w 1723"/>
                  <a:gd name="T15" fmla="*/ 1117 h 2837"/>
                  <a:gd name="T16" fmla="*/ 513 w 1723"/>
                  <a:gd name="T17" fmla="*/ 1252 h 2837"/>
                  <a:gd name="T18" fmla="*/ 600 w 1723"/>
                  <a:gd name="T19" fmla="*/ 1393 h 2837"/>
                  <a:gd name="T20" fmla="*/ 698 w 1723"/>
                  <a:gd name="T21" fmla="*/ 1542 h 2837"/>
                  <a:gd name="T22" fmla="*/ 809 w 1723"/>
                  <a:gd name="T23" fmla="*/ 1697 h 2837"/>
                  <a:gd name="T24" fmla="*/ 932 w 1723"/>
                  <a:gd name="T25" fmla="*/ 1859 h 2837"/>
                  <a:gd name="T26" fmla="*/ 1070 w 1723"/>
                  <a:gd name="T27" fmla="*/ 2028 h 2837"/>
                  <a:gd name="T28" fmla="*/ 1159 w 1723"/>
                  <a:gd name="T29" fmla="*/ 2133 h 2837"/>
                  <a:gd name="T30" fmla="*/ 1260 w 1723"/>
                  <a:gd name="T31" fmla="*/ 2255 h 2837"/>
                  <a:gd name="T32" fmla="*/ 1426 w 1723"/>
                  <a:gd name="T33" fmla="*/ 2453 h 2837"/>
                  <a:gd name="T34" fmla="*/ 1618 w 1723"/>
                  <a:gd name="T35" fmla="*/ 2682 h 2837"/>
                  <a:gd name="T36" fmla="*/ 1714 w 1723"/>
                  <a:gd name="T37" fmla="*/ 2798 h 2837"/>
                  <a:gd name="T38" fmla="*/ 1722 w 1723"/>
                  <a:gd name="T39" fmla="*/ 2818 h 2837"/>
                  <a:gd name="T40" fmla="*/ 1723 w 1723"/>
                  <a:gd name="T41" fmla="*/ 2830 h 2837"/>
                  <a:gd name="T42" fmla="*/ 1719 w 1723"/>
                  <a:gd name="T43" fmla="*/ 2837 h 2837"/>
                  <a:gd name="T44" fmla="*/ 1713 w 1723"/>
                  <a:gd name="T45" fmla="*/ 2837 h 2837"/>
                  <a:gd name="T46" fmla="*/ 1698 w 1723"/>
                  <a:gd name="T47" fmla="*/ 2830 h 2837"/>
                  <a:gd name="T48" fmla="*/ 1663 w 1723"/>
                  <a:gd name="T49" fmla="*/ 2807 h 2837"/>
                  <a:gd name="T50" fmla="*/ 1609 w 1723"/>
                  <a:gd name="T51" fmla="*/ 2758 h 2837"/>
                  <a:gd name="T52" fmla="*/ 1490 w 1723"/>
                  <a:gd name="T53" fmla="*/ 2638 h 2837"/>
                  <a:gd name="T54" fmla="*/ 1296 w 1723"/>
                  <a:gd name="T55" fmla="*/ 2447 h 2837"/>
                  <a:gd name="T56" fmla="*/ 1141 w 1723"/>
                  <a:gd name="T57" fmla="*/ 2287 h 2837"/>
                  <a:gd name="T58" fmla="*/ 1039 w 1723"/>
                  <a:gd name="T59" fmla="*/ 2176 h 2837"/>
                  <a:gd name="T60" fmla="*/ 942 w 1723"/>
                  <a:gd name="T61" fmla="*/ 2062 h 2837"/>
                  <a:gd name="T62" fmla="*/ 853 w 1723"/>
                  <a:gd name="T63" fmla="*/ 1945 h 2837"/>
                  <a:gd name="T64" fmla="*/ 771 w 1723"/>
                  <a:gd name="T65" fmla="*/ 1827 h 2837"/>
                  <a:gd name="T66" fmla="*/ 672 w 1723"/>
                  <a:gd name="T67" fmla="*/ 1692 h 2837"/>
                  <a:gd name="T68" fmla="*/ 561 w 1723"/>
                  <a:gd name="T69" fmla="*/ 1544 h 2837"/>
                  <a:gd name="T70" fmla="*/ 445 w 1723"/>
                  <a:gd name="T71" fmla="*/ 1386 h 2837"/>
                  <a:gd name="T72" fmla="*/ 362 w 1723"/>
                  <a:gd name="T73" fmla="*/ 1266 h 2837"/>
                  <a:gd name="T74" fmla="*/ 309 w 1723"/>
                  <a:gd name="T75" fmla="*/ 1187 h 2837"/>
                  <a:gd name="T76" fmla="*/ 259 w 1723"/>
                  <a:gd name="T77" fmla="*/ 1107 h 2837"/>
                  <a:gd name="T78" fmla="*/ 216 w 1723"/>
                  <a:gd name="T79" fmla="*/ 1029 h 2837"/>
                  <a:gd name="T80" fmla="*/ 178 w 1723"/>
                  <a:gd name="T81" fmla="*/ 953 h 2837"/>
                  <a:gd name="T82" fmla="*/ 147 w 1723"/>
                  <a:gd name="T83" fmla="*/ 880 h 2837"/>
                  <a:gd name="T84" fmla="*/ 123 w 1723"/>
                  <a:gd name="T85" fmla="*/ 810 h 2837"/>
                  <a:gd name="T86" fmla="*/ 109 w 1723"/>
                  <a:gd name="T87" fmla="*/ 744 h 2837"/>
                  <a:gd name="T88" fmla="*/ 104 w 1723"/>
                  <a:gd name="T89" fmla="*/ 679 h 2837"/>
                  <a:gd name="T90" fmla="*/ 98 w 1723"/>
                  <a:gd name="T91" fmla="*/ 609 h 2837"/>
                  <a:gd name="T92" fmla="*/ 83 w 1723"/>
                  <a:gd name="T93" fmla="*/ 493 h 2837"/>
                  <a:gd name="T94" fmla="*/ 57 w 1723"/>
                  <a:gd name="T95" fmla="*/ 333 h 2837"/>
                  <a:gd name="T96" fmla="*/ 30 w 1723"/>
                  <a:gd name="T97" fmla="*/ 186 h 2837"/>
                  <a:gd name="T98" fmla="*/ 10 w 1723"/>
                  <a:gd name="T99" fmla="*/ 70 h 2837"/>
                  <a:gd name="T100" fmla="*/ 1 w 1723"/>
                  <a:gd name="T101" fmla="*/ 16 h 2837"/>
                  <a:gd name="T102" fmla="*/ 1 w 1723"/>
                  <a:gd name="T103" fmla="*/ 0 h 2837"/>
                  <a:gd name="T104" fmla="*/ 5 w 1723"/>
                  <a:gd name="T105" fmla="*/ 5 h 2837"/>
                  <a:gd name="T106" fmla="*/ 16 w 1723"/>
                  <a:gd name="T107" fmla="*/ 30 h 2837"/>
                  <a:gd name="T108" fmla="*/ 43 w 1723"/>
                  <a:gd name="T109" fmla="*/ 116 h 28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23"/>
                  <a:gd name="T166" fmla="*/ 0 h 2837"/>
                  <a:gd name="T167" fmla="*/ 1723 w 1723"/>
                  <a:gd name="T168" fmla="*/ 2837 h 28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23" h="2837">
                    <a:moveTo>
                      <a:pt x="72" y="207"/>
                    </a:moveTo>
                    <a:lnTo>
                      <a:pt x="91" y="269"/>
                    </a:lnTo>
                    <a:lnTo>
                      <a:pt x="112" y="340"/>
                    </a:lnTo>
                    <a:lnTo>
                      <a:pt x="136" y="419"/>
                    </a:lnTo>
                    <a:lnTo>
                      <a:pt x="164" y="505"/>
                    </a:lnTo>
                    <a:lnTo>
                      <a:pt x="181" y="551"/>
                    </a:lnTo>
                    <a:lnTo>
                      <a:pt x="199" y="600"/>
                    </a:lnTo>
                    <a:lnTo>
                      <a:pt x="218" y="650"/>
                    </a:lnTo>
                    <a:lnTo>
                      <a:pt x="238" y="701"/>
                    </a:lnTo>
                    <a:lnTo>
                      <a:pt x="260" y="755"/>
                    </a:lnTo>
                    <a:lnTo>
                      <a:pt x="285" y="811"/>
                    </a:lnTo>
                    <a:lnTo>
                      <a:pt x="312" y="868"/>
                    </a:lnTo>
                    <a:lnTo>
                      <a:pt x="339" y="927"/>
                    </a:lnTo>
                    <a:lnTo>
                      <a:pt x="369" y="988"/>
                    </a:lnTo>
                    <a:lnTo>
                      <a:pt x="401" y="1052"/>
                    </a:lnTo>
                    <a:lnTo>
                      <a:pt x="436" y="1117"/>
                    </a:lnTo>
                    <a:lnTo>
                      <a:pt x="474" y="1183"/>
                    </a:lnTo>
                    <a:lnTo>
                      <a:pt x="513" y="1252"/>
                    </a:lnTo>
                    <a:lnTo>
                      <a:pt x="555" y="1321"/>
                    </a:lnTo>
                    <a:lnTo>
                      <a:pt x="600" y="1393"/>
                    </a:lnTo>
                    <a:lnTo>
                      <a:pt x="647" y="1466"/>
                    </a:lnTo>
                    <a:lnTo>
                      <a:pt x="698" y="1542"/>
                    </a:lnTo>
                    <a:lnTo>
                      <a:pt x="752" y="1618"/>
                    </a:lnTo>
                    <a:lnTo>
                      <a:pt x="809" y="1697"/>
                    </a:lnTo>
                    <a:lnTo>
                      <a:pt x="869" y="1777"/>
                    </a:lnTo>
                    <a:lnTo>
                      <a:pt x="932" y="1859"/>
                    </a:lnTo>
                    <a:lnTo>
                      <a:pt x="999" y="1943"/>
                    </a:lnTo>
                    <a:lnTo>
                      <a:pt x="1070" y="2028"/>
                    </a:lnTo>
                    <a:lnTo>
                      <a:pt x="1144" y="2115"/>
                    </a:lnTo>
                    <a:lnTo>
                      <a:pt x="1159" y="2133"/>
                    </a:lnTo>
                    <a:lnTo>
                      <a:pt x="1199" y="2181"/>
                    </a:lnTo>
                    <a:lnTo>
                      <a:pt x="1260" y="2255"/>
                    </a:lnTo>
                    <a:lnTo>
                      <a:pt x="1337" y="2347"/>
                    </a:lnTo>
                    <a:lnTo>
                      <a:pt x="1426" y="2453"/>
                    </a:lnTo>
                    <a:lnTo>
                      <a:pt x="1521" y="2567"/>
                    </a:lnTo>
                    <a:lnTo>
                      <a:pt x="1618" y="2682"/>
                    </a:lnTo>
                    <a:lnTo>
                      <a:pt x="1712" y="2792"/>
                    </a:lnTo>
                    <a:lnTo>
                      <a:pt x="1714" y="2798"/>
                    </a:lnTo>
                    <a:lnTo>
                      <a:pt x="1719" y="2810"/>
                    </a:lnTo>
                    <a:lnTo>
                      <a:pt x="1722" y="2818"/>
                    </a:lnTo>
                    <a:lnTo>
                      <a:pt x="1723" y="2824"/>
                    </a:lnTo>
                    <a:lnTo>
                      <a:pt x="1723" y="2830"/>
                    </a:lnTo>
                    <a:lnTo>
                      <a:pt x="1720" y="2835"/>
                    </a:lnTo>
                    <a:lnTo>
                      <a:pt x="1719" y="2837"/>
                    </a:lnTo>
                    <a:lnTo>
                      <a:pt x="1717" y="2837"/>
                    </a:lnTo>
                    <a:lnTo>
                      <a:pt x="1713" y="2837"/>
                    </a:lnTo>
                    <a:lnTo>
                      <a:pt x="1709" y="2835"/>
                    </a:lnTo>
                    <a:lnTo>
                      <a:pt x="1698" y="2830"/>
                    </a:lnTo>
                    <a:lnTo>
                      <a:pt x="1683" y="2822"/>
                    </a:lnTo>
                    <a:lnTo>
                      <a:pt x="1663" y="2807"/>
                    </a:lnTo>
                    <a:lnTo>
                      <a:pt x="1639" y="2785"/>
                    </a:lnTo>
                    <a:lnTo>
                      <a:pt x="1609" y="2758"/>
                    </a:lnTo>
                    <a:lnTo>
                      <a:pt x="1573" y="2723"/>
                    </a:lnTo>
                    <a:lnTo>
                      <a:pt x="1490" y="2638"/>
                    </a:lnTo>
                    <a:lnTo>
                      <a:pt x="1396" y="2546"/>
                    </a:lnTo>
                    <a:lnTo>
                      <a:pt x="1296" y="2447"/>
                    </a:lnTo>
                    <a:lnTo>
                      <a:pt x="1194" y="2342"/>
                    </a:lnTo>
                    <a:lnTo>
                      <a:pt x="1141" y="2287"/>
                    </a:lnTo>
                    <a:lnTo>
                      <a:pt x="1090" y="2233"/>
                    </a:lnTo>
                    <a:lnTo>
                      <a:pt x="1039" y="2176"/>
                    </a:lnTo>
                    <a:lnTo>
                      <a:pt x="990" y="2119"/>
                    </a:lnTo>
                    <a:lnTo>
                      <a:pt x="942" y="2062"/>
                    </a:lnTo>
                    <a:lnTo>
                      <a:pt x="897" y="2004"/>
                    </a:lnTo>
                    <a:lnTo>
                      <a:pt x="853" y="1945"/>
                    </a:lnTo>
                    <a:lnTo>
                      <a:pt x="813" y="1888"/>
                    </a:lnTo>
                    <a:lnTo>
                      <a:pt x="771" y="1827"/>
                    </a:lnTo>
                    <a:lnTo>
                      <a:pt x="723" y="1761"/>
                    </a:lnTo>
                    <a:lnTo>
                      <a:pt x="672" y="1692"/>
                    </a:lnTo>
                    <a:lnTo>
                      <a:pt x="617" y="1618"/>
                    </a:lnTo>
                    <a:lnTo>
                      <a:pt x="561" y="1544"/>
                    </a:lnTo>
                    <a:lnTo>
                      <a:pt x="504" y="1466"/>
                    </a:lnTo>
                    <a:lnTo>
                      <a:pt x="445" y="1386"/>
                    </a:lnTo>
                    <a:lnTo>
                      <a:pt x="389" y="1306"/>
                    </a:lnTo>
                    <a:lnTo>
                      <a:pt x="362" y="1266"/>
                    </a:lnTo>
                    <a:lnTo>
                      <a:pt x="335" y="1227"/>
                    </a:lnTo>
                    <a:lnTo>
                      <a:pt x="309" y="1187"/>
                    </a:lnTo>
                    <a:lnTo>
                      <a:pt x="284" y="1147"/>
                    </a:lnTo>
                    <a:lnTo>
                      <a:pt x="259" y="1107"/>
                    </a:lnTo>
                    <a:lnTo>
                      <a:pt x="237" y="1068"/>
                    </a:lnTo>
                    <a:lnTo>
                      <a:pt x="216" y="1029"/>
                    </a:lnTo>
                    <a:lnTo>
                      <a:pt x="196" y="991"/>
                    </a:lnTo>
                    <a:lnTo>
                      <a:pt x="178" y="953"/>
                    </a:lnTo>
                    <a:lnTo>
                      <a:pt x="161" y="916"/>
                    </a:lnTo>
                    <a:lnTo>
                      <a:pt x="147" y="880"/>
                    </a:lnTo>
                    <a:lnTo>
                      <a:pt x="133" y="845"/>
                    </a:lnTo>
                    <a:lnTo>
                      <a:pt x="123" y="810"/>
                    </a:lnTo>
                    <a:lnTo>
                      <a:pt x="116" y="776"/>
                    </a:lnTo>
                    <a:lnTo>
                      <a:pt x="109" y="744"/>
                    </a:lnTo>
                    <a:lnTo>
                      <a:pt x="106" y="711"/>
                    </a:lnTo>
                    <a:lnTo>
                      <a:pt x="104" y="679"/>
                    </a:lnTo>
                    <a:lnTo>
                      <a:pt x="102" y="645"/>
                    </a:lnTo>
                    <a:lnTo>
                      <a:pt x="98" y="609"/>
                    </a:lnTo>
                    <a:lnTo>
                      <a:pt x="93" y="571"/>
                    </a:lnTo>
                    <a:lnTo>
                      <a:pt x="83" y="493"/>
                    </a:lnTo>
                    <a:lnTo>
                      <a:pt x="71" y="413"/>
                    </a:lnTo>
                    <a:lnTo>
                      <a:pt x="57" y="333"/>
                    </a:lnTo>
                    <a:lnTo>
                      <a:pt x="43" y="257"/>
                    </a:lnTo>
                    <a:lnTo>
                      <a:pt x="30" y="186"/>
                    </a:lnTo>
                    <a:lnTo>
                      <a:pt x="18" y="122"/>
                    </a:lnTo>
                    <a:lnTo>
                      <a:pt x="10" y="70"/>
                    </a:lnTo>
                    <a:lnTo>
                      <a:pt x="2" y="30"/>
                    </a:lnTo>
                    <a:lnTo>
                      <a:pt x="1" y="16"/>
                    </a:lnTo>
                    <a:lnTo>
                      <a:pt x="0" y="6"/>
                    </a:lnTo>
                    <a:lnTo>
                      <a:pt x="1" y="0"/>
                    </a:lnTo>
                    <a:lnTo>
                      <a:pt x="2" y="0"/>
                    </a:lnTo>
                    <a:lnTo>
                      <a:pt x="5" y="5"/>
                    </a:lnTo>
                    <a:lnTo>
                      <a:pt x="10" y="15"/>
                    </a:lnTo>
                    <a:lnTo>
                      <a:pt x="16" y="30"/>
                    </a:lnTo>
                    <a:lnTo>
                      <a:pt x="23" y="52"/>
                    </a:lnTo>
                    <a:lnTo>
                      <a:pt x="43" y="116"/>
                    </a:lnTo>
                    <a:lnTo>
                      <a:pt x="72" y="207"/>
                    </a:lnTo>
                    <a:close/>
                  </a:path>
                </a:pathLst>
              </a:custGeom>
              <a:solidFill>
                <a:srgbClr val="00619A"/>
              </a:solidFill>
              <a:ln w="9525">
                <a:noFill/>
                <a:round/>
                <a:headEnd/>
                <a:tailEnd/>
              </a:ln>
            </p:spPr>
            <p:txBody>
              <a:bodyPr/>
              <a:lstStyle/>
              <a:p>
                <a:endParaRPr lang="en-US"/>
              </a:p>
            </p:txBody>
          </p:sp>
          <p:sp>
            <p:nvSpPr>
              <p:cNvPr id="1520" name="Freeform 69"/>
              <p:cNvSpPr>
                <a:spLocks/>
              </p:cNvSpPr>
              <p:nvPr/>
            </p:nvSpPr>
            <p:spPr bwMode="auto">
              <a:xfrm>
                <a:off x="2971" y="3401"/>
                <a:ext cx="340" cy="557"/>
              </a:xfrm>
              <a:custGeom>
                <a:avLst/>
                <a:gdLst>
                  <a:gd name="T0" fmla="*/ 83 w 1699"/>
                  <a:gd name="T1" fmla="*/ 46 h 2786"/>
                  <a:gd name="T2" fmla="*/ 141 w 1699"/>
                  <a:gd name="T3" fmla="*/ 101 h 2786"/>
                  <a:gd name="T4" fmla="*/ 207 w 1699"/>
                  <a:gd name="T5" fmla="*/ 180 h 2786"/>
                  <a:gd name="T6" fmla="*/ 282 w 1699"/>
                  <a:gd name="T7" fmla="*/ 279 h 2786"/>
                  <a:gd name="T8" fmla="*/ 363 w 1699"/>
                  <a:gd name="T9" fmla="*/ 395 h 2786"/>
                  <a:gd name="T10" fmla="*/ 449 w 1699"/>
                  <a:gd name="T11" fmla="*/ 526 h 2786"/>
                  <a:gd name="T12" fmla="*/ 585 w 1699"/>
                  <a:gd name="T13" fmla="*/ 740 h 2786"/>
                  <a:gd name="T14" fmla="*/ 771 w 1699"/>
                  <a:gd name="T15" fmla="*/ 1046 h 2786"/>
                  <a:gd name="T16" fmla="*/ 953 w 1699"/>
                  <a:gd name="T17" fmla="*/ 1352 h 2786"/>
                  <a:gd name="T18" fmla="*/ 1118 w 1699"/>
                  <a:gd name="T19" fmla="*/ 1633 h 2786"/>
                  <a:gd name="T20" fmla="*/ 1254 w 1699"/>
                  <a:gd name="T21" fmla="*/ 1862 h 2786"/>
                  <a:gd name="T22" fmla="*/ 1334 w 1699"/>
                  <a:gd name="T23" fmla="*/ 1992 h 2786"/>
                  <a:gd name="T24" fmla="*/ 1386 w 1699"/>
                  <a:gd name="T25" fmla="*/ 2083 h 2786"/>
                  <a:gd name="T26" fmla="*/ 1467 w 1699"/>
                  <a:gd name="T27" fmla="*/ 2238 h 2786"/>
                  <a:gd name="T28" fmla="*/ 1570 w 1699"/>
                  <a:gd name="T29" fmla="*/ 2451 h 2786"/>
                  <a:gd name="T30" fmla="*/ 1652 w 1699"/>
                  <a:gd name="T31" fmla="*/ 2637 h 2786"/>
                  <a:gd name="T32" fmla="*/ 1689 w 1699"/>
                  <a:gd name="T33" fmla="*/ 2736 h 2786"/>
                  <a:gd name="T34" fmla="*/ 1699 w 1699"/>
                  <a:gd name="T35" fmla="*/ 2775 h 2786"/>
                  <a:gd name="T36" fmla="*/ 1696 w 1699"/>
                  <a:gd name="T37" fmla="*/ 2786 h 2786"/>
                  <a:gd name="T38" fmla="*/ 1674 w 1699"/>
                  <a:gd name="T39" fmla="*/ 2764 h 2786"/>
                  <a:gd name="T40" fmla="*/ 1636 w 1699"/>
                  <a:gd name="T41" fmla="*/ 2705 h 2786"/>
                  <a:gd name="T42" fmla="*/ 1576 w 1699"/>
                  <a:gd name="T43" fmla="*/ 2604 h 2786"/>
                  <a:gd name="T44" fmla="*/ 1493 w 1699"/>
                  <a:gd name="T45" fmla="*/ 2456 h 2786"/>
                  <a:gd name="T46" fmla="*/ 1387 w 1699"/>
                  <a:gd name="T47" fmla="*/ 2258 h 2786"/>
                  <a:gd name="T48" fmla="*/ 1299 w 1699"/>
                  <a:gd name="T49" fmla="*/ 2092 h 2786"/>
                  <a:gd name="T50" fmla="*/ 1241 w 1699"/>
                  <a:gd name="T51" fmla="*/ 1988 h 2786"/>
                  <a:gd name="T52" fmla="*/ 1138 w 1699"/>
                  <a:gd name="T53" fmla="*/ 1811 h 2786"/>
                  <a:gd name="T54" fmla="*/ 977 w 1699"/>
                  <a:gd name="T55" fmla="*/ 1547 h 2786"/>
                  <a:gd name="T56" fmla="*/ 802 w 1699"/>
                  <a:gd name="T57" fmla="*/ 1268 h 2786"/>
                  <a:gd name="T58" fmla="*/ 630 w 1699"/>
                  <a:gd name="T59" fmla="*/ 996 h 2786"/>
                  <a:gd name="T60" fmla="*/ 475 w 1699"/>
                  <a:gd name="T61" fmla="*/ 749 h 2786"/>
                  <a:gd name="T62" fmla="*/ 349 w 1699"/>
                  <a:gd name="T63" fmla="*/ 548 h 2786"/>
                  <a:gd name="T64" fmla="*/ 284 w 1699"/>
                  <a:gd name="T65" fmla="*/ 438 h 2786"/>
                  <a:gd name="T66" fmla="*/ 259 w 1699"/>
                  <a:gd name="T67" fmla="*/ 391 h 2786"/>
                  <a:gd name="T68" fmla="*/ 246 w 1699"/>
                  <a:gd name="T69" fmla="*/ 361 h 2786"/>
                  <a:gd name="T70" fmla="*/ 231 w 1699"/>
                  <a:gd name="T71" fmla="*/ 331 h 2786"/>
                  <a:gd name="T72" fmla="*/ 199 w 1699"/>
                  <a:gd name="T73" fmla="*/ 280 h 2786"/>
                  <a:gd name="T74" fmla="*/ 118 w 1699"/>
                  <a:gd name="T75" fmla="*/ 170 h 2786"/>
                  <a:gd name="T76" fmla="*/ 41 w 1699"/>
                  <a:gd name="T77" fmla="*/ 71 h 2786"/>
                  <a:gd name="T78" fmla="*/ 9 w 1699"/>
                  <a:gd name="T79" fmla="*/ 24 h 2786"/>
                  <a:gd name="T80" fmla="*/ 0 w 1699"/>
                  <a:gd name="T81" fmla="*/ 4 h 2786"/>
                  <a:gd name="T82" fmla="*/ 5 w 1699"/>
                  <a:gd name="T83" fmla="*/ 0 h 2786"/>
                  <a:gd name="T84" fmla="*/ 19 w 1699"/>
                  <a:gd name="T85" fmla="*/ 4 h 2786"/>
                  <a:gd name="T86" fmla="*/ 42 w 1699"/>
                  <a:gd name="T87" fmla="*/ 18 h 27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9"/>
                  <a:gd name="T133" fmla="*/ 0 h 2786"/>
                  <a:gd name="T134" fmla="*/ 1699 w 1699"/>
                  <a:gd name="T135" fmla="*/ 2786 h 27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9" h="2786">
                    <a:moveTo>
                      <a:pt x="58" y="29"/>
                    </a:moveTo>
                    <a:lnTo>
                      <a:pt x="83" y="46"/>
                    </a:lnTo>
                    <a:lnTo>
                      <a:pt x="111" y="71"/>
                    </a:lnTo>
                    <a:lnTo>
                      <a:pt x="141" y="101"/>
                    </a:lnTo>
                    <a:lnTo>
                      <a:pt x="173" y="137"/>
                    </a:lnTo>
                    <a:lnTo>
                      <a:pt x="207" y="180"/>
                    </a:lnTo>
                    <a:lnTo>
                      <a:pt x="243" y="227"/>
                    </a:lnTo>
                    <a:lnTo>
                      <a:pt x="282" y="279"/>
                    </a:lnTo>
                    <a:lnTo>
                      <a:pt x="322" y="335"/>
                    </a:lnTo>
                    <a:lnTo>
                      <a:pt x="363" y="395"/>
                    </a:lnTo>
                    <a:lnTo>
                      <a:pt x="405" y="458"/>
                    </a:lnTo>
                    <a:lnTo>
                      <a:pt x="449" y="526"/>
                    </a:lnTo>
                    <a:lnTo>
                      <a:pt x="494" y="594"/>
                    </a:lnTo>
                    <a:lnTo>
                      <a:pt x="585" y="740"/>
                    </a:lnTo>
                    <a:lnTo>
                      <a:pt x="679" y="891"/>
                    </a:lnTo>
                    <a:lnTo>
                      <a:pt x="771" y="1046"/>
                    </a:lnTo>
                    <a:lnTo>
                      <a:pt x="863" y="1201"/>
                    </a:lnTo>
                    <a:lnTo>
                      <a:pt x="953" y="1352"/>
                    </a:lnTo>
                    <a:lnTo>
                      <a:pt x="1038" y="1497"/>
                    </a:lnTo>
                    <a:lnTo>
                      <a:pt x="1118" y="1633"/>
                    </a:lnTo>
                    <a:lnTo>
                      <a:pt x="1190" y="1755"/>
                    </a:lnTo>
                    <a:lnTo>
                      <a:pt x="1254" y="1862"/>
                    </a:lnTo>
                    <a:lnTo>
                      <a:pt x="1309" y="1951"/>
                    </a:lnTo>
                    <a:lnTo>
                      <a:pt x="1334" y="1992"/>
                    </a:lnTo>
                    <a:lnTo>
                      <a:pt x="1359" y="2036"/>
                    </a:lnTo>
                    <a:lnTo>
                      <a:pt x="1386" y="2083"/>
                    </a:lnTo>
                    <a:lnTo>
                      <a:pt x="1412" y="2133"/>
                    </a:lnTo>
                    <a:lnTo>
                      <a:pt x="1467" y="2238"/>
                    </a:lnTo>
                    <a:lnTo>
                      <a:pt x="1520" y="2345"/>
                    </a:lnTo>
                    <a:lnTo>
                      <a:pt x="1570" y="2451"/>
                    </a:lnTo>
                    <a:lnTo>
                      <a:pt x="1615" y="2550"/>
                    </a:lnTo>
                    <a:lnTo>
                      <a:pt x="1652" y="2637"/>
                    </a:lnTo>
                    <a:lnTo>
                      <a:pt x="1679" y="2709"/>
                    </a:lnTo>
                    <a:lnTo>
                      <a:pt x="1689" y="2736"/>
                    </a:lnTo>
                    <a:lnTo>
                      <a:pt x="1696" y="2759"/>
                    </a:lnTo>
                    <a:lnTo>
                      <a:pt x="1699" y="2775"/>
                    </a:lnTo>
                    <a:lnTo>
                      <a:pt x="1699" y="2784"/>
                    </a:lnTo>
                    <a:lnTo>
                      <a:pt x="1696" y="2786"/>
                    </a:lnTo>
                    <a:lnTo>
                      <a:pt x="1687" y="2779"/>
                    </a:lnTo>
                    <a:lnTo>
                      <a:pt x="1674" y="2764"/>
                    </a:lnTo>
                    <a:lnTo>
                      <a:pt x="1658" y="2739"/>
                    </a:lnTo>
                    <a:lnTo>
                      <a:pt x="1636" y="2705"/>
                    </a:lnTo>
                    <a:lnTo>
                      <a:pt x="1608" y="2660"/>
                    </a:lnTo>
                    <a:lnTo>
                      <a:pt x="1576" y="2604"/>
                    </a:lnTo>
                    <a:lnTo>
                      <a:pt x="1538" y="2536"/>
                    </a:lnTo>
                    <a:lnTo>
                      <a:pt x="1493" y="2456"/>
                    </a:lnTo>
                    <a:lnTo>
                      <a:pt x="1444" y="2364"/>
                    </a:lnTo>
                    <a:lnTo>
                      <a:pt x="1387" y="2258"/>
                    </a:lnTo>
                    <a:lnTo>
                      <a:pt x="1324" y="2138"/>
                    </a:lnTo>
                    <a:lnTo>
                      <a:pt x="1299" y="2092"/>
                    </a:lnTo>
                    <a:lnTo>
                      <a:pt x="1271" y="2042"/>
                    </a:lnTo>
                    <a:lnTo>
                      <a:pt x="1241" y="1988"/>
                    </a:lnTo>
                    <a:lnTo>
                      <a:pt x="1209" y="1932"/>
                    </a:lnTo>
                    <a:lnTo>
                      <a:pt x="1138" y="1811"/>
                    </a:lnTo>
                    <a:lnTo>
                      <a:pt x="1059" y="1683"/>
                    </a:lnTo>
                    <a:lnTo>
                      <a:pt x="977" y="1547"/>
                    </a:lnTo>
                    <a:lnTo>
                      <a:pt x="891" y="1408"/>
                    </a:lnTo>
                    <a:lnTo>
                      <a:pt x="802" y="1268"/>
                    </a:lnTo>
                    <a:lnTo>
                      <a:pt x="716" y="1131"/>
                    </a:lnTo>
                    <a:lnTo>
                      <a:pt x="630" y="996"/>
                    </a:lnTo>
                    <a:lnTo>
                      <a:pt x="550" y="869"/>
                    </a:lnTo>
                    <a:lnTo>
                      <a:pt x="475" y="749"/>
                    </a:lnTo>
                    <a:lnTo>
                      <a:pt x="408" y="642"/>
                    </a:lnTo>
                    <a:lnTo>
                      <a:pt x="349" y="548"/>
                    </a:lnTo>
                    <a:lnTo>
                      <a:pt x="303" y="471"/>
                    </a:lnTo>
                    <a:lnTo>
                      <a:pt x="284" y="438"/>
                    </a:lnTo>
                    <a:lnTo>
                      <a:pt x="269" y="412"/>
                    </a:lnTo>
                    <a:lnTo>
                      <a:pt x="259" y="391"/>
                    </a:lnTo>
                    <a:lnTo>
                      <a:pt x="252" y="375"/>
                    </a:lnTo>
                    <a:lnTo>
                      <a:pt x="246" y="361"/>
                    </a:lnTo>
                    <a:lnTo>
                      <a:pt x="239" y="346"/>
                    </a:lnTo>
                    <a:lnTo>
                      <a:pt x="231" y="331"/>
                    </a:lnTo>
                    <a:lnTo>
                      <a:pt x="221" y="315"/>
                    </a:lnTo>
                    <a:lnTo>
                      <a:pt x="199" y="280"/>
                    </a:lnTo>
                    <a:lnTo>
                      <a:pt x="173" y="244"/>
                    </a:lnTo>
                    <a:lnTo>
                      <a:pt x="118" y="170"/>
                    </a:lnTo>
                    <a:lnTo>
                      <a:pt x="65" y="101"/>
                    </a:lnTo>
                    <a:lnTo>
                      <a:pt x="41" y="71"/>
                    </a:lnTo>
                    <a:lnTo>
                      <a:pt x="22" y="45"/>
                    </a:lnTo>
                    <a:lnTo>
                      <a:pt x="9" y="24"/>
                    </a:lnTo>
                    <a:lnTo>
                      <a:pt x="1" y="9"/>
                    </a:lnTo>
                    <a:lnTo>
                      <a:pt x="0" y="4"/>
                    </a:lnTo>
                    <a:lnTo>
                      <a:pt x="1" y="1"/>
                    </a:lnTo>
                    <a:lnTo>
                      <a:pt x="5" y="0"/>
                    </a:lnTo>
                    <a:lnTo>
                      <a:pt x="10" y="0"/>
                    </a:lnTo>
                    <a:lnTo>
                      <a:pt x="19" y="4"/>
                    </a:lnTo>
                    <a:lnTo>
                      <a:pt x="29" y="10"/>
                    </a:lnTo>
                    <a:lnTo>
                      <a:pt x="42" y="18"/>
                    </a:lnTo>
                    <a:lnTo>
                      <a:pt x="58" y="29"/>
                    </a:lnTo>
                    <a:close/>
                  </a:path>
                </a:pathLst>
              </a:custGeom>
              <a:solidFill>
                <a:srgbClr val="00619A"/>
              </a:solidFill>
              <a:ln w="9525">
                <a:noFill/>
                <a:round/>
                <a:headEnd/>
                <a:tailEnd/>
              </a:ln>
            </p:spPr>
            <p:txBody>
              <a:bodyPr/>
              <a:lstStyle/>
              <a:p>
                <a:endParaRPr lang="en-US"/>
              </a:p>
            </p:txBody>
          </p:sp>
          <p:sp>
            <p:nvSpPr>
              <p:cNvPr id="1521" name="Freeform 70"/>
              <p:cNvSpPr>
                <a:spLocks/>
              </p:cNvSpPr>
              <p:nvPr/>
            </p:nvSpPr>
            <p:spPr bwMode="auto">
              <a:xfrm>
                <a:off x="3401" y="3221"/>
                <a:ext cx="109" cy="492"/>
              </a:xfrm>
              <a:custGeom>
                <a:avLst/>
                <a:gdLst>
                  <a:gd name="T0" fmla="*/ 47 w 543"/>
                  <a:gd name="T1" fmla="*/ 288 h 2459"/>
                  <a:gd name="T2" fmla="*/ 91 w 543"/>
                  <a:gd name="T3" fmla="*/ 570 h 2459"/>
                  <a:gd name="T4" fmla="*/ 142 w 543"/>
                  <a:gd name="T5" fmla="*/ 871 h 2459"/>
                  <a:gd name="T6" fmla="*/ 196 w 543"/>
                  <a:gd name="T7" fmla="*/ 1156 h 2459"/>
                  <a:gd name="T8" fmla="*/ 251 w 543"/>
                  <a:gd name="T9" fmla="*/ 1386 h 2459"/>
                  <a:gd name="T10" fmla="*/ 277 w 543"/>
                  <a:gd name="T11" fmla="*/ 1471 h 2459"/>
                  <a:gd name="T12" fmla="*/ 314 w 543"/>
                  <a:gd name="T13" fmla="*/ 1579 h 2459"/>
                  <a:gd name="T14" fmla="*/ 355 w 543"/>
                  <a:gd name="T15" fmla="*/ 1738 h 2459"/>
                  <a:gd name="T16" fmla="*/ 392 w 543"/>
                  <a:gd name="T17" fmla="*/ 1893 h 2459"/>
                  <a:gd name="T18" fmla="*/ 399 w 543"/>
                  <a:gd name="T19" fmla="*/ 1906 h 2459"/>
                  <a:gd name="T20" fmla="*/ 404 w 543"/>
                  <a:gd name="T21" fmla="*/ 1894 h 2459"/>
                  <a:gd name="T22" fmla="*/ 434 w 543"/>
                  <a:gd name="T23" fmla="*/ 1808 h 2459"/>
                  <a:gd name="T24" fmla="*/ 458 w 543"/>
                  <a:gd name="T25" fmla="*/ 1761 h 2459"/>
                  <a:gd name="T26" fmla="*/ 478 w 543"/>
                  <a:gd name="T27" fmla="*/ 1742 h 2459"/>
                  <a:gd name="T28" fmla="*/ 488 w 543"/>
                  <a:gd name="T29" fmla="*/ 1745 h 2459"/>
                  <a:gd name="T30" fmla="*/ 498 w 543"/>
                  <a:gd name="T31" fmla="*/ 1761 h 2459"/>
                  <a:gd name="T32" fmla="*/ 508 w 543"/>
                  <a:gd name="T33" fmla="*/ 1825 h 2459"/>
                  <a:gd name="T34" fmla="*/ 520 w 543"/>
                  <a:gd name="T35" fmla="*/ 1972 h 2459"/>
                  <a:gd name="T36" fmla="*/ 531 w 543"/>
                  <a:gd name="T37" fmla="*/ 2159 h 2459"/>
                  <a:gd name="T38" fmla="*/ 540 w 543"/>
                  <a:gd name="T39" fmla="*/ 2334 h 2459"/>
                  <a:gd name="T40" fmla="*/ 541 w 543"/>
                  <a:gd name="T41" fmla="*/ 2444 h 2459"/>
                  <a:gd name="T42" fmla="*/ 539 w 543"/>
                  <a:gd name="T43" fmla="*/ 2459 h 2459"/>
                  <a:gd name="T44" fmla="*/ 528 w 543"/>
                  <a:gd name="T45" fmla="*/ 2399 h 2459"/>
                  <a:gd name="T46" fmla="*/ 499 w 543"/>
                  <a:gd name="T47" fmla="*/ 2119 h 2459"/>
                  <a:gd name="T48" fmla="*/ 481 w 543"/>
                  <a:gd name="T49" fmla="*/ 1991 h 2459"/>
                  <a:gd name="T50" fmla="*/ 474 w 543"/>
                  <a:gd name="T51" fmla="*/ 1964 h 2459"/>
                  <a:gd name="T52" fmla="*/ 464 w 543"/>
                  <a:gd name="T53" fmla="*/ 1953 h 2459"/>
                  <a:gd name="T54" fmla="*/ 453 w 543"/>
                  <a:gd name="T55" fmla="*/ 1958 h 2459"/>
                  <a:gd name="T56" fmla="*/ 439 w 543"/>
                  <a:gd name="T57" fmla="*/ 1983 h 2459"/>
                  <a:gd name="T58" fmla="*/ 403 w 543"/>
                  <a:gd name="T59" fmla="*/ 2057 h 2459"/>
                  <a:gd name="T60" fmla="*/ 392 w 543"/>
                  <a:gd name="T61" fmla="*/ 2063 h 2459"/>
                  <a:gd name="T62" fmla="*/ 382 w 543"/>
                  <a:gd name="T63" fmla="*/ 2055 h 2459"/>
                  <a:gd name="T64" fmla="*/ 360 w 543"/>
                  <a:gd name="T65" fmla="*/ 2012 h 2459"/>
                  <a:gd name="T66" fmla="*/ 306 w 543"/>
                  <a:gd name="T67" fmla="*/ 1852 h 2459"/>
                  <a:gd name="T68" fmla="*/ 249 w 543"/>
                  <a:gd name="T69" fmla="*/ 1691 h 2459"/>
                  <a:gd name="T70" fmla="*/ 184 w 543"/>
                  <a:gd name="T71" fmla="*/ 1494 h 2459"/>
                  <a:gd name="T72" fmla="*/ 123 w 543"/>
                  <a:gd name="T73" fmla="*/ 1282 h 2459"/>
                  <a:gd name="T74" fmla="*/ 82 w 543"/>
                  <a:gd name="T75" fmla="*/ 1107 h 2459"/>
                  <a:gd name="T76" fmla="*/ 67 w 543"/>
                  <a:gd name="T77" fmla="*/ 1010 h 2459"/>
                  <a:gd name="T78" fmla="*/ 58 w 543"/>
                  <a:gd name="T79" fmla="*/ 918 h 2459"/>
                  <a:gd name="T80" fmla="*/ 53 w 543"/>
                  <a:gd name="T81" fmla="*/ 754 h 2459"/>
                  <a:gd name="T82" fmla="*/ 36 w 543"/>
                  <a:gd name="T83" fmla="*/ 489 h 2459"/>
                  <a:gd name="T84" fmla="*/ 15 w 543"/>
                  <a:gd name="T85" fmla="*/ 223 h 2459"/>
                  <a:gd name="T86" fmla="*/ 1 w 543"/>
                  <a:gd name="T87" fmla="*/ 38 h 2459"/>
                  <a:gd name="T88" fmla="*/ 1 w 543"/>
                  <a:gd name="T89" fmla="*/ 0 h 2459"/>
                  <a:gd name="T90" fmla="*/ 12 w 543"/>
                  <a:gd name="T91" fmla="*/ 57 h 24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3"/>
                  <a:gd name="T139" fmla="*/ 0 h 2459"/>
                  <a:gd name="T140" fmla="*/ 543 w 543"/>
                  <a:gd name="T141" fmla="*/ 2459 h 24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3" h="2459">
                    <a:moveTo>
                      <a:pt x="24" y="130"/>
                    </a:moveTo>
                    <a:lnTo>
                      <a:pt x="35" y="206"/>
                    </a:lnTo>
                    <a:lnTo>
                      <a:pt x="47" y="288"/>
                    </a:lnTo>
                    <a:lnTo>
                      <a:pt x="60" y="378"/>
                    </a:lnTo>
                    <a:lnTo>
                      <a:pt x="75" y="473"/>
                    </a:lnTo>
                    <a:lnTo>
                      <a:pt x="91" y="570"/>
                    </a:lnTo>
                    <a:lnTo>
                      <a:pt x="107" y="670"/>
                    </a:lnTo>
                    <a:lnTo>
                      <a:pt x="123" y="771"/>
                    </a:lnTo>
                    <a:lnTo>
                      <a:pt x="142" y="871"/>
                    </a:lnTo>
                    <a:lnTo>
                      <a:pt x="160" y="970"/>
                    </a:lnTo>
                    <a:lnTo>
                      <a:pt x="178" y="1064"/>
                    </a:lnTo>
                    <a:lnTo>
                      <a:pt x="196" y="1156"/>
                    </a:lnTo>
                    <a:lnTo>
                      <a:pt x="214" y="1240"/>
                    </a:lnTo>
                    <a:lnTo>
                      <a:pt x="233" y="1318"/>
                    </a:lnTo>
                    <a:lnTo>
                      <a:pt x="251" y="1386"/>
                    </a:lnTo>
                    <a:lnTo>
                      <a:pt x="259" y="1418"/>
                    </a:lnTo>
                    <a:lnTo>
                      <a:pt x="268" y="1446"/>
                    </a:lnTo>
                    <a:lnTo>
                      <a:pt x="277" y="1471"/>
                    </a:lnTo>
                    <a:lnTo>
                      <a:pt x="286" y="1494"/>
                    </a:lnTo>
                    <a:lnTo>
                      <a:pt x="301" y="1536"/>
                    </a:lnTo>
                    <a:lnTo>
                      <a:pt x="314" y="1579"/>
                    </a:lnTo>
                    <a:lnTo>
                      <a:pt x="327" y="1621"/>
                    </a:lnTo>
                    <a:lnTo>
                      <a:pt x="337" y="1662"/>
                    </a:lnTo>
                    <a:lnTo>
                      <a:pt x="355" y="1738"/>
                    </a:lnTo>
                    <a:lnTo>
                      <a:pt x="370" y="1805"/>
                    </a:lnTo>
                    <a:lnTo>
                      <a:pt x="382" y="1858"/>
                    </a:lnTo>
                    <a:lnTo>
                      <a:pt x="392" y="1893"/>
                    </a:lnTo>
                    <a:lnTo>
                      <a:pt x="395" y="1902"/>
                    </a:lnTo>
                    <a:lnTo>
                      <a:pt x="398" y="1906"/>
                    </a:lnTo>
                    <a:lnTo>
                      <a:pt x="399" y="1906"/>
                    </a:lnTo>
                    <a:lnTo>
                      <a:pt x="402" y="1903"/>
                    </a:lnTo>
                    <a:lnTo>
                      <a:pt x="403" y="1899"/>
                    </a:lnTo>
                    <a:lnTo>
                      <a:pt x="404" y="1894"/>
                    </a:lnTo>
                    <a:lnTo>
                      <a:pt x="414" y="1863"/>
                    </a:lnTo>
                    <a:lnTo>
                      <a:pt x="427" y="1827"/>
                    </a:lnTo>
                    <a:lnTo>
                      <a:pt x="434" y="1808"/>
                    </a:lnTo>
                    <a:lnTo>
                      <a:pt x="442" y="1791"/>
                    </a:lnTo>
                    <a:lnTo>
                      <a:pt x="449" y="1775"/>
                    </a:lnTo>
                    <a:lnTo>
                      <a:pt x="458" y="1761"/>
                    </a:lnTo>
                    <a:lnTo>
                      <a:pt x="465" y="1751"/>
                    </a:lnTo>
                    <a:lnTo>
                      <a:pt x="474" y="1743"/>
                    </a:lnTo>
                    <a:lnTo>
                      <a:pt x="478" y="1742"/>
                    </a:lnTo>
                    <a:lnTo>
                      <a:pt x="481" y="1742"/>
                    </a:lnTo>
                    <a:lnTo>
                      <a:pt x="485" y="1742"/>
                    </a:lnTo>
                    <a:lnTo>
                      <a:pt x="488" y="1745"/>
                    </a:lnTo>
                    <a:lnTo>
                      <a:pt x="491" y="1748"/>
                    </a:lnTo>
                    <a:lnTo>
                      <a:pt x="494" y="1753"/>
                    </a:lnTo>
                    <a:lnTo>
                      <a:pt x="498" y="1761"/>
                    </a:lnTo>
                    <a:lnTo>
                      <a:pt x="500" y="1770"/>
                    </a:lnTo>
                    <a:lnTo>
                      <a:pt x="504" y="1793"/>
                    </a:lnTo>
                    <a:lnTo>
                      <a:pt x="508" y="1825"/>
                    </a:lnTo>
                    <a:lnTo>
                      <a:pt x="511" y="1866"/>
                    </a:lnTo>
                    <a:lnTo>
                      <a:pt x="515" y="1916"/>
                    </a:lnTo>
                    <a:lnTo>
                      <a:pt x="520" y="1972"/>
                    </a:lnTo>
                    <a:lnTo>
                      <a:pt x="524" y="2032"/>
                    </a:lnTo>
                    <a:lnTo>
                      <a:pt x="528" y="2095"/>
                    </a:lnTo>
                    <a:lnTo>
                      <a:pt x="531" y="2159"/>
                    </a:lnTo>
                    <a:lnTo>
                      <a:pt x="535" y="2221"/>
                    </a:lnTo>
                    <a:lnTo>
                      <a:pt x="538" y="2280"/>
                    </a:lnTo>
                    <a:lnTo>
                      <a:pt x="540" y="2334"/>
                    </a:lnTo>
                    <a:lnTo>
                      <a:pt x="541" y="2381"/>
                    </a:lnTo>
                    <a:lnTo>
                      <a:pt x="543" y="2417"/>
                    </a:lnTo>
                    <a:lnTo>
                      <a:pt x="541" y="2444"/>
                    </a:lnTo>
                    <a:lnTo>
                      <a:pt x="541" y="2452"/>
                    </a:lnTo>
                    <a:lnTo>
                      <a:pt x="540" y="2457"/>
                    </a:lnTo>
                    <a:lnTo>
                      <a:pt x="539" y="2459"/>
                    </a:lnTo>
                    <a:lnTo>
                      <a:pt x="538" y="2455"/>
                    </a:lnTo>
                    <a:lnTo>
                      <a:pt x="533" y="2436"/>
                    </a:lnTo>
                    <a:lnTo>
                      <a:pt x="528" y="2399"/>
                    </a:lnTo>
                    <a:lnTo>
                      <a:pt x="516" y="2300"/>
                    </a:lnTo>
                    <a:lnTo>
                      <a:pt x="506" y="2205"/>
                    </a:lnTo>
                    <a:lnTo>
                      <a:pt x="499" y="2119"/>
                    </a:lnTo>
                    <a:lnTo>
                      <a:pt x="490" y="2045"/>
                    </a:lnTo>
                    <a:lnTo>
                      <a:pt x="486" y="2016"/>
                    </a:lnTo>
                    <a:lnTo>
                      <a:pt x="481" y="1991"/>
                    </a:lnTo>
                    <a:lnTo>
                      <a:pt x="479" y="1981"/>
                    </a:lnTo>
                    <a:lnTo>
                      <a:pt x="476" y="1972"/>
                    </a:lnTo>
                    <a:lnTo>
                      <a:pt x="474" y="1964"/>
                    </a:lnTo>
                    <a:lnTo>
                      <a:pt x="470" y="1959"/>
                    </a:lnTo>
                    <a:lnTo>
                      <a:pt x="468" y="1956"/>
                    </a:lnTo>
                    <a:lnTo>
                      <a:pt x="464" y="1953"/>
                    </a:lnTo>
                    <a:lnTo>
                      <a:pt x="460" y="1953"/>
                    </a:lnTo>
                    <a:lnTo>
                      <a:pt x="457" y="1954"/>
                    </a:lnTo>
                    <a:lnTo>
                      <a:pt x="453" y="1958"/>
                    </a:lnTo>
                    <a:lnTo>
                      <a:pt x="448" y="1964"/>
                    </a:lnTo>
                    <a:lnTo>
                      <a:pt x="444" y="1973"/>
                    </a:lnTo>
                    <a:lnTo>
                      <a:pt x="439" y="1983"/>
                    </a:lnTo>
                    <a:lnTo>
                      <a:pt x="422" y="2022"/>
                    </a:lnTo>
                    <a:lnTo>
                      <a:pt x="409" y="2048"/>
                    </a:lnTo>
                    <a:lnTo>
                      <a:pt x="403" y="2057"/>
                    </a:lnTo>
                    <a:lnTo>
                      <a:pt x="398" y="2062"/>
                    </a:lnTo>
                    <a:lnTo>
                      <a:pt x="395" y="2063"/>
                    </a:lnTo>
                    <a:lnTo>
                      <a:pt x="392" y="2063"/>
                    </a:lnTo>
                    <a:lnTo>
                      <a:pt x="389" y="2063"/>
                    </a:lnTo>
                    <a:lnTo>
                      <a:pt x="387" y="2060"/>
                    </a:lnTo>
                    <a:lnTo>
                      <a:pt x="382" y="2055"/>
                    </a:lnTo>
                    <a:lnTo>
                      <a:pt x="375" y="2044"/>
                    </a:lnTo>
                    <a:lnTo>
                      <a:pt x="368" y="2030"/>
                    </a:lnTo>
                    <a:lnTo>
                      <a:pt x="360" y="2012"/>
                    </a:lnTo>
                    <a:lnTo>
                      <a:pt x="343" y="1962"/>
                    </a:lnTo>
                    <a:lnTo>
                      <a:pt x="321" y="1894"/>
                    </a:lnTo>
                    <a:lnTo>
                      <a:pt x="306" y="1852"/>
                    </a:lnTo>
                    <a:lnTo>
                      <a:pt x="289" y="1803"/>
                    </a:lnTo>
                    <a:lnTo>
                      <a:pt x="271" y="1750"/>
                    </a:lnTo>
                    <a:lnTo>
                      <a:pt x="249" y="1691"/>
                    </a:lnTo>
                    <a:lnTo>
                      <a:pt x="228" y="1629"/>
                    </a:lnTo>
                    <a:lnTo>
                      <a:pt x="207" y="1562"/>
                    </a:lnTo>
                    <a:lnTo>
                      <a:pt x="184" y="1494"/>
                    </a:lnTo>
                    <a:lnTo>
                      <a:pt x="163" y="1424"/>
                    </a:lnTo>
                    <a:lnTo>
                      <a:pt x="142" y="1353"/>
                    </a:lnTo>
                    <a:lnTo>
                      <a:pt x="123" y="1282"/>
                    </a:lnTo>
                    <a:lnTo>
                      <a:pt x="105" y="1210"/>
                    </a:lnTo>
                    <a:lnTo>
                      <a:pt x="90" y="1142"/>
                    </a:lnTo>
                    <a:lnTo>
                      <a:pt x="82" y="1107"/>
                    </a:lnTo>
                    <a:lnTo>
                      <a:pt x="76" y="1074"/>
                    </a:lnTo>
                    <a:lnTo>
                      <a:pt x="71" y="1041"/>
                    </a:lnTo>
                    <a:lnTo>
                      <a:pt x="67" y="1010"/>
                    </a:lnTo>
                    <a:lnTo>
                      <a:pt x="63" y="978"/>
                    </a:lnTo>
                    <a:lnTo>
                      <a:pt x="61" y="948"/>
                    </a:lnTo>
                    <a:lnTo>
                      <a:pt x="58" y="918"/>
                    </a:lnTo>
                    <a:lnTo>
                      <a:pt x="58" y="891"/>
                    </a:lnTo>
                    <a:lnTo>
                      <a:pt x="57" y="829"/>
                    </a:lnTo>
                    <a:lnTo>
                      <a:pt x="53" y="754"/>
                    </a:lnTo>
                    <a:lnTo>
                      <a:pt x="48" y="670"/>
                    </a:lnTo>
                    <a:lnTo>
                      <a:pt x="43" y="581"/>
                    </a:lnTo>
                    <a:lnTo>
                      <a:pt x="36" y="489"/>
                    </a:lnTo>
                    <a:lnTo>
                      <a:pt x="29" y="395"/>
                    </a:lnTo>
                    <a:lnTo>
                      <a:pt x="22" y="307"/>
                    </a:lnTo>
                    <a:lnTo>
                      <a:pt x="15" y="223"/>
                    </a:lnTo>
                    <a:lnTo>
                      <a:pt x="9" y="148"/>
                    </a:lnTo>
                    <a:lnTo>
                      <a:pt x="4" y="86"/>
                    </a:lnTo>
                    <a:lnTo>
                      <a:pt x="1" y="38"/>
                    </a:lnTo>
                    <a:lnTo>
                      <a:pt x="0" y="9"/>
                    </a:lnTo>
                    <a:lnTo>
                      <a:pt x="0" y="2"/>
                    </a:lnTo>
                    <a:lnTo>
                      <a:pt x="1" y="0"/>
                    </a:lnTo>
                    <a:lnTo>
                      <a:pt x="2" y="5"/>
                    </a:lnTo>
                    <a:lnTo>
                      <a:pt x="5" y="16"/>
                    </a:lnTo>
                    <a:lnTo>
                      <a:pt x="12" y="57"/>
                    </a:lnTo>
                    <a:lnTo>
                      <a:pt x="24" y="130"/>
                    </a:lnTo>
                    <a:close/>
                  </a:path>
                </a:pathLst>
              </a:custGeom>
              <a:solidFill>
                <a:srgbClr val="00619A"/>
              </a:solidFill>
              <a:ln w="9525">
                <a:noFill/>
                <a:round/>
                <a:headEnd/>
                <a:tailEnd/>
              </a:ln>
            </p:spPr>
            <p:txBody>
              <a:bodyPr/>
              <a:lstStyle/>
              <a:p>
                <a:endParaRPr lang="en-US"/>
              </a:p>
            </p:txBody>
          </p:sp>
          <p:sp>
            <p:nvSpPr>
              <p:cNvPr id="1522" name="Freeform 71"/>
              <p:cNvSpPr>
                <a:spLocks/>
              </p:cNvSpPr>
              <p:nvPr/>
            </p:nvSpPr>
            <p:spPr bwMode="auto">
              <a:xfrm>
                <a:off x="3478" y="3087"/>
                <a:ext cx="71" cy="298"/>
              </a:xfrm>
              <a:custGeom>
                <a:avLst/>
                <a:gdLst>
                  <a:gd name="T0" fmla="*/ 96 w 356"/>
                  <a:gd name="T1" fmla="*/ 142 h 1488"/>
                  <a:gd name="T2" fmla="*/ 151 w 356"/>
                  <a:gd name="T3" fmla="*/ 248 h 1488"/>
                  <a:gd name="T4" fmla="*/ 182 w 356"/>
                  <a:gd name="T5" fmla="*/ 318 h 1488"/>
                  <a:gd name="T6" fmla="*/ 210 w 356"/>
                  <a:gd name="T7" fmla="*/ 389 h 1488"/>
                  <a:gd name="T8" fmla="*/ 231 w 356"/>
                  <a:gd name="T9" fmla="*/ 467 h 1488"/>
                  <a:gd name="T10" fmla="*/ 248 w 356"/>
                  <a:gd name="T11" fmla="*/ 550 h 1488"/>
                  <a:gd name="T12" fmla="*/ 259 w 356"/>
                  <a:gd name="T13" fmla="*/ 644 h 1488"/>
                  <a:gd name="T14" fmla="*/ 268 w 356"/>
                  <a:gd name="T15" fmla="*/ 754 h 1488"/>
                  <a:gd name="T16" fmla="*/ 286 w 356"/>
                  <a:gd name="T17" fmla="*/ 900 h 1488"/>
                  <a:gd name="T18" fmla="*/ 308 w 356"/>
                  <a:gd name="T19" fmla="*/ 1067 h 1488"/>
                  <a:gd name="T20" fmla="*/ 331 w 356"/>
                  <a:gd name="T21" fmla="*/ 1232 h 1488"/>
                  <a:gd name="T22" fmla="*/ 348 w 356"/>
                  <a:gd name="T23" fmla="*/ 1371 h 1488"/>
                  <a:gd name="T24" fmla="*/ 354 w 356"/>
                  <a:gd name="T25" fmla="*/ 1446 h 1488"/>
                  <a:gd name="T26" fmla="*/ 354 w 356"/>
                  <a:gd name="T27" fmla="*/ 1476 h 1488"/>
                  <a:gd name="T28" fmla="*/ 351 w 356"/>
                  <a:gd name="T29" fmla="*/ 1488 h 1488"/>
                  <a:gd name="T30" fmla="*/ 343 w 356"/>
                  <a:gd name="T31" fmla="*/ 1476 h 1488"/>
                  <a:gd name="T32" fmla="*/ 329 w 356"/>
                  <a:gd name="T33" fmla="*/ 1440 h 1488"/>
                  <a:gd name="T34" fmla="*/ 309 w 356"/>
                  <a:gd name="T35" fmla="*/ 1376 h 1488"/>
                  <a:gd name="T36" fmla="*/ 249 w 356"/>
                  <a:gd name="T37" fmla="*/ 1164 h 1488"/>
                  <a:gd name="T38" fmla="*/ 186 w 356"/>
                  <a:gd name="T39" fmla="*/ 956 h 1488"/>
                  <a:gd name="T40" fmla="*/ 157 w 356"/>
                  <a:gd name="T41" fmla="*/ 867 h 1488"/>
                  <a:gd name="T42" fmla="*/ 145 w 356"/>
                  <a:gd name="T43" fmla="*/ 819 h 1488"/>
                  <a:gd name="T44" fmla="*/ 136 w 356"/>
                  <a:gd name="T45" fmla="*/ 767 h 1488"/>
                  <a:gd name="T46" fmla="*/ 128 w 356"/>
                  <a:gd name="T47" fmla="*/ 702 h 1488"/>
                  <a:gd name="T48" fmla="*/ 121 w 356"/>
                  <a:gd name="T49" fmla="*/ 615 h 1488"/>
                  <a:gd name="T50" fmla="*/ 112 w 356"/>
                  <a:gd name="T51" fmla="*/ 529 h 1488"/>
                  <a:gd name="T52" fmla="*/ 96 w 356"/>
                  <a:gd name="T53" fmla="*/ 417 h 1488"/>
                  <a:gd name="T54" fmla="*/ 70 w 356"/>
                  <a:gd name="T55" fmla="*/ 296 h 1488"/>
                  <a:gd name="T56" fmla="*/ 49 w 356"/>
                  <a:gd name="T57" fmla="*/ 216 h 1488"/>
                  <a:gd name="T58" fmla="*/ 31 w 356"/>
                  <a:gd name="T59" fmla="*/ 162 h 1488"/>
                  <a:gd name="T60" fmla="*/ 10 w 356"/>
                  <a:gd name="T61" fmla="*/ 78 h 1488"/>
                  <a:gd name="T62" fmla="*/ 0 w 356"/>
                  <a:gd name="T63" fmla="*/ 22 h 1488"/>
                  <a:gd name="T64" fmla="*/ 1 w 356"/>
                  <a:gd name="T65" fmla="*/ 5 h 1488"/>
                  <a:gd name="T66" fmla="*/ 4 w 356"/>
                  <a:gd name="T67" fmla="*/ 0 h 1488"/>
                  <a:gd name="T68" fmla="*/ 10 w 356"/>
                  <a:gd name="T69" fmla="*/ 1 h 1488"/>
                  <a:gd name="T70" fmla="*/ 19 w 356"/>
                  <a:gd name="T71" fmla="*/ 10 h 1488"/>
                  <a:gd name="T72" fmla="*/ 39 w 356"/>
                  <a:gd name="T73" fmla="*/ 37 h 1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6"/>
                  <a:gd name="T112" fmla="*/ 0 h 1488"/>
                  <a:gd name="T113" fmla="*/ 356 w 356"/>
                  <a:gd name="T114" fmla="*/ 1488 h 1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6" h="1488">
                    <a:moveTo>
                      <a:pt x="56" y="67"/>
                    </a:moveTo>
                    <a:lnTo>
                      <a:pt x="96" y="142"/>
                    </a:lnTo>
                    <a:lnTo>
                      <a:pt x="133" y="213"/>
                    </a:lnTo>
                    <a:lnTo>
                      <a:pt x="151" y="248"/>
                    </a:lnTo>
                    <a:lnTo>
                      <a:pt x="167" y="283"/>
                    </a:lnTo>
                    <a:lnTo>
                      <a:pt x="182" y="318"/>
                    </a:lnTo>
                    <a:lnTo>
                      <a:pt x="197" y="353"/>
                    </a:lnTo>
                    <a:lnTo>
                      <a:pt x="210" y="389"/>
                    </a:lnTo>
                    <a:lnTo>
                      <a:pt x="221" y="428"/>
                    </a:lnTo>
                    <a:lnTo>
                      <a:pt x="231" y="467"/>
                    </a:lnTo>
                    <a:lnTo>
                      <a:pt x="241" y="508"/>
                    </a:lnTo>
                    <a:lnTo>
                      <a:pt x="248" y="550"/>
                    </a:lnTo>
                    <a:lnTo>
                      <a:pt x="254" y="595"/>
                    </a:lnTo>
                    <a:lnTo>
                      <a:pt x="259" y="644"/>
                    </a:lnTo>
                    <a:lnTo>
                      <a:pt x="263" y="695"/>
                    </a:lnTo>
                    <a:lnTo>
                      <a:pt x="268" y="754"/>
                    </a:lnTo>
                    <a:lnTo>
                      <a:pt x="276" y="822"/>
                    </a:lnTo>
                    <a:lnTo>
                      <a:pt x="286" y="900"/>
                    </a:lnTo>
                    <a:lnTo>
                      <a:pt x="297" y="982"/>
                    </a:lnTo>
                    <a:lnTo>
                      <a:pt x="308" y="1067"/>
                    </a:lnTo>
                    <a:lnTo>
                      <a:pt x="319" y="1152"/>
                    </a:lnTo>
                    <a:lnTo>
                      <a:pt x="331" y="1232"/>
                    </a:lnTo>
                    <a:lnTo>
                      <a:pt x="339" y="1307"/>
                    </a:lnTo>
                    <a:lnTo>
                      <a:pt x="348" y="1371"/>
                    </a:lnTo>
                    <a:lnTo>
                      <a:pt x="353" y="1425"/>
                    </a:lnTo>
                    <a:lnTo>
                      <a:pt x="354" y="1446"/>
                    </a:lnTo>
                    <a:lnTo>
                      <a:pt x="356" y="1464"/>
                    </a:lnTo>
                    <a:lnTo>
                      <a:pt x="354" y="1476"/>
                    </a:lnTo>
                    <a:lnTo>
                      <a:pt x="353" y="1485"/>
                    </a:lnTo>
                    <a:lnTo>
                      <a:pt x="351" y="1488"/>
                    </a:lnTo>
                    <a:lnTo>
                      <a:pt x="348" y="1485"/>
                    </a:lnTo>
                    <a:lnTo>
                      <a:pt x="343" y="1476"/>
                    </a:lnTo>
                    <a:lnTo>
                      <a:pt x="337" y="1461"/>
                    </a:lnTo>
                    <a:lnTo>
                      <a:pt x="329" y="1440"/>
                    </a:lnTo>
                    <a:lnTo>
                      <a:pt x="321" y="1411"/>
                    </a:lnTo>
                    <a:lnTo>
                      <a:pt x="309" y="1376"/>
                    </a:lnTo>
                    <a:lnTo>
                      <a:pt x="298" y="1333"/>
                    </a:lnTo>
                    <a:lnTo>
                      <a:pt x="249" y="1164"/>
                    </a:lnTo>
                    <a:lnTo>
                      <a:pt x="213" y="1043"/>
                    </a:lnTo>
                    <a:lnTo>
                      <a:pt x="186" y="956"/>
                    </a:lnTo>
                    <a:lnTo>
                      <a:pt x="165" y="892"/>
                    </a:lnTo>
                    <a:lnTo>
                      <a:pt x="157" y="867"/>
                    </a:lnTo>
                    <a:lnTo>
                      <a:pt x="151" y="842"/>
                    </a:lnTo>
                    <a:lnTo>
                      <a:pt x="145" y="819"/>
                    </a:lnTo>
                    <a:lnTo>
                      <a:pt x="140" y="795"/>
                    </a:lnTo>
                    <a:lnTo>
                      <a:pt x="136" y="767"/>
                    </a:lnTo>
                    <a:lnTo>
                      <a:pt x="132" y="737"/>
                    </a:lnTo>
                    <a:lnTo>
                      <a:pt x="128" y="702"/>
                    </a:lnTo>
                    <a:lnTo>
                      <a:pt x="125" y="660"/>
                    </a:lnTo>
                    <a:lnTo>
                      <a:pt x="121" y="615"/>
                    </a:lnTo>
                    <a:lnTo>
                      <a:pt x="117" y="571"/>
                    </a:lnTo>
                    <a:lnTo>
                      <a:pt x="112" y="529"/>
                    </a:lnTo>
                    <a:lnTo>
                      <a:pt x="107" y="490"/>
                    </a:lnTo>
                    <a:lnTo>
                      <a:pt x="96" y="417"/>
                    </a:lnTo>
                    <a:lnTo>
                      <a:pt x="82" y="352"/>
                    </a:lnTo>
                    <a:lnTo>
                      <a:pt x="70" y="296"/>
                    </a:lnTo>
                    <a:lnTo>
                      <a:pt x="59" y="251"/>
                    </a:lnTo>
                    <a:lnTo>
                      <a:pt x="49" y="216"/>
                    </a:lnTo>
                    <a:lnTo>
                      <a:pt x="41" y="191"/>
                    </a:lnTo>
                    <a:lnTo>
                      <a:pt x="31" y="162"/>
                    </a:lnTo>
                    <a:lnTo>
                      <a:pt x="20" y="122"/>
                    </a:lnTo>
                    <a:lnTo>
                      <a:pt x="10" y="78"/>
                    </a:lnTo>
                    <a:lnTo>
                      <a:pt x="2" y="38"/>
                    </a:lnTo>
                    <a:lnTo>
                      <a:pt x="0" y="22"/>
                    </a:lnTo>
                    <a:lnTo>
                      <a:pt x="0" y="10"/>
                    </a:lnTo>
                    <a:lnTo>
                      <a:pt x="1" y="5"/>
                    </a:lnTo>
                    <a:lnTo>
                      <a:pt x="2" y="2"/>
                    </a:lnTo>
                    <a:lnTo>
                      <a:pt x="4" y="0"/>
                    </a:lnTo>
                    <a:lnTo>
                      <a:pt x="6" y="0"/>
                    </a:lnTo>
                    <a:lnTo>
                      <a:pt x="10" y="1"/>
                    </a:lnTo>
                    <a:lnTo>
                      <a:pt x="14" y="5"/>
                    </a:lnTo>
                    <a:lnTo>
                      <a:pt x="19" y="10"/>
                    </a:lnTo>
                    <a:lnTo>
                      <a:pt x="25" y="16"/>
                    </a:lnTo>
                    <a:lnTo>
                      <a:pt x="39" y="37"/>
                    </a:lnTo>
                    <a:lnTo>
                      <a:pt x="56" y="67"/>
                    </a:lnTo>
                    <a:close/>
                  </a:path>
                </a:pathLst>
              </a:custGeom>
              <a:solidFill>
                <a:srgbClr val="00619A"/>
              </a:solidFill>
              <a:ln w="9525">
                <a:noFill/>
                <a:round/>
                <a:headEnd/>
                <a:tailEnd/>
              </a:ln>
            </p:spPr>
            <p:txBody>
              <a:bodyPr/>
              <a:lstStyle/>
              <a:p>
                <a:endParaRPr lang="en-US"/>
              </a:p>
            </p:txBody>
          </p:sp>
          <p:sp>
            <p:nvSpPr>
              <p:cNvPr id="1523" name="Freeform 72"/>
              <p:cNvSpPr>
                <a:spLocks/>
              </p:cNvSpPr>
              <p:nvPr/>
            </p:nvSpPr>
            <p:spPr bwMode="auto">
              <a:xfrm>
                <a:off x="3704" y="2723"/>
                <a:ext cx="100" cy="221"/>
              </a:xfrm>
              <a:custGeom>
                <a:avLst/>
                <a:gdLst>
                  <a:gd name="T0" fmla="*/ 136 w 502"/>
                  <a:gd name="T1" fmla="*/ 151 h 1105"/>
                  <a:gd name="T2" fmla="*/ 194 w 502"/>
                  <a:gd name="T3" fmla="*/ 228 h 1105"/>
                  <a:gd name="T4" fmla="*/ 233 w 502"/>
                  <a:gd name="T5" fmla="*/ 283 h 1105"/>
                  <a:gd name="T6" fmla="*/ 267 w 502"/>
                  <a:gd name="T7" fmla="*/ 341 h 1105"/>
                  <a:gd name="T8" fmla="*/ 299 w 502"/>
                  <a:gd name="T9" fmla="*/ 401 h 1105"/>
                  <a:gd name="T10" fmla="*/ 324 w 502"/>
                  <a:gd name="T11" fmla="*/ 462 h 1105"/>
                  <a:gd name="T12" fmla="*/ 336 w 502"/>
                  <a:gd name="T13" fmla="*/ 509 h 1105"/>
                  <a:gd name="T14" fmla="*/ 342 w 502"/>
                  <a:gd name="T15" fmla="*/ 542 h 1105"/>
                  <a:gd name="T16" fmla="*/ 350 w 502"/>
                  <a:gd name="T17" fmla="*/ 620 h 1105"/>
                  <a:gd name="T18" fmla="*/ 357 w 502"/>
                  <a:gd name="T19" fmla="*/ 729 h 1105"/>
                  <a:gd name="T20" fmla="*/ 369 w 502"/>
                  <a:gd name="T21" fmla="*/ 803 h 1105"/>
                  <a:gd name="T22" fmla="*/ 381 w 502"/>
                  <a:gd name="T23" fmla="*/ 850 h 1105"/>
                  <a:gd name="T24" fmla="*/ 401 w 502"/>
                  <a:gd name="T25" fmla="*/ 899 h 1105"/>
                  <a:gd name="T26" fmla="*/ 430 w 502"/>
                  <a:gd name="T27" fmla="*/ 947 h 1105"/>
                  <a:gd name="T28" fmla="*/ 465 w 502"/>
                  <a:gd name="T29" fmla="*/ 999 h 1105"/>
                  <a:gd name="T30" fmla="*/ 490 w 502"/>
                  <a:gd name="T31" fmla="*/ 1045 h 1105"/>
                  <a:gd name="T32" fmla="*/ 500 w 502"/>
                  <a:gd name="T33" fmla="*/ 1073 h 1105"/>
                  <a:gd name="T34" fmla="*/ 502 w 502"/>
                  <a:gd name="T35" fmla="*/ 1087 h 1105"/>
                  <a:gd name="T36" fmla="*/ 501 w 502"/>
                  <a:gd name="T37" fmla="*/ 1098 h 1105"/>
                  <a:gd name="T38" fmla="*/ 497 w 502"/>
                  <a:gd name="T39" fmla="*/ 1103 h 1105"/>
                  <a:gd name="T40" fmla="*/ 490 w 502"/>
                  <a:gd name="T41" fmla="*/ 1105 h 1105"/>
                  <a:gd name="T42" fmla="*/ 480 w 502"/>
                  <a:gd name="T43" fmla="*/ 1100 h 1105"/>
                  <a:gd name="T44" fmla="*/ 466 w 502"/>
                  <a:gd name="T45" fmla="*/ 1087 h 1105"/>
                  <a:gd name="T46" fmla="*/ 450 w 502"/>
                  <a:gd name="T47" fmla="*/ 1070 h 1105"/>
                  <a:gd name="T48" fmla="*/ 421 w 502"/>
                  <a:gd name="T49" fmla="*/ 1027 h 1105"/>
                  <a:gd name="T50" fmla="*/ 372 w 502"/>
                  <a:gd name="T51" fmla="*/ 941 h 1105"/>
                  <a:gd name="T52" fmla="*/ 317 w 502"/>
                  <a:gd name="T53" fmla="*/ 828 h 1105"/>
                  <a:gd name="T54" fmla="*/ 279 w 502"/>
                  <a:gd name="T55" fmla="*/ 735 h 1105"/>
                  <a:gd name="T56" fmla="*/ 252 w 502"/>
                  <a:gd name="T57" fmla="*/ 667 h 1105"/>
                  <a:gd name="T58" fmla="*/ 238 w 502"/>
                  <a:gd name="T59" fmla="*/ 614 h 1105"/>
                  <a:gd name="T60" fmla="*/ 220 w 502"/>
                  <a:gd name="T61" fmla="*/ 552 h 1105"/>
                  <a:gd name="T62" fmla="*/ 199 w 502"/>
                  <a:gd name="T63" fmla="*/ 488 h 1105"/>
                  <a:gd name="T64" fmla="*/ 174 w 502"/>
                  <a:gd name="T65" fmla="*/ 433 h 1105"/>
                  <a:gd name="T66" fmla="*/ 136 w 502"/>
                  <a:gd name="T67" fmla="*/ 362 h 1105"/>
                  <a:gd name="T68" fmla="*/ 94 w 502"/>
                  <a:gd name="T69" fmla="*/ 276 h 1105"/>
                  <a:gd name="T70" fmla="*/ 55 w 502"/>
                  <a:gd name="T71" fmla="*/ 187 h 1105"/>
                  <a:gd name="T72" fmla="*/ 24 w 502"/>
                  <a:gd name="T73" fmla="*/ 105 h 1105"/>
                  <a:gd name="T74" fmla="*/ 8 w 502"/>
                  <a:gd name="T75" fmla="*/ 55 h 1105"/>
                  <a:gd name="T76" fmla="*/ 2 w 502"/>
                  <a:gd name="T77" fmla="*/ 29 h 1105"/>
                  <a:gd name="T78" fmla="*/ 0 w 502"/>
                  <a:gd name="T79" fmla="*/ 10 h 1105"/>
                  <a:gd name="T80" fmla="*/ 4 w 502"/>
                  <a:gd name="T81" fmla="*/ 0 h 1105"/>
                  <a:gd name="T82" fmla="*/ 13 w 502"/>
                  <a:gd name="T83" fmla="*/ 1 h 1105"/>
                  <a:gd name="T84" fmla="*/ 29 w 502"/>
                  <a:gd name="T85" fmla="*/ 14 h 1105"/>
                  <a:gd name="T86" fmla="*/ 53 w 502"/>
                  <a:gd name="T87" fmla="*/ 39 h 1105"/>
                  <a:gd name="T88" fmla="*/ 83 w 502"/>
                  <a:gd name="T89" fmla="*/ 77 h 11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2"/>
                  <a:gd name="T136" fmla="*/ 0 h 1105"/>
                  <a:gd name="T137" fmla="*/ 502 w 502"/>
                  <a:gd name="T138" fmla="*/ 1105 h 11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2" h="1105">
                    <a:moveTo>
                      <a:pt x="101" y="104"/>
                    </a:moveTo>
                    <a:lnTo>
                      <a:pt x="136" y="151"/>
                    </a:lnTo>
                    <a:lnTo>
                      <a:pt x="175" y="202"/>
                    </a:lnTo>
                    <a:lnTo>
                      <a:pt x="194" y="228"/>
                    </a:lnTo>
                    <a:lnTo>
                      <a:pt x="214" y="256"/>
                    </a:lnTo>
                    <a:lnTo>
                      <a:pt x="233" y="283"/>
                    </a:lnTo>
                    <a:lnTo>
                      <a:pt x="250" y="312"/>
                    </a:lnTo>
                    <a:lnTo>
                      <a:pt x="267" y="341"/>
                    </a:lnTo>
                    <a:lnTo>
                      <a:pt x="284" y="371"/>
                    </a:lnTo>
                    <a:lnTo>
                      <a:pt x="299" y="401"/>
                    </a:lnTo>
                    <a:lnTo>
                      <a:pt x="312" y="432"/>
                    </a:lnTo>
                    <a:lnTo>
                      <a:pt x="324" y="462"/>
                    </a:lnTo>
                    <a:lnTo>
                      <a:pt x="332" y="494"/>
                    </a:lnTo>
                    <a:lnTo>
                      <a:pt x="336" y="509"/>
                    </a:lnTo>
                    <a:lnTo>
                      <a:pt x="340" y="525"/>
                    </a:lnTo>
                    <a:lnTo>
                      <a:pt x="342" y="542"/>
                    </a:lnTo>
                    <a:lnTo>
                      <a:pt x="344" y="558"/>
                    </a:lnTo>
                    <a:lnTo>
                      <a:pt x="350" y="620"/>
                    </a:lnTo>
                    <a:lnTo>
                      <a:pt x="354" y="677"/>
                    </a:lnTo>
                    <a:lnTo>
                      <a:pt x="357" y="729"/>
                    </a:lnTo>
                    <a:lnTo>
                      <a:pt x="364" y="779"/>
                    </a:lnTo>
                    <a:lnTo>
                      <a:pt x="369" y="803"/>
                    </a:lnTo>
                    <a:lnTo>
                      <a:pt x="374" y="826"/>
                    </a:lnTo>
                    <a:lnTo>
                      <a:pt x="381" y="850"/>
                    </a:lnTo>
                    <a:lnTo>
                      <a:pt x="390" y="874"/>
                    </a:lnTo>
                    <a:lnTo>
                      <a:pt x="401" y="899"/>
                    </a:lnTo>
                    <a:lnTo>
                      <a:pt x="413" y="922"/>
                    </a:lnTo>
                    <a:lnTo>
                      <a:pt x="430" y="947"/>
                    </a:lnTo>
                    <a:lnTo>
                      <a:pt x="447" y="974"/>
                    </a:lnTo>
                    <a:lnTo>
                      <a:pt x="465" y="999"/>
                    </a:lnTo>
                    <a:lnTo>
                      <a:pt x="480" y="1022"/>
                    </a:lnTo>
                    <a:lnTo>
                      <a:pt x="490" y="1045"/>
                    </a:lnTo>
                    <a:lnTo>
                      <a:pt x="497" y="1065"/>
                    </a:lnTo>
                    <a:lnTo>
                      <a:pt x="500" y="1073"/>
                    </a:lnTo>
                    <a:lnTo>
                      <a:pt x="501" y="1081"/>
                    </a:lnTo>
                    <a:lnTo>
                      <a:pt x="502" y="1087"/>
                    </a:lnTo>
                    <a:lnTo>
                      <a:pt x="502" y="1093"/>
                    </a:lnTo>
                    <a:lnTo>
                      <a:pt x="501" y="1098"/>
                    </a:lnTo>
                    <a:lnTo>
                      <a:pt x="500" y="1101"/>
                    </a:lnTo>
                    <a:lnTo>
                      <a:pt x="497" y="1103"/>
                    </a:lnTo>
                    <a:lnTo>
                      <a:pt x="493" y="1105"/>
                    </a:lnTo>
                    <a:lnTo>
                      <a:pt x="490" y="1105"/>
                    </a:lnTo>
                    <a:lnTo>
                      <a:pt x="485" y="1102"/>
                    </a:lnTo>
                    <a:lnTo>
                      <a:pt x="480" y="1100"/>
                    </a:lnTo>
                    <a:lnTo>
                      <a:pt x="473" y="1095"/>
                    </a:lnTo>
                    <a:lnTo>
                      <a:pt x="466" y="1087"/>
                    </a:lnTo>
                    <a:lnTo>
                      <a:pt x="458" y="1080"/>
                    </a:lnTo>
                    <a:lnTo>
                      <a:pt x="450" y="1070"/>
                    </a:lnTo>
                    <a:lnTo>
                      <a:pt x="441" y="1057"/>
                    </a:lnTo>
                    <a:lnTo>
                      <a:pt x="421" y="1027"/>
                    </a:lnTo>
                    <a:lnTo>
                      <a:pt x="397" y="989"/>
                    </a:lnTo>
                    <a:lnTo>
                      <a:pt x="372" y="941"/>
                    </a:lnTo>
                    <a:lnTo>
                      <a:pt x="344" y="884"/>
                    </a:lnTo>
                    <a:lnTo>
                      <a:pt x="317" y="828"/>
                    </a:lnTo>
                    <a:lnTo>
                      <a:pt x="296" y="778"/>
                    </a:lnTo>
                    <a:lnTo>
                      <a:pt x="279" y="735"/>
                    </a:lnTo>
                    <a:lnTo>
                      <a:pt x="264" y="698"/>
                    </a:lnTo>
                    <a:lnTo>
                      <a:pt x="252" y="667"/>
                    </a:lnTo>
                    <a:lnTo>
                      <a:pt x="244" y="638"/>
                    </a:lnTo>
                    <a:lnTo>
                      <a:pt x="238" y="614"/>
                    </a:lnTo>
                    <a:lnTo>
                      <a:pt x="231" y="592"/>
                    </a:lnTo>
                    <a:lnTo>
                      <a:pt x="220" y="552"/>
                    </a:lnTo>
                    <a:lnTo>
                      <a:pt x="208" y="511"/>
                    </a:lnTo>
                    <a:lnTo>
                      <a:pt x="199" y="488"/>
                    </a:lnTo>
                    <a:lnTo>
                      <a:pt x="188" y="463"/>
                    </a:lnTo>
                    <a:lnTo>
                      <a:pt x="174" y="433"/>
                    </a:lnTo>
                    <a:lnTo>
                      <a:pt x="156" y="399"/>
                    </a:lnTo>
                    <a:lnTo>
                      <a:pt x="136" y="362"/>
                    </a:lnTo>
                    <a:lnTo>
                      <a:pt x="115" y="320"/>
                    </a:lnTo>
                    <a:lnTo>
                      <a:pt x="94" y="276"/>
                    </a:lnTo>
                    <a:lnTo>
                      <a:pt x="74" y="231"/>
                    </a:lnTo>
                    <a:lnTo>
                      <a:pt x="55" y="187"/>
                    </a:lnTo>
                    <a:lnTo>
                      <a:pt x="38" y="145"/>
                    </a:lnTo>
                    <a:lnTo>
                      <a:pt x="24" y="105"/>
                    </a:lnTo>
                    <a:lnTo>
                      <a:pt x="12" y="70"/>
                    </a:lnTo>
                    <a:lnTo>
                      <a:pt x="8" y="55"/>
                    </a:lnTo>
                    <a:lnTo>
                      <a:pt x="4" y="41"/>
                    </a:lnTo>
                    <a:lnTo>
                      <a:pt x="2" y="29"/>
                    </a:lnTo>
                    <a:lnTo>
                      <a:pt x="0" y="19"/>
                    </a:lnTo>
                    <a:lnTo>
                      <a:pt x="0" y="10"/>
                    </a:lnTo>
                    <a:lnTo>
                      <a:pt x="2" y="4"/>
                    </a:lnTo>
                    <a:lnTo>
                      <a:pt x="4" y="0"/>
                    </a:lnTo>
                    <a:lnTo>
                      <a:pt x="8" y="0"/>
                    </a:lnTo>
                    <a:lnTo>
                      <a:pt x="13" y="1"/>
                    </a:lnTo>
                    <a:lnTo>
                      <a:pt x="20" y="6"/>
                    </a:lnTo>
                    <a:lnTo>
                      <a:pt x="29" y="14"/>
                    </a:lnTo>
                    <a:lnTo>
                      <a:pt x="40" y="25"/>
                    </a:lnTo>
                    <a:lnTo>
                      <a:pt x="53" y="39"/>
                    </a:lnTo>
                    <a:lnTo>
                      <a:pt x="67" y="56"/>
                    </a:lnTo>
                    <a:lnTo>
                      <a:pt x="83" y="77"/>
                    </a:lnTo>
                    <a:lnTo>
                      <a:pt x="101" y="104"/>
                    </a:lnTo>
                    <a:close/>
                  </a:path>
                </a:pathLst>
              </a:custGeom>
              <a:solidFill>
                <a:srgbClr val="00619A"/>
              </a:solidFill>
              <a:ln w="9525">
                <a:noFill/>
                <a:round/>
                <a:headEnd/>
                <a:tailEnd/>
              </a:ln>
            </p:spPr>
            <p:txBody>
              <a:bodyPr/>
              <a:lstStyle/>
              <a:p>
                <a:endParaRPr lang="en-US"/>
              </a:p>
            </p:txBody>
          </p:sp>
          <p:sp>
            <p:nvSpPr>
              <p:cNvPr id="1524" name="Freeform 73"/>
              <p:cNvSpPr>
                <a:spLocks/>
              </p:cNvSpPr>
              <p:nvPr/>
            </p:nvSpPr>
            <p:spPr bwMode="auto">
              <a:xfrm>
                <a:off x="1901" y="2586"/>
                <a:ext cx="193" cy="324"/>
              </a:xfrm>
              <a:custGeom>
                <a:avLst/>
                <a:gdLst>
                  <a:gd name="T0" fmla="*/ 765 w 969"/>
                  <a:gd name="T1" fmla="*/ 159 h 1617"/>
                  <a:gd name="T2" fmla="*/ 739 w 969"/>
                  <a:gd name="T3" fmla="*/ 238 h 1617"/>
                  <a:gd name="T4" fmla="*/ 686 w 969"/>
                  <a:gd name="T5" fmla="*/ 403 h 1617"/>
                  <a:gd name="T6" fmla="*/ 624 w 969"/>
                  <a:gd name="T7" fmla="*/ 596 h 1617"/>
                  <a:gd name="T8" fmla="*/ 578 w 969"/>
                  <a:gd name="T9" fmla="*/ 727 h 1617"/>
                  <a:gd name="T10" fmla="*/ 530 w 969"/>
                  <a:gd name="T11" fmla="*/ 847 h 1617"/>
                  <a:gd name="T12" fmla="*/ 493 w 969"/>
                  <a:gd name="T13" fmla="*/ 927 h 1617"/>
                  <a:gd name="T14" fmla="*/ 468 w 969"/>
                  <a:gd name="T15" fmla="*/ 972 h 1617"/>
                  <a:gd name="T16" fmla="*/ 428 w 969"/>
                  <a:gd name="T17" fmla="*/ 1033 h 1617"/>
                  <a:gd name="T18" fmla="*/ 353 w 969"/>
                  <a:gd name="T19" fmla="*/ 1138 h 1617"/>
                  <a:gd name="T20" fmla="*/ 263 w 969"/>
                  <a:gd name="T21" fmla="*/ 1258 h 1617"/>
                  <a:gd name="T22" fmla="*/ 170 w 969"/>
                  <a:gd name="T23" fmla="*/ 1380 h 1617"/>
                  <a:gd name="T24" fmla="*/ 87 w 969"/>
                  <a:gd name="T25" fmla="*/ 1489 h 1617"/>
                  <a:gd name="T26" fmla="*/ 26 w 969"/>
                  <a:gd name="T27" fmla="*/ 1572 h 1617"/>
                  <a:gd name="T28" fmla="*/ 2 w 969"/>
                  <a:gd name="T29" fmla="*/ 1608 h 1617"/>
                  <a:gd name="T30" fmla="*/ 0 w 969"/>
                  <a:gd name="T31" fmla="*/ 1617 h 1617"/>
                  <a:gd name="T32" fmla="*/ 19 w 969"/>
                  <a:gd name="T33" fmla="*/ 1602 h 1617"/>
                  <a:gd name="T34" fmla="*/ 128 w 969"/>
                  <a:gd name="T35" fmla="*/ 1490 h 1617"/>
                  <a:gd name="T36" fmla="*/ 248 w 969"/>
                  <a:gd name="T37" fmla="*/ 1372 h 1617"/>
                  <a:gd name="T38" fmla="*/ 327 w 969"/>
                  <a:gd name="T39" fmla="*/ 1291 h 1617"/>
                  <a:gd name="T40" fmla="*/ 404 w 969"/>
                  <a:gd name="T41" fmla="*/ 1204 h 1617"/>
                  <a:gd name="T42" fmla="*/ 459 w 969"/>
                  <a:gd name="T43" fmla="*/ 1134 h 1617"/>
                  <a:gd name="T44" fmla="*/ 494 w 969"/>
                  <a:gd name="T45" fmla="*/ 1084 h 1617"/>
                  <a:gd name="T46" fmla="*/ 528 w 969"/>
                  <a:gd name="T47" fmla="*/ 1032 h 1617"/>
                  <a:gd name="T48" fmla="*/ 560 w 969"/>
                  <a:gd name="T49" fmla="*/ 976 h 1617"/>
                  <a:gd name="T50" fmla="*/ 590 w 969"/>
                  <a:gd name="T51" fmla="*/ 916 h 1617"/>
                  <a:gd name="T52" fmla="*/ 620 w 969"/>
                  <a:gd name="T53" fmla="*/ 852 h 1617"/>
                  <a:gd name="T54" fmla="*/ 659 w 969"/>
                  <a:gd name="T55" fmla="*/ 751 h 1617"/>
                  <a:gd name="T56" fmla="*/ 706 w 969"/>
                  <a:gd name="T57" fmla="*/ 616 h 1617"/>
                  <a:gd name="T58" fmla="*/ 769 w 969"/>
                  <a:gd name="T59" fmla="*/ 426 h 1617"/>
                  <a:gd name="T60" fmla="*/ 826 w 969"/>
                  <a:gd name="T61" fmla="*/ 264 h 1617"/>
                  <a:gd name="T62" fmla="*/ 861 w 969"/>
                  <a:gd name="T63" fmla="*/ 176 h 1617"/>
                  <a:gd name="T64" fmla="*/ 886 w 969"/>
                  <a:gd name="T65" fmla="*/ 124 h 1617"/>
                  <a:gd name="T66" fmla="*/ 903 w 969"/>
                  <a:gd name="T67" fmla="*/ 97 h 1617"/>
                  <a:gd name="T68" fmla="*/ 920 w 969"/>
                  <a:gd name="T69" fmla="*/ 76 h 1617"/>
                  <a:gd name="T70" fmla="*/ 936 w 969"/>
                  <a:gd name="T71" fmla="*/ 62 h 1617"/>
                  <a:gd name="T72" fmla="*/ 952 w 969"/>
                  <a:gd name="T73" fmla="*/ 54 h 1617"/>
                  <a:gd name="T74" fmla="*/ 962 w 969"/>
                  <a:gd name="T75" fmla="*/ 47 h 1617"/>
                  <a:gd name="T76" fmla="*/ 968 w 969"/>
                  <a:gd name="T77" fmla="*/ 38 h 1617"/>
                  <a:gd name="T78" fmla="*/ 969 w 969"/>
                  <a:gd name="T79" fmla="*/ 28 h 1617"/>
                  <a:gd name="T80" fmla="*/ 967 w 969"/>
                  <a:gd name="T81" fmla="*/ 20 h 1617"/>
                  <a:gd name="T82" fmla="*/ 960 w 969"/>
                  <a:gd name="T83" fmla="*/ 12 h 1617"/>
                  <a:gd name="T84" fmla="*/ 951 w 969"/>
                  <a:gd name="T85" fmla="*/ 6 h 1617"/>
                  <a:gd name="T86" fmla="*/ 938 w 969"/>
                  <a:gd name="T87" fmla="*/ 2 h 1617"/>
                  <a:gd name="T88" fmla="*/ 923 w 969"/>
                  <a:gd name="T89" fmla="*/ 0 h 1617"/>
                  <a:gd name="T90" fmla="*/ 906 w 969"/>
                  <a:gd name="T91" fmla="*/ 2 h 1617"/>
                  <a:gd name="T92" fmla="*/ 888 w 969"/>
                  <a:gd name="T93" fmla="*/ 7 h 1617"/>
                  <a:gd name="T94" fmla="*/ 868 w 969"/>
                  <a:gd name="T95" fmla="*/ 17 h 1617"/>
                  <a:gd name="T96" fmla="*/ 848 w 969"/>
                  <a:gd name="T97" fmla="*/ 32 h 1617"/>
                  <a:gd name="T98" fmla="*/ 827 w 969"/>
                  <a:gd name="T99" fmla="*/ 52 h 1617"/>
                  <a:gd name="T100" fmla="*/ 807 w 969"/>
                  <a:gd name="T101" fmla="*/ 79 h 1617"/>
                  <a:gd name="T102" fmla="*/ 786 w 969"/>
                  <a:gd name="T103" fmla="*/ 113 h 16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69"/>
                  <a:gd name="T157" fmla="*/ 0 h 1617"/>
                  <a:gd name="T158" fmla="*/ 969 w 969"/>
                  <a:gd name="T159" fmla="*/ 1617 h 16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69" h="1617">
                    <a:moveTo>
                      <a:pt x="776" y="132"/>
                    </a:moveTo>
                    <a:lnTo>
                      <a:pt x="765" y="159"/>
                    </a:lnTo>
                    <a:lnTo>
                      <a:pt x="752" y="194"/>
                    </a:lnTo>
                    <a:lnTo>
                      <a:pt x="739" y="238"/>
                    </a:lnTo>
                    <a:lnTo>
                      <a:pt x="722" y="288"/>
                    </a:lnTo>
                    <a:lnTo>
                      <a:pt x="686" y="403"/>
                    </a:lnTo>
                    <a:lnTo>
                      <a:pt x="645" y="530"/>
                    </a:lnTo>
                    <a:lnTo>
                      <a:pt x="624" y="596"/>
                    </a:lnTo>
                    <a:lnTo>
                      <a:pt x="601" y="662"/>
                    </a:lnTo>
                    <a:lnTo>
                      <a:pt x="578" y="727"/>
                    </a:lnTo>
                    <a:lnTo>
                      <a:pt x="554" y="788"/>
                    </a:lnTo>
                    <a:lnTo>
                      <a:pt x="530" y="847"/>
                    </a:lnTo>
                    <a:lnTo>
                      <a:pt x="505" y="902"/>
                    </a:lnTo>
                    <a:lnTo>
                      <a:pt x="493" y="927"/>
                    </a:lnTo>
                    <a:lnTo>
                      <a:pt x="480" y="951"/>
                    </a:lnTo>
                    <a:lnTo>
                      <a:pt x="468" y="972"/>
                    </a:lnTo>
                    <a:lnTo>
                      <a:pt x="455" y="992"/>
                    </a:lnTo>
                    <a:lnTo>
                      <a:pt x="428" y="1033"/>
                    </a:lnTo>
                    <a:lnTo>
                      <a:pt x="393" y="1083"/>
                    </a:lnTo>
                    <a:lnTo>
                      <a:pt x="353" y="1138"/>
                    </a:lnTo>
                    <a:lnTo>
                      <a:pt x="308" y="1197"/>
                    </a:lnTo>
                    <a:lnTo>
                      <a:pt x="263" y="1258"/>
                    </a:lnTo>
                    <a:lnTo>
                      <a:pt x="216" y="1319"/>
                    </a:lnTo>
                    <a:lnTo>
                      <a:pt x="170" y="1380"/>
                    </a:lnTo>
                    <a:lnTo>
                      <a:pt x="127" y="1436"/>
                    </a:lnTo>
                    <a:lnTo>
                      <a:pt x="87" y="1489"/>
                    </a:lnTo>
                    <a:lnTo>
                      <a:pt x="54" y="1535"/>
                    </a:lnTo>
                    <a:lnTo>
                      <a:pt x="26" y="1572"/>
                    </a:lnTo>
                    <a:lnTo>
                      <a:pt x="7" y="1600"/>
                    </a:lnTo>
                    <a:lnTo>
                      <a:pt x="2" y="1608"/>
                    </a:lnTo>
                    <a:lnTo>
                      <a:pt x="0" y="1615"/>
                    </a:lnTo>
                    <a:lnTo>
                      <a:pt x="0" y="1617"/>
                    </a:lnTo>
                    <a:lnTo>
                      <a:pt x="2" y="1616"/>
                    </a:lnTo>
                    <a:lnTo>
                      <a:pt x="19" y="1602"/>
                    </a:lnTo>
                    <a:lnTo>
                      <a:pt x="50" y="1570"/>
                    </a:lnTo>
                    <a:lnTo>
                      <a:pt x="128" y="1490"/>
                    </a:lnTo>
                    <a:lnTo>
                      <a:pt x="208" y="1411"/>
                    </a:lnTo>
                    <a:lnTo>
                      <a:pt x="248" y="1372"/>
                    </a:lnTo>
                    <a:lnTo>
                      <a:pt x="288" y="1333"/>
                    </a:lnTo>
                    <a:lnTo>
                      <a:pt x="327" y="1291"/>
                    </a:lnTo>
                    <a:lnTo>
                      <a:pt x="366" y="1249"/>
                    </a:lnTo>
                    <a:lnTo>
                      <a:pt x="404" y="1204"/>
                    </a:lnTo>
                    <a:lnTo>
                      <a:pt x="440" y="1158"/>
                    </a:lnTo>
                    <a:lnTo>
                      <a:pt x="459" y="1134"/>
                    </a:lnTo>
                    <a:lnTo>
                      <a:pt x="477" y="1109"/>
                    </a:lnTo>
                    <a:lnTo>
                      <a:pt x="494" y="1084"/>
                    </a:lnTo>
                    <a:lnTo>
                      <a:pt x="512" y="1058"/>
                    </a:lnTo>
                    <a:lnTo>
                      <a:pt x="528" y="1032"/>
                    </a:lnTo>
                    <a:lnTo>
                      <a:pt x="544" y="1003"/>
                    </a:lnTo>
                    <a:lnTo>
                      <a:pt x="560" y="976"/>
                    </a:lnTo>
                    <a:lnTo>
                      <a:pt x="575" y="946"/>
                    </a:lnTo>
                    <a:lnTo>
                      <a:pt x="590" y="916"/>
                    </a:lnTo>
                    <a:lnTo>
                      <a:pt x="605" y="884"/>
                    </a:lnTo>
                    <a:lnTo>
                      <a:pt x="620" y="852"/>
                    </a:lnTo>
                    <a:lnTo>
                      <a:pt x="634" y="820"/>
                    </a:lnTo>
                    <a:lnTo>
                      <a:pt x="659" y="751"/>
                    </a:lnTo>
                    <a:lnTo>
                      <a:pt x="682" y="682"/>
                    </a:lnTo>
                    <a:lnTo>
                      <a:pt x="706" y="616"/>
                    </a:lnTo>
                    <a:lnTo>
                      <a:pt x="727" y="551"/>
                    </a:lnTo>
                    <a:lnTo>
                      <a:pt x="769" y="426"/>
                    </a:lnTo>
                    <a:lnTo>
                      <a:pt x="807" y="314"/>
                    </a:lnTo>
                    <a:lnTo>
                      <a:pt x="826" y="264"/>
                    </a:lnTo>
                    <a:lnTo>
                      <a:pt x="843" y="218"/>
                    </a:lnTo>
                    <a:lnTo>
                      <a:pt x="861" y="176"/>
                    </a:lnTo>
                    <a:lnTo>
                      <a:pt x="878" y="141"/>
                    </a:lnTo>
                    <a:lnTo>
                      <a:pt x="886" y="124"/>
                    </a:lnTo>
                    <a:lnTo>
                      <a:pt x="895" y="109"/>
                    </a:lnTo>
                    <a:lnTo>
                      <a:pt x="903" y="97"/>
                    </a:lnTo>
                    <a:lnTo>
                      <a:pt x="911" y="86"/>
                    </a:lnTo>
                    <a:lnTo>
                      <a:pt x="920" y="76"/>
                    </a:lnTo>
                    <a:lnTo>
                      <a:pt x="928" y="68"/>
                    </a:lnTo>
                    <a:lnTo>
                      <a:pt x="936" y="62"/>
                    </a:lnTo>
                    <a:lnTo>
                      <a:pt x="945" y="58"/>
                    </a:lnTo>
                    <a:lnTo>
                      <a:pt x="952" y="54"/>
                    </a:lnTo>
                    <a:lnTo>
                      <a:pt x="958" y="51"/>
                    </a:lnTo>
                    <a:lnTo>
                      <a:pt x="962" y="47"/>
                    </a:lnTo>
                    <a:lnTo>
                      <a:pt x="966" y="42"/>
                    </a:lnTo>
                    <a:lnTo>
                      <a:pt x="968" y="38"/>
                    </a:lnTo>
                    <a:lnTo>
                      <a:pt x="969" y="33"/>
                    </a:lnTo>
                    <a:lnTo>
                      <a:pt x="969" y="28"/>
                    </a:lnTo>
                    <a:lnTo>
                      <a:pt x="968" y="25"/>
                    </a:lnTo>
                    <a:lnTo>
                      <a:pt x="967" y="20"/>
                    </a:lnTo>
                    <a:lnTo>
                      <a:pt x="963" y="16"/>
                    </a:lnTo>
                    <a:lnTo>
                      <a:pt x="960" y="12"/>
                    </a:lnTo>
                    <a:lnTo>
                      <a:pt x="956" y="8"/>
                    </a:lnTo>
                    <a:lnTo>
                      <a:pt x="951" y="6"/>
                    </a:lnTo>
                    <a:lnTo>
                      <a:pt x="945" y="3"/>
                    </a:lnTo>
                    <a:lnTo>
                      <a:pt x="938" y="2"/>
                    </a:lnTo>
                    <a:lnTo>
                      <a:pt x="931" y="1"/>
                    </a:lnTo>
                    <a:lnTo>
                      <a:pt x="923" y="0"/>
                    </a:lnTo>
                    <a:lnTo>
                      <a:pt x="915" y="1"/>
                    </a:lnTo>
                    <a:lnTo>
                      <a:pt x="906" y="2"/>
                    </a:lnTo>
                    <a:lnTo>
                      <a:pt x="897" y="3"/>
                    </a:lnTo>
                    <a:lnTo>
                      <a:pt x="888" y="7"/>
                    </a:lnTo>
                    <a:lnTo>
                      <a:pt x="878" y="12"/>
                    </a:lnTo>
                    <a:lnTo>
                      <a:pt x="868" y="17"/>
                    </a:lnTo>
                    <a:lnTo>
                      <a:pt x="858" y="23"/>
                    </a:lnTo>
                    <a:lnTo>
                      <a:pt x="848" y="32"/>
                    </a:lnTo>
                    <a:lnTo>
                      <a:pt x="837" y="42"/>
                    </a:lnTo>
                    <a:lnTo>
                      <a:pt x="827" y="52"/>
                    </a:lnTo>
                    <a:lnTo>
                      <a:pt x="817" y="64"/>
                    </a:lnTo>
                    <a:lnTo>
                      <a:pt x="807" y="79"/>
                    </a:lnTo>
                    <a:lnTo>
                      <a:pt x="796" y="94"/>
                    </a:lnTo>
                    <a:lnTo>
                      <a:pt x="786" y="113"/>
                    </a:lnTo>
                    <a:lnTo>
                      <a:pt x="776" y="132"/>
                    </a:lnTo>
                    <a:close/>
                  </a:path>
                </a:pathLst>
              </a:custGeom>
              <a:solidFill>
                <a:srgbClr val="00619A"/>
              </a:solidFill>
              <a:ln w="9525">
                <a:noFill/>
                <a:round/>
                <a:headEnd/>
                <a:tailEnd/>
              </a:ln>
            </p:spPr>
            <p:txBody>
              <a:bodyPr/>
              <a:lstStyle/>
              <a:p>
                <a:endParaRPr lang="en-US"/>
              </a:p>
            </p:txBody>
          </p:sp>
          <p:sp>
            <p:nvSpPr>
              <p:cNvPr id="1525" name="Freeform 74"/>
              <p:cNvSpPr>
                <a:spLocks/>
              </p:cNvSpPr>
              <p:nvPr/>
            </p:nvSpPr>
            <p:spPr bwMode="auto">
              <a:xfrm>
                <a:off x="2295" y="2666"/>
                <a:ext cx="97" cy="98"/>
              </a:xfrm>
              <a:custGeom>
                <a:avLst/>
                <a:gdLst>
                  <a:gd name="T0" fmla="*/ 352 w 483"/>
                  <a:gd name="T1" fmla="*/ 99 h 490"/>
                  <a:gd name="T2" fmla="*/ 325 w 483"/>
                  <a:gd name="T3" fmla="*/ 107 h 490"/>
                  <a:gd name="T4" fmla="*/ 299 w 483"/>
                  <a:gd name="T5" fmla="*/ 118 h 490"/>
                  <a:gd name="T6" fmla="*/ 274 w 483"/>
                  <a:gd name="T7" fmla="*/ 134 h 490"/>
                  <a:gd name="T8" fmla="*/ 236 w 483"/>
                  <a:gd name="T9" fmla="*/ 163 h 490"/>
                  <a:gd name="T10" fmla="*/ 186 w 483"/>
                  <a:gd name="T11" fmla="*/ 211 h 490"/>
                  <a:gd name="T12" fmla="*/ 141 w 483"/>
                  <a:gd name="T13" fmla="*/ 266 h 490"/>
                  <a:gd name="T14" fmla="*/ 100 w 483"/>
                  <a:gd name="T15" fmla="*/ 324 h 490"/>
                  <a:gd name="T16" fmla="*/ 63 w 483"/>
                  <a:gd name="T17" fmla="*/ 381 h 490"/>
                  <a:gd name="T18" fmla="*/ 35 w 483"/>
                  <a:gd name="T19" fmla="*/ 434 h 490"/>
                  <a:gd name="T20" fmla="*/ 16 w 483"/>
                  <a:gd name="T21" fmla="*/ 476 h 490"/>
                  <a:gd name="T22" fmla="*/ 6 w 483"/>
                  <a:gd name="T23" fmla="*/ 488 h 490"/>
                  <a:gd name="T24" fmla="*/ 2 w 483"/>
                  <a:gd name="T25" fmla="*/ 488 h 490"/>
                  <a:gd name="T26" fmla="*/ 0 w 483"/>
                  <a:gd name="T27" fmla="*/ 475 h 490"/>
                  <a:gd name="T28" fmla="*/ 3 w 483"/>
                  <a:gd name="T29" fmla="*/ 439 h 490"/>
                  <a:gd name="T30" fmla="*/ 15 w 483"/>
                  <a:gd name="T31" fmla="*/ 386 h 490"/>
                  <a:gd name="T32" fmla="*/ 35 w 483"/>
                  <a:gd name="T33" fmla="*/ 324 h 490"/>
                  <a:gd name="T34" fmla="*/ 63 w 483"/>
                  <a:gd name="T35" fmla="*/ 255 h 490"/>
                  <a:gd name="T36" fmla="*/ 91 w 483"/>
                  <a:gd name="T37" fmla="*/ 204 h 490"/>
                  <a:gd name="T38" fmla="*/ 112 w 483"/>
                  <a:gd name="T39" fmla="*/ 171 h 490"/>
                  <a:gd name="T40" fmla="*/ 134 w 483"/>
                  <a:gd name="T41" fmla="*/ 141 h 490"/>
                  <a:gd name="T42" fmla="*/ 161 w 483"/>
                  <a:gd name="T43" fmla="*/ 114 h 490"/>
                  <a:gd name="T44" fmla="*/ 189 w 483"/>
                  <a:gd name="T45" fmla="*/ 90 h 490"/>
                  <a:gd name="T46" fmla="*/ 221 w 483"/>
                  <a:gd name="T47" fmla="*/ 69 h 490"/>
                  <a:gd name="T48" fmla="*/ 253 w 483"/>
                  <a:gd name="T49" fmla="*/ 50 h 490"/>
                  <a:gd name="T50" fmla="*/ 287 w 483"/>
                  <a:gd name="T51" fmla="*/ 35 h 490"/>
                  <a:gd name="T52" fmla="*/ 335 w 483"/>
                  <a:gd name="T53" fmla="*/ 18 h 490"/>
                  <a:gd name="T54" fmla="*/ 395 w 483"/>
                  <a:gd name="T55" fmla="*/ 4 h 490"/>
                  <a:gd name="T56" fmla="*/ 444 w 483"/>
                  <a:gd name="T57" fmla="*/ 0 h 490"/>
                  <a:gd name="T58" fmla="*/ 469 w 483"/>
                  <a:gd name="T59" fmla="*/ 3 h 490"/>
                  <a:gd name="T60" fmla="*/ 479 w 483"/>
                  <a:gd name="T61" fmla="*/ 8 h 490"/>
                  <a:gd name="T62" fmla="*/ 483 w 483"/>
                  <a:gd name="T63" fmla="*/ 14 h 490"/>
                  <a:gd name="T64" fmla="*/ 479 w 483"/>
                  <a:gd name="T65" fmla="*/ 23 h 490"/>
                  <a:gd name="T66" fmla="*/ 451 w 483"/>
                  <a:gd name="T67" fmla="*/ 44 h 490"/>
                  <a:gd name="T68" fmla="*/ 413 w 483"/>
                  <a:gd name="T69" fmla="*/ 72 h 490"/>
                  <a:gd name="T70" fmla="*/ 374 w 483"/>
                  <a:gd name="T71" fmla="*/ 93 h 4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3"/>
                  <a:gd name="T109" fmla="*/ 0 h 490"/>
                  <a:gd name="T110" fmla="*/ 483 w 483"/>
                  <a:gd name="T111" fmla="*/ 490 h 4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3" h="490">
                    <a:moveTo>
                      <a:pt x="365" y="97"/>
                    </a:moveTo>
                    <a:lnTo>
                      <a:pt x="352" y="99"/>
                    </a:lnTo>
                    <a:lnTo>
                      <a:pt x="339" y="102"/>
                    </a:lnTo>
                    <a:lnTo>
                      <a:pt x="325" y="107"/>
                    </a:lnTo>
                    <a:lnTo>
                      <a:pt x="313" y="112"/>
                    </a:lnTo>
                    <a:lnTo>
                      <a:pt x="299" y="118"/>
                    </a:lnTo>
                    <a:lnTo>
                      <a:pt x="287" y="125"/>
                    </a:lnTo>
                    <a:lnTo>
                      <a:pt x="274" y="134"/>
                    </a:lnTo>
                    <a:lnTo>
                      <a:pt x="261" y="143"/>
                    </a:lnTo>
                    <a:lnTo>
                      <a:pt x="236" y="163"/>
                    </a:lnTo>
                    <a:lnTo>
                      <a:pt x="211" y="186"/>
                    </a:lnTo>
                    <a:lnTo>
                      <a:pt x="186" y="211"/>
                    </a:lnTo>
                    <a:lnTo>
                      <a:pt x="163" y="239"/>
                    </a:lnTo>
                    <a:lnTo>
                      <a:pt x="141" y="266"/>
                    </a:lnTo>
                    <a:lnTo>
                      <a:pt x="120" y="295"/>
                    </a:lnTo>
                    <a:lnTo>
                      <a:pt x="100" y="324"/>
                    </a:lnTo>
                    <a:lnTo>
                      <a:pt x="81" y="354"/>
                    </a:lnTo>
                    <a:lnTo>
                      <a:pt x="63" y="381"/>
                    </a:lnTo>
                    <a:lnTo>
                      <a:pt x="48" y="409"/>
                    </a:lnTo>
                    <a:lnTo>
                      <a:pt x="35" y="434"/>
                    </a:lnTo>
                    <a:lnTo>
                      <a:pt x="23" y="457"/>
                    </a:lnTo>
                    <a:lnTo>
                      <a:pt x="16" y="476"/>
                    </a:lnTo>
                    <a:lnTo>
                      <a:pt x="8" y="487"/>
                    </a:lnTo>
                    <a:lnTo>
                      <a:pt x="6" y="488"/>
                    </a:lnTo>
                    <a:lnTo>
                      <a:pt x="3" y="490"/>
                    </a:lnTo>
                    <a:lnTo>
                      <a:pt x="2" y="488"/>
                    </a:lnTo>
                    <a:lnTo>
                      <a:pt x="1" y="486"/>
                    </a:lnTo>
                    <a:lnTo>
                      <a:pt x="0" y="475"/>
                    </a:lnTo>
                    <a:lnTo>
                      <a:pt x="1" y="460"/>
                    </a:lnTo>
                    <a:lnTo>
                      <a:pt x="3" y="439"/>
                    </a:lnTo>
                    <a:lnTo>
                      <a:pt x="8" y="415"/>
                    </a:lnTo>
                    <a:lnTo>
                      <a:pt x="15" y="386"/>
                    </a:lnTo>
                    <a:lnTo>
                      <a:pt x="25" y="356"/>
                    </a:lnTo>
                    <a:lnTo>
                      <a:pt x="35" y="324"/>
                    </a:lnTo>
                    <a:lnTo>
                      <a:pt x="48" y="289"/>
                    </a:lnTo>
                    <a:lnTo>
                      <a:pt x="63" y="255"/>
                    </a:lnTo>
                    <a:lnTo>
                      <a:pt x="81" y="221"/>
                    </a:lnTo>
                    <a:lnTo>
                      <a:pt x="91" y="204"/>
                    </a:lnTo>
                    <a:lnTo>
                      <a:pt x="101" y="188"/>
                    </a:lnTo>
                    <a:lnTo>
                      <a:pt x="112" y="171"/>
                    </a:lnTo>
                    <a:lnTo>
                      <a:pt x="123" y="156"/>
                    </a:lnTo>
                    <a:lnTo>
                      <a:pt x="134" y="141"/>
                    </a:lnTo>
                    <a:lnTo>
                      <a:pt x="147" y="128"/>
                    </a:lnTo>
                    <a:lnTo>
                      <a:pt x="161" y="114"/>
                    </a:lnTo>
                    <a:lnTo>
                      <a:pt x="174" y="102"/>
                    </a:lnTo>
                    <a:lnTo>
                      <a:pt x="189" y="90"/>
                    </a:lnTo>
                    <a:lnTo>
                      <a:pt x="204" y="79"/>
                    </a:lnTo>
                    <a:lnTo>
                      <a:pt x="221" y="69"/>
                    </a:lnTo>
                    <a:lnTo>
                      <a:pt x="237" y="59"/>
                    </a:lnTo>
                    <a:lnTo>
                      <a:pt x="253" y="50"/>
                    </a:lnTo>
                    <a:lnTo>
                      <a:pt x="269" y="43"/>
                    </a:lnTo>
                    <a:lnTo>
                      <a:pt x="287" y="35"/>
                    </a:lnTo>
                    <a:lnTo>
                      <a:pt x="303" y="29"/>
                    </a:lnTo>
                    <a:lnTo>
                      <a:pt x="335" y="18"/>
                    </a:lnTo>
                    <a:lnTo>
                      <a:pt x="367" y="10"/>
                    </a:lnTo>
                    <a:lnTo>
                      <a:pt x="395" y="4"/>
                    </a:lnTo>
                    <a:lnTo>
                      <a:pt x="421" y="2"/>
                    </a:lnTo>
                    <a:lnTo>
                      <a:pt x="444" y="0"/>
                    </a:lnTo>
                    <a:lnTo>
                      <a:pt x="463" y="2"/>
                    </a:lnTo>
                    <a:lnTo>
                      <a:pt x="469" y="3"/>
                    </a:lnTo>
                    <a:lnTo>
                      <a:pt x="475" y="5"/>
                    </a:lnTo>
                    <a:lnTo>
                      <a:pt x="479" y="8"/>
                    </a:lnTo>
                    <a:lnTo>
                      <a:pt x="481" y="10"/>
                    </a:lnTo>
                    <a:lnTo>
                      <a:pt x="483" y="14"/>
                    </a:lnTo>
                    <a:lnTo>
                      <a:pt x="481" y="18"/>
                    </a:lnTo>
                    <a:lnTo>
                      <a:pt x="479" y="23"/>
                    </a:lnTo>
                    <a:lnTo>
                      <a:pt x="474" y="28"/>
                    </a:lnTo>
                    <a:lnTo>
                      <a:pt x="451" y="44"/>
                    </a:lnTo>
                    <a:lnTo>
                      <a:pt x="431" y="59"/>
                    </a:lnTo>
                    <a:lnTo>
                      <a:pt x="413" y="72"/>
                    </a:lnTo>
                    <a:lnTo>
                      <a:pt x="397" y="80"/>
                    </a:lnTo>
                    <a:lnTo>
                      <a:pt x="374" y="93"/>
                    </a:lnTo>
                    <a:lnTo>
                      <a:pt x="365" y="97"/>
                    </a:lnTo>
                    <a:close/>
                  </a:path>
                </a:pathLst>
              </a:custGeom>
              <a:solidFill>
                <a:srgbClr val="00619A"/>
              </a:solidFill>
              <a:ln w="9525">
                <a:noFill/>
                <a:round/>
                <a:headEnd/>
                <a:tailEnd/>
              </a:ln>
            </p:spPr>
            <p:txBody>
              <a:bodyPr/>
              <a:lstStyle/>
              <a:p>
                <a:endParaRPr lang="en-US"/>
              </a:p>
            </p:txBody>
          </p:sp>
          <p:sp>
            <p:nvSpPr>
              <p:cNvPr id="1526" name="Freeform 75"/>
              <p:cNvSpPr>
                <a:spLocks/>
              </p:cNvSpPr>
              <p:nvPr/>
            </p:nvSpPr>
            <p:spPr bwMode="auto">
              <a:xfrm>
                <a:off x="2385" y="2685"/>
                <a:ext cx="54" cy="166"/>
              </a:xfrm>
              <a:custGeom>
                <a:avLst/>
                <a:gdLst>
                  <a:gd name="T0" fmla="*/ 273 w 273"/>
                  <a:gd name="T1" fmla="*/ 19 h 832"/>
                  <a:gd name="T2" fmla="*/ 268 w 273"/>
                  <a:gd name="T3" fmla="*/ 70 h 832"/>
                  <a:gd name="T4" fmla="*/ 263 w 273"/>
                  <a:gd name="T5" fmla="*/ 120 h 832"/>
                  <a:gd name="T6" fmla="*/ 258 w 273"/>
                  <a:gd name="T7" fmla="*/ 170 h 832"/>
                  <a:gd name="T8" fmla="*/ 251 w 273"/>
                  <a:gd name="T9" fmla="*/ 217 h 832"/>
                  <a:gd name="T10" fmla="*/ 243 w 273"/>
                  <a:gd name="T11" fmla="*/ 264 h 832"/>
                  <a:gd name="T12" fmla="*/ 236 w 273"/>
                  <a:gd name="T13" fmla="*/ 311 h 832"/>
                  <a:gd name="T14" fmla="*/ 227 w 273"/>
                  <a:gd name="T15" fmla="*/ 356 h 832"/>
                  <a:gd name="T16" fmla="*/ 217 w 273"/>
                  <a:gd name="T17" fmla="*/ 400 h 832"/>
                  <a:gd name="T18" fmla="*/ 207 w 273"/>
                  <a:gd name="T19" fmla="*/ 444 h 832"/>
                  <a:gd name="T20" fmla="*/ 197 w 273"/>
                  <a:gd name="T21" fmla="*/ 487 h 832"/>
                  <a:gd name="T22" fmla="*/ 186 w 273"/>
                  <a:gd name="T23" fmla="*/ 529 h 832"/>
                  <a:gd name="T24" fmla="*/ 174 w 273"/>
                  <a:gd name="T25" fmla="*/ 570 h 832"/>
                  <a:gd name="T26" fmla="*/ 149 w 273"/>
                  <a:gd name="T27" fmla="*/ 651 h 832"/>
                  <a:gd name="T28" fmla="*/ 124 w 273"/>
                  <a:gd name="T29" fmla="*/ 730 h 832"/>
                  <a:gd name="T30" fmla="*/ 117 w 273"/>
                  <a:gd name="T31" fmla="*/ 749 h 832"/>
                  <a:gd name="T32" fmla="*/ 107 w 273"/>
                  <a:gd name="T33" fmla="*/ 766 h 832"/>
                  <a:gd name="T34" fmla="*/ 96 w 273"/>
                  <a:gd name="T35" fmla="*/ 781 h 832"/>
                  <a:gd name="T36" fmla="*/ 83 w 273"/>
                  <a:gd name="T37" fmla="*/ 796 h 832"/>
                  <a:gd name="T38" fmla="*/ 70 w 273"/>
                  <a:gd name="T39" fmla="*/ 809 h 832"/>
                  <a:gd name="T40" fmla="*/ 57 w 273"/>
                  <a:gd name="T41" fmla="*/ 819 h 832"/>
                  <a:gd name="T42" fmla="*/ 43 w 273"/>
                  <a:gd name="T43" fmla="*/ 826 h 832"/>
                  <a:gd name="T44" fmla="*/ 32 w 273"/>
                  <a:gd name="T45" fmla="*/ 831 h 832"/>
                  <a:gd name="T46" fmla="*/ 26 w 273"/>
                  <a:gd name="T47" fmla="*/ 832 h 832"/>
                  <a:gd name="T48" fmla="*/ 21 w 273"/>
                  <a:gd name="T49" fmla="*/ 832 h 832"/>
                  <a:gd name="T50" fmla="*/ 16 w 273"/>
                  <a:gd name="T51" fmla="*/ 831 h 832"/>
                  <a:gd name="T52" fmla="*/ 12 w 273"/>
                  <a:gd name="T53" fmla="*/ 830 h 832"/>
                  <a:gd name="T54" fmla="*/ 8 w 273"/>
                  <a:gd name="T55" fmla="*/ 827 h 832"/>
                  <a:gd name="T56" fmla="*/ 5 w 273"/>
                  <a:gd name="T57" fmla="*/ 824 h 832"/>
                  <a:gd name="T58" fmla="*/ 2 w 273"/>
                  <a:gd name="T59" fmla="*/ 819 h 832"/>
                  <a:gd name="T60" fmla="*/ 1 w 273"/>
                  <a:gd name="T61" fmla="*/ 812 h 832"/>
                  <a:gd name="T62" fmla="*/ 0 w 273"/>
                  <a:gd name="T63" fmla="*/ 806 h 832"/>
                  <a:gd name="T64" fmla="*/ 0 w 273"/>
                  <a:gd name="T65" fmla="*/ 797 h 832"/>
                  <a:gd name="T66" fmla="*/ 1 w 273"/>
                  <a:gd name="T67" fmla="*/ 789 h 832"/>
                  <a:gd name="T68" fmla="*/ 2 w 273"/>
                  <a:gd name="T69" fmla="*/ 777 h 832"/>
                  <a:gd name="T70" fmla="*/ 5 w 273"/>
                  <a:gd name="T71" fmla="*/ 765 h 832"/>
                  <a:gd name="T72" fmla="*/ 10 w 273"/>
                  <a:gd name="T73" fmla="*/ 751 h 832"/>
                  <a:gd name="T74" fmla="*/ 15 w 273"/>
                  <a:gd name="T75" fmla="*/ 736 h 832"/>
                  <a:gd name="T76" fmla="*/ 21 w 273"/>
                  <a:gd name="T77" fmla="*/ 720 h 832"/>
                  <a:gd name="T78" fmla="*/ 35 w 273"/>
                  <a:gd name="T79" fmla="*/ 683 h 832"/>
                  <a:gd name="T80" fmla="*/ 51 w 273"/>
                  <a:gd name="T81" fmla="*/ 635 h 832"/>
                  <a:gd name="T82" fmla="*/ 70 w 273"/>
                  <a:gd name="T83" fmla="*/ 579 h 832"/>
                  <a:gd name="T84" fmla="*/ 90 w 273"/>
                  <a:gd name="T85" fmla="*/ 518 h 832"/>
                  <a:gd name="T86" fmla="*/ 111 w 273"/>
                  <a:gd name="T87" fmla="*/ 453 h 832"/>
                  <a:gd name="T88" fmla="*/ 132 w 273"/>
                  <a:gd name="T89" fmla="*/ 385 h 832"/>
                  <a:gd name="T90" fmla="*/ 153 w 273"/>
                  <a:gd name="T91" fmla="*/ 318 h 832"/>
                  <a:gd name="T92" fmla="*/ 174 w 273"/>
                  <a:gd name="T93" fmla="*/ 253 h 832"/>
                  <a:gd name="T94" fmla="*/ 194 w 273"/>
                  <a:gd name="T95" fmla="*/ 191 h 832"/>
                  <a:gd name="T96" fmla="*/ 213 w 273"/>
                  <a:gd name="T97" fmla="*/ 135 h 832"/>
                  <a:gd name="T98" fmla="*/ 231 w 273"/>
                  <a:gd name="T99" fmla="*/ 85 h 832"/>
                  <a:gd name="T100" fmla="*/ 246 w 273"/>
                  <a:gd name="T101" fmla="*/ 46 h 832"/>
                  <a:gd name="T102" fmla="*/ 252 w 273"/>
                  <a:gd name="T103" fmla="*/ 30 h 832"/>
                  <a:gd name="T104" fmla="*/ 257 w 273"/>
                  <a:gd name="T105" fmla="*/ 17 h 832"/>
                  <a:gd name="T106" fmla="*/ 262 w 273"/>
                  <a:gd name="T107" fmla="*/ 7 h 832"/>
                  <a:gd name="T108" fmla="*/ 265 w 273"/>
                  <a:gd name="T109" fmla="*/ 2 h 832"/>
                  <a:gd name="T110" fmla="*/ 269 w 273"/>
                  <a:gd name="T111" fmla="*/ 0 h 832"/>
                  <a:gd name="T112" fmla="*/ 272 w 273"/>
                  <a:gd name="T113" fmla="*/ 2 h 832"/>
                  <a:gd name="T114" fmla="*/ 273 w 273"/>
                  <a:gd name="T115" fmla="*/ 9 h 832"/>
                  <a:gd name="T116" fmla="*/ 273 w 273"/>
                  <a:gd name="T117" fmla="*/ 19 h 8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3"/>
                  <a:gd name="T178" fmla="*/ 0 h 832"/>
                  <a:gd name="T179" fmla="*/ 273 w 273"/>
                  <a:gd name="T180" fmla="*/ 832 h 8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3" h="832">
                    <a:moveTo>
                      <a:pt x="273" y="19"/>
                    </a:moveTo>
                    <a:lnTo>
                      <a:pt x="268" y="70"/>
                    </a:lnTo>
                    <a:lnTo>
                      <a:pt x="263" y="120"/>
                    </a:lnTo>
                    <a:lnTo>
                      <a:pt x="258" y="170"/>
                    </a:lnTo>
                    <a:lnTo>
                      <a:pt x="251" y="217"/>
                    </a:lnTo>
                    <a:lnTo>
                      <a:pt x="243" y="264"/>
                    </a:lnTo>
                    <a:lnTo>
                      <a:pt x="236" y="311"/>
                    </a:lnTo>
                    <a:lnTo>
                      <a:pt x="227" y="356"/>
                    </a:lnTo>
                    <a:lnTo>
                      <a:pt x="217" y="400"/>
                    </a:lnTo>
                    <a:lnTo>
                      <a:pt x="207" y="444"/>
                    </a:lnTo>
                    <a:lnTo>
                      <a:pt x="197" y="487"/>
                    </a:lnTo>
                    <a:lnTo>
                      <a:pt x="186" y="529"/>
                    </a:lnTo>
                    <a:lnTo>
                      <a:pt x="174" y="570"/>
                    </a:lnTo>
                    <a:lnTo>
                      <a:pt x="149" y="651"/>
                    </a:lnTo>
                    <a:lnTo>
                      <a:pt x="124" y="730"/>
                    </a:lnTo>
                    <a:lnTo>
                      <a:pt x="117" y="749"/>
                    </a:lnTo>
                    <a:lnTo>
                      <a:pt x="107" y="766"/>
                    </a:lnTo>
                    <a:lnTo>
                      <a:pt x="96" y="781"/>
                    </a:lnTo>
                    <a:lnTo>
                      <a:pt x="83" y="796"/>
                    </a:lnTo>
                    <a:lnTo>
                      <a:pt x="70" y="809"/>
                    </a:lnTo>
                    <a:lnTo>
                      <a:pt x="57" y="819"/>
                    </a:lnTo>
                    <a:lnTo>
                      <a:pt x="43" y="826"/>
                    </a:lnTo>
                    <a:lnTo>
                      <a:pt x="32" y="831"/>
                    </a:lnTo>
                    <a:lnTo>
                      <a:pt x="26" y="832"/>
                    </a:lnTo>
                    <a:lnTo>
                      <a:pt x="21" y="832"/>
                    </a:lnTo>
                    <a:lnTo>
                      <a:pt x="16" y="831"/>
                    </a:lnTo>
                    <a:lnTo>
                      <a:pt x="12" y="830"/>
                    </a:lnTo>
                    <a:lnTo>
                      <a:pt x="8" y="827"/>
                    </a:lnTo>
                    <a:lnTo>
                      <a:pt x="5" y="824"/>
                    </a:lnTo>
                    <a:lnTo>
                      <a:pt x="2" y="819"/>
                    </a:lnTo>
                    <a:lnTo>
                      <a:pt x="1" y="812"/>
                    </a:lnTo>
                    <a:lnTo>
                      <a:pt x="0" y="806"/>
                    </a:lnTo>
                    <a:lnTo>
                      <a:pt x="0" y="797"/>
                    </a:lnTo>
                    <a:lnTo>
                      <a:pt x="1" y="789"/>
                    </a:lnTo>
                    <a:lnTo>
                      <a:pt x="2" y="777"/>
                    </a:lnTo>
                    <a:lnTo>
                      <a:pt x="5" y="765"/>
                    </a:lnTo>
                    <a:lnTo>
                      <a:pt x="10" y="751"/>
                    </a:lnTo>
                    <a:lnTo>
                      <a:pt x="15" y="736"/>
                    </a:lnTo>
                    <a:lnTo>
                      <a:pt x="21" y="720"/>
                    </a:lnTo>
                    <a:lnTo>
                      <a:pt x="35" y="683"/>
                    </a:lnTo>
                    <a:lnTo>
                      <a:pt x="51" y="635"/>
                    </a:lnTo>
                    <a:lnTo>
                      <a:pt x="70" y="579"/>
                    </a:lnTo>
                    <a:lnTo>
                      <a:pt x="90" y="518"/>
                    </a:lnTo>
                    <a:lnTo>
                      <a:pt x="111" y="453"/>
                    </a:lnTo>
                    <a:lnTo>
                      <a:pt x="132" y="385"/>
                    </a:lnTo>
                    <a:lnTo>
                      <a:pt x="153" y="318"/>
                    </a:lnTo>
                    <a:lnTo>
                      <a:pt x="174" y="253"/>
                    </a:lnTo>
                    <a:lnTo>
                      <a:pt x="194" y="191"/>
                    </a:lnTo>
                    <a:lnTo>
                      <a:pt x="213" y="135"/>
                    </a:lnTo>
                    <a:lnTo>
                      <a:pt x="231" y="85"/>
                    </a:lnTo>
                    <a:lnTo>
                      <a:pt x="246" y="46"/>
                    </a:lnTo>
                    <a:lnTo>
                      <a:pt x="252" y="30"/>
                    </a:lnTo>
                    <a:lnTo>
                      <a:pt x="257" y="17"/>
                    </a:lnTo>
                    <a:lnTo>
                      <a:pt x="262" y="7"/>
                    </a:lnTo>
                    <a:lnTo>
                      <a:pt x="265" y="2"/>
                    </a:lnTo>
                    <a:lnTo>
                      <a:pt x="269" y="0"/>
                    </a:lnTo>
                    <a:lnTo>
                      <a:pt x="272" y="2"/>
                    </a:lnTo>
                    <a:lnTo>
                      <a:pt x="273" y="9"/>
                    </a:lnTo>
                    <a:lnTo>
                      <a:pt x="273" y="19"/>
                    </a:lnTo>
                    <a:close/>
                  </a:path>
                </a:pathLst>
              </a:custGeom>
              <a:solidFill>
                <a:srgbClr val="00619A"/>
              </a:solidFill>
              <a:ln w="9525">
                <a:noFill/>
                <a:round/>
                <a:headEnd/>
                <a:tailEnd/>
              </a:ln>
            </p:spPr>
            <p:txBody>
              <a:bodyPr/>
              <a:lstStyle/>
              <a:p>
                <a:endParaRPr lang="en-US"/>
              </a:p>
            </p:txBody>
          </p:sp>
          <p:sp>
            <p:nvSpPr>
              <p:cNvPr id="1527" name="Freeform 76"/>
              <p:cNvSpPr>
                <a:spLocks/>
              </p:cNvSpPr>
              <p:nvPr/>
            </p:nvSpPr>
            <p:spPr bwMode="auto">
              <a:xfrm>
                <a:off x="3336" y="3490"/>
                <a:ext cx="50" cy="351"/>
              </a:xfrm>
              <a:custGeom>
                <a:avLst/>
                <a:gdLst>
                  <a:gd name="T0" fmla="*/ 1 w 251"/>
                  <a:gd name="T1" fmla="*/ 354 h 1756"/>
                  <a:gd name="T2" fmla="*/ 1 w 251"/>
                  <a:gd name="T3" fmla="*/ 471 h 1756"/>
                  <a:gd name="T4" fmla="*/ 5 w 251"/>
                  <a:gd name="T5" fmla="*/ 569 h 1756"/>
                  <a:gd name="T6" fmla="*/ 13 w 251"/>
                  <a:gd name="T7" fmla="*/ 654 h 1756"/>
                  <a:gd name="T8" fmla="*/ 24 w 251"/>
                  <a:gd name="T9" fmla="*/ 728 h 1756"/>
                  <a:gd name="T10" fmla="*/ 38 w 251"/>
                  <a:gd name="T11" fmla="*/ 794 h 1756"/>
                  <a:gd name="T12" fmla="*/ 64 w 251"/>
                  <a:gd name="T13" fmla="*/ 887 h 1756"/>
                  <a:gd name="T14" fmla="*/ 94 w 251"/>
                  <a:gd name="T15" fmla="*/ 992 h 1756"/>
                  <a:gd name="T16" fmla="*/ 119 w 251"/>
                  <a:gd name="T17" fmla="*/ 1120 h 1756"/>
                  <a:gd name="T18" fmla="*/ 150 w 251"/>
                  <a:gd name="T19" fmla="*/ 1282 h 1756"/>
                  <a:gd name="T20" fmla="*/ 181 w 251"/>
                  <a:gd name="T21" fmla="*/ 1455 h 1756"/>
                  <a:gd name="T22" fmla="*/ 210 w 251"/>
                  <a:gd name="T23" fmla="*/ 1609 h 1756"/>
                  <a:gd name="T24" fmla="*/ 233 w 251"/>
                  <a:gd name="T25" fmla="*/ 1719 h 1756"/>
                  <a:gd name="T26" fmla="*/ 245 w 251"/>
                  <a:gd name="T27" fmla="*/ 1755 h 1756"/>
                  <a:gd name="T28" fmla="*/ 250 w 251"/>
                  <a:gd name="T29" fmla="*/ 1751 h 1756"/>
                  <a:gd name="T30" fmla="*/ 251 w 251"/>
                  <a:gd name="T31" fmla="*/ 1720 h 1756"/>
                  <a:gd name="T32" fmla="*/ 248 w 251"/>
                  <a:gd name="T33" fmla="*/ 1660 h 1756"/>
                  <a:gd name="T34" fmla="*/ 238 w 251"/>
                  <a:gd name="T35" fmla="*/ 1526 h 1756"/>
                  <a:gd name="T36" fmla="*/ 220 w 251"/>
                  <a:gd name="T37" fmla="*/ 1358 h 1756"/>
                  <a:gd name="T38" fmla="*/ 196 w 251"/>
                  <a:gd name="T39" fmla="*/ 1209 h 1756"/>
                  <a:gd name="T40" fmla="*/ 170 w 251"/>
                  <a:gd name="T41" fmla="*/ 1076 h 1756"/>
                  <a:gd name="T42" fmla="*/ 144 w 251"/>
                  <a:gd name="T43" fmla="*/ 957 h 1756"/>
                  <a:gd name="T44" fmla="*/ 120 w 251"/>
                  <a:gd name="T45" fmla="*/ 849 h 1756"/>
                  <a:gd name="T46" fmla="*/ 100 w 251"/>
                  <a:gd name="T47" fmla="*/ 749 h 1756"/>
                  <a:gd name="T48" fmla="*/ 86 w 251"/>
                  <a:gd name="T49" fmla="*/ 655 h 1756"/>
                  <a:gd name="T50" fmla="*/ 76 w 251"/>
                  <a:gd name="T51" fmla="*/ 518 h 1756"/>
                  <a:gd name="T52" fmla="*/ 65 w 251"/>
                  <a:gd name="T53" fmla="*/ 346 h 1756"/>
                  <a:gd name="T54" fmla="*/ 54 w 251"/>
                  <a:gd name="T55" fmla="*/ 197 h 1756"/>
                  <a:gd name="T56" fmla="*/ 44 w 251"/>
                  <a:gd name="T57" fmla="*/ 84 h 1756"/>
                  <a:gd name="T58" fmla="*/ 38 w 251"/>
                  <a:gd name="T59" fmla="*/ 27 h 1756"/>
                  <a:gd name="T60" fmla="*/ 33 w 251"/>
                  <a:gd name="T61" fmla="*/ 6 h 1756"/>
                  <a:gd name="T62" fmla="*/ 29 w 251"/>
                  <a:gd name="T63" fmla="*/ 0 h 1756"/>
                  <a:gd name="T64" fmla="*/ 24 w 251"/>
                  <a:gd name="T65" fmla="*/ 10 h 1756"/>
                  <a:gd name="T66" fmla="*/ 18 w 251"/>
                  <a:gd name="T67" fmla="*/ 57 h 1756"/>
                  <a:gd name="T68" fmla="*/ 9 w 251"/>
                  <a:gd name="T69" fmla="*/ 190 h 1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1"/>
                  <a:gd name="T106" fmla="*/ 0 h 1756"/>
                  <a:gd name="T107" fmla="*/ 251 w 251"/>
                  <a:gd name="T108" fmla="*/ 1756 h 1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1" h="1756">
                    <a:moveTo>
                      <a:pt x="4" y="288"/>
                    </a:moveTo>
                    <a:lnTo>
                      <a:pt x="1" y="354"/>
                    </a:lnTo>
                    <a:lnTo>
                      <a:pt x="0" y="414"/>
                    </a:lnTo>
                    <a:lnTo>
                      <a:pt x="1" y="471"/>
                    </a:lnTo>
                    <a:lnTo>
                      <a:pt x="3" y="522"/>
                    </a:lnTo>
                    <a:lnTo>
                      <a:pt x="5" y="569"/>
                    </a:lnTo>
                    <a:lnTo>
                      <a:pt x="8" y="613"/>
                    </a:lnTo>
                    <a:lnTo>
                      <a:pt x="13" y="654"/>
                    </a:lnTo>
                    <a:lnTo>
                      <a:pt x="18" y="691"/>
                    </a:lnTo>
                    <a:lnTo>
                      <a:pt x="24" y="728"/>
                    </a:lnTo>
                    <a:lnTo>
                      <a:pt x="30" y="761"/>
                    </a:lnTo>
                    <a:lnTo>
                      <a:pt x="38" y="794"/>
                    </a:lnTo>
                    <a:lnTo>
                      <a:pt x="45" y="825"/>
                    </a:lnTo>
                    <a:lnTo>
                      <a:pt x="64" y="887"/>
                    </a:lnTo>
                    <a:lnTo>
                      <a:pt x="82" y="950"/>
                    </a:lnTo>
                    <a:lnTo>
                      <a:pt x="94" y="992"/>
                    </a:lnTo>
                    <a:lnTo>
                      <a:pt x="105" y="1050"/>
                    </a:lnTo>
                    <a:lnTo>
                      <a:pt x="119" y="1120"/>
                    </a:lnTo>
                    <a:lnTo>
                      <a:pt x="134" y="1198"/>
                    </a:lnTo>
                    <a:lnTo>
                      <a:pt x="150" y="1282"/>
                    </a:lnTo>
                    <a:lnTo>
                      <a:pt x="165" y="1369"/>
                    </a:lnTo>
                    <a:lnTo>
                      <a:pt x="181" y="1455"/>
                    </a:lnTo>
                    <a:lnTo>
                      <a:pt x="196" y="1536"/>
                    </a:lnTo>
                    <a:lnTo>
                      <a:pt x="210" y="1609"/>
                    </a:lnTo>
                    <a:lnTo>
                      <a:pt x="222" y="1671"/>
                    </a:lnTo>
                    <a:lnTo>
                      <a:pt x="233" y="1719"/>
                    </a:lnTo>
                    <a:lnTo>
                      <a:pt x="242" y="1749"/>
                    </a:lnTo>
                    <a:lnTo>
                      <a:pt x="245" y="1755"/>
                    </a:lnTo>
                    <a:lnTo>
                      <a:pt x="248" y="1756"/>
                    </a:lnTo>
                    <a:lnTo>
                      <a:pt x="250" y="1751"/>
                    </a:lnTo>
                    <a:lnTo>
                      <a:pt x="251" y="1740"/>
                    </a:lnTo>
                    <a:lnTo>
                      <a:pt x="251" y="1720"/>
                    </a:lnTo>
                    <a:lnTo>
                      <a:pt x="250" y="1694"/>
                    </a:lnTo>
                    <a:lnTo>
                      <a:pt x="248" y="1660"/>
                    </a:lnTo>
                    <a:lnTo>
                      <a:pt x="246" y="1618"/>
                    </a:lnTo>
                    <a:lnTo>
                      <a:pt x="238" y="1526"/>
                    </a:lnTo>
                    <a:lnTo>
                      <a:pt x="230" y="1439"/>
                    </a:lnTo>
                    <a:lnTo>
                      <a:pt x="220" y="1358"/>
                    </a:lnTo>
                    <a:lnTo>
                      <a:pt x="207" y="1282"/>
                    </a:lnTo>
                    <a:lnTo>
                      <a:pt x="196" y="1209"/>
                    </a:lnTo>
                    <a:lnTo>
                      <a:pt x="184" y="1141"/>
                    </a:lnTo>
                    <a:lnTo>
                      <a:pt x="170" y="1076"/>
                    </a:lnTo>
                    <a:lnTo>
                      <a:pt x="157" y="1015"/>
                    </a:lnTo>
                    <a:lnTo>
                      <a:pt x="144" y="957"/>
                    </a:lnTo>
                    <a:lnTo>
                      <a:pt x="131" y="902"/>
                    </a:lnTo>
                    <a:lnTo>
                      <a:pt x="120" y="849"/>
                    </a:lnTo>
                    <a:lnTo>
                      <a:pt x="110" y="799"/>
                    </a:lnTo>
                    <a:lnTo>
                      <a:pt x="100" y="749"/>
                    </a:lnTo>
                    <a:lnTo>
                      <a:pt x="92" y="701"/>
                    </a:lnTo>
                    <a:lnTo>
                      <a:pt x="86" y="655"/>
                    </a:lnTo>
                    <a:lnTo>
                      <a:pt x="82" y="609"/>
                    </a:lnTo>
                    <a:lnTo>
                      <a:pt x="76" y="518"/>
                    </a:lnTo>
                    <a:lnTo>
                      <a:pt x="70" y="429"/>
                    </a:lnTo>
                    <a:lnTo>
                      <a:pt x="65" y="346"/>
                    </a:lnTo>
                    <a:lnTo>
                      <a:pt x="59" y="268"/>
                    </a:lnTo>
                    <a:lnTo>
                      <a:pt x="54" y="197"/>
                    </a:lnTo>
                    <a:lnTo>
                      <a:pt x="49" y="136"/>
                    </a:lnTo>
                    <a:lnTo>
                      <a:pt x="44" y="84"/>
                    </a:lnTo>
                    <a:lnTo>
                      <a:pt x="40" y="42"/>
                    </a:lnTo>
                    <a:lnTo>
                      <a:pt x="38" y="27"/>
                    </a:lnTo>
                    <a:lnTo>
                      <a:pt x="35" y="15"/>
                    </a:lnTo>
                    <a:lnTo>
                      <a:pt x="33" y="6"/>
                    </a:lnTo>
                    <a:lnTo>
                      <a:pt x="30" y="1"/>
                    </a:lnTo>
                    <a:lnTo>
                      <a:pt x="29" y="0"/>
                    </a:lnTo>
                    <a:lnTo>
                      <a:pt x="26" y="3"/>
                    </a:lnTo>
                    <a:lnTo>
                      <a:pt x="24" y="10"/>
                    </a:lnTo>
                    <a:lnTo>
                      <a:pt x="21" y="21"/>
                    </a:lnTo>
                    <a:lnTo>
                      <a:pt x="18" y="57"/>
                    </a:lnTo>
                    <a:lnTo>
                      <a:pt x="13" y="112"/>
                    </a:lnTo>
                    <a:lnTo>
                      <a:pt x="9" y="190"/>
                    </a:lnTo>
                    <a:lnTo>
                      <a:pt x="4" y="288"/>
                    </a:lnTo>
                    <a:close/>
                  </a:path>
                </a:pathLst>
              </a:custGeom>
              <a:solidFill>
                <a:srgbClr val="00619A"/>
              </a:solidFill>
              <a:ln w="9525">
                <a:noFill/>
                <a:round/>
                <a:headEnd/>
                <a:tailEnd/>
              </a:ln>
            </p:spPr>
            <p:txBody>
              <a:bodyPr/>
              <a:lstStyle/>
              <a:p>
                <a:endParaRPr lang="en-US"/>
              </a:p>
            </p:txBody>
          </p:sp>
          <p:sp>
            <p:nvSpPr>
              <p:cNvPr id="1528" name="Freeform 77"/>
              <p:cNvSpPr>
                <a:spLocks/>
              </p:cNvSpPr>
              <p:nvPr/>
            </p:nvSpPr>
            <p:spPr bwMode="auto">
              <a:xfrm>
                <a:off x="3672" y="2405"/>
                <a:ext cx="838" cy="890"/>
              </a:xfrm>
              <a:custGeom>
                <a:avLst/>
                <a:gdLst>
                  <a:gd name="T0" fmla="*/ 1323 w 4188"/>
                  <a:gd name="T1" fmla="*/ 129 h 4452"/>
                  <a:gd name="T2" fmla="*/ 1729 w 4188"/>
                  <a:gd name="T3" fmla="*/ 292 h 4452"/>
                  <a:gd name="T4" fmla="*/ 2059 w 4188"/>
                  <a:gd name="T5" fmla="*/ 548 h 4452"/>
                  <a:gd name="T6" fmla="*/ 2517 w 4188"/>
                  <a:gd name="T7" fmla="*/ 840 h 4452"/>
                  <a:gd name="T8" fmla="*/ 3096 w 4188"/>
                  <a:gd name="T9" fmla="*/ 1454 h 4452"/>
                  <a:gd name="T10" fmla="*/ 3493 w 4188"/>
                  <a:gd name="T11" fmla="*/ 1961 h 4452"/>
                  <a:gd name="T12" fmla="*/ 3823 w 4188"/>
                  <a:gd name="T13" fmla="*/ 2570 h 4452"/>
                  <a:gd name="T14" fmla="*/ 4036 w 4188"/>
                  <a:gd name="T15" fmla="*/ 3335 h 4452"/>
                  <a:gd name="T16" fmla="*/ 4188 w 4188"/>
                  <a:gd name="T17" fmla="*/ 4437 h 4452"/>
                  <a:gd name="T18" fmla="*/ 4105 w 4188"/>
                  <a:gd name="T19" fmla="*/ 4108 h 4452"/>
                  <a:gd name="T20" fmla="*/ 3930 w 4188"/>
                  <a:gd name="T21" fmla="*/ 3469 h 4452"/>
                  <a:gd name="T22" fmla="*/ 3788 w 4188"/>
                  <a:gd name="T23" fmla="*/ 3017 h 4452"/>
                  <a:gd name="T24" fmla="*/ 3790 w 4188"/>
                  <a:gd name="T25" fmla="*/ 3202 h 4452"/>
                  <a:gd name="T26" fmla="*/ 3839 w 4188"/>
                  <a:gd name="T27" fmla="*/ 3690 h 4452"/>
                  <a:gd name="T28" fmla="*/ 3750 w 4188"/>
                  <a:gd name="T29" fmla="*/ 3467 h 4452"/>
                  <a:gd name="T30" fmla="*/ 3541 w 4188"/>
                  <a:gd name="T31" fmla="*/ 2957 h 4452"/>
                  <a:gd name="T32" fmla="*/ 3462 w 4188"/>
                  <a:gd name="T33" fmla="*/ 2556 h 4452"/>
                  <a:gd name="T34" fmla="*/ 3454 w 4188"/>
                  <a:gd name="T35" fmla="*/ 2912 h 4452"/>
                  <a:gd name="T36" fmla="*/ 3457 w 4188"/>
                  <a:gd name="T37" fmla="*/ 3170 h 4452"/>
                  <a:gd name="T38" fmla="*/ 3271 w 4188"/>
                  <a:gd name="T39" fmla="*/ 2821 h 4452"/>
                  <a:gd name="T40" fmla="*/ 3155 w 4188"/>
                  <a:gd name="T41" fmla="*/ 2325 h 4452"/>
                  <a:gd name="T42" fmla="*/ 3061 w 4188"/>
                  <a:gd name="T43" fmla="*/ 1981 h 4452"/>
                  <a:gd name="T44" fmla="*/ 3124 w 4188"/>
                  <a:gd name="T45" fmla="*/ 2568 h 4452"/>
                  <a:gd name="T46" fmla="*/ 3130 w 4188"/>
                  <a:gd name="T47" fmla="*/ 2892 h 4452"/>
                  <a:gd name="T48" fmla="*/ 2940 w 4188"/>
                  <a:gd name="T49" fmla="*/ 2717 h 4452"/>
                  <a:gd name="T50" fmla="*/ 2811 w 4188"/>
                  <a:gd name="T51" fmla="*/ 2280 h 4452"/>
                  <a:gd name="T52" fmla="*/ 2611 w 4188"/>
                  <a:gd name="T53" fmla="*/ 1689 h 4452"/>
                  <a:gd name="T54" fmla="*/ 2561 w 4188"/>
                  <a:gd name="T55" fmla="*/ 1706 h 4452"/>
                  <a:gd name="T56" fmla="*/ 2643 w 4188"/>
                  <a:gd name="T57" fmla="*/ 2479 h 4452"/>
                  <a:gd name="T58" fmla="*/ 2593 w 4188"/>
                  <a:gd name="T59" fmla="*/ 2681 h 4452"/>
                  <a:gd name="T60" fmla="*/ 2434 w 4188"/>
                  <a:gd name="T61" fmla="*/ 2441 h 4452"/>
                  <a:gd name="T62" fmla="*/ 2248 w 4188"/>
                  <a:gd name="T63" fmla="*/ 1760 h 4452"/>
                  <a:gd name="T64" fmla="*/ 2150 w 4188"/>
                  <a:gd name="T65" fmla="*/ 1386 h 4452"/>
                  <a:gd name="T66" fmla="*/ 2128 w 4188"/>
                  <a:gd name="T67" fmla="*/ 1605 h 4452"/>
                  <a:gd name="T68" fmla="*/ 2205 w 4188"/>
                  <a:gd name="T69" fmla="*/ 2355 h 4452"/>
                  <a:gd name="T70" fmla="*/ 2195 w 4188"/>
                  <a:gd name="T71" fmla="*/ 2662 h 4452"/>
                  <a:gd name="T72" fmla="*/ 2096 w 4188"/>
                  <a:gd name="T73" fmla="*/ 2548 h 4452"/>
                  <a:gd name="T74" fmla="*/ 1833 w 4188"/>
                  <a:gd name="T75" fmla="*/ 2007 h 4452"/>
                  <a:gd name="T76" fmla="*/ 1765 w 4188"/>
                  <a:gd name="T77" fmla="*/ 1683 h 4452"/>
                  <a:gd name="T78" fmla="*/ 1732 w 4188"/>
                  <a:gd name="T79" fmla="*/ 1026 h 4452"/>
                  <a:gd name="T80" fmla="*/ 1683 w 4188"/>
                  <a:gd name="T81" fmla="*/ 1066 h 4452"/>
                  <a:gd name="T82" fmla="*/ 1625 w 4188"/>
                  <a:gd name="T83" fmla="*/ 1588 h 4452"/>
                  <a:gd name="T84" fmla="*/ 1559 w 4188"/>
                  <a:gd name="T85" fmla="*/ 2126 h 4452"/>
                  <a:gd name="T86" fmla="*/ 1452 w 4188"/>
                  <a:gd name="T87" fmla="*/ 2113 h 4452"/>
                  <a:gd name="T88" fmla="*/ 1298 w 4188"/>
                  <a:gd name="T89" fmla="*/ 1533 h 4452"/>
                  <a:gd name="T90" fmla="*/ 1358 w 4188"/>
                  <a:gd name="T91" fmla="*/ 980 h 4452"/>
                  <a:gd name="T92" fmla="*/ 1312 w 4188"/>
                  <a:gd name="T93" fmla="*/ 863 h 4452"/>
                  <a:gd name="T94" fmla="*/ 1246 w 4188"/>
                  <a:gd name="T95" fmla="*/ 1011 h 4452"/>
                  <a:gd name="T96" fmla="*/ 1250 w 4188"/>
                  <a:gd name="T97" fmla="*/ 1522 h 4452"/>
                  <a:gd name="T98" fmla="*/ 1262 w 4188"/>
                  <a:gd name="T99" fmla="*/ 1946 h 4452"/>
                  <a:gd name="T100" fmla="*/ 1162 w 4188"/>
                  <a:gd name="T101" fmla="*/ 1890 h 4452"/>
                  <a:gd name="T102" fmla="*/ 976 w 4188"/>
                  <a:gd name="T103" fmla="*/ 1470 h 4452"/>
                  <a:gd name="T104" fmla="*/ 956 w 4188"/>
                  <a:gd name="T105" fmla="*/ 1156 h 4452"/>
                  <a:gd name="T106" fmla="*/ 982 w 4188"/>
                  <a:gd name="T107" fmla="*/ 700 h 4452"/>
                  <a:gd name="T108" fmla="*/ 919 w 4188"/>
                  <a:gd name="T109" fmla="*/ 699 h 4452"/>
                  <a:gd name="T110" fmla="*/ 788 w 4188"/>
                  <a:gd name="T111" fmla="*/ 954 h 4452"/>
                  <a:gd name="T112" fmla="*/ 830 w 4188"/>
                  <a:gd name="T113" fmla="*/ 1494 h 4452"/>
                  <a:gd name="T114" fmla="*/ 703 w 4188"/>
                  <a:gd name="T115" fmla="*/ 1564 h 4452"/>
                  <a:gd name="T116" fmla="*/ 235 w 4188"/>
                  <a:gd name="T117" fmla="*/ 1138 h 4452"/>
                  <a:gd name="T118" fmla="*/ 14 w 4188"/>
                  <a:gd name="T119" fmla="*/ 759 h 4452"/>
                  <a:gd name="T120" fmla="*/ 20 w 4188"/>
                  <a:gd name="T121" fmla="*/ 347 h 4452"/>
                  <a:gd name="T122" fmla="*/ 158 w 4188"/>
                  <a:gd name="T123" fmla="*/ 86 h 4452"/>
                  <a:gd name="T124" fmla="*/ 535 w 4188"/>
                  <a:gd name="T125" fmla="*/ 3 h 44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88"/>
                  <a:gd name="T190" fmla="*/ 0 h 4452"/>
                  <a:gd name="T191" fmla="*/ 4188 w 4188"/>
                  <a:gd name="T192" fmla="*/ 4452 h 44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88" h="4452">
                    <a:moveTo>
                      <a:pt x="535" y="3"/>
                    </a:moveTo>
                    <a:lnTo>
                      <a:pt x="609" y="8"/>
                    </a:lnTo>
                    <a:lnTo>
                      <a:pt x="690" y="15"/>
                    </a:lnTo>
                    <a:lnTo>
                      <a:pt x="777" y="25"/>
                    </a:lnTo>
                    <a:lnTo>
                      <a:pt x="865" y="38"/>
                    </a:lnTo>
                    <a:lnTo>
                      <a:pt x="956" y="51"/>
                    </a:lnTo>
                    <a:lnTo>
                      <a:pt x="1049" y="68"/>
                    </a:lnTo>
                    <a:lnTo>
                      <a:pt x="1142" y="86"/>
                    </a:lnTo>
                    <a:lnTo>
                      <a:pt x="1233" y="106"/>
                    </a:lnTo>
                    <a:lnTo>
                      <a:pt x="1278" y="117"/>
                    </a:lnTo>
                    <a:lnTo>
                      <a:pt x="1323" y="129"/>
                    </a:lnTo>
                    <a:lnTo>
                      <a:pt x="1367" y="141"/>
                    </a:lnTo>
                    <a:lnTo>
                      <a:pt x="1409" y="154"/>
                    </a:lnTo>
                    <a:lnTo>
                      <a:pt x="1450" y="167"/>
                    </a:lnTo>
                    <a:lnTo>
                      <a:pt x="1492" y="181"/>
                    </a:lnTo>
                    <a:lnTo>
                      <a:pt x="1530" y="195"/>
                    </a:lnTo>
                    <a:lnTo>
                      <a:pt x="1568" y="210"/>
                    </a:lnTo>
                    <a:lnTo>
                      <a:pt x="1604" y="225"/>
                    </a:lnTo>
                    <a:lnTo>
                      <a:pt x="1639" y="241"/>
                    </a:lnTo>
                    <a:lnTo>
                      <a:pt x="1670" y="257"/>
                    </a:lnTo>
                    <a:lnTo>
                      <a:pt x="1701" y="275"/>
                    </a:lnTo>
                    <a:lnTo>
                      <a:pt x="1729" y="292"/>
                    </a:lnTo>
                    <a:lnTo>
                      <a:pt x="1755" y="311"/>
                    </a:lnTo>
                    <a:lnTo>
                      <a:pt x="1779" y="328"/>
                    </a:lnTo>
                    <a:lnTo>
                      <a:pt x="1799" y="348"/>
                    </a:lnTo>
                    <a:lnTo>
                      <a:pt x="1836" y="385"/>
                    </a:lnTo>
                    <a:lnTo>
                      <a:pt x="1872" y="417"/>
                    </a:lnTo>
                    <a:lnTo>
                      <a:pt x="1905" y="444"/>
                    </a:lnTo>
                    <a:lnTo>
                      <a:pt x="1937" y="469"/>
                    </a:lnTo>
                    <a:lnTo>
                      <a:pt x="1968" y="492"/>
                    </a:lnTo>
                    <a:lnTo>
                      <a:pt x="1998" y="512"/>
                    </a:lnTo>
                    <a:lnTo>
                      <a:pt x="2029" y="531"/>
                    </a:lnTo>
                    <a:lnTo>
                      <a:pt x="2059" y="548"/>
                    </a:lnTo>
                    <a:lnTo>
                      <a:pt x="2124" y="583"/>
                    </a:lnTo>
                    <a:lnTo>
                      <a:pt x="2195" y="622"/>
                    </a:lnTo>
                    <a:lnTo>
                      <a:pt x="2234" y="643"/>
                    </a:lnTo>
                    <a:lnTo>
                      <a:pt x="2276" y="668"/>
                    </a:lnTo>
                    <a:lnTo>
                      <a:pt x="2323" y="697"/>
                    </a:lnTo>
                    <a:lnTo>
                      <a:pt x="2373" y="729"/>
                    </a:lnTo>
                    <a:lnTo>
                      <a:pt x="2401" y="749"/>
                    </a:lnTo>
                    <a:lnTo>
                      <a:pt x="2430" y="770"/>
                    </a:lnTo>
                    <a:lnTo>
                      <a:pt x="2460" y="793"/>
                    </a:lnTo>
                    <a:lnTo>
                      <a:pt x="2489" y="816"/>
                    </a:lnTo>
                    <a:lnTo>
                      <a:pt x="2517" y="840"/>
                    </a:lnTo>
                    <a:lnTo>
                      <a:pt x="2546" y="866"/>
                    </a:lnTo>
                    <a:lnTo>
                      <a:pt x="2575" y="893"/>
                    </a:lnTo>
                    <a:lnTo>
                      <a:pt x="2603" y="919"/>
                    </a:lnTo>
                    <a:lnTo>
                      <a:pt x="2660" y="975"/>
                    </a:lnTo>
                    <a:lnTo>
                      <a:pt x="2714" y="1031"/>
                    </a:lnTo>
                    <a:lnTo>
                      <a:pt x="2769" y="1089"/>
                    </a:lnTo>
                    <a:lnTo>
                      <a:pt x="2822" y="1147"/>
                    </a:lnTo>
                    <a:lnTo>
                      <a:pt x="2922" y="1260"/>
                    </a:lnTo>
                    <a:lnTo>
                      <a:pt x="3014" y="1364"/>
                    </a:lnTo>
                    <a:lnTo>
                      <a:pt x="3056" y="1412"/>
                    </a:lnTo>
                    <a:lnTo>
                      <a:pt x="3096" y="1454"/>
                    </a:lnTo>
                    <a:lnTo>
                      <a:pt x="3134" y="1493"/>
                    </a:lnTo>
                    <a:lnTo>
                      <a:pt x="3167" y="1524"/>
                    </a:lnTo>
                    <a:lnTo>
                      <a:pt x="3174" y="1532"/>
                    </a:lnTo>
                    <a:lnTo>
                      <a:pt x="3191" y="1552"/>
                    </a:lnTo>
                    <a:lnTo>
                      <a:pt x="3219" y="1585"/>
                    </a:lnTo>
                    <a:lnTo>
                      <a:pt x="3255" y="1630"/>
                    </a:lnTo>
                    <a:lnTo>
                      <a:pt x="3298" y="1686"/>
                    </a:lnTo>
                    <a:lnTo>
                      <a:pt x="3348" y="1754"/>
                    </a:lnTo>
                    <a:lnTo>
                      <a:pt x="3404" y="1830"/>
                    </a:lnTo>
                    <a:lnTo>
                      <a:pt x="3463" y="1915"/>
                    </a:lnTo>
                    <a:lnTo>
                      <a:pt x="3493" y="1961"/>
                    </a:lnTo>
                    <a:lnTo>
                      <a:pt x="3524" y="2008"/>
                    </a:lnTo>
                    <a:lnTo>
                      <a:pt x="3555" y="2057"/>
                    </a:lnTo>
                    <a:lnTo>
                      <a:pt x="3587" y="2108"/>
                    </a:lnTo>
                    <a:lnTo>
                      <a:pt x="3618" y="2162"/>
                    </a:lnTo>
                    <a:lnTo>
                      <a:pt x="3649" y="2216"/>
                    </a:lnTo>
                    <a:lnTo>
                      <a:pt x="3679" y="2272"/>
                    </a:lnTo>
                    <a:lnTo>
                      <a:pt x="3709" y="2329"/>
                    </a:lnTo>
                    <a:lnTo>
                      <a:pt x="3739" y="2388"/>
                    </a:lnTo>
                    <a:lnTo>
                      <a:pt x="3768" y="2448"/>
                    </a:lnTo>
                    <a:lnTo>
                      <a:pt x="3795" y="2508"/>
                    </a:lnTo>
                    <a:lnTo>
                      <a:pt x="3823" y="2570"/>
                    </a:lnTo>
                    <a:lnTo>
                      <a:pt x="3847" y="2632"/>
                    </a:lnTo>
                    <a:lnTo>
                      <a:pt x="3871" y="2696"/>
                    </a:lnTo>
                    <a:lnTo>
                      <a:pt x="3894" y="2760"/>
                    </a:lnTo>
                    <a:lnTo>
                      <a:pt x="3914" y="2825"/>
                    </a:lnTo>
                    <a:lnTo>
                      <a:pt x="3932" y="2891"/>
                    </a:lnTo>
                    <a:lnTo>
                      <a:pt x="3951" y="2961"/>
                    </a:lnTo>
                    <a:lnTo>
                      <a:pt x="3970" y="3032"/>
                    </a:lnTo>
                    <a:lnTo>
                      <a:pt x="3987" y="3107"/>
                    </a:lnTo>
                    <a:lnTo>
                      <a:pt x="4003" y="3182"/>
                    </a:lnTo>
                    <a:lnTo>
                      <a:pt x="4020" y="3258"/>
                    </a:lnTo>
                    <a:lnTo>
                      <a:pt x="4036" y="3335"/>
                    </a:lnTo>
                    <a:lnTo>
                      <a:pt x="4051" y="3414"/>
                    </a:lnTo>
                    <a:lnTo>
                      <a:pt x="4078" y="3569"/>
                    </a:lnTo>
                    <a:lnTo>
                      <a:pt x="4103" y="3721"/>
                    </a:lnTo>
                    <a:lnTo>
                      <a:pt x="4124" y="3867"/>
                    </a:lnTo>
                    <a:lnTo>
                      <a:pt x="4144" y="4003"/>
                    </a:lnTo>
                    <a:lnTo>
                      <a:pt x="4159" y="4128"/>
                    </a:lnTo>
                    <a:lnTo>
                      <a:pt x="4172" y="4236"/>
                    </a:lnTo>
                    <a:lnTo>
                      <a:pt x="4181" y="4326"/>
                    </a:lnTo>
                    <a:lnTo>
                      <a:pt x="4187" y="4394"/>
                    </a:lnTo>
                    <a:lnTo>
                      <a:pt x="4188" y="4419"/>
                    </a:lnTo>
                    <a:lnTo>
                      <a:pt x="4188" y="4437"/>
                    </a:lnTo>
                    <a:lnTo>
                      <a:pt x="4188" y="4448"/>
                    </a:lnTo>
                    <a:lnTo>
                      <a:pt x="4187" y="4452"/>
                    </a:lnTo>
                    <a:lnTo>
                      <a:pt x="4184" y="4448"/>
                    </a:lnTo>
                    <a:lnTo>
                      <a:pt x="4181" y="4436"/>
                    </a:lnTo>
                    <a:lnTo>
                      <a:pt x="4176" y="4416"/>
                    </a:lnTo>
                    <a:lnTo>
                      <a:pt x="4171" y="4386"/>
                    </a:lnTo>
                    <a:lnTo>
                      <a:pt x="4161" y="4327"/>
                    </a:lnTo>
                    <a:lnTo>
                      <a:pt x="4148" y="4271"/>
                    </a:lnTo>
                    <a:lnTo>
                      <a:pt x="4134" y="4215"/>
                    </a:lnTo>
                    <a:lnTo>
                      <a:pt x="4119" y="4161"/>
                    </a:lnTo>
                    <a:lnTo>
                      <a:pt x="4105" y="4108"/>
                    </a:lnTo>
                    <a:lnTo>
                      <a:pt x="4087" y="4055"/>
                    </a:lnTo>
                    <a:lnTo>
                      <a:pt x="4071" y="4003"/>
                    </a:lnTo>
                    <a:lnTo>
                      <a:pt x="4053" y="3952"/>
                    </a:lnTo>
                    <a:lnTo>
                      <a:pt x="4021" y="3853"/>
                    </a:lnTo>
                    <a:lnTo>
                      <a:pt x="3991" y="3756"/>
                    </a:lnTo>
                    <a:lnTo>
                      <a:pt x="3977" y="3708"/>
                    </a:lnTo>
                    <a:lnTo>
                      <a:pt x="3966" y="3662"/>
                    </a:lnTo>
                    <a:lnTo>
                      <a:pt x="3956" y="3616"/>
                    </a:lnTo>
                    <a:lnTo>
                      <a:pt x="3949" y="3570"/>
                    </a:lnTo>
                    <a:lnTo>
                      <a:pt x="3940" y="3522"/>
                    </a:lnTo>
                    <a:lnTo>
                      <a:pt x="3930" y="3469"/>
                    </a:lnTo>
                    <a:lnTo>
                      <a:pt x="3916" y="3413"/>
                    </a:lnTo>
                    <a:lnTo>
                      <a:pt x="3902" y="3354"/>
                    </a:lnTo>
                    <a:lnTo>
                      <a:pt x="3886" y="3295"/>
                    </a:lnTo>
                    <a:lnTo>
                      <a:pt x="3869" y="3238"/>
                    </a:lnTo>
                    <a:lnTo>
                      <a:pt x="3852" y="3183"/>
                    </a:lnTo>
                    <a:lnTo>
                      <a:pt x="3836" y="3134"/>
                    </a:lnTo>
                    <a:lnTo>
                      <a:pt x="3820" y="3091"/>
                    </a:lnTo>
                    <a:lnTo>
                      <a:pt x="3806" y="3054"/>
                    </a:lnTo>
                    <a:lnTo>
                      <a:pt x="3799" y="3039"/>
                    </a:lnTo>
                    <a:lnTo>
                      <a:pt x="3793" y="3027"/>
                    </a:lnTo>
                    <a:lnTo>
                      <a:pt x="3788" y="3017"/>
                    </a:lnTo>
                    <a:lnTo>
                      <a:pt x="3783" y="3011"/>
                    </a:lnTo>
                    <a:lnTo>
                      <a:pt x="3779" y="3007"/>
                    </a:lnTo>
                    <a:lnTo>
                      <a:pt x="3775" y="3007"/>
                    </a:lnTo>
                    <a:lnTo>
                      <a:pt x="3773" y="3011"/>
                    </a:lnTo>
                    <a:lnTo>
                      <a:pt x="3771" y="3017"/>
                    </a:lnTo>
                    <a:lnTo>
                      <a:pt x="3771" y="3028"/>
                    </a:lnTo>
                    <a:lnTo>
                      <a:pt x="3771" y="3043"/>
                    </a:lnTo>
                    <a:lnTo>
                      <a:pt x="3773" y="3062"/>
                    </a:lnTo>
                    <a:lnTo>
                      <a:pt x="3775" y="3086"/>
                    </a:lnTo>
                    <a:lnTo>
                      <a:pt x="3783" y="3142"/>
                    </a:lnTo>
                    <a:lnTo>
                      <a:pt x="3790" y="3202"/>
                    </a:lnTo>
                    <a:lnTo>
                      <a:pt x="3799" y="3265"/>
                    </a:lnTo>
                    <a:lnTo>
                      <a:pt x="3806" y="3330"/>
                    </a:lnTo>
                    <a:lnTo>
                      <a:pt x="3815" y="3395"/>
                    </a:lnTo>
                    <a:lnTo>
                      <a:pt x="3823" y="3459"/>
                    </a:lnTo>
                    <a:lnTo>
                      <a:pt x="3829" y="3517"/>
                    </a:lnTo>
                    <a:lnTo>
                      <a:pt x="3835" y="3571"/>
                    </a:lnTo>
                    <a:lnTo>
                      <a:pt x="3839" y="3617"/>
                    </a:lnTo>
                    <a:lnTo>
                      <a:pt x="3840" y="3655"/>
                    </a:lnTo>
                    <a:lnTo>
                      <a:pt x="3840" y="3668"/>
                    </a:lnTo>
                    <a:lnTo>
                      <a:pt x="3840" y="3681"/>
                    </a:lnTo>
                    <a:lnTo>
                      <a:pt x="3839" y="3690"/>
                    </a:lnTo>
                    <a:lnTo>
                      <a:pt x="3836" y="3695"/>
                    </a:lnTo>
                    <a:lnTo>
                      <a:pt x="3834" y="3696"/>
                    </a:lnTo>
                    <a:lnTo>
                      <a:pt x="3830" y="3693"/>
                    </a:lnTo>
                    <a:lnTo>
                      <a:pt x="3826" y="3687"/>
                    </a:lnTo>
                    <a:lnTo>
                      <a:pt x="3821" y="3676"/>
                    </a:lnTo>
                    <a:lnTo>
                      <a:pt x="3815" y="3661"/>
                    </a:lnTo>
                    <a:lnTo>
                      <a:pt x="3808" y="3641"/>
                    </a:lnTo>
                    <a:lnTo>
                      <a:pt x="3799" y="3616"/>
                    </a:lnTo>
                    <a:lnTo>
                      <a:pt x="3790" y="3585"/>
                    </a:lnTo>
                    <a:lnTo>
                      <a:pt x="3770" y="3524"/>
                    </a:lnTo>
                    <a:lnTo>
                      <a:pt x="3750" y="3467"/>
                    </a:lnTo>
                    <a:lnTo>
                      <a:pt x="3731" y="3415"/>
                    </a:lnTo>
                    <a:lnTo>
                      <a:pt x="3711" y="3369"/>
                    </a:lnTo>
                    <a:lnTo>
                      <a:pt x="3673" y="3284"/>
                    </a:lnTo>
                    <a:lnTo>
                      <a:pt x="3635" y="3210"/>
                    </a:lnTo>
                    <a:lnTo>
                      <a:pt x="3619" y="3175"/>
                    </a:lnTo>
                    <a:lnTo>
                      <a:pt x="3603" y="3140"/>
                    </a:lnTo>
                    <a:lnTo>
                      <a:pt x="3587" y="3107"/>
                    </a:lnTo>
                    <a:lnTo>
                      <a:pt x="3573" y="3072"/>
                    </a:lnTo>
                    <a:lnTo>
                      <a:pt x="3560" y="3036"/>
                    </a:lnTo>
                    <a:lnTo>
                      <a:pt x="3550" y="2997"/>
                    </a:lnTo>
                    <a:lnTo>
                      <a:pt x="3541" y="2957"/>
                    </a:lnTo>
                    <a:lnTo>
                      <a:pt x="3533" y="2913"/>
                    </a:lnTo>
                    <a:lnTo>
                      <a:pt x="3521" y="2822"/>
                    </a:lnTo>
                    <a:lnTo>
                      <a:pt x="3508" y="2736"/>
                    </a:lnTo>
                    <a:lnTo>
                      <a:pt x="3496" y="2660"/>
                    </a:lnTo>
                    <a:lnTo>
                      <a:pt x="3483" y="2600"/>
                    </a:lnTo>
                    <a:lnTo>
                      <a:pt x="3477" y="2579"/>
                    </a:lnTo>
                    <a:lnTo>
                      <a:pt x="3472" y="2564"/>
                    </a:lnTo>
                    <a:lnTo>
                      <a:pt x="3469" y="2559"/>
                    </a:lnTo>
                    <a:lnTo>
                      <a:pt x="3467" y="2556"/>
                    </a:lnTo>
                    <a:lnTo>
                      <a:pt x="3464" y="2555"/>
                    </a:lnTo>
                    <a:lnTo>
                      <a:pt x="3462" y="2556"/>
                    </a:lnTo>
                    <a:lnTo>
                      <a:pt x="3459" y="2559"/>
                    </a:lnTo>
                    <a:lnTo>
                      <a:pt x="3457" y="2565"/>
                    </a:lnTo>
                    <a:lnTo>
                      <a:pt x="3454" y="2573"/>
                    </a:lnTo>
                    <a:lnTo>
                      <a:pt x="3452" y="2583"/>
                    </a:lnTo>
                    <a:lnTo>
                      <a:pt x="3448" y="2611"/>
                    </a:lnTo>
                    <a:lnTo>
                      <a:pt x="3444" y="2651"/>
                    </a:lnTo>
                    <a:lnTo>
                      <a:pt x="3443" y="2699"/>
                    </a:lnTo>
                    <a:lnTo>
                      <a:pt x="3443" y="2750"/>
                    </a:lnTo>
                    <a:lnTo>
                      <a:pt x="3446" y="2803"/>
                    </a:lnTo>
                    <a:lnTo>
                      <a:pt x="3449" y="2857"/>
                    </a:lnTo>
                    <a:lnTo>
                      <a:pt x="3454" y="2912"/>
                    </a:lnTo>
                    <a:lnTo>
                      <a:pt x="3459" y="2963"/>
                    </a:lnTo>
                    <a:lnTo>
                      <a:pt x="3464" y="3013"/>
                    </a:lnTo>
                    <a:lnTo>
                      <a:pt x="3468" y="3058"/>
                    </a:lnTo>
                    <a:lnTo>
                      <a:pt x="3471" y="3097"/>
                    </a:lnTo>
                    <a:lnTo>
                      <a:pt x="3471" y="3129"/>
                    </a:lnTo>
                    <a:lnTo>
                      <a:pt x="3471" y="3142"/>
                    </a:lnTo>
                    <a:lnTo>
                      <a:pt x="3469" y="3153"/>
                    </a:lnTo>
                    <a:lnTo>
                      <a:pt x="3468" y="3160"/>
                    </a:lnTo>
                    <a:lnTo>
                      <a:pt x="3466" y="3167"/>
                    </a:lnTo>
                    <a:lnTo>
                      <a:pt x="3462" y="3170"/>
                    </a:lnTo>
                    <a:lnTo>
                      <a:pt x="3457" y="3170"/>
                    </a:lnTo>
                    <a:lnTo>
                      <a:pt x="3452" y="3167"/>
                    </a:lnTo>
                    <a:lnTo>
                      <a:pt x="3446" y="3160"/>
                    </a:lnTo>
                    <a:lnTo>
                      <a:pt x="3438" y="3152"/>
                    </a:lnTo>
                    <a:lnTo>
                      <a:pt x="3431" y="3138"/>
                    </a:lnTo>
                    <a:lnTo>
                      <a:pt x="3421" y="3122"/>
                    </a:lnTo>
                    <a:lnTo>
                      <a:pt x="3409" y="3101"/>
                    </a:lnTo>
                    <a:lnTo>
                      <a:pt x="3370" y="3019"/>
                    </a:lnTo>
                    <a:lnTo>
                      <a:pt x="3335" y="2954"/>
                    </a:lnTo>
                    <a:lnTo>
                      <a:pt x="3306" y="2898"/>
                    </a:lnTo>
                    <a:lnTo>
                      <a:pt x="3282" y="2847"/>
                    </a:lnTo>
                    <a:lnTo>
                      <a:pt x="3271" y="2821"/>
                    </a:lnTo>
                    <a:lnTo>
                      <a:pt x="3261" y="2793"/>
                    </a:lnTo>
                    <a:lnTo>
                      <a:pt x="3251" y="2765"/>
                    </a:lnTo>
                    <a:lnTo>
                      <a:pt x="3241" y="2734"/>
                    </a:lnTo>
                    <a:lnTo>
                      <a:pt x="3231" y="2699"/>
                    </a:lnTo>
                    <a:lnTo>
                      <a:pt x="3222" y="2660"/>
                    </a:lnTo>
                    <a:lnTo>
                      <a:pt x="3212" y="2616"/>
                    </a:lnTo>
                    <a:lnTo>
                      <a:pt x="3202" y="2568"/>
                    </a:lnTo>
                    <a:lnTo>
                      <a:pt x="3192" y="2513"/>
                    </a:lnTo>
                    <a:lnTo>
                      <a:pt x="3181" y="2453"/>
                    </a:lnTo>
                    <a:lnTo>
                      <a:pt x="3169" y="2389"/>
                    </a:lnTo>
                    <a:lnTo>
                      <a:pt x="3155" y="2325"/>
                    </a:lnTo>
                    <a:lnTo>
                      <a:pt x="3141" y="2262"/>
                    </a:lnTo>
                    <a:lnTo>
                      <a:pt x="3127" y="2199"/>
                    </a:lnTo>
                    <a:lnTo>
                      <a:pt x="3114" y="2142"/>
                    </a:lnTo>
                    <a:lnTo>
                      <a:pt x="3101" y="2091"/>
                    </a:lnTo>
                    <a:lnTo>
                      <a:pt x="3090" y="2047"/>
                    </a:lnTo>
                    <a:lnTo>
                      <a:pt x="3079" y="2012"/>
                    </a:lnTo>
                    <a:lnTo>
                      <a:pt x="3075" y="2000"/>
                    </a:lnTo>
                    <a:lnTo>
                      <a:pt x="3070" y="1990"/>
                    </a:lnTo>
                    <a:lnTo>
                      <a:pt x="3068" y="1983"/>
                    </a:lnTo>
                    <a:lnTo>
                      <a:pt x="3064" y="1980"/>
                    </a:lnTo>
                    <a:lnTo>
                      <a:pt x="3061" y="1981"/>
                    </a:lnTo>
                    <a:lnTo>
                      <a:pt x="3060" y="1985"/>
                    </a:lnTo>
                    <a:lnTo>
                      <a:pt x="3059" y="1993"/>
                    </a:lnTo>
                    <a:lnTo>
                      <a:pt x="3058" y="2007"/>
                    </a:lnTo>
                    <a:lnTo>
                      <a:pt x="3059" y="2047"/>
                    </a:lnTo>
                    <a:lnTo>
                      <a:pt x="3064" y="2107"/>
                    </a:lnTo>
                    <a:lnTo>
                      <a:pt x="3071" y="2181"/>
                    </a:lnTo>
                    <a:lnTo>
                      <a:pt x="3081" y="2258"/>
                    </a:lnTo>
                    <a:lnTo>
                      <a:pt x="3091" y="2335"/>
                    </a:lnTo>
                    <a:lnTo>
                      <a:pt x="3103" y="2414"/>
                    </a:lnTo>
                    <a:lnTo>
                      <a:pt x="3114" y="2493"/>
                    </a:lnTo>
                    <a:lnTo>
                      <a:pt x="3124" y="2568"/>
                    </a:lnTo>
                    <a:lnTo>
                      <a:pt x="3132" y="2639"/>
                    </a:lnTo>
                    <a:lnTo>
                      <a:pt x="3140" y="2704"/>
                    </a:lnTo>
                    <a:lnTo>
                      <a:pt x="3142" y="2734"/>
                    </a:lnTo>
                    <a:lnTo>
                      <a:pt x="3144" y="2762"/>
                    </a:lnTo>
                    <a:lnTo>
                      <a:pt x="3145" y="2788"/>
                    </a:lnTo>
                    <a:lnTo>
                      <a:pt x="3145" y="2812"/>
                    </a:lnTo>
                    <a:lnTo>
                      <a:pt x="3145" y="2835"/>
                    </a:lnTo>
                    <a:lnTo>
                      <a:pt x="3142" y="2853"/>
                    </a:lnTo>
                    <a:lnTo>
                      <a:pt x="3140" y="2870"/>
                    </a:lnTo>
                    <a:lnTo>
                      <a:pt x="3135" y="2882"/>
                    </a:lnTo>
                    <a:lnTo>
                      <a:pt x="3130" y="2892"/>
                    </a:lnTo>
                    <a:lnTo>
                      <a:pt x="3122" y="2900"/>
                    </a:lnTo>
                    <a:lnTo>
                      <a:pt x="3115" y="2902"/>
                    </a:lnTo>
                    <a:lnTo>
                      <a:pt x="3105" y="2902"/>
                    </a:lnTo>
                    <a:lnTo>
                      <a:pt x="3094" y="2897"/>
                    </a:lnTo>
                    <a:lnTo>
                      <a:pt x="3080" y="2888"/>
                    </a:lnTo>
                    <a:lnTo>
                      <a:pt x="3065" y="2876"/>
                    </a:lnTo>
                    <a:lnTo>
                      <a:pt x="3049" y="2858"/>
                    </a:lnTo>
                    <a:lnTo>
                      <a:pt x="3015" y="2821"/>
                    </a:lnTo>
                    <a:lnTo>
                      <a:pt x="2986" y="2785"/>
                    </a:lnTo>
                    <a:lnTo>
                      <a:pt x="2962" y="2750"/>
                    </a:lnTo>
                    <a:lnTo>
                      <a:pt x="2940" y="2717"/>
                    </a:lnTo>
                    <a:lnTo>
                      <a:pt x="2922" y="2685"/>
                    </a:lnTo>
                    <a:lnTo>
                      <a:pt x="2907" y="2654"/>
                    </a:lnTo>
                    <a:lnTo>
                      <a:pt x="2894" y="2622"/>
                    </a:lnTo>
                    <a:lnTo>
                      <a:pt x="2883" y="2591"/>
                    </a:lnTo>
                    <a:lnTo>
                      <a:pt x="2874" y="2561"/>
                    </a:lnTo>
                    <a:lnTo>
                      <a:pt x="2867" y="2530"/>
                    </a:lnTo>
                    <a:lnTo>
                      <a:pt x="2859" y="2499"/>
                    </a:lnTo>
                    <a:lnTo>
                      <a:pt x="2853" y="2466"/>
                    </a:lnTo>
                    <a:lnTo>
                      <a:pt x="2839" y="2399"/>
                    </a:lnTo>
                    <a:lnTo>
                      <a:pt x="2822" y="2325"/>
                    </a:lnTo>
                    <a:lnTo>
                      <a:pt x="2811" y="2280"/>
                    </a:lnTo>
                    <a:lnTo>
                      <a:pt x="2797" y="2228"/>
                    </a:lnTo>
                    <a:lnTo>
                      <a:pt x="2779" y="2169"/>
                    </a:lnTo>
                    <a:lnTo>
                      <a:pt x="2759" y="2105"/>
                    </a:lnTo>
                    <a:lnTo>
                      <a:pt x="2739" y="2038"/>
                    </a:lnTo>
                    <a:lnTo>
                      <a:pt x="2717" y="1971"/>
                    </a:lnTo>
                    <a:lnTo>
                      <a:pt x="2694" y="1904"/>
                    </a:lnTo>
                    <a:lnTo>
                      <a:pt x="2672" y="1841"/>
                    </a:lnTo>
                    <a:lnTo>
                      <a:pt x="2651" y="1782"/>
                    </a:lnTo>
                    <a:lnTo>
                      <a:pt x="2630" y="1731"/>
                    </a:lnTo>
                    <a:lnTo>
                      <a:pt x="2620" y="1709"/>
                    </a:lnTo>
                    <a:lnTo>
                      <a:pt x="2611" y="1689"/>
                    </a:lnTo>
                    <a:lnTo>
                      <a:pt x="2602" y="1671"/>
                    </a:lnTo>
                    <a:lnTo>
                      <a:pt x="2593" y="1658"/>
                    </a:lnTo>
                    <a:lnTo>
                      <a:pt x="2586" y="1646"/>
                    </a:lnTo>
                    <a:lnTo>
                      <a:pt x="2580" y="1640"/>
                    </a:lnTo>
                    <a:lnTo>
                      <a:pt x="2573" y="1636"/>
                    </a:lnTo>
                    <a:lnTo>
                      <a:pt x="2570" y="1636"/>
                    </a:lnTo>
                    <a:lnTo>
                      <a:pt x="2565" y="1641"/>
                    </a:lnTo>
                    <a:lnTo>
                      <a:pt x="2562" y="1650"/>
                    </a:lnTo>
                    <a:lnTo>
                      <a:pt x="2561" y="1664"/>
                    </a:lnTo>
                    <a:lnTo>
                      <a:pt x="2560" y="1683"/>
                    </a:lnTo>
                    <a:lnTo>
                      <a:pt x="2561" y="1706"/>
                    </a:lnTo>
                    <a:lnTo>
                      <a:pt x="2562" y="1733"/>
                    </a:lnTo>
                    <a:lnTo>
                      <a:pt x="2565" y="1763"/>
                    </a:lnTo>
                    <a:lnTo>
                      <a:pt x="2567" y="1796"/>
                    </a:lnTo>
                    <a:lnTo>
                      <a:pt x="2575" y="1870"/>
                    </a:lnTo>
                    <a:lnTo>
                      <a:pt x="2585" y="1952"/>
                    </a:lnTo>
                    <a:lnTo>
                      <a:pt x="2596" y="2041"/>
                    </a:lnTo>
                    <a:lnTo>
                      <a:pt x="2608" y="2132"/>
                    </a:lnTo>
                    <a:lnTo>
                      <a:pt x="2618" y="2223"/>
                    </a:lnTo>
                    <a:lnTo>
                      <a:pt x="2630" y="2314"/>
                    </a:lnTo>
                    <a:lnTo>
                      <a:pt x="2637" y="2400"/>
                    </a:lnTo>
                    <a:lnTo>
                      <a:pt x="2643" y="2479"/>
                    </a:lnTo>
                    <a:lnTo>
                      <a:pt x="2645" y="2515"/>
                    </a:lnTo>
                    <a:lnTo>
                      <a:pt x="2645" y="2549"/>
                    </a:lnTo>
                    <a:lnTo>
                      <a:pt x="2645" y="2580"/>
                    </a:lnTo>
                    <a:lnTo>
                      <a:pt x="2643" y="2606"/>
                    </a:lnTo>
                    <a:lnTo>
                      <a:pt x="2641" y="2631"/>
                    </a:lnTo>
                    <a:lnTo>
                      <a:pt x="2637" y="2651"/>
                    </a:lnTo>
                    <a:lnTo>
                      <a:pt x="2631" y="2666"/>
                    </a:lnTo>
                    <a:lnTo>
                      <a:pt x="2625" y="2677"/>
                    </a:lnTo>
                    <a:lnTo>
                      <a:pt x="2616" y="2684"/>
                    </a:lnTo>
                    <a:lnTo>
                      <a:pt x="2606" y="2685"/>
                    </a:lnTo>
                    <a:lnTo>
                      <a:pt x="2593" y="2681"/>
                    </a:lnTo>
                    <a:lnTo>
                      <a:pt x="2580" y="2671"/>
                    </a:lnTo>
                    <a:lnTo>
                      <a:pt x="2567" y="2659"/>
                    </a:lnTo>
                    <a:lnTo>
                      <a:pt x="2553" y="2645"/>
                    </a:lnTo>
                    <a:lnTo>
                      <a:pt x="2541" y="2630"/>
                    </a:lnTo>
                    <a:lnTo>
                      <a:pt x="2529" y="2614"/>
                    </a:lnTo>
                    <a:lnTo>
                      <a:pt x="2516" y="2595"/>
                    </a:lnTo>
                    <a:lnTo>
                      <a:pt x="2504" y="2576"/>
                    </a:lnTo>
                    <a:lnTo>
                      <a:pt x="2491" y="2556"/>
                    </a:lnTo>
                    <a:lnTo>
                      <a:pt x="2480" y="2535"/>
                    </a:lnTo>
                    <a:lnTo>
                      <a:pt x="2456" y="2490"/>
                    </a:lnTo>
                    <a:lnTo>
                      <a:pt x="2434" y="2441"/>
                    </a:lnTo>
                    <a:lnTo>
                      <a:pt x="2411" y="2390"/>
                    </a:lnTo>
                    <a:lnTo>
                      <a:pt x="2391" y="2335"/>
                    </a:lnTo>
                    <a:lnTo>
                      <a:pt x="2371" y="2279"/>
                    </a:lnTo>
                    <a:lnTo>
                      <a:pt x="2353" y="2222"/>
                    </a:lnTo>
                    <a:lnTo>
                      <a:pt x="2335" y="2162"/>
                    </a:lnTo>
                    <a:lnTo>
                      <a:pt x="2319" y="2103"/>
                    </a:lnTo>
                    <a:lnTo>
                      <a:pt x="2304" y="2043"/>
                    </a:lnTo>
                    <a:lnTo>
                      <a:pt x="2290" y="1985"/>
                    </a:lnTo>
                    <a:lnTo>
                      <a:pt x="2279" y="1927"/>
                    </a:lnTo>
                    <a:lnTo>
                      <a:pt x="2269" y="1870"/>
                    </a:lnTo>
                    <a:lnTo>
                      <a:pt x="2248" y="1760"/>
                    </a:lnTo>
                    <a:lnTo>
                      <a:pt x="2225" y="1651"/>
                    </a:lnTo>
                    <a:lnTo>
                      <a:pt x="2215" y="1600"/>
                    </a:lnTo>
                    <a:lnTo>
                      <a:pt x="2204" y="1552"/>
                    </a:lnTo>
                    <a:lnTo>
                      <a:pt x="2194" y="1509"/>
                    </a:lnTo>
                    <a:lnTo>
                      <a:pt x="2184" y="1470"/>
                    </a:lnTo>
                    <a:lnTo>
                      <a:pt x="2175" y="1438"/>
                    </a:lnTo>
                    <a:lnTo>
                      <a:pt x="2165" y="1412"/>
                    </a:lnTo>
                    <a:lnTo>
                      <a:pt x="2162" y="1402"/>
                    </a:lnTo>
                    <a:lnTo>
                      <a:pt x="2158" y="1394"/>
                    </a:lnTo>
                    <a:lnTo>
                      <a:pt x="2154" y="1388"/>
                    </a:lnTo>
                    <a:lnTo>
                      <a:pt x="2150" y="1386"/>
                    </a:lnTo>
                    <a:lnTo>
                      <a:pt x="2147" y="1384"/>
                    </a:lnTo>
                    <a:lnTo>
                      <a:pt x="2144" y="1386"/>
                    </a:lnTo>
                    <a:lnTo>
                      <a:pt x="2140" y="1391"/>
                    </a:lnTo>
                    <a:lnTo>
                      <a:pt x="2138" y="1397"/>
                    </a:lnTo>
                    <a:lnTo>
                      <a:pt x="2135" y="1407"/>
                    </a:lnTo>
                    <a:lnTo>
                      <a:pt x="2133" y="1421"/>
                    </a:lnTo>
                    <a:lnTo>
                      <a:pt x="2132" y="1436"/>
                    </a:lnTo>
                    <a:lnTo>
                      <a:pt x="2130" y="1455"/>
                    </a:lnTo>
                    <a:lnTo>
                      <a:pt x="2127" y="1500"/>
                    </a:lnTo>
                    <a:lnTo>
                      <a:pt x="2127" y="1550"/>
                    </a:lnTo>
                    <a:lnTo>
                      <a:pt x="2128" y="1605"/>
                    </a:lnTo>
                    <a:lnTo>
                      <a:pt x="2129" y="1663"/>
                    </a:lnTo>
                    <a:lnTo>
                      <a:pt x="2133" y="1721"/>
                    </a:lnTo>
                    <a:lnTo>
                      <a:pt x="2138" y="1782"/>
                    </a:lnTo>
                    <a:lnTo>
                      <a:pt x="2144" y="1845"/>
                    </a:lnTo>
                    <a:lnTo>
                      <a:pt x="2149" y="1906"/>
                    </a:lnTo>
                    <a:lnTo>
                      <a:pt x="2163" y="2026"/>
                    </a:lnTo>
                    <a:lnTo>
                      <a:pt x="2178" y="2133"/>
                    </a:lnTo>
                    <a:lnTo>
                      <a:pt x="2190" y="2224"/>
                    </a:lnTo>
                    <a:lnTo>
                      <a:pt x="2199" y="2290"/>
                    </a:lnTo>
                    <a:lnTo>
                      <a:pt x="2202" y="2320"/>
                    </a:lnTo>
                    <a:lnTo>
                      <a:pt x="2205" y="2355"/>
                    </a:lnTo>
                    <a:lnTo>
                      <a:pt x="2208" y="2395"/>
                    </a:lnTo>
                    <a:lnTo>
                      <a:pt x="2210" y="2438"/>
                    </a:lnTo>
                    <a:lnTo>
                      <a:pt x="2213" y="2481"/>
                    </a:lnTo>
                    <a:lnTo>
                      <a:pt x="2213" y="2524"/>
                    </a:lnTo>
                    <a:lnTo>
                      <a:pt x="2213" y="2564"/>
                    </a:lnTo>
                    <a:lnTo>
                      <a:pt x="2210" y="2600"/>
                    </a:lnTo>
                    <a:lnTo>
                      <a:pt x="2208" y="2616"/>
                    </a:lnTo>
                    <a:lnTo>
                      <a:pt x="2207" y="2631"/>
                    </a:lnTo>
                    <a:lnTo>
                      <a:pt x="2203" y="2644"/>
                    </a:lnTo>
                    <a:lnTo>
                      <a:pt x="2199" y="2655"/>
                    </a:lnTo>
                    <a:lnTo>
                      <a:pt x="2195" y="2662"/>
                    </a:lnTo>
                    <a:lnTo>
                      <a:pt x="2190" y="2669"/>
                    </a:lnTo>
                    <a:lnTo>
                      <a:pt x="2184" y="2672"/>
                    </a:lnTo>
                    <a:lnTo>
                      <a:pt x="2178" y="2672"/>
                    </a:lnTo>
                    <a:lnTo>
                      <a:pt x="2172" y="2670"/>
                    </a:lnTo>
                    <a:lnTo>
                      <a:pt x="2163" y="2664"/>
                    </a:lnTo>
                    <a:lnTo>
                      <a:pt x="2154" y="2655"/>
                    </a:lnTo>
                    <a:lnTo>
                      <a:pt x="2144" y="2641"/>
                    </a:lnTo>
                    <a:lnTo>
                      <a:pt x="2134" y="2624"/>
                    </a:lnTo>
                    <a:lnTo>
                      <a:pt x="2122" y="2603"/>
                    </a:lnTo>
                    <a:lnTo>
                      <a:pt x="2109" y="2578"/>
                    </a:lnTo>
                    <a:lnTo>
                      <a:pt x="2096" y="2548"/>
                    </a:lnTo>
                    <a:lnTo>
                      <a:pt x="2066" y="2485"/>
                    </a:lnTo>
                    <a:lnTo>
                      <a:pt x="2037" y="2427"/>
                    </a:lnTo>
                    <a:lnTo>
                      <a:pt x="2009" y="2372"/>
                    </a:lnTo>
                    <a:lnTo>
                      <a:pt x="1982" y="2319"/>
                    </a:lnTo>
                    <a:lnTo>
                      <a:pt x="1956" y="2271"/>
                    </a:lnTo>
                    <a:lnTo>
                      <a:pt x="1931" y="2222"/>
                    </a:lnTo>
                    <a:lnTo>
                      <a:pt x="1906" y="2174"/>
                    </a:lnTo>
                    <a:lnTo>
                      <a:pt x="1883" y="2128"/>
                    </a:lnTo>
                    <a:lnTo>
                      <a:pt x="1862" y="2081"/>
                    </a:lnTo>
                    <a:lnTo>
                      <a:pt x="1842" y="2032"/>
                    </a:lnTo>
                    <a:lnTo>
                      <a:pt x="1833" y="2007"/>
                    </a:lnTo>
                    <a:lnTo>
                      <a:pt x="1825" y="1982"/>
                    </a:lnTo>
                    <a:lnTo>
                      <a:pt x="1816" y="1956"/>
                    </a:lnTo>
                    <a:lnTo>
                      <a:pt x="1809" y="1930"/>
                    </a:lnTo>
                    <a:lnTo>
                      <a:pt x="1801" y="1902"/>
                    </a:lnTo>
                    <a:lnTo>
                      <a:pt x="1795" y="1874"/>
                    </a:lnTo>
                    <a:lnTo>
                      <a:pt x="1787" y="1845"/>
                    </a:lnTo>
                    <a:lnTo>
                      <a:pt x="1782" y="1815"/>
                    </a:lnTo>
                    <a:lnTo>
                      <a:pt x="1777" y="1784"/>
                    </a:lnTo>
                    <a:lnTo>
                      <a:pt x="1772" y="1751"/>
                    </a:lnTo>
                    <a:lnTo>
                      <a:pt x="1767" y="1718"/>
                    </a:lnTo>
                    <a:lnTo>
                      <a:pt x="1765" y="1683"/>
                    </a:lnTo>
                    <a:lnTo>
                      <a:pt x="1759" y="1610"/>
                    </a:lnTo>
                    <a:lnTo>
                      <a:pt x="1754" y="1538"/>
                    </a:lnTo>
                    <a:lnTo>
                      <a:pt x="1751" y="1467"/>
                    </a:lnTo>
                    <a:lnTo>
                      <a:pt x="1749" y="1396"/>
                    </a:lnTo>
                    <a:lnTo>
                      <a:pt x="1746" y="1328"/>
                    </a:lnTo>
                    <a:lnTo>
                      <a:pt x="1745" y="1263"/>
                    </a:lnTo>
                    <a:lnTo>
                      <a:pt x="1742" y="1203"/>
                    </a:lnTo>
                    <a:lnTo>
                      <a:pt x="1741" y="1148"/>
                    </a:lnTo>
                    <a:lnTo>
                      <a:pt x="1739" y="1100"/>
                    </a:lnTo>
                    <a:lnTo>
                      <a:pt x="1736" y="1059"/>
                    </a:lnTo>
                    <a:lnTo>
                      <a:pt x="1732" y="1026"/>
                    </a:lnTo>
                    <a:lnTo>
                      <a:pt x="1729" y="1004"/>
                    </a:lnTo>
                    <a:lnTo>
                      <a:pt x="1726" y="996"/>
                    </a:lnTo>
                    <a:lnTo>
                      <a:pt x="1722" y="991"/>
                    </a:lnTo>
                    <a:lnTo>
                      <a:pt x="1719" y="989"/>
                    </a:lnTo>
                    <a:lnTo>
                      <a:pt x="1715" y="990"/>
                    </a:lnTo>
                    <a:lnTo>
                      <a:pt x="1711" y="994"/>
                    </a:lnTo>
                    <a:lnTo>
                      <a:pt x="1706" y="1001"/>
                    </a:lnTo>
                    <a:lnTo>
                      <a:pt x="1701" y="1011"/>
                    </a:lnTo>
                    <a:lnTo>
                      <a:pt x="1695" y="1025"/>
                    </a:lnTo>
                    <a:lnTo>
                      <a:pt x="1689" y="1045"/>
                    </a:lnTo>
                    <a:lnTo>
                      <a:pt x="1683" y="1066"/>
                    </a:lnTo>
                    <a:lnTo>
                      <a:pt x="1676" y="1090"/>
                    </a:lnTo>
                    <a:lnTo>
                      <a:pt x="1670" y="1117"/>
                    </a:lnTo>
                    <a:lnTo>
                      <a:pt x="1658" y="1176"/>
                    </a:lnTo>
                    <a:lnTo>
                      <a:pt x="1648" y="1242"/>
                    </a:lnTo>
                    <a:lnTo>
                      <a:pt x="1639" y="1313"/>
                    </a:lnTo>
                    <a:lnTo>
                      <a:pt x="1633" y="1388"/>
                    </a:lnTo>
                    <a:lnTo>
                      <a:pt x="1630" y="1427"/>
                    </a:lnTo>
                    <a:lnTo>
                      <a:pt x="1628" y="1467"/>
                    </a:lnTo>
                    <a:lnTo>
                      <a:pt x="1626" y="1505"/>
                    </a:lnTo>
                    <a:lnTo>
                      <a:pt x="1626" y="1544"/>
                    </a:lnTo>
                    <a:lnTo>
                      <a:pt x="1625" y="1588"/>
                    </a:lnTo>
                    <a:lnTo>
                      <a:pt x="1624" y="1641"/>
                    </a:lnTo>
                    <a:lnTo>
                      <a:pt x="1620" y="1701"/>
                    </a:lnTo>
                    <a:lnTo>
                      <a:pt x="1616" y="1766"/>
                    </a:lnTo>
                    <a:lnTo>
                      <a:pt x="1610" y="1834"/>
                    </a:lnTo>
                    <a:lnTo>
                      <a:pt x="1603" y="1901"/>
                    </a:lnTo>
                    <a:lnTo>
                      <a:pt x="1594" y="1966"/>
                    </a:lnTo>
                    <a:lnTo>
                      <a:pt x="1584" y="2027"/>
                    </a:lnTo>
                    <a:lnTo>
                      <a:pt x="1579" y="2055"/>
                    </a:lnTo>
                    <a:lnTo>
                      <a:pt x="1573" y="2081"/>
                    </a:lnTo>
                    <a:lnTo>
                      <a:pt x="1565" y="2105"/>
                    </a:lnTo>
                    <a:lnTo>
                      <a:pt x="1559" y="2126"/>
                    </a:lnTo>
                    <a:lnTo>
                      <a:pt x="1551" y="2144"/>
                    </a:lnTo>
                    <a:lnTo>
                      <a:pt x="1543" y="2159"/>
                    </a:lnTo>
                    <a:lnTo>
                      <a:pt x="1535" y="2172"/>
                    </a:lnTo>
                    <a:lnTo>
                      <a:pt x="1527" y="2181"/>
                    </a:lnTo>
                    <a:lnTo>
                      <a:pt x="1517" y="2184"/>
                    </a:lnTo>
                    <a:lnTo>
                      <a:pt x="1507" y="2184"/>
                    </a:lnTo>
                    <a:lnTo>
                      <a:pt x="1497" y="2181"/>
                    </a:lnTo>
                    <a:lnTo>
                      <a:pt x="1487" y="2172"/>
                    </a:lnTo>
                    <a:lnTo>
                      <a:pt x="1475" y="2158"/>
                    </a:lnTo>
                    <a:lnTo>
                      <a:pt x="1463" y="2138"/>
                    </a:lnTo>
                    <a:lnTo>
                      <a:pt x="1452" y="2113"/>
                    </a:lnTo>
                    <a:lnTo>
                      <a:pt x="1438" y="2083"/>
                    </a:lnTo>
                    <a:lnTo>
                      <a:pt x="1392" y="1958"/>
                    </a:lnTo>
                    <a:lnTo>
                      <a:pt x="1354" y="1856"/>
                    </a:lnTo>
                    <a:lnTo>
                      <a:pt x="1338" y="1810"/>
                    </a:lnTo>
                    <a:lnTo>
                      <a:pt x="1326" y="1768"/>
                    </a:lnTo>
                    <a:lnTo>
                      <a:pt x="1316" y="1728"/>
                    </a:lnTo>
                    <a:lnTo>
                      <a:pt x="1307" y="1689"/>
                    </a:lnTo>
                    <a:lnTo>
                      <a:pt x="1302" y="1651"/>
                    </a:lnTo>
                    <a:lnTo>
                      <a:pt x="1298" y="1613"/>
                    </a:lnTo>
                    <a:lnTo>
                      <a:pt x="1297" y="1574"/>
                    </a:lnTo>
                    <a:lnTo>
                      <a:pt x="1298" y="1533"/>
                    </a:lnTo>
                    <a:lnTo>
                      <a:pt x="1302" y="1489"/>
                    </a:lnTo>
                    <a:lnTo>
                      <a:pt x="1307" y="1443"/>
                    </a:lnTo>
                    <a:lnTo>
                      <a:pt x="1314" y="1392"/>
                    </a:lnTo>
                    <a:lnTo>
                      <a:pt x="1324" y="1337"/>
                    </a:lnTo>
                    <a:lnTo>
                      <a:pt x="1337" y="1270"/>
                    </a:lnTo>
                    <a:lnTo>
                      <a:pt x="1346" y="1208"/>
                    </a:lnTo>
                    <a:lnTo>
                      <a:pt x="1352" y="1152"/>
                    </a:lnTo>
                    <a:lnTo>
                      <a:pt x="1357" y="1102"/>
                    </a:lnTo>
                    <a:lnTo>
                      <a:pt x="1359" y="1056"/>
                    </a:lnTo>
                    <a:lnTo>
                      <a:pt x="1359" y="1016"/>
                    </a:lnTo>
                    <a:lnTo>
                      <a:pt x="1358" y="980"/>
                    </a:lnTo>
                    <a:lnTo>
                      <a:pt x="1356" y="950"/>
                    </a:lnTo>
                    <a:lnTo>
                      <a:pt x="1352" y="924"/>
                    </a:lnTo>
                    <a:lnTo>
                      <a:pt x="1347" y="903"/>
                    </a:lnTo>
                    <a:lnTo>
                      <a:pt x="1341" y="886"/>
                    </a:lnTo>
                    <a:lnTo>
                      <a:pt x="1334" y="874"/>
                    </a:lnTo>
                    <a:lnTo>
                      <a:pt x="1331" y="869"/>
                    </a:lnTo>
                    <a:lnTo>
                      <a:pt x="1327" y="866"/>
                    </a:lnTo>
                    <a:lnTo>
                      <a:pt x="1323" y="864"/>
                    </a:lnTo>
                    <a:lnTo>
                      <a:pt x="1319" y="863"/>
                    </a:lnTo>
                    <a:lnTo>
                      <a:pt x="1316" y="861"/>
                    </a:lnTo>
                    <a:lnTo>
                      <a:pt x="1312" y="863"/>
                    </a:lnTo>
                    <a:lnTo>
                      <a:pt x="1308" y="864"/>
                    </a:lnTo>
                    <a:lnTo>
                      <a:pt x="1304" y="868"/>
                    </a:lnTo>
                    <a:lnTo>
                      <a:pt x="1296" y="878"/>
                    </a:lnTo>
                    <a:lnTo>
                      <a:pt x="1287" y="889"/>
                    </a:lnTo>
                    <a:lnTo>
                      <a:pt x="1279" y="901"/>
                    </a:lnTo>
                    <a:lnTo>
                      <a:pt x="1273" y="914"/>
                    </a:lnTo>
                    <a:lnTo>
                      <a:pt x="1267" y="929"/>
                    </a:lnTo>
                    <a:lnTo>
                      <a:pt x="1261" y="944"/>
                    </a:lnTo>
                    <a:lnTo>
                      <a:pt x="1256" y="960"/>
                    </a:lnTo>
                    <a:lnTo>
                      <a:pt x="1252" y="976"/>
                    </a:lnTo>
                    <a:lnTo>
                      <a:pt x="1246" y="1011"/>
                    </a:lnTo>
                    <a:lnTo>
                      <a:pt x="1241" y="1049"/>
                    </a:lnTo>
                    <a:lnTo>
                      <a:pt x="1238" y="1087"/>
                    </a:lnTo>
                    <a:lnTo>
                      <a:pt x="1236" y="1127"/>
                    </a:lnTo>
                    <a:lnTo>
                      <a:pt x="1236" y="1168"/>
                    </a:lnTo>
                    <a:lnTo>
                      <a:pt x="1237" y="1211"/>
                    </a:lnTo>
                    <a:lnTo>
                      <a:pt x="1238" y="1252"/>
                    </a:lnTo>
                    <a:lnTo>
                      <a:pt x="1241" y="1292"/>
                    </a:lnTo>
                    <a:lnTo>
                      <a:pt x="1245" y="1371"/>
                    </a:lnTo>
                    <a:lnTo>
                      <a:pt x="1246" y="1440"/>
                    </a:lnTo>
                    <a:lnTo>
                      <a:pt x="1247" y="1478"/>
                    </a:lnTo>
                    <a:lnTo>
                      <a:pt x="1250" y="1522"/>
                    </a:lnTo>
                    <a:lnTo>
                      <a:pt x="1253" y="1573"/>
                    </a:lnTo>
                    <a:lnTo>
                      <a:pt x="1257" y="1628"/>
                    </a:lnTo>
                    <a:lnTo>
                      <a:pt x="1261" y="1684"/>
                    </a:lnTo>
                    <a:lnTo>
                      <a:pt x="1264" y="1741"/>
                    </a:lnTo>
                    <a:lnTo>
                      <a:pt x="1267" y="1796"/>
                    </a:lnTo>
                    <a:lnTo>
                      <a:pt x="1268" y="1847"/>
                    </a:lnTo>
                    <a:lnTo>
                      <a:pt x="1268" y="1870"/>
                    </a:lnTo>
                    <a:lnTo>
                      <a:pt x="1268" y="1892"/>
                    </a:lnTo>
                    <a:lnTo>
                      <a:pt x="1266" y="1912"/>
                    </a:lnTo>
                    <a:lnTo>
                      <a:pt x="1264" y="1930"/>
                    </a:lnTo>
                    <a:lnTo>
                      <a:pt x="1262" y="1946"/>
                    </a:lnTo>
                    <a:lnTo>
                      <a:pt x="1258" y="1958"/>
                    </a:lnTo>
                    <a:lnTo>
                      <a:pt x="1253" y="1968"/>
                    </a:lnTo>
                    <a:lnTo>
                      <a:pt x="1248" y="1976"/>
                    </a:lnTo>
                    <a:lnTo>
                      <a:pt x="1241" y="1978"/>
                    </a:lnTo>
                    <a:lnTo>
                      <a:pt x="1233" y="1978"/>
                    </a:lnTo>
                    <a:lnTo>
                      <a:pt x="1225" y="1975"/>
                    </a:lnTo>
                    <a:lnTo>
                      <a:pt x="1215" y="1967"/>
                    </a:lnTo>
                    <a:lnTo>
                      <a:pt x="1203" y="1955"/>
                    </a:lnTo>
                    <a:lnTo>
                      <a:pt x="1191" y="1939"/>
                    </a:lnTo>
                    <a:lnTo>
                      <a:pt x="1177" y="1917"/>
                    </a:lnTo>
                    <a:lnTo>
                      <a:pt x="1162" y="1890"/>
                    </a:lnTo>
                    <a:lnTo>
                      <a:pt x="1131" y="1834"/>
                    </a:lnTo>
                    <a:lnTo>
                      <a:pt x="1102" y="1780"/>
                    </a:lnTo>
                    <a:lnTo>
                      <a:pt x="1075" y="1730"/>
                    </a:lnTo>
                    <a:lnTo>
                      <a:pt x="1051" y="1681"/>
                    </a:lnTo>
                    <a:lnTo>
                      <a:pt x="1030" y="1634"/>
                    </a:lnTo>
                    <a:lnTo>
                      <a:pt x="1011" y="1588"/>
                    </a:lnTo>
                    <a:lnTo>
                      <a:pt x="1004" y="1565"/>
                    </a:lnTo>
                    <a:lnTo>
                      <a:pt x="995" y="1542"/>
                    </a:lnTo>
                    <a:lnTo>
                      <a:pt x="989" y="1518"/>
                    </a:lnTo>
                    <a:lnTo>
                      <a:pt x="982" y="1494"/>
                    </a:lnTo>
                    <a:lnTo>
                      <a:pt x="976" y="1470"/>
                    </a:lnTo>
                    <a:lnTo>
                      <a:pt x="971" y="1445"/>
                    </a:lnTo>
                    <a:lnTo>
                      <a:pt x="966" y="1421"/>
                    </a:lnTo>
                    <a:lnTo>
                      <a:pt x="963" y="1394"/>
                    </a:lnTo>
                    <a:lnTo>
                      <a:pt x="960" y="1368"/>
                    </a:lnTo>
                    <a:lnTo>
                      <a:pt x="958" y="1341"/>
                    </a:lnTo>
                    <a:lnTo>
                      <a:pt x="955" y="1312"/>
                    </a:lnTo>
                    <a:lnTo>
                      <a:pt x="954" y="1283"/>
                    </a:lnTo>
                    <a:lnTo>
                      <a:pt x="954" y="1253"/>
                    </a:lnTo>
                    <a:lnTo>
                      <a:pt x="954" y="1222"/>
                    </a:lnTo>
                    <a:lnTo>
                      <a:pt x="955" y="1190"/>
                    </a:lnTo>
                    <a:lnTo>
                      <a:pt x="956" y="1156"/>
                    </a:lnTo>
                    <a:lnTo>
                      <a:pt x="961" y="1084"/>
                    </a:lnTo>
                    <a:lnTo>
                      <a:pt x="969" y="1005"/>
                    </a:lnTo>
                    <a:lnTo>
                      <a:pt x="977" y="930"/>
                    </a:lnTo>
                    <a:lnTo>
                      <a:pt x="984" y="866"/>
                    </a:lnTo>
                    <a:lnTo>
                      <a:pt x="989" y="814"/>
                    </a:lnTo>
                    <a:lnTo>
                      <a:pt x="990" y="770"/>
                    </a:lnTo>
                    <a:lnTo>
                      <a:pt x="990" y="752"/>
                    </a:lnTo>
                    <a:lnTo>
                      <a:pt x="989" y="735"/>
                    </a:lnTo>
                    <a:lnTo>
                      <a:pt x="987" y="722"/>
                    </a:lnTo>
                    <a:lnTo>
                      <a:pt x="985" y="709"/>
                    </a:lnTo>
                    <a:lnTo>
                      <a:pt x="982" y="700"/>
                    </a:lnTo>
                    <a:lnTo>
                      <a:pt x="980" y="692"/>
                    </a:lnTo>
                    <a:lnTo>
                      <a:pt x="976" y="685"/>
                    </a:lnTo>
                    <a:lnTo>
                      <a:pt x="972" y="682"/>
                    </a:lnTo>
                    <a:lnTo>
                      <a:pt x="968" y="678"/>
                    </a:lnTo>
                    <a:lnTo>
                      <a:pt x="963" y="677"/>
                    </a:lnTo>
                    <a:lnTo>
                      <a:pt x="956" y="678"/>
                    </a:lnTo>
                    <a:lnTo>
                      <a:pt x="950" y="679"/>
                    </a:lnTo>
                    <a:lnTo>
                      <a:pt x="943" y="683"/>
                    </a:lnTo>
                    <a:lnTo>
                      <a:pt x="935" y="687"/>
                    </a:lnTo>
                    <a:lnTo>
                      <a:pt x="926" y="693"/>
                    </a:lnTo>
                    <a:lnTo>
                      <a:pt x="919" y="699"/>
                    </a:lnTo>
                    <a:lnTo>
                      <a:pt x="899" y="715"/>
                    </a:lnTo>
                    <a:lnTo>
                      <a:pt x="879" y="735"/>
                    </a:lnTo>
                    <a:lnTo>
                      <a:pt x="855" y="758"/>
                    </a:lnTo>
                    <a:lnTo>
                      <a:pt x="830" y="783"/>
                    </a:lnTo>
                    <a:lnTo>
                      <a:pt x="819" y="798"/>
                    </a:lnTo>
                    <a:lnTo>
                      <a:pt x="809" y="816"/>
                    </a:lnTo>
                    <a:lnTo>
                      <a:pt x="802" y="839"/>
                    </a:lnTo>
                    <a:lnTo>
                      <a:pt x="795" y="864"/>
                    </a:lnTo>
                    <a:lnTo>
                      <a:pt x="792" y="891"/>
                    </a:lnTo>
                    <a:lnTo>
                      <a:pt x="789" y="921"/>
                    </a:lnTo>
                    <a:lnTo>
                      <a:pt x="788" y="954"/>
                    </a:lnTo>
                    <a:lnTo>
                      <a:pt x="788" y="987"/>
                    </a:lnTo>
                    <a:lnTo>
                      <a:pt x="789" y="1024"/>
                    </a:lnTo>
                    <a:lnTo>
                      <a:pt x="792" y="1060"/>
                    </a:lnTo>
                    <a:lnTo>
                      <a:pt x="794" y="1099"/>
                    </a:lnTo>
                    <a:lnTo>
                      <a:pt x="798" y="1137"/>
                    </a:lnTo>
                    <a:lnTo>
                      <a:pt x="807" y="1215"/>
                    </a:lnTo>
                    <a:lnTo>
                      <a:pt x="814" y="1292"/>
                    </a:lnTo>
                    <a:lnTo>
                      <a:pt x="823" y="1366"/>
                    </a:lnTo>
                    <a:lnTo>
                      <a:pt x="828" y="1434"/>
                    </a:lnTo>
                    <a:lnTo>
                      <a:pt x="829" y="1465"/>
                    </a:lnTo>
                    <a:lnTo>
                      <a:pt x="830" y="1494"/>
                    </a:lnTo>
                    <a:lnTo>
                      <a:pt x="830" y="1522"/>
                    </a:lnTo>
                    <a:lnTo>
                      <a:pt x="828" y="1545"/>
                    </a:lnTo>
                    <a:lnTo>
                      <a:pt x="824" y="1565"/>
                    </a:lnTo>
                    <a:lnTo>
                      <a:pt x="819" y="1582"/>
                    </a:lnTo>
                    <a:lnTo>
                      <a:pt x="813" y="1595"/>
                    </a:lnTo>
                    <a:lnTo>
                      <a:pt x="804" y="1604"/>
                    </a:lnTo>
                    <a:lnTo>
                      <a:pt x="793" y="1609"/>
                    </a:lnTo>
                    <a:lnTo>
                      <a:pt x="780" y="1609"/>
                    </a:lnTo>
                    <a:lnTo>
                      <a:pt x="765" y="1604"/>
                    </a:lnTo>
                    <a:lnTo>
                      <a:pt x="747" y="1594"/>
                    </a:lnTo>
                    <a:lnTo>
                      <a:pt x="703" y="1564"/>
                    </a:lnTo>
                    <a:lnTo>
                      <a:pt x="653" y="1528"/>
                    </a:lnTo>
                    <a:lnTo>
                      <a:pt x="599" y="1485"/>
                    </a:lnTo>
                    <a:lnTo>
                      <a:pt x="541" y="1438"/>
                    </a:lnTo>
                    <a:lnTo>
                      <a:pt x="480" y="1386"/>
                    </a:lnTo>
                    <a:lnTo>
                      <a:pt x="417" y="1328"/>
                    </a:lnTo>
                    <a:lnTo>
                      <a:pt x="386" y="1298"/>
                    </a:lnTo>
                    <a:lnTo>
                      <a:pt x="355" y="1268"/>
                    </a:lnTo>
                    <a:lnTo>
                      <a:pt x="324" y="1237"/>
                    </a:lnTo>
                    <a:lnTo>
                      <a:pt x="294" y="1205"/>
                    </a:lnTo>
                    <a:lnTo>
                      <a:pt x="264" y="1172"/>
                    </a:lnTo>
                    <a:lnTo>
                      <a:pt x="235" y="1138"/>
                    </a:lnTo>
                    <a:lnTo>
                      <a:pt x="208" y="1105"/>
                    </a:lnTo>
                    <a:lnTo>
                      <a:pt x="180" y="1071"/>
                    </a:lnTo>
                    <a:lnTo>
                      <a:pt x="155" y="1036"/>
                    </a:lnTo>
                    <a:lnTo>
                      <a:pt x="130" y="1001"/>
                    </a:lnTo>
                    <a:lnTo>
                      <a:pt x="108" y="966"/>
                    </a:lnTo>
                    <a:lnTo>
                      <a:pt x="88" y="933"/>
                    </a:lnTo>
                    <a:lnTo>
                      <a:pt x="68" y="898"/>
                    </a:lnTo>
                    <a:lnTo>
                      <a:pt x="52" y="863"/>
                    </a:lnTo>
                    <a:lnTo>
                      <a:pt x="37" y="828"/>
                    </a:lnTo>
                    <a:lnTo>
                      <a:pt x="24" y="793"/>
                    </a:lnTo>
                    <a:lnTo>
                      <a:pt x="14" y="759"/>
                    </a:lnTo>
                    <a:lnTo>
                      <a:pt x="7" y="725"/>
                    </a:lnTo>
                    <a:lnTo>
                      <a:pt x="2" y="692"/>
                    </a:lnTo>
                    <a:lnTo>
                      <a:pt x="0" y="659"/>
                    </a:lnTo>
                    <a:lnTo>
                      <a:pt x="0" y="594"/>
                    </a:lnTo>
                    <a:lnTo>
                      <a:pt x="2" y="531"/>
                    </a:lnTo>
                    <a:lnTo>
                      <a:pt x="3" y="499"/>
                    </a:lnTo>
                    <a:lnTo>
                      <a:pt x="5" y="467"/>
                    </a:lnTo>
                    <a:lnTo>
                      <a:pt x="8" y="437"/>
                    </a:lnTo>
                    <a:lnTo>
                      <a:pt x="10" y="406"/>
                    </a:lnTo>
                    <a:lnTo>
                      <a:pt x="15" y="376"/>
                    </a:lnTo>
                    <a:lnTo>
                      <a:pt x="20" y="347"/>
                    </a:lnTo>
                    <a:lnTo>
                      <a:pt x="25" y="318"/>
                    </a:lnTo>
                    <a:lnTo>
                      <a:pt x="33" y="291"/>
                    </a:lnTo>
                    <a:lnTo>
                      <a:pt x="40" y="264"/>
                    </a:lnTo>
                    <a:lnTo>
                      <a:pt x="50" y="237"/>
                    </a:lnTo>
                    <a:lnTo>
                      <a:pt x="60" y="212"/>
                    </a:lnTo>
                    <a:lnTo>
                      <a:pt x="73" y="189"/>
                    </a:lnTo>
                    <a:lnTo>
                      <a:pt x="87" y="165"/>
                    </a:lnTo>
                    <a:lnTo>
                      <a:pt x="102" y="144"/>
                    </a:lnTo>
                    <a:lnTo>
                      <a:pt x="119" y="122"/>
                    </a:lnTo>
                    <a:lnTo>
                      <a:pt x="138" y="104"/>
                    </a:lnTo>
                    <a:lnTo>
                      <a:pt x="158" y="86"/>
                    </a:lnTo>
                    <a:lnTo>
                      <a:pt x="180" y="70"/>
                    </a:lnTo>
                    <a:lnTo>
                      <a:pt x="205" y="55"/>
                    </a:lnTo>
                    <a:lnTo>
                      <a:pt x="233" y="41"/>
                    </a:lnTo>
                    <a:lnTo>
                      <a:pt x="261" y="30"/>
                    </a:lnTo>
                    <a:lnTo>
                      <a:pt x="292" y="20"/>
                    </a:lnTo>
                    <a:lnTo>
                      <a:pt x="326" y="13"/>
                    </a:lnTo>
                    <a:lnTo>
                      <a:pt x="362" y="6"/>
                    </a:lnTo>
                    <a:lnTo>
                      <a:pt x="401" y="3"/>
                    </a:lnTo>
                    <a:lnTo>
                      <a:pt x="442" y="0"/>
                    </a:lnTo>
                    <a:lnTo>
                      <a:pt x="487" y="0"/>
                    </a:lnTo>
                    <a:lnTo>
                      <a:pt x="535" y="3"/>
                    </a:lnTo>
                    <a:close/>
                  </a:path>
                </a:pathLst>
              </a:custGeom>
              <a:solidFill>
                <a:srgbClr val="00764B"/>
              </a:solidFill>
              <a:ln w="9525">
                <a:noFill/>
                <a:round/>
                <a:headEnd/>
                <a:tailEnd/>
              </a:ln>
            </p:spPr>
            <p:txBody>
              <a:bodyPr/>
              <a:lstStyle/>
              <a:p>
                <a:endParaRPr lang="en-US"/>
              </a:p>
            </p:txBody>
          </p:sp>
          <p:sp>
            <p:nvSpPr>
              <p:cNvPr id="1529" name="Freeform 78"/>
              <p:cNvSpPr>
                <a:spLocks/>
              </p:cNvSpPr>
              <p:nvPr/>
            </p:nvSpPr>
            <p:spPr bwMode="auto">
              <a:xfrm>
                <a:off x="3672" y="2405"/>
                <a:ext cx="838" cy="890"/>
              </a:xfrm>
              <a:custGeom>
                <a:avLst/>
                <a:gdLst>
                  <a:gd name="T0" fmla="*/ 1323 w 4188"/>
                  <a:gd name="T1" fmla="*/ 129 h 4452"/>
                  <a:gd name="T2" fmla="*/ 1729 w 4188"/>
                  <a:gd name="T3" fmla="*/ 292 h 4452"/>
                  <a:gd name="T4" fmla="*/ 2059 w 4188"/>
                  <a:gd name="T5" fmla="*/ 548 h 4452"/>
                  <a:gd name="T6" fmla="*/ 2517 w 4188"/>
                  <a:gd name="T7" fmla="*/ 840 h 4452"/>
                  <a:gd name="T8" fmla="*/ 3096 w 4188"/>
                  <a:gd name="T9" fmla="*/ 1454 h 4452"/>
                  <a:gd name="T10" fmla="*/ 3493 w 4188"/>
                  <a:gd name="T11" fmla="*/ 1961 h 4452"/>
                  <a:gd name="T12" fmla="*/ 3823 w 4188"/>
                  <a:gd name="T13" fmla="*/ 2570 h 4452"/>
                  <a:gd name="T14" fmla="*/ 4036 w 4188"/>
                  <a:gd name="T15" fmla="*/ 3335 h 4452"/>
                  <a:gd name="T16" fmla="*/ 4188 w 4188"/>
                  <a:gd name="T17" fmla="*/ 4437 h 4452"/>
                  <a:gd name="T18" fmla="*/ 4105 w 4188"/>
                  <a:gd name="T19" fmla="*/ 4108 h 4452"/>
                  <a:gd name="T20" fmla="*/ 3930 w 4188"/>
                  <a:gd name="T21" fmla="*/ 3469 h 4452"/>
                  <a:gd name="T22" fmla="*/ 3788 w 4188"/>
                  <a:gd name="T23" fmla="*/ 3017 h 4452"/>
                  <a:gd name="T24" fmla="*/ 3790 w 4188"/>
                  <a:gd name="T25" fmla="*/ 3202 h 4452"/>
                  <a:gd name="T26" fmla="*/ 3839 w 4188"/>
                  <a:gd name="T27" fmla="*/ 3690 h 4452"/>
                  <a:gd name="T28" fmla="*/ 3750 w 4188"/>
                  <a:gd name="T29" fmla="*/ 3467 h 4452"/>
                  <a:gd name="T30" fmla="*/ 3541 w 4188"/>
                  <a:gd name="T31" fmla="*/ 2957 h 4452"/>
                  <a:gd name="T32" fmla="*/ 3462 w 4188"/>
                  <a:gd name="T33" fmla="*/ 2556 h 4452"/>
                  <a:gd name="T34" fmla="*/ 3454 w 4188"/>
                  <a:gd name="T35" fmla="*/ 2912 h 4452"/>
                  <a:gd name="T36" fmla="*/ 3457 w 4188"/>
                  <a:gd name="T37" fmla="*/ 3170 h 4452"/>
                  <a:gd name="T38" fmla="*/ 3271 w 4188"/>
                  <a:gd name="T39" fmla="*/ 2821 h 4452"/>
                  <a:gd name="T40" fmla="*/ 3155 w 4188"/>
                  <a:gd name="T41" fmla="*/ 2325 h 4452"/>
                  <a:gd name="T42" fmla="*/ 3061 w 4188"/>
                  <a:gd name="T43" fmla="*/ 1981 h 4452"/>
                  <a:gd name="T44" fmla="*/ 3124 w 4188"/>
                  <a:gd name="T45" fmla="*/ 2568 h 4452"/>
                  <a:gd name="T46" fmla="*/ 3130 w 4188"/>
                  <a:gd name="T47" fmla="*/ 2892 h 4452"/>
                  <a:gd name="T48" fmla="*/ 2940 w 4188"/>
                  <a:gd name="T49" fmla="*/ 2717 h 4452"/>
                  <a:gd name="T50" fmla="*/ 2811 w 4188"/>
                  <a:gd name="T51" fmla="*/ 2280 h 4452"/>
                  <a:gd name="T52" fmla="*/ 2611 w 4188"/>
                  <a:gd name="T53" fmla="*/ 1689 h 4452"/>
                  <a:gd name="T54" fmla="*/ 2561 w 4188"/>
                  <a:gd name="T55" fmla="*/ 1706 h 4452"/>
                  <a:gd name="T56" fmla="*/ 2643 w 4188"/>
                  <a:gd name="T57" fmla="*/ 2479 h 4452"/>
                  <a:gd name="T58" fmla="*/ 2593 w 4188"/>
                  <a:gd name="T59" fmla="*/ 2681 h 4452"/>
                  <a:gd name="T60" fmla="*/ 2434 w 4188"/>
                  <a:gd name="T61" fmla="*/ 2441 h 4452"/>
                  <a:gd name="T62" fmla="*/ 2248 w 4188"/>
                  <a:gd name="T63" fmla="*/ 1760 h 4452"/>
                  <a:gd name="T64" fmla="*/ 2150 w 4188"/>
                  <a:gd name="T65" fmla="*/ 1386 h 4452"/>
                  <a:gd name="T66" fmla="*/ 2128 w 4188"/>
                  <a:gd name="T67" fmla="*/ 1605 h 4452"/>
                  <a:gd name="T68" fmla="*/ 2205 w 4188"/>
                  <a:gd name="T69" fmla="*/ 2355 h 4452"/>
                  <a:gd name="T70" fmla="*/ 2195 w 4188"/>
                  <a:gd name="T71" fmla="*/ 2662 h 4452"/>
                  <a:gd name="T72" fmla="*/ 2096 w 4188"/>
                  <a:gd name="T73" fmla="*/ 2548 h 4452"/>
                  <a:gd name="T74" fmla="*/ 1833 w 4188"/>
                  <a:gd name="T75" fmla="*/ 2007 h 4452"/>
                  <a:gd name="T76" fmla="*/ 1765 w 4188"/>
                  <a:gd name="T77" fmla="*/ 1683 h 4452"/>
                  <a:gd name="T78" fmla="*/ 1732 w 4188"/>
                  <a:gd name="T79" fmla="*/ 1026 h 4452"/>
                  <a:gd name="T80" fmla="*/ 1683 w 4188"/>
                  <a:gd name="T81" fmla="*/ 1066 h 4452"/>
                  <a:gd name="T82" fmla="*/ 1625 w 4188"/>
                  <a:gd name="T83" fmla="*/ 1588 h 4452"/>
                  <a:gd name="T84" fmla="*/ 1559 w 4188"/>
                  <a:gd name="T85" fmla="*/ 2126 h 4452"/>
                  <a:gd name="T86" fmla="*/ 1452 w 4188"/>
                  <a:gd name="T87" fmla="*/ 2113 h 4452"/>
                  <a:gd name="T88" fmla="*/ 1298 w 4188"/>
                  <a:gd name="T89" fmla="*/ 1533 h 4452"/>
                  <a:gd name="T90" fmla="*/ 1358 w 4188"/>
                  <a:gd name="T91" fmla="*/ 980 h 4452"/>
                  <a:gd name="T92" fmla="*/ 1312 w 4188"/>
                  <a:gd name="T93" fmla="*/ 863 h 4452"/>
                  <a:gd name="T94" fmla="*/ 1246 w 4188"/>
                  <a:gd name="T95" fmla="*/ 1011 h 4452"/>
                  <a:gd name="T96" fmla="*/ 1250 w 4188"/>
                  <a:gd name="T97" fmla="*/ 1522 h 4452"/>
                  <a:gd name="T98" fmla="*/ 1262 w 4188"/>
                  <a:gd name="T99" fmla="*/ 1946 h 4452"/>
                  <a:gd name="T100" fmla="*/ 1162 w 4188"/>
                  <a:gd name="T101" fmla="*/ 1890 h 4452"/>
                  <a:gd name="T102" fmla="*/ 976 w 4188"/>
                  <a:gd name="T103" fmla="*/ 1470 h 4452"/>
                  <a:gd name="T104" fmla="*/ 956 w 4188"/>
                  <a:gd name="T105" fmla="*/ 1156 h 4452"/>
                  <a:gd name="T106" fmla="*/ 982 w 4188"/>
                  <a:gd name="T107" fmla="*/ 700 h 4452"/>
                  <a:gd name="T108" fmla="*/ 919 w 4188"/>
                  <a:gd name="T109" fmla="*/ 699 h 4452"/>
                  <a:gd name="T110" fmla="*/ 788 w 4188"/>
                  <a:gd name="T111" fmla="*/ 954 h 4452"/>
                  <a:gd name="T112" fmla="*/ 830 w 4188"/>
                  <a:gd name="T113" fmla="*/ 1494 h 4452"/>
                  <a:gd name="T114" fmla="*/ 703 w 4188"/>
                  <a:gd name="T115" fmla="*/ 1564 h 4452"/>
                  <a:gd name="T116" fmla="*/ 235 w 4188"/>
                  <a:gd name="T117" fmla="*/ 1138 h 4452"/>
                  <a:gd name="T118" fmla="*/ 14 w 4188"/>
                  <a:gd name="T119" fmla="*/ 759 h 4452"/>
                  <a:gd name="T120" fmla="*/ 20 w 4188"/>
                  <a:gd name="T121" fmla="*/ 347 h 4452"/>
                  <a:gd name="T122" fmla="*/ 158 w 4188"/>
                  <a:gd name="T123" fmla="*/ 86 h 4452"/>
                  <a:gd name="T124" fmla="*/ 535 w 4188"/>
                  <a:gd name="T125" fmla="*/ 3 h 44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88"/>
                  <a:gd name="T190" fmla="*/ 0 h 4452"/>
                  <a:gd name="T191" fmla="*/ 4188 w 4188"/>
                  <a:gd name="T192" fmla="*/ 4452 h 44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88" h="4452">
                    <a:moveTo>
                      <a:pt x="535" y="3"/>
                    </a:moveTo>
                    <a:lnTo>
                      <a:pt x="609" y="8"/>
                    </a:lnTo>
                    <a:lnTo>
                      <a:pt x="690" y="15"/>
                    </a:lnTo>
                    <a:lnTo>
                      <a:pt x="777" y="25"/>
                    </a:lnTo>
                    <a:lnTo>
                      <a:pt x="865" y="38"/>
                    </a:lnTo>
                    <a:lnTo>
                      <a:pt x="956" y="51"/>
                    </a:lnTo>
                    <a:lnTo>
                      <a:pt x="1049" y="68"/>
                    </a:lnTo>
                    <a:lnTo>
                      <a:pt x="1142" y="86"/>
                    </a:lnTo>
                    <a:lnTo>
                      <a:pt x="1233" y="106"/>
                    </a:lnTo>
                    <a:lnTo>
                      <a:pt x="1278" y="117"/>
                    </a:lnTo>
                    <a:lnTo>
                      <a:pt x="1323" y="129"/>
                    </a:lnTo>
                    <a:lnTo>
                      <a:pt x="1367" y="141"/>
                    </a:lnTo>
                    <a:lnTo>
                      <a:pt x="1409" y="154"/>
                    </a:lnTo>
                    <a:lnTo>
                      <a:pt x="1450" y="167"/>
                    </a:lnTo>
                    <a:lnTo>
                      <a:pt x="1492" y="181"/>
                    </a:lnTo>
                    <a:lnTo>
                      <a:pt x="1530" y="195"/>
                    </a:lnTo>
                    <a:lnTo>
                      <a:pt x="1568" y="210"/>
                    </a:lnTo>
                    <a:lnTo>
                      <a:pt x="1604" y="225"/>
                    </a:lnTo>
                    <a:lnTo>
                      <a:pt x="1639" y="241"/>
                    </a:lnTo>
                    <a:lnTo>
                      <a:pt x="1670" y="257"/>
                    </a:lnTo>
                    <a:lnTo>
                      <a:pt x="1701" y="275"/>
                    </a:lnTo>
                    <a:lnTo>
                      <a:pt x="1729" y="292"/>
                    </a:lnTo>
                    <a:lnTo>
                      <a:pt x="1755" y="311"/>
                    </a:lnTo>
                    <a:lnTo>
                      <a:pt x="1779" y="328"/>
                    </a:lnTo>
                    <a:lnTo>
                      <a:pt x="1799" y="348"/>
                    </a:lnTo>
                    <a:lnTo>
                      <a:pt x="1836" y="385"/>
                    </a:lnTo>
                    <a:lnTo>
                      <a:pt x="1872" y="417"/>
                    </a:lnTo>
                    <a:lnTo>
                      <a:pt x="1905" y="444"/>
                    </a:lnTo>
                    <a:lnTo>
                      <a:pt x="1937" y="469"/>
                    </a:lnTo>
                    <a:lnTo>
                      <a:pt x="1968" y="492"/>
                    </a:lnTo>
                    <a:lnTo>
                      <a:pt x="1998" y="512"/>
                    </a:lnTo>
                    <a:lnTo>
                      <a:pt x="2029" y="531"/>
                    </a:lnTo>
                    <a:lnTo>
                      <a:pt x="2059" y="548"/>
                    </a:lnTo>
                    <a:lnTo>
                      <a:pt x="2124" y="583"/>
                    </a:lnTo>
                    <a:lnTo>
                      <a:pt x="2195" y="622"/>
                    </a:lnTo>
                    <a:lnTo>
                      <a:pt x="2234" y="643"/>
                    </a:lnTo>
                    <a:lnTo>
                      <a:pt x="2276" y="668"/>
                    </a:lnTo>
                    <a:lnTo>
                      <a:pt x="2323" y="697"/>
                    </a:lnTo>
                    <a:lnTo>
                      <a:pt x="2373" y="729"/>
                    </a:lnTo>
                    <a:lnTo>
                      <a:pt x="2401" y="749"/>
                    </a:lnTo>
                    <a:lnTo>
                      <a:pt x="2430" y="770"/>
                    </a:lnTo>
                    <a:lnTo>
                      <a:pt x="2460" y="793"/>
                    </a:lnTo>
                    <a:lnTo>
                      <a:pt x="2489" y="816"/>
                    </a:lnTo>
                    <a:lnTo>
                      <a:pt x="2517" y="840"/>
                    </a:lnTo>
                    <a:lnTo>
                      <a:pt x="2546" y="866"/>
                    </a:lnTo>
                    <a:lnTo>
                      <a:pt x="2575" y="893"/>
                    </a:lnTo>
                    <a:lnTo>
                      <a:pt x="2603" y="919"/>
                    </a:lnTo>
                    <a:lnTo>
                      <a:pt x="2660" y="975"/>
                    </a:lnTo>
                    <a:lnTo>
                      <a:pt x="2714" y="1031"/>
                    </a:lnTo>
                    <a:lnTo>
                      <a:pt x="2769" y="1089"/>
                    </a:lnTo>
                    <a:lnTo>
                      <a:pt x="2822" y="1147"/>
                    </a:lnTo>
                    <a:lnTo>
                      <a:pt x="2922" y="1260"/>
                    </a:lnTo>
                    <a:lnTo>
                      <a:pt x="3014" y="1364"/>
                    </a:lnTo>
                    <a:lnTo>
                      <a:pt x="3056" y="1412"/>
                    </a:lnTo>
                    <a:lnTo>
                      <a:pt x="3096" y="1454"/>
                    </a:lnTo>
                    <a:lnTo>
                      <a:pt x="3134" y="1493"/>
                    </a:lnTo>
                    <a:lnTo>
                      <a:pt x="3167" y="1524"/>
                    </a:lnTo>
                    <a:lnTo>
                      <a:pt x="3174" y="1532"/>
                    </a:lnTo>
                    <a:lnTo>
                      <a:pt x="3191" y="1552"/>
                    </a:lnTo>
                    <a:lnTo>
                      <a:pt x="3219" y="1585"/>
                    </a:lnTo>
                    <a:lnTo>
                      <a:pt x="3255" y="1630"/>
                    </a:lnTo>
                    <a:lnTo>
                      <a:pt x="3298" y="1686"/>
                    </a:lnTo>
                    <a:lnTo>
                      <a:pt x="3348" y="1754"/>
                    </a:lnTo>
                    <a:lnTo>
                      <a:pt x="3404" y="1830"/>
                    </a:lnTo>
                    <a:lnTo>
                      <a:pt x="3463" y="1915"/>
                    </a:lnTo>
                    <a:lnTo>
                      <a:pt x="3493" y="1961"/>
                    </a:lnTo>
                    <a:lnTo>
                      <a:pt x="3524" y="2008"/>
                    </a:lnTo>
                    <a:lnTo>
                      <a:pt x="3555" y="2057"/>
                    </a:lnTo>
                    <a:lnTo>
                      <a:pt x="3587" y="2108"/>
                    </a:lnTo>
                    <a:lnTo>
                      <a:pt x="3618" y="2162"/>
                    </a:lnTo>
                    <a:lnTo>
                      <a:pt x="3649" y="2216"/>
                    </a:lnTo>
                    <a:lnTo>
                      <a:pt x="3679" y="2272"/>
                    </a:lnTo>
                    <a:lnTo>
                      <a:pt x="3709" y="2329"/>
                    </a:lnTo>
                    <a:lnTo>
                      <a:pt x="3739" y="2388"/>
                    </a:lnTo>
                    <a:lnTo>
                      <a:pt x="3768" y="2448"/>
                    </a:lnTo>
                    <a:lnTo>
                      <a:pt x="3795" y="2508"/>
                    </a:lnTo>
                    <a:lnTo>
                      <a:pt x="3823" y="2570"/>
                    </a:lnTo>
                    <a:lnTo>
                      <a:pt x="3847" y="2632"/>
                    </a:lnTo>
                    <a:lnTo>
                      <a:pt x="3871" y="2696"/>
                    </a:lnTo>
                    <a:lnTo>
                      <a:pt x="3894" y="2760"/>
                    </a:lnTo>
                    <a:lnTo>
                      <a:pt x="3914" y="2825"/>
                    </a:lnTo>
                    <a:lnTo>
                      <a:pt x="3932" y="2891"/>
                    </a:lnTo>
                    <a:lnTo>
                      <a:pt x="3951" y="2961"/>
                    </a:lnTo>
                    <a:lnTo>
                      <a:pt x="3970" y="3032"/>
                    </a:lnTo>
                    <a:lnTo>
                      <a:pt x="3987" y="3107"/>
                    </a:lnTo>
                    <a:lnTo>
                      <a:pt x="4003" y="3182"/>
                    </a:lnTo>
                    <a:lnTo>
                      <a:pt x="4020" y="3258"/>
                    </a:lnTo>
                    <a:lnTo>
                      <a:pt x="4036" y="3335"/>
                    </a:lnTo>
                    <a:lnTo>
                      <a:pt x="4051" y="3414"/>
                    </a:lnTo>
                    <a:lnTo>
                      <a:pt x="4078" y="3569"/>
                    </a:lnTo>
                    <a:lnTo>
                      <a:pt x="4103" y="3721"/>
                    </a:lnTo>
                    <a:lnTo>
                      <a:pt x="4124" y="3867"/>
                    </a:lnTo>
                    <a:lnTo>
                      <a:pt x="4144" y="4003"/>
                    </a:lnTo>
                    <a:lnTo>
                      <a:pt x="4159" y="4128"/>
                    </a:lnTo>
                    <a:lnTo>
                      <a:pt x="4172" y="4236"/>
                    </a:lnTo>
                    <a:lnTo>
                      <a:pt x="4181" y="4326"/>
                    </a:lnTo>
                    <a:lnTo>
                      <a:pt x="4187" y="4394"/>
                    </a:lnTo>
                    <a:lnTo>
                      <a:pt x="4188" y="4419"/>
                    </a:lnTo>
                    <a:lnTo>
                      <a:pt x="4188" y="4437"/>
                    </a:lnTo>
                    <a:lnTo>
                      <a:pt x="4188" y="4448"/>
                    </a:lnTo>
                    <a:lnTo>
                      <a:pt x="4187" y="4452"/>
                    </a:lnTo>
                    <a:lnTo>
                      <a:pt x="4184" y="4448"/>
                    </a:lnTo>
                    <a:lnTo>
                      <a:pt x="4181" y="4436"/>
                    </a:lnTo>
                    <a:lnTo>
                      <a:pt x="4176" y="4416"/>
                    </a:lnTo>
                    <a:lnTo>
                      <a:pt x="4171" y="4386"/>
                    </a:lnTo>
                    <a:lnTo>
                      <a:pt x="4161" y="4327"/>
                    </a:lnTo>
                    <a:lnTo>
                      <a:pt x="4148" y="4271"/>
                    </a:lnTo>
                    <a:lnTo>
                      <a:pt x="4134" y="4215"/>
                    </a:lnTo>
                    <a:lnTo>
                      <a:pt x="4119" y="4161"/>
                    </a:lnTo>
                    <a:lnTo>
                      <a:pt x="4105" y="4108"/>
                    </a:lnTo>
                    <a:lnTo>
                      <a:pt x="4087" y="4055"/>
                    </a:lnTo>
                    <a:lnTo>
                      <a:pt x="4071" y="4003"/>
                    </a:lnTo>
                    <a:lnTo>
                      <a:pt x="4053" y="3952"/>
                    </a:lnTo>
                    <a:lnTo>
                      <a:pt x="4021" y="3853"/>
                    </a:lnTo>
                    <a:lnTo>
                      <a:pt x="3991" y="3756"/>
                    </a:lnTo>
                    <a:lnTo>
                      <a:pt x="3977" y="3708"/>
                    </a:lnTo>
                    <a:lnTo>
                      <a:pt x="3966" y="3662"/>
                    </a:lnTo>
                    <a:lnTo>
                      <a:pt x="3956" y="3616"/>
                    </a:lnTo>
                    <a:lnTo>
                      <a:pt x="3949" y="3570"/>
                    </a:lnTo>
                    <a:lnTo>
                      <a:pt x="3940" y="3522"/>
                    </a:lnTo>
                    <a:lnTo>
                      <a:pt x="3930" y="3469"/>
                    </a:lnTo>
                    <a:lnTo>
                      <a:pt x="3916" y="3413"/>
                    </a:lnTo>
                    <a:lnTo>
                      <a:pt x="3902" y="3354"/>
                    </a:lnTo>
                    <a:lnTo>
                      <a:pt x="3886" y="3295"/>
                    </a:lnTo>
                    <a:lnTo>
                      <a:pt x="3869" y="3238"/>
                    </a:lnTo>
                    <a:lnTo>
                      <a:pt x="3852" y="3183"/>
                    </a:lnTo>
                    <a:lnTo>
                      <a:pt x="3836" y="3134"/>
                    </a:lnTo>
                    <a:lnTo>
                      <a:pt x="3820" y="3091"/>
                    </a:lnTo>
                    <a:lnTo>
                      <a:pt x="3806" y="3054"/>
                    </a:lnTo>
                    <a:lnTo>
                      <a:pt x="3799" y="3039"/>
                    </a:lnTo>
                    <a:lnTo>
                      <a:pt x="3793" y="3027"/>
                    </a:lnTo>
                    <a:lnTo>
                      <a:pt x="3788" y="3017"/>
                    </a:lnTo>
                    <a:lnTo>
                      <a:pt x="3783" y="3011"/>
                    </a:lnTo>
                    <a:lnTo>
                      <a:pt x="3779" y="3007"/>
                    </a:lnTo>
                    <a:lnTo>
                      <a:pt x="3775" y="3007"/>
                    </a:lnTo>
                    <a:lnTo>
                      <a:pt x="3773" y="3011"/>
                    </a:lnTo>
                    <a:lnTo>
                      <a:pt x="3771" y="3017"/>
                    </a:lnTo>
                    <a:lnTo>
                      <a:pt x="3771" y="3028"/>
                    </a:lnTo>
                    <a:lnTo>
                      <a:pt x="3771" y="3043"/>
                    </a:lnTo>
                    <a:lnTo>
                      <a:pt x="3773" y="3062"/>
                    </a:lnTo>
                    <a:lnTo>
                      <a:pt x="3775" y="3086"/>
                    </a:lnTo>
                    <a:lnTo>
                      <a:pt x="3783" y="3142"/>
                    </a:lnTo>
                    <a:lnTo>
                      <a:pt x="3790" y="3202"/>
                    </a:lnTo>
                    <a:lnTo>
                      <a:pt x="3799" y="3265"/>
                    </a:lnTo>
                    <a:lnTo>
                      <a:pt x="3806" y="3330"/>
                    </a:lnTo>
                    <a:lnTo>
                      <a:pt x="3815" y="3395"/>
                    </a:lnTo>
                    <a:lnTo>
                      <a:pt x="3823" y="3459"/>
                    </a:lnTo>
                    <a:lnTo>
                      <a:pt x="3829" y="3517"/>
                    </a:lnTo>
                    <a:lnTo>
                      <a:pt x="3835" y="3571"/>
                    </a:lnTo>
                    <a:lnTo>
                      <a:pt x="3839" y="3617"/>
                    </a:lnTo>
                    <a:lnTo>
                      <a:pt x="3840" y="3655"/>
                    </a:lnTo>
                    <a:lnTo>
                      <a:pt x="3840" y="3668"/>
                    </a:lnTo>
                    <a:lnTo>
                      <a:pt x="3840" y="3681"/>
                    </a:lnTo>
                    <a:lnTo>
                      <a:pt x="3839" y="3690"/>
                    </a:lnTo>
                    <a:lnTo>
                      <a:pt x="3836" y="3695"/>
                    </a:lnTo>
                    <a:lnTo>
                      <a:pt x="3834" y="3696"/>
                    </a:lnTo>
                    <a:lnTo>
                      <a:pt x="3830" y="3693"/>
                    </a:lnTo>
                    <a:lnTo>
                      <a:pt x="3826" y="3687"/>
                    </a:lnTo>
                    <a:lnTo>
                      <a:pt x="3821" y="3676"/>
                    </a:lnTo>
                    <a:lnTo>
                      <a:pt x="3815" y="3661"/>
                    </a:lnTo>
                    <a:lnTo>
                      <a:pt x="3808" y="3641"/>
                    </a:lnTo>
                    <a:lnTo>
                      <a:pt x="3799" y="3616"/>
                    </a:lnTo>
                    <a:lnTo>
                      <a:pt x="3790" y="3585"/>
                    </a:lnTo>
                    <a:lnTo>
                      <a:pt x="3770" y="3524"/>
                    </a:lnTo>
                    <a:lnTo>
                      <a:pt x="3750" y="3467"/>
                    </a:lnTo>
                    <a:lnTo>
                      <a:pt x="3731" y="3415"/>
                    </a:lnTo>
                    <a:lnTo>
                      <a:pt x="3711" y="3369"/>
                    </a:lnTo>
                    <a:lnTo>
                      <a:pt x="3673" y="3284"/>
                    </a:lnTo>
                    <a:lnTo>
                      <a:pt x="3635" y="3210"/>
                    </a:lnTo>
                    <a:lnTo>
                      <a:pt x="3619" y="3175"/>
                    </a:lnTo>
                    <a:lnTo>
                      <a:pt x="3603" y="3140"/>
                    </a:lnTo>
                    <a:lnTo>
                      <a:pt x="3587" y="3107"/>
                    </a:lnTo>
                    <a:lnTo>
                      <a:pt x="3573" y="3072"/>
                    </a:lnTo>
                    <a:lnTo>
                      <a:pt x="3560" y="3036"/>
                    </a:lnTo>
                    <a:lnTo>
                      <a:pt x="3550" y="2997"/>
                    </a:lnTo>
                    <a:lnTo>
                      <a:pt x="3541" y="2957"/>
                    </a:lnTo>
                    <a:lnTo>
                      <a:pt x="3533" y="2913"/>
                    </a:lnTo>
                    <a:lnTo>
                      <a:pt x="3521" y="2822"/>
                    </a:lnTo>
                    <a:lnTo>
                      <a:pt x="3508" y="2736"/>
                    </a:lnTo>
                    <a:lnTo>
                      <a:pt x="3496" y="2660"/>
                    </a:lnTo>
                    <a:lnTo>
                      <a:pt x="3483" y="2600"/>
                    </a:lnTo>
                    <a:lnTo>
                      <a:pt x="3477" y="2579"/>
                    </a:lnTo>
                    <a:lnTo>
                      <a:pt x="3472" y="2564"/>
                    </a:lnTo>
                    <a:lnTo>
                      <a:pt x="3469" y="2559"/>
                    </a:lnTo>
                    <a:lnTo>
                      <a:pt x="3467" y="2556"/>
                    </a:lnTo>
                    <a:lnTo>
                      <a:pt x="3464" y="2555"/>
                    </a:lnTo>
                    <a:lnTo>
                      <a:pt x="3462" y="2556"/>
                    </a:lnTo>
                    <a:lnTo>
                      <a:pt x="3459" y="2559"/>
                    </a:lnTo>
                    <a:lnTo>
                      <a:pt x="3457" y="2565"/>
                    </a:lnTo>
                    <a:lnTo>
                      <a:pt x="3454" y="2573"/>
                    </a:lnTo>
                    <a:lnTo>
                      <a:pt x="3452" y="2583"/>
                    </a:lnTo>
                    <a:lnTo>
                      <a:pt x="3448" y="2611"/>
                    </a:lnTo>
                    <a:lnTo>
                      <a:pt x="3444" y="2651"/>
                    </a:lnTo>
                    <a:lnTo>
                      <a:pt x="3443" y="2699"/>
                    </a:lnTo>
                    <a:lnTo>
                      <a:pt x="3443" y="2750"/>
                    </a:lnTo>
                    <a:lnTo>
                      <a:pt x="3446" y="2803"/>
                    </a:lnTo>
                    <a:lnTo>
                      <a:pt x="3449" y="2857"/>
                    </a:lnTo>
                    <a:lnTo>
                      <a:pt x="3454" y="2912"/>
                    </a:lnTo>
                    <a:lnTo>
                      <a:pt x="3459" y="2963"/>
                    </a:lnTo>
                    <a:lnTo>
                      <a:pt x="3464" y="3013"/>
                    </a:lnTo>
                    <a:lnTo>
                      <a:pt x="3468" y="3058"/>
                    </a:lnTo>
                    <a:lnTo>
                      <a:pt x="3471" y="3097"/>
                    </a:lnTo>
                    <a:lnTo>
                      <a:pt x="3471" y="3129"/>
                    </a:lnTo>
                    <a:lnTo>
                      <a:pt x="3471" y="3142"/>
                    </a:lnTo>
                    <a:lnTo>
                      <a:pt x="3469" y="3153"/>
                    </a:lnTo>
                    <a:lnTo>
                      <a:pt x="3468" y="3160"/>
                    </a:lnTo>
                    <a:lnTo>
                      <a:pt x="3466" y="3167"/>
                    </a:lnTo>
                    <a:lnTo>
                      <a:pt x="3462" y="3170"/>
                    </a:lnTo>
                    <a:lnTo>
                      <a:pt x="3457" y="3170"/>
                    </a:lnTo>
                    <a:lnTo>
                      <a:pt x="3452" y="3167"/>
                    </a:lnTo>
                    <a:lnTo>
                      <a:pt x="3446" y="3160"/>
                    </a:lnTo>
                    <a:lnTo>
                      <a:pt x="3438" y="3152"/>
                    </a:lnTo>
                    <a:lnTo>
                      <a:pt x="3431" y="3138"/>
                    </a:lnTo>
                    <a:lnTo>
                      <a:pt x="3421" y="3122"/>
                    </a:lnTo>
                    <a:lnTo>
                      <a:pt x="3409" y="3101"/>
                    </a:lnTo>
                    <a:lnTo>
                      <a:pt x="3370" y="3019"/>
                    </a:lnTo>
                    <a:lnTo>
                      <a:pt x="3335" y="2954"/>
                    </a:lnTo>
                    <a:lnTo>
                      <a:pt x="3306" y="2898"/>
                    </a:lnTo>
                    <a:lnTo>
                      <a:pt x="3282" y="2847"/>
                    </a:lnTo>
                    <a:lnTo>
                      <a:pt x="3271" y="2821"/>
                    </a:lnTo>
                    <a:lnTo>
                      <a:pt x="3261" y="2793"/>
                    </a:lnTo>
                    <a:lnTo>
                      <a:pt x="3251" y="2765"/>
                    </a:lnTo>
                    <a:lnTo>
                      <a:pt x="3241" y="2734"/>
                    </a:lnTo>
                    <a:lnTo>
                      <a:pt x="3231" y="2699"/>
                    </a:lnTo>
                    <a:lnTo>
                      <a:pt x="3222" y="2660"/>
                    </a:lnTo>
                    <a:lnTo>
                      <a:pt x="3212" y="2616"/>
                    </a:lnTo>
                    <a:lnTo>
                      <a:pt x="3202" y="2568"/>
                    </a:lnTo>
                    <a:lnTo>
                      <a:pt x="3192" y="2513"/>
                    </a:lnTo>
                    <a:lnTo>
                      <a:pt x="3181" y="2453"/>
                    </a:lnTo>
                    <a:lnTo>
                      <a:pt x="3169" y="2389"/>
                    </a:lnTo>
                    <a:lnTo>
                      <a:pt x="3155" y="2325"/>
                    </a:lnTo>
                    <a:lnTo>
                      <a:pt x="3141" y="2262"/>
                    </a:lnTo>
                    <a:lnTo>
                      <a:pt x="3127" y="2199"/>
                    </a:lnTo>
                    <a:lnTo>
                      <a:pt x="3114" y="2142"/>
                    </a:lnTo>
                    <a:lnTo>
                      <a:pt x="3101" y="2091"/>
                    </a:lnTo>
                    <a:lnTo>
                      <a:pt x="3090" y="2047"/>
                    </a:lnTo>
                    <a:lnTo>
                      <a:pt x="3079" y="2012"/>
                    </a:lnTo>
                    <a:lnTo>
                      <a:pt x="3075" y="2000"/>
                    </a:lnTo>
                    <a:lnTo>
                      <a:pt x="3070" y="1990"/>
                    </a:lnTo>
                    <a:lnTo>
                      <a:pt x="3068" y="1983"/>
                    </a:lnTo>
                    <a:lnTo>
                      <a:pt x="3064" y="1980"/>
                    </a:lnTo>
                    <a:lnTo>
                      <a:pt x="3061" y="1981"/>
                    </a:lnTo>
                    <a:lnTo>
                      <a:pt x="3060" y="1985"/>
                    </a:lnTo>
                    <a:lnTo>
                      <a:pt x="3059" y="1993"/>
                    </a:lnTo>
                    <a:lnTo>
                      <a:pt x="3058" y="2007"/>
                    </a:lnTo>
                    <a:lnTo>
                      <a:pt x="3059" y="2047"/>
                    </a:lnTo>
                    <a:lnTo>
                      <a:pt x="3064" y="2107"/>
                    </a:lnTo>
                    <a:lnTo>
                      <a:pt x="3071" y="2181"/>
                    </a:lnTo>
                    <a:lnTo>
                      <a:pt x="3081" y="2258"/>
                    </a:lnTo>
                    <a:lnTo>
                      <a:pt x="3091" y="2335"/>
                    </a:lnTo>
                    <a:lnTo>
                      <a:pt x="3103" y="2414"/>
                    </a:lnTo>
                    <a:lnTo>
                      <a:pt x="3114" y="2493"/>
                    </a:lnTo>
                    <a:lnTo>
                      <a:pt x="3124" y="2568"/>
                    </a:lnTo>
                    <a:lnTo>
                      <a:pt x="3132" y="2639"/>
                    </a:lnTo>
                    <a:lnTo>
                      <a:pt x="3140" y="2704"/>
                    </a:lnTo>
                    <a:lnTo>
                      <a:pt x="3142" y="2734"/>
                    </a:lnTo>
                    <a:lnTo>
                      <a:pt x="3144" y="2762"/>
                    </a:lnTo>
                    <a:lnTo>
                      <a:pt x="3145" y="2788"/>
                    </a:lnTo>
                    <a:lnTo>
                      <a:pt x="3145" y="2812"/>
                    </a:lnTo>
                    <a:lnTo>
                      <a:pt x="3145" y="2835"/>
                    </a:lnTo>
                    <a:lnTo>
                      <a:pt x="3142" y="2853"/>
                    </a:lnTo>
                    <a:lnTo>
                      <a:pt x="3140" y="2870"/>
                    </a:lnTo>
                    <a:lnTo>
                      <a:pt x="3135" y="2882"/>
                    </a:lnTo>
                    <a:lnTo>
                      <a:pt x="3130" y="2892"/>
                    </a:lnTo>
                    <a:lnTo>
                      <a:pt x="3122" y="2900"/>
                    </a:lnTo>
                    <a:lnTo>
                      <a:pt x="3115" y="2902"/>
                    </a:lnTo>
                    <a:lnTo>
                      <a:pt x="3105" y="2902"/>
                    </a:lnTo>
                    <a:lnTo>
                      <a:pt x="3094" y="2897"/>
                    </a:lnTo>
                    <a:lnTo>
                      <a:pt x="3080" y="2888"/>
                    </a:lnTo>
                    <a:lnTo>
                      <a:pt x="3065" y="2876"/>
                    </a:lnTo>
                    <a:lnTo>
                      <a:pt x="3049" y="2858"/>
                    </a:lnTo>
                    <a:lnTo>
                      <a:pt x="3015" y="2821"/>
                    </a:lnTo>
                    <a:lnTo>
                      <a:pt x="2986" y="2785"/>
                    </a:lnTo>
                    <a:lnTo>
                      <a:pt x="2962" y="2750"/>
                    </a:lnTo>
                    <a:lnTo>
                      <a:pt x="2940" y="2717"/>
                    </a:lnTo>
                    <a:lnTo>
                      <a:pt x="2922" y="2685"/>
                    </a:lnTo>
                    <a:lnTo>
                      <a:pt x="2907" y="2654"/>
                    </a:lnTo>
                    <a:lnTo>
                      <a:pt x="2894" y="2622"/>
                    </a:lnTo>
                    <a:lnTo>
                      <a:pt x="2883" y="2591"/>
                    </a:lnTo>
                    <a:lnTo>
                      <a:pt x="2874" y="2561"/>
                    </a:lnTo>
                    <a:lnTo>
                      <a:pt x="2867" y="2530"/>
                    </a:lnTo>
                    <a:lnTo>
                      <a:pt x="2859" y="2499"/>
                    </a:lnTo>
                    <a:lnTo>
                      <a:pt x="2853" y="2466"/>
                    </a:lnTo>
                    <a:lnTo>
                      <a:pt x="2839" y="2399"/>
                    </a:lnTo>
                    <a:lnTo>
                      <a:pt x="2822" y="2325"/>
                    </a:lnTo>
                    <a:lnTo>
                      <a:pt x="2811" y="2280"/>
                    </a:lnTo>
                    <a:lnTo>
                      <a:pt x="2797" y="2228"/>
                    </a:lnTo>
                    <a:lnTo>
                      <a:pt x="2779" y="2169"/>
                    </a:lnTo>
                    <a:lnTo>
                      <a:pt x="2759" y="2105"/>
                    </a:lnTo>
                    <a:lnTo>
                      <a:pt x="2739" y="2038"/>
                    </a:lnTo>
                    <a:lnTo>
                      <a:pt x="2717" y="1971"/>
                    </a:lnTo>
                    <a:lnTo>
                      <a:pt x="2694" y="1904"/>
                    </a:lnTo>
                    <a:lnTo>
                      <a:pt x="2672" y="1841"/>
                    </a:lnTo>
                    <a:lnTo>
                      <a:pt x="2651" y="1782"/>
                    </a:lnTo>
                    <a:lnTo>
                      <a:pt x="2630" y="1731"/>
                    </a:lnTo>
                    <a:lnTo>
                      <a:pt x="2620" y="1709"/>
                    </a:lnTo>
                    <a:lnTo>
                      <a:pt x="2611" y="1689"/>
                    </a:lnTo>
                    <a:lnTo>
                      <a:pt x="2602" y="1671"/>
                    </a:lnTo>
                    <a:lnTo>
                      <a:pt x="2593" y="1658"/>
                    </a:lnTo>
                    <a:lnTo>
                      <a:pt x="2586" y="1646"/>
                    </a:lnTo>
                    <a:lnTo>
                      <a:pt x="2580" y="1640"/>
                    </a:lnTo>
                    <a:lnTo>
                      <a:pt x="2573" y="1636"/>
                    </a:lnTo>
                    <a:lnTo>
                      <a:pt x="2570" y="1636"/>
                    </a:lnTo>
                    <a:lnTo>
                      <a:pt x="2565" y="1641"/>
                    </a:lnTo>
                    <a:lnTo>
                      <a:pt x="2562" y="1650"/>
                    </a:lnTo>
                    <a:lnTo>
                      <a:pt x="2561" y="1664"/>
                    </a:lnTo>
                    <a:lnTo>
                      <a:pt x="2560" y="1683"/>
                    </a:lnTo>
                    <a:lnTo>
                      <a:pt x="2561" y="1706"/>
                    </a:lnTo>
                    <a:lnTo>
                      <a:pt x="2562" y="1733"/>
                    </a:lnTo>
                    <a:lnTo>
                      <a:pt x="2565" y="1763"/>
                    </a:lnTo>
                    <a:lnTo>
                      <a:pt x="2567" y="1796"/>
                    </a:lnTo>
                    <a:lnTo>
                      <a:pt x="2575" y="1870"/>
                    </a:lnTo>
                    <a:lnTo>
                      <a:pt x="2585" y="1952"/>
                    </a:lnTo>
                    <a:lnTo>
                      <a:pt x="2596" y="2041"/>
                    </a:lnTo>
                    <a:lnTo>
                      <a:pt x="2608" y="2132"/>
                    </a:lnTo>
                    <a:lnTo>
                      <a:pt x="2618" y="2223"/>
                    </a:lnTo>
                    <a:lnTo>
                      <a:pt x="2630" y="2314"/>
                    </a:lnTo>
                    <a:lnTo>
                      <a:pt x="2637" y="2400"/>
                    </a:lnTo>
                    <a:lnTo>
                      <a:pt x="2643" y="2479"/>
                    </a:lnTo>
                    <a:lnTo>
                      <a:pt x="2645" y="2515"/>
                    </a:lnTo>
                    <a:lnTo>
                      <a:pt x="2645" y="2549"/>
                    </a:lnTo>
                    <a:lnTo>
                      <a:pt x="2645" y="2580"/>
                    </a:lnTo>
                    <a:lnTo>
                      <a:pt x="2643" y="2606"/>
                    </a:lnTo>
                    <a:lnTo>
                      <a:pt x="2641" y="2631"/>
                    </a:lnTo>
                    <a:lnTo>
                      <a:pt x="2637" y="2651"/>
                    </a:lnTo>
                    <a:lnTo>
                      <a:pt x="2631" y="2666"/>
                    </a:lnTo>
                    <a:lnTo>
                      <a:pt x="2625" y="2677"/>
                    </a:lnTo>
                    <a:lnTo>
                      <a:pt x="2616" y="2684"/>
                    </a:lnTo>
                    <a:lnTo>
                      <a:pt x="2606" y="2685"/>
                    </a:lnTo>
                    <a:lnTo>
                      <a:pt x="2593" y="2681"/>
                    </a:lnTo>
                    <a:lnTo>
                      <a:pt x="2580" y="2671"/>
                    </a:lnTo>
                    <a:lnTo>
                      <a:pt x="2567" y="2659"/>
                    </a:lnTo>
                    <a:lnTo>
                      <a:pt x="2553" y="2645"/>
                    </a:lnTo>
                    <a:lnTo>
                      <a:pt x="2541" y="2630"/>
                    </a:lnTo>
                    <a:lnTo>
                      <a:pt x="2529" y="2614"/>
                    </a:lnTo>
                    <a:lnTo>
                      <a:pt x="2516" y="2595"/>
                    </a:lnTo>
                    <a:lnTo>
                      <a:pt x="2504" y="2576"/>
                    </a:lnTo>
                    <a:lnTo>
                      <a:pt x="2491" y="2556"/>
                    </a:lnTo>
                    <a:lnTo>
                      <a:pt x="2480" y="2535"/>
                    </a:lnTo>
                    <a:lnTo>
                      <a:pt x="2456" y="2490"/>
                    </a:lnTo>
                    <a:lnTo>
                      <a:pt x="2434" y="2441"/>
                    </a:lnTo>
                    <a:lnTo>
                      <a:pt x="2411" y="2390"/>
                    </a:lnTo>
                    <a:lnTo>
                      <a:pt x="2391" y="2335"/>
                    </a:lnTo>
                    <a:lnTo>
                      <a:pt x="2371" y="2279"/>
                    </a:lnTo>
                    <a:lnTo>
                      <a:pt x="2353" y="2222"/>
                    </a:lnTo>
                    <a:lnTo>
                      <a:pt x="2335" y="2162"/>
                    </a:lnTo>
                    <a:lnTo>
                      <a:pt x="2319" y="2103"/>
                    </a:lnTo>
                    <a:lnTo>
                      <a:pt x="2304" y="2043"/>
                    </a:lnTo>
                    <a:lnTo>
                      <a:pt x="2290" y="1985"/>
                    </a:lnTo>
                    <a:lnTo>
                      <a:pt x="2279" y="1927"/>
                    </a:lnTo>
                    <a:lnTo>
                      <a:pt x="2269" y="1870"/>
                    </a:lnTo>
                    <a:lnTo>
                      <a:pt x="2248" y="1760"/>
                    </a:lnTo>
                    <a:lnTo>
                      <a:pt x="2225" y="1651"/>
                    </a:lnTo>
                    <a:lnTo>
                      <a:pt x="2215" y="1600"/>
                    </a:lnTo>
                    <a:lnTo>
                      <a:pt x="2204" y="1552"/>
                    </a:lnTo>
                    <a:lnTo>
                      <a:pt x="2194" y="1509"/>
                    </a:lnTo>
                    <a:lnTo>
                      <a:pt x="2184" y="1470"/>
                    </a:lnTo>
                    <a:lnTo>
                      <a:pt x="2175" y="1438"/>
                    </a:lnTo>
                    <a:lnTo>
                      <a:pt x="2165" y="1412"/>
                    </a:lnTo>
                    <a:lnTo>
                      <a:pt x="2162" y="1402"/>
                    </a:lnTo>
                    <a:lnTo>
                      <a:pt x="2158" y="1394"/>
                    </a:lnTo>
                    <a:lnTo>
                      <a:pt x="2154" y="1388"/>
                    </a:lnTo>
                    <a:lnTo>
                      <a:pt x="2150" y="1386"/>
                    </a:lnTo>
                    <a:lnTo>
                      <a:pt x="2147" y="1384"/>
                    </a:lnTo>
                    <a:lnTo>
                      <a:pt x="2144" y="1386"/>
                    </a:lnTo>
                    <a:lnTo>
                      <a:pt x="2140" y="1391"/>
                    </a:lnTo>
                    <a:lnTo>
                      <a:pt x="2138" y="1397"/>
                    </a:lnTo>
                    <a:lnTo>
                      <a:pt x="2135" y="1407"/>
                    </a:lnTo>
                    <a:lnTo>
                      <a:pt x="2133" y="1421"/>
                    </a:lnTo>
                    <a:lnTo>
                      <a:pt x="2132" y="1436"/>
                    </a:lnTo>
                    <a:lnTo>
                      <a:pt x="2130" y="1455"/>
                    </a:lnTo>
                    <a:lnTo>
                      <a:pt x="2127" y="1500"/>
                    </a:lnTo>
                    <a:lnTo>
                      <a:pt x="2127" y="1550"/>
                    </a:lnTo>
                    <a:lnTo>
                      <a:pt x="2128" y="1605"/>
                    </a:lnTo>
                    <a:lnTo>
                      <a:pt x="2129" y="1663"/>
                    </a:lnTo>
                    <a:lnTo>
                      <a:pt x="2133" y="1721"/>
                    </a:lnTo>
                    <a:lnTo>
                      <a:pt x="2138" y="1782"/>
                    </a:lnTo>
                    <a:lnTo>
                      <a:pt x="2144" y="1845"/>
                    </a:lnTo>
                    <a:lnTo>
                      <a:pt x="2149" y="1906"/>
                    </a:lnTo>
                    <a:lnTo>
                      <a:pt x="2163" y="2026"/>
                    </a:lnTo>
                    <a:lnTo>
                      <a:pt x="2178" y="2133"/>
                    </a:lnTo>
                    <a:lnTo>
                      <a:pt x="2190" y="2224"/>
                    </a:lnTo>
                    <a:lnTo>
                      <a:pt x="2199" y="2290"/>
                    </a:lnTo>
                    <a:lnTo>
                      <a:pt x="2202" y="2320"/>
                    </a:lnTo>
                    <a:lnTo>
                      <a:pt x="2205" y="2355"/>
                    </a:lnTo>
                    <a:lnTo>
                      <a:pt x="2208" y="2395"/>
                    </a:lnTo>
                    <a:lnTo>
                      <a:pt x="2210" y="2438"/>
                    </a:lnTo>
                    <a:lnTo>
                      <a:pt x="2213" y="2481"/>
                    </a:lnTo>
                    <a:lnTo>
                      <a:pt x="2213" y="2524"/>
                    </a:lnTo>
                    <a:lnTo>
                      <a:pt x="2213" y="2564"/>
                    </a:lnTo>
                    <a:lnTo>
                      <a:pt x="2210" y="2600"/>
                    </a:lnTo>
                    <a:lnTo>
                      <a:pt x="2208" y="2616"/>
                    </a:lnTo>
                    <a:lnTo>
                      <a:pt x="2207" y="2631"/>
                    </a:lnTo>
                    <a:lnTo>
                      <a:pt x="2203" y="2644"/>
                    </a:lnTo>
                    <a:lnTo>
                      <a:pt x="2199" y="2655"/>
                    </a:lnTo>
                    <a:lnTo>
                      <a:pt x="2195" y="2662"/>
                    </a:lnTo>
                    <a:lnTo>
                      <a:pt x="2190" y="2669"/>
                    </a:lnTo>
                    <a:lnTo>
                      <a:pt x="2184" y="2672"/>
                    </a:lnTo>
                    <a:lnTo>
                      <a:pt x="2178" y="2672"/>
                    </a:lnTo>
                    <a:lnTo>
                      <a:pt x="2172" y="2670"/>
                    </a:lnTo>
                    <a:lnTo>
                      <a:pt x="2163" y="2664"/>
                    </a:lnTo>
                    <a:lnTo>
                      <a:pt x="2154" y="2655"/>
                    </a:lnTo>
                    <a:lnTo>
                      <a:pt x="2144" y="2641"/>
                    </a:lnTo>
                    <a:lnTo>
                      <a:pt x="2134" y="2624"/>
                    </a:lnTo>
                    <a:lnTo>
                      <a:pt x="2122" y="2603"/>
                    </a:lnTo>
                    <a:lnTo>
                      <a:pt x="2109" y="2578"/>
                    </a:lnTo>
                    <a:lnTo>
                      <a:pt x="2096" y="2548"/>
                    </a:lnTo>
                    <a:lnTo>
                      <a:pt x="2066" y="2485"/>
                    </a:lnTo>
                    <a:lnTo>
                      <a:pt x="2037" y="2427"/>
                    </a:lnTo>
                    <a:lnTo>
                      <a:pt x="2009" y="2372"/>
                    </a:lnTo>
                    <a:lnTo>
                      <a:pt x="1982" y="2319"/>
                    </a:lnTo>
                    <a:lnTo>
                      <a:pt x="1956" y="2271"/>
                    </a:lnTo>
                    <a:lnTo>
                      <a:pt x="1931" y="2222"/>
                    </a:lnTo>
                    <a:lnTo>
                      <a:pt x="1906" y="2174"/>
                    </a:lnTo>
                    <a:lnTo>
                      <a:pt x="1883" y="2128"/>
                    </a:lnTo>
                    <a:lnTo>
                      <a:pt x="1862" y="2081"/>
                    </a:lnTo>
                    <a:lnTo>
                      <a:pt x="1842" y="2032"/>
                    </a:lnTo>
                    <a:lnTo>
                      <a:pt x="1833" y="2007"/>
                    </a:lnTo>
                    <a:lnTo>
                      <a:pt x="1825" y="1982"/>
                    </a:lnTo>
                    <a:lnTo>
                      <a:pt x="1816" y="1956"/>
                    </a:lnTo>
                    <a:lnTo>
                      <a:pt x="1809" y="1930"/>
                    </a:lnTo>
                    <a:lnTo>
                      <a:pt x="1801" y="1902"/>
                    </a:lnTo>
                    <a:lnTo>
                      <a:pt x="1795" y="1874"/>
                    </a:lnTo>
                    <a:lnTo>
                      <a:pt x="1787" y="1845"/>
                    </a:lnTo>
                    <a:lnTo>
                      <a:pt x="1782" y="1815"/>
                    </a:lnTo>
                    <a:lnTo>
                      <a:pt x="1777" y="1784"/>
                    </a:lnTo>
                    <a:lnTo>
                      <a:pt x="1772" y="1751"/>
                    </a:lnTo>
                    <a:lnTo>
                      <a:pt x="1767" y="1718"/>
                    </a:lnTo>
                    <a:lnTo>
                      <a:pt x="1765" y="1683"/>
                    </a:lnTo>
                    <a:lnTo>
                      <a:pt x="1759" y="1610"/>
                    </a:lnTo>
                    <a:lnTo>
                      <a:pt x="1754" y="1538"/>
                    </a:lnTo>
                    <a:lnTo>
                      <a:pt x="1751" y="1467"/>
                    </a:lnTo>
                    <a:lnTo>
                      <a:pt x="1749" y="1396"/>
                    </a:lnTo>
                    <a:lnTo>
                      <a:pt x="1746" y="1328"/>
                    </a:lnTo>
                    <a:lnTo>
                      <a:pt x="1745" y="1263"/>
                    </a:lnTo>
                    <a:lnTo>
                      <a:pt x="1742" y="1203"/>
                    </a:lnTo>
                    <a:lnTo>
                      <a:pt x="1741" y="1148"/>
                    </a:lnTo>
                    <a:lnTo>
                      <a:pt x="1739" y="1100"/>
                    </a:lnTo>
                    <a:lnTo>
                      <a:pt x="1736" y="1059"/>
                    </a:lnTo>
                    <a:lnTo>
                      <a:pt x="1732" y="1026"/>
                    </a:lnTo>
                    <a:lnTo>
                      <a:pt x="1729" y="1004"/>
                    </a:lnTo>
                    <a:lnTo>
                      <a:pt x="1726" y="996"/>
                    </a:lnTo>
                    <a:lnTo>
                      <a:pt x="1722" y="991"/>
                    </a:lnTo>
                    <a:lnTo>
                      <a:pt x="1719" y="989"/>
                    </a:lnTo>
                    <a:lnTo>
                      <a:pt x="1715" y="990"/>
                    </a:lnTo>
                    <a:lnTo>
                      <a:pt x="1711" y="994"/>
                    </a:lnTo>
                    <a:lnTo>
                      <a:pt x="1706" y="1001"/>
                    </a:lnTo>
                    <a:lnTo>
                      <a:pt x="1701" y="1011"/>
                    </a:lnTo>
                    <a:lnTo>
                      <a:pt x="1695" y="1025"/>
                    </a:lnTo>
                    <a:lnTo>
                      <a:pt x="1689" y="1045"/>
                    </a:lnTo>
                    <a:lnTo>
                      <a:pt x="1683" y="1066"/>
                    </a:lnTo>
                    <a:lnTo>
                      <a:pt x="1676" y="1090"/>
                    </a:lnTo>
                    <a:lnTo>
                      <a:pt x="1670" y="1117"/>
                    </a:lnTo>
                    <a:lnTo>
                      <a:pt x="1658" y="1176"/>
                    </a:lnTo>
                    <a:lnTo>
                      <a:pt x="1648" y="1242"/>
                    </a:lnTo>
                    <a:lnTo>
                      <a:pt x="1639" y="1313"/>
                    </a:lnTo>
                    <a:lnTo>
                      <a:pt x="1633" y="1388"/>
                    </a:lnTo>
                    <a:lnTo>
                      <a:pt x="1630" y="1427"/>
                    </a:lnTo>
                    <a:lnTo>
                      <a:pt x="1628" y="1467"/>
                    </a:lnTo>
                    <a:lnTo>
                      <a:pt x="1626" y="1505"/>
                    </a:lnTo>
                    <a:lnTo>
                      <a:pt x="1626" y="1544"/>
                    </a:lnTo>
                    <a:lnTo>
                      <a:pt x="1625" y="1588"/>
                    </a:lnTo>
                    <a:lnTo>
                      <a:pt x="1624" y="1641"/>
                    </a:lnTo>
                    <a:lnTo>
                      <a:pt x="1620" y="1701"/>
                    </a:lnTo>
                    <a:lnTo>
                      <a:pt x="1616" y="1766"/>
                    </a:lnTo>
                    <a:lnTo>
                      <a:pt x="1610" y="1834"/>
                    </a:lnTo>
                    <a:lnTo>
                      <a:pt x="1603" y="1901"/>
                    </a:lnTo>
                    <a:lnTo>
                      <a:pt x="1594" y="1966"/>
                    </a:lnTo>
                    <a:lnTo>
                      <a:pt x="1584" y="2027"/>
                    </a:lnTo>
                    <a:lnTo>
                      <a:pt x="1579" y="2055"/>
                    </a:lnTo>
                    <a:lnTo>
                      <a:pt x="1573" y="2081"/>
                    </a:lnTo>
                    <a:lnTo>
                      <a:pt x="1565" y="2105"/>
                    </a:lnTo>
                    <a:lnTo>
                      <a:pt x="1559" y="2126"/>
                    </a:lnTo>
                    <a:lnTo>
                      <a:pt x="1551" y="2144"/>
                    </a:lnTo>
                    <a:lnTo>
                      <a:pt x="1543" y="2159"/>
                    </a:lnTo>
                    <a:lnTo>
                      <a:pt x="1535" y="2172"/>
                    </a:lnTo>
                    <a:lnTo>
                      <a:pt x="1527" y="2181"/>
                    </a:lnTo>
                    <a:lnTo>
                      <a:pt x="1517" y="2184"/>
                    </a:lnTo>
                    <a:lnTo>
                      <a:pt x="1507" y="2184"/>
                    </a:lnTo>
                    <a:lnTo>
                      <a:pt x="1497" y="2181"/>
                    </a:lnTo>
                    <a:lnTo>
                      <a:pt x="1487" y="2172"/>
                    </a:lnTo>
                    <a:lnTo>
                      <a:pt x="1475" y="2158"/>
                    </a:lnTo>
                    <a:lnTo>
                      <a:pt x="1463" y="2138"/>
                    </a:lnTo>
                    <a:lnTo>
                      <a:pt x="1452" y="2113"/>
                    </a:lnTo>
                    <a:lnTo>
                      <a:pt x="1438" y="2083"/>
                    </a:lnTo>
                    <a:lnTo>
                      <a:pt x="1392" y="1958"/>
                    </a:lnTo>
                    <a:lnTo>
                      <a:pt x="1354" y="1856"/>
                    </a:lnTo>
                    <a:lnTo>
                      <a:pt x="1338" y="1810"/>
                    </a:lnTo>
                    <a:lnTo>
                      <a:pt x="1326" y="1768"/>
                    </a:lnTo>
                    <a:lnTo>
                      <a:pt x="1316" y="1728"/>
                    </a:lnTo>
                    <a:lnTo>
                      <a:pt x="1307" y="1689"/>
                    </a:lnTo>
                    <a:lnTo>
                      <a:pt x="1302" y="1651"/>
                    </a:lnTo>
                    <a:lnTo>
                      <a:pt x="1298" y="1613"/>
                    </a:lnTo>
                    <a:lnTo>
                      <a:pt x="1297" y="1574"/>
                    </a:lnTo>
                    <a:lnTo>
                      <a:pt x="1298" y="1533"/>
                    </a:lnTo>
                    <a:lnTo>
                      <a:pt x="1302" y="1489"/>
                    </a:lnTo>
                    <a:lnTo>
                      <a:pt x="1307" y="1443"/>
                    </a:lnTo>
                    <a:lnTo>
                      <a:pt x="1314" y="1392"/>
                    </a:lnTo>
                    <a:lnTo>
                      <a:pt x="1324" y="1337"/>
                    </a:lnTo>
                    <a:lnTo>
                      <a:pt x="1337" y="1270"/>
                    </a:lnTo>
                    <a:lnTo>
                      <a:pt x="1346" y="1208"/>
                    </a:lnTo>
                    <a:lnTo>
                      <a:pt x="1352" y="1152"/>
                    </a:lnTo>
                    <a:lnTo>
                      <a:pt x="1357" y="1102"/>
                    </a:lnTo>
                    <a:lnTo>
                      <a:pt x="1359" y="1056"/>
                    </a:lnTo>
                    <a:lnTo>
                      <a:pt x="1359" y="1016"/>
                    </a:lnTo>
                    <a:lnTo>
                      <a:pt x="1358" y="980"/>
                    </a:lnTo>
                    <a:lnTo>
                      <a:pt x="1356" y="950"/>
                    </a:lnTo>
                    <a:lnTo>
                      <a:pt x="1352" y="924"/>
                    </a:lnTo>
                    <a:lnTo>
                      <a:pt x="1347" y="903"/>
                    </a:lnTo>
                    <a:lnTo>
                      <a:pt x="1341" y="886"/>
                    </a:lnTo>
                    <a:lnTo>
                      <a:pt x="1334" y="874"/>
                    </a:lnTo>
                    <a:lnTo>
                      <a:pt x="1331" y="869"/>
                    </a:lnTo>
                    <a:lnTo>
                      <a:pt x="1327" y="866"/>
                    </a:lnTo>
                    <a:lnTo>
                      <a:pt x="1323" y="864"/>
                    </a:lnTo>
                    <a:lnTo>
                      <a:pt x="1319" y="863"/>
                    </a:lnTo>
                    <a:lnTo>
                      <a:pt x="1316" y="861"/>
                    </a:lnTo>
                    <a:lnTo>
                      <a:pt x="1312" y="863"/>
                    </a:lnTo>
                    <a:lnTo>
                      <a:pt x="1308" y="864"/>
                    </a:lnTo>
                    <a:lnTo>
                      <a:pt x="1304" y="868"/>
                    </a:lnTo>
                    <a:lnTo>
                      <a:pt x="1296" y="878"/>
                    </a:lnTo>
                    <a:lnTo>
                      <a:pt x="1287" y="889"/>
                    </a:lnTo>
                    <a:lnTo>
                      <a:pt x="1279" y="901"/>
                    </a:lnTo>
                    <a:lnTo>
                      <a:pt x="1273" y="914"/>
                    </a:lnTo>
                    <a:lnTo>
                      <a:pt x="1267" y="929"/>
                    </a:lnTo>
                    <a:lnTo>
                      <a:pt x="1261" y="944"/>
                    </a:lnTo>
                    <a:lnTo>
                      <a:pt x="1256" y="960"/>
                    </a:lnTo>
                    <a:lnTo>
                      <a:pt x="1252" y="976"/>
                    </a:lnTo>
                    <a:lnTo>
                      <a:pt x="1246" y="1011"/>
                    </a:lnTo>
                    <a:lnTo>
                      <a:pt x="1241" y="1049"/>
                    </a:lnTo>
                    <a:lnTo>
                      <a:pt x="1238" y="1087"/>
                    </a:lnTo>
                    <a:lnTo>
                      <a:pt x="1236" y="1127"/>
                    </a:lnTo>
                    <a:lnTo>
                      <a:pt x="1236" y="1168"/>
                    </a:lnTo>
                    <a:lnTo>
                      <a:pt x="1237" y="1211"/>
                    </a:lnTo>
                    <a:lnTo>
                      <a:pt x="1238" y="1252"/>
                    </a:lnTo>
                    <a:lnTo>
                      <a:pt x="1241" y="1292"/>
                    </a:lnTo>
                    <a:lnTo>
                      <a:pt x="1245" y="1371"/>
                    </a:lnTo>
                    <a:lnTo>
                      <a:pt x="1246" y="1440"/>
                    </a:lnTo>
                    <a:lnTo>
                      <a:pt x="1247" y="1478"/>
                    </a:lnTo>
                    <a:lnTo>
                      <a:pt x="1250" y="1522"/>
                    </a:lnTo>
                    <a:lnTo>
                      <a:pt x="1253" y="1573"/>
                    </a:lnTo>
                    <a:lnTo>
                      <a:pt x="1257" y="1628"/>
                    </a:lnTo>
                    <a:lnTo>
                      <a:pt x="1261" y="1684"/>
                    </a:lnTo>
                    <a:lnTo>
                      <a:pt x="1264" y="1741"/>
                    </a:lnTo>
                    <a:lnTo>
                      <a:pt x="1267" y="1796"/>
                    </a:lnTo>
                    <a:lnTo>
                      <a:pt x="1268" y="1847"/>
                    </a:lnTo>
                    <a:lnTo>
                      <a:pt x="1268" y="1870"/>
                    </a:lnTo>
                    <a:lnTo>
                      <a:pt x="1268" y="1892"/>
                    </a:lnTo>
                    <a:lnTo>
                      <a:pt x="1266" y="1912"/>
                    </a:lnTo>
                    <a:lnTo>
                      <a:pt x="1264" y="1930"/>
                    </a:lnTo>
                    <a:lnTo>
                      <a:pt x="1262" y="1946"/>
                    </a:lnTo>
                    <a:lnTo>
                      <a:pt x="1258" y="1958"/>
                    </a:lnTo>
                    <a:lnTo>
                      <a:pt x="1253" y="1968"/>
                    </a:lnTo>
                    <a:lnTo>
                      <a:pt x="1248" y="1976"/>
                    </a:lnTo>
                    <a:lnTo>
                      <a:pt x="1241" y="1978"/>
                    </a:lnTo>
                    <a:lnTo>
                      <a:pt x="1233" y="1978"/>
                    </a:lnTo>
                    <a:lnTo>
                      <a:pt x="1225" y="1975"/>
                    </a:lnTo>
                    <a:lnTo>
                      <a:pt x="1215" y="1967"/>
                    </a:lnTo>
                    <a:lnTo>
                      <a:pt x="1203" y="1955"/>
                    </a:lnTo>
                    <a:lnTo>
                      <a:pt x="1191" y="1939"/>
                    </a:lnTo>
                    <a:lnTo>
                      <a:pt x="1177" y="1917"/>
                    </a:lnTo>
                    <a:lnTo>
                      <a:pt x="1162" y="1890"/>
                    </a:lnTo>
                    <a:lnTo>
                      <a:pt x="1131" y="1834"/>
                    </a:lnTo>
                    <a:lnTo>
                      <a:pt x="1102" y="1780"/>
                    </a:lnTo>
                    <a:lnTo>
                      <a:pt x="1075" y="1730"/>
                    </a:lnTo>
                    <a:lnTo>
                      <a:pt x="1051" y="1681"/>
                    </a:lnTo>
                    <a:lnTo>
                      <a:pt x="1030" y="1634"/>
                    </a:lnTo>
                    <a:lnTo>
                      <a:pt x="1011" y="1588"/>
                    </a:lnTo>
                    <a:lnTo>
                      <a:pt x="1004" y="1565"/>
                    </a:lnTo>
                    <a:lnTo>
                      <a:pt x="995" y="1542"/>
                    </a:lnTo>
                    <a:lnTo>
                      <a:pt x="989" y="1518"/>
                    </a:lnTo>
                    <a:lnTo>
                      <a:pt x="982" y="1494"/>
                    </a:lnTo>
                    <a:lnTo>
                      <a:pt x="976" y="1470"/>
                    </a:lnTo>
                    <a:lnTo>
                      <a:pt x="971" y="1445"/>
                    </a:lnTo>
                    <a:lnTo>
                      <a:pt x="966" y="1421"/>
                    </a:lnTo>
                    <a:lnTo>
                      <a:pt x="963" y="1394"/>
                    </a:lnTo>
                    <a:lnTo>
                      <a:pt x="960" y="1368"/>
                    </a:lnTo>
                    <a:lnTo>
                      <a:pt x="958" y="1341"/>
                    </a:lnTo>
                    <a:lnTo>
                      <a:pt x="955" y="1312"/>
                    </a:lnTo>
                    <a:lnTo>
                      <a:pt x="954" y="1283"/>
                    </a:lnTo>
                    <a:lnTo>
                      <a:pt x="954" y="1253"/>
                    </a:lnTo>
                    <a:lnTo>
                      <a:pt x="954" y="1222"/>
                    </a:lnTo>
                    <a:lnTo>
                      <a:pt x="955" y="1190"/>
                    </a:lnTo>
                    <a:lnTo>
                      <a:pt x="956" y="1156"/>
                    </a:lnTo>
                    <a:lnTo>
                      <a:pt x="961" y="1084"/>
                    </a:lnTo>
                    <a:lnTo>
                      <a:pt x="969" y="1005"/>
                    </a:lnTo>
                    <a:lnTo>
                      <a:pt x="977" y="930"/>
                    </a:lnTo>
                    <a:lnTo>
                      <a:pt x="984" y="866"/>
                    </a:lnTo>
                    <a:lnTo>
                      <a:pt x="989" y="814"/>
                    </a:lnTo>
                    <a:lnTo>
                      <a:pt x="990" y="770"/>
                    </a:lnTo>
                    <a:lnTo>
                      <a:pt x="990" y="752"/>
                    </a:lnTo>
                    <a:lnTo>
                      <a:pt x="989" y="735"/>
                    </a:lnTo>
                    <a:lnTo>
                      <a:pt x="987" y="722"/>
                    </a:lnTo>
                    <a:lnTo>
                      <a:pt x="985" y="709"/>
                    </a:lnTo>
                    <a:lnTo>
                      <a:pt x="982" y="700"/>
                    </a:lnTo>
                    <a:lnTo>
                      <a:pt x="980" y="692"/>
                    </a:lnTo>
                    <a:lnTo>
                      <a:pt x="976" y="685"/>
                    </a:lnTo>
                    <a:lnTo>
                      <a:pt x="972" y="682"/>
                    </a:lnTo>
                    <a:lnTo>
                      <a:pt x="968" y="678"/>
                    </a:lnTo>
                    <a:lnTo>
                      <a:pt x="963" y="677"/>
                    </a:lnTo>
                    <a:lnTo>
                      <a:pt x="956" y="678"/>
                    </a:lnTo>
                    <a:lnTo>
                      <a:pt x="950" y="679"/>
                    </a:lnTo>
                    <a:lnTo>
                      <a:pt x="943" y="683"/>
                    </a:lnTo>
                    <a:lnTo>
                      <a:pt x="935" y="687"/>
                    </a:lnTo>
                    <a:lnTo>
                      <a:pt x="926" y="693"/>
                    </a:lnTo>
                    <a:lnTo>
                      <a:pt x="919" y="699"/>
                    </a:lnTo>
                    <a:lnTo>
                      <a:pt x="899" y="715"/>
                    </a:lnTo>
                    <a:lnTo>
                      <a:pt x="879" y="735"/>
                    </a:lnTo>
                    <a:lnTo>
                      <a:pt x="855" y="758"/>
                    </a:lnTo>
                    <a:lnTo>
                      <a:pt x="830" y="783"/>
                    </a:lnTo>
                    <a:lnTo>
                      <a:pt x="819" y="798"/>
                    </a:lnTo>
                    <a:lnTo>
                      <a:pt x="809" y="816"/>
                    </a:lnTo>
                    <a:lnTo>
                      <a:pt x="802" y="839"/>
                    </a:lnTo>
                    <a:lnTo>
                      <a:pt x="795" y="864"/>
                    </a:lnTo>
                    <a:lnTo>
                      <a:pt x="792" y="891"/>
                    </a:lnTo>
                    <a:lnTo>
                      <a:pt x="789" y="921"/>
                    </a:lnTo>
                    <a:lnTo>
                      <a:pt x="788" y="954"/>
                    </a:lnTo>
                    <a:lnTo>
                      <a:pt x="788" y="987"/>
                    </a:lnTo>
                    <a:lnTo>
                      <a:pt x="789" y="1024"/>
                    </a:lnTo>
                    <a:lnTo>
                      <a:pt x="792" y="1060"/>
                    </a:lnTo>
                    <a:lnTo>
                      <a:pt x="794" y="1099"/>
                    </a:lnTo>
                    <a:lnTo>
                      <a:pt x="798" y="1137"/>
                    </a:lnTo>
                    <a:lnTo>
                      <a:pt x="807" y="1215"/>
                    </a:lnTo>
                    <a:lnTo>
                      <a:pt x="814" y="1292"/>
                    </a:lnTo>
                    <a:lnTo>
                      <a:pt x="823" y="1366"/>
                    </a:lnTo>
                    <a:lnTo>
                      <a:pt x="828" y="1434"/>
                    </a:lnTo>
                    <a:lnTo>
                      <a:pt x="829" y="1465"/>
                    </a:lnTo>
                    <a:lnTo>
                      <a:pt x="830" y="1494"/>
                    </a:lnTo>
                    <a:lnTo>
                      <a:pt x="830" y="1522"/>
                    </a:lnTo>
                    <a:lnTo>
                      <a:pt x="828" y="1545"/>
                    </a:lnTo>
                    <a:lnTo>
                      <a:pt x="824" y="1565"/>
                    </a:lnTo>
                    <a:lnTo>
                      <a:pt x="819" y="1582"/>
                    </a:lnTo>
                    <a:lnTo>
                      <a:pt x="813" y="1595"/>
                    </a:lnTo>
                    <a:lnTo>
                      <a:pt x="804" y="1604"/>
                    </a:lnTo>
                    <a:lnTo>
                      <a:pt x="793" y="1609"/>
                    </a:lnTo>
                    <a:lnTo>
                      <a:pt x="780" y="1609"/>
                    </a:lnTo>
                    <a:lnTo>
                      <a:pt x="765" y="1604"/>
                    </a:lnTo>
                    <a:lnTo>
                      <a:pt x="747" y="1594"/>
                    </a:lnTo>
                    <a:lnTo>
                      <a:pt x="703" y="1564"/>
                    </a:lnTo>
                    <a:lnTo>
                      <a:pt x="653" y="1528"/>
                    </a:lnTo>
                    <a:lnTo>
                      <a:pt x="599" y="1485"/>
                    </a:lnTo>
                    <a:lnTo>
                      <a:pt x="541" y="1438"/>
                    </a:lnTo>
                    <a:lnTo>
                      <a:pt x="480" y="1386"/>
                    </a:lnTo>
                    <a:lnTo>
                      <a:pt x="417" y="1328"/>
                    </a:lnTo>
                    <a:lnTo>
                      <a:pt x="386" y="1298"/>
                    </a:lnTo>
                    <a:lnTo>
                      <a:pt x="355" y="1268"/>
                    </a:lnTo>
                    <a:lnTo>
                      <a:pt x="324" y="1237"/>
                    </a:lnTo>
                    <a:lnTo>
                      <a:pt x="294" y="1205"/>
                    </a:lnTo>
                    <a:lnTo>
                      <a:pt x="264" y="1172"/>
                    </a:lnTo>
                    <a:lnTo>
                      <a:pt x="235" y="1138"/>
                    </a:lnTo>
                    <a:lnTo>
                      <a:pt x="208" y="1105"/>
                    </a:lnTo>
                    <a:lnTo>
                      <a:pt x="180" y="1071"/>
                    </a:lnTo>
                    <a:lnTo>
                      <a:pt x="155" y="1036"/>
                    </a:lnTo>
                    <a:lnTo>
                      <a:pt x="130" y="1001"/>
                    </a:lnTo>
                    <a:lnTo>
                      <a:pt x="108" y="966"/>
                    </a:lnTo>
                    <a:lnTo>
                      <a:pt x="88" y="933"/>
                    </a:lnTo>
                    <a:lnTo>
                      <a:pt x="68" y="898"/>
                    </a:lnTo>
                    <a:lnTo>
                      <a:pt x="52" y="863"/>
                    </a:lnTo>
                    <a:lnTo>
                      <a:pt x="37" y="828"/>
                    </a:lnTo>
                    <a:lnTo>
                      <a:pt x="24" y="793"/>
                    </a:lnTo>
                    <a:lnTo>
                      <a:pt x="14" y="759"/>
                    </a:lnTo>
                    <a:lnTo>
                      <a:pt x="7" y="725"/>
                    </a:lnTo>
                    <a:lnTo>
                      <a:pt x="2" y="692"/>
                    </a:lnTo>
                    <a:lnTo>
                      <a:pt x="0" y="659"/>
                    </a:lnTo>
                    <a:lnTo>
                      <a:pt x="0" y="594"/>
                    </a:lnTo>
                    <a:lnTo>
                      <a:pt x="2" y="531"/>
                    </a:lnTo>
                    <a:lnTo>
                      <a:pt x="3" y="499"/>
                    </a:lnTo>
                    <a:lnTo>
                      <a:pt x="5" y="467"/>
                    </a:lnTo>
                    <a:lnTo>
                      <a:pt x="8" y="437"/>
                    </a:lnTo>
                    <a:lnTo>
                      <a:pt x="10" y="406"/>
                    </a:lnTo>
                    <a:lnTo>
                      <a:pt x="15" y="376"/>
                    </a:lnTo>
                    <a:lnTo>
                      <a:pt x="20" y="347"/>
                    </a:lnTo>
                    <a:lnTo>
                      <a:pt x="25" y="318"/>
                    </a:lnTo>
                    <a:lnTo>
                      <a:pt x="33" y="291"/>
                    </a:lnTo>
                    <a:lnTo>
                      <a:pt x="40" y="264"/>
                    </a:lnTo>
                    <a:lnTo>
                      <a:pt x="50" y="237"/>
                    </a:lnTo>
                    <a:lnTo>
                      <a:pt x="60" y="212"/>
                    </a:lnTo>
                    <a:lnTo>
                      <a:pt x="73" y="189"/>
                    </a:lnTo>
                    <a:lnTo>
                      <a:pt x="87" y="165"/>
                    </a:lnTo>
                    <a:lnTo>
                      <a:pt x="102" y="144"/>
                    </a:lnTo>
                    <a:lnTo>
                      <a:pt x="119" y="122"/>
                    </a:lnTo>
                    <a:lnTo>
                      <a:pt x="138" y="104"/>
                    </a:lnTo>
                    <a:lnTo>
                      <a:pt x="158" y="86"/>
                    </a:lnTo>
                    <a:lnTo>
                      <a:pt x="180" y="70"/>
                    </a:lnTo>
                    <a:lnTo>
                      <a:pt x="205" y="55"/>
                    </a:lnTo>
                    <a:lnTo>
                      <a:pt x="233" y="41"/>
                    </a:lnTo>
                    <a:lnTo>
                      <a:pt x="261" y="30"/>
                    </a:lnTo>
                    <a:lnTo>
                      <a:pt x="292" y="20"/>
                    </a:lnTo>
                    <a:lnTo>
                      <a:pt x="326" y="13"/>
                    </a:lnTo>
                    <a:lnTo>
                      <a:pt x="362" y="6"/>
                    </a:lnTo>
                    <a:lnTo>
                      <a:pt x="401" y="3"/>
                    </a:lnTo>
                    <a:lnTo>
                      <a:pt x="442" y="0"/>
                    </a:lnTo>
                    <a:lnTo>
                      <a:pt x="487" y="0"/>
                    </a:lnTo>
                    <a:lnTo>
                      <a:pt x="535" y="3"/>
                    </a:lnTo>
                    <a:close/>
                  </a:path>
                </a:pathLst>
              </a:custGeom>
              <a:noFill/>
              <a:ln w="3175">
                <a:solidFill>
                  <a:srgbClr val="1F1A17"/>
                </a:solidFill>
                <a:round/>
                <a:headEnd/>
                <a:tailEnd/>
              </a:ln>
            </p:spPr>
            <p:txBody>
              <a:bodyPr/>
              <a:lstStyle/>
              <a:p>
                <a:endParaRPr lang="en-US"/>
              </a:p>
            </p:txBody>
          </p:sp>
          <p:sp>
            <p:nvSpPr>
              <p:cNvPr id="1530" name="Freeform 79"/>
              <p:cNvSpPr>
                <a:spLocks/>
              </p:cNvSpPr>
              <p:nvPr/>
            </p:nvSpPr>
            <p:spPr bwMode="auto">
              <a:xfrm>
                <a:off x="2619" y="2336"/>
                <a:ext cx="354" cy="1097"/>
              </a:xfrm>
              <a:custGeom>
                <a:avLst/>
                <a:gdLst>
                  <a:gd name="T0" fmla="*/ 1767 w 1771"/>
                  <a:gd name="T1" fmla="*/ 942 h 5487"/>
                  <a:gd name="T2" fmla="*/ 1440 w 1771"/>
                  <a:gd name="T3" fmla="*/ 653 h 5487"/>
                  <a:gd name="T4" fmla="*/ 1036 w 1771"/>
                  <a:gd name="T5" fmla="*/ 253 h 5487"/>
                  <a:gd name="T6" fmla="*/ 1680 w 1771"/>
                  <a:gd name="T7" fmla="*/ 1405 h 5487"/>
                  <a:gd name="T8" fmla="*/ 1380 w 1771"/>
                  <a:gd name="T9" fmla="*/ 1046 h 5487"/>
                  <a:gd name="T10" fmla="*/ 1114 w 1771"/>
                  <a:gd name="T11" fmla="*/ 764 h 5487"/>
                  <a:gd name="T12" fmla="*/ 1665 w 1771"/>
                  <a:gd name="T13" fmla="*/ 1925 h 5487"/>
                  <a:gd name="T14" fmla="*/ 1354 w 1771"/>
                  <a:gd name="T15" fmla="*/ 1498 h 5487"/>
                  <a:gd name="T16" fmla="*/ 1352 w 1771"/>
                  <a:gd name="T17" fmla="*/ 1637 h 5487"/>
                  <a:gd name="T18" fmla="*/ 1559 w 1771"/>
                  <a:gd name="T19" fmla="*/ 2147 h 5487"/>
                  <a:gd name="T20" fmla="*/ 1283 w 1771"/>
                  <a:gd name="T21" fmla="*/ 1931 h 5487"/>
                  <a:gd name="T22" fmla="*/ 1526 w 1771"/>
                  <a:gd name="T23" fmla="*/ 2584 h 5487"/>
                  <a:gd name="T24" fmla="*/ 1117 w 1771"/>
                  <a:gd name="T25" fmla="*/ 2157 h 5487"/>
                  <a:gd name="T26" fmla="*/ 1514 w 1771"/>
                  <a:gd name="T27" fmla="*/ 2988 h 5487"/>
                  <a:gd name="T28" fmla="*/ 1061 w 1771"/>
                  <a:gd name="T29" fmla="*/ 2527 h 5487"/>
                  <a:gd name="T30" fmla="*/ 1469 w 1771"/>
                  <a:gd name="T31" fmla="*/ 3178 h 5487"/>
                  <a:gd name="T32" fmla="*/ 1121 w 1771"/>
                  <a:gd name="T33" fmla="*/ 2806 h 5487"/>
                  <a:gd name="T34" fmla="*/ 1263 w 1771"/>
                  <a:gd name="T35" fmla="*/ 3255 h 5487"/>
                  <a:gd name="T36" fmla="*/ 1224 w 1771"/>
                  <a:gd name="T37" fmla="*/ 3575 h 5487"/>
                  <a:gd name="T38" fmla="*/ 929 w 1771"/>
                  <a:gd name="T39" fmla="*/ 3215 h 5487"/>
                  <a:gd name="T40" fmla="*/ 1272 w 1771"/>
                  <a:gd name="T41" fmla="*/ 3960 h 5487"/>
                  <a:gd name="T42" fmla="*/ 914 w 1771"/>
                  <a:gd name="T43" fmla="*/ 3487 h 5487"/>
                  <a:gd name="T44" fmla="*/ 1167 w 1771"/>
                  <a:gd name="T45" fmla="*/ 4025 h 5487"/>
                  <a:gd name="T46" fmla="*/ 897 w 1771"/>
                  <a:gd name="T47" fmla="*/ 3892 h 5487"/>
                  <a:gd name="T48" fmla="*/ 993 w 1771"/>
                  <a:gd name="T49" fmla="*/ 4358 h 5487"/>
                  <a:gd name="T50" fmla="*/ 796 w 1771"/>
                  <a:gd name="T51" fmla="*/ 4283 h 5487"/>
                  <a:gd name="T52" fmla="*/ 872 w 1771"/>
                  <a:gd name="T53" fmla="*/ 4635 h 5487"/>
                  <a:gd name="T54" fmla="*/ 766 w 1771"/>
                  <a:gd name="T55" fmla="*/ 4849 h 5487"/>
                  <a:gd name="T56" fmla="*/ 773 w 1771"/>
                  <a:gd name="T57" fmla="*/ 5049 h 5487"/>
                  <a:gd name="T58" fmla="*/ 562 w 1771"/>
                  <a:gd name="T59" fmla="*/ 5459 h 5487"/>
                  <a:gd name="T60" fmla="*/ 597 w 1771"/>
                  <a:gd name="T61" fmla="*/ 4653 h 5487"/>
                  <a:gd name="T62" fmla="*/ 376 w 1771"/>
                  <a:gd name="T63" fmla="*/ 4725 h 5487"/>
                  <a:gd name="T64" fmla="*/ 577 w 1771"/>
                  <a:gd name="T65" fmla="*/ 4244 h 5487"/>
                  <a:gd name="T66" fmla="*/ 348 w 1771"/>
                  <a:gd name="T67" fmla="*/ 4410 h 5487"/>
                  <a:gd name="T68" fmla="*/ 555 w 1771"/>
                  <a:gd name="T69" fmla="*/ 3859 h 5487"/>
                  <a:gd name="T70" fmla="*/ 297 w 1771"/>
                  <a:gd name="T71" fmla="*/ 3938 h 5487"/>
                  <a:gd name="T72" fmla="*/ 587 w 1771"/>
                  <a:gd name="T73" fmla="*/ 3457 h 5487"/>
                  <a:gd name="T74" fmla="*/ 256 w 1771"/>
                  <a:gd name="T75" fmla="*/ 3800 h 5487"/>
                  <a:gd name="T76" fmla="*/ 549 w 1771"/>
                  <a:gd name="T77" fmla="*/ 3319 h 5487"/>
                  <a:gd name="T78" fmla="*/ 352 w 1771"/>
                  <a:gd name="T79" fmla="*/ 3297 h 5487"/>
                  <a:gd name="T80" fmla="*/ 126 w 1771"/>
                  <a:gd name="T81" fmla="*/ 3330 h 5487"/>
                  <a:gd name="T82" fmla="*/ 678 w 1771"/>
                  <a:gd name="T83" fmla="*/ 2780 h 5487"/>
                  <a:gd name="T84" fmla="*/ 199 w 1771"/>
                  <a:gd name="T85" fmla="*/ 3103 h 5487"/>
                  <a:gd name="T86" fmla="*/ 537 w 1771"/>
                  <a:gd name="T87" fmla="*/ 2607 h 5487"/>
                  <a:gd name="T88" fmla="*/ 574 w 1771"/>
                  <a:gd name="T89" fmla="*/ 2423 h 5487"/>
                  <a:gd name="T90" fmla="*/ 154 w 1771"/>
                  <a:gd name="T91" fmla="*/ 2635 h 5487"/>
                  <a:gd name="T92" fmla="*/ 704 w 1771"/>
                  <a:gd name="T93" fmla="*/ 2089 h 5487"/>
                  <a:gd name="T94" fmla="*/ 273 w 1771"/>
                  <a:gd name="T95" fmla="*/ 2378 h 5487"/>
                  <a:gd name="T96" fmla="*/ 276 w 1771"/>
                  <a:gd name="T97" fmla="*/ 2054 h 5487"/>
                  <a:gd name="T98" fmla="*/ 766 w 1771"/>
                  <a:gd name="T99" fmla="*/ 1665 h 5487"/>
                  <a:gd name="T100" fmla="*/ 185 w 1771"/>
                  <a:gd name="T101" fmla="*/ 1952 h 5487"/>
                  <a:gd name="T102" fmla="*/ 731 w 1771"/>
                  <a:gd name="T103" fmla="*/ 1445 h 5487"/>
                  <a:gd name="T104" fmla="*/ 506 w 1771"/>
                  <a:gd name="T105" fmla="*/ 1454 h 5487"/>
                  <a:gd name="T106" fmla="*/ 164 w 1771"/>
                  <a:gd name="T107" fmla="*/ 1702 h 5487"/>
                  <a:gd name="T108" fmla="*/ 788 w 1771"/>
                  <a:gd name="T109" fmla="*/ 688 h 5487"/>
                  <a:gd name="T110" fmla="*/ 340 w 1771"/>
                  <a:gd name="T111" fmla="*/ 1271 h 5487"/>
                  <a:gd name="T112" fmla="*/ 190 w 1771"/>
                  <a:gd name="T113" fmla="*/ 919 h 5487"/>
                  <a:gd name="T114" fmla="*/ 726 w 1771"/>
                  <a:gd name="T115" fmla="*/ 223 h 5487"/>
                  <a:gd name="T116" fmla="*/ 268 w 1771"/>
                  <a:gd name="T117" fmla="*/ 735 h 5487"/>
                  <a:gd name="T118" fmla="*/ 19 w 1771"/>
                  <a:gd name="T119" fmla="*/ 723 h 5487"/>
                  <a:gd name="T120" fmla="*/ 680 w 1771"/>
                  <a:gd name="T121" fmla="*/ 1 h 54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1"/>
                  <a:gd name="T184" fmla="*/ 0 h 5487"/>
                  <a:gd name="T185" fmla="*/ 1771 w 1771"/>
                  <a:gd name="T186" fmla="*/ 5487 h 54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1" h="5487">
                    <a:moveTo>
                      <a:pt x="1188" y="69"/>
                    </a:moveTo>
                    <a:lnTo>
                      <a:pt x="1211" y="86"/>
                    </a:lnTo>
                    <a:lnTo>
                      <a:pt x="1234" y="105"/>
                    </a:lnTo>
                    <a:lnTo>
                      <a:pt x="1259" y="126"/>
                    </a:lnTo>
                    <a:lnTo>
                      <a:pt x="1283" y="148"/>
                    </a:lnTo>
                    <a:lnTo>
                      <a:pt x="1308" y="172"/>
                    </a:lnTo>
                    <a:lnTo>
                      <a:pt x="1333" y="198"/>
                    </a:lnTo>
                    <a:lnTo>
                      <a:pt x="1358" y="225"/>
                    </a:lnTo>
                    <a:lnTo>
                      <a:pt x="1383" y="253"/>
                    </a:lnTo>
                    <a:lnTo>
                      <a:pt x="1408" y="282"/>
                    </a:lnTo>
                    <a:lnTo>
                      <a:pt x="1433" y="312"/>
                    </a:lnTo>
                    <a:lnTo>
                      <a:pt x="1456" y="343"/>
                    </a:lnTo>
                    <a:lnTo>
                      <a:pt x="1480" y="376"/>
                    </a:lnTo>
                    <a:lnTo>
                      <a:pt x="1504" y="408"/>
                    </a:lnTo>
                    <a:lnTo>
                      <a:pt x="1527" y="441"/>
                    </a:lnTo>
                    <a:lnTo>
                      <a:pt x="1550" y="474"/>
                    </a:lnTo>
                    <a:lnTo>
                      <a:pt x="1571" y="508"/>
                    </a:lnTo>
                    <a:lnTo>
                      <a:pt x="1592" y="542"/>
                    </a:lnTo>
                    <a:lnTo>
                      <a:pt x="1614" y="575"/>
                    </a:lnTo>
                    <a:lnTo>
                      <a:pt x="1632" y="609"/>
                    </a:lnTo>
                    <a:lnTo>
                      <a:pt x="1651" y="643"/>
                    </a:lnTo>
                    <a:lnTo>
                      <a:pt x="1668" y="676"/>
                    </a:lnTo>
                    <a:lnTo>
                      <a:pt x="1685" y="709"/>
                    </a:lnTo>
                    <a:lnTo>
                      <a:pt x="1700" y="741"/>
                    </a:lnTo>
                    <a:lnTo>
                      <a:pt x="1715" y="773"/>
                    </a:lnTo>
                    <a:lnTo>
                      <a:pt x="1727" y="804"/>
                    </a:lnTo>
                    <a:lnTo>
                      <a:pt x="1738" y="834"/>
                    </a:lnTo>
                    <a:lnTo>
                      <a:pt x="1747" y="862"/>
                    </a:lnTo>
                    <a:lnTo>
                      <a:pt x="1756" y="890"/>
                    </a:lnTo>
                    <a:lnTo>
                      <a:pt x="1762" y="916"/>
                    </a:lnTo>
                    <a:lnTo>
                      <a:pt x="1767" y="942"/>
                    </a:lnTo>
                    <a:lnTo>
                      <a:pt x="1770" y="966"/>
                    </a:lnTo>
                    <a:lnTo>
                      <a:pt x="1771" y="987"/>
                    </a:lnTo>
                    <a:lnTo>
                      <a:pt x="1770" y="1028"/>
                    </a:lnTo>
                    <a:lnTo>
                      <a:pt x="1768" y="1067"/>
                    </a:lnTo>
                    <a:lnTo>
                      <a:pt x="1767" y="1102"/>
                    </a:lnTo>
                    <a:lnTo>
                      <a:pt x="1763" y="1133"/>
                    </a:lnTo>
                    <a:lnTo>
                      <a:pt x="1758" y="1161"/>
                    </a:lnTo>
                    <a:lnTo>
                      <a:pt x="1753" y="1184"/>
                    </a:lnTo>
                    <a:lnTo>
                      <a:pt x="1750" y="1194"/>
                    </a:lnTo>
                    <a:lnTo>
                      <a:pt x="1746" y="1202"/>
                    </a:lnTo>
                    <a:lnTo>
                      <a:pt x="1742" y="1209"/>
                    </a:lnTo>
                    <a:lnTo>
                      <a:pt x="1738" y="1216"/>
                    </a:lnTo>
                    <a:lnTo>
                      <a:pt x="1733" y="1219"/>
                    </a:lnTo>
                    <a:lnTo>
                      <a:pt x="1728" y="1222"/>
                    </a:lnTo>
                    <a:lnTo>
                      <a:pt x="1722" y="1223"/>
                    </a:lnTo>
                    <a:lnTo>
                      <a:pt x="1717" y="1222"/>
                    </a:lnTo>
                    <a:lnTo>
                      <a:pt x="1711" y="1219"/>
                    </a:lnTo>
                    <a:lnTo>
                      <a:pt x="1703" y="1214"/>
                    </a:lnTo>
                    <a:lnTo>
                      <a:pt x="1697" y="1208"/>
                    </a:lnTo>
                    <a:lnTo>
                      <a:pt x="1690" y="1201"/>
                    </a:lnTo>
                    <a:lnTo>
                      <a:pt x="1681" y="1191"/>
                    </a:lnTo>
                    <a:lnTo>
                      <a:pt x="1673" y="1178"/>
                    </a:lnTo>
                    <a:lnTo>
                      <a:pt x="1663" y="1163"/>
                    </a:lnTo>
                    <a:lnTo>
                      <a:pt x="1655" y="1147"/>
                    </a:lnTo>
                    <a:lnTo>
                      <a:pt x="1635" y="1107"/>
                    </a:lnTo>
                    <a:lnTo>
                      <a:pt x="1612" y="1057"/>
                    </a:lnTo>
                    <a:lnTo>
                      <a:pt x="1566" y="942"/>
                    </a:lnTo>
                    <a:lnTo>
                      <a:pt x="1518" y="826"/>
                    </a:lnTo>
                    <a:lnTo>
                      <a:pt x="1493" y="768"/>
                    </a:lnTo>
                    <a:lnTo>
                      <a:pt x="1466" y="709"/>
                    </a:lnTo>
                    <a:lnTo>
                      <a:pt x="1440" y="653"/>
                    </a:lnTo>
                    <a:lnTo>
                      <a:pt x="1413" y="598"/>
                    </a:lnTo>
                    <a:lnTo>
                      <a:pt x="1384" y="545"/>
                    </a:lnTo>
                    <a:lnTo>
                      <a:pt x="1355" y="495"/>
                    </a:lnTo>
                    <a:lnTo>
                      <a:pt x="1340" y="470"/>
                    </a:lnTo>
                    <a:lnTo>
                      <a:pt x="1325" y="448"/>
                    </a:lnTo>
                    <a:lnTo>
                      <a:pt x="1310" y="426"/>
                    </a:lnTo>
                    <a:lnTo>
                      <a:pt x="1295" y="404"/>
                    </a:lnTo>
                    <a:lnTo>
                      <a:pt x="1280" y="384"/>
                    </a:lnTo>
                    <a:lnTo>
                      <a:pt x="1264" y="364"/>
                    </a:lnTo>
                    <a:lnTo>
                      <a:pt x="1249" y="347"/>
                    </a:lnTo>
                    <a:lnTo>
                      <a:pt x="1233" y="331"/>
                    </a:lnTo>
                    <a:lnTo>
                      <a:pt x="1217" y="314"/>
                    </a:lnTo>
                    <a:lnTo>
                      <a:pt x="1201" y="301"/>
                    </a:lnTo>
                    <a:lnTo>
                      <a:pt x="1184" y="287"/>
                    </a:lnTo>
                    <a:lnTo>
                      <a:pt x="1168" y="276"/>
                    </a:lnTo>
                    <a:lnTo>
                      <a:pt x="1148" y="263"/>
                    </a:lnTo>
                    <a:lnTo>
                      <a:pt x="1129" y="252"/>
                    </a:lnTo>
                    <a:lnTo>
                      <a:pt x="1113" y="243"/>
                    </a:lnTo>
                    <a:lnTo>
                      <a:pt x="1099" y="235"/>
                    </a:lnTo>
                    <a:lnTo>
                      <a:pt x="1086" y="230"/>
                    </a:lnTo>
                    <a:lnTo>
                      <a:pt x="1075" y="225"/>
                    </a:lnTo>
                    <a:lnTo>
                      <a:pt x="1065" y="222"/>
                    </a:lnTo>
                    <a:lnTo>
                      <a:pt x="1057" y="221"/>
                    </a:lnTo>
                    <a:lnTo>
                      <a:pt x="1050" y="221"/>
                    </a:lnTo>
                    <a:lnTo>
                      <a:pt x="1045" y="222"/>
                    </a:lnTo>
                    <a:lnTo>
                      <a:pt x="1040" y="225"/>
                    </a:lnTo>
                    <a:lnTo>
                      <a:pt x="1037" y="228"/>
                    </a:lnTo>
                    <a:lnTo>
                      <a:pt x="1035" y="233"/>
                    </a:lnTo>
                    <a:lnTo>
                      <a:pt x="1035" y="238"/>
                    </a:lnTo>
                    <a:lnTo>
                      <a:pt x="1035" y="246"/>
                    </a:lnTo>
                    <a:lnTo>
                      <a:pt x="1036" y="253"/>
                    </a:lnTo>
                    <a:lnTo>
                      <a:pt x="1041" y="271"/>
                    </a:lnTo>
                    <a:lnTo>
                      <a:pt x="1048" y="291"/>
                    </a:lnTo>
                    <a:lnTo>
                      <a:pt x="1060" y="313"/>
                    </a:lnTo>
                    <a:lnTo>
                      <a:pt x="1072" y="337"/>
                    </a:lnTo>
                    <a:lnTo>
                      <a:pt x="1102" y="386"/>
                    </a:lnTo>
                    <a:lnTo>
                      <a:pt x="1133" y="434"/>
                    </a:lnTo>
                    <a:lnTo>
                      <a:pt x="1152" y="458"/>
                    </a:lnTo>
                    <a:lnTo>
                      <a:pt x="1176" y="483"/>
                    </a:lnTo>
                    <a:lnTo>
                      <a:pt x="1203" y="512"/>
                    </a:lnTo>
                    <a:lnTo>
                      <a:pt x="1233" y="543"/>
                    </a:lnTo>
                    <a:lnTo>
                      <a:pt x="1267" y="578"/>
                    </a:lnTo>
                    <a:lnTo>
                      <a:pt x="1302" y="618"/>
                    </a:lnTo>
                    <a:lnTo>
                      <a:pt x="1339" y="663"/>
                    </a:lnTo>
                    <a:lnTo>
                      <a:pt x="1378" y="711"/>
                    </a:lnTo>
                    <a:lnTo>
                      <a:pt x="1398" y="739"/>
                    </a:lnTo>
                    <a:lnTo>
                      <a:pt x="1416" y="766"/>
                    </a:lnTo>
                    <a:lnTo>
                      <a:pt x="1436" y="796"/>
                    </a:lnTo>
                    <a:lnTo>
                      <a:pt x="1456" y="827"/>
                    </a:lnTo>
                    <a:lnTo>
                      <a:pt x="1476" y="861"/>
                    </a:lnTo>
                    <a:lnTo>
                      <a:pt x="1495" y="895"/>
                    </a:lnTo>
                    <a:lnTo>
                      <a:pt x="1515" y="932"/>
                    </a:lnTo>
                    <a:lnTo>
                      <a:pt x="1534" y="970"/>
                    </a:lnTo>
                    <a:lnTo>
                      <a:pt x="1552" y="1010"/>
                    </a:lnTo>
                    <a:lnTo>
                      <a:pt x="1570" y="1052"/>
                    </a:lnTo>
                    <a:lnTo>
                      <a:pt x="1587" y="1096"/>
                    </a:lnTo>
                    <a:lnTo>
                      <a:pt x="1605" y="1142"/>
                    </a:lnTo>
                    <a:lnTo>
                      <a:pt x="1621" y="1191"/>
                    </a:lnTo>
                    <a:lnTo>
                      <a:pt x="1637" y="1241"/>
                    </a:lnTo>
                    <a:lnTo>
                      <a:pt x="1652" y="1293"/>
                    </a:lnTo>
                    <a:lnTo>
                      <a:pt x="1667" y="1348"/>
                    </a:lnTo>
                    <a:lnTo>
                      <a:pt x="1680" y="1405"/>
                    </a:lnTo>
                    <a:lnTo>
                      <a:pt x="1688" y="1454"/>
                    </a:lnTo>
                    <a:lnTo>
                      <a:pt x="1692" y="1475"/>
                    </a:lnTo>
                    <a:lnTo>
                      <a:pt x="1695" y="1495"/>
                    </a:lnTo>
                    <a:lnTo>
                      <a:pt x="1696" y="1513"/>
                    </a:lnTo>
                    <a:lnTo>
                      <a:pt x="1696" y="1529"/>
                    </a:lnTo>
                    <a:lnTo>
                      <a:pt x="1696" y="1543"/>
                    </a:lnTo>
                    <a:lnTo>
                      <a:pt x="1695" y="1555"/>
                    </a:lnTo>
                    <a:lnTo>
                      <a:pt x="1693" y="1566"/>
                    </a:lnTo>
                    <a:lnTo>
                      <a:pt x="1691" y="1575"/>
                    </a:lnTo>
                    <a:lnTo>
                      <a:pt x="1688" y="1584"/>
                    </a:lnTo>
                    <a:lnTo>
                      <a:pt x="1685" y="1589"/>
                    </a:lnTo>
                    <a:lnTo>
                      <a:pt x="1681" y="1594"/>
                    </a:lnTo>
                    <a:lnTo>
                      <a:pt x="1676" y="1596"/>
                    </a:lnTo>
                    <a:lnTo>
                      <a:pt x="1671" y="1598"/>
                    </a:lnTo>
                    <a:lnTo>
                      <a:pt x="1665" y="1598"/>
                    </a:lnTo>
                    <a:lnTo>
                      <a:pt x="1659" y="1595"/>
                    </a:lnTo>
                    <a:lnTo>
                      <a:pt x="1652" y="1593"/>
                    </a:lnTo>
                    <a:lnTo>
                      <a:pt x="1645" y="1588"/>
                    </a:lnTo>
                    <a:lnTo>
                      <a:pt x="1637" y="1581"/>
                    </a:lnTo>
                    <a:lnTo>
                      <a:pt x="1630" y="1574"/>
                    </a:lnTo>
                    <a:lnTo>
                      <a:pt x="1621" y="1565"/>
                    </a:lnTo>
                    <a:lnTo>
                      <a:pt x="1605" y="1543"/>
                    </a:lnTo>
                    <a:lnTo>
                      <a:pt x="1586" y="1516"/>
                    </a:lnTo>
                    <a:lnTo>
                      <a:pt x="1567" y="1484"/>
                    </a:lnTo>
                    <a:lnTo>
                      <a:pt x="1549" y="1448"/>
                    </a:lnTo>
                    <a:lnTo>
                      <a:pt x="1529" y="1407"/>
                    </a:lnTo>
                    <a:lnTo>
                      <a:pt x="1509" y="1360"/>
                    </a:lnTo>
                    <a:lnTo>
                      <a:pt x="1489" y="1313"/>
                    </a:lnTo>
                    <a:lnTo>
                      <a:pt x="1468" y="1262"/>
                    </a:lnTo>
                    <a:lnTo>
                      <a:pt x="1425" y="1154"/>
                    </a:lnTo>
                    <a:lnTo>
                      <a:pt x="1380" y="1046"/>
                    </a:lnTo>
                    <a:lnTo>
                      <a:pt x="1358" y="992"/>
                    </a:lnTo>
                    <a:lnTo>
                      <a:pt x="1335" y="941"/>
                    </a:lnTo>
                    <a:lnTo>
                      <a:pt x="1312" y="892"/>
                    </a:lnTo>
                    <a:lnTo>
                      <a:pt x="1288" y="847"/>
                    </a:lnTo>
                    <a:lnTo>
                      <a:pt x="1275" y="825"/>
                    </a:lnTo>
                    <a:lnTo>
                      <a:pt x="1263" y="805"/>
                    </a:lnTo>
                    <a:lnTo>
                      <a:pt x="1250" y="786"/>
                    </a:lnTo>
                    <a:lnTo>
                      <a:pt x="1238" y="768"/>
                    </a:lnTo>
                    <a:lnTo>
                      <a:pt x="1226" y="751"/>
                    </a:lnTo>
                    <a:lnTo>
                      <a:pt x="1213" y="736"/>
                    </a:lnTo>
                    <a:lnTo>
                      <a:pt x="1201" y="723"/>
                    </a:lnTo>
                    <a:lnTo>
                      <a:pt x="1188" y="711"/>
                    </a:lnTo>
                    <a:lnTo>
                      <a:pt x="1176" y="700"/>
                    </a:lnTo>
                    <a:lnTo>
                      <a:pt x="1164" y="691"/>
                    </a:lnTo>
                    <a:lnTo>
                      <a:pt x="1153" y="684"/>
                    </a:lnTo>
                    <a:lnTo>
                      <a:pt x="1144" y="678"/>
                    </a:lnTo>
                    <a:lnTo>
                      <a:pt x="1136" y="674"/>
                    </a:lnTo>
                    <a:lnTo>
                      <a:pt x="1128" y="670"/>
                    </a:lnTo>
                    <a:lnTo>
                      <a:pt x="1122" y="669"/>
                    </a:lnTo>
                    <a:lnTo>
                      <a:pt x="1117" y="669"/>
                    </a:lnTo>
                    <a:lnTo>
                      <a:pt x="1112" y="669"/>
                    </a:lnTo>
                    <a:lnTo>
                      <a:pt x="1108" y="671"/>
                    </a:lnTo>
                    <a:lnTo>
                      <a:pt x="1104" y="675"/>
                    </a:lnTo>
                    <a:lnTo>
                      <a:pt x="1102" y="679"/>
                    </a:lnTo>
                    <a:lnTo>
                      <a:pt x="1101" y="684"/>
                    </a:lnTo>
                    <a:lnTo>
                      <a:pt x="1099" y="690"/>
                    </a:lnTo>
                    <a:lnTo>
                      <a:pt x="1099" y="698"/>
                    </a:lnTo>
                    <a:lnTo>
                      <a:pt x="1099" y="705"/>
                    </a:lnTo>
                    <a:lnTo>
                      <a:pt x="1102" y="723"/>
                    </a:lnTo>
                    <a:lnTo>
                      <a:pt x="1107" y="743"/>
                    </a:lnTo>
                    <a:lnTo>
                      <a:pt x="1114" y="764"/>
                    </a:lnTo>
                    <a:lnTo>
                      <a:pt x="1122" y="787"/>
                    </a:lnTo>
                    <a:lnTo>
                      <a:pt x="1132" y="811"/>
                    </a:lnTo>
                    <a:lnTo>
                      <a:pt x="1143" y="836"/>
                    </a:lnTo>
                    <a:lnTo>
                      <a:pt x="1156" y="860"/>
                    </a:lnTo>
                    <a:lnTo>
                      <a:pt x="1168" y="884"/>
                    </a:lnTo>
                    <a:lnTo>
                      <a:pt x="1184" y="910"/>
                    </a:lnTo>
                    <a:lnTo>
                      <a:pt x="1209" y="945"/>
                    </a:lnTo>
                    <a:lnTo>
                      <a:pt x="1240" y="986"/>
                    </a:lnTo>
                    <a:lnTo>
                      <a:pt x="1275" y="1035"/>
                    </a:lnTo>
                    <a:lnTo>
                      <a:pt x="1315" y="1088"/>
                    </a:lnTo>
                    <a:lnTo>
                      <a:pt x="1358" y="1148"/>
                    </a:lnTo>
                    <a:lnTo>
                      <a:pt x="1401" y="1212"/>
                    </a:lnTo>
                    <a:lnTo>
                      <a:pt x="1445" y="1279"/>
                    </a:lnTo>
                    <a:lnTo>
                      <a:pt x="1466" y="1314"/>
                    </a:lnTo>
                    <a:lnTo>
                      <a:pt x="1489" y="1349"/>
                    </a:lnTo>
                    <a:lnTo>
                      <a:pt x="1509" y="1385"/>
                    </a:lnTo>
                    <a:lnTo>
                      <a:pt x="1529" y="1423"/>
                    </a:lnTo>
                    <a:lnTo>
                      <a:pt x="1549" y="1459"/>
                    </a:lnTo>
                    <a:lnTo>
                      <a:pt x="1567" y="1496"/>
                    </a:lnTo>
                    <a:lnTo>
                      <a:pt x="1585" y="1534"/>
                    </a:lnTo>
                    <a:lnTo>
                      <a:pt x="1601" y="1571"/>
                    </a:lnTo>
                    <a:lnTo>
                      <a:pt x="1615" y="1610"/>
                    </a:lnTo>
                    <a:lnTo>
                      <a:pt x="1629" y="1647"/>
                    </a:lnTo>
                    <a:lnTo>
                      <a:pt x="1640" y="1685"/>
                    </a:lnTo>
                    <a:lnTo>
                      <a:pt x="1650" y="1722"/>
                    </a:lnTo>
                    <a:lnTo>
                      <a:pt x="1657" y="1759"/>
                    </a:lnTo>
                    <a:lnTo>
                      <a:pt x="1662" y="1796"/>
                    </a:lnTo>
                    <a:lnTo>
                      <a:pt x="1666" y="1832"/>
                    </a:lnTo>
                    <a:lnTo>
                      <a:pt x="1667" y="1867"/>
                    </a:lnTo>
                    <a:lnTo>
                      <a:pt x="1666" y="1901"/>
                    </a:lnTo>
                    <a:lnTo>
                      <a:pt x="1665" y="1925"/>
                    </a:lnTo>
                    <a:lnTo>
                      <a:pt x="1663" y="1933"/>
                    </a:lnTo>
                    <a:lnTo>
                      <a:pt x="1662" y="1940"/>
                    </a:lnTo>
                    <a:lnTo>
                      <a:pt x="1661" y="1943"/>
                    </a:lnTo>
                    <a:lnTo>
                      <a:pt x="1660" y="1946"/>
                    </a:lnTo>
                    <a:lnTo>
                      <a:pt x="1657" y="1946"/>
                    </a:lnTo>
                    <a:lnTo>
                      <a:pt x="1655" y="1945"/>
                    </a:lnTo>
                    <a:lnTo>
                      <a:pt x="1654" y="1942"/>
                    </a:lnTo>
                    <a:lnTo>
                      <a:pt x="1650" y="1937"/>
                    </a:lnTo>
                    <a:lnTo>
                      <a:pt x="1644" y="1925"/>
                    </a:lnTo>
                    <a:lnTo>
                      <a:pt x="1636" y="1907"/>
                    </a:lnTo>
                    <a:lnTo>
                      <a:pt x="1626" y="1887"/>
                    </a:lnTo>
                    <a:lnTo>
                      <a:pt x="1615" y="1863"/>
                    </a:lnTo>
                    <a:lnTo>
                      <a:pt x="1601" y="1837"/>
                    </a:lnTo>
                    <a:lnTo>
                      <a:pt x="1585" y="1811"/>
                    </a:lnTo>
                    <a:lnTo>
                      <a:pt x="1576" y="1797"/>
                    </a:lnTo>
                    <a:lnTo>
                      <a:pt x="1566" y="1785"/>
                    </a:lnTo>
                    <a:lnTo>
                      <a:pt x="1556" y="1772"/>
                    </a:lnTo>
                    <a:lnTo>
                      <a:pt x="1545" y="1759"/>
                    </a:lnTo>
                    <a:lnTo>
                      <a:pt x="1534" y="1747"/>
                    </a:lnTo>
                    <a:lnTo>
                      <a:pt x="1521" y="1735"/>
                    </a:lnTo>
                    <a:lnTo>
                      <a:pt x="1508" y="1725"/>
                    </a:lnTo>
                    <a:lnTo>
                      <a:pt x="1494" y="1714"/>
                    </a:lnTo>
                    <a:lnTo>
                      <a:pt x="1480" y="1702"/>
                    </a:lnTo>
                    <a:lnTo>
                      <a:pt x="1465" y="1689"/>
                    </a:lnTo>
                    <a:lnTo>
                      <a:pt x="1451" y="1671"/>
                    </a:lnTo>
                    <a:lnTo>
                      <a:pt x="1436" y="1651"/>
                    </a:lnTo>
                    <a:lnTo>
                      <a:pt x="1423" y="1630"/>
                    </a:lnTo>
                    <a:lnTo>
                      <a:pt x="1409" y="1606"/>
                    </a:lnTo>
                    <a:lnTo>
                      <a:pt x="1395" y="1580"/>
                    </a:lnTo>
                    <a:lnTo>
                      <a:pt x="1381" y="1554"/>
                    </a:lnTo>
                    <a:lnTo>
                      <a:pt x="1354" y="1498"/>
                    </a:lnTo>
                    <a:lnTo>
                      <a:pt x="1329" y="1440"/>
                    </a:lnTo>
                    <a:lnTo>
                      <a:pt x="1304" y="1383"/>
                    </a:lnTo>
                    <a:lnTo>
                      <a:pt x="1280" y="1328"/>
                    </a:lnTo>
                    <a:lnTo>
                      <a:pt x="1259" y="1279"/>
                    </a:lnTo>
                    <a:lnTo>
                      <a:pt x="1239" y="1238"/>
                    </a:lnTo>
                    <a:lnTo>
                      <a:pt x="1231" y="1221"/>
                    </a:lnTo>
                    <a:lnTo>
                      <a:pt x="1222" y="1206"/>
                    </a:lnTo>
                    <a:lnTo>
                      <a:pt x="1213" y="1194"/>
                    </a:lnTo>
                    <a:lnTo>
                      <a:pt x="1206" y="1187"/>
                    </a:lnTo>
                    <a:lnTo>
                      <a:pt x="1198" y="1182"/>
                    </a:lnTo>
                    <a:lnTo>
                      <a:pt x="1192" y="1182"/>
                    </a:lnTo>
                    <a:lnTo>
                      <a:pt x="1187" y="1186"/>
                    </a:lnTo>
                    <a:lnTo>
                      <a:pt x="1181" y="1194"/>
                    </a:lnTo>
                    <a:lnTo>
                      <a:pt x="1177" y="1208"/>
                    </a:lnTo>
                    <a:lnTo>
                      <a:pt x="1173" y="1226"/>
                    </a:lnTo>
                    <a:lnTo>
                      <a:pt x="1171" y="1249"/>
                    </a:lnTo>
                    <a:lnTo>
                      <a:pt x="1168" y="1279"/>
                    </a:lnTo>
                    <a:lnTo>
                      <a:pt x="1168" y="1312"/>
                    </a:lnTo>
                    <a:lnTo>
                      <a:pt x="1171" y="1342"/>
                    </a:lnTo>
                    <a:lnTo>
                      <a:pt x="1176" y="1372"/>
                    </a:lnTo>
                    <a:lnTo>
                      <a:pt x="1183" y="1400"/>
                    </a:lnTo>
                    <a:lnTo>
                      <a:pt x="1193" y="1428"/>
                    </a:lnTo>
                    <a:lnTo>
                      <a:pt x="1206" y="1454"/>
                    </a:lnTo>
                    <a:lnTo>
                      <a:pt x="1219" y="1479"/>
                    </a:lnTo>
                    <a:lnTo>
                      <a:pt x="1234" y="1504"/>
                    </a:lnTo>
                    <a:lnTo>
                      <a:pt x="1252" y="1528"/>
                    </a:lnTo>
                    <a:lnTo>
                      <a:pt x="1269" y="1551"/>
                    </a:lnTo>
                    <a:lnTo>
                      <a:pt x="1289" y="1574"/>
                    </a:lnTo>
                    <a:lnTo>
                      <a:pt x="1309" y="1595"/>
                    </a:lnTo>
                    <a:lnTo>
                      <a:pt x="1330" y="1616"/>
                    </a:lnTo>
                    <a:lnTo>
                      <a:pt x="1352" y="1637"/>
                    </a:lnTo>
                    <a:lnTo>
                      <a:pt x="1374" y="1657"/>
                    </a:lnTo>
                    <a:lnTo>
                      <a:pt x="1396" y="1677"/>
                    </a:lnTo>
                    <a:lnTo>
                      <a:pt x="1441" y="1715"/>
                    </a:lnTo>
                    <a:lnTo>
                      <a:pt x="1485" y="1752"/>
                    </a:lnTo>
                    <a:lnTo>
                      <a:pt x="1526" y="1788"/>
                    </a:lnTo>
                    <a:lnTo>
                      <a:pt x="1564" y="1825"/>
                    </a:lnTo>
                    <a:lnTo>
                      <a:pt x="1581" y="1842"/>
                    </a:lnTo>
                    <a:lnTo>
                      <a:pt x="1596" y="1860"/>
                    </a:lnTo>
                    <a:lnTo>
                      <a:pt x="1610" y="1878"/>
                    </a:lnTo>
                    <a:lnTo>
                      <a:pt x="1621" y="1896"/>
                    </a:lnTo>
                    <a:lnTo>
                      <a:pt x="1631" y="1915"/>
                    </a:lnTo>
                    <a:lnTo>
                      <a:pt x="1639" y="1933"/>
                    </a:lnTo>
                    <a:lnTo>
                      <a:pt x="1645" y="1952"/>
                    </a:lnTo>
                    <a:lnTo>
                      <a:pt x="1647" y="1971"/>
                    </a:lnTo>
                    <a:lnTo>
                      <a:pt x="1655" y="2042"/>
                    </a:lnTo>
                    <a:lnTo>
                      <a:pt x="1661" y="2098"/>
                    </a:lnTo>
                    <a:lnTo>
                      <a:pt x="1663" y="2120"/>
                    </a:lnTo>
                    <a:lnTo>
                      <a:pt x="1663" y="2139"/>
                    </a:lnTo>
                    <a:lnTo>
                      <a:pt x="1662" y="2155"/>
                    </a:lnTo>
                    <a:lnTo>
                      <a:pt x="1660" y="2167"/>
                    </a:lnTo>
                    <a:lnTo>
                      <a:pt x="1657" y="2172"/>
                    </a:lnTo>
                    <a:lnTo>
                      <a:pt x="1655" y="2175"/>
                    </a:lnTo>
                    <a:lnTo>
                      <a:pt x="1651" y="2178"/>
                    </a:lnTo>
                    <a:lnTo>
                      <a:pt x="1647" y="2179"/>
                    </a:lnTo>
                    <a:lnTo>
                      <a:pt x="1642" y="2180"/>
                    </a:lnTo>
                    <a:lnTo>
                      <a:pt x="1636" y="2180"/>
                    </a:lnTo>
                    <a:lnTo>
                      <a:pt x="1630" y="2179"/>
                    </a:lnTo>
                    <a:lnTo>
                      <a:pt x="1622" y="2178"/>
                    </a:lnTo>
                    <a:lnTo>
                      <a:pt x="1605" y="2170"/>
                    </a:lnTo>
                    <a:lnTo>
                      <a:pt x="1584" y="2160"/>
                    </a:lnTo>
                    <a:lnTo>
                      <a:pt x="1559" y="2147"/>
                    </a:lnTo>
                    <a:lnTo>
                      <a:pt x="1529" y="2129"/>
                    </a:lnTo>
                    <a:lnTo>
                      <a:pt x="1513" y="2118"/>
                    </a:lnTo>
                    <a:lnTo>
                      <a:pt x="1495" y="2104"/>
                    </a:lnTo>
                    <a:lnTo>
                      <a:pt x="1479" y="2089"/>
                    </a:lnTo>
                    <a:lnTo>
                      <a:pt x="1461" y="2071"/>
                    </a:lnTo>
                    <a:lnTo>
                      <a:pt x="1445" y="2052"/>
                    </a:lnTo>
                    <a:lnTo>
                      <a:pt x="1428" y="2031"/>
                    </a:lnTo>
                    <a:lnTo>
                      <a:pt x="1411" y="2008"/>
                    </a:lnTo>
                    <a:lnTo>
                      <a:pt x="1394" y="1986"/>
                    </a:lnTo>
                    <a:lnTo>
                      <a:pt x="1360" y="1937"/>
                    </a:lnTo>
                    <a:lnTo>
                      <a:pt x="1328" y="1888"/>
                    </a:lnTo>
                    <a:lnTo>
                      <a:pt x="1298" y="1841"/>
                    </a:lnTo>
                    <a:lnTo>
                      <a:pt x="1268" y="1797"/>
                    </a:lnTo>
                    <a:lnTo>
                      <a:pt x="1242" y="1760"/>
                    </a:lnTo>
                    <a:lnTo>
                      <a:pt x="1218" y="1729"/>
                    </a:lnTo>
                    <a:lnTo>
                      <a:pt x="1207" y="1716"/>
                    </a:lnTo>
                    <a:lnTo>
                      <a:pt x="1197" y="1707"/>
                    </a:lnTo>
                    <a:lnTo>
                      <a:pt x="1187" y="1701"/>
                    </a:lnTo>
                    <a:lnTo>
                      <a:pt x="1179" y="1697"/>
                    </a:lnTo>
                    <a:lnTo>
                      <a:pt x="1172" y="1699"/>
                    </a:lnTo>
                    <a:lnTo>
                      <a:pt x="1166" y="1702"/>
                    </a:lnTo>
                    <a:lnTo>
                      <a:pt x="1161" y="1710"/>
                    </a:lnTo>
                    <a:lnTo>
                      <a:pt x="1157" y="1722"/>
                    </a:lnTo>
                    <a:lnTo>
                      <a:pt x="1153" y="1739"/>
                    </a:lnTo>
                    <a:lnTo>
                      <a:pt x="1152" y="1760"/>
                    </a:lnTo>
                    <a:lnTo>
                      <a:pt x="1152" y="1786"/>
                    </a:lnTo>
                    <a:lnTo>
                      <a:pt x="1153" y="1818"/>
                    </a:lnTo>
                    <a:lnTo>
                      <a:pt x="1171" y="1832"/>
                    </a:lnTo>
                    <a:lnTo>
                      <a:pt x="1217" y="1872"/>
                    </a:lnTo>
                    <a:lnTo>
                      <a:pt x="1248" y="1900"/>
                    </a:lnTo>
                    <a:lnTo>
                      <a:pt x="1283" y="1931"/>
                    </a:lnTo>
                    <a:lnTo>
                      <a:pt x="1320" y="1967"/>
                    </a:lnTo>
                    <a:lnTo>
                      <a:pt x="1358" y="2006"/>
                    </a:lnTo>
                    <a:lnTo>
                      <a:pt x="1396" y="2046"/>
                    </a:lnTo>
                    <a:lnTo>
                      <a:pt x="1434" y="2088"/>
                    </a:lnTo>
                    <a:lnTo>
                      <a:pt x="1451" y="2109"/>
                    </a:lnTo>
                    <a:lnTo>
                      <a:pt x="1468" y="2132"/>
                    </a:lnTo>
                    <a:lnTo>
                      <a:pt x="1484" y="2153"/>
                    </a:lnTo>
                    <a:lnTo>
                      <a:pt x="1499" y="2174"/>
                    </a:lnTo>
                    <a:lnTo>
                      <a:pt x="1513" y="2197"/>
                    </a:lnTo>
                    <a:lnTo>
                      <a:pt x="1525" y="2218"/>
                    </a:lnTo>
                    <a:lnTo>
                      <a:pt x="1536" y="2239"/>
                    </a:lnTo>
                    <a:lnTo>
                      <a:pt x="1545" y="2259"/>
                    </a:lnTo>
                    <a:lnTo>
                      <a:pt x="1552" y="2279"/>
                    </a:lnTo>
                    <a:lnTo>
                      <a:pt x="1559" y="2299"/>
                    </a:lnTo>
                    <a:lnTo>
                      <a:pt x="1562" y="2319"/>
                    </a:lnTo>
                    <a:lnTo>
                      <a:pt x="1564" y="2336"/>
                    </a:lnTo>
                    <a:lnTo>
                      <a:pt x="1564" y="2406"/>
                    </a:lnTo>
                    <a:lnTo>
                      <a:pt x="1564" y="2467"/>
                    </a:lnTo>
                    <a:lnTo>
                      <a:pt x="1564" y="2495"/>
                    </a:lnTo>
                    <a:lnTo>
                      <a:pt x="1562" y="2519"/>
                    </a:lnTo>
                    <a:lnTo>
                      <a:pt x="1560" y="2540"/>
                    </a:lnTo>
                    <a:lnTo>
                      <a:pt x="1557" y="2557"/>
                    </a:lnTo>
                    <a:lnTo>
                      <a:pt x="1556" y="2565"/>
                    </a:lnTo>
                    <a:lnTo>
                      <a:pt x="1554" y="2571"/>
                    </a:lnTo>
                    <a:lnTo>
                      <a:pt x="1551" y="2576"/>
                    </a:lnTo>
                    <a:lnTo>
                      <a:pt x="1547" y="2580"/>
                    </a:lnTo>
                    <a:lnTo>
                      <a:pt x="1545" y="2584"/>
                    </a:lnTo>
                    <a:lnTo>
                      <a:pt x="1541" y="2585"/>
                    </a:lnTo>
                    <a:lnTo>
                      <a:pt x="1536" y="2586"/>
                    </a:lnTo>
                    <a:lnTo>
                      <a:pt x="1531" y="2585"/>
                    </a:lnTo>
                    <a:lnTo>
                      <a:pt x="1526" y="2584"/>
                    </a:lnTo>
                    <a:lnTo>
                      <a:pt x="1521" y="2580"/>
                    </a:lnTo>
                    <a:lnTo>
                      <a:pt x="1515" y="2575"/>
                    </a:lnTo>
                    <a:lnTo>
                      <a:pt x="1508" y="2569"/>
                    </a:lnTo>
                    <a:lnTo>
                      <a:pt x="1493" y="2552"/>
                    </a:lnTo>
                    <a:lnTo>
                      <a:pt x="1474" y="2530"/>
                    </a:lnTo>
                    <a:lnTo>
                      <a:pt x="1454" y="2499"/>
                    </a:lnTo>
                    <a:lnTo>
                      <a:pt x="1430" y="2461"/>
                    </a:lnTo>
                    <a:lnTo>
                      <a:pt x="1405" y="2418"/>
                    </a:lnTo>
                    <a:lnTo>
                      <a:pt x="1378" y="2369"/>
                    </a:lnTo>
                    <a:lnTo>
                      <a:pt x="1350" y="2318"/>
                    </a:lnTo>
                    <a:lnTo>
                      <a:pt x="1322" y="2267"/>
                    </a:lnTo>
                    <a:lnTo>
                      <a:pt x="1293" y="2215"/>
                    </a:lnTo>
                    <a:lnTo>
                      <a:pt x="1265" y="2167"/>
                    </a:lnTo>
                    <a:lnTo>
                      <a:pt x="1238" y="2123"/>
                    </a:lnTo>
                    <a:lnTo>
                      <a:pt x="1212" y="2084"/>
                    </a:lnTo>
                    <a:lnTo>
                      <a:pt x="1199" y="2068"/>
                    </a:lnTo>
                    <a:lnTo>
                      <a:pt x="1188" y="2054"/>
                    </a:lnTo>
                    <a:lnTo>
                      <a:pt x="1177" y="2042"/>
                    </a:lnTo>
                    <a:lnTo>
                      <a:pt x="1166" y="2033"/>
                    </a:lnTo>
                    <a:lnTo>
                      <a:pt x="1156" y="2026"/>
                    </a:lnTo>
                    <a:lnTo>
                      <a:pt x="1146" y="2022"/>
                    </a:lnTo>
                    <a:lnTo>
                      <a:pt x="1138" y="2022"/>
                    </a:lnTo>
                    <a:lnTo>
                      <a:pt x="1129" y="2024"/>
                    </a:lnTo>
                    <a:lnTo>
                      <a:pt x="1123" y="2032"/>
                    </a:lnTo>
                    <a:lnTo>
                      <a:pt x="1117" y="2042"/>
                    </a:lnTo>
                    <a:lnTo>
                      <a:pt x="1112" y="2057"/>
                    </a:lnTo>
                    <a:lnTo>
                      <a:pt x="1108" y="2074"/>
                    </a:lnTo>
                    <a:lnTo>
                      <a:pt x="1107" y="2096"/>
                    </a:lnTo>
                    <a:lnTo>
                      <a:pt x="1107" y="2117"/>
                    </a:lnTo>
                    <a:lnTo>
                      <a:pt x="1111" y="2137"/>
                    </a:lnTo>
                    <a:lnTo>
                      <a:pt x="1117" y="2157"/>
                    </a:lnTo>
                    <a:lnTo>
                      <a:pt x="1124" y="2177"/>
                    </a:lnTo>
                    <a:lnTo>
                      <a:pt x="1134" y="2195"/>
                    </a:lnTo>
                    <a:lnTo>
                      <a:pt x="1146" y="2214"/>
                    </a:lnTo>
                    <a:lnTo>
                      <a:pt x="1159" y="2233"/>
                    </a:lnTo>
                    <a:lnTo>
                      <a:pt x="1174" y="2252"/>
                    </a:lnTo>
                    <a:lnTo>
                      <a:pt x="1191" y="2270"/>
                    </a:lnTo>
                    <a:lnTo>
                      <a:pt x="1208" y="2289"/>
                    </a:lnTo>
                    <a:lnTo>
                      <a:pt x="1227" y="2308"/>
                    </a:lnTo>
                    <a:lnTo>
                      <a:pt x="1265" y="2346"/>
                    </a:lnTo>
                    <a:lnTo>
                      <a:pt x="1305" y="2384"/>
                    </a:lnTo>
                    <a:lnTo>
                      <a:pt x="1347" y="2424"/>
                    </a:lnTo>
                    <a:lnTo>
                      <a:pt x="1386" y="2466"/>
                    </a:lnTo>
                    <a:lnTo>
                      <a:pt x="1405" y="2487"/>
                    </a:lnTo>
                    <a:lnTo>
                      <a:pt x="1424" y="2509"/>
                    </a:lnTo>
                    <a:lnTo>
                      <a:pt x="1441" y="2532"/>
                    </a:lnTo>
                    <a:lnTo>
                      <a:pt x="1458" y="2555"/>
                    </a:lnTo>
                    <a:lnTo>
                      <a:pt x="1473" y="2580"/>
                    </a:lnTo>
                    <a:lnTo>
                      <a:pt x="1486" y="2604"/>
                    </a:lnTo>
                    <a:lnTo>
                      <a:pt x="1499" y="2630"/>
                    </a:lnTo>
                    <a:lnTo>
                      <a:pt x="1509" y="2656"/>
                    </a:lnTo>
                    <a:lnTo>
                      <a:pt x="1518" y="2683"/>
                    </a:lnTo>
                    <a:lnTo>
                      <a:pt x="1524" y="2712"/>
                    </a:lnTo>
                    <a:lnTo>
                      <a:pt x="1527" y="2741"/>
                    </a:lnTo>
                    <a:lnTo>
                      <a:pt x="1529" y="2772"/>
                    </a:lnTo>
                    <a:lnTo>
                      <a:pt x="1529" y="2828"/>
                    </a:lnTo>
                    <a:lnTo>
                      <a:pt x="1527" y="2876"/>
                    </a:lnTo>
                    <a:lnTo>
                      <a:pt x="1525" y="2913"/>
                    </a:lnTo>
                    <a:lnTo>
                      <a:pt x="1524" y="2944"/>
                    </a:lnTo>
                    <a:lnTo>
                      <a:pt x="1520" y="2967"/>
                    </a:lnTo>
                    <a:lnTo>
                      <a:pt x="1516" y="2982"/>
                    </a:lnTo>
                    <a:lnTo>
                      <a:pt x="1514" y="2988"/>
                    </a:lnTo>
                    <a:lnTo>
                      <a:pt x="1511" y="2992"/>
                    </a:lnTo>
                    <a:lnTo>
                      <a:pt x="1508" y="2994"/>
                    </a:lnTo>
                    <a:lnTo>
                      <a:pt x="1505" y="2994"/>
                    </a:lnTo>
                    <a:lnTo>
                      <a:pt x="1501" y="2994"/>
                    </a:lnTo>
                    <a:lnTo>
                      <a:pt x="1498" y="2993"/>
                    </a:lnTo>
                    <a:lnTo>
                      <a:pt x="1494" y="2990"/>
                    </a:lnTo>
                    <a:lnTo>
                      <a:pt x="1490" y="2987"/>
                    </a:lnTo>
                    <a:lnTo>
                      <a:pt x="1480" y="2975"/>
                    </a:lnTo>
                    <a:lnTo>
                      <a:pt x="1470" y="2962"/>
                    </a:lnTo>
                    <a:lnTo>
                      <a:pt x="1445" y="2924"/>
                    </a:lnTo>
                    <a:lnTo>
                      <a:pt x="1415" y="2881"/>
                    </a:lnTo>
                    <a:lnTo>
                      <a:pt x="1379" y="2826"/>
                    </a:lnTo>
                    <a:lnTo>
                      <a:pt x="1334" y="2755"/>
                    </a:lnTo>
                    <a:lnTo>
                      <a:pt x="1283" y="2676"/>
                    </a:lnTo>
                    <a:lnTo>
                      <a:pt x="1229" y="2600"/>
                    </a:lnTo>
                    <a:lnTo>
                      <a:pt x="1203" y="2564"/>
                    </a:lnTo>
                    <a:lnTo>
                      <a:pt x="1178" y="2532"/>
                    </a:lnTo>
                    <a:lnTo>
                      <a:pt x="1154" y="2505"/>
                    </a:lnTo>
                    <a:lnTo>
                      <a:pt x="1133" y="2482"/>
                    </a:lnTo>
                    <a:lnTo>
                      <a:pt x="1123" y="2474"/>
                    </a:lnTo>
                    <a:lnTo>
                      <a:pt x="1113" y="2466"/>
                    </a:lnTo>
                    <a:lnTo>
                      <a:pt x="1104" y="2461"/>
                    </a:lnTo>
                    <a:lnTo>
                      <a:pt x="1097" y="2459"/>
                    </a:lnTo>
                    <a:lnTo>
                      <a:pt x="1089" y="2459"/>
                    </a:lnTo>
                    <a:lnTo>
                      <a:pt x="1083" y="2460"/>
                    </a:lnTo>
                    <a:lnTo>
                      <a:pt x="1078" y="2464"/>
                    </a:lnTo>
                    <a:lnTo>
                      <a:pt x="1075" y="2470"/>
                    </a:lnTo>
                    <a:lnTo>
                      <a:pt x="1067" y="2486"/>
                    </a:lnTo>
                    <a:lnTo>
                      <a:pt x="1063" y="2501"/>
                    </a:lnTo>
                    <a:lnTo>
                      <a:pt x="1062" y="2515"/>
                    </a:lnTo>
                    <a:lnTo>
                      <a:pt x="1061" y="2527"/>
                    </a:lnTo>
                    <a:lnTo>
                      <a:pt x="1063" y="2540"/>
                    </a:lnTo>
                    <a:lnTo>
                      <a:pt x="1067" y="2551"/>
                    </a:lnTo>
                    <a:lnTo>
                      <a:pt x="1071" y="2562"/>
                    </a:lnTo>
                    <a:lnTo>
                      <a:pt x="1077" y="2572"/>
                    </a:lnTo>
                    <a:lnTo>
                      <a:pt x="1086" y="2584"/>
                    </a:lnTo>
                    <a:lnTo>
                      <a:pt x="1094" y="2594"/>
                    </a:lnTo>
                    <a:lnTo>
                      <a:pt x="1103" y="2605"/>
                    </a:lnTo>
                    <a:lnTo>
                      <a:pt x="1114" y="2616"/>
                    </a:lnTo>
                    <a:lnTo>
                      <a:pt x="1137" y="2641"/>
                    </a:lnTo>
                    <a:lnTo>
                      <a:pt x="1163" y="2668"/>
                    </a:lnTo>
                    <a:lnTo>
                      <a:pt x="1196" y="2701"/>
                    </a:lnTo>
                    <a:lnTo>
                      <a:pt x="1240" y="2745"/>
                    </a:lnTo>
                    <a:lnTo>
                      <a:pt x="1264" y="2770"/>
                    </a:lnTo>
                    <a:lnTo>
                      <a:pt x="1290" y="2797"/>
                    </a:lnTo>
                    <a:lnTo>
                      <a:pt x="1317" y="2826"/>
                    </a:lnTo>
                    <a:lnTo>
                      <a:pt x="1342" y="2857"/>
                    </a:lnTo>
                    <a:lnTo>
                      <a:pt x="1367" y="2889"/>
                    </a:lnTo>
                    <a:lnTo>
                      <a:pt x="1390" y="2924"/>
                    </a:lnTo>
                    <a:lnTo>
                      <a:pt x="1401" y="2942"/>
                    </a:lnTo>
                    <a:lnTo>
                      <a:pt x="1411" y="2960"/>
                    </a:lnTo>
                    <a:lnTo>
                      <a:pt x="1421" y="2979"/>
                    </a:lnTo>
                    <a:lnTo>
                      <a:pt x="1431" y="2998"/>
                    </a:lnTo>
                    <a:lnTo>
                      <a:pt x="1439" y="3017"/>
                    </a:lnTo>
                    <a:lnTo>
                      <a:pt x="1446" y="3035"/>
                    </a:lnTo>
                    <a:lnTo>
                      <a:pt x="1454" y="3055"/>
                    </a:lnTo>
                    <a:lnTo>
                      <a:pt x="1459" y="3075"/>
                    </a:lnTo>
                    <a:lnTo>
                      <a:pt x="1464" y="3095"/>
                    </a:lnTo>
                    <a:lnTo>
                      <a:pt x="1466" y="3116"/>
                    </a:lnTo>
                    <a:lnTo>
                      <a:pt x="1469" y="3136"/>
                    </a:lnTo>
                    <a:lnTo>
                      <a:pt x="1469" y="3158"/>
                    </a:lnTo>
                    <a:lnTo>
                      <a:pt x="1469" y="3178"/>
                    </a:lnTo>
                    <a:lnTo>
                      <a:pt x="1468" y="3196"/>
                    </a:lnTo>
                    <a:lnTo>
                      <a:pt x="1466" y="3213"/>
                    </a:lnTo>
                    <a:lnTo>
                      <a:pt x="1465" y="3229"/>
                    </a:lnTo>
                    <a:lnTo>
                      <a:pt x="1463" y="3241"/>
                    </a:lnTo>
                    <a:lnTo>
                      <a:pt x="1459" y="3254"/>
                    </a:lnTo>
                    <a:lnTo>
                      <a:pt x="1455" y="3264"/>
                    </a:lnTo>
                    <a:lnTo>
                      <a:pt x="1451" y="3273"/>
                    </a:lnTo>
                    <a:lnTo>
                      <a:pt x="1448" y="3280"/>
                    </a:lnTo>
                    <a:lnTo>
                      <a:pt x="1443" y="3286"/>
                    </a:lnTo>
                    <a:lnTo>
                      <a:pt x="1438" y="3290"/>
                    </a:lnTo>
                    <a:lnTo>
                      <a:pt x="1431" y="3292"/>
                    </a:lnTo>
                    <a:lnTo>
                      <a:pt x="1426" y="3295"/>
                    </a:lnTo>
                    <a:lnTo>
                      <a:pt x="1420" y="3295"/>
                    </a:lnTo>
                    <a:lnTo>
                      <a:pt x="1414" y="3294"/>
                    </a:lnTo>
                    <a:lnTo>
                      <a:pt x="1406" y="3292"/>
                    </a:lnTo>
                    <a:lnTo>
                      <a:pt x="1400" y="3289"/>
                    </a:lnTo>
                    <a:lnTo>
                      <a:pt x="1393" y="3284"/>
                    </a:lnTo>
                    <a:lnTo>
                      <a:pt x="1385" y="3279"/>
                    </a:lnTo>
                    <a:lnTo>
                      <a:pt x="1378" y="3271"/>
                    </a:lnTo>
                    <a:lnTo>
                      <a:pt x="1363" y="3255"/>
                    </a:lnTo>
                    <a:lnTo>
                      <a:pt x="1347" y="3235"/>
                    </a:lnTo>
                    <a:lnTo>
                      <a:pt x="1330" y="3211"/>
                    </a:lnTo>
                    <a:lnTo>
                      <a:pt x="1314" y="3185"/>
                    </a:lnTo>
                    <a:lnTo>
                      <a:pt x="1298" y="3155"/>
                    </a:lnTo>
                    <a:lnTo>
                      <a:pt x="1282" y="3123"/>
                    </a:lnTo>
                    <a:lnTo>
                      <a:pt x="1247" y="3049"/>
                    </a:lnTo>
                    <a:lnTo>
                      <a:pt x="1206" y="2965"/>
                    </a:lnTo>
                    <a:lnTo>
                      <a:pt x="1184" y="2922"/>
                    </a:lnTo>
                    <a:lnTo>
                      <a:pt x="1163" y="2881"/>
                    </a:lnTo>
                    <a:lnTo>
                      <a:pt x="1141" y="2841"/>
                    </a:lnTo>
                    <a:lnTo>
                      <a:pt x="1121" y="2806"/>
                    </a:lnTo>
                    <a:lnTo>
                      <a:pt x="1109" y="2789"/>
                    </a:lnTo>
                    <a:lnTo>
                      <a:pt x="1101" y="2776"/>
                    </a:lnTo>
                    <a:lnTo>
                      <a:pt x="1091" y="2762"/>
                    </a:lnTo>
                    <a:lnTo>
                      <a:pt x="1081" y="2751"/>
                    </a:lnTo>
                    <a:lnTo>
                      <a:pt x="1072" y="2742"/>
                    </a:lnTo>
                    <a:lnTo>
                      <a:pt x="1065" y="2735"/>
                    </a:lnTo>
                    <a:lnTo>
                      <a:pt x="1056" y="2730"/>
                    </a:lnTo>
                    <a:lnTo>
                      <a:pt x="1048" y="2727"/>
                    </a:lnTo>
                    <a:lnTo>
                      <a:pt x="1042" y="2727"/>
                    </a:lnTo>
                    <a:lnTo>
                      <a:pt x="1036" y="2730"/>
                    </a:lnTo>
                    <a:lnTo>
                      <a:pt x="1030" y="2736"/>
                    </a:lnTo>
                    <a:lnTo>
                      <a:pt x="1026" y="2743"/>
                    </a:lnTo>
                    <a:lnTo>
                      <a:pt x="1021" y="2756"/>
                    </a:lnTo>
                    <a:lnTo>
                      <a:pt x="1018" y="2771"/>
                    </a:lnTo>
                    <a:lnTo>
                      <a:pt x="1016" y="2789"/>
                    </a:lnTo>
                    <a:lnTo>
                      <a:pt x="1015" y="2811"/>
                    </a:lnTo>
                    <a:lnTo>
                      <a:pt x="1017" y="2821"/>
                    </a:lnTo>
                    <a:lnTo>
                      <a:pt x="1025" y="2848"/>
                    </a:lnTo>
                    <a:lnTo>
                      <a:pt x="1032" y="2868"/>
                    </a:lnTo>
                    <a:lnTo>
                      <a:pt x="1040" y="2891"/>
                    </a:lnTo>
                    <a:lnTo>
                      <a:pt x="1050" y="2917"/>
                    </a:lnTo>
                    <a:lnTo>
                      <a:pt x="1062" y="2946"/>
                    </a:lnTo>
                    <a:lnTo>
                      <a:pt x="1077" y="2977"/>
                    </a:lnTo>
                    <a:lnTo>
                      <a:pt x="1093" y="3010"/>
                    </a:lnTo>
                    <a:lnTo>
                      <a:pt x="1112" y="3045"/>
                    </a:lnTo>
                    <a:lnTo>
                      <a:pt x="1133" y="3083"/>
                    </a:lnTo>
                    <a:lnTo>
                      <a:pt x="1158" y="3120"/>
                    </a:lnTo>
                    <a:lnTo>
                      <a:pt x="1184" y="3159"/>
                    </a:lnTo>
                    <a:lnTo>
                      <a:pt x="1214" y="3198"/>
                    </a:lnTo>
                    <a:lnTo>
                      <a:pt x="1247" y="3236"/>
                    </a:lnTo>
                    <a:lnTo>
                      <a:pt x="1263" y="3255"/>
                    </a:lnTo>
                    <a:lnTo>
                      <a:pt x="1278" y="3274"/>
                    </a:lnTo>
                    <a:lnTo>
                      <a:pt x="1290" y="3292"/>
                    </a:lnTo>
                    <a:lnTo>
                      <a:pt x="1303" y="3311"/>
                    </a:lnTo>
                    <a:lnTo>
                      <a:pt x="1313" y="3329"/>
                    </a:lnTo>
                    <a:lnTo>
                      <a:pt x="1323" y="3345"/>
                    </a:lnTo>
                    <a:lnTo>
                      <a:pt x="1330" y="3362"/>
                    </a:lnTo>
                    <a:lnTo>
                      <a:pt x="1338" y="3379"/>
                    </a:lnTo>
                    <a:lnTo>
                      <a:pt x="1344" y="3394"/>
                    </a:lnTo>
                    <a:lnTo>
                      <a:pt x="1349" y="3410"/>
                    </a:lnTo>
                    <a:lnTo>
                      <a:pt x="1354" y="3424"/>
                    </a:lnTo>
                    <a:lnTo>
                      <a:pt x="1357" y="3439"/>
                    </a:lnTo>
                    <a:lnTo>
                      <a:pt x="1362" y="3466"/>
                    </a:lnTo>
                    <a:lnTo>
                      <a:pt x="1364" y="3492"/>
                    </a:lnTo>
                    <a:lnTo>
                      <a:pt x="1363" y="3516"/>
                    </a:lnTo>
                    <a:lnTo>
                      <a:pt x="1362" y="3538"/>
                    </a:lnTo>
                    <a:lnTo>
                      <a:pt x="1358" y="3560"/>
                    </a:lnTo>
                    <a:lnTo>
                      <a:pt x="1353" y="3578"/>
                    </a:lnTo>
                    <a:lnTo>
                      <a:pt x="1344" y="3611"/>
                    </a:lnTo>
                    <a:lnTo>
                      <a:pt x="1335" y="3637"/>
                    </a:lnTo>
                    <a:lnTo>
                      <a:pt x="1334" y="3642"/>
                    </a:lnTo>
                    <a:lnTo>
                      <a:pt x="1330" y="3644"/>
                    </a:lnTo>
                    <a:lnTo>
                      <a:pt x="1327" y="3647"/>
                    </a:lnTo>
                    <a:lnTo>
                      <a:pt x="1322" y="3647"/>
                    </a:lnTo>
                    <a:lnTo>
                      <a:pt x="1315" y="3647"/>
                    </a:lnTo>
                    <a:lnTo>
                      <a:pt x="1309" y="3644"/>
                    </a:lnTo>
                    <a:lnTo>
                      <a:pt x="1303" y="3641"/>
                    </a:lnTo>
                    <a:lnTo>
                      <a:pt x="1295" y="3637"/>
                    </a:lnTo>
                    <a:lnTo>
                      <a:pt x="1279" y="3626"/>
                    </a:lnTo>
                    <a:lnTo>
                      <a:pt x="1262" y="3611"/>
                    </a:lnTo>
                    <a:lnTo>
                      <a:pt x="1243" y="3595"/>
                    </a:lnTo>
                    <a:lnTo>
                      <a:pt x="1224" y="3575"/>
                    </a:lnTo>
                    <a:lnTo>
                      <a:pt x="1204" y="3553"/>
                    </a:lnTo>
                    <a:lnTo>
                      <a:pt x="1186" y="3531"/>
                    </a:lnTo>
                    <a:lnTo>
                      <a:pt x="1168" y="3507"/>
                    </a:lnTo>
                    <a:lnTo>
                      <a:pt x="1152" y="3485"/>
                    </a:lnTo>
                    <a:lnTo>
                      <a:pt x="1137" y="3462"/>
                    </a:lnTo>
                    <a:lnTo>
                      <a:pt x="1124" y="3441"/>
                    </a:lnTo>
                    <a:lnTo>
                      <a:pt x="1114" y="3421"/>
                    </a:lnTo>
                    <a:lnTo>
                      <a:pt x="1108" y="3405"/>
                    </a:lnTo>
                    <a:lnTo>
                      <a:pt x="1103" y="3385"/>
                    </a:lnTo>
                    <a:lnTo>
                      <a:pt x="1094" y="3361"/>
                    </a:lnTo>
                    <a:lnTo>
                      <a:pt x="1085" y="3335"/>
                    </a:lnTo>
                    <a:lnTo>
                      <a:pt x="1073" y="3306"/>
                    </a:lnTo>
                    <a:lnTo>
                      <a:pt x="1060" y="3278"/>
                    </a:lnTo>
                    <a:lnTo>
                      <a:pt x="1046" y="3249"/>
                    </a:lnTo>
                    <a:lnTo>
                      <a:pt x="1032" y="3221"/>
                    </a:lnTo>
                    <a:lnTo>
                      <a:pt x="1017" y="3196"/>
                    </a:lnTo>
                    <a:lnTo>
                      <a:pt x="1010" y="3185"/>
                    </a:lnTo>
                    <a:lnTo>
                      <a:pt x="1002" y="3175"/>
                    </a:lnTo>
                    <a:lnTo>
                      <a:pt x="995" y="3166"/>
                    </a:lnTo>
                    <a:lnTo>
                      <a:pt x="988" y="3160"/>
                    </a:lnTo>
                    <a:lnTo>
                      <a:pt x="981" y="3154"/>
                    </a:lnTo>
                    <a:lnTo>
                      <a:pt x="973" y="3150"/>
                    </a:lnTo>
                    <a:lnTo>
                      <a:pt x="967" y="3148"/>
                    </a:lnTo>
                    <a:lnTo>
                      <a:pt x="961" y="3148"/>
                    </a:lnTo>
                    <a:lnTo>
                      <a:pt x="955" y="3150"/>
                    </a:lnTo>
                    <a:lnTo>
                      <a:pt x="950" y="3154"/>
                    </a:lnTo>
                    <a:lnTo>
                      <a:pt x="945" y="3161"/>
                    </a:lnTo>
                    <a:lnTo>
                      <a:pt x="940" y="3170"/>
                    </a:lnTo>
                    <a:lnTo>
                      <a:pt x="935" y="3183"/>
                    </a:lnTo>
                    <a:lnTo>
                      <a:pt x="931" y="3198"/>
                    </a:lnTo>
                    <a:lnTo>
                      <a:pt x="929" y="3215"/>
                    </a:lnTo>
                    <a:lnTo>
                      <a:pt x="926" y="3236"/>
                    </a:lnTo>
                    <a:lnTo>
                      <a:pt x="926" y="3246"/>
                    </a:lnTo>
                    <a:lnTo>
                      <a:pt x="929" y="3256"/>
                    </a:lnTo>
                    <a:lnTo>
                      <a:pt x="932" y="3269"/>
                    </a:lnTo>
                    <a:lnTo>
                      <a:pt x="939" y="3281"/>
                    </a:lnTo>
                    <a:lnTo>
                      <a:pt x="947" y="3295"/>
                    </a:lnTo>
                    <a:lnTo>
                      <a:pt x="956" y="3309"/>
                    </a:lnTo>
                    <a:lnTo>
                      <a:pt x="967" y="3324"/>
                    </a:lnTo>
                    <a:lnTo>
                      <a:pt x="980" y="3340"/>
                    </a:lnTo>
                    <a:lnTo>
                      <a:pt x="1038" y="3410"/>
                    </a:lnTo>
                    <a:lnTo>
                      <a:pt x="1106" y="3487"/>
                    </a:lnTo>
                    <a:lnTo>
                      <a:pt x="1139" y="3528"/>
                    </a:lnTo>
                    <a:lnTo>
                      <a:pt x="1173" y="3570"/>
                    </a:lnTo>
                    <a:lnTo>
                      <a:pt x="1188" y="3591"/>
                    </a:lnTo>
                    <a:lnTo>
                      <a:pt x="1203" y="3612"/>
                    </a:lnTo>
                    <a:lnTo>
                      <a:pt x="1218" y="3633"/>
                    </a:lnTo>
                    <a:lnTo>
                      <a:pt x="1231" y="3654"/>
                    </a:lnTo>
                    <a:lnTo>
                      <a:pt x="1243" y="3676"/>
                    </a:lnTo>
                    <a:lnTo>
                      <a:pt x="1253" y="3697"/>
                    </a:lnTo>
                    <a:lnTo>
                      <a:pt x="1263" y="3718"/>
                    </a:lnTo>
                    <a:lnTo>
                      <a:pt x="1270" y="3739"/>
                    </a:lnTo>
                    <a:lnTo>
                      <a:pt x="1275" y="3759"/>
                    </a:lnTo>
                    <a:lnTo>
                      <a:pt x="1279" y="3779"/>
                    </a:lnTo>
                    <a:lnTo>
                      <a:pt x="1282" y="3799"/>
                    </a:lnTo>
                    <a:lnTo>
                      <a:pt x="1282" y="3819"/>
                    </a:lnTo>
                    <a:lnTo>
                      <a:pt x="1279" y="3868"/>
                    </a:lnTo>
                    <a:lnTo>
                      <a:pt x="1278" y="3908"/>
                    </a:lnTo>
                    <a:lnTo>
                      <a:pt x="1278" y="3925"/>
                    </a:lnTo>
                    <a:lnTo>
                      <a:pt x="1277" y="3939"/>
                    </a:lnTo>
                    <a:lnTo>
                      <a:pt x="1275" y="3951"/>
                    </a:lnTo>
                    <a:lnTo>
                      <a:pt x="1272" y="3960"/>
                    </a:lnTo>
                    <a:lnTo>
                      <a:pt x="1270" y="3963"/>
                    </a:lnTo>
                    <a:lnTo>
                      <a:pt x="1268" y="3965"/>
                    </a:lnTo>
                    <a:lnTo>
                      <a:pt x="1265" y="3966"/>
                    </a:lnTo>
                    <a:lnTo>
                      <a:pt x="1262" y="3968"/>
                    </a:lnTo>
                    <a:lnTo>
                      <a:pt x="1258" y="3968"/>
                    </a:lnTo>
                    <a:lnTo>
                      <a:pt x="1254" y="3966"/>
                    </a:lnTo>
                    <a:lnTo>
                      <a:pt x="1249" y="3965"/>
                    </a:lnTo>
                    <a:lnTo>
                      <a:pt x="1244" y="3961"/>
                    </a:lnTo>
                    <a:lnTo>
                      <a:pt x="1232" y="3954"/>
                    </a:lnTo>
                    <a:lnTo>
                      <a:pt x="1217" y="3942"/>
                    </a:lnTo>
                    <a:lnTo>
                      <a:pt x="1199" y="3924"/>
                    </a:lnTo>
                    <a:lnTo>
                      <a:pt x="1178" y="3904"/>
                    </a:lnTo>
                    <a:lnTo>
                      <a:pt x="1167" y="3892"/>
                    </a:lnTo>
                    <a:lnTo>
                      <a:pt x="1156" y="3877"/>
                    </a:lnTo>
                    <a:lnTo>
                      <a:pt x="1144" y="3860"/>
                    </a:lnTo>
                    <a:lnTo>
                      <a:pt x="1133" y="3842"/>
                    </a:lnTo>
                    <a:lnTo>
                      <a:pt x="1111" y="3802"/>
                    </a:lnTo>
                    <a:lnTo>
                      <a:pt x="1088" y="3757"/>
                    </a:lnTo>
                    <a:lnTo>
                      <a:pt x="1066" y="3711"/>
                    </a:lnTo>
                    <a:lnTo>
                      <a:pt x="1045" y="3663"/>
                    </a:lnTo>
                    <a:lnTo>
                      <a:pt x="1023" y="3618"/>
                    </a:lnTo>
                    <a:lnTo>
                      <a:pt x="1003" y="3576"/>
                    </a:lnTo>
                    <a:lnTo>
                      <a:pt x="983" y="3540"/>
                    </a:lnTo>
                    <a:lnTo>
                      <a:pt x="966" y="3510"/>
                    </a:lnTo>
                    <a:lnTo>
                      <a:pt x="957" y="3497"/>
                    </a:lnTo>
                    <a:lnTo>
                      <a:pt x="948" y="3488"/>
                    </a:lnTo>
                    <a:lnTo>
                      <a:pt x="941" y="3482"/>
                    </a:lnTo>
                    <a:lnTo>
                      <a:pt x="934" y="3478"/>
                    </a:lnTo>
                    <a:lnTo>
                      <a:pt x="927" y="3477"/>
                    </a:lnTo>
                    <a:lnTo>
                      <a:pt x="920" y="3481"/>
                    </a:lnTo>
                    <a:lnTo>
                      <a:pt x="914" y="3487"/>
                    </a:lnTo>
                    <a:lnTo>
                      <a:pt x="909" y="3497"/>
                    </a:lnTo>
                    <a:lnTo>
                      <a:pt x="904" y="3512"/>
                    </a:lnTo>
                    <a:lnTo>
                      <a:pt x="899" y="3531"/>
                    </a:lnTo>
                    <a:lnTo>
                      <a:pt x="895" y="3555"/>
                    </a:lnTo>
                    <a:lnTo>
                      <a:pt x="891" y="3582"/>
                    </a:lnTo>
                    <a:lnTo>
                      <a:pt x="890" y="3586"/>
                    </a:lnTo>
                    <a:lnTo>
                      <a:pt x="886" y="3595"/>
                    </a:lnTo>
                    <a:lnTo>
                      <a:pt x="885" y="3602"/>
                    </a:lnTo>
                    <a:lnTo>
                      <a:pt x="884" y="3611"/>
                    </a:lnTo>
                    <a:lnTo>
                      <a:pt x="884" y="3619"/>
                    </a:lnTo>
                    <a:lnTo>
                      <a:pt x="885" y="3631"/>
                    </a:lnTo>
                    <a:lnTo>
                      <a:pt x="886" y="3643"/>
                    </a:lnTo>
                    <a:lnTo>
                      <a:pt x="891" y="3657"/>
                    </a:lnTo>
                    <a:lnTo>
                      <a:pt x="897" y="3672"/>
                    </a:lnTo>
                    <a:lnTo>
                      <a:pt x="906" y="3688"/>
                    </a:lnTo>
                    <a:lnTo>
                      <a:pt x="917" y="3706"/>
                    </a:lnTo>
                    <a:lnTo>
                      <a:pt x="931" y="3724"/>
                    </a:lnTo>
                    <a:lnTo>
                      <a:pt x="948" y="3744"/>
                    </a:lnTo>
                    <a:lnTo>
                      <a:pt x="970" y="3766"/>
                    </a:lnTo>
                    <a:lnTo>
                      <a:pt x="993" y="3787"/>
                    </a:lnTo>
                    <a:lnTo>
                      <a:pt x="1016" y="3808"/>
                    </a:lnTo>
                    <a:lnTo>
                      <a:pt x="1037" y="3830"/>
                    </a:lnTo>
                    <a:lnTo>
                      <a:pt x="1057" y="3853"/>
                    </a:lnTo>
                    <a:lnTo>
                      <a:pt x="1077" y="3874"/>
                    </a:lnTo>
                    <a:lnTo>
                      <a:pt x="1094" y="3897"/>
                    </a:lnTo>
                    <a:lnTo>
                      <a:pt x="1112" y="3919"/>
                    </a:lnTo>
                    <a:lnTo>
                      <a:pt x="1127" y="3940"/>
                    </a:lnTo>
                    <a:lnTo>
                      <a:pt x="1139" y="3963"/>
                    </a:lnTo>
                    <a:lnTo>
                      <a:pt x="1151" y="3984"/>
                    </a:lnTo>
                    <a:lnTo>
                      <a:pt x="1159" y="4004"/>
                    </a:lnTo>
                    <a:lnTo>
                      <a:pt x="1167" y="4025"/>
                    </a:lnTo>
                    <a:lnTo>
                      <a:pt x="1171" y="4045"/>
                    </a:lnTo>
                    <a:lnTo>
                      <a:pt x="1173" y="4064"/>
                    </a:lnTo>
                    <a:lnTo>
                      <a:pt x="1173" y="4074"/>
                    </a:lnTo>
                    <a:lnTo>
                      <a:pt x="1172" y="4083"/>
                    </a:lnTo>
                    <a:lnTo>
                      <a:pt x="1171" y="4093"/>
                    </a:lnTo>
                    <a:lnTo>
                      <a:pt x="1168" y="4101"/>
                    </a:lnTo>
                    <a:lnTo>
                      <a:pt x="1158" y="4137"/>
                    </a:lnTo>
                    <a:lnTo>
                      <a:pt x="1147" y="4171"/>
                    </a:lnTo>
                    <a:lnTo>
                      <a:pt x="1142" y="4186"/>
                    </a:lnTo>
                    <a:lnTo>
                      <a:pt x="1136" y="4200"/>
                    </a:lnTo>
                    <a:lnTo>
                      <a:pt x="1129" y="4212"/>
                    </a:lnTo>
                    <a:lnTo>
                      <a:pt x="1123" y="4221"/>
                    </a:lnTo>
                    <a:lnTo>
                      <a:pt x="1116" y="4229"/>
                    </a:lnTo>
                    <a:lnTo>
                      <a:pt x="1108" y="4234"/>
                    </a:lnTo>
                    <a:lnTo>
                      <a:pt x="1104" y="4235"/>
                    </a:lnTo>
                    <a:lnTo>
                      <a:pt x="1101" y="4235"/>
                    </a:lnTo>
                    <a:lnTo>
                      <a:pt x="1097" y="4235"/>
                    </a:lnTo>
                    <a:lnTo>
                      <a:pt x="1093" y="4234"/>
                    </a:lnTo>
                    <a:lnTo>
                      <a:pt x="1089" y="4232"/>
                    </a:lnTo>
                    <a:lnTo>
                      <a:pt x="1086" y="4229"/>
                    </a:lnTo>
                    <a:lnTo>
                      <a:pt x="1081" y="4225"/>
                    </a:lnTo>
                    <a:lnTo>
                      <a:pt x="1077" y="4220"/>
                    </a:lnTo>
                    <a:lnTo>
                      <a:pt x="1068" y="4207"/>
                    </a:lnTo>
                    <a:lnTo>
                      <a:pt x="1060" y="4190"/>
                    </a:lnTo>
                    <a:lnTo>
                      <a:pt x="1033" y="4139"/>
                    </a:lnTo>
                    <a:lnTo>
                      <a:pt x="997" y="4069"/>
                    </a:lnTo>
                    <a:lnTo>
                      <a:pt x="978" y="4031"/>
                    </a:lnTo>
                    <a:lnTo>
                      <a:pt x="957" y="3993"/>
                    </a:lnTo>
                    <a:lnTo>
                      <a:pt x="937" y="3956"/>
                    </a:lnTo>
                    <a:lnTo>
                      <a:pt x="916" y="3922"/>
                    </a:lnTo>
                    <a:lnTo>
                      <a:pt x="897" y="3892"/>
                    </a:lnTo>
                    <a:lnTo>
                      <a:pt x="879" y="3867"/>
                    </a:lnTo>
                    <a:lnTo>
                      <a:pt x="870" y="3858"/>
                    </a:lnTo>
                    <a:lnTo>
                      <a:pt x="861" y="3849"/>
                    </a:lnTo>
                    <a:lnTo>
                      <a:pt x="854" y="3843"/>
                    </a:lnTo>
                    <a:lnTo>
                      <a:pt x="847" y="3840"/>
                    </a:lnTo>
                    <a:lnTo>
                      <a:pt x="841" y="3839"/>
                    </a:lnTo>
                    <a:lnTo>
                      <a:pt x="835" y="3840"/>
                    </a:lnTo>
                    <a:lnTo>
                      <a:pt x="831" y="3844"/>
                    </a:lnTo>
                    <a:lnTo>
                      <a:pt x="827" y="3852"/>
                    </a:lnTo>
                    <a:lnTo>
                      <a:pt x="824" y="3862"/>
                    </a:lnTo>
                    <a:lnTo>
                      <a:pt x="822" y="3875"/>
                    </a:lnTo>
                    <a:lnTo>
                      <a:pt x="821" y="3893"/>
                    </a:lnTo>
                    <a:lnTo>
                      <a:pt x="822" y="3913"/>
                    </a:lnTo>
                    <a:lnTo>
                      <a:pt x="824" y="3935"/>
                    </a:lnTo>
                    <a:lnTo>
                      <a:pt x="825" y="3956"/>
                    </a:lnTo>
                    <a:lnTo>
                      <a:pt x="829" y="3978"/>
                    </a:lnTo>
                    <a:lnTo>
                      <a:pt x="832" y="3998"/>
                    </a:lnTo>
                    <a:lnTo>
                      <a:pt x="836" y="4016"/>
                    </a:lnTo>
                    <a:lnTo>
                      <a:pt x="841" y="4035"/>
                    </a:lnTo>
                    <a:lnTo>
                      <a:pt x="847" y="4053"/>
                    </a:lnTo>
                    <a:lnTo>
                      <a:pt x="854" y="4070"/>
                    </a:lnTo>
                    <a:lnTo>
                      <a:pt x="866" y="4103"/>
                    </a:lnTo>
                    <a:lnTo>
                      <a:pt x="881" y="4134"/>
                    </a:lnTo>
                    <a:lnTo>
                      <a:pt x="896" y="4161"/>
                    </a:lnTo>
                    <a:lnTo>
                      <a:pt x="912" y="4189"/>
                    </a:lnTo>
                    <a:lnTo>
                      <a:pt x="942" y="4240"/>
                    </a:lnTo>
                    <a:lnTo>
                      <a:pt x="970" y="4287"/>
                    </a:lnTo>
                    <a:lnTo>
                      <a:pt x="980" y="4311"/>
                    </a:lnTo>
                    <a:lnTo>
                      <a:pt x="988" y="4335"/>
                    </a:lnTo>
                    <a:lnTo>
                      <a:pt x="991" y="4346"/>
                    </a:lnTo>
                    <a:lnTo>
                      <a:pt x="993" y="4358"/>
                    </a:lnTo>
                    <a:lnTo>
                      <a:pt x="995" y="4371"/>
                    </a:lnTo>
                    <a:lnTo>
                      <a:pt x="995" y="4383"/>
                    </a:lnTo>
                    <a:lnTo>
                      <a:pt x="995" y="4407"/>
                    </a:lnTo>
                    <a:lnTo>
                      <a:pt x="993" y="4430"/>
                    </a:lnTo>
                    <a:lnTo>
                      <a:pt x="991" y="4452"/>
                    </a:lnTo>
                    <a:lnTo>
                      <a:pt x="987" y="4473"/>
                    </a:lnTo>
                    <a:lnTo>
                      <a:pt x="983" y="4493"/>
                    </a:lnTo>
                    <a:lnTo>
                      <a:pt x="978" y="4511"/>
                    </a:lnTo>
                    <a:lnTo>
                      <a:pt x="973" y="4527"/>
                    </a:lnTo>
                    <a:lnTo>
                      <a:pt x="967" y="4541"/>
                    </a:lnTo>
                    <a:lnTo>
                      <a:pt x="960" y="4552"/>
                    </a:lnTo>
                    <a:lnTo>
                      <a:pt x="952" y="4561"/>
                    </a:lnTo>
                    <a:lnTo>
                      <a:pt x="948" y="4563"/>
                    </a:lnTo>
                    <a:lnTo>
                      <a:pt x="944" y="4566"/>
                    </a:lnTo>
                    <a:lnTo>
                      <a:pt x="939" y="4567"/>
                    </a:lnTo>
                    <a:lnTo>
                      <a:pt x="935" y="4568"/>
                    </a:lnTo>
                    <a:lnTo>
                      <a:pt x="930" y="4567"/>
                    </a:lnTo>
                    <a:lnTo>
                      <a:pt x="925" y="4566"/>
                    </a:lnTo>
                    <a:lnTo>
                      <a:pt x="920" y="4563"/>
                    </a:lnTo>
                    <a:lnTo>
                      <a:pt x="914" y="4561"/>
                    </a:lnTo>
                    <a:lnTo>
                      <a:pt x="909" y="4556"/>
                    </a:lnTo>
                    <a:lnTo>
                      <a:pt x="902" y="4551"/>
                    </a:lnTo>
                    <a:lnTo>
                      <a:pt x="897" y="4544"/>
                    </a:lnTo>
                    <a:lnTo>
                      <a:pt x="891" y="4536"/>
                    </a:lnTo>
                    <a:lnTo>
                      <a:pt x="880" y="4517"/>
                    </a:lnTo>
                    <a:lnTo>
                      <a:pt x="869" y="4493"/>
                    </a:lnTo>
                    <a:lnTo>
                      <a:pt x="857" y="4464"/>
                    </a:lnTo>
                    <a:lnTo>
                      <a:pt x="847" y="4435"/>
                    </a:lnTo>
                    <a:lnTo>
                      <a:pt x="826" y="4370"/>
                    </a:lnTo>
                    <a:lnTo>
                      <a:pt x="806" y="4308"/>
                    </a:lnTo>
                    <a:lnTo>
                      <a:pt x="796" y="4283"/>
                    </a:lnTo>
                    <a:lnTo>
                      <a:pt x="788" y="4264"/>
                    </a:lnTo>
                    <a:lnTo>
                      <a:pt x="783" y="4255"/>
                    </a:lnTo>
                    <a:lnTo>
                      <a:pt x="779" y="4250"/>
                    </a:lnTo>
                    <a:lnTo>
                      <a:pt x="774" y="4245"/>
                    </a:lnTo>
                    <a:lnTo>
                      <a:pt x="770" y="4242"/>
                    </a:lnTo>
                    <a:lnTo>
                      <a:pt x="766" y="4242"/>
                    </a:lnTo>
                    <a:lnTo>
                      <a:pt x="763" y="4245"/>
                    </a:lnTo>
                    <a:lnTo>
                      <a:pt x="759" y="4250"/>
                    </a:lnTo>
                    <a:lnTo>
                      <a:pt x="755" y="4257"/>
                    </a:lnTo>
                    <a:lnTo>
                      <a:pt x="751" y="4269"/>
                    </a:lnTo>
                    <a:lnTo>
                      <a:pt x="749" y="4282"/>
                    </a:lnTo>
                    <a:lnTo>
                      <a:pt x="746" y="4298"/>
                    </a:lnTo>
                    <a:lnTo>
                      <a:pt x="743" y="4318"/>
                    </a:lnTo>
                    <a:lnTo>
                      <a:pt x="741" y="4340"/>
                    </a:lnTo>
                    <a:lnTo>
                      <a:pt x="740" y="4361"/>
                    </a:lnTo>
                    <a:lnTo>
                      <a:pt x="741" y="4380"/>
                    </a:lnTo>
                    <a:lnTo>
                      <a:pt x="743" y="4398"/>
                    </a:lnTo>
                    <a:lnTo>
                      <a:pt x="745" y="4416"/>
                    </a:lnTo>
                    <a:lnTo>
                      <a:pt x="749" y="4432"/>
                    </a:lnTo>
                    <a:lnTo>
                      <a:pt x="753" y="4447"/>
                    </a:lnTo>
                    <a:lnTo>
                      <a:pt x="758" y="4462"/>
                    </a:lnTo>
                    <a:lnTo>
                      <a:pt x="763" y="4476"/>
                    </a:lnTo>
                    <a:lnTo>
                      <a:pt x="769" y="4489"/>
                    </a:lnTo>
                    <a:lnTo>
                      <a:pt x="775" y="4502"/>
                    </a:lnTo>
                    <a:lnTo>
                      <a:pt x="783" y="4513"/>
                    </a:lnTo>
                    <a:lnTo>
                      <a:pt x="798" y="4536"/>
                    </a:lnTo>
                    <a:lnTo>
                      <a:pt x="812" y="4557"/>
                    </a:lnTo>
                    <a:lnTo>
                      <a:pt x="829" y="4577"/>
                    </a:lnTo>
                    <a:lnTo>
                      <a:pt x="845" y="4597"/>
                    </a:lnTo>
                    <a:lnTo>
                      <a:pt x="860" y="4615"/>
                    </a:lnTo>
                    <a:lnTo>
                      <a:pt x="872" y="4635"/>
                    </a:lnTo>
                    <a:lnTo>
                      <a:pt x="879" y="4645"/>
                    </a:lnTo>
                    <a:lnTo>
                      <a:pt x="885" y="4657"/>
                    </a:lnTo>
                    <a:lnTo>
                      <a:pt x="889" y="4667"/>
                    </a:lnTo>
                    <a:lnTo>
                      <a:pt x="894" y="4678"/>
                    </a:lnTo>
                    <a:lnTo>
                      <a:pt x="896" y="4690"/>
                    </a:lnTo>
                    <a:lnTo>
                      <a:pt x="899" y="4703"/>
                    </a:lnTo>
                    <a:lnTo>
                      <a:pt x="901" y="4715"/>
                    </a:lnTo>
                    <a:lnTo>
                      <a:pt x="901" y="4729"/>
                    </a:lnTo>
                    <a:lnTo>
                      <a:pt x="900" y="4755"/>
                    </a:lnTo>
                    <a:lnTo>
                      <a:pt x="896" y="4781"/>
                    </a:lnTo>
                    <a:lnTo>
                      <a:pt x="891" y="4805"/>
                    </a:lnTo>
                    <a:lnTo>
                      <a:pt x="884" y="4828"/>
                    </a:lnTo>
                    <a:lnTo>
                      <a:pt x="876" y="4849"/>
                    </a:lnTo>
                    <a:lnTo>
                      <a:pt x="866" y="4866"/>
                    </a:lnTo>
                    <a:lnTo>
                      <a:pt x="860" y="4874"/>
                    </a:lnTo>
                    <a:lnTo>
                      <a:pt x="855" y="4880"/>
                    </a:lnTo>
                    <a:lnTo>
                      <a:pt x="850" y="4886"/>
                    </a:lnTo>
                    <a:lnTo>
                      <a:pt x="844" y="4891"/>
                    </a:lnTo>
                    <a:lnTo>
                      <a:pt x="837" y="4896"/>
                    </a:lnTo>
                    <a:lnTo>
                      <a:pt x="831" y="4899"/>
                    </a:lnTo>
                    <a:lnTo>
                      <a:pt x="825" y="4901"/>
                    </a:lnTo>
                    <a:lnTo>
                      <a:pt x="819" y="4903"/>
                    </a:lnTo>
                    <a:lnTo>
                      <a:pt x="812" y="4901"/>
                    </a:lnTo>
                    <a:lnTo>
                      <a:pt x="806" y="4900"/>
                    </a:lnTo>
                    <a:lnTo>
                      <a:pt x="801" y="4898"/>
                    </a:lnTo>
                    <a:lnTo>
                      <a:pt x="795" y="4893"/>
                    </a:lnTo>
                    <a:lnTo>
                      <a:pt x="789" y="4888"/>
                    </a:lnTo>
                    <a:lnTo>
                      <a:pt x="783" y="4880"/>
                    </a:lnTo>
                    <a:lnTo>
                      <a:pt x="778" y="4871"/>
                    </a:lnTo>
                    <a:lnTo>
                      <a:pt x="771" y="4861"/>
                    </a:lnTo>
                    <a:lnTo>
                      <a:pt x="766" y="4849"/>
                    </a:lnTo>
                    <a:lnTo>
                      <a:pt x="761" y="4835"/>
                    </a:lnTo>
                    <a:lnTo>
                      <a:pt x="758" y="4820"/>
                    </a:lnTo>
                    <a:lnTo>
                      <a:pt x="753" y="4803"/>
                    </a:lnTo>
                    <a:lnTo>
                      <a:pt x="739" y="4740"/>
                    </a:lnTo>
                    <a:lnTo>
                      <a:pt x="728" y="4693"/>
                    </a:lnTo>
                    <a:lnTo>
                      <a:pt x="721" y="4660"/>
                    </a:lnTo>
                    <a:lnTo>
                      <a:pt x="715" y="4640"/>
                    </a:lnTo>
                    <a:lnTo>
                      <a:pt x="714" y="4637"/>
                    </a:lnTo>
                    <a:lnTo>
                      <a:pt x="711" y="4635"/>
                    </a:lnTo>
                    <a:lnTo>
                      <a:pt x="709" y="4638"/>
                    </a:lnTo>
                    <a:lnTo>
                      <a:pt x="706" y="4643"/>
                    </a:lnTo>
                    <a:lnTo>
                      <a:pt x="701" y="4663"/>
                    </a:lnTo>
                    <a:lnTo>
                      <a:pt x="694" y="4694"/>
                    </a:lnTo>
                    <a:lnTo>
                      <a:pt x="691" y="4703"/>
                    </a:lnTo>
                    <a:lnTo>
                      <a:pt x="690" y="4712"/>
                    </a:lnTo>
                    <a:lnTo>
                      <a:pt x="689" y="4722"/>
                    </a:lnTo>
                    <a:lnTo>
                      <a:pt x="689" y="4730"/>
                    </a:lnTo>
                    <a:lnTo>
                      <a:pt x="690" y="4750"/>
                    </a:lnTo>
                    <a:lnTo>
                      <a:pt x="694" y="4770"/>
                    </a:lnTo>
                    <a:lnTo>
                      <a:pt x="699" y="4790"/>
                    </a:lnTo>
                    <a:lnTo>
                      <a:pt x="705" y="4810"/>
                    </a:lnTo>
                    <a:lnTo>
                      <a:pt x="713" y="4831"/>
                    </a:lnTo>
                    <a:lnTo>
                      <a:pt x="720" y="4853"/>
                    </a:lnTo>
                    <a:lnTo>
                      <a:pt x="736" y="4894"/>
                    </a:lnTo>
                    <a:lnTo>
                      <a:pt x="753" y="4935"/>
                    </a:lnTo>
                    <a:lnTo>
                      <a:pt x="759" y="4955"/>
                    </a:lnTo>
                    <a:lnTo>
                      <a:pt x="765" y="4974"/>
                    </a:lnTo>
                    <a:lnTo>
                      <a:pt x="770" y="4992"/>
                    </a:lnTo>
                    <a:lnTo>
                      <a:pt x="773" y="5010"/>
                    </a:lnTo>
                    <a:lnTo>
                      <a:pt x="773" y="5030"/>
                    </a:lnTo>
                    <a:lnTo>
                      <a:pt x="773" y="5049"/>
                    </a:lnTo>
                    <a:lnTo>
                      <a:pt x="771" y="5069"/>
                    </a:lnTo>
                    <a:lnTo>
                      <a:pt x="769" y="5090"/>
                    </a:lnTo>
                    <a:lnTo>
                      <a:pt x="765" y="5110"/>
                    </a:lnTo>
                    <a:lnTo>
                      <a:pt x="761" y="5131"/>
                    </a:lnTo>
                    <a:lnTo>
                      <a:pt x="756" y="5152"/>
                    </a:lnTo>
                    <a:lnTo>
                      <a:pt x="750" y="5173"/>
                    </a:lnTo>
                    <a:lnTo>
                      <a:pt x="744" y="5193"/>
                    </a:lnTo>
                    <a:lnTo>
                      <a:pt x="736" y="5215"/>
                    </a:lnTo>
                    <a:lnTo>
                      <a:pt x="729" y="5236"/>
                    </a:lnTo>
                    <a:lnTo>
                      <a:pt x="721" y="5256"/>
                    </a:lnTo>
                    <a:lnTo>
                      <a:pt x="713" y="5276"/>
                    </a:lnTo>
                    <a:lnTo>
                      <a:pt x="703" y="5294"/>
                    </a:lnTo>
                    <a:lnTo>
                      <a:pt x="694" y="5313"/>
                    </a:lnTo>
                    <a:lnTo>
                      <a:pt x="684" y="5332"/>
                    </a:lnTo>
                    <a:lnTo>
                      <a:pt x="665" y="5372"/>
                    </a:lnTo>
                    <a:lnTo>
                      <a:pt x="648" y="5416"/>
                    </a:lnTo>
                    <a:lnTo>
                      <a:pt x="639" y="5436"/>
                    </a:lnTo>
                    <a:lnTo>
                      <a:pt x="630" y="5453"/>
                    </a:lnTo>
                    <a:lnTo>
                      <a:pt x="627" y="5460"/>
                    </a:lnTo>
                    <a:lnTo>
                      <a:pt x="622" y="5468"/>
                    </a:lnTo>
                    <a:lnTo>
                      <a:pt x="617" y="5474"/>
                    </a:lnTo>
                    <a:lnTo>
                      <a:pt x="612" y="5479"/>
                    </a:lnTo>
                    <a:lnTo>
                      <a:pt x="607" y="5483"/>
                    </a:lnTo>
                    <a:lnTo>
                      <a:pt x="602" y="5485"/>
                    </a:lnTo>
                    <a:lnTo>
                      <a:pt x="597" y="5487"/>
                    </a:lnTo>
                    <a:lnTo>
                      <a:pt x="592" y="5487"/>
                    </a:lnTo>
                    <a:lnTo>
                      <a:pt x="585" y="5485"/>
                    </a:lnTo>
                    <a:lnTo>
                      <a:pt x="580" y="5482"/>
                    </a:lnTo>
                    <a:lnTo>
                      <a:pt x="574" y="5475"/>
                    </a:lnTo>
                    <a:lnTo>
                      <a:pt x="568" y="5469"/>
                    </a:lnTo>
                    <a:lnTo>
                      <a:pt x="562" y="5459"/>
                    </a:lnTo>
                    <a:lnTo>
                      <a:pt x="555" y="5448"/>
                    </a:lnTo>
                    <a:lnTo>
                      <a:pt x="549" y="5434"/>
                    </a:lnTo>
                    <a:lnTo>
                      <a:pt x="542" y="5418"/>
                    </a:lnTo>
                    <a:lnTo>
                      <a:pt x="527" y="5378"/>
                    </a:lnTo>
                    <a:lnTo>
                      <a:pt x="511" y="5327"/>
                    </a:lnTo>
                    <a:lnTo>
                      <a:pt x="508" y="5316"/>
                    </a:lnTo>
                    <a:lnTo>
                      <a:pt x="502" y="5287"/>
                    </a:lnTo>
                    <a:lnTo>
                      <a:pt x="496" y="5243"/>
                    </a:lnTo>
                    <a:lnTo>
                      <a:pt x="488" y="5190"/>
                    </a:lnTo>
                    <a:lnTo>
                      <a:pt x="486" y="5160"/>
                    </a:lnTo>
                    <a:lnTo>
                      <a:pt x="484" y="5128"/>
                    </a:lnTo>
                    <a:lnTo>
                      <a:pt x="484" y="5096"/>
                    </a:lnTo>
                    <a:lnTo>
                      <a:pt x="486" y="5064"/>
                    </a:lnTo>
                    <a:lnTo>
                      <a:pt x="488" y="5032"/>
                    </a:lnTo>
                    <a:lnTo>
                      <a:pt x="493" y="5000"/>
                    </a:lnTo>
                    <a:lnTo>
                      <a:pt x="497" y="4985"/>
                    </a:lnTo>
                    <a:lnTo>
                      <a:pt x="501" y="4970"/>
                    </a:lnTo>
                    <a:lnTo>
                      <a:pt x="506" y="4955"/>
                    </a:lnTo>
                    <a:lnTo>
                      <a:pt x="511" y="4941"/>
                    </a:lnTo>
                    <a:lnTo>
                      <a:pt x="533" y="4886"/>
                    </a:lnTo>
                    <a:lnTo>
                      <a:pt x="555" y="4829"/>
                    </a:lnTo>
                    <a:lnTo>
                      <a:pt x="574" y="4775"/>
                    </a:lnTo>
                    <a:lnTo>
                      <a:pt x="589" y="4727"/>
                    </a:lnTo>
                    <a:lnTo>
                      <a:pt x="595" y="4707"/>
                    </a:lnTo>
                    <a:lnTo>
                      <a:pt x="599" y="4688"/>
                    </a:lnTo>
                    <a:lnTo>
                      <a:pt x="602" y="4674"/>
                    </a:lnTo>
                    <a:lnTo>
                      <a:pt x="603" y="4663"/>
                    </a:lnTo>
                    <a:lnTo>
                      <a:pt x="602" y="4659"/>
                    </a:lnTo>
                    <a:lnTo>
                      <a:pt x="600" y="4655"/>
                    </a:lnTo>
                    <a:lnTo>
                      <a:pt x="599" y="4654"/>
                    </a:lnTo>
                    <a:lnTo>
                      <a:pt x="597" y="4653"/>
                    </a:lnTo>
                    <a:lnTo>
                      <a:pt x="593" y="4654"/>
                    </a:lnTo>
                    <a:lnTo>
                      <a:pt x="589" y="4657"/>
                    </a:lnTo>
                    <a:lnTo>
                      <a:pt x="585" y="4659"/>
                    </a:lnTo>
                    <a:lnTo>
                      <a:pt x="580" y="4664"/>
                    </a:lnTo>
                    <a:lnTo>
                      <a:pt x="569" y="4678"/>
                    </a:lnTo>
                    <a:lnTo>
                      <a:pt x="558" y="4694"/>
                    </a:lnTo>
                    <a:lnTo>
                      <a:pt x="548" y="4712"/>
                    </a:lnTo>
                    <a:lnTo>
                      <a:pt x="538" y="4730"/>
                    </a:lnTo>
                    <a:lnTo>
                      <a:pt x="517" y="4768"/>
                    </a:lnTo>
                    <a:lnTo>
                      <a:pt x="497" y="4805"/>
                    </a:lnTo>
                    <a:lnTo>
                      <a:pt x="487" y="4820"/>
                    </a:lnTo>
                    <a:lnTo>
                      <a:pt x="477" y="4834"/>
                    </a:lnTo>
                    <a:lnTo>
                      <a:pt x="471" y="4840"/>
                    </a:lnTo>
                    <a:lnTo>
                      <a:pt x="466" y="4845"/>
                    </a:lnTo>
                    <a:lnTo>
                      <a:pt x="461" y="4850"/>
                    </a:lnTo>
                    <a:lnTo>
                      <a:pt x="454" y="4853"/>
                    </a:lnTo>
                    <a:lnTo>
                      <a:pt x="449" y="4855"/>
                    </a:lnTo>
                    <a:lnTo>
                      <a:pt x="443" y="4856"/>
                    </a:lnTo>
                    <a:lnTo>
                      <a:pt x="438" y="4856"/>
                    </a:lnTo>
                    <a:lnTo>
                      <a:pt x="432" y="4855"/>
                    </a:lnTo>
                    <a:lnTo>
                      <a:pt x="426" y="4853"/>
                    </a:lnTo>
                    <a:lnTo>
                      <a:pt x="419" y="4849"/>
                    </a:lnTo>
                    <a:lnTo>
                      <a:pt x="413" y="4844"/>
                    </a:lnTo>
                    <a:lnTo>
                      <a:pt x="407" y="4838"/>
                    </a:lnTo>
                    <a:lnTo>
                      <a:pt x="396" y="4823"/>
                    </a:lnTo>
                    <a:lnTo>
                      <a:pt x="386" y="4809"/>
                    </a:lnTo>
                    <a:lnTo>
                      <a:pt x="379" y="4793"/>
                    </a:lnTo>
                    <a:lnTo>
                      <a:pt x="376" y="4777"/>
                    </a:lnTo>
                    <a:lnTo>
                      <a:pt x="373" y="4760"/>
                    </a:lnTo>
                    <a:lnTo>
                      <a:pt x="373" y="4743"/>
                    </a:lnTo>
                    <a:lnTo>
                      <a:pt x="376" y="4725"/>
                    </a:lnTo>
                    <a:lnTo>
                      <a:pt x="379" y="4707"/>
                    </a:lnTo>
                    <a:lnTo>
                      <a:pt x="384" y="4688"/>
                    </a:lnTo>
                    <a:lnTo>
                      <a:pt x="392" y="4669"/>
                    </a:lnTo>
                    <a:lnTo>
                      <a:pt x="401" y="4649"/>
                    </a:lnTo>
                    <a:lnTo>
                      <a:pt x="412" y="4629"/>
                    </a:lnTo>
                    <a:lnTo>
                      <a:pt x="423" y="4609"/>
                    </a:lnTo>
                    <a:lnTo>
                      <a:pt x="437" y="4588"/>
                    </a:lnTo>
                    <a:lnTo>
                      <a:pt x="451" y="4567"/>
                    </a:lnTo>
                    <a:lnTo>
                      <a:pt x="467" y="4546"/>
                    </a:lnTo>
                    <a:lnTo>
                      <a:pt x="482" y="4524"/>
                    </a:lnTo>
                    <a:lnTo>
                      <a:pt x="498" y="4504"/>
                    </a:lnTo>
                    <a:lnTo>
                      <a:pt x="512" y="4483"/>
                    </a:lnTo>
                    <a:lnTo>
                      <a:pt x="524" y="4463"/>
                    </a:lnTo>
                    <a:lnTo>
                      <a:pt x="537" y="4443"/>
                    </a:lnTo>
                    <a:lnTo>
                      <a:pt x="548" y="4425"/>
                    </a:lnTo>
                    <a:lnTo>
                      <a:pt x="558" y="4406"/>
                    </a:lnTo>
                    <a:lnTo>
                      <a:pt x="567" y="4387"/>
                    </a:lnTo>
                    <a:lnTo>
                      <a:pt x="574" y="4370"/>
                    </a:lnTo>
                    <a:lnTo>
                      <a:pt x="580" y="4353"/>
                    </a:lnTo>
                    <a:lnTo>
                      <a:pt x="587" y="4337"/>
                    </a:lnTo>
                    <a:lnTo>
                      <a:pt x="592" y="4321"/>
                    </a:lnTo>
                    <a:lnTo>
                      <a:pt x="595" y="4307"/>
                    </a:lnTo>
                    <a:lnTo>
                      <a:pt x="598" y="4293"/>
                    </a:lnTo>
                    <a:lnTo>
                      <a:pt x="599" y="4281"/>
                    </a:lnTo>
                    <a:lnTo>
                      <a:pt x="599" y="4270"/>
                    </a:lnTo>
                    <a:lnTo>
                      <a:pt x="599" y="4259"/>
                    </a:lnTo>
                    <a:lnTo>
                      <a:pt x="597" y="4251"/>
                    </a:lnTo>
                    <a:lnTo>
                      <a:pt x="593" y="4246"/>
                    </a:lnTo>
                    <a:lnTo>
                      <a:pt x="589" y="4244"/>
                    </a:lnTo>
                    <a:lnTo>
                      <a:pt x="583" y="4242"/>
                    </a:lnTo>
                    <a:lnTo>
                      <a:pt x="577" y="4244"/>
                    </a:lnTo>
                    <a:lnTo>
                      <a:pt x="570" y="4247"/>
                    </a:lnTo>
                    <a:lnTo>
                      <a:pt x="563" y="4252"/>
                    </a:lnTo>
                    <a:lnTo>
                      <a:pt x="545" y="4267"/>
                    </a:lnTo>
                    <a:lnTo>
                      <a:pt x="529" y="4285"/>
                    </a:lnTo>
                    <a:lnTo>
                      <a:pt x="512" y="4306"/>
                    </a:lnTo>
                    <a:lnTo>
                      <a:pt x="496" y="4328"/>
                    </a:lnTo>
                    <a:lnTo>
                      <a:pt x="488" y="4342"/>
                    </a:lnTo>
                    <a:lnTo>
                      <a:pt x="481" y="4358"/>
                    </a:lnTo>
                    <a:lnTo>
                      <a:pt x="474" y="4377"/>
                    </a:lnTo>
                    <a:lnTo>
                      <a:pt x="468" y="4398"/>
                    </a:lnTo>
                    <a:lnTo>
                      <a:pt x="456" y="4443"/>
                    </a:lnTo>
                    <a:lnTo>
                      <a:pt x="444" y="4486"/>
                    </a:lnTo>
                    <a:lnTo>
                      <a:pt x="438" y="4506"/>
                    </a:lnTo>
                    <a:lnTo>
                      <a:pt x="432" y="4522"/>
                    </a:lnTo>
                    <a:lnTo>
                      <a:pt x="429" y="4528"/>
                    </a:lnTo>
                    <a:lnTo>
                      <a:pt x="426" y="4534"/>
                    </a:lnTo>
                    <a:lnTo>
                      <a:pt x="422" y="4539"/>
                    </a:lnTo>
                    <a:lnTo>
                      <a:pt x="418" y="4543"/>
                    </a:lnTo>
                    <a:lnTo>
                      <a:pt x="414" y="4546"/>
                    </a:lnTo>
                    <a:lnTo>
                      <a:pt x="411" y="4547"/>
                    </a:lnTo>
                    <a:lnTo>
                      <a:pt x="407" y="4547"/>
                    </a:lnTo>
                    <a:lnTo>
                      <a:pt x="402" y="4546"/>
                    </a:lnTo>
                    <a:lnTo>
                      <a:pt x="398" y="4542"/>
                    </a:lnTo>
                    <a:lnTo>
                      <a:pt x="393" y="4537"/>
                    </a:lnTo>
                    <a:lnTo>
                      <a:pt x="388" y="4529"/>
                    </a:lnTo>
                    <a:lnTo>
                      <a:pt x="382" y="4521"/>
                    </a:lnTo>
                    <a:lnTo>
                      <a:pt x="372" y="4501"/>
                    </a:lnTo>
                    <a:lnTo>
                      <a:pt x="363" y="4479"/>
                    </a:lnTo>
                    <a:lnTo>
                      <a:pt x="357" y="4457"/>
                    </a:lnTo>
                    <a:lnTo>
                      <a:pt x="352" y="4433"/>
                    </a:lnTo>
                    <a:lnTo>
                      <a:pt x="348" y="4410"/>
                    </a:lnTo>
                    <a:lnTo>
                      <a:pt x="347" y="4385"/>
                    </a:lnTo>
                    <a:lnTo>
                      <a:pt x="347" y="4358"/>
                    </a:lnTo>
                    <a:lnTo>
                      <a:pt x="348" y="4333"/>
                    </a:lnTo>
                    <a:lnTo>
                      <a:pt x="352" y="4308"/>
                    </a:lnTo>
                    <a:lnTo>
                      <a:pt x="358" y="4282"/>
                    </a:lnTo>
                    <a:lnTo>
                      <a:pt x="365" y="4257"/>
                    </a:lnTo>
                    <a:lnTo>
                      <a:pt x="373" y="4234"/>
                    </a:lnTo>
                    <a:lnTo>
                      <a:pt x="384" y="4210"/>
                    </a:lnTo>
                    <a:lnTo>
                      <a:pt x="397" y="4187"/>
                    </a:lnTo>
                    <a:lnTo>
                      <a:pt x="411" y="4166"/>
                    </a:lnTo>
                    <a:lnTo>
                      <a:pt x="427" y="4146"/>
                    </a:lnTo>
                    <a:lnTo>
                      <a:pt x="462" y="4100"/>
                    </a:lnTo>
                    <a:lnTo>
                      <a:pt x="502" y="4045"/>
                    </a:lnTo>
                    <a:lnTo>
                      <a:pt x="522" y="4016"/>
                    </a:lnTo>
                    <a:lnTo>
                      <a:pt x="540" y="3988"/>
                    </a:lnTo>
                    <a:lnTo>
                      <a:pt x="558" y="3959"/>
                    </a:lnTo>
                    <a:lnTo>
                      <a:pt x="574" y="3932"/>
                    </a:lnTo>
                    <a:lnTo>
                      <a:pt x="588" y="3907"/>
                    </a:lnTo>
                    <a:lnTo>
                      <a:pt x="598" y="3885"/>
                    </a:lnTo>
                    <a:lnTo>
                      <a:pt x="602" y="3875"/>
                    </a:lnTo>
                    <a:lnTo>
                      <a:pt x="604" y="3868"/>
                    </a:lnTo>
                    <a:lnTo>
                      <a:pt x="605" y="3860"/>
                    </a:lnTo>
                    <a:lnTo>
                      <a:pt x="605" y="3854"/>
                    </a:lnTo>
                    <a:lnTo>
                      <a:pt x="604" y="3849"/>
                    </a:lnTo>
                    <a:lnTo>
                      <a:pt x="602" y="3845"/>
                    </a:lnTo>
                    <a:lnTo>
                      <a:pt x="598" y="3843"/>
                    </a:lnTo>
                    <a:lnTo>
                      <a:pt x="593" y="3843"/>
                    </a:lnTo>
                    <a:lnTo>
                      <a:pt x="585" y="3844"/>
                    </a:lnTo>
                    <a:lnTo>
                      <a:pt x="578" y="3847"/>
                    </a:lnTo>
                    <a:lnTo>
                      <a:pt x="567" y="3852"/>
                    </a:lnTo>
                    <a:lnTo>
                      <a:pt x="555" y="3859"/>
                    </a:lnTo>
                    <a:lnTo>
                      <a:pt x="543" y="3868"/>
                    </a:lnTo>
                    <a:lnTo>
                      <a:pt x="530" y="3878"/>
                    </a:lnTo>
                    <a:lnTo>
                      <a:pt x="518" y="3888"/>
                    </a:lnTo>
                    <a:lnTo>
                      <a:pt x="507" y="3898"/>
                    </a:lnTo>
                    <a:lnTo>
                      <a:pt x="486" y="3922"/>
                    </a:lnTo>
                    <a:lnTo>
                      <a:pt x="466" y="3945"/>
                    </a:lnTo>
                    <a:lnTo>
                      <a:pt x="429" y="3994"/>
                    </a:lnTo>
                    <a:lnTo>
                      <a:pt x="398" y="4040"/>
                    </a:lnTo>
                    <a:lnTo>
                      <a:pt x="383" y="4060"/>
                    </a:lnTo>
                    <a:lnTo>
                      <a:pt x="371" y="4076"/>
                    </a:lnTo>
                    <a:lnTo>
                      <a:pt x="365" y="4084"/>
                    </a:lnTo>
                    <a:lnTo>
                      <a:pt x="358" y="4090"/>
                    </a:lnTo>
                    <a:lnTo>
                      <a:pt x="352" y="4095"/>
                    </a:lnTo>
                    <a:lnTo>
                      <a:pt x="346" y="4099"/>
                    </a:lnTo>
                    <a:lnTo>
                      <a:pt x="341" y="4101"/>
                    </a:lnTo>
                    <a:lnTo>
                      <a:pt x="335" y="4103"/>
                    </a:lnTo>
                    <a:lnTo>
                      <a:pt x="330" y="4103"/>
                    </a:lnTo>
                    <a:lnTo>
                      <a:pt x="323" y="4100"/>
                    </a:lnTo>
                    <a:lnTo>
                      <a:pt x="318" y="4098"/>
                    </a:lnTo>
                    <a:lnTo>
                      <a:pt x="313" y="4093"/>
                    </a:lnTo>
                    <a:lnTo>
                      <a:pt x="308" y="4085"/>
                    </a:lnTo>
                    <a:lnTo>
                      <a:pt x="303" y="4076"/>
                    </a:lnTo>
                    <a:lnTo>
                      <a:pt x="298" y="4066"/>
                    </a:lnTo>
                    <a:lnTo>
                      <a:pt x="296" y="4056"/>
                    </a:lnTo>
                    <a:lnTo>
                      <a:pt x="292" y="4048"/>
                    </a:lnTo>
                    <a:lnTo>
                      <a:pt x="290" y="4038"/>
                    </a:lnTo>
                    <a:lnTo>
                      <a:pt x="287" y="4018"/>
                    </a:lnTo>
                    <a:lnTo>
                      <a:pt x="287" y="3998"/>
                    </a:lnTo>
                    <a:lnTo>
                      <a:pt x="288" y="3978"/>
                    </a:lnTo>
                    <a:lnTo>
                      <a:pt x="292" y="3958"/>
                    </a:lnTo>
                    <a:lnTo>
                      <a:pt x="297" y="3938"/>
                    </a:lnTo>
                    <a:lnTo>
                      <a:pt x="305" y="3918"/>
                    </a:lnTo>
                    <a:lnTo>
                      <a:pt x="313" y="3899"/>
                    </a:lnTo>
                    <a:lnTo>
                      <a:pt x="325" y="3880"/>
                    </a:lnTo>
                    <a:lnTo>
                      <a:pt x="336" y="3862"/>
                    </a:lnTo>
                    <a:lnTo>
                      <a:pt x="348" y="3843"/>
                    </a:lnTo>
                    <a:lnTo>
                      <a:pt x="362" y="3825"/>
                    </a:lnTo>
                    <a:lnTo>
                      <a:pt x="376" y="3808"/>
                    </a:lnTo>
                    <a:lnTo>
                      <a:pt x="392" y="3790"/>
                    </a:lnTo>
                    <a:lnTo>
                      <a:pt x="407" y="3776"/>
                    </a:lnTo>
                    <a:lnTo>
                      <a:pt x="423" y="3759"/>
                    </a:lnTo>
                    <a:lnTo>
                      <a:pt x="441" y="3747"/>
                    </a:lnTo>
                    <a:lnTo>
                      <a:pt x="457" y="3734"/>
                    </a:lnTo>
                    <a:lnTo>
                      <a:pt x="473" y="3724"/>
                    </a:lnTo>
                    <a:lnTo>
                      <a:pt x="504" y="3707"/>
                    </a:lnTo>
                    <a:lnTo>
                      <a:pt x="533" y="3689"/>
                    </a:lnTo>
                    <a:lnTo>
                      <a:pt x="545" y="3681"/>
                    </a:lnTo>
                    <a:lnTo>
                      <a:pt x="558" y="3671"/>
                    </a:lnTo>
                    <a:lnTo>
                      <a:pt x="568" y="3659"/>
                    </a:lnTo>
                    <a:lnTo>
                      <a:pt x="578" y="3646"/>
                    </a:lnTo>
                    <a:lnTo>
                      <a:pt x="585" y="3631"/>
                    </a:lnTo>
                    <a:lnTo>
                      <a:pt x="592" y="3612"/>
                    </a:lnTo>
                    <a:lnTo>
                      <a:pt x="597" y="3592"/>
                    </a:lnTo>
                    <a:lnTo>
                      <a:pt x="599" y="3567"/>
                    </a:lnTo>
                    <a:lnTo>
                      <a:pt x="600" y="3522"/>
                    </a:lnTo>
                    <a:lnTo>
                      <a:pt x="600" y="3488"/>
                    </a:lnTo>
                    <a:lnTo>
                      <a:pt x="599" y="3476"/>
                    </a:lnTo>
                    <a:lnTo>
                      <a:pt x="597" y="3466"/>
                    </a:lnTo>
                    <a:lnTo>
                      <a:pt x="594" y="3463"/>
                    </a:lnTo>
                    <a:lnTo>
                      <a:pt x="592" y="3461"/>
                    </a:lnTo>
                    <a:lnTo>
                      <a:pt x="589" y="3458"/>
                    </a:lnTo>
                    <a:lnTo>
                      <a:pt x="587" y="3457"/>
                    </a:lnTo>
                    <a:lnTo>
                      <a:pt x="583" y="3457"/>
                    </a:lnTo>
                    <a:lnTo>
                      <a:pt x="579" y="3457"/>
                    </a:lnTo>
                    <a:lnTo>
                      <a:pt x="575" y="3458"/>
                    </a:lnTo>
                    <a:lnTo>
                      <a:pt x="570" y="3461"/>
                    </a:lnTo>
                    <a:lnTo>
                      <a:pt x="559" y="3467"/>
                    </a:lnTo>
                    <a:lnTo>
                      <a:pt x="547" y="3477"/>
                    </a:lnTo>
                    <a:lnTo>
                      <a:pt x="512" y="3506"/>
                    </a:lnTo>
                    <a:lnTo>
                      <a:pt x="467" y="3547"/>
                    </a:lnTo>
                    <a:lnTo>
                      <a:pt x="442" y="3571"/>
                    </a:lnTo>
                    <a:lnTo>
                      <a:pt x="422" y="3593"/>
                    </a:lnTo>
                    <a:lnTo>
                      <a:pt x="404" y="3612"/>
                    </a:lnTo>
                    <a:lnTo>
                      <a:pt x="391" y="3629"/>
                    </a:lnTo>
                    <a:lnTo>
                      <a:pt x="379" y="3646"/>
                    </a:lnTo>
                    <a:lnTo>
                      <a:pt x="370" y="3659"/>
                    </a:lnTo>
                    <a:lnTo>
                      <a:pt x="362" y="3673"/>
                    </a:lnTo>
                    <a:lnTo>
                      <a:pt x="356" y="3686"/>
                    </a:lnTo>
                    <a:lnTo>
                      <a:pt x="347" y="3708"/>
                    </a:lnTo>
                    <a:lnTo>
                      <a:pt x="338" y="3729"/>
                    </a:lnTo>
                    <a:lnTo>
                      <a:pt x="333" y="3739"/>
                    </a:lnTo>
                    <a:lnTo>
                      <a:pt x="328" y="3751"/>
                    </a:lnTo>
                    <a:lnTo>
                      <a:pt x="321" y="3763"/>
                    </a:lnTo>
                    <a:lnTo>
                      <a:pt x="313" y="3776"/>
                    </a:lnTo>
                    <a:lnTo>
                      <a:pt x="302" y="3787"/>
                    </a:lnTo>
                    <a:lnTo>
                      <a:pt x="292" y="3794"/>
                    </a:lnTo>
                    <a:lnTo>
                      <a:pt x="287" y="3798"/>
                    </a:lnTo>
                    <a:lnTo>
                      <a:pt x="281" y="3800"/>
                    </a:lnTo>
                    <a:lnTo>
                      <a:pt x="276" y="3802"/>
                    </a:lnTo>
                    <a:lnTo>
                      <a:pt x="271" y="3802"/>
                    </a:lnTo>
                    <a:lnTo>
                      <a:pt x="266" y="3803"/>
                    </a:lnTo>
                    <a:lnTo>
                      <a:pt x="261" y="3802"/>
                    </a:lnTo>
                    <a:lnTo>
                      <a:pt x="256" y="3800"/>
                    </a:lnTo>
                    <a:lnTo>
                      <a:pt x="251" y="3799"/>
                    </a:lnTo>
                    <a:lnTo>
                      <a:pt x="241" y="3793"/>
                    </a:lnTo>
                    <a:lnTo>
                      <a:pt x="233" y="3785"/>
                    </a:lnTo>
                    <a:lnTo>
                      <a:pt x="226" y="3776"/>
                    </a:lnTo>
                    <a:lnTo>
                      <a:pt x="221" y="3763"/>
                    </a:lnTo>
                    <a:lnTo>
                      <a:pt x="216" y="3749"/>
                    </a:lnTo>
                    <a:lnTo>
                      <a:pt x="214" y="3733"/>
                    </a:lnTo>
                    <a:lnTo>
                      <a:pt x="214" y="3714"/>
                    </a:lnTo>
                    <a:lnTo>
                      <a:pt x="215" y="3696"/>
                    </a:lnTo>
                    <a:lnTo>
                      <a:pt x="219" y="3674"/>
                    </a:lnTo>
                    <a:lnTo>
                      <a:pt x="224" y="3652"/>
                    </a:lnTo>
                    <a:lnTo>
                      <a:pt x="241" y="3610"/>
                    </a:lnTo>
                    <a:lnTo>
                      <a:pt x="258" y="3571"/>
                    </a:lnTo>
                    <a:lnTo>
                      <a:pt x="267" y="3553"/>
                    </a:lnTo>
                    <a:lnTo>
                      <a:pt x="276" y="3536"/>
                    </a:lnTo>
                    <a:lnTo>
                      <a:pt x="286" y="3520"/>
                    </a:lnTo>
                    <a:lnTo>
                      <a:pt x="296" y="3505"/>
                    </a:lnTo>
                    <a:lnTo>
                      <a:pt x="306" y="3490"/>
                    </a:lnTo>
                    <a:lnTo>
                      <a:pt x="317" y="3475"/>
                    </a:lnTo>
                    <a:lnTo>
                      <a:pt x="328" y="3461"/>
                    </a:lnTo>
                    <a:lnTo>
                      <a:pt x="341" y="3447"/>
                    </a:lnTo>
                    <a:lnTo>
                      <a:pt x="353" y="3434"/>
                    </a:lnTo>
                    <a:lnTo>
                      <a:pt x="367" y="3421"/>
                    </a:lnTo>
                    <a:lnTo>
                      <a:pt x="382" y="3407"/>
                    </a:lnTo>
                    <a:lnTo>
                      <a:pt x="397" y="3395"/>
                    </a:lnTo>
                    <a:lnTo>
                      <a:pt x="414" y="3382"/>
                    </a:lnTo>
                    <a:lnTo>
                      <a:pt x="433" y="3371"/>
                    </a:lnTo>
                    <a:lnTo>
                      <a:pt x="452" y="3361"/>
                    </a:lnTo>
                    <a:lnTo>
                      <a:pt x="472" y="3352"/>
                    </a:lnTo>
                    <a:lnTo>
                      <a:pt x="512" y="3336"/>
                    </a:lnTo>
                    <a:lnTo>
                      <a:pt x="549" y="3319"/>
                    </a:lnTo>
                    <a:lnTo>
                      <a:pt x="568" y="3309"/>
                    </a:lnTo>
                    <a:lnTo>
                      <a:pt x="584" y="3299"/>
                    </a:lnTo>
                    <a:lnTo>
                      <a:pt x="599" y="3287"/>
                    </a:lnTo>
                    <a:lnTo>
                      <a:pt x="612" y="3274"/>
                    </a:lnTo>
                    <a:lnTo>
                      <a:pt x="618" y="3268"/>
                    </a:lnTo>
                    <a:lnTo>
                      <a:pt x="623" y="3260"/>
                    </a:lnTo>
                    <a:lnTo>
                      <a:pt x="627" y="3251"/>
                    </a:lnTo>
                    <a:lnTo>
                      <a:pt x="632" y="3243"/>
                    </a:lnTo>
                    <a:lnTo>
                      <a:pt x="634" y="3234"/>
                    </a:lnTo>
                    <a:lnTo>
                      <a:pt x="637" y="3224"/>
                    </a:lnTo>
                    <a:lnTo>
                      <a:pt x="638" y="3213"/>
                    </a:lnTo>
                    <a:lnTo>
                      <a:pt x="639" y="3201"/>
                    </a:lnTo>
                    <a:lnTo>
                      <a:pt x="642" y="3164"/>
                    </a:lnTo>
                    <a:lnTo>
                      <a:pt x="642" y="3140"/>
                    </a:lnTo>
                    <a:lnTo>
                      <a:pt x="640" y="3133"/>
                    </a:lnTo>
                    <a:lnTo>
                      <a:pt x="638" y="3128"/>
                    </a:lnTo>
                    <a:lnTo>
                      <a:pt x="635" y="3126"/>
                    </a:lnTo>
                    <a:lnTo>
                      <a:pt x="633" y="3126"/>
                    </a:lnTo>
                    <a:lnTo>
                      <a:pt x="630" y="3126"/>
                    </a:lnTo>
                    <a:lnTo>
                      <a:pt x="627" y="3126"/>
                    </a:lnTo>
                    <a:lnTo>
                      <a:pt x="618" y="3130"/>
                    </a:lnTo>
                    <a:lnTo>
                      <a:pt x="607" y="3136"/>
                    </a:lnTo>
                    <a:lnTo>
                      <a:pt x="593" y="3144"/>
                    </a:lnTo>
                    <a:lnTo>
                      <a:pt x="575" y="3154"/>
                    </a:lnTo>
                    <a:lnTo>
                      <a:pt x="533" y="3179"/>
                    </a:lnTo>
                    <a:lnTo>
                      <a:pt x="476" y="3211"/>
                    </a:lnTo>
                    <a:lnTo>
                      <a:pt x="446" y="3229"/>
                    </a:lnTo>
                    <a:lnTo>
                      <a:pt x="418" y="3246"/>
                    </a:lnTo>
                    <a:lnTo>
                      <a:pt x="393" y="3264"/>
                    </a:lnTo>
                    <a:lnTo>
                      <a:pt x="372" y="3280"/>
                    </a:lnTo>
                    <a:lnTo>
                      <a:pt x="352" y="3297"/>
                    </a:lnTo>
                    <a:lnTo>
                      <a:pt x="335" y="3314"/>
                    </a:lnTo>
                    <a:lnTo>
                      <a:pt x="320" y="3329"/>
                    </a:lnTo>
                    <a:lnTo>
                      <a:pt x="306" y="3345"/>
                    </a:lnTo>
                    <a:lnTo>
                      <a:pt x="282" y="3374"/>
                    </a:lnTo>
                    <a:lnTo>
                      <a:pt x="262" y="3400"/>
                    </a:lnTo>
                    <a:lnTo>
                      <a:pt x="252" y="3412"/>
                    </a:lnTo>
                    <a:lnTo>
                      <a:pt x="243" y="3424"/>
                    </a:lnTo>
                    <a:lnTo>
                      <a:pt x="233" y="3435"/>
                    </a:lnTo>
                    <a:lnTo>
                      <a:pt x="224" y="3444"/>
                    </a:lnTo>
                    <a:lnTo>
                      <a:pt x="215" y="3453"/>
                    </a:lnTo>
                    <a:lnTo>
                      <a:pt x="206" y="3463"/>
                    </a:lnTo>
                    <a:lnTo>
                      <a:pt x="196" y="3471"/>
                    </a:lnTo>
                    <a:lnTo>
                      <a:pt x="187" y="3478"/>
                    </a:lnTo>
                    <a:lnTo>
                      <a:pt x="179" y="3485"/>
                    </a:lnTo>
                    <a:lnTo>
                      <a:pt x="170" y="3488"/>
                    </a:lnTo>
                    <a:lnTo>
                      <a:pt x="161" y="3490"/>
                    </a:lnTo>
                    <a:lnTo>
                      <a:pt x="154" y="3490"/>
                    </a:lnTo>
                    <a:lnTo>
                      <a:pt x="150" y="3490"/>
                    </a:lnTo>
                    <a:lnTo>
                      <a:pt x="146" y="3488"/>
                    </a:lnTo>
                    <a:lnTo>
                      <a:pt x="144" y="3486"/>
                    </a:lnTo>
                    <a:lnTo>
                      <a:pt x="140" y="3483"/>
                    </a:lnTo>
                    <a:lnTo>
                      <a:pt x="135" y="3475"/>
                    </a:lnTo>
                    <a:lnTo>
                      <a:pt x="130" y="3463"/>
                    </a:lnTo>
                    <a:lnTo>
                      <a:pt x="126" y="3450"/>
                    </a:lnTo>
                    <a:lnTo>
                      <a:pt x="122" y="3432"/>
                    </a:lnTo>
                    <a:lnTo>
                      <a:pt x="121" y="3410"/>
                    </a:lnTo>
                    <a:lnTo>
                      <a:pt x="120" y="3385"/>
                    </a:lnTo>
                    <a:lnTo>
                      <a:pt x="121" y="3371"/>
                    </a:lnTo>
                    <a:lnTo>
                      <a:pt x="121" y="3357"/>
                    </a:lnTo>
                    <a:lnTo>
                      <a:pt x="124" y="3344"/>
                    </a:lnTo>
                    <a:lnTo>
                      <a:pt x="126" y="3330"/>
                    </a:lnTo>
                    <a:lnTo>
                      <a:pt x="129" y="3316"/>
                    </a:lnTo>
                    <a:lnTo>
                      <a:pt x="132" y="3302"/>
                    </a:lnTo>
                    <a:lnTo>
                      <a:pt x="137" y="3290"/>
                    </a:lnTo>
                    <a:lnTo>
                      <a:pt x="142" y="3276"/>
                    </a:lnTo>
                    <a:lnTo>
                      <a:pt x="154" y="3251"/>
                    </a:lnTo>
                    <a:lnTo>
                      <a:pt x="167" y="3226"/>
                    </a:lnTo>
                    <a:lnTo>
                      <a:pt x="184" y="3203"/>
                    </a:lnTo>
                    <a:lnTo>
                      <a:pt x="201" y="3179"/>
                    </a:lnTo>
                    <a:lnTo>
                      <a:pt x="220" y="3158"/>
                    </a:lnTo>
                    <a:lnTo>
                      <a:pt x="241" y="3138"/>
                    </a:lnTo>
                    <a:lnTo>
                      <a:pt x="263" y="3119"/>
                    </a:lnTo>
                    <a:lnTo>
                      <a:pt x="287" y="3102"/>
                    </a:lnTo>
                    <a:lnTo>
                      <a:pt x="312" y="3085"/>
                    </a:lnTo>
                    <a:lnTo>
                      <a:pt x="338" y="3072"/>
                    </a:lnTo>
                    <a:lnTo>
                      <a:pt x="365" y="3059"/>
                    </a:lnTo>
                    <a:lnTo>
                      <a:pt x="392" y="3049"/>
                    </a:lnTo>
                    <a:lnTo>
                      <a:pt x="418" y="3038"/>
                    </a:lnTo>
                    <a:lnTo>
                      <a:pt x="444" y="3024"/>
                    </a:lnTo>
                    <a:lnTo>
                      <a:pt x="471" y="3010"/>
                    </a:lnTo>
                    <a:lnTo>
                      <a:pt x="494" y="2994"/>
                    </a:lnTo>
                    <a:lnTo>
                      <a:pt x="518" y="2977"/>
                    </a:lnTo>
                    <a:lnTo>
                      <a:pt x="540" y="2959"/>
                    </a:lnTo>
                    <a:lnTo>
                      <a:pt x="562" y="2939"/>
                    </a:lnTo>
                    <a:lnTo>
                      <a:pt x="583" y="2921"/>
                    </a:lnTo>
                    <a:lnTo>
                      <a:pt x="602" y="2899"/>
                    </a:lnTo>
                    <a:lnTo>
                      <a:pt x="618" y="2879"/>
                    </a:lnTo>
                    <a:lnTo>
                      <a:pt x="634" y="2859"/>
                    </a:lnTo>
                    <a:lnTo>
                      <a:pt x="648" y="2838"/>
                    </a:lnTo>
                    <a:lnTo>
                      <a:pt x="660" y="2818"/>
                    </a:lnTo>
                    <a:lnTo>
                      <a:pt x="670" y="2799"/>
                    </a:lnTo>
                    <a:lnTo>
                      <a:pt x="678" y="2780"/>
                    </a:lnTo>
                    <a:lnTo>
                      <a:pt x="684" y="2762"/>
                    </a:lnTo>
                    <a:lnTo>
                      <a:pt x="686" y="2746"/>
                    </a:lnTo>
                    <a:lnTo>
                      <a:pt x="686" y="2735"/>
                    </a:lnTo>
                    <a:lnTo>
                      <a:pt x="685" y="2731"/>
                    </a:lnTo>
                    <a:lnTo>
                      <a:pt x="684" y="2727"/>
                    </a:lnTo>
                    <a:lnTo>
                      <a:pt x="681" y="2725"/>
                    </a:lnTo>
                    <a:lnTo>
                      <a:pt x="679" y="2723"/>
                    </a:lnTo>
                    <a:lnTo>
                      <a:pt x="675" y="2722"/>
                    </a:lnTo>
                    <a:lnTo>
                      <a:pt x="671" y="2722"/>
                    </a:lnTo>
                    <a:lnTo>
                      <a:pt x="666" y="2723"/>
                    </a:lnTo>
                    <a:lnTo>
                      <a:pt x="660" y="2725"/>
                    </a:lnTo>
                    <a:lnTo>
                      <a:pt x="649" y="2728"/>
                    </a:lnTo>
                    <a:lnTo>
                      <a:pt x="634" y="2736"/>
                    </a:lnTo>
                    <a:lnTo>
                      <a:pt x="600" y="2755"/>
                    </a:lnTo>
                    <a:lnTo>
                      <a:pt x="560" y="2778"/>
                    </a:lnTo>
                    <a:lnTo>
                      <a:pt x="514" y="2804"/>
                    </a:lnTo>
                    <a:lnTo>
                      <a:pt x="467" y="2831"/>
                    </a:lnTo>
                    <a:lnTo>
                      <a:pt x="454" y="2838"/>
                    </a:lnTo>
                    <a:lnTo>
                      <a:pt x="442" y="2847"/>
                    </a:lnTo>
                    <a:lnTo>
                      <a:pt x="431" y="2856"/>
                    </a:lnTo>
                    <a:lnTo>
                      <a:pt x="418" y="2866"/>
                    </a:lnTo>
                    <a:lnTo>
                      <a:pt x="394" y="2888"/>
                    </a:lnTo>
                    <a:lnTo>
                      <a:pt x="371" y="2913"/>
                    </a:lnTo>
                    <a:lnTo>
                      <a:pt x="326" y="2967"/>
                    </a:lnTo>
                    <a:lnTo>
                      <a:pt x="283" y="3019"/>
                    </a:lnTo>
                    <a:lnTo>
                      <a:pt x="265" y="3043"/>
                    </a:lnTo>
                    <a:lnTo>
                      <a:pt x="246" y="3064"/>
                    </a:lnTo>
                    <a:lnTo>
                      <a:pt x="229" y="3082"/>
                    </a:lnTo>
                    <a:lnTo>
                      <a:pt x="212" y="3095"/>
                    </a:lnTo>
                    <a:lnTo>
                      <a:pt x="205" y="3100"/>
                    </a:lnTo>
                    <a:lnTo>
                      <a:pt x="199" y="3103"/>
                    </a:lnTo>
                    <a:lnTo>
                      <a:pt x="191" y="3105"/>
                    </a:lnTo>
                    <a:lnTo>
                      <a:pt x="185" y="3105"/>
                    </a:lnTo>
                    <a:lnTo>
                      <a:pt x="180" y="3104"/>
                    </a:lnTo>
                    <a:lnTo>
                      <a:pt x="174" y="3100"/>
                    </a:lnTo>
                    <a:lnTo>
                      <a:pt x="169" y="3095"/>
                    </a:lnTo>
                    <a:lnTo>
                      <a:pt x="165" y="3088"/>
                    </a:lnTo>
                    <a:lnTo>
                      <a:pt x="157" y="3072"/>
                    </a:lnTo>
                    <a:lnTo>
                      <a:pt x="152" y="3053"/>
                    </a:lnTo>
                    <a:lnTo>
                      <a:pt x="149" y="3033"/>
                    </a:lnTo>
                    <a:lnTo>
                      <a:pt x="146" y="3010"/>
                    </a:lnTo>
                    <a:lnTo>
                      <a:pt x="146" y="2988"/>
                    </a:lnTo>
                    <a:lnTo>
                      <a:pt x="149" y="2965"/>
                    </a:lnTo>
                    <a:lnTo>
                      <a:pt x="152" y="2941"/>
                    </a:lnTo>
                    <a:lnTo>
                      <a:pt x="159" y="2917"/>
                    </a:lnTo>
                    <a:lnTo>
                      <a:pt x="166" y="2892"/>
                    </a:lnTo>
                    <a:lnTo>
                      <a:pt x="176" y="2867"/>
                    </a:lnTo>
                    <a:lnTo>
                      <a:pt x="189" y="2843"/>
                    </a:lnTo>
                    <a:lnTo>
                      <a:pt x="202" y="2819"/>
                    </a:lnTo>
                    <a:lnTo>
                      <a:pt x="219" y="2797"/>
                    </a:lnTo>
                    <a:lnTo>
                      <a:pt x="236" y="2776"/>
                    </a:lnTo>
                    <a:lnTo>
                      <a:pt x="246" y="2766"/>
                    </a:lnTo>
                    <a:lnTo>
                      <a:pt x="256" y="2756"/>
                    </a:lnTo>
                    <a:lnTo>
                      <a:pt x="267" y="2746"/>
                    </a:lnTo>
                    <a:lnTo>
                      <a:pt x="278" y="2737"/>
                    </a:lnTo>
                    <a:lnTo>
                      <a:pt x="302" y="2720"/>
                    </a:lnTo>
                    <a:lnTo>
                      <a:pt x="328" y="2703"/>
                    </a:lnTo>
                    <a:lnTo>
                      <a:pt x="356" y="2687"/>
                    </a:lnTo>
                    <a:lnTo>
                      <a:pt x="384" y="2673"/>
                    </a:lnTo>
                    <a:lnTo>
                      <a:pt x="446" y="2646"/>
                    </a:lnTo>
                    <a:lnTo>
                      <a:pt x="507" y="2620"/>
                    </a:lnTo>
                    <a:lnTo>
                      <a:pt x="537" y="2607"/>
                    </a:lnTo>
                    <a:lnTo>
                      <a:pt x="565" y="2594"/>
                    </a:lnTo>
                    <a:lnTo>
                      <a:pt x="592" y="2580"/>
                    </a:lnTo>
                    <a:lnTo>
                      <a:pt x="617" y="2565"/>
                    </a:lnTo>
                    <a:lnTo>
                      <a:pt x="628" y="2557"/>
                    </a:lnTo>
                    <a:lnTo>
                      <a:pt x="638" y="2550"/>
                    </a:lnTo>
                    <a:lnTo>
                      <a:pt x="648" y="2541"/>
                    </a:lnTo>
                    <a:lnTo>
                      <a:pt x="657" y="2532"/>
                    </a:lnTo>
                    <a:lnTo>
                      <a:pt x="665" y="2524"/>
                    </a:lnTo>
                    <a:lnTo>
                      <a:pt x="673" y="2515"/>
                    </a:lnTo>
                    <a:lnTo>
                      <a:pt x="679" y="2505"/>
                    </a:lnTo>
                    <a:lnTo>
                      <a:pt x="684" y="2495"/>
                    </a:lnTo>
                    <a:lnTo>
                      <a:pt x="693" y="2475"/>
                    </a:lnTo>
                    <a:lnTo>
                      <a:pt x="698" y="2456"/>
                    </a:lnTo>
                    <a:lnTo>
                      <a:pt x="699" y="2449"/>
                    </a:lnTo>
                    <a:lnTo>
                      <a:pt x="699" y="2441"/>
                    </a:lnTo>
                    <a:lnTo>
                      <a:pt x="699" y="2434"/>
                    </a:lnTo>
                    <a:lnTo>
                      <a:pt x="698" y="2428"/>
                    </a:lnTo>
                    <a:lnTo>
                      <a:pt x="696" y="2423"/>
                    </a:lnTo>
                    <a:lnTo>
                      <a:pt x="693" y="2418"/>
                    </a:lnTo>
                    <a:lnTo>
                      <a:pt x="690" y="2413"/>
                    </a:lnTo>
                    <a:lnTo>
                      <a:pt x="685" y="2409"/>
                    </a:lnTo>
                    <a:lnTo>
                      <a:pt x="680" y="2406"/>
                    </a:lnTo>
                    <a:lnTo>
                      <a:pt x="675" y="2404"/>
                    </a:lnTo>
                    <a:lnTo>
                      <a:pt x="668" y="2403"/>
                    </a:lnTo>
                    <a:lnTo>
                      <a:pt x="660" y="2401"/>
                    </a:lnTo>
                    <a:lnTo>
                      <a:pt x="653" y="2401"/>
                    </a:lnTo>
                    <a:lnTo>
                      <a:pt x="644" y="2401"/>
                    </a:lnTo>
                    <a:lnTo>
                      <a:pt x="634" y="2403"/>
                    </a:lnTo>
                    <a:lnTo>
                      <a:pt x="624" y="2405"/>
                    </a:lnTo>
                    <a:lnTo>
                      <a:pt x="600" y="2413"/>
                    </a:lnTo>
                    <a:lnTo>
                      <a:pt x="574" y="2423"/>
                    </a:lnTo>
                    <a:lnTo>
                      <a:pt x="545" y="2436"/>
                    </a:lnTo>
                    <a:lnTo>
                      <a:pt x="514" y="2454"/>
                    </a:lnTo>
                    <a:lnTo>
                      <a:pt x="479" y="2475"/>
                    </a:lnTo>
                    <a:lnTo>
                      <a:pt x="442" y="2500"/>
                    </a:lnTo>
                    <a:lnTo>
                      <a:pt x="422" y="2514"/>
                    </a:lnTo>
                    <a:lnTo>
                      <a:pt x="404" y="2529"/>
                    </a:lnTo>
                    <a:lnTo>
                      <a:pt x="386" y="2544"/>
                    </a:lnTo>
                    <a:lnTo>
                      <a:pt x="370" y="2559"/>
                    </a:lnTo>
                    <a:lnTo>
                      <a:pt x="337" y="2589"/>
                    </a:lnTo>
                    <a:lnTo>
                      <a:pt x="308" y="2620"/>
                    </a:lnTo>
                    <a:lnTo>
                      <a:pt x="282" y="2650"/>
                    </a:lnTo>
                    <a:lnTo>
                      <a:pt x="257" y="2678"/>
                    </a:lnTo>
                    <a:lnTo>
                      <a:pt x="236" y="2705"/>
                    </a:lnTo>
                    <a:lnTo>
                      <a:pt x="217" y="2730"/>
                    </a:lnTo>
                    <a:lnTo>
                      <a:pt x="200" y="2751"/>
                    </a:lnTo>
                    <a:lnTo>
                      <a:pt x="185" y="2768"/>
                    </a:lnTo>
                    <a:lnTo>
                      <a:pt x="172" y="2781"/>
                    </a:lnTo>
                    <a:lnTo>
                      <a:pt x="162" y="2789"/>
                    </a:lnTo>
                    <a:lnTo>
                      <a:pt x="157" y="2792"/>
                    </a:lnTo>
                    <a:lnTo>
                      <a:pt x="154" y="2793"/>
                    </a:lnTo>
                    <a:lnTo>
                      <a:pt x="150" y="2792"/>
                    </a:lnTo>
                    <a:lnTo>
                      <a:pt x="147" y="2789"/>
                    </a:lnTo>
                    <a:lnTo>
                      <a:pt x="145" y="2786"/>
                    </a:lnTo>
                    <a:lnTo>
                      <a:pt x="142" y="2780"/>
                    </a:lnTo>
                    <a:lnTo>
                      <a:pt x="141" y="2772"/>
                    </a:lnTo>
                    <a:lnTo>
                      <a:pt x="140" y="2762"/>
                    </a:lnTo>
                    <a:lnTo>
                      <a:pt x="139" y="2740"/>
                    </a:lnTo>
                    <a:lnTo>
                      <a:pt x="140" y="2716"/>
                    </a:lnTo>
                    <a:lnTo>
                      <a:pt x="142" y="2690"/>
                    </a:lnTo>
                    <a:lnTo>
                      <a:pt x="147" y="2662"/>
                    </a:lnTo>
                    <a:lnTo>
                      <a:pt x="154" y="2635"/>
                    </a:lnTo>
                    <a:lnTo>
                      <a:pt x="161" y="2606"/>
                    </a:lnTo>
                    <a:lnTo>
                      <a:pt x="170" y="2579"/>
                    </a:lnTo>
                    <a:lnTo>
                      <a:pt x="181" y="2550"/>
                    </a:lnTo>
                    <a:lnTo>
                      <a:pt x="194" y="2522"/>
                    </a:lnTo>
                    <a:lnTo>
                      <a:pt x="209" y="2495"/>
                    </a:lnTo>
                    <a:lnTo>
                      <a:pt x="224" y="2470"/>
                    </a:lnTo>
                    <a:lnTo>
                      <a:pt x="241" y="2446"/>
                    </a:lnTo>
                    <a:lnTo>
                      <a:pt x="250" y="2434"/>
                    </a:lnTo>
                    <a:lnTo>
                      <a:pt x="260" y="2424"/>
                    </a:lnTo>
                    <a:lnTo>
                      <a:pt x="270" y="2413"/>
                    </a:lnTo>
                    <a:lnTo>
                      <a:pt x="280" y="2404"/>
                    </a:lnTo>
                    <a:lnTo>
                      <a:pt x="290" y="2394"/>
                    </a:lnTo>
                    <a:lnTo>
                      <a:pt x="301" y="2386"/>
                    </a:lnTo>
                    <a:lnTo>
                      <a:pt x="311" y="2379"/>
                    </a:lnTo>
                    <a:lnTo>
                      <a:pt x="323" y="2371"/>
                    </a:lnTo>
                    <a:lnTo>
                      <a:pt x="371" y="2345"/>
                    </a:lnTo>
                    <a:lnTo>
                      <a:pt x="423" y="2319"/>
                    </a:lnTo>
                    <a:lnTo>
                      <a:pt x="477" y="2293"/>
                    </a:lnTo>
                    <a:lnTo>
                      <a:pt x="529" y="2267"/>
                    </a:lnTo>
                    <a:lnTo>
                      <a:pt x="555" y="2253"/>
                    </a:lnTo>
                    <a:lnTo>
                      <a:pt x="579" y="2239"/>
                    </a:lnTo>
                    <a:lnTo>
                      <a:pt x="600" y="2225"/>
                    </a:lnTo>
                    <a:lnTo>
                      <a:pt x="622" y="2212"/>
                    </a:lnTo>
                    <a:lnTo>
                      <a:pt x="639" y="2198"/>
                    </a:lnTo>
                    <a:lnTo>
                      <a:pt x="654" y="2183"/>
                    </a:lnTo>
                    <a:lnTo>
                      <a:pt x="660" y="2175"/>
                    </a:lnTo>
                    <a:lnTo>
                      <a:pt x="665" y="2169"/>
                    </a:lnTo>
                    <a:lnTo>
                      <a:pt x="670" y="2162"/>
                    </a:lnTo>
                    <a:lnTo>
                      <a:pt x="674" y="2154"/>
                    </a:lnTo>
                    <a:lnTo>
                      <a:pt x="689" y="2122"/>
                    </a:lnTo>
                    <a:lnTo>
                      <a:pt x="704" y="2089"/>
                    </a:lnTo>
                    <a:lnTo>
                      <a:pt x="710" y="2073"/>
                    </a:lnTo>
                    <a:lnTo>
                      <a:pt x="714" y="2059"/>
                    </a:lnTo>
                    <a:lnTo>
                      <a:pt x="715" y="2053"/>
                    </a:lnTo>
                    <a:lnTo>
                      <a:pt x="716" y="2047"/>
                    </a:lnTo>
                    <a:lnTo>
                      <a:pt x="716" y="2042"/>
                    </a:lnTo>
                    <a:lnTo>
                      <a:pt x="715" y="2037"/>
                    </a:lnTo>
                    <a:lnTo>
                      <a:pt x="714" y="2033"/>
                    </a:lnTo>
                    <a:lnTo>
                      <a:pt x="711" y="2029"/>
                    </a:lnTo>
                    <a:lnTo>
                      <a:pt x="708" y="2027"/>
                    </a:lnTo>
                    <a:lnTo>
                      <a:pt x="704" y="2026"/>
                    </a:lnTo>
                    <a:lnTo>
                      <a:pt x="698" y="2026"/>
                    </a:lnTo>
                    <a:lnTo>
                      <a:pt x="690" y="2026"/>
                    </a:lnTo>
                    <a:lnTo>
                      <a:pt x="681" y="2027"/>
                    </a:lnTo>
                    <a:lnTo>
                      <a:pt x="673" y="2031"/>
                    </a:lnTo>
                    <a:lnTo>
                      <a:pt x="648" y="2039"/>
                    </a:lnTo>
                    <a:lnTo>
                      <a:pt x="618" y="2056"/>
                    </a:lnTo>
                    <a:lnTo>
                      <a:pt x="580" y="2077"/>
                    </a:lnTo>
                    <a:lnTo>
                      <a:pt x="535" y="2104"/>
                    </a:lnTo>
                    <a:lnTo>
                      <a:pt x="512" y="2120"/>
                    </a:lnTo>
                    <a:lnTo>
                      <a:pt x="489" y="2135"/>
                    </a:lnTo>
                    <a:lnTo>
                      <a:pt x="469" y="2152"/>
                    </a:lnTo>
                    <a:lnTo>
                      <a:pt x="449" y="2169"/>
                    </a:lnTo>
                    <a:lnTo>
                      <a:pt x="431" y="2185"/>
                    </a:lnTo>
                    <a:lnTo>
                      <a:pt x="413" y="2202"/>
                    </a:lnTo>
                    <a:lnTo>
                      <a:pt x="397" y="2218"/>
                    </a:lnTo>
                    <a:lnTo>
                      <a:pt x="382" y="2235"/>
                    </a:lnTo>
                    <a:lnTo>
                      <a:pt x="355" y="2268"/>
                    </a:lnTo>
                    <a:lnTo>
                      <a:pt x="330" y="2299"/>
                    </a:lnTo>
                    <a:lnTo>
                      <a:pt x="308" y="2328"/>
                    </a:lnTo>
                    <a:lnTo>
                      <a:pt x="290" y="2354"/>
                    </a:lnTo>
                    <a:lnTo>
                      <a:pt x="273" y="2378"/>
                    </a:lnTo>
                    <a:lnTo>
                      <a:pt x="260" y="2396"/>
                    </a:lnTo>
                    <a:lnTo>
                      <a:pt x="252" y="2405"/>
                    </a:lnTo>
                    <a:lnTo>
                      <a:pt x="246" y="2411"/>
                    </a:lnTo>
                    <a:lnTo>
                      <a:pt x="241" y="2418"/>
                    </a:lnTo>
                    <a:lnTo>
                      <a:pt x="235" y="2421"/>
                    </a:lnTo>
                    <a:lnTo>
                      <a:pt x="229" y="2424"/>
                    </a:lnTo>
                    <a:lnTo>
                      <a:pt x="224" y="2425"/>
                    </a:lnTo>
                    <a:lnTo>
                      <a:pt x="217" y="2425"/>
                    </a:lnTo>
                    <a:lnTo>
                      <a:pt x="212" y="2423"/>
                    </a:lnTo>
                    <a:lnTo>
                      <a:pt x="207" y="2419"/>
                    </a:lnTo>
                    <a:lnTo>
                      <a:pt x="201" y="2414"/>
                    </a:lnTo>
                    <a:lnTo>
                      <a:pt x="195" y="2406"/>
                    </a:lnTo>
                    <a:lnTo>
                      <a:pt x="190" y="2396"/>
                    </a:lnTo>
                    <a:lnTo>
                      <a:pt x="185" y="2386"/>
                    </a:lnTo>
                    <a:lnTo>
                      <a:pt x="180" y="2375"/>
                    </a:lnTo>
                    <a:lnTo>
                      <a:pt x="176" y="2364"/>
                    </a:lnTo>
                    <a:lnTo>
                      <a:pt x="174" y="2353"/>
                    </a:lnTo>
                    <a:lnTo>
                      <a:pt x="171" y="2340"/>
                    </a:lnTo>
                    <a:lnTo>
                      <a:pt x="170" y="2329"/>
                    </a:lnTo>
                    <a:lnTo>
                      <a:pt x="170" y="2316"/>
                    </a:lnTo>
                    <a:lnTo>
                      <a:pt x="169" y="2304"/>
                    </a:lnTo>
                    <a:lnTo>
                      <a:pt x="171" y="2279"/>
                    </a:lnTo>
                    <a:lnTo>
                      <a:pt x="175" y="2253"/>
                    </a:lnTo>
                    <a:lnTo>
                      <a:pt x="181" y="2227"/>
                    </a:lnTo>
                    <a:lnTo>
                      <a:pt x="190" y="2200"/>
                    </a:lnTo>
                    <a:lnTo>
                      <a:pt x="201" y="2174"/>
                    </a:lnTo>
                    <a:lnTo>
                      <a:pt x="212" y="2149"/>
                    </a:lnTo>
                    <a:lnTo>
                      <a:pt x="226" y="2123"/>
                    </a:lnTo>
                    <a:lnTo>
                      <a:pt x="242" y="2099"/>
                    </a:lnTo>
                    <a:lnTo>
                      <a:pt x="258" y="2077"/>
                    </a:lnTo>
                    <a:lnTo>
                      <a:pt x="276" y="2054"/>
                    </a:lnTo>
                    <a:lnTo>
                      <a:pt x="293" y="2034"/>
                    </a:lnTo>
                    <a:lnTo>
                      <a:pt x="313" y="2016"/>
                    </a:lnTo>
                    <a:lnTo>
                      <a:pt x="323" y="2007"/>
                    </a:lnTo>
                    <a:lnTo>
                      <a:pt x="335" y="1998"/>
                    </a:lnTo>
                    <a:lnTo>
                      <a:pt x="347" y="1991"/>
                    </a:lnTo>
                    <a:lnTo>
                      <a:pt x="360" y="1982"/>
                    </a:lnTo>
                    <a:lnTo>
                      <a:pt x="388" y="1966"/>
                    </a:lnTo>
                    <a:lnTo>
                      <a:pt x="419" y="1951"/>
                    </a:lnTo>
                    <a:lnTo>
                      <a:pt x="486" y="1922"/>
                    </a:lnTo>
                    <a:lnTo>
                      <a:pt x="554" y="1895"/>
                    </a:lnTo>
                    <a:lnTo>
                      <a:pt x="587" y="1882"/>
                    </a:lnTo>
                    <a:lnTo>
                      <a:pt x="619" y="1870"/>
                    </a:lnTo>
                    <a:lnTo>
                      <a:pt x="649" y="1857"/>
                    </a:lnTo>
                    <a:lnTo>
                      <a:pt x="675" y="1843"/>
                    </a:lnTo>
                    <a:lnTo>
                      <a:pt x="699" y="1831"/>
                    </a:lnTo>
                    <a:lnTo>
                      <a:pt x="719" y="1818"/>
                    </a:lnTo>
                    <a:lnTo>
                      <a:pt x="726" y="1812"/>
                    </a:lnTo>
                    <a:lnTo>
                      <a:pt x="734" y="1806"/>
                    </a:lnTo>
                    <a:lnTo>
                      <a:pt x="739" y="1800"/>
                    </a:lnTo>
                    <a:lnTo>
                      <a:pt x="743" y="1793"/>
                    </a:lnTo>
                    <a:lnTo>
                      <a:pt x="756" y="1765"/>
                    </a:lnTo>
                    <a:lnTo>
                      <a:pt x="768" y="1735"/>
                    </a:lnTo>
                    <a:lnTo>
                      <a:pt x="773" y="1720"/>
                    </a:lnTo>
                    <a:lnTo>
                      <a:pt x="775" y="1705"/>
                    </a:lnTo>
                    <a:lnTo>
                      <a:pt x="778" y="1692"/>
                    </a:lnTo>
                    <a:lnTo>
                      <a:pt x="776" y="1681"/>
                    </a:lnTo>
                    <a:lnTo>
                      <a:pt x="776" y="1676"/>
                    </a:lnTo>
                    <a:lnTo>
                      <a:pt x="775" y="1672"/>
                    </a:lnTo>
                    <a:lnTo>
                      <a:pt x="773" y="1669"/>
                    </a:lnTo>
                    <a:lnTo>
                      <a:pt x="770" y="1666"/>
                    </a:lnTo>
                    <a:lnTo>
                      <a:pt x="766" y="1665"/>
                    </a:lnTo>
                    <a:lnTo>
                      <a:pt x="763" y="1664"/>
                    </a:lnTo>
                    <a:lnTo>
                      <a:pt x="758" y="1664"/>
                    </a:lnTo>
                    <a:lnTo>
                      <a:pt x="751" y="1665"/>
                    </a:lnTo>
                    <a:lnTo>
                      <a:pt x="745" y="1666"/>
                    </a:lnTo>
                    <a:lnTo>
                      <a:pt x="738" y="1670"/>
                    </a:lnTo>
                    <a:lnTo>
                      <a:pt x="730" y="1674"/>
                    </a:lnTo>
                    <a:lnTo>
                      <a:pt x="720" y="1679"/>
                    </a:lnTo>
                    <a:lnTo>
                      <a:pt x="699" y="1694"/>
                    </a:lnTo>
                    <a:lnTo>
                      <a:pt x="674" y="1714"/>
                    </a:lnTo>
                    <a:lnTo>
                      <a:pt x="627" y="1754"/>
                    </a:lnTo>
                    <a:lnTo>
                      <a:pt x="564" y="1806"/>
                    </a:lnTo>
                    <a:lnTo>
                      <a:pt x="494" y="1865"/>
                    </a:lnTo>
                    <a:lnTo>
                      <a:pt x="421" y="1922"/>
                    </a:lnTo>
                    <a:lnTo>
                      <a:pt x="386" y="1949"/>
                    </a:lnTo>
                    <a:lnTo>
                      <a:pt x="351" y="1973"/>
                    </a:lnTo>
                    <a:lnTo>
                      <a:pt x="318" y="1993"/>
                    </a:lnTo>
                    <a:lnTo>
                      <a:pt x="288" y="2009"/>
                    </a:lnTo>
                    <a:lnTo>
                      <a:pt x="275" y="2016"/>
                    </a:lnTo>
                    <a:lnTo>
                      <a:pt x="262" y="2021"/>
                    </a:lnTo>
                    <a:lnTo>
                      <a:pt x="250" y="2024"/>
                    </a:lnTo>
                    <a:lnTo>
                      <a:pt x="240" y="2026"/>
                    </a:lnTo>
                    <a:lnTo>
                      <a:pt x="230" y="2026"/>
                    </a:lnTo>
                    <a:lnTo>
                      <a:pt x="221" y="2024"/>
                    </a:lnTo>
                    <a:lnTo>
                      <a:pt x="215" y="2021"/>
                    </a:lnTo>
                    <a:lnTo>
                      <a:pt x="210" y="2016"/>
                    </a:lnTo>
                    <a:lnTo>
                      <a:pt x="205" y="2009"/>
                    </a:lnTo>
                    <a:lnTo>
                      <a:pt x="200" y="2002"/>
                    </a:lnTo>
                    <a:lnTo>
                      <a:pt x="196" y="1994"/>
                    </a:lnTo>
                    <a:lnTo>
                      <a:pt x="194" y="1986"/>
                    </a:lnTo>
                    <a:lnTo>
                      <a:pt x="187" y="1969"/>
                    </a:lnTo>
                    <a:lnTo>
                      <a:pt x="185" y="1952"/>
                    </a:lnTo>
                    <a:lnTo>
                      <a:pt x="182" y="1932"/>
                    </a:lnTo>
                    <a:lnTo>
                      <a:pt x="182" y="1913"/>
                    </a:lnTo>
                    <a:lnTo>
                      <a:pt x="184" y="1892"/>
                    </a:lnTo>
                    <a:lnTo>
                      <a:pt x="187" y="1872"/>
                    </a:lnTo>
                    <a:lnTo>
                      <a:pt x="191" y="1852"/>
                    </a:lnTo>
                    <a:lnTo>
                      <a:pt x="197" y="1832"/>
                    </a:lnTo>
                    <a:lnTo>
                      <a:pt x="204" y="1812"/>
                    </a:lnTo>
                    <a:lnTo>
                      <a:pt x="212" y="1793"/>
                    </a:lnTo>
                    <a:lnTo>
                      <a:pt x="221" y="1775"/>
                    </a:lnTo>
                    <a:lnTo>
                      <a:pt x="231" y="1759"/>
                    </a:lnTo>
                    <a:lnTo>
                      <a:pt x="242" y="1742"/>
                    </a:lnTo>
                    <a:lnTo>
                      <a:pt x="253" y="1729"/>
                    </a:lnTo>
                    <a:lnTo>
                      <a:pt x="265" y="1717"/>
                    </a:lnTo>
                    <a:lnTo>
                      <a:pt x="276" y="1706"/>
                    </a:lnTo>
                    <a:lnTo>
                      <a:pt x="288" y="1695"/>
                    </a:lnTo>
                    <a:lnTo>
                      <a:pt x="302" y="1684"/>
                    </a:lnTo>
                    <a:lnTo>
                      <a:pt x="331" y="1664"/>
                    </a:lnTo>
                    <a:lnTo>
                      <a:pt x="362" y="1644"/>
                    </a:lnTo>
                    <a:lnTo>
                      <a:pt x="396" y="1626"/>
                    </a:lnTo>
                    <a:lnTo>
                      <a:pt x="431" y="1609"/>
                    </a:lnTo>
                    <a:lnTo>
                      <a:pt x="466" y="1593"/>
                    </a:lnTo>
                    <a:lnTo>
                      <a:pt x="501" y="1578"/>
                    </a:lnTo>
                    <a:lnTo>
                      <a:pt x="569" y="1548"/>
                    </a:lnTo>
                    <a:lnTo>
                      <a:pt x="632" y="1519"/>
                    </a:lnTo>
                    <a:lnTo>
                      <a:pt x="659" y="1505"/>
                    </a:lnTo>
                    <a:lnTo>
                      <a:pt x="683" y="1491"/>
                    </a:lnTo>
                    <a:lnTo>
                      <a:pt x="693" y="1484"/>
                    </a:lnTo>
                    <a:lnTo>
                      <a:pt x="703" y="1476"/>
                    </a:lnTo>
                    <a:lnTo>
                      <a:pt x="711" y="1469"/>
                    </a:lnTo>
                    <a:lnTo>
                      <a:pt x="718" y="1461"/>
                    </a:lnTo>
                    <a:lnTo>
                      <a:pt x="731" y="1445"/>
                    </a:lnTo>
                    <a:lnTo>
                      <a:pt x="744" y="1425"/>
                    </a:lnTo>
                    <a:lnTo>
                      <a:pt x="756" y="1402"/>
                    </a:lnTo>
                    <a:lnTo>
                      <a:pt x="768" y="1377"/>
                    </a:lnTo>
                    <a:lnTo>
                      <a:pt x="778" y="1349"/>
                    </a:lnTo>
                    <a:lnTo>
                      <a:pt x="785" y="1323"/>
                    </a:lnTo>
                    <a:lnTo>
                      <a:pt x="793" y="1295"/>
                    </a:lnTo>
                    <a:lnTo>
                      <a:pt x="798" y="1271"/>
                    </a:lnTo>
                    <a:lnTo>
                      <a:pt x="800" y="1247"/>
                    </a:lnTo>
                    <a:lnTo>
                      <a:pt x="800" y="1226"/>
                    </a:lnTo>
                    <a:lnTo>
                      <a:pt x="799" y="1216"/>
                    </a:lnTo>
                    <a:lnTo>
                      <a:pt x="796" y="1208"/>
                    </a:lnTo>
                    <a:lnTo>
                      <a:pt x="794" y="1201"/>
                    </a:lnTo>
                    <a:lnTo>
                      <a:pt x="790" y="1194"/>
                    </a:lnTo>
                    <a:lnTo>
                      <a:pt x="786" y="1189"/>
                    </a:lnTo>
                    <a:lnTo>
                      <a:pt x="781" y="1187"/>
                    </a:lnTo>
                    <a:lnTo>
                      <a:pt x="775" y="1184"/>
                    </a:lnTo>
                    <a:lnTo>
                      <a:pt x="768" y="1184"/>
                    </a:lnTo>
                    <a:lnTo>
                      <a:pt x="759" y="1186"/>
                    </a:lnTo>
                    <a:lnTo>
                      <a:pt x="750" y="1188"/>
                    </a:lnTo>
                    <a:lnTo>
                      <a:pt x="740" y="1193"/>
                    </a:lnTo>
                    <a:lnTo>
                      <a:pt x="728" y="1201"/>
                    </a:lnTo>
                    <a:lnTo>
                      <a:pt x="716" y="1209"/>
                    </a:lnTo>
                    <a:lnTo>
                      <a:pt x="704" y="1218"/>
                    </a:lnTo>
                    <a:lnTo>
                      <a:pt x="693" y="1228"/>
                    </a:lnTo>
                    <a:lnTo>
                      <a:pt x="681" y="1239"/>
                    </a:lnTo>
                    <a:lnTo>
                      <a:pt x="659" y="1263"/>
                    </a:lnTo>
                    <a:lnTo>
                      <a:pt x="637" y="1288"/>
                    </a:lnTo>
                    <a:lnTo>
                      <a:pt x="593" y="1343"/>
                    </a:lnTo>
                    <a:lnTo>
                      <a:pt x="549" y="1399"/>
                    </a:lnTo>
                    <a:lnTo>
                      <a:pt x="527" y="1427"/>
                    </a:lnTo>
                    <a:lnTo>
                      <a:pt x="506" y="1454"/>
                    </a:lnTo>
                    <a:lnTo>
                      <a:pt x="483" y="1480"/>
                    </a:lnTo>
                    <a:lnTo>
                      <a:pt x="459" y="1505"/>
                    </a:lnTo>
                    <a:lnTo>
                      <a:pt x="437" y="1526"/>
                    </a:lnTo>
                    <a:lnTo>
                      <a:pt x="413" y="1546"/>
                    </a:lnTo>
                    <a:lnTo>
                      <a:pt x="401" y="1555"/>
                    </a:lnTo>
                    <a:lnTo>
                      <a:pt x="388" y="1563"/>
                    </a:lnTo>
                    <a:lnTo>
                      <a:pt x="376" y="1570"/>
                    </a:lnTo>
                    <a:lnTo>
                      <a:pt x="362" y="1576"/>
                    </a:lnTo>
                    <a:lnTo>
                      <a:pt x="338" y="1588"/>
                    </a:lnTo>
                    <a:lnTo>
                      <a:pt x="317" y="1599"/>
                    </a:lnTo>
                    <a:lnTo>
                      <a:pt x="297" y="1610"/>
                    </a:lnTo>
                    <a:lnTo>
                      <a:pt x="281" y="1621"/>
                    </a:lnTo>
                    <a:lnTo>
                      <a:pt x="267" y="1632"/>
                    </a:lnTo>
                    <a:lnTo>
                      <a:pt x="255" y="1644"/>
                    </a:lnTo>
                    <a:lnTo>
                      <a:pt x="243" y="1655"/>
                    </a:lnTo>
                    <a:lnTo>
                      <a:pt x="235" y="1665"/>
                    </a:lnTo>
                    <a:lnTo>
                      <a:pt x="220" y="1685"/>
                    </a:lnTo>
                    <a:lnTo>
                      <a:pt x="207" y="1702"/>
                    </a:lnTo>
                    <a:lnTo>
                      <a:pt x="202" y="1711"/>
                    </a:lnTo>
                    <a:lnTo>
                      <a:pt x="196" y="1717"/>
                    </a:lnTo>
                    <a:lnTo>
                      <a:pt x="191" y="1724"/>
                    </a:lnTo>
                    <a:lnTo>
                      <a:pt x="185" y="1729"/>
                    </a:lnTo>
                    <a:lnTo>
                      <a:pt x="181" y="1731"/>
                    </a:lnTo>
                    <a:lnTo>
                      <a:pt x="179" y="1732"/>
                    </a:lnTo>
                    <a:lnTo>
                      <a:pt x="176" y="1732"/>
                    </a:lnTo>
                    <a:lnTo>
                      <a:pt x="174" y="1731"/>
                    </a:lnTo>
                    <a:lnTo>
                      <a:pt x="171" y="1729"/>
                    </a:lnTo>
                    <a:lnTo>
                      <a:pt x="169" y="1725"/>
                    </a:lnTo>
                    <a:lnTo>
                      <a:pt x="167" y="1721"/>
                    </a:lnTo>
                    <a:lnTo>
                      <a:pt x="166" y="1716"/>
                    </a:lnTo>
                    <a:lnTo>
                      <a:pt x="164" y="1702"/>
                    </a:lnTo>
                    <a:lnTo>
                      <a:pt x="164" y="1687"/>
                    </a:lnTo>
                    <a:lnTo>
                      <a:pt x="164" y="1669"/>
                    </a:lnTo>
                    <a:lnTo>
                      <a:pt x="166" y="1647"/>
                    </a:lnTo>
                    <a:lnTo>
                      <a:pt x="170" y="1626"/>
                    </a:lnTo>
                    <a:lnTo>
                      <a:pt x="175" y="1603"/>
                    </a:lnTo>
                    <a:lnTo>
                      <a:pt x="181" y="1578"/>
                    </a:lnTo>
                    <a:lnTo>
                      <a:pt x="190" y="1551"/>
                    </a:lnTo>
                    <a:lnTo>
                      <a:pt x="201" y="1526"/>
                    </a:lnTo>
                    <a:lnTo>
                      <a:pt x="214" y="1501"/>
                    </a:lnTo>
                    <a:lnTo>
                      <a:pt x="227" y="1476"/>
                    </a:lnTo>
                    <a:lnTo>
                      <a:pt x="243" y="1453"/>
                    </a:lnTo>
                    <a:lnTo>
                      <a:pt x="296" y="1389"/>
                    </a:lnTo>
                    <a:lnTo>
                      <a:pt x="365" y="1309"/>
                    </a:lnTo>
                    <a:lnTo>
                      <a:pt x="442" y="1221"/>
                    </a:lnTo>
                    <a:lnTo>
                      <a:pt x="522" y="1127"/>
                    </a:lnTo>
                    <a:lnTo>
                      <a:pt x="598" y="1037"/>
                    </a:lnTo>
                    <a:lnTo>
                      <a:pt x="664" y="955"/>
                    </a:lnTo>
                    <a:lnTo>
                      <a:pt x="691" y="919"/>
                    </a:lnTo>
                    <a:lnTo>
                      <a:pt x="715" y="887"/>
                    </a:lnTo>
                    <a:lnTo>
                      <a:pt x="724" y="872"/>
                    </a:lnTo>
                    <a:lnTo>
                      <a:pt x="733" y="860"/>
                    </a:lnTo>
                    <a:lnTo>
                      <a:pt x="739" y="849"/>
                    </a:lnTo>
                    <a:lnTo>
                      <a:pt x="743" y="840"/>
                    </a:lnTo>
                    <a:lnTo>
                      <a:pt x="760" y="801"/>
                    </a:lnTo>
                    <a:lnTo>
                      <a:pt x="776" y="761"/>
                    </a:lnTo>
                    <a:lnTo>
                      <a:pt x="783" y="743"/>
                    </a:lnTo>
                    <a:lnTo>
                      <a:pt x="788" y="725"/>
                    </a:lnTo>
                    <a:lnTo>
                      <a:pt x="790" y="709"/>
                    </a:lnTo>
                    <a:lnTo>
                      <a:pt x="790" y="696"/>
                    </a:lnTo>
                    <a:lnTo>
                      <a:pt x="790" y="691"/>
                    </a:lnTo>
                    <a:lnTo>
                      <a:pt x="788" y="688"/>
                    </a:lnTo>
                    <a:lnTo>
                      <a:pt x="785" y="685"/>
                    </a:lnTo>
                    <a:lnTo>
                      <a:pt x="781" y="683"/>
                    </a:lnTo>
                    <a:lnTo>
                      <a:pt x="778" y="683"/>
                    </a:lnTo>
                    <a:lnTo>
                      <a:pt x="771" y="683"/>
                    </a:lnTo>
                    <a:lnTo>
                      <a:pt x="765" y="685"/>
                    </a:lnTo>
                    <a:lnTo>
                      <a:pt x="758" y="689"/>
                    </a:lnTo>
                    <a:lnTo>
                      <a:pt x="749" y="694"/>
                    </a:lnTo>
                    <a:lnTo>
                      <a:pt x="739" y="700"/>
                    </a:lnTo>
                    <a:lnTo>
                      <a:pt x="728" y="709"/>
                    </a:lnTo>
                    <a:lnTo>
                      <a:pt x="714" y="719"/>
                    </a:lnTo>
                    <a:lnTo>
                      <a:pt x="685" y="745"/>
                    </a:lnTo>
                    <a:lnTo>
                      <a:pt x="649" y="780"/>
                    </a:lnTo>
                    <a:lnTo>
                      <a:pt x="630" y="800"/>
                    </a:lnTo>
                    <a:lnTo>
                      <a:pt x="613" y="820"/>
                    </a:lnTo>
                    <a:lnTo>
                      <a:pt x="595" y="840"/>
                    </a:lnTo>
                    <a:lnTo>
                      <a:pt x="580" y="861"/>
                    </a:lnTo>
                    <a:lnTo>
                      <a:pt x="565" y="882"/>
                    </a:lnTo>
                    <a:lnTo>
                      <a:pt x="552" y="904"/>
                    </a:lnTo>
                    <a:lnTo>
                      <a:pt x="538" y="925"/>
                    </a:lnTo>
                    <a:lnTo>
                      <a:pt x="525" y="946"/>
                    </a:lnTo>
                    <a:lnTo>
                      <a:pt x="502" y="988"/>
                    </a:lnTo>
                    <a:lnTo>
                      <a:pt x="481" y="1031"/>
                    </a:lnTo>
                    <a:lnTo>
                      <a:pt x="461" y="1073"/>
                    </a:lnTo>
                    <a:lnTo>
                      <a:pt x="441" y="1113"/>
                    </a:lnTo>
                    <a:lnTo>
                      <a:pt x="421" y="1153"/>
                    </a:lnTo>
                    <a:lnTo>
                      <a:pt x="399" y="1189"/>
                    </a:lnTo>
                    <a:lnTo>
                      <a:pt x="388" y="1207"/>
                    </a:lnTo>
                    <a:lnTo>
                      <a:pt x="377" y="1224"/>
                    </a:lnTo>
                    <a:lnTo>
                      <a:pt x="366" y="1241"/>
                    </a:lnTo>
                    <a:lnTo>
                      <a:pt x="353" y="1256"/>
                    </a:lnTo>
                    <a:lnTo>
                      <a:pt x="340" y="1271"/>
                    </a:lnTo>
                    <a:lnTo>
                      <a:pt x="326" y="1283"/>
                    </a:lnTo>
                    <a:lnTo>
                      <a:pt x="312" y="1297"/>
                    </a:lnTo>
                    <a:lnTo>
                      <a:pt x="296" y="1308"/>
                    </a:lnTo>
                    <a:lnTo>
                      <a:pt x="280" y="1319"/>
                    </a:lnTo>
                    <a:lnTo>
                      <a:pt x="262" y="1328"/>
                    </a:lnTo>
                    <a:lnTo>
                      <a:pt x="243" y="1337"/>
                    </a:lnTo>
                    <a:lnTo>
                      <a:pt x="224" y="1343"/>
                    </a:lnTo>
                    <a:lnTo>
                      <a:pt x="205" y="1349"/>
                    </a:lnTo>
                    <a:lnTo>
                      <a:pt x="189" y="1352"/>
                    </a:lnTo>
                    <a:lnTo>
                      <a:pt x="172" y="1352"/>
                    </a:lnTo>
                    <a:lnTo>
                      <a:pt x="159" y="1350"/>
                    </a:lnTo>
                    <a:lnTo>
                      <a:pt x="147" y="1347"/>
                    </a:lnTo>
                    <a:lnTo>
                      <a:pt x="136" y="1340"/>
                    </a:lnTo>
                    <a:lnTo>
                      <a:pt x="127" y="1333"/>
                    </a:lnTo>
                    <a:lnTo>
                      <a:pt x="120" y="1324"/>
                    </a:lnTo>
                    <a:lnTo>
                      <a:pt x="114" y="1313"/>
                    </a:lnTo>
                    <a:lnTo>
                      <a:pt x="109" y="1300"/>
                    </a:lnTo>
                    <a:lnTo>
                      <a:pt x="105" y="1287"/>
                    </a:lnTo>
                    <a:lnTo>
                      <a:pt x="102" y="1272"/>
                    </a:lnTo>
                    <a:lnTo>
                      <a:pt x="101" y="1256"/>
                    </a:lnTo>
                    <a:lnTo>
                      <a:pt x="101" y="1239"/>
                    </a:lnTo>
                    <a:lnTo>
                      <a:pt x="101" y="1222"/>
                    </a:lnTo>
                    <a:lnTo>
                      <a:pt x="102" y="1203"/>
                    </a:lnTo>
                    <a:lnTo>
                      <a:pt x="109" y="1164"/>
                    </a:lnTo>
                    <a:lnTo>
                      <a:pt x="116" y="1126"/>
                    </a:lnTo>
                    <a:lnTo>
                      <a:pt x="126" y="1086"/>
                    </a:lnTo>
                    <a:lnTo>
                      <a:pt x="137" y="1047"/>
                    </a:lnTo>
                    <a:lnTo>
                      <a:pt x="151" y="1010"/>
                    </a:lnTo>
                    <a:lnTo>
                      <a:pt x="164" y="975"/>
                    </a:lnTo>
                    <a:lnTo>
                      <a:pt x="177" y="945"/>
                    </a:lnTo>
                    <a:lnTo>
                      <a:pt x="190" y="919"/>
                    </a:lnTo>
                    <a:lnTo>
                      <a:pt x="204" y="892"/>
                    </a:lnTo>
                    <a:lnTo>
                      <a:pt x="217" y="867"/>
                    </a:lnTo>
                    <a:lnTo>
                      <a:pt x="232" y="844"/>
                    </a:lnTo>
                    <a:lnTo>
                      <a:pt x="246" y="821"/>
                    </a:lnTo>
                    <a:lnTo>
                      <a:pt x="261" y="800"/>
                    </a:lnTo>
                    <a:lnTo>
                      <a:pt x="276" y="780"/>
                    </a:lnTo>
                    <a:lnTo>
                      <a:pt x="291" y="760"/>
                    </a:lnTo>
                    <a:lnTo>
                      <a:pt x="305" y="743"/>
                    </a:lnTo>
                    <a:lnTo>
                      <a:pt x="335" y="709"/>
                    </a:lnTo>
                    <a:lnTo>
                      <a:pt x="365" y="679"/>
                    </a:lnTo>
                    <a:lnTo>
                      <a:pt x="393" y="651"/>
                    </a:lnTo>
                    <a:lnTo>
                      <a:pt x="422" y="625"/>
                    </a:lnTo>
                    <a:lnTo>
                      <a:pt x="478" y="580"/>
                    </a:lnTo>
                    <a:lnTo>
                      <a:pt x="529" y="540"/>
                    </a:lnTo>
                    <a:lnTo>
                      <a:pt x="553" y="520"/>
                    </a:lnTo>
                    <a:lnTo>
                      <a:pt x="575" y="500"/>
                    </a:lnTo>
                    <a:lnTo>
                      <a:pt x="595" y="480"/>
                    </a:lnTo>
                    <a:lnTo>
                      <a:pt x="614" y="459"/>
                    </a:lnTo>
                    <a:lnTo>
                      <a:pt x="649" y="412"/>
                    </a:lnTo>
                    <a:lnTo>
                      <a:pt x="681" y="364"/>
                    </a:lnTo>
                    <a:lnTo>
                      <a:pt x="695" y="342"/>
                    </a:lnTo>
                    <a:lnTo>
                      <a:pt x="708" y="319"/>
                    </a:lnTo>
                    <a:lnTo>
                      <a:pt x="719" y="298"/>
                    </a:lnTo>
                    <a:lnTo>
                      <a:pt x="726" y="280"/>
                    </a:lnTo>
                    <a:lnTo>
                      <a:pt x="733" y="263"/>
                    </a:lnTo>
                    <a:lnTo>
                      <a:pt x="735" y="248"/>
                    </a:lnTo>
                    <a:lnTo>
                      <a:pt x="735" y="242"/>
                    </a:lnTo>
                    <a:lnTo>
                      <a:pt x="734" y="236"/>
                    </a:lnTo>
                    <a:lnTo>
                      <a:pt x="733" y="231"/>
                    </a:lnTo>
                    <a:lnTo>
                      <a:pt x="730" y="227"/>
                    </a:lnTo>
                    <a:lnTo>
                      <a:pt x="726" y="223"/>
                    </a:lnTo>
                    <a:lnTo>
                      <a:pt x="721" y="221"/>
                    </a:lnTo>
                    <a:lnTo>
                      <a:pt x="715" y="220"/>
                    </a:lnTo>
                    <a:lnTo>
                      <a:pt x="709" y="218"/>
                    </a:lnTo>
                    <a:lnTo>
                      <a:pt x="700" y="220"/>
                    </a:lnTo>
                    <a:lnTo>
                      <a:pt x="691" y="221"/>
                    </a:lnTo>
                    <a:lnTo>
                      <a:pt x="680" y="223"/>
                    </a:lnTo>
                    <a:lnTo>
                      <a:pt x="669" y="227"/>
                    </a:lnTo>
                    <a:lnTo>
                      <a:pt x="645" y="235"/>
                    </a:lnTo>
                    <a:lnTo>
                      <a:pt x="622" y="243"/>
                    </a:lnTo>
                    <a:lnTo>
                      <a:pt x="600" y="253"/>
                    </a:lnTo>
                    <a:lnTo>
                      <a:pt x="580" y="265"/>
                    </a:lnTo>
                    <a:lnTo>
                      <a:pt x="560" y="276"/>
                    </a:lnTo>
                    <a:lnTo>
                      <a:pt x="542" y="289"/>
                    </a:lnTo>
                    <a:lnTo>
                      <a:pt x="524" y="303"/>
                    </a:lnTo>
                    <a:lnTo>
                      <a:pt x="508" y="318"/>
                    </a:lnTo>
                    <a:lnTo>
                      <a:pt x="493" y="333"/>
                    </a:lnTo>
                    <a:lnTo>
                      <a:pt x="478" y="349"/>
                    </a:lnTo>
                    <a:lnTo>
                      <a:pt x="464" y="367"/>
                    </a:lnTo>
                    <a:lnTo>
                      <a:pt x="451" y="384"/>
                    </a:lnTo>
                    <a:lnTo>
                      <a:pt x="438" y="402"/>
                    </a:lnTo>
                    <a:lnTo>
                      <a:pt x="426" y="419"/>
                    </a:lnTo>
                    <a:lnTo>
                      <a:pt x="414" y="438"/>
                    </a:lnTo>
                    <a:lnTo>
                      <a:pt x="404" y="457"/>
                    </a:lnTo>
                    <a:lnTo>
                      <a:pt x="383" y="495"/>
                    </a:lnTo>
                    <a:lnTo>
                      <a:pt x="366" y="533"/>
                    </a:lnTo>
                    <a:lnTo>
                      <a:pt x="348" y="572"/>
                    </a:lnTo>
                    <a:lnTo>
                      <a:pt x="332" y="608"/>
                    </a:lnTo>
                    <a:lnTo>
                      <a:pt x="316" y="644"/>
                    </a:lnTo>
                    <a:lnTo>
                      <a:pt x="301" y="678"/>
                    </a:lnTo>
                    <a:lnTo>
                      <a:pt x="285" y="708"/>
                    </a:lnTo>
                    <a:lnTo>
                      <a:pt x="268" y="735"/>
                    </a:lnTo>
                    <a:lnTo>
                      <a:pt x="236" y="791"/>
                    </a:lnTo>
                    <a:lnTo>
                      <a:pt x="197" y="860"/>
                    </a:lnTo>
                    <a:lnTo>
                      <a:pt x="177" y="895"/>
                    </a:lnTo>
                    <a:lnTo>
                      <a:pt x="155" y="929"/>
                    </a:lnTo>
                    <a:lnTo>
                      <a:pt x="134" y="962"/>
                    </a:lnTo>
                    <a:lnTo>
                      <a:pt x="112" y="991"/>
                    </a:lnTo>
                    <a:lnTo>
                      <a:pt x="102" y="1003"/>
                    </a:lnTo>
                    <a:lnTo>
                      <a:pt x="92" y="1016"/>
                    </a:lnTo>
                    <a:lnTo>
                      <a:pt x="83" y="1026"/>
                    </a:lnTo>
                    <a:lnTo>
                      <a:pt x="74" y="1035"/>
                    </a:lnTo>
                    <a:lnTo>
                      <a:pt x="64" y="1041"/>
                    </a:lnTo>
                    <a:lnTo>
                      <a:pt x="55" y="1046"/>
                    </a:lnTo>
                    <a:lnTo>
                      <a:pt x="48" y="1048"/>
                    </a:lnTo>
                    <a:lnTo>
                      <a:pt x="39" y="1050"/>
                    </a:lnTo>
                    <a:lnTo>
                      <a:pt x="33" y="1047"/>
                    </a:lnTo>
                    <a:lnTo>
                      <a:pt x="25" y="1042"/>
                    </a:lnTo>
                    <a:lnTo>
                      <a:pt x="20" y="1036"/>
                    </a:lnTo>
                    <a:lnTo>
                      <a:pt x="14" y="1026"/>
                    </a:lnTo>
                    <a:lnTo>
                      <a:pt x="10" y="1012"/>
                    </a:lnTo>
                    <a:lnTo>
                      <a:pt x="6" y="996"/>
                    </a:lnTo>
                    <a:lnTo>
                      <a:pt x="4" y="976"/>
                    </a:lnTo>
                    <a:lnTo>
                      <a:pt x="1" y="953"/>
                    </a:lnTo>
                    <a:lnTo>
                      <a:pt x="0" y="927"/>
                    </a:lnTo>
                    <a:lnTo>
                      <a:pt x="0" y="902"/>
                    </a:lnTo>
                    <a:lnTo>
                      <a:pt x="0" y="876"/>
                    </a:lnTo>
                    <a:lnTo>
                      <a:pt x="1" y="851"/>
                    </a:lnTo>
                    <a:lnTo>
                      <a:pt x="4" y="825"/>
                    </a:lnTo>
                    <a:lnTo>
                      <a:pt x="6" y="799"/>
                    </a:lnTo>
                    <a:lnTo>
                      <a:pt x="10" y="774"/>
                    </a:lnTo>
                    <a:lnTo>
                      <a:pt x="14" y="748"/>
                    </a:lnTo>
                    <a:lnTo>
                      <a:pt x="19" y="723"/>
                    </a:lnTo>
                    <a:lnTo>
                      <a:pt x="25" y="698"/>
                    </a:lnTo>
                    <a:lnTo>
                      <a:pt x="31" y="673"/>
                    </a:lnTo>
                    <a:lnTo>
                      <a:pt x="38" y="648"/>
                    </a:lnTo>
                    <a:lnTo>
                      <a:pt x="54" y="599"/>
                    </a:lnTo>
                    <a:lnTo>
                      <a:pt x="71" y="550"/>
                    </a:lnTo>
                    <a:lnTo>
                      <a:pt x="90" y="504"/>
                    </a:lnTo>
                    <a:lnTo>
                      <a:pt x="111" y="460"/>
                    </a:lnTo>
                    <a:lnTo>
                      <a:pt x="134" y="418"/>
                    </a:lnTo>
                    <a:lnTo>
                      <a:pt x="157" y="377"/>
                    </a:lnTo>
                    <a:lnTo>
                      <a:pt x="182" y="339"/>
                    </a:lnTo>
                    <a:lnTo>
                      <a:pt x="207" y="303"/>
                    </a:lnTo>
                    <a:lnTo>
                      <a:pt x="232" y="271"/>
                    </a:lnTo>
                    <a:lnTo>
                      <a:pt x="258" y="241"/>
                    </a:lnTo>
                    <a:lnTo>
                      <a:pt x="285" y="213"/>
                    </a:lnTo>
                    <a:lnTo>
                      <a:pt x="313" y="187"/>
                    </a:lnTo>
                    <a:lnTo>
                      <a:pt x="342" y="161"/>
                    </a:lnTo>
                    <a:lnTo>
                      <a:pt x="371" y="135"/>
                    </a:lnTo>
                    <a:lnTo>
                      <a:pt x="401" y="111"/>
                    </a:lnTo>
                    <a:lnTo>
                      <a:pt x="432" y="89"/>
                    </a:lnTo>
                    <a:lnTo>
                      <a:pt x="463" y="69"/>
                    </a:lnTo>
                    <a:lnTo>
                      <a:pt x="494" y="50"/>
                    </a:lnTo>
                    <a:lnTo>
                      <a:pt x="527" y="34"/>
                    </a:lnTo>
                    <a:lnTo>
                      <a:pt x="558" y="21"/>
                    </a:lnTo>
                    <a:lnTo>
                      <a:pt x="573" y="15"/>
                    </a:lnTo>
                    <a:lnTo>
                      <a:pt x="589" y="11"/>
                    </a:lnTo>
                    <a:lnTo>
                      <a:pt x="604" y="7"/>
                    </a:lnTo>
                    <a:lnTo>
                      <a:pt x="620" y="4"/>
                    </a:lnTo>
                    <a:lnTo>
                      <a:pt x="635" y="1"/>
                    </a:lnTo>
                    <a:lnTo>
                      <a:pt x="650" y="0"/>
                    </a:lnTo>
                    <a:lnTo>
                      <a:pt x="665" y="0"/>
                    </a:lnTo>
                    <a:lnTo>
                      <a:pt x="680" y="1"/>
                    </a:lnTo>
                    <a:lnTo>
                      <a:pt x="695" y="2"/>
                    </a:lnTo>
                    <a:lnTo>
                      <a:pt x="710" y="5"/>
                    </a:lnTo>
                    <a:lnTo>
                      <a:pt x="724" y="9"/>
                    </a:lnTo>
                    <a:lnTo>
                      <a:pt x="738" y="14"/>
                    </a:lnTo>
                    <a:lnTo>
                      <a:pt x="754" y="19"/>
                    </a:lnTo>
                    <a:lnTo>
                      <a:pt x="795" y="25"/>
                    </a:lnTo>
                    <a:lnTo>
                      <a:pt x="807" y="26"/>
                    </a:lnTo>
                    <a:lnTo>
                      <a:pt x="821" y="27"/>
                    </a:lnTo>
                    <a:lnTo>
                      <a:pt x="836" y="27"/>
                    </a:lnTo>
                    <a:lnTo>
                      <a:pt x="850" y="26"/>
                    </a:lnTo>
                    <a:lnTo>
                      <a:pt x="866" y="25"/>
                    </a:lnTo>
                    <a:lnTo>
                      <a:pt x="881" y="22"/>
                    </a:lnTo>
                    <a:lnTo>
                      <a:pt x="896" y="19"/>
                    </a:lnTo>
                    <a:lnTo>
                      <a:pt x="911" y="14"/>
                    </a:lnTo>
                    <a:lnTo>
                      <a:pt x="926" y="10"/>
                    </a:lnTo>
                    <a:lnTo>
                      <a:pt x="941" y="6"/>
                    </a:lnTo>
                    <a:lnTo>
                      <a:pt x="956" y="4"/>
                    </a:lnTo>
                    <a:lnTo>
                      <a:pt x="971" y="1"/>
                    </a:lnTo>
                    <a:lnTo>
                      <a:pt x="987" y="0"/>
                    </a:lnTo>
                    <a:lnTo>
                      <a:pt x="1003" y="0"/>
                    </a:lnTo>
                    <a:lnTo>
                      <a:pt x="1020" y="0"/>
                    </a:lnTo>
                    <a:lnTo>
                      <a:pt x="1036" y="2"/>
                    </a:lnTo>
                    <a:lnTo>
                      <a:pt x="1053" y="6"/>
                    </a:lnTo>
                    <a:lnTo>
                      <a:pt x="1071" y="10"/>
                    </a:lnTo>
                    <a:lnTo>
                      <a:pt x="1089" y="16"/>
                    </a:lnTo>
                    <a:lnTo>
                      <a:pt x="1107" y="24"/>
                    </a:lnTo>
                    <a:lnTo>
                      <a:pt x="1127" y="32"/>
                    </a:lnTo>
                    <a:lnTo>
                      <a:pt x="1146" y="42"/>
                    </a:lnTo>
                    <a:lnTo>
                      <a:pt x="1167" y="55"/>
                    </a:lnTo>
                    <a:lnTo>
                      <a:pt x="1188" y="69"/>
                    </a:lnTo>
                    <a:close/>
                  </a:path>
                </a:pathLst>
              </a:custGeom>
              <a:solidFill>
                <a:srgbClr val="00764B"/>
              </a:solidFill>
              <a:ln w="9525">
                <a:noFill/>
                <a:round/>
                <a:headEnd/>
                <a:tailEnd/>
              </a:ln>
            </p:spPr>
            <p:txBody>
              <a:bodyPr/>
              <a:lstStyle/>
              <a:p>
                <a:endParaRPr lang="en-US"/>
              </a:p>
            </p:txBody>
          </p:sp>
          <p:sp>
            <p:nvSpPr>
              <p:cNvPr id="1531" name="Freeform 80"/>
              <p:cNvSpPr>
                <a:spLocks/>
              </p:cNvSpPr>
              <p:nvPr/>
            </p:nvSpPr>
            <p:spPr bwMode="auto">
              <a:xfrm>
                <a:off x="2619" y="2336"/>
                <a:ext cx="354" cy="1097"/>
              </a:xfrm>
              <a:custGeom>
                <a:avLst/>
                <a:gdLst>
                  <a:gd name="T0" fmla="*/ 1767 w 1771"/>
                  <a:gd name="T1" fmla="*/ 942 h 5487"/>
                  <a:gd name="T2" fmla="*/ 1440 w 1771"/>
                  <a:gd name="T3" fmla="*/ 653 h 5487"/>
                  <a:gd name="T4" fmla="*/ 1036 w 1771"/>
                  <a:gd name="T5" fmla="*/ 253 h 5487"/>
                  <a:gd name="T6" fmla="*/ 1680 w 1771"/>
                  <a:gd name="T7" fmla="*/ 1405 h 5487"/>
                  <a:gd name="T8" fmla="*/ 1380 w 1771"/>
                  <a:gd name="T9" fmla="*/ 1046 h 5487"/>
                  <a:gd name="T10" fmla="*/ 1114 w 1771"/>
                  <a:gd name="T11" fmla="*/ 764 h 5487"/>
                  <a:gd name="T12" fmla="*/ 1665 w 1771"/>
                  <a:gd name="T13" fmla="*/ 1925 h 5487"/>
                  <a:gd name="T14" fmla="*/ 1354 w 1771"/>
                  <a:gd name="T15" fmla="*/ 1498 h 5487"/>
                  <a:gd name="T16" fmla="*/ 1352 w 1771"/>
                  <a:gd name="T17" fmla="*/ 1637 h 5487"/>
                  <a:gd name="T18" fmla="*/ 1559 w 1771"/>
                  <a:gd name="T19" fmla="*/ 2147 h 5487"/>
                  <a:gd name="T20" fmla="*/ 1283 w 1771"/>
                  <a:gd name="T21" fmla="*/ 1931 h 5487"/>
                  <a:gd name="T22" fmla="*/ 1526 w 1771"/>
                  <a:gd name="T23" fmla="*/ 2584 h 5487"/>
                  <a:gd name="T24" fmla="*/ 1117 w 1771"/>
                  <a:gd name="T25" fmla="*/ 2157 h 5487"/>
                  <a:gd name="T26" fmla="*/ 1514 w 1771"/>
                  <a:gd name="T27" fmla="*/ 2988 h 5487"/>
                  <a:gd name="T28" fmla="*/ 1061 w 1771"/>
                  <a:gd name="T29" fmla="*/ 2527 h 5487"/>
                  <a:gd name="T30" fmla="*/ 1469 w 1771"/>
                  <a:gd name="T31" fmla="*/ 3178 h 5487"/>
                  <a:gd name="T32" fmla="*/ 1121 w 1771"/>
                  <a:gd name="T33" fmla="*/ 2806 h 5487"/>
                  <a:gd name="T34" fmla="*/ 1263 w 1771"/>
                  <a:gd name="T35" fmla="*/ 3255 h 5487"/>
                  <a:gd name="T36" fmla="*/ 1224 w 1771"/>
                  <a:gd name="T37" fmla="*/ 3575 h 5487"/>
                  <a:gd name="T38" fmla="*/ 929 w 1771"/>
                  <a:gd name="T39" fmla="*/ 3215 h 5487"/>
                  <a:gd name="T40" fmla="*/ 1272 w 1771"/>
                  <a:gd name="T41" fmla="*/ 3960 h 5487"/>
                  <a:gd name="T42" fmla="*/ 914 w 1771"/>
                  <a:gd name="T43" fmla="*/ 3487 h 5487"/>
                  <a:gd name="T44" fmla="*/ 1167 w 1771"/>
                  <a:gd name="T45" fmla="*/ 4025 h 5487"/>
                  <a:gd name="T46" fmla="*/ 897 w 1771"/>
                  <a:gd name="T47" fmla="*/ 3892 h 5487"/>
                  <a:gd name="T48" fmla="*/ 993 w 1771"/>
                  <a:gd name="T49" fmla="*/ 4358 h 5487"/>
                  <a:gd name="T50" fmla="*/ 796 w 1771"/>
                  <a:gd name="T51" fmla="*/ 4283 h 5487"/>
                  <a:gd name="T52" fmla="*/ 872 w 1771"/>
                  <a:gd name="T53" fmla="*/ 4635 h 5487"/>
                  <a:gd name="T54" fmla="*/ 766 w 1771"/>
                  <a:gd name="T55" fmla="*/ 4849 h 5487"/>
                  <a:gd name="T56" fmla="*/ 773 w 1771"/>
                  <a:gd name="T57" fmla="*/ 5049 h 5487"/>
                  <a:gd name="T58" fmla="*/ 562 w 1771"/>
                  <a:gd name="T59" fmla="*/ 5459 h 5487"/>
                  <a:gd name="T60" fmla="*/ 597 w 1771"/>
                  <a:gd name="T61" fmla="*/ 4653 h 5487"/>
                  <a:gd name="T62" fmla="*/ 376 w 1771"/>
                  <a:gd name="T63" fmla="*/ 4725 h 5487"/>
                  <a:gd name="T64" fmla="*/ 577 w 1771"/>
                  <a:gd name="T65" fmla="*/ 4244 h 5487"/>
                  <a:gd name="T66" fmla="*/ 348 w 1771"/>
                  <a:gd name="T67" fmla="*/ 4410 h 5487"/>
                  <a:gd name="T68" fmla="*/ 555 w 1771"/>
                  <a:gd name="T69" fmla="*/ 3859 h 5487"/>
                  <a:gd name="T70" fmla="*/ 297 w 1771"/>
                  <a:gd name="T71" fmla="*/ 3938 h 5487"/>
                  <a:gd name="T72" fmla="*/ 587 w 1771"/>
                  <a:gd name="T73" fmla="*/ 3457 h 5487"/>
                  <a:gd name="T74" fmla="*/ 256 w 1771"/>
                  <a:gd name="T75" fmla="*/ 3800 h 5487"/>
                  <a:gd name="T76" fmla="*/ 549 w 1771"/>
                  <a:gd name="T77" fmla="*/ 3319 h 5487"/>
                  <a:gd name="T78" fmla="*/ 352 w 1771"/>
                  <a:gd name="T79" fmla="*/ 3297 h 5487"/>
                  <a:gd name="T80" fmla="*/ 126 w 1771"/>
                  <a:gd name="T81" fmla="*/ 3330 h 5487"/>
                  <a:gd name="T82" fmla="*/ 678 w 1771"/>
                  <a:gd name="T83" fmla="*/ 2780 h 5487"/>
                  <a:gd name="T84" fmla="*/ 199 w 1771"/>
                  <a:gd name="T85" fmla="*/ 3103 h 5487"/>
                  <a:gd name="T86" fmla="*/ 537 w 1771"/>
                  <a:gd name="T87" fmla="*/ 2607 h 5487"/>
                  <a:gd name="T88" fmla="*/ 574 w 1771"/>
                  <a:gd name="T89" fmla="*/ 2423 h 5487"/>
                  <a:gd name="T90" fmla="*/ 154 w 1771"/>
                  <a:gd name="T91" fmla="*/ 2635 h 5487"/>
                  <a:gd name="T92" fmla="*/ 704 w 1771"/>
                  <a:gd name="T93" fmla="*/ 2089 h 5487"/>
                  <a:gd name="T94" fmla="*/ 273 w 1771"/>
                  <a:gd name="T95" fmla="*/ 2378 h 5487"/>
                  <a:gd name="T96" fmla="*/ 276 w 1771"/>
                  <a:gd name="T97" fmla="*/ 2054 h 5487"/>
                  <a:gd name="T98" fmla="*/ 766 w 1771"/>
                  <a:gd name="T99" fmla="*/ 1665 h 5487"/>
                  <a:gd name="T100" fmla="*/ 185 w 1771"/>
                  <a:gd name="T101" fmla="*/ 1952 h 5487"/>
                  <a:gd name="T102" fmla="*/ 731 w 1771"/>
                  <a:gd name="T103" fmla="*/ 1445 h 5487"/>
                  <a:gd name="T104" fmla="*/ 506 w 1771"/>
                  <a:gd name="T105" fmla="*/ 1454 h 5487"/>
                  <a:gd name="T106" fmla="*/ 164 w 1771"/>
                  <a:gd name="T107" fmla="*/ 1702 h 5487"/>
                  <a:gd name="T108" fmla="*/ 788 w 1771"/>
                  <a:gd name="T109" fmla="*/ 688 h 5487"/>
                  <a:gd name="T110" fmla="*/ 340 w 1771"/>
                  <a:gd name="T111" fmla="*/ 1271 h 5487"/>
                  <a:gd name="T112" fmla="*/ 190 w 1771"/>
                  <a:gd name="T113" fmla="*/ 919 h 5487"/>
                  <a:gd name="T114" fmla="*/ 726 w 1771"/>
                  <a:gd name="T115" fmla="*/ 223 h 5487"/>
                  <a:gd name="T116" fmla="*/ 268 w 1771"/>
                  <a:gd name="T117" fmla="*/ 735 h 5487"/>
                  <a:gd name="T118" fmla="*/ 19 w 1771"/>
                  <a:gd name="T119" fmla="*/ 723 h 5487"/>
                  <a:gd name="T120" fmla="*/ 680 w 1771"/>
                  <a:gd name="T121" fmla="*/ 1 h 54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1"/>
                  <a:gd name="T184" fmla="*/ 0 h 5487"/>
                  <a:gd name="T185" fmla="*/ 1771 w 1771"/>
                  <a:gd name="T186" fmla="*/ 5487 h 54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1" h="5487">
                    <a:moveTo>
                      <a:pt x="1188" y="69"/>
                    </a:moveTo>
                    <a:lnTo>
                      <a:pt x="1211" y="86"/>
                    </a:lnTo>
                    <a:lnTo>
                      <a:pt x="1234" y="105"/>
                    </a:lnTo>
                    <a:lnTo>
                      <a:pt x="1259" y="126"/>
                    </a:lnTo>
                    <a:lnTo>
                      <a:pt x="1283" y="148"/>
                    </a:lnTo>
                    <a:lnTo>
                      <a:pt x="1308" y="172"/>
                    </a:lnTo>
                    <a:lnTo>
                      <a:pt x="1333" y="198"/>
                    </a:lnTo>
                    <a:lnTo>
                      <a:pt x="1358" y="225"/>
                    </a:lnTo>
                    <a:lnTo>
                      <a:pt x="1383" y="253"/>
                    </a:lnTo>
                    <a:lnTo>
                      <a:pt x="1408" y="282"/>
                    </a:lnTo>
                    <a:lnTo>
                      <a:pt x="1433" y="312"/>
                    </a:lnTo>
                    <a:lnTo>
                      <a:pt x="1456" y="343"/>
                    </a:lnTo>
                    <a:lnTo>
                      <a:pt x="1480" y="376"/>
                    </a:lnTo>
                    <a:lnTo>
                      <a:pt x="1504" y="408"/>
                    </a:lnTo>
                    <a:lnTo>
                      <a:pt x="1527" y="441"/>
                    </a:lnTo>
                    <a:lnTo>
                      <a:pt x="1550" y="474"/>
                    </a:lnTo>
                    <a:lnTo>
                      <a:pt x="1571" y="508"/>
                    </a:lnTo>
                    <a:lnTo>
                      <a:pt x="1592" y="542"/>
                    </a:lnTo>
                    <a:lnTo>
                      <a:pt x="1614" y="575"/>
                    </a:lnTo>
                    <a:lnTo>
                      <a:pt x="1632" y="609"/>
                    </a:lnTo>
                    <a:lnTo>
                      <a:pt x="1651" y="643"/>
                    </a:lnTo>
                    <a:lnTo>
                      <a:pt x="1668" y="676"/>
                    </a:lnTo>
                    <a:lnTo>
                      <a:pt x="1685" y="709"/>
                    </a:lnTo>
                    <a:lnTo>
                      <a:pt x="1700" y="741"/>
                    </a:lnTo>
                    <a:lnTo>
                      <a:pt x="1715" y="773"/>
                    </a:lnTo>
                    <a:lnTo>
                      <a:pt x="1727" y="804"/>
                    </a:lnTo>
                    <a:lnTo>
                      <a:pt x="1738" y="834"/>
                    </a:lnTo>
                    <a:lnTo>
                      <a:pt x="1747" y="862"/>
                    </a:lnTo>
                    <a:lnTo>
                      <a:pt x="1756" y="890"/>
                    </a:lnTo>
                    <a:lnTo>
                      <a:pt x="1762" y="916"/>
                    </a:lnTo>
                    <a:lnTo>
                      <a:pt x="1767" y="942"/>
                    </a:lnTo>
                    <a:lnTo>
                      <a:pt x="1770" y="966"/>
                    </a:lnTo>
                    <a:lnTo>
                      <a:pt x="1771" y="987"/>
                    </a:lnTo>
                    <a:lnTo>
                      <a:pt x="1770" y="1028"/>
                    </a:lnTo>
                    <a:lnTo>
                      <a:pt x="1768" y="1067"/>
                    </a:lnTo>
                    <a:lnTo>
                      <a:pt x="1767" y="1102"/>
                    </a:lnTo>
                    <a:lnTo>
                      <a:pt x="1763" y="1133"/>
                    </a:lnTo>
                    <a:lnTo>
                      <a:pt x="1758" y="1161"/>
                    </a:lnTo>
                    <a:lnTo>
                      <a:pt x="1753" y="1184"/>
                    </a:lnTo>
                    <a:lnTo>
                      <a:pt x="1750" y="1194"/>
                    </a:lnTo>
                    <a:lnTo>
                      <a:pt x="1746" y="1202"/>
                    </a:lnTo>
                    <a:lnTo>
                      <a:pt x="1742" y="1209"/>
                    </a:lnTo>
                    <a:lnTo>
                      <a:pt x="1738" y="1216"/>
                    </a:lnTo>
                    <a:lnTo>
                      <a:pt x="1733" y="1219"/>
                    </a:lnTo>
                    <a:lnTo>
                      <a:pt x="1728" y="1222"/>
                    </a:lnTo>
                    <a:lnTo>
                      <a:pt x="1722" y="1223"/>
                    </a:lnTo>
                    <a:lnTo>
                      <a:pt x="1717" y="1222"/>
                    </a:lnTo>
                    <a:lnTo>
                      <a:pt x="1711" y="1219"/>
                    </a:lnTo>
                    <a:lnTo>
                      <a:pt x="1703" y="1214"/>
                    </a:lnTo>
                    <a:lnTo>
                      <a:pt x="1697" y="1208"/>
                    </a:lnTo>
                    <a:lnTo>
                      <a:pt x="1690" y="1201"/>
                    </a:lnTo>
                    <a:lnTo>
                      <a:pt x="1681" y="1191"/>
                    </a:lnTo>
                    <a:lnTo>
                      <a:pt x="1673" y="1178"/>
                    </a:lnTo>
                    <a:lnTo>
                      <a:pt x="1663" y="1163"/>
                    </a:lnTo>
                    <a:lnTo>
                      <a:pt x="1655" y="1147"/>
                    </a:lnTo>
                    <a:lnTo>
                      <a:pt x="1635" y="1107"/>
                    </a:lnTo>
                    <a:lnTo>
                      <a:pt x="1612" y="1057"/>
                    </a:lnTo>
                    <a:lnTo>
                      <a:pt x="1566" y="942"/>
                    </a:lnTo>
                    <a:lnTo>
                      <a:pt x="1518" y="826"/>
                    </a:lnTo>
                    <a:lnTo>
                      <a:pt x="1493" y="768"/>
                    </a:lnTo>
                    <a:lnTo>
                      <a:pt x="1466" y="709"/>
                    </a:lnTo>
                    <a:lnTo>
                      <a:pt x="1440" y="653"/>
                    </a:lnTo>
                    <a:lnTo>
                      <a:pt x="1413" y="598"/>
                    </a:lnTo>
                    <a:lnTo>
                      <a:pt x="1384" y="545"/>
                    </a:lnTo>
                    <a:lnTo>
                      <a:pt x="1355" y="495"/>
                    </a:lnTo>
                    <a:lnTo>
                      <a:pt x="1340" y="470"/>
                    </a:lnTo>
                    <a:lnTo>
                      <a:pt x="1325" y="448"/>
                    </a:lnTo>
                    <a:lnTo>
                      <a:pt x="1310" y="426"/>
                    </a:lnTo>
                    <a:lnTo>
                      <a:pt x="1295" y="404"/>
                    </a:lnTo>
                    <a:lnTo>
                      <a:pt x="1280" y="384"/>
                    </a:lnTo>
                    <a:lnTo>
                      <a:pt x="1264" y="364"/>
                    </a:lnTo>
                    <a:lnTo>
                      <a:pt x="1249" y="347"/>
                    </a:lnTo>
                    <a:lnTo>
                      <a:pt x="1233" y="331"/>
                    </a:lnTo>
                    <a:lnTo>
                      <a:pt x="1217" y="314"/>
                    </a:lnTo>
                    <a:lnTo>
                      <a:pt x="1201" y="301"/>
                    </a:lnTo>
                    <a:lnTo>
                      <a:pt x="1184" y="287"/>
                    </a:lnTo>
                    <a:lnTo>
                      <a:pt x="1168" y="276"/>
                    </a:lnTo>
                    <a:lnTo>
                      <a:pt x="1148" y="263"/>
                    </a:lnTo>
                    <a:lnTo>
                      <a:pt x="1129" y="252"/>
                    </a:lnTo>
                    <a:lnTo>
                      <a:pt x="1113" y="243"/>
                    </a:lnTo>
                    <a:lnTo>
                      <a:pt x="1099" y="235"/>
                    </a:lnTo>
                    <a:lnTo>
                      <a:pt x="1086" y="230"/>
                    </a:lnTo>
                    <a:lnTo>
                      <a:pt x="1075" y="225"/>
                    </a:lnTo>
                    <a:lnTo>
                      <a:pt x="1065" y="222"/>
                    </a:lnTo>
                    <a:lnTo>
                      <a:pt x="1057" y="221"/>
                    </a:lnTo>
                    <a:lnTo>
                      <a:pt x="1050" y="221"/>
                    </a:lnTo>
                    <a:lnTo>
                      <a:pt x="1045" y="222"/>
                    </a:lnTo>
                    <a:lnTo>
                      <a:pt x="1040" y="225"/>
                    </a:lnTo>
                    <a:lnTo>
                      <a:pt x="1037" y="228"/>
                    </a:lnTo>
                    <a:lnTo>
                      <a:pt x="1035" y="233"/>
                    </a:lnTo>
                    <a:lnTo>
                      <a:pt x="1035" y="238"/>
                    </a:lnTo>
                    <a:lnTo>
                      <a:pt x="1035" y="246"/>
                    </a:lnTo>
                    <a:lnTo>
                      <a:pt x="1036" y="253"/>
                    </a:lnTo>
                    <a:lnTo>
                      <a:pt x="1041" y="271"/>
                    </a:lnTo>
                    <a:lnTo>
                      <a:pt x="1048" y="291"/>
                    </a:lnTo>
                    <a:lnTo>
                      <a:pt x="1060" y="313"/>
                    </a:lnTo>
                    <a:lnTo>
                      <a:pt x="1072" y="337"/>
                    </a:lnTo>
                    <a:lnTo>
                      <a:pt x="1102" y="386"/>
                    </a:lnTo>
                    <a:lnTo>
                      <a:pt x="1133" y="434"/>
                    </a:lnTo>
                    <a:lnTo>
                      <a:pt x="1152" y="458"/>
                    </a:lnTo>
                    <a:lnTo>
                      <a:pt x="1176" y="483"/>
                    </a:lnTo>
                    <a:lnTo>
                      <a:pt x="1203" y="512"/>
                    </a:lnTo>
                    <a:lnTo>
                      <a:pt x="1233" y="543"/>
                    </a:lnTo>
                    <a:lnTo>
                      <a:pt x="1267" y="578"/>
                    </a:lnTo>
                    <a:lnTo>
                      <a:pt x="1302" y="618"/>
                    </a:lnTo>
                    <a:lnTo>
                      <a:pt x="1339" y="663"/>
                    </a:lnTo>
                    <a:lnTo>
                      <a:pt x="1378" y="711"/>
                    </a:lnTo>
                    <a:lnTo>
                      <a:pt x="1398" y="739"/>
                    </a:lnTo>
                    <a:lnTo>
                      <a:pt x="1416" y="766"/>
                    </a:lnTo>
                    <a:lnTo>
                      <a:pt x="1436" y="796"/>
                    </a:lnTo>
                    <a:lnTo>
                      <a:pt x="1456" y="827"/>
                    </a:lnTo>
                    <a:lnTo>
                      <a:pt x="1476" y="861"/>
                    </a:lnTo>
                    <a:lnTo>
                      <a:pt x="1495" y="895"/>
                    </a:lnTo>
                    <a:lnTo>
                      <a:pt x="1515" y="932"/>
                    </a:lnTo>
                    <a:lnTo>
                      <a:pt x="1534" y="970"/>
                    </a:lnTo>
                    <a:lnTo>
                      <a:pt x="1552" y="1010"/>
                    </a:lnTo>
                    <a:lnTo>
                      <a:pt x="1570" y="1052"/>
                    </a:lnTo>
                    <a:lnTo>
                      <a:pt x="1587" y="1096"/>
                    </a:lnTo>
                    <a:lnTo>
                      <a:pt x="1605" y="1142"/>
                    </a:lnTo>
                    <a:lnTo>
                      <a:pt x="1621" y="1191"/>
                    </a:lnTo>
                    <a:lnTo>
                      <a:pt x="1637" y="1241"/>
                    </a:lnTo>
                    <a:lnTo>
                      <a:pt x="1652" y="1293"/>
                    </a:lnTo>
                    <a:lnTo>
                      <a:pt x="1667" y="1348"/>
                    </a:lnTo>
                    <a:lnTo>
                      <a:pt x="1680" y="1405"/>
                    </a:lnTo>
                    <a:lnTo>
                      <a:pt x="1688" y="1454"/>
                    </a:lnTo>
                    <a:lnTo>
                      <a:pt x="1692" y="1475"/>
                    </a:lnTo>
                    <a:lnTo>
                      <a:pt x="1695" y="1495"/>
                    </a:lnTo>
                    <a:lnTo>
                      <a:pt x="1696" y="1513"/>
                    </a:lnTo>
                    <a:lnTo>
                      <a:pt x="1696" y="1529"/>
                    </a:lnTo>
                    <a:lnTo>
                      <a:pt x="1696" y="1543"/>
                    </a:lnTo>
                    <a:lnTo>
                      <a:pt x="1695" y="1555"/>
                    </a:lnTo>
                    <a:lnTo>
                      <a:pt x="1693" y="1566"/>
                    </a:lnTo>
                    <a:lnTo>
                      <a:pt x="1691" y="1575"/>
                    </a:lnTo>
                    <a:lnTo>
                      <a:pt x="1688" y="1584"/>
                    </a:lnTo>
                    <a:lnTo>
                      <a:pt x="1685" y="1589"/>
                    </a:lnTo>
                    <a:lnTo>
                      <a:pt x="1681" y="1594"/>
                    </a:lnTo>
                    <a:lnTo>
                      <a:pt x="1676" y="1596"/>
                    </a:lnTo>
                    <a:lnTo>
                      <a:pt x="1671" y="1598"/>
                    </a:lnTo>
                    <a:lnTo>
                      <a:pt x="1665" y="1598"/>
                    </a:lnTo>
                    <a:lnTo>
                      <a:pt x="1659" y="1595"/>
                    </a:lnTo>
                    <a:lnTo>
                      <a:pt x="1652" y="1593"/>
                    </a:lnTo>
                    <a:lnTo>
                      <a:pt x="1645" y="1588"/>
                    </a:lnTo>
                    <a:lnTo>
                      <a:pt x="1637" y="1581"/>
                    </a:lnTo>
                    <a:lnTo>
                      <a:pt x="1630" y="1574"/>
                    </a:lnTo>
                    <a:lnTo>
                      <a:pt x="1621" y="1565"/>
                    </a:lnTo>
                    <a:lnTo>
                      <a:pt x="1605" y="1543"/>
                    </a:lnTo>
                    <a:lnTo>
                      <a:pt x="1586" y="1516"/>
                    </a:lnTo>
                    <a:lnTo>
                      <a:pt x="1567" y="1484"/>
                    </a:lnTo>
                    <a:lnTo>
                      <a:pt x="1549" y="1448"/>
                    </a:lnTo>
                    <a:lnTo>
                      <a:pt x="1529" y="1407"/>
                    </a:lnTo>
                    <a:lnTo>
                      <a:pt x="1509" y="1360"/>
                    </a:lnTo>
                    <a:lnTo>
                      <a:pt x="1489" y="1313"/>
                    </a:lnTo>
                    <a:lnTo>
                      <a:pt x="1468" y="1262"/>
                    </a:lnTo>
                    <a:lnTo>
                      <a:pt x="1425" y="1154"/>
                    </a:lnTo>
                    <a:lnTo>
                      <a:pt x="1380" y="1046"/>
                    </a:lnTo>
                    <a:lnTo>
                      <a:pt x="1358" y="992"/>
                    </a:lnTo>
                    <a:lnTo>
                      <a:pt x="1335" y="941"/>
                    </a:lnTo>
                    <a:lnTo>
                      <a:pt x="1312" y="892"/>
                    </a:lnTo>
                    <a:lnTo>
                      <a:pt x="1288" y="847"/>
                    </a:lnTo>
                    <a:lnTo>
                      <a:pt x="1275" y="825"/>
                    </a:lnTo>
                    <a:lnTo>
                      <a:pt x="1263" y="805"/>
                    </a:lnTo>
                    <a:lnTo>
                      <a:pt x="1250" y="786"/>
                    </a:lnTo>
                    <a:lnTo>
                      <a:pt x="1238" y="768"/>
                    </a:lnTo>
                    <a:lnTo>
                      <a:pt x="1226" y="751"/>
                    </a:lnTo>
                    <a:lnTo>
                      <a:pt x="1213" y="736"/>
                    </a:lnTo>
                    <a:lnTo>
                      <a:pt x="1201" y="723"/>
                    </a:lnTo>
                    <a:lnTo>
                      <a:pt x="1188" y="711"/>
                    </a:lnTo>
                    <a:lnTo>
                      <a:pt x="1176" y="700"/>
                    </a:lnTo>
                    <a:lnTo>
                      <a:pt x="1164" y="691"/>
                    </a:lnTo>
                    <a:lnTo>
                      <a:pt x="1153" y="684"/>
                    </a:lnTo>
                    <a:lnTo>
                      <a:pt x="1144" y="678"/>
                    </a:lnTo>
                    <a:lnTo>
                      <a:pt x="1136" y="674"/>
                    </a:lnTo>
                    <a:lnTo>
                      <a:pt x="1128" y="670"/>
                    </a:lnTo>
                    <a:lnTo>
                      <a:pt x="1122" y="669"/>
                    </a:lnTo>
                    <a:lnTo>
                      <a:pt x="1117" y="669"/>
                    </a:lnTo>
                    <a:lnTo>
                      <a:pt x="1112" y="669"/>
                    </a:lnTo>
                    <a:lnTo>
                      <a:pt x="1108" y="671"/>
                    </a:lnTo>
                    <a:lnTo>
                      <a:pt x="1104" y="675"/>
                    </a:lnTo>
                    <a:lnTo>
                      <a:pt x="1102" y="679"/>
                    </a:lnTo>
                    <a:lnTo>
                      <a:pt x="1101" y="684"/>
                    </a:lnTo>
                    <a:lnTo>
                      <a:pt x="1099" y="690"/>
                    </a:lnTo>
                    <a:lnTo>
                      <a:pt x="1099" y="698"/>
                    </a:lnTo>
                    <a:lnTo>
                      <a:pt x="1099" y="705"/>
                    </a:lnTo>
                    <a:lnTo>
                      <a:pt x="1102" y="723"/>
                    </a:lnTo>
                    <a:lnTo>
                      <a:pt x="1107" y="743"/>
                    </a:lnTo>
                    <a:lnTo>
                      <a:pt x="1114" y="764"/>
                    </a:lnTo>
                    <a:lnTo>
                      <a:pt x="1122" y="787"/>
                    </a:lnTo>
                    <a:lnTo>
                      <a:pt x="1132" y="811"/>
                    </a:lnTo>
                    <a:lnTo>
                      <a:pt x="1143" y="836"/>
                    </a:lnTo>
                    <a:lnTo>
                      <a:pt x="1156" y="860"/>
                    </a:lnTo>
                    <a:lnTo>
                      <a:pt x="1168" y="884"/>
                    </a:lnTo>
                    <a:lnTo>
                      <a:pt x="1184" y="910"/>
                    </a:lnTo>
                    <a:lnTo>
                      <a:pt x="1209" y="945"/>
                    </a:lnTo>
                    <a:lnTo>
                      <a:pt x="1240" y="986"/>
                    </a:lnTo>
                    <a:lnTo>
                      <a:pt x="1275" y="1035"/>
                    </a:lnTo>
                    <a:lnTo>
                      <a:pt x="1315" y="1088"/>
                    </a:lnTo>
                    <a:lnTo>
                      <a:pt x="1358" y="1148"/>
                    </a:lnTo>
                    <a:lnTo>
                      <a:pt x="1401" y="1212"/>
                    </a:lnTo>
                    <a:lnTo>
                      <a:pt x="1445" y="1279"/>
                    </a:lnTo>
                    <a:lnTo>
                      <a:pt x="1466" y="1314"/>
                    </a:lnTo>
                    <a:lnTo>
                      <a:pt x="1489" y="1349"/>
                    </a:lnTo>
                    <a:lnTo>
                      <a:pt x="1509" y="1385"/>
                    </a:lnTo>
                    <a:lnTo>
                      <a:pt x="1529" y="1423"/>
                    </a:lnTo>
                    <a:lnTo>
                      <a:pt x="1549" y="1459"/>
                    </a:lnTo>
                    <a:lnTo>
                      <a:pt x="1567" y="1496"/>
                    </a:lnTo>
                    <a:lnTo>
                      <a:pt x="1585" y="1534"/>
                    </a:lnTo>
                    <a:lnTo>
                      <a:pt x="1601" y="1571"/>
                    </a:lnTo>
                    <a:lnTo>
                      <a:pt x="1615" y="1610"/>
                    </a:lnTo>
                    <a:lnTo>
                      <a:pt x="1629" y="1647"/>
                    </a:lnTo>
                    <a:lnTo>
                      <a:pt x="1640" y="1685"/>
                    </a:lnTo>
                    <a:lnTo>
                      <a:pt x="1650" y="1722"/>
                    </a:lnTo>
                    <a:lnTo>
                      <a:pt x="1657" y="1759"/>
                    </a:lnTo>
                    <a:lnTo>
                      <a:pt x="1662" y="1796"/>
                    </a:lnTo>
                    <a:lnTo>
                      <a:pt x="1666" y="1832"/>
                    </a:lnTo>
                    <a:lnTo>
                      <a:pt x="1667" y="1867"/>
                    </a:lnTo>
                    <a:lnTo>
                      <a:pt x="1666" y="1901"/>
                    </a:lnTo>
                    <a:lnTo>
                      <a:pt x="1665" y="1925"/>
                    </a:lnTo>
                    <a:lnTo>
                      <a:pt x="1663" y="1933"/>
                    </a:lnTo>
                    <a:lnTo>
                      <a:pt x="1662" y="1940"/>
                    </a:lnTo>
                    <a:lnTo>
                      <a:pt x="1661" y="1943"/>
                    </a:lnTo>
                    <a:lnTo>
                      <a:pt x="1660" y="1946"/>
                    </a:lnTo>
                    <a:lnTo>
                      <a:pt x="1657" y="1946"/>
                    </a:lnTo>
                    <a:lnTo>
                      <a:pt x="1655" y="1945"/>
                    </a:lnTo>
                    <a:lnTo>
                      <a:pt x="1654" y="1942"/>
                    </a:lnTo>
                    <a:lnTo>
                      <a:pt x="1650" y="1937"/>
                    </a:lnTo>
                    <a:lnTo>
                      <a:pt x="1644" y="1925"/>
                    </a:lnTo>
                    <a:lnTo>
                      <a:pt x="1636" y="1907"/>
                    </a:lnTo>
                    <a:lnTo>
                      <a:pt x="1626" y="1887"/>
                    </a:lnTo>
                    <a:lnTo>
                      <a:pt x="1615" y="1863"/>
                    </a:lnTo>
                    <a:lnTo>
                      <a:pt x="1601" y="1837"/>
                    </a:lnTo>
                    <a:lnTo>
                      <a:pt x="1585" y="1811"/>
                    </a:lnTo>
                    <a:lnTo>
                      <a:pt x="1576" y="1797"/>
                    </a:lnTo>
                    <a:lnTo>
                      <a:pt x="1566" y="1785"/>
                    </a:lnTo>
                    <a:lnTo>
                      <a:pt x="1556" y="1772"/>
                    </a:lnTo>
                    <a:lnTo>
                      <a:pt x="1545" y="1759"/>
                    </a:lnTo>
                    <a:lnTo>
                      <a:pt x="1534" y="1747"/>
                    </a:lnTo>
                    <a:lnTo>
                      <a:pt x="1521" y="1735"/>
                    </a:lnTo>
                    <a:lnTo>
                      <a:pt x="1508" y="1725"/>
                    </a:lnTo>
                    <a:lnTo>
                      <a:pt x="1494" y="1714"/>
                    </a:lnTo>
                    <a:lnTo>
                      <a:pt x="1480" y="1702"/>
                    </a:lnTo>
                    <a:lnTo>
                      <a:pt x="1465" y="1689"/>
                    </a:lnTo>
                    <a:lnTo>
                      <a:pt x="1451" y="1671"/>
                    </a:lnTo>
                    <a:lnTo>
                      <a:pt x="1436" y="1651"/>
                    </a:lnTo>
                    <a:lnTo>
                      <a:pt x="1423" y="1630"/>
                    </a:lnTo>
                    <a:lnTo>
                      <a:pt x="1409" y="1606"/>
                    </a:lnTo>
                    <a:lnTo>
                      <a:pt x="1395" y="1580"/>
                    </a:lnTo>
                    <a:lnTo>
                      <a:pt x="1381" y="1554"/>
                    </a:lnTo>
                    <a:lnTo>
                      <a:pt x="1354" y="1498"/>
                    </a:lnTo>
                    <a:lnTo>
                      <a:pt x="1329" y="1440"/>
                    </a:lnTo>
                    <a:lnTo>
                      <a:pt x="1304" y="1383"/>
                    </a:lnTo>
                    <a:lnTo>
                      <a:pt x="1280" y="1328"/>
                    </a:lnTo>
                    <a:lnTo>
                      <a:pt x="1259" y="1279"/>
                    </a:lnTo>
                    <a:lnTo>
                      <a:pt x="1239" y="1238"/>
                    </a:lnTo>
                    <a:lnTo>
                      <a:pt x="1231" y="1221"/>
                    </a:lnTo>
                    <a:lnTo>
                      <a:pt x="1222" y="1206"/>
                    </a:lnTo>
                    <a:lnTo>
                      <a:pt x="1213" y="1194"/>
                    </a:lnTo>
                    <a:lnTo>
                      <a:pt x="1206" y="1187"/>
                    </a:lnTo>
                    <a:lnTo>
                      <a:pt x="1198" y="1182"/>
                    </a:lnTo>
                    <a:lnTo>
                      <a:pt x="1192" y="1182"/>
                    </a:lnTo>
                    <a:lnTo>
                      <a:pt x="1187" y="1186"/>
                    </a:lnTo>
                    <a:lnTo>
                      <a:pt x="1181" y="1194"/>
                    </a:lnTo>
                    <a:lnTo>
                      <a:pt x="1177" y="1208"/>
                    </a:lnTo>
                    <a:lnTo>
                      <a:pt x="1173" y="1226"/>
                    </a:lnTo>
                    <a:lnTo>
                      <a:pt x="1171" y="1249"/>
                    </a:lnTo>
                    <a:lnTo>
                      <a:pt x="1168" y="1279"/>
                    </a:lnTo>
                    <a:lnTo>
                      <a:pt x="1168" y="1312"/>
                    </a:lnTo>
                    <a:lnTo>
                      <a:pt x="1171" y="1342"/>
                    </a:lnTo>
                    <a:lnTo>
                      <a:pt x="1176" y="1372"/>
                    </a:lnTo>
                    <a:lnTo>
                      <a:pt x="1183" y="1400"/>
                    </a:lnTo>
                    <a:lnTo>
                      <a:pt x="1193" y="1428"/>
                    </a:lnTo>
                    <a:lnTo>
                      <a:pt x="1206" y="1454"/>
                    </a:lnTo>
                    <a:lnTo>
                      <a:pt x="1219" y="1479"/>
                    </a:lnTo>
                    <a:lnTo>
                      <a:pt x="1234" y="1504"/>
                    </a:lnTo>
                    <a:lnTo>
                      <a:pt x="1252" y="1528"/>
                    </a:lnTo>
                    <a:lnTo>
                      <a:pt x="1269" y="1551"/>
                    </a:lnTo>
                    <a:lnTo>
                      <a:pt x="1289" y="1574"/>
                    </a:lnTo>
                    <a:lnTo>
                      <a:pt x="1309" y="1595"/>
                    </a:lnTo>
                    <a:lnTo>
                      <a:pt x="1330" y="1616"/>
                    </a:lnTo>
                    <a:lnTo>
                      <a:pt x="1352" y="1637"/>
                    </a:lnTo>
                    <a:lnTo>
                      <a:pt x="1374" y="1657"/>
                    </a:lnTo>
                    <a:lnTo>
                      <a:pt x="1396" y="1677"/>
                    </a:lnTo>
                    <a:lnTo>
                      <a:pt x="1441" y="1715"/>
                    </a:lnTo>
                    <a:lnTo>
                      <a:pt x="1485" y="1752"/>
                    </a:lnTo>
                    <a:lnTo>
                      <a:pt x="1526" y="1788"/>
                    </a:lnTo>
                    <a:lnTo>
                      <a:pt x="1564" y="1825"/>
                    </a:lnTo>
                    <a:lnTo>
                      <a:pt x="1581" y="1842"/>
                    </a:lnTo>
                    <a:lnTo>
                      <a:pt x="1596" y="1860"/>
                    </a:lnTo>
                    <a:lnTo>
                      <a:pt x="1610" y="1878"/>
                    </a:lnTo>
                    <a:lnTo>
                      <a:pt x="1621" y="1896"/>
                    </a:lnTo>
                    <a:lnTo>
                      <a:pt x="1631" y="1915"/>
                    </a:lnTo>
                    <a:lnTo>
                      <a:pt x="1639" y="1933"/>
                    </a:lnTo>
                    <a:lnTo>
                      <a:pt x="1645" y="1952"/>
                    </a:lnTo>
                    <a:lnTo>
                      <a:pt x="1647" y="1971"/>
                    </a:lnTo>
                    <a:lnTo>
                      <a:pt x="1655" y="2042"/>
                    </a:lnTo>
                    <a:lnTo>
                      <a:pt x="1661" y="2098"/>
                    </a:lnTo>
                    <a:lnTo>
                      <a:pt x="1663" y="2120"/>
                    </a:lnTo>
                    <a:lnTo>
                      <a:pt x="1663" y="2139"/>
                    </a:lnTo>
                    <a:lnTo>
                      <a:pt x="1662" y="2155"/>
                    </a:lnTo>
                    <a:lnTo>
                      <a:pt x="1660" y="2167"/>
                    </a:lnTo>
                    <a:lnTo>
                      <a:pt x="1657" y="2172"/>
                    </a:lnTo>
                    <a:lnTo>
                      <a:pt x="1655" y="2175"/>
                    </a:lnTo>
                    <a:lnTo>
                      <a:pt x="1651" y="2178"/>
                    </a:lnTo>
                    <a:lnTo>
                      <a:pt x="1647" y="2179"/>
                    </a:lnTo>
                    <a:lnTo>
                      <a:pt x="1642" y="2180"/>
                    </a:lnTo>
                    <a:lnTo>
                      <a:pt x="1636" y="2180"/>
                    </a:lnTo>
                    <a:lnTo>
                      <a:pt x="1630" y="2179"/>
                    </a:lnTo>
                    <a:lnTo>
                      <a:pt x="1622" y="2178"/>
                    </a:lnTo>
                    <a:lnTo>
                      <a:pt x="1605" y="2170"/>
                    </a:lnTo>
                    <a:lnTo>
                      <a:pt x="1584" y="2160"/>
                    </a:lnTo>
                    <a:lnTo>
                      <a:pt x="1559" y="2147"/>
                    </a:lnTo>
                    <a:lnTo>
                      <a:pt x="1529" y="2129"/>
                    </a:lnTo>
                    <a:lnTo>
                      <a:pt x="1513" y="2118"/>
                    </a:lnTo>
                    <a:lnTo>
                      <a:pt x="1495" y="2104"/>
                    </a:lnTo>
                    <a:lnTo>
                      <a:pt x="1479" y="2089"/>
                    </a:lnTo>
                    <a:lnTo>
                      <a:pt x="1461" y="2071"/>
                    </a:lnTo>
                    <a:lnTo>
                      <a:pt x="1445" y="2052"/>
                    </a:lnTo>
                    <a:lnTo>
                      <a:pt x="1428" y="2031"/>
                    </a:lnTo>
                    <a:lnTo>
                      <a:pt x="1411" y="2008"/>
                    </a:lnTo>
                    <a:lnTo>
                      <a:pt x="1394" y="1986"/>
                    </a:lnTo>
                    <a:lnTo>
                      <a:pt x="1360" y="1937"/>
                    </a:lnTo>
                    <a:lnTo>
                      <a:pt x="1328" y="1888"/>
                    </a:lnTo>
                    <a:lnTo>
                      <a:pt x="1298" y="1841"/>
                    </a:lnTo>
                    <a:lnTo>
                      <a:pt x="1268" y="1797"/>
                    </a:lnTo>
                    <a:lnTo>
                      <a:pt x="1242" y="1760"/>
                    </a:lnTo>
                    <a:lnTo>
                      <a:pt x="1218" y="1729"/>
                    </a:lnTo>
                    <a:lnTo>
                      <a:pt x="1207" y="1716"/>
                    </a:lnTo>
                    <a:lnTo>
                      <a:pt x="1197" y="1707"/>
                    </a:lnTo>
                    <a:lnTo>
                      <a:pt x="1187" y="1701"/>
                    </a:lnTo>
                    <a:lnTo>
                      <a:pt x="1179" y="1697"/>
                    </a:lnTo>
                    <a:lnTo>
                      <a:pt x="1172" y="1699"/>
                    </a:lnTo>
                    <a:lnTo>
                      <a:pt x="1166" y="1702"/>
                    </a:lnTo>
                    <a:lnTo>
                      <a:pt x="1161" y="1710"/>
                    </a:lnTo>
                    <a:lnTo>
                      <a:pt x="1157" y="1722"/>
                    </a:lnTo>
                    <a:lnTo>
                      <a:pt x="1153" y="1739"/>
                    </a:lnTo>
                    <a:lnTo>
                      <a:pt x="1152" y="1760"/>
                    </a:lnTo>
                    <a:lnTo>
                      <a:pt x="1152" y="1786"/>
                    </a:lnTo>
                    <a:lnTo>
                      <a:pt x="1153" y="1818"/>
                    </a:lnTo>
                    <a:lnTo>
                      <a:pt x="1171" y="1832"/>
                    </a:lnTo>
                    <a:lnTo>
                      <a:pt x="1217" y="1872"/>
                    </a:lnTo>
                    <a:lnTo>
                      <a:pt x="1248" y="1900"/>
                    </a:lnTo>
                    <a:lnTo>
                      <a:pt x="1283" y="1931"/>
                    </a:lnTo>
                    <a:lnTo>
                      <a:pt x="1320" y="1967"/>
                    </a:lnTo>
                    <a:lnTo>
                      <a:pt x="1358" y="2006"/>
                    </a:lnTo>
                    <a:lnTo>
                      <a:pt x="1396" y="2046"/>
                    </a:lnTo>
                    <a:lnTo>
                      <a:pt x="1434" y="2088"/>
                    </a:lnTo>
                    <a:lnTo>
                      <a:pt x="1451" y="2109"/>
                    </a:lnTo>
                    <a:lnTo>
                      <a:pt x="1468" y="2132"/>
                    </a:lnTo>
                    <a:lnTo>
                      <a:pt x="1484" y="2153"/>
                    </a:lnTo>
                    <a:lnTo>
                      <a:pt x="1499" y="2174"/>
                    </a:lnTo>
                    <a:lnTo>
                      <a:pt x="1513" y="2197"/>
                    </a:lnTo>
                    <a:lnTo>
                      <a:pt x="1525" y="2218"/>
                    </a:lnTo>
                    <a:lnTo>
                      <a:pt x="1536" y="2239"/>
                    </a:lnTo>
                    <a:lnTo>
                      <a:pt x="1545" y="2259"/>
                    </a:lnTo>
                    <a:lnTo>
                      <a:pt x="1552" y="2279"/>
                    </a:lnTo>
                    <a:lnTo>
                      <a:pt x="1559" y="2299"/>
                    </a:lnTo>
                    <a:lnTo>
                      <a:pt x="1562" y="2319"/>
                    </a:lnTo>
                    <a:lnTo>
                      <a:pt x="1564" y="2336"/>
                    </a:lnTo>
                    <a:lnTo>
                      <a:pt x="1564" y="2406"/>
                    </a:lnTo>
                    <a:lnTo>
                      <a:pt x="1564" y="2467"/>
                    </a:lnTo>
                    <a:lnTo>
                      <a:pt x="1564" y="2495"/>
                    </a:lnTo>
                    <a:lnTo>
                      <a:pt x="1562" y="2519"/>
                    </a:lnTo>
                    <a:lnTo>
                      <a:pt x="1560" y="2540"/>
                    </a:lnTo>
                    <a:lnTo>
                      <a:pt x="1557" y="2557"/>
                    </a:lnTo>
                    <a:lnTo>
                      <a:pt x="1556" y="2565"/>
                    </a:lnTo>
                    <a:lnTo>
                      <a:pt x="1554" y="2571"/>
                    </a:lnTo>
                    <a:lnTo>
                      <a:pt x="1551" y="2576"/>
                    </a:lnTo>
                    <a:lnTo>
                      <a:pt x="1547" y="2580"/>
                    </a:lnTo>
                    <a:lnTo>
                      <a:pt x="1545" y="2584"/>
                    </a:lnTo>
                    <a:lnTo>
                      <a:pt x="1541" y="2585"/>
                    </a:lnTo>
                    <a:lnTo>
                      <a:pt x="1536" y="2586"/>
                    </a:lnTo>
                    <a:lnTo>
                      <a:pt x="1531" y="2585"/>
                    </a:lnTo>
                    <a:lnTo>
                      <a:pt x="1526" y="2584"/>
                    </a:lnTo>
                    <a:lnTo>
                      <a:pt x="1521" y="2580"/>
                    </a:lnTo>
                    <a:lnTo>
                      <a:pt x="1515" y="2575"/>
                    </a:lnTo>
                    <a:lnTo>
                      <a:pt x="1508" y="2569"/>
                    </a:lnTo>
                    <a:lnTo>
                      <a:pt x="1493" y="2552"/>
                    </a:lnTo>
                    <a:lnTo>
                      <a:pt x="1474" y="2530"/>
                    </a:lnTo>
                    <a:lnTo>
                      <a:pt x="1454" y="2499"/>
                    </a:lnTo>
                    <a:lnTo>
                      <a:pt x="1430" y="2461"/>
                    </a:lnTo>
                    <a:lnTo>
                      <a:pt x="1405" y="2418"/>
                    </a:lnTo>
                    <a:lnTo>
                      <a:pt x="1378" y="2369"/>
                    </a:lnTo>
                    <a:lnTo>
                      <a:pt x="1350" y="2318"/>
                    </a:lnTo>
                    <a:lnTo>
                      <a:pt x="1322" y="2267"/>
                    </a:lnTo>
                    <a:lnTo>
                      <a:pt x="1293" y="2215"/>
                    </a:lnTo>
                    <a:lnTo>
                      <a:pt x="1265" y="2167"/>
                    </a:lnTo>
                    <a:lnTo>
                      <a:pt x="1238" y="2123"/>
                    </a:lnTo>
                    <a:lnTo>
                      <a:pt x="1212" y="2084"/>
                    </a:lnTo>
                    <a:lnTo>
                      <a:pt x="1199" y="2068"/>
                    </a:lnTo>
                    <a:lnTo>
                      <a:pt x="1188" y="2054"/>
                    </a:lnTo>
                    <a:lnTo>
                      <a:pt x="1177" y="2042"/>
                    </a:lnTo>
                    <a:lnTo>
                      <a:pt x="1166" y="2033"/>
                    </a:lnTo>
                    <a:lnTo>
                      <a:pt x="1156" y="2026"/>
                    </a:lnTo>
                    <a:lnTo>
                      <a:pt x="1146" y="2022"/>
                    </a:lnTo>
                    <a:lnTo>
                      <a:pt x="1138" y="2022"/>
                    </a:lnTo>
                    <a:lnTo>
                      <a:pt x="1129" y="2024"/>
                    </a:lnTo>
                    <a:lnTo>
                      <a:pt x="1123" y="2032"/>
                    </a:lnTo>
                    <a:lnTo>
                      <a:pt x="1117" y="2042"/>
                    </a:lnTo>
                    <a:lnTo>
                      <a:pt x="1112" y="2057"/>
                    </a:lnTo>
                    <a:lnTo>
                      <a:pt x="1108" y="2074"/>
                    </a:lnTo>
                    <a:lnTo>
                      <a:pt x="1107" y="2096"/>
                    </a:lnTo>
                    <a:lnTo>
                      <a:pt x="1107" y="2117"/>
                    </a:lnTo>
                    <a:lnTo>
                      <a:pt x="1111" y="2137"/>
                    </a:lnTo>
                    <a:lnTo>
                      <a:pt x="1117" y="2157"/>
                    </a:lnTo>
                    <a:lnTo>
                      <a:pt x="1124" y="2177"/>
                    </a:lnTo>
                    <a:lnTo>
                      <a:pt x="1134" y="2195"/>
                    </a:lnTo>
                    <a:lnTo>
                      <a:pt x="1146" y="2214"/>
                    </a:lnTo>
                    <a:lnTo>
                      <a:pt x="1159" y="2233"/>
                    </a:lnTo>
                    <a:lnTo>
                      <a:pt x="1174" y="2252"/>
                    </a:lnTo>
                    <a:lnTo>
                      <a:pt x="1191" y="2270"/>
                    </a:lnTo>
                    <a:lnTo>
                      <a:pt x="1208" y="2289"/>
                    </a:lnTo>
                    <a:lnTo>
                      <a:pt x="1227" y="2308"/>
                    </a:lnTo>
                    <a:lnTo>
                      <a:pt x="1265" y="2346"/>
                    </a:lnTo>
                    <a:lnTo>
                      <a:pt x="1305" y="2384"/>
                    </a:lnTo>
                    <a:lnTo>
                      <a:pt x="1347" y="2424"/>
                    </a:lnTo>
                    <a:lnTo>
                      <a:pt x="1386" y="2466"/>
                    </a:lnTo>
                    <a:lnTo>
                      <a:pt x="1405" y="2487"/>
                    </a:lnTo>
                    <a:lnTo>
                      <a:pt x="1424" y="2509"/>
                    </a:lnTo>
                    <a:lnTo>
                      <a:pt x="1441" y="2532"/>
                    </a:lnTo>
                    <a:lnTo>
                      <a:pt x="1458" y="2555"/>
                    </a:lnTo>
                    <a:lnTo>
                      <a:pt x="1473" y="2580"/>
                    </a:lnTo>
                    <a:lnTo>
                      <a:pt x="1486" y="2604"/>
                    </a:lnTo>
                    <a:lnTo>
                      <a:pt x="1499" y="2630"/>
                    </a:lnTo>
                    <a:lnTo>
                      <a:pt x="1509" y="2656"/>
                    </a:lnTo>
                    <a:lnTo>
                      <a:pt x="1518" y="2683"/>
                    </a:lnTo>
                    <a:lnTo>
                      <a:pt x="1524" y="2712"/>
                    </a:lnTo>
                    <a:lnTo>
                      <a:pt x="1527" y="2741"/>
                    </a:lnTo>
                    <a:lnTo>
                      <a:pt x="1529" y="2772"/>
                    </a:lnTo>
                    <a:lnTo>
                      <a:pt x="1529" y="2828"/>
                    </a:lnTo>
                    <a:lnTo>
                      <a:pt x="1527" y="2876"/>
                    </a:lnTo>
                    <a:lnTo>
                      <a:pt x="1525" y="2913"/>
                    </a:lnTo>
                    <a:lnTo>
                      <a:pt x="1524" y="2944"/>
                    </a:lnTo>
                    <a:lnTo>
                      <a:pt x="1520" y="2967"/>
                    </a:lnTo>
                    <a:lnTo>
                      <a:pt x="1516" y="2982"/>
                    </a:lnTo>
                    <a:lnTo>
                      <a:pt x="1514" y="2988"/>
                    </a:lnTo>
                    <a:lnTo>
                      <a:pt x="1511" y="2992"/>
                    </a:lnTo>
                    <a:lnTo>
                      <a:pt x="1508" y="2994"/>
                    </a:lnTo>
                    <a:lnTo>
                      <a:pt x="1505" y="2994"/>
                    </a:lnTo>
                    <a:lnTo>
                      <a:pt x="1501" y="2994"/>
                    </a:lnTo>
                    <a:lnTo>
                      <a:pt x="1498" y="2993"/>
                    </a:lnTo>
                    <a:lnTo>
                      <a:pt x="1494" y="2990"/>
                    </a:lnTo>
                    <a:lnTo>
                      <a:pt x="1490" y="2987"/>
                    </a:lnTo>
                    <a:lnTo>
                      <a:pt x="1480" y="2975"/>
                    </a:lnTo>
                    <a:lnTo>
                      <a:pt x="1470" y="2962"/>
                    </a:lnTo>
                    <a:lnTo>
                      <a:pt x="1445" y="2924"/>
                    </a:lnTo>
                    <a:lnTo>
                      <a:pt x="1415" y="2881"/>
                    </a:lnTo>
                    <a:lnTo>
                      <a:pt x="1379" y="2826"/>
                    </a:lnTo>
                    <a:lnTo>
                      <a:pt x="1334" y="2755"/>
                    </a:lnTo>
                    <a:lnTo>
                      <a:pt x="1283" y="2676"/>
                    </a:lnTo>
                    <a:lnTo>
                      <a:pt x="1229" y="2600"/>
                    </a:lnTo>
                    <a:lnTo>
                      <a:pt x="1203" y="2564"/>
                    </a:lnTo>
                    <a:lnTo>
                      <a:pt x="1178" y="2532"/>
                    </a:lnTo>
                    <a:lnTo>
                      <a:pt x="1154" y="2505"/>
                    </a:lnTo>
                    <a:lnTo>
                      <a:pt x="1133" y="2482"/>
                    </a:lnTo>
                    <a:lnTo>
                      <a:pt x="1123" y="2474"/>
                    </a:lnTo>
                    <a:lnTo>
                      <a:pt x="1113" y="2466"/>
                    </a:lnTo>
                    <a:lnTo>
                      <a:pt x="1104" y="2461"/>
                    </a:lnTo>
                    <a:lnTo>
                      <a:pt x="1097" y="2459"/>
                    </a:lnTo>
                    <a:lnTo>
                      <a:pt x="1089" y="2459"/>
                    </a:lnTo>
                    <a:lnTo>
                      <a:pt x="1083" y="2460"/>
                    </a:lnTo>
                    <a:lnTo>
                      <a:pt x="1078" y="2464"/>
                    </a:lnTo>
                    <a:lnTo>
                      <a:pt x="1075" y="2470"/>
                    </a:lnTo>
                    <a:lnTo>
                      <a:pt x="1067" y="2486"/>
                    </a:lnTo>
                    <a:lnTo>
                      <a:pt x="1063" y="2501"/>
                    </a:lnTo>
                    <a:lnTo>
                      <a:pt x="1062" y="2515"/>
                    </a:lnTo>
                    <a:lnTo>
                      <a:pt x="1061" y="2527"/>
                    </a:lnTo>
                    <a:lnTo>
                      <a:pt x="1063" y="2540"/>
                    </a:lnTo>
                    <a:lnTo>
                      <a:pt x="1067" y="2551"/>
                    </a:lnTo>
                    <a:lnTo>
                      <a:pt x="1071" y="2562"/>
                    </a:lnTo>
                    <a:lnTo>
                      <a:pt x="1077" y="2572"/>
                    </a:lnTo>
                    <a:lnTo>
                      <a:pt x="1086" y="2584"/>
                    </a:lnTo>
                    <a:lnTo>
                      <a:pt x="1094" y="2594"/>
                    </a:lnTo>
                    <a:lnTo>
                      <a:pt x="1103" y="2605"/>
                    </a:lnTo>
                    <a:lnTo>
                      <a:pt x="1114" y="2616"/>
                    </a:lnTo>
                    <a:lnTo>
                      <a:pt x="1137" y="2641"/>
                    </a:lnTo>
                    <a:lnTo>
                      <a:pt x="1163" y="2668"/>
                    </a:lnTo>
                    <a:lnTo>
                      <a:pt x="1196" y="2701"/>
                    </a:lnTo>
                    <a:lnTo>
                      <a:pt x="1240" y="2745"/>
                    </a:lnTo>
                    <a:lnTo>
                      <a:pt x="1264" y="2770"/>
                    </a:lnTo>
                    <a:lnTo>
                      <a:pt x="1290" y="2797"/>
                    </a:lnTo>
                    <a:lnTo>
                      <a:pt x="1317" y="2826"/>
                    </a:lnTo>
                    <a:lnTo>
                      <a:pt x="1342" y="2857"/>
                    </a:lnTo>
                    <a:lnTo>
                      <a:pt x="1367" y="2889"/>
                    </a:lnTo>
                    <a:lnTo>
                      <a:pt x="1390" y="2924"/>
                    </a:lnTo>
                    <a:lnTo>
                      <a:pt x="1401" y="2942"/>
                    </a:lnTo>
                    <a:lnTo>
                      <a:pt x="1411" y="2960"/>
                    </a:lnTo>
                    <a:lnTo>
                      <a:pt x="1421" y="2979"/>
                    </a:lnTo>
                    <a:lnTo>
                      <a:pt x="1431" y="2998"/>
                    </a:lnTo>
                    <a:lnTo>
                      <a:pt x="1439" y="3017"/>
                    </a:lnTo>
                    <a:lnTo>
                      <a:pt x="1446" y="3035"/>
                    </a:lnTo>
                    <a:lnTo>
                      <a:pt x="1454" y="3055"/>
                    </a:lnTo>
                    <a:lnTo>
                      <a:pt x="1459" y="3075"/>
                    </a:lnTo>
                    <a:lnTo>
                      <a:pt x="1464" y="3095"/>
                    </a:lnTo>
                    <a:lnTo>
                      <a:pt x="1466" y="3116"/>
                    </a:lnTo>
                    <a:lnTo>
                      <a:pt x="1469" y="3136"/>
                    </a:lnTo>
                    <a:lnTo>
                      <a:pt x="1469" y="3158"/>
                    </a:lnTo>
                    <a:lnTo>
                      <a:pt x="1469" y="3178"/>
                    </a:lnTo>
                    <a:lnTo>
                      <a:pt x="1468" y="3196"/>
                    </a:lnTo>
                    <a:lnTo>
                      <a:pt x="1466" y="3213"/>
                    </a:lnTo>
                    <a:lnTo>
                      <a:pt x="1465" y="3229"/>
                    </a:lnTo>
                    <a:lnTo>
                      <a:pt x="1463" y="3241"/>
                    </a:lnTo>
                    <a:lnTo>
                      <a:pt x="1459" y="3254"/>
                    </a:lnTo>
                    <a:lnTo>
                      <a:pt x="1455" y="3264"/>
                    </a:lnTo>
                    <a:lnTo>
                      <a:pt x="1451" y="3273"/>
                    </a:lnTo>
                    <a:lnTo>
                      <a:pt x="1448" y="3280"/>
                    </a:lnTo>
                    <a:lnTo>
                      <a:pt x="1443" y="3286"/>
                    </a:lnTo>
                    <a:lnTo>
                      <a:pt x="1438" y="3290"/>
                    </a:lnTo>
                    <a:lnTo>
                      <a:pt x="1431" y="3292"/>
                    </a:lnTo>
                    <a:lnTo>
                      <a:pt x="1426" y="3295"/>
                    </a:lnTo>
                    <a:lnTo>
                      <a:pt x="1420" y="3295"/>
                    </a:lnTo>
                    <a:lnTo>
                      <a:pt x="1414" y="3294"/>
                    </a:lnTo>
                    <a:lnTo>
                      <a:pt x="1406" y="3292"/>
                    </a:lnTo>
                    <a:lnTo>
                      <a:pt x="1400" y="3289"/>
                    </a:lnTo>
                    <a:lnTo>
                      <a:pt x="1393" y="3284"/>
                    </a:lnTo>
                    <a:lnTo>
                      <a:pt x="1385" y="3279"/>
                    </a:lnTo>
                    <a:lnTo>
                      <a:pt x="1378" y="3271"/>
                    </a:lnTo>
                    <a:lnTo>
                      <a:pt x="1363" y="3255"/>
                    </a:lnTo>
                    <a:lnTo>
                      <a:pt x="1347" y="3235"/>
                    </a:lnTo>
                    <a:lnTo>
                      <a:pt x="1330" y="3211"/>
                    </a:lnTo>
                    <a:lnTo>
                      <a:pt x="1314" y="3185"/>
                    </a:lnTo>
                    <a:lnTo>
                      <a:pt x="1298" y="3155"/>
                    </a:lnTo>
                    <a:lnTo>
                      <a:pt x="1282" y="3123"/>
                    </a:lnTo>
                    <a:lnTo>
                      <a:pt x="1247" y="3049"/>
                    </a:lnTo>
                    <a:lnTo>
                      <a:pt x="1206" y="2965"/>
                    </a:lnTo>
                    <a:lnTo>
                      <a:pt x="1184" y="2922"/>
                    </a:lnTo>
                    <a:lnTo>
                      <a:pt x="1163" y="2881"/>
                    </a:lnTo>
                    <a:lnTo>
                      <a:pt x="1141" y="2841"/>
                    </a:lnTo>
                    <a:lnTo>
                      <a:pt x="1121" y="2806"/>
                    </a:lnTo>
                    <a:lnTo>
                      <a:pt x="1109" y="2789"/>
                    </a:lnTo>
                    <a:lnTo>
                      <a:pt x="1101" y="2776"/>
                    </a:lnTo>
                    <a:lnTo>
                      <a:pt x="1091" y="2762"/>
                    </a:lnTo>
                    <a:lnTo>
                      <a:pt x="1081" y="2751"/>
                    </a:lnTo>
                    <a:lnTo>
                      <a:pt x="1072" y="2742"/>
                    </a:lnTo>
                    <a:lnTo>
                      <a:pt x="1065" y="2735"/>
                    </a:lnTo>
                    <a:lnTo>
                      <a:pt x="1056" y="2730"/>
                    </a:lnTo>
                    <a:lnTo>
                      <a:pt x="1048" y="2727"/>
                    </a:lnTo>
                    <a:lnTo>
                      <a:pt x="1042" y="2727"/>
                    </a:lnTo>
                    <a:lnTo>
                      <a:pt x="1036" y="2730"/>
                    </a:lnTo>
                    <a:lnTo>
                      <a:pt x="1030" y="2736"/>
                    </a:lnTo>
                    <a:lnTo>
                      <a:pt x="1026" y="2743"/>
                    </a:lnTo>
                    <a:lnTo>
                      <a:pt x="1021" y="2756"/>
                    </a:lnTo>
                    <a:lnTo>
                      <a:pt x="1018" y="2771"/>
                    </a:lnTo>
                    <a:lnTo>
                      <a:pt x="1016" y="2789"/>
                    </a:lnTo>
                    <a:lnTo>
                      <a:pt x="1015" y="2811"/>
                    </a:lnTo>
                    <a:lnTo>
                      <a:pt x="1017" y="2821"/>
                    </a:lnTo>
                    <a:lnTo>
                      <a:pt x="1025" y="2848"/>
                    </a:lnTo>
                    <a:lnTo>
                      <a:pt x="1032" y="2868"/>
                    </a:lnTo>
                    <a:lnTo>
                      <a:pt x="1040" y="2891"/>
                    </a:lnTo>
                    <a:lnTo>
                      <a:pt x="1050" y="2917"/>
                    </a:lnTo>
                    <a:lnTo>
                      <a:pt x="1062" y="2946"/>
                    </a:lnTo>
                    <a:lnTo>
                      <a:pt x="1077" y="2977"/>
                    </a:lnTo>
                    <a:lnTo>
                      <a:pt x="1093" y="3010"/>
                    </a:lnTo>
                    <a:lnTo>
                      <a:pt x="1112" y="3045"/>
                    </a:lnTo>
                    <a:lnTo>
                      <a:pt x="1133" y="3083"/>
                    </a:lnTo>
                    <a:lnTo>
                      <a:pt x="1158" y="3120"/>
                    </a:lnTo>
                    <a:lnTo>
                      <a:pt x="1184" y="3159"/>
                    </a:lnTo>
                    <a:lnTo>
                      <a:pt x="1214" y="3198"/>
                    </a:lnTo>
                    <a:lnTo>
                      <a:pt x="1247" y="3236"/>
                    </a:lnTo>
                    <a:lnTo>
                      <a:pt x="1263" y="3255"/>
                    </a:lnTo>
                    <a:lnTo>
                      <a:pt x="1278" y="3274"/>
                    </a:lnTo>
                    <a:lnTo>
                      <a:pt x="1290" y="3292"/>
                    </a:lnTo>
                    <a:lnTo>
                      <a:pt x="1303" y="3311"/>
                    </a:lnTo>
                    <a:lnTo>
                      <a:pt x="1313" y="3329"/>
                    </a:lnTo>
                    <a:lnTo>
                      <a:pt x="1323" y="3345"/>
                    </a:lnTo>
                    <a:lnTo>
                      <a:pt x="1330" y="3362"/>
                    </a:lnTo>
                    <a:lnTo>
                      <a:pt x="1338" y="3379"/>
                    </a:lnTo>
                    <a:lnTo>
                      <a:pt x="1344" y="3394"/>
                    </a:lnTo>
                    <a:lnTo>
                      <a:pt x="1349" y="3410"/>
                    </a:lnTo>
                    <a:lnTo>
                      <a:pt x="1354" y="3424"/>
                    </a:lnTo>
                    <a:lnTo>
                      <a:pt x="1357" y="3439"/>
                    </a:lnTo>
                    <a:lnTo>
                      <a:pt x="1362" y="3466"/>
                    </a:lnTo>
                    <a:lnTo>
                      <a:pt x="1364" y="3492"/>
                    </a:lnTo>
                    <a:lnTo>
                      <a:pt x="1363" y="3516"/>
                    </a:lnTo>
                    <a:lnTo>
                      <a:pt x="1362" y="3538"/>
                    </a:lnTo>
                    <a:lnTo>
                      <a:pt x="1358" y="3560"/>
                    </a:lnTo>
                    <a:lnTo>
                      <a:pt x="1353" y="3578"/>
                    </a:lnTo>
                    <a:lnTo>
                      <a:pt x="1344" y="3611"/>
                    </a:lnTo>
                    <a:lnTo>
                      <a:pt x="1335" y="3637"/>
                    </a:lnTo>
                    <a:lnTo>
                      <a:pt x="1334" y="3642"/>
                    </a:lnTo>
                    <a:lnTo>
                      <a:pt x="1330" y="3644"/>
                    </a:lnTo>
                    <a:lnTo>
                      <a:pt x="1327" y="3647"/>
                    </a:lnTo>
                    <a:lnTo>
                      <a:pt x="1322" y="3647"/>
                    </a:lnTo>
                    <a:lnTo>
                      <a:pt x="1315" y="3647"/>
                    </a:lnTo>
                    <a:lnTo>
                      <a:pt x="1309" y="3644"/>
                    </a:lnTo>
                    <a:lnTo>
                      <a:pt x="1303" y="3641"/>
                    </a:lnTo>
                    <a:lnTo>
                      <a:pt x="1295" y="3637"/>
                    </a:lnTo>
                    <a:lnTo>
                      <a:pt x="1279" y="3626"/>
                    </a:lnTo>
                    <a:lnTo>
                      <a:pt x="1262" y="3611"/>
                    </a:lnTo>
                    <a:lnTo>
                      <a:pt x="1243" y="3595"/>
                    </a:lnTo>
                    <a:lnTo>
                      <a:pt x="1224" y="3575"/>
                    </a:lnTo>
                    <a:lnTo>
                      <a:pt x="1204" y="3553"/>
                    </a:lnTo>
                    <a:lnTo>
                      <a:pt x="1186" y="3531"/>
                    </a:lnTo>
                    <a:lnTo>
                      <a:pt x="1168" y="3507"/>
                    </a:lnTo>
                    <a:lnTo>
                      <a:pt x="1152" y="3485"/>
                    </a:lnTo>
                    <a:lnTo>
                      <a:pt x="1137" y="3462"/>
                    </a:lnTo>
                    <a:lnTo>
                      <a:pt x="1124" y="3441"/>
                    </a:lnTo>
                    <a:lnTo>
                      <a:pt x="1114" y="3421"/>
                    </a:lnTo>
                    <a:lnTo>
                      <a:pt x="1108" y="3405"/>
                    </a:lnTo>
                    <a:lnTo>
                      <a:pt x="1103" y="3385"/>
                    </a:lnTo>
                    <a:lnTo>
                      <a:pt x="1094" y="3361"/>
                    </a:lnTo>
                    <a:lnTo>
                      <a:pt x="1085" y="3335"/>
                    </a:lnTo>
                    <a:lnTo>
                      <a:pt x="1073" y="3306"/>
                    </a:lnTo>
                    <a:lnTo>
                      <a:pt x="1060" y="3278"/>
                    </a:lnTo>
                    <a:lnTo>
                      <a:pt x="1046" y="3249"/>
                    </a:lnTo>
                    <a:lnTo>
                      <a:pt x="1032" y="3221"/>
                    </a:lnTo>
                    <a:lnTo>
                      <a:pt x="1017" y="3196"/>
                    </a:lnTo>
                    <a:lnTo>
                      <a:pt x="1010" y="3185"/>
                    </a:lnTo>
                    <a:lnTo>
                      <a:pt x="1002" y="3175"/>
                    </a:lnTo>
                    <a:lnTo>
                      <a:pt x="995" y="3166"/>
                    </a:lnTo>
                    <a:lnTo>
                      <a:pt x="988" y="3160"/>
                    </a:lnTo>
                    <a:lnTo>
                      <a:pt x="981" y="3154"/>
                    </a:lnTo>
                    <a:lnTo>
                      <a:pt x="973" y="3150"/>
                    </a:lnTo>
                    <a:lnTo>
                      <a:pt x="967" y="3148"/>
                    </a:lnTo>
                    <a:lnTo>
                      <a:pt x="961" y="3148"/>
                    </a:lnTo>
                    <a:lnTo>
                      <a:pt x="955" y="3150"/>
                    </a:lnTo>
                    <a:lnTo>
                      <a:pt x="950" y="3154"/>
                    </a:lnTo>
                    <a:lnTo>
                      <a:pt x="945" y="3161"/>
                    </a:lnTo>
                    <a:lnTo>
                      <a:pt x="940" y="3170"/>
                    </a:lnTo>
                    <a:lnTo>
                      <a:pt x="935" y="3183"/>
                    </a:lnTo>
                    <a:lnTo>
                      <a:pt x="931" y="3198"/>
                    </a:lnTo>
                    <a:lnTo>
                      <a:pt x="929" y="3215"/>
                    </a:lnTo>
                    <a:lnTo>
                      <a:pt x="926" y="3236"/>
                    </a:lnTo>
                    <a:lnTo>
                      <a:pt x="926" y="3246"/>
                    </a:lnTo>
                    <a:lnTo>
                      <a:pt x="929" y="3256"/>
                    </a:lnTo>
                    <a:lnTo>
                      <a:pt x="932" y="3269"/>
                    </a:lnTo>
                    <a:lnTo>
                      <a:pt x="939" y="3281"/>
                    </a:lnTo>
                    <a:lnTo>
                      <a:pt x="947" y="3295"/>
                    </a:lnTo>
                    <a:lnTo>
                      <a:pt x="956" y="3309"/>
                    </a:lnTo>
                    <a:lnTo>
                      <a:pt x="967" y="3324"/>
                    </a:lnTo>
                    <a:lnTo>
                      <a:pt x="980" y="3340"/>
                    </a:lnTo>
                    <a:lnTo>
                      <a:pt x="1038" y="3410"/>
                    </a:lnTo>
                    <a:lnTo>
                      <a:pt x="1106" y="3487"/>
                    </a:lnTo>
                    <a:lnTo>
                      <a:pt x="1139" y="3528"/>
                    </a:lnTo>
                    <a:lnTo>
                      <a:pt x="1173" y="3570"/>
                    </a:lnTo>
                    <a:lnTo>
                      <a:pt x="1188" y="3591"/>
                    </a:lnTo>
                    <a:lnTo>
                      <a:pt x="1203" y="3612"/>
                    </a:lnTo>
                    <a:lnTo>
                      <a:pt x="1218" y="3633"/>
                    </a:lnTo>
                    <a:lnTo>
                      <a:pt x="1231" y="3654"/>
                    </a:lnTo>
                    <a:lnTo>
                      <a:pt x="1243" y="3676"/>
                    </a:lnTo>
                    <a:lnTo>
                      <a:pt x="1253" y="3697"/>
                    </a:lnTo>
                    <a:lnTo>
                      <a:pt x="1263" y="3718"/>
                    </a:lnTo>
                    <a:lnTo>
                      <a:pt x="1270" y="3739"/>
                    </a:lnTo>
                    <a:lnTo>
                      <a:pt x="1275" y="3759"/>
                    </a:lnTo>
                    <a:lnTo>
                      <a:pt x="1279" y="3779"/>
                    </a:lnTo>
                    <a:lnTo>
                      <a:pt x="1282" y="3799"/>
                    </a:lnTo>
                    <a:lnTo>
                      <a:pt x="1282" y="3819"/>
                    </a:lnTo>
                    <a:lnTo>
                      <a:pt x="1279" y="3868"/>
                    </a:lnTo>
                    <a:lnTo>
                      <a:pt x="1278" y="3908"/>
                    </a:lnTo>
                    <a:lnTo>
                      <a:pt x="1278" y="3925"/>
                    </a:lnTo>
                    <a:lnTo>
                      <a:pt x="1277" y="3939"/>
                    </a:lnTo>
                    <a:lnTo>
                      <a:pt x="1275" y="3951"/>
                    </a:lnTo>
                    <a:lnTo>
                      <a:pt x="1272" y="3960"/>
                    </a:lnTo>
                    <a:lnTo>
                      <a:pt x="1270" y="3963"/>
                    </a:lnTo>
                    <a:lnTo>
                      <a:pt x="1268" y="3965"/>
                    </a:lnTo>
                    <a:lnTo>
                      <a:pt x="1265" y="3966"/>
                    </a:lnTo>
                    <a:lnTo>
                      <a:pt x="1262" y="3968"/>
                    </a:lnTo>
                    <a:lnTo>
                      <a:pt x="1258" y="3968"/>
                    </a:lnTo>
                    <a:lnTo>
                      <a:pt x="1254" y="3966"/>
                    </a:lnTo>
                    <a:lnTo>
                      <a:pt x="1249" y="3965"/>
                    </a:lnTo>
                    <a:lnTo>
                      <a:pt x="1244" y="3961"/>
                    </a:lnTo>
                    <a:lnTo>
                      <a:pt x="1232" y="3954"/>
                    </a:lnTo>
                    <a:lnTo>
                      <a:pt x="1217" y="3942"/>
                    </a:lnTo>
                    <a:lnTo>
                      <a:pt x="1199" y="3924"/>
                    </a:lnTo>
                    <a:lnTo>
                      <a:pt x="1178" y="3904"/>
                    </a:lnTo>
                    <a:lnTo>
                      <a:pt x="1167" y="3892"/>
                    </a:lnTo>
                    <a:lnTo>
                      <a:pt x="1156" y="3877"/>
                    </a:lnTo>
                    <a:lnTo>
                      <a:pt x="1144" y="3860"/>
                    </a:lnTo>
                    <a:lnTo>
                      <a:pt x="1133" y="3842"/>
                    </a:lnTo>
                    <a:lnTo>
                      <a:pt x="1111" y="3802"/>
                    </a:lnTo>
                    <a:lnTo>
                      <a:pt x="1088" y="3757"/>
                    </a:lnTo>
                    <a:lnTo>
                      <a:pt x="1066" y="3711"/>
                    </a:lnTo>
                    <a:lnTo>
                      <a:pt x="1045" y="3663"/>
                    </a:lnTo>
                    <a:lnTo>
                      <a:pt x="1023" y="3618"/>
                    </a:lnTo>
                    <a:lnTo>
                      <a:pt x="1003" y="3576"/>
                    </a:lnTo>
                    <a:lnTo>
                      <a:pt x="983" y="3540"/>
                    </a:lnTo>
                    <a:lnTo>
                      <a:pt x="966" y="3510"/>
                    </a:lnTo>
                    <a:lnTo>
                      <a:pt x="957" y="3497"/>
                    </a:lnTo>
                    <a:lnTo>
                      <a:pt x="948" y="3488"/>
                    </a:lnTo>
                    <a:lnTo>
                      <a:pt x="941" y="3482"/>
                    </a:lnTo>
                    <a:lnTo>
                      <a:pt x="934" y="3478"/>
                    </a:lnTo>
                    <a:lnTo>
                      <a:pt x="927" y="3477"/>
                    </a:lnTo>
                    <a:lnTo>
                      <a:pt x="920" y="3481"/>
                    </a:lnTo>
                    <a:lnTo>
                      <a:pt x="914" y="3487"/>
                    </a:lnTo>
                    <a:lnTo>
                      <a:pt x="909" y="3497"/>
                    </a:lnTo>
                    <a:lnTo>
                      <a:pt x="904" y="3512"/>
                    </a:lnTo>
                    <a:lnTo>
                      <a:pt x="899" y="3531"/>
                    </a:lnTo>
                    <a:lnTo>
                      <a:pt x="895" y="3555"/>
                    </a:lnTo>
                    <a:lnTo>
                      <a:pt x="891" y="3582"/>
                    </a:lnTo>
                    <a:lnTo>
                      <a:pt x="890" y="3586"/>
                    </a:lnTo>
                    <a:lnTo>
                      <a:pt x="886" y="3595"/>
                    </a:lnTo>
                    <a:lnTo>
                      <a:pt x="885" y="3602"/>
                    </a:lnTo>
                    <a:lnTo>
                      <a:pt x="884" y="3611"/>
                    </a:lnTo>
                    <a:lnTo>
                      <a:pt x="884" y="3619"/>
                    </a:lnTo>
                    <a:lnTo>
                      <a:pt x="885" y="3631"/>
                    </a:lnTo>
                    <a:lnTo>
                      <a:pt x="886" y="3643"/>
                    </a:lnTo>
                    <a:lnTo>
                      <a:pt x="891" y="3657"/>
                    </a:lnTo>
                    <a:lnTo>
                      <a:pt x="897" y="3672"/>
                    </a:lnTo>
                    <a:lnTo>
                      <a:pt x="906" y="3688"/>
                    </a:lnTo>
                    <a:lnTo>
                      <a:pt x="917" y="3706"/>
                    </a:lnTo>
                    <a:lnTo>
                      <a:pt x="931" y="3724"/>
                    </a:lnTo>
                    <a:lnTo>
                      <a:pt x="948" y="3744"/>
                    </a:lnTo>
                    <a:lnTo>
                      <a:pt x="970" y="3766"/>
                    </a:lnTo>
                    <a:lnTo>
                      <a:pt x="993" y="3787"/>
                    </a:lnTo>
                    <a:lnTo>
                      <a:pt x="1016" y="3808"/>
                    </a:lnTo>
                    <a:lnTo>
                      <a:pt x="1037" y="3830"/>
                    </a:lnTo>
                    <a:lnTo>
                      <a:pt x="1057" y="3853"/>
                    </a:lnTo>
                    <a:lnTo>
                      <a:pt x="1077" y="3874"/>
                    </a:lnTo>
                    <a:lnTo>
                      <a:pt x="1094" y="3897"/>
                    </a:lnTo>
                    <a:lnTo>
                      <a:pt x="1112" y="3919"/>
                    </a:lnTo>
                    <a:lnTo>
                      <a:pt x="1127" y="3940"/>
                    </a:lnTo>
                    <a:lnTo>
                      <a:pt x="1139" y="3963"/>
                    </a:lnTo>
                    <a:lnTo>
                      <a:pt x="1151" y="3984"/>
                    </a:lnTo>
                    <a:lnTo>
                      <a:pt x="1159" y="4004"/>
                    </a:lnTo>
                    <a:lnTo>
                      <a:pt x="1167" y="4025"/>
                    </a:lnTo>
                    <a:lnTo>
                      <a:pt x="1171" y="4045"/>
                    </a:lnTo>
                    <a:lnTo>
                      <a:pt x="1173" y="4064"/>
                    </a:lnTo>
                    <a:lnTo>
                      <a:pt x="1173" y="4074"/>
                    </a:lnTo>
                    <a:lnTo>
                      <a:pt x="1172" y="4083"/>
                    </a:lnTo>
                    <a:lnTo>
                      <a:pt x="1171" y="4093"/>
                    </a:lnTo>
                    <a:lnTo>
                      <a:pt x="1168" y="4101"/>
                    </a:lnTo>
                    <a:lnTo>
                      <a:pt x="1158" y="4137"/>
                    </a:lnTo>
                    <a:lnTo>
                      <a:pt x="1147" y="4171"/>
                    </a:lnTo>
                    <a:lnTo>
                      <a:pt x="1142" y="4186"/>
                    </a:lnTo>
                    <a:lnTo>
                      <a:pt x="1136" y="4200"/>
                    </a:lnTo>
                    <a:lnTo>
                      <a:pt x="1129" y="4212"/>
                    </a:lnTo>
                    <a:lnTo>
                      <a:pt x="1123" y="4221"/>
                    </a:lnTo>
                    <a:lnTo>
                      <a:pt x="1116" y="4229"/>
                    </a:lnTo>
                    <a:lnTo>
                      <a:pt x="1108" y="4234"/>
                    </a:lnTo>
                    <a:lnTo>
                      <a:pt x="1104" y="4235"/>
                    </a:lnTo>
                    <a:lnTo>
                      <a:pt x="1101" y="4235"/>
                    </a:lnTo>
                    <a:lnTo>
                      <a:pt x="1097" y="4235"/>
                    </a:lnTo>
                    <a:lnTo>
                      <a:pt x="1093" y="4234"/>
                    </a:lnTo>
                    <a:lnTo>
                      <a:pt x="1089" y="4232"/>
                    </a:lnTo>
                    <a:lnTo>
                      <a:pt x="1086" y="4229"/>
                    </a:lnTo>
                    <a:lnTo>
                      <a:pt x="1081" y="4225"/>
                    </a:lnTo>
                    <a:lnTo>
                      <a:pt x="1077" y="4220"/>
                    </a:lnTo>
                    <a:lnTo>
                      <a:pt x="1068" y="4207"/>
                    </a:lnTo>
                    <a:lnTo>
                      <a:pt x="1060" y="4190"/>
                    </a:lnTo>
                    <a:lnTo>
                      <a:pt x="1033" y="4139"/>
                    </a:lnTo>
                    <a:lnTo>
                      <a:pt x="997" y="4069"/>
                    </a:lnTo>
                    <a:lnTo>
                      <a:pt x="978" y="4031"/>
                    </a:lnTo>
                    <a:lnTo>
                      <a:pt x="957" y="3993"/>
                    </a:lnTo>
                    <a:lnTo>
                      <a:pt x="937" y="3956"/>
                    </a:lnTo>
                    <a:lnTo>
                      <a:pt x="916" y="3922"/>
                    </a:lnTo>
                    <a:lnTo>
                      <a:pt x="897" y="3892"/>
                    </a:lnTo>
                    <a:lnTo>
                      <a:pt x="879" y="3867"/>
                    </a:lnTo>
                    <a:lnTo>
                      <a:pt x="870" y="3858"/>
                    </a:lnTo>
                    <a:lnTo>
                      <a:pt x="861" y="3849"/>
                    </a:lnTo>
                    <a:lnTo>
                      <a:pt x="854" y="3843"/>
                    </a:lnTo>
                    <a:lnTo>
                      <a:pt x="847" y="3840"/>
                    </a:lnTo>
                    <a:lnTo>
                      <a:pt x="841" y="3839"/>
                    </a:lnTo>
                    <a:lnTo>
                      <a:pt x="835" y="3840"/>
                    </a:lnTo>
                    <a:lnTo>
                      <a:pt x="831" y="3844"/>
                    </a:lnTo>
                    <a:lnTo>
                      <a:pt x="827" y="3852"/>
                    </a:lnTo>
                    <a:lnTo>
                      <a:pt x="824" y="3862"/>
                    </a:lnTo>
                    <a:lnTo>
                      <a:pt x="822" y="3875"/>
                    </a:lnTo>
                    <a:lnTo>
                      <a:pt x="821" y="3893"/>
                    </a:lnTo>
                    <a:lnTo>
                      <a:pt x="822" y="3913"/>
                    </a:lnTo>
                    <a:lnTo>
                      <a:pt x="824" y="3935"/>
                    </a:lnTo>
                    <a:lnTo>
                      <a:pt x="825" y="3956"/>
                    </a:lnTo>
                    <a:lnTo>
                      <a:pt x="829" y="3978"/>
                    </a:lnTo>
                    <a:lnTo>
                      <a:pt x="832" y="3998"/>
                    </a:lnTo>
                    <a:lnTo>
                      <a:pt x="836" y="4016"/>
                    </a:lnTo>
                    <a:lnTo>
                      <a:pt x="841" y="4035"/>
                    </a:lnTo>
                    <a:lnTo>
                      <a:pt x="847" y="4053"/>
                    </a:lnTo>
                    <a:lnTo>
                      <a:pt x="854" y="4070"/>
                    </a:lnTo>
                    <a:lnTo>
                      <a:pt x="866" y="4103"/>
                    </a:lnTo>
                    <a:lnTo>
                      <a:pt x="881" y="4134"/>
                    </a:lnTo>
                    <a:lnTo>
                      <a:pt x="896" y="4161"/>
                    </a:lnTo>
                    <a:lnTo>
                      <a:pt x="912" y="4189"/>
                    </a:lnTo>
                    <a:lnTo>
                      <a:pt x="942" y="4240"/>
                    </a:lnTo>
                    <a:lnTo>
                      <a:pt x="970" y="4287"/>
                    </a:lnTo>
                    <a:lnTo>
                      <a:pt x="980" y="4311"/>
                    </a:lnTo>
                    <a:lnTo>
                      <a:pt x="988" y="4335"/>
                    </a:lnTo>
                    <a:lnTo>
                      <a:pt x="991" y="4346"/>
                    </a:lnTo>
                    <a:lnTo>
                      <a:pt x="993" y="4358"/>
                    </a:lnTo>
                    <a:lnTo>
                      <a:pt x="995" y="4371"/>
                    </a:lnTo>
                    <a:lnTo>
                      <a:pt x="995" y="4383"/>
                    </a:lnTo>
                    <a:lnTo>
                      <a:pt x="995" y="4407"/>
                    </a:lnTo>
                    <a:lnTo>
                      <a:pt x="993" y="4430"/>
                    </a:lnTo>
                    <a:lnTo>
                      <a:pt x="991" y="4452"/>
                    </a:lnTo>
                    <a:lnTo>
                      <a:pt x="987" y="4473"/>
                    </a:lnTo>
                    <a:lnTo>
                      <a:pt x="983" y="4493"/>
                    </a:lnTo>
                    <a:lnTo>
                      <a:pt x="978" y="4511"/>
                    </a:lnTo>
                    <a:lnTo>
                      <a:pt x="973" y="4527"/>
                    </a:lnTo>
                    <a:lnTo>
                      <a:pt x="967" y="4541"/>
                    </a:lnTo>
                    <a:lnTo>
                      <a:pt x="960" y="4552"/>
                    </a:lnTo>
                    <a:lnTo>
                      <a:pt x="952" y="4561"/>
                    </a:lnTo>
                    <a:lnTo>
                      <a:pt x="948" y="4563"/>
                    </a:lnTo>
                    <a:lnTo>
                      <a:pt x="944" y="4566"/>
                    </a:lnTo>
                    <a:lnTo>
                      <a:pt x="939" y="4567"/>
                    </a:lnTo>
                    <a:lnTo>
                      <a:pt x="935" y="4568"/>
                    </a:lnTo>
                    <a:lnTo>
                      <a:pt x="930" y="4567"/>
                    </a:lnTo>
                    <a:lnTo>
                      <a:pt x="925" y="4566"/>
                    </a:lnTo>
                    <a:lnTo>
                      <a:pt x="920" y="4563"/>
                    </a:lnTo>
                    <a:lnTo>
                      <a:pt x="914" y="4561"/>
                    </a:lnTo>
                    <a:lnTo>
                      <a:pt x="909" y="4556"/>
                    </a:lnTo>
                    <a:lnTo>
                      <a:pt x="902" y="4551"/>
                    </a:lnTo>
                    <a:lnTo>
                      <a:pt x="897" y="4544"/>
                    </a:lnTo>
                    <a:lnTo>
                      <a:pt x="891" y="4536"/>
                    </a:lnTo>
                    <a:lnTo>
                      <a:pt x="880" y="4517"/>
                    </a:lnTo>
                    <a:lnTo>
                      <a:pt x="869" y="4493"/>
                    </a:lnTo>
                    <a:lnTo>
                      <a:pt x="857" y="4464"/>
                    </a:lnTo>
                    <a:lnTo>
                      <a:pt x="847" y="4435"/>
                    </a:lnTo>
                    <a:lnTo>
                      <a:pt x="826" y="4370"/>
                    </a:lnTo>
                    <a:lnTo>
                      <a:pt x="806" y="4308"/>
                    </a:lnTo>
                    <a:lnTo>
                      <a:pt x="796" y="4283"/>
                    </a:lnTo>
                    <a:lnTo>
                      <a:pt x="788" y="4264"/>
                    </a:lnTo>
                    <a:lnTo>
                      <a:pt x="783" y="4255"/>
                    </a:lnTo>
                    <a:lnTo>
                      <a:pt x="779" y="4250"/>
                    </a:lnTo>
                    <a:lnTo>
                      <a:pt x="774" y="4245"/>
                    </a:lnTo>
                    <a:lnTo>
                      <a:pt x="770" y="4242"/>
                    </a:lnTo>
                    <a:lnTo>
                      <a:pt x="766" y="4242"/>
                    </a:lnTo>
                    <a:lnTo>
                      <a:pt x="763" y="4245"/>
                    </a:lnTo>
                    <a:lnTo>
                      <a:pt x="759" y="4250"/>
                    </a:lnTo>
                    <a:lnTo>
                      <a:pt x="755" y="4257"/>
                    </a:lnTo>
                    <a:lnTo>
                      <a:pt x="751" y="4269"/>
                    </a:lnTo>
                    <a:lnTo>
                      <a:pt x="749" y="4282"/>
                    </a:lnTo>
                    <a:lnTo>
                      <a:pt x="746" y="4298"/>
                    </a:lnTo>
                    <a:lnTo>
                      <a:pt x="743" y="4318"/>
                    </a:lnTo>
                    <a:lnTo>
                      <a:pt x="741" y="4340"/>
                    </a:lnTo>
                    <a:lnTo>
                      <a:pt x="740" y="4361"/>
                    </a:lnTo>
                    <a:lnTo>
                      <a:pt x="741" y="4380"/>
                    </a:lnTo>
                    <a:lnTo>
                      <a:pt x="743" y="4398"/>
                    </a:lnTo>
                    <a:lnTo>
                      <a:pt x="745" y="4416"/>
                    </a:lnTo>
                    <a:lnTo>
                      <a:pt x="749" y="4432"/>
                    </a:lnTo>
                    <a:lnTo>
                      <a:pt x="753" y="4447"/>
                    </a:lnTo>
                    <a:lnTo>
                      <a:pt x="758" y="4462"/>
                    </a:lnTo>
                    <a:lnTo>
                      <a:pt x="763" y="4476"/>
                    </a:lnTo>
                    <a:lnTo>
                      <a:pt x="769" y="4489"/>
                    </a:lnTo>
                    <a:lnTo>
                      <a:pt x="775" y="4502"/>
                    </a:lnTo>
                    <a:lnTo>
                      <a:pt x="783" y="4513"/>
                    </a:lnTo>
                    <a:lnTo>
                      <a:pt x="798" y="4536"/>
                    </a:lnTo>
                    <a:lnTo>
                      <a:pt x="812" y="4557"/>
                    </a:lnTo>
                    <a:lnTo>
                      <a:pt x="829" y="4577"/>
                    </a:lnTo>
                    <a:lnTo>
                      <a:pt x="845" y="4597"/>
                    </a:lnTo>
                    <a:lnTo>
                      <a:pt x="860" y="4615"/>
                    </a:lnTo>
                    <a:lnTo>
                      <a:pt x="872" y="4635"/>
                    </a:lnTo>
                    <a:lnTo>
                      <a:pt x="879" y="4645"/>
                    </a:lnTo>
                    <a:lnTo>
                      <a:pt x="885" y="4657"/>
                    </a:lnTo>
                    <a:lnTo>
                      <a:pt x="889" y="4667"/>
                    </a:lnTo>
                    <a:lnTo>
                      <a:pt x="894" y="4678"/>
                    </a:lnTo>
                    <a:lnTo>
                      <a:pt x="896" y="4690"/>
                    </a:lnTo>
                    <a:lnTo>
                      <a:pt x="899" y="4703"/>
                    </a:lnTo>
                    <a:lnTo>
                      <a:pt x="901" y="4715"/>
                    </a:lnTo>
                    <a:lnTo>
                      <a:pt x="901" y="4729"/>
                    </a:lnTo>
                    <a:lnTo>
                      <a:pt x="900" y="4755"/>
                    </a:lnTo>
                    <a:lnTo>
                      <a:pt x="896" y="4781"/>
                    </a:lnTo>
                    <a:lnTo>
                      <a:pt x="891" y="4805"/>
                    </a:lnTo>
                    <a:lnTo>
                      <a:pt x="884" y="4828"/>
                    </a:lnTo>
                    <a:lnTo>
                      <a:pt x="876" y="4849"/>
                    </a:lnTo>
                    <a:lnTo>
                      <a:pt x="866" y="4866"/>
                    </a:lnTo>
                    <a:lnTo>
                      <a:pt x="860" y="4874"/>
                    </a:lnTo>
                    <a:lnTo>
                      <a:pt x="855" y="4880"/>
                    </a:lnTo>
                    <a:lnTo>
                      <a:pt x="850" y="4886"/>
                    </a:lnTo>
                    <a:lnTo>
                      <a:pt x="844" y="4891"/>
                    </a:lnTo>
                    <a:lnTo>
                      <a:pt x="837" y="4896"/>
                    </a:lnTo>
                    <a:lnTo>
                      <a:pt x="831" y="4899"/>
                    </a:lnTo>
                    <a:lnTo>
                      <a:pt x="825" y="4901"/>
                    </a:lnTo>
                    <a:lnTo>
                      <a:pt x="819" y="4903"/>
                    </a:lnTo>
                    <a:lnTo>
                      <a:pt x="812" y="4901"/>
                    </a:lnTo>
                    <a:lnTo>
                      <a:pt x="806" y="4900"/>
                    </a:lnTo>
                    <a:lnTo>
                      <a:pt x="801" y="4898"/>
                    </a:lnTo>
                    <a:lnTo>
                      <a:pt x="795" y="4893"/>
                    </a:lnTo>
                    <a:lnTo>
                      <a:pt x="789" y="4888"/>
                    </a:lnTo>
                    <a:lnTo>
                      <a:pt x="783" y="4880"/>
                    </a:lnTo>
                    <a:lnTo>
                      <a:pt x="778" y="4871"/>
                    </a:lnTo>
                    <a:lnTo>
                      <a:pt x="771" y="4861"/>
                    </a:lnTo>
                    <a:lnTo>
                      <a:pt x="766" y="4849"/>
                    </a:lnTo>
                    <a:lnTo>
                      <a:pt x="761" y="4835"/>
                    </a:lnTo>
                    <a:lnTo>
                      <a:pt x="758" y="4820"/>
                    </a:lnTo>
                    <a:lnTo>
                      <a:pt x="753" y="4803"/>
                    </a:lnTo>
                    <a:lnTo>
                      <a:pt x="739" y="4740"/>
                    </a:lnTo>
                    <a:lnTo>
                      <a:pt x="728" y="4693"/>
                    </a:lnTo>
                    <a:lnTo>
                      <a:pt x="721" y="4660"/>
                    </a:lnTo>
                    <a:lnTo>
                      <a:pt x="715" y="4640"/>
                    </a:lnTo>
                    <a:lnTo>
                      <a:pt x="714" y="4637"/>
                    </a:lnTo>
                    <a:lnTo>
                      <a:pt x="711" y="4635"/>
                    </a:lnTo>
                    <a:lnTo>
                      <a:pt x="709" y="4638"/>
                    </a:lnTo>
                    <a:lnTo>
                      <a:pt x="706" y="4643"/>
                    </a:lnTo>
                    <a:lnTo>
                      <a:pt x="701" y="4663"/>
                    </a:lnTo>
                    <a:lnTo>
                      <a:pt x="694" y="4694"/>
                    </a:lnTo>
                    <a:lnTo>
                      <a:pt x="691" y="4703"/>
                    </a:lnTo>
                    <a:lnTo>
                      <a:pt x="690" y="4712"/>
                    </a:lnTo>
                    <a:lnTo>
                      <a:pt x="689" y="4722"/>
                    </a:lnTo>
                    <a:lnTo>
                      <a:pt x="689" y="4730"/>
                    </a:lnTo>
                    <a:lnTo>
                      <a:pt x="690" y="4750"/>
                    </a:lnTo>
                    <a:lnTo>
                      <a:pt x="694" y="4770"/>
                    </a:lnTo>
                    <a:lnTo>
                      <a:pt x="699" y="4790"/>
                    </a:lnTo>
                    <a:lnTo>
                      <a:pt x="705" y="4810"/>
                    </a:lnTo>
                    <a:lnTo>
                      <a:pt x="713" y="4831"/>
                    </a:lnTo>
                    <a:lnTo>
                      <a:pt x="720" y="4853"/>
                    </a:lnTo>
                    <a:lnTo>
                      <a:pt x="736" y="4894"/>
                    </a:lnTo>
                    <a:lnTo>
                      <a:pt x="753" y="4935"/>
                    </a:lnTo>
                    <a:lnTo>
                      <a:pt x="759" y="4955"/>
                    </a:lnTo>
                    <a:lnTo>
                      <a:pt x="765" y="4974"/>
                    </a:lnTo>
                    <a:lnTo>
                      <a:pt x="770" y="4992"/>
                    </a:lnTo>
                    <a:lnTo>
                      <a:pt x="773" y="5010"/>
                    </a:lnTo>
                    <a:lnTo>
                      <a:pt x="773" y="5030"/>
                    </a:lnTo>
                    <a:lnTo>
                      <a:pt x="773" y="5049"/>
                    </a:lnTo>
                    <a:lnTo>
                      <a:pt x="771" y="5069"/>
                    </a:lnTo>
                    <a:lnTo>
                      <a:pt x="769" y="5090"/>
                    </a:lnTo>
                    <a:lnTo>
                      <a:pt x="765" y="5110"/>
                    </a:lnTo>
                    <a:lnTo>
                      <a:pt x="761" y="5131"/>
                    </a:lnTo>
                    <a:lnTo>
                      <a:pt x="756" y="5152"/>
                    </a:lnTo>
                    <a:lnTo>
                      <a:pt x="750" y="5173"/>
                    </a:lnTo>
                    <a:lnTo>
                      <a:pt x="744" y="5193"/>
                    </a:lnTo>
                    <a:lnTo>
                      <a:pt x="736" y="5215"/>
                    </a:lnTo>
                    <a:lnTo>
                      <a:pt x="729" y="5236"/>
                    </a:lnTo>
                    <a:lnTo>
                      <a:pt x="721" y="5256"/>
                    </a:lnTo>
                    <a:lnTo>
                      <a:pt x="713" y="5276"/>
                    </a:lnTo>
                    <a:lnTo>
                      <a:pt x="703" y="5294"/>
                    </a:lnTo>
                    <a:lnTo>
                      <a:pt x="694" y="5313"/>
                    </a:lnTo>
                    <a:lnTo>
                      <a:pt x="684" y="5332"/>
                    </a:lnTo>
                    <a:lnTo>
                      <a:pt x="665" y="5372"/>
                    </a:lnTo>
                    <a:lnTo>
                      <a:pt x="648" y="5416"/>
                    </a:lnTo>
                    <a:lnTo>
                      <a:pt x="639" y="5436"/>
                    </a:lnTo>
                    <a:lnTo>
                      <a:pt x="630" y="5453"/>
                    </a:lnTo>
                    <a:lnTo>
                      <a:pt x="627" y="5460"/>
                    </a:lnTo>
                    <a:lnTo>
                      <a:pt x="622" y="5468"/>
                    </a:lnTo>
                    <a:lnTo>
                      <a:pt x="617" y="5474"/>
                    </a:lnTo>
                    <a:lnTo>
                      <a:pt x="612" y="5479"/>
                    </a:lnTo>
                    <a:lnTo>
                      <a:pt x="607" y="5483"/>
                    </a:lnTo>
                    <a:lnTo>
                      <a:pt x="602" y="5485"/>
                    </a:lnTo>
                    <a:lnTo>
                      <a:pt x="597" y="5487"/>
                    </a:lnTo>
                    <a:lnTo>
                      <a:pt x="592" y="5487"/>
                    </a:lnTo>
                    <a:lnTo>
                      <a:pt x="585" y="5485"/>
                    </a:lnTo>
                    <a:lnTo>
                      <a:pt x="580" y="5482"/>
                    </a:lnTo>
                    <a:lnTo>
                      <a:pt x="574" y="5475"/>
                    </a:lnTo>
                    <a:lnTo>
                      <a:pt x="568" y="5469"/>
                    </a:lnTo>
                    <a:lnTo>
                      <a:pt x="562" y="5459"/>
                    </a:lnTo>
                    <a:lnTo>
                      <a:pt x="555" y="5448"/>
                    </a:lnTo>
                    <a:lnTo>
                      <a:pt x="549" y="5434"/>
                    </a:lnTo>
                    <a:lnTo>
                      <a:pt x="542" y="5418"/>
                    </a:lnTo>
                    <a:lnTo>
                      <a:pt x="527" y="5378"/>
                    </a:lnTo>
                    <a:lnTo>
                      <a:pt x="511" y="5327"/>
                    </a:lnTo>
                    <a:lnTo>
                      <a:pt x="508" y="5316"/>
                    </a:lnTo>
                    <a:lnTo>
                      <a:pt x="502" y="5287"/>
                    </a:lnTo>
                    <a:lnTo>
                      <a:pt x="496" y="5243"/>
                    </a:lnTo>
                    <a:lnTo>
                      <a:pt x="488" y="5190"/>
                    </a:lnTo>
                    <a:lnTo>
                      <a:pt x="486" y="5160"/>
                    </a:lnTo>
                    <a:lnTo>
                      <a:pt x="484" y="5128"/>
                    </a:lnTo>
                    <a:lnTo>
                      <a:pt x="484" y="5096"/>
                    </a:lnTo>
                    <a:lnTo>
                      <a:pt x="486" y="5064"/>
                    </a:lnTo>
                    <a:lnTo>
                      <a:pt x="488" y="5032"/>
                    </a:lnTo>
                    <a:lnTo>
                      <a:pt x="493" y="5000"/>
                    </a:lnTo>
                    <a:lnTo>
                      <a:pt x="497" y="4985"/>
                    </a:lnTo>
                    <a:lnTo>
                      <a:pt x="501" y="4970"/>
                    </a:lnTo>
                    <a:lnTo>
                      <a:pt x="506" y="4955"/>
                    </a:lnTo>
                    <a:lnTo>
                      <a:pt x="511" y="4941"/>
                    </a:lnTo>
                    <a:lnTo>
                      <a:pt x="533" y="4886"/>
                    </a:lnTo>
                    <a:lnTo>
                      <a:pt x="555" y="4829"/>
                    </a:lnTo>
                    <a:lnTo>
                      <a:pt x="574" y="4775"/>
                    </a:lnTo>
                    <a:lnTo>
                      <a:pt x="589" y="4727"/>
                    </a:lnTo>
                    <a:lnTo>
                      <a:pt x="595" y="4707"/>
                    </a:lnTo>
                    <a:lnTo>
                      <a:pt x="599" y="4688"/>
                    </a:lnTo>
                    <a:lnTo>
                      <a:pt x="602" y="4674"/>
                    </a:lnTo>
                    <a:lnTo>
                      <a:pt x="603" y="4663"/>
                    </a:lnTo>
                    <a:lnTo>
                      <a:pt x="602" y="4659"/>
                    </a:lnTo>
                    <a:lnTo>
                      <a:pt x="600" y="4655"/>
                    </a:lnTo>
                    <a:lnTo>
                      <a:pt x="599" y="4654"/>
                    </a:lnTo>
                    <a:lnTo>
                      <a:pt x="597" y="4653"/>
                    </a:lnTo>
                    <a:lnTo>
                      <a:pt x="593" y="4654"/>
                    </a:lnTo>
                    <a:lnTo>
                      <a:pt x="589" y="4657"/>
                    </a:lnTo>
                    <a:lnTo>
                      <a:pt x="585" y="4659"/>
                    </a:lnTo>
                    <a:lnTo>
                      <a:pt x="580" y="4664"/>
                    </a:lnTo>
                    <a:lnTo>
                      <a:pt x="569" y="4678"/>
                    </a:lnTo>
                    <a:lnTo>
                      <a:pt x="558" y="4694"/>
                    </a:lnTo>
                    <a:lnTo>
                      <a:pt x="548" y="4712"/>
                    </a:lnTo>
                    <a:lnTo>
                      <a:pt x="538" y="4730"/>
                    </a:lnTo>
                    <a:lnTo>
                      <a:pt x="517" y="4768"/>
                    </a:lnTo>
                    <a:lnTo>
                      <a:pt x="497" y="4805"/>
                    </a:lnTo>
                    <a:lnTo>
                      <a:pt x="487" y="4820"/>
                    </a:lnTo>
                    <a:lnTo>
                      <a:pt x="477" y="4834"/>
                    </a:lnTo>
                    <a:lnTo>
                      <a:pt x="471" y="4840"/>
                    </a:lnTo>
                    <a:lnTo>
                      <a:pt x="466" y="4845"/>
                    </a:lnTo>
                    <a:lnTo>
                      <a:pt x="461" y="4850"/>
                    </a:lnTo>
                    <a:lnTo>
                      <a:pt x="454" y="4853"/>
                    </a:lnTo>
                    <a:lnTo>
                      <a:pt x="449" y="4855"/>
                    </a:lnTo>
                    <a:lnTo>
                      <a:pt x="443" y="4856"/>
                    </a:lnTo>
                    <a:lnTo>
                      <a:pt x="438" y="4856"/>
                    </a:lnTo>
                    <a:lnTo>
                      <a:pt x="432" y="4855"/>
                    </a:lnTo>
                    <a:lnTo>
                      <a:pt x="426" y="4853"/>
                    </a:lnTo>
                    <a:lnTo>
                      <a:pt x="419" y="4849"/>
                    </a:lnTo>
                    <a:lnTo>
                      <a:pt x="413" y="4844"/>
                    </a:lnTo>
                    <a:lnTo>
                      <a:pt x="407" y="4838"/>
                    </a:lnTo>
                    <a:lnTo>
                      <a:pt x="396" y="4823"/>
                    </a:lnTo>
                    <a:lnTo>
                      <a:pt x="386" y="4809"/>
                    </a:lnTo>
                    <a:lnTo>
                      <a:pt x="379" y="4793"/>
                    </a:lnTo>
                    <a:lnTo>
                      <a:pt x="376" y="4777"/>
                    </a:lnTo>
                    <a:lnTo>
                      <a:pt x="373" y="4760"/>
                    </a:lnTo>
                    <a:lnTo>
                      <a:pt x="373" y="4743"/>
                    </a:lnTo>
                    <a:lnTo>
                      <a:pt x="376" y="4725"/>
                    </a:lnTo>
                    <a:lnTo>
                      <a:pt x="379" y="4707"/>
                    </a:lnTo>
                    <a:lnTo>
                      <a:pt x="384" y="4688"/>
                    </a:lnTo>
                    <a:lnTo>
                      <a:pt x="392" y="4669"/>
                    </a:lnTo>
                    <a:lnTo>
                      <a:pt x="401" y="4649"/>
                    </a:lnTo>
                    <a:lnTo>
                      <a:pt x="412" y="4629"/>
                    </a:lnTo>
                    <a:lnTo>
                      <a:pt x="423" y="4609"/>
                    </a:lnTo>
                    <a:lnTo>
                      <a:pt x="437" y="4588"/>
                    </a:lnTo>
                    <a:lnTo>
                      <a:pt x="451" y="4567"/>
                    </a:lnTo>
                    <a:lnTo>
                      <a:pt x="467" y="4546"/>
                    </a:lnTo>
                    <a:lnTo>
                      <a:pt x="482" y="4524"/>
                    </a:lnTo>
                    <a:lnTo>
                      <a:pt x="498" y="4504"/>
                    </a:lnTo>
                    <a:lnTo>
                      <a:pt x="512" y="4483"/>
                    </a:lnTo>
                    <a:lnTo>
                      <a:pt x="524" y="4463"/>
                    </a:lnTo>
                    <a:lnTo>
                      <a:pt x="537" y="4443"/>
                    </a:lnTo>
                    <a:lnTo>
                      <a:pt x="548" y="4425"/>
                    </a:lnTo>
                    <a:lnTo>
                      <a:pt x="558" y="4406"/>
                    </a:lnTo>
                    <a:lnTo>
                      <a:pt x="567" y="4387"/>
                    </a:lnTo>
                    <a:lnTo>
                      <a:pt x="574" y="4370"/>
                    </a:lnTo>
                    <a:lnTo>
                      <a:pt x="580" y="4353"/>
                    </a:lnTo>
                    <a:lnTo>
                      <a:pt x="587" y="4337"/>
                    </a:lnTo>
                    <a:lnTo>
                      <a:pt x="592" y="4321"/>
                    </a:lnTo>
                    <a:lnTo>
                      <a:pt x="595" y="4307"/>
                    </a:lnTo>
                    <a:lnTo>
                      <a:pt x="598" y="4293"/>
                    </a:lnTo>
                    <a:lnTo>
                      <a:pt x="599" y="4281"/>
                    </a:lnTo>
                    <a:lnTo>
                      <a:pt x="599" y="4270"/>
                    </a:lnTo>
                    <a:lnTo>
                      <a:pt x="599" y="4259"/>
                    </a:lnTo>
                    <a:lnTo>
                      <a:pt x="597" y="4251"/>
                    </a:lnTo>
                    <a:lnTo>
                      <a:pt x="593" y="4246"/>
                    </a:lnTo>
                    <a:lnTo>
                      <a:pt x="589" y="4244"/>
                    </a:lnTo>
                    <a:lnTo>
                      <a:pt x="583" y="4242"/>
                    </a:lnTo>
                    <a:lnTo>
                      <a:pt x="577" y="4244"/>
                    </a:lnTo>
                    <a:lnTo>
                      <a:pt x="570" y="4247"/>
                    </a:lnTo>
                    <a:lnTo>
                      <a:pt x="563" y="4252"/>
                    </a:lnTo>
                    <a:lnTo>
                      <a:pt x="545" y="4267"/>
                    </a:lnTo>
                    <a:lnTo>
                      <a:pt x="529" y="4285"/>
                    </a:lnTo>
                    <a:lnTo>
                      <a:pt x="512" y="4306"/>
                    </a:lnTo>
                    <a:lnTo>
                      <a:pt x="496" y="4328"/>
                    </a:lnTo>
                    <a:lnTo>
                      <a:pt x="488" y="4342"/>
                    </a:lnTo>
                    <a:lnTo>
                      <a:pt x="481" y="4358"/>
                    </a:lnTo>
                    <a:lnTo>
                      <a:pt x="474" y="4377"/>
                    </a:lnTo>
                    <a:lnTo>
                      <a:pt x="468" y="4398"/>
                    </a:lnTo>
                    <a:lnTo>
                      <a:pt x="456" y="4443"/>
                    </a:lnTo>
                    <a:lnTo>
                      <a:pt x="444" y="4486"/>
                    </a:lnTo>
                    <a:lnTo>
                      <a:pt x="438" y="4506"/>
                    </a:lnTo>
                    <a:lnTo>
                      <a:pt x="432" y="4522"/>
                    </a:lnTo>
                    <a:lnTo>
                      <a:pt x="429" y="4528"/>
                    </a:lnTo>
                    <a:lnTo>
                      <a:pt x="426" y="4534"/>
                    </a:lnTo>
                    <a:lnTo>
                      <a:pt x="422" y="4539"/>
                    </a:lnTo>
                    <a:lnTo>
                      <a:pt x="418" y="4543"/>
                    </a:lnTo>
                    <a:lnTo>
                      <a:pt x="414" y="4546"/>
                    </a:lnTo>
                    <a:lnTo>
                      <a:pt x="411" y="4547"/>
                    </a:lnTo>
                    <a:lnTo>
                      <a:pt x="407" y="4547"/>
                    </a:lnTo>
                    <a:lnTo>
                      <a:pt x="402" y="4546"/>
                    </a:lnTo>
                    <a:lnTo>
                      <a:pt x="398" y="4542"/>
                    </a:lnTo>
                    <a:lnTo>
                      <a:pt x="393" y="4537"/>
                    </a:lnTo>
                    <a:lnTo>
                      <a:pt x="388" y="4529"/>
                    </a:lnTo>
                    <a:lnTo>
                      <a:pt x="382" y="4521"/>
                    </a:lnTo>
                    <a:lnTo>
                      <a:pt x="372" y="4501"/>
                    </a:lnTo>
                    <a:lnTo>
                      <a:pt x="363" y="4479"/>
                    </a:lnTo>
                    <a:lnTo>
                      <a:pt x="357" y="4457"/>
                    </a:lnTo>
                    <a:lnTo>
                      <a:pt x="352" y="4433"/>
                    </a:lnTo>
                    <a:lnTo>
                      <a:pt x="348" y="4410"/>
                    </a:lnTo>
                    <a:lnTo>
                      <a:pt x="347" y="4385"/>
                    </a:lnTo>
                    <a:lnTo>
                      <a:pt x="347" y="4358"/>
                    </a:lnTo>
                    <a:lnTo>
                      <a:pt x="348" y="4333"/>
                    </a:lnTo>
                    <a:lnTo>
                      <a:pt x="352" y="4308"/>
                    </a:lnTo>
                    <a:lnTo>
                      <a:pt x="358" y="4282"/>
                    </a:lnTo>
                    <a:lnTo>
                      <a:pt x="365" y="4257"/>
                    </a:lnTo>
                    <a:lnTo>
                      <a:pt x="373" y="4234"/>
                    </a:lnTo>
                    <a:lnTo>
                      <a:pt x="384" y="4210"/>
                    </a:lnTo>
                    <a:lnTo>
                      <a:pt x="397" y="4187"/>
                    </a:lnTo>
                    <a:lnTo>
                      <a:pt x="411" y="4166"/>
                    </a:lnTo>
                    <a:lnTo>
                      <a:pt x="427" y="4146"/>
                    </a:lnTo>
                    <a:lnTo>
                      <a:pt x="462" y="4100"/>
                    </a:lnTo>
                    <a:lnTo>
                      <a:pt x="502" y="4045"/>
                    </a:lnTo>
                    <a:lnTo>
                      <a:pt x="522" y="4016"/>
                    </a:lnTo>
                    <a:lnTo>
                      <a:pt x="540" y="3988"/>
                    </a:lnTo>
                    <a:lnTo>
                      <a:pt x="558" y="3959"/>
                    </a:lnTo>
                    <a:lnTo>
                      <a:pt x="574" y="3932"/>
                    </a:lnTo>
                    <a:lnTo>
                      <a:pt x="588" y="3907"/>
                    </a:lnTo>
                    <a:lnTo>
                      <a:pt x="598" y="3885"/>
                    </a:lnTo>
                    <a:lnTo>
                      <a:pt x="602" y="3875"/>
                    </a:lnTo>
                    <a:lnTo>
                      <a:pt x="604" y="3868"/>
                    </a:lnTo>
                    <a:lnTo>
                      <a:pt x="605" y="3860"/>
                    </a:lnTo>
                    <a:lnTo>
                      <a:pt x="605" y="3854"/>
                    </a:lnTo>
                    <a:lnTo>
                      <a:pt x="604" y="3849"/>
                    </a:lnTo>
                    <a:lnTo>
                      <a:pt x="602" y="3845"/>
                    </a:lnTo>
                    <a:lnTo>
                      <a:pt x="598" y="3843"/>
                    </a:lnTo>
                    <a:lnTo>
                      <a:pt x="593" y="3843"/>
                    </a:lnTo>
                    <a:lnTo>
                      <a:pt x="585" y="3844"/>
                    </a:lnTo>
                    <a:lnTo>
                      <a:pt x="578" y="3847"/>
                    </a:lnTo>
                    <a:lnTo>
                      <a:pt x="567" y="3852"/>
                    </a:lnTo>
                    <a:lnTo>
                      <a:pt x="555" y="3859"/>
                    </a:lnTo>
                    <a:lnTo>
                      <a:pt x="543" y="3868"/>
                    </a:lnTo>
                    <a:lnTo>
                      <a:pt x="530" y="3878"/>
                    </a:lnTo>
                    <a:lnTo>
                      <a:pt x="518" y="3888"/>
                    </a:lnTo>
                    <a:lnTo>
                      <a:pt x="507" y="3898"/>
                    </a:lnTo>
                    <a:lnTo>
                      <a:pt x="486" y="3922"/>
                    </a:lnTo>
                    <a:lnTo>
                      <a:pt x="466" y="3945"/>
                    </a:lnTo>
                    <a:lnTo>
                      <a:pt x="429" y="3994"/>
                    </a:lnTo>
                    <a:lnTo>
                      <a:pt x="398" y="4040"/>
                    </a:lnTo>
                    <a:lnTo>
                      <a:pt x="383" y="4060"/>
                    </a:lnTo>
                    <a:lnTo>
                      <a:pt x="371" y="4076"/>
                    </a:lnTo>
                    <a:lnTo>
                      <a:pt x="365" y="4084"/>
                    </a:lnTo>
                    <a:lnTo>
                      <a:pt x="358" y="4090"/>
                    </a:lnTo>
                    <a:lnTo>
                      <a:pt x="352" y="4095"/>
                    </a:lnTo>
                    <a:lnTo>
                      <a:pt x="346" y="4099"/>
                    </a:lnTo>
                    <a:lnTo>
                      <a:pt x="341" y="4101"/>
                    </a:lnTo>
                    <a:lnTo>
                      <a:pt x="335" y="4103"/>
                    </a:lnTo>
                    <a:lnTo>
                      <a:pt x="330" y="4103"/>
                    </a:lnTo>
                    <a:lnTo>
                      <a:pt x="323" y="4100"/>
                    </a:lnTo>
                    <a:lnTo>
                      <a:pt x="318" y="4098"/>
                    </a:lnTo>
                    <a:lnTo>
                      <a:pt x="313" y="4093"/>
                    </a:lnTo>
                    <a:lnTo>
                      <a:pt x="308" y="4085"/>
                    </a:lnTo>
                    <a:lnTo>
                      <a:pt x="303" y="4076"/>
                    </a:lnTo>
                    <a:lnTo>
                      <a:pt x="298" y="4066"/>
                    </a:lnTo>
                    <a:lnTo>
                      <a:pt x="296" y="4056"/>
                    </a:lnTo>
                    <a:lnTo>
                      <a:pt x="292" y="4048"/>
                    </a:lnTo>
                    <a:lnTo>
                      <a:pt x="290" y="4038"/>
                    </a:lnTo>
                    <a:lnTo>
                      <a:pt x="287" y="4018"/>
                    </a:lnTo>
                    <a:lnTo>
                      <a:pt x="287" y="3998"/>
                    </a:lnTo>
                    <a:lnTo>
                      <a:pt x="288" y="3978"/>
                    </a:lnTo>
                    <a:lnTo>
                      <a:pt x="292" y="3958"/>
                    </a:lnTo>
                    <a:lnTo>
                      <a:pt x="297" y="3938"/>
                    </a:lnTo>
                    <a:lnTo>
                      <a:pt x="305" y="3918"/>
                    </a:lnTo>
                    <a:lnTo>
                      <a:pt x="313" y="3899"/>
                    </a:lnTo>
                    <a:lnTo>
                      <a:pt x="325" y="3880"/>
                    </a:lnTo>
                    <a:lnTo>
                      <a:pt x="336" y="3862"/>
                    </a:lnTo>
                    <a:lnTo>
                      <a:pt x="348" y="3843"/>
                    </a:lnTo>
                    <a:lnTo>
                      <a:pt x="362" y="3825"/>
                    </a:lnTo>
                    <a:lnTo>
                      <a:pt x="376" y="3808"/>
                    </a:lnTo>
                    <a:lnTo>
                      <a:pt x="392" y="3790"/>
                    </a:lnTo>
                    <a:lnTo>
                      <a:pt x="407" y="3776"/>
                    </a:lnTo>
                    <a:lnTo>
                      <a:pt x="423" y="3759"/>
                    </a:lnTo>
                    <a:lnTo>
                      <a:pt x="441" y="3747"/>
                    </a:lnTo>
                    <a:lnTo>
                      <a:pt x="457" y="3734"/>
                    </a:lnTo>
                    <a:lnTo>
                      <a:pt x="473" y="3724"/>
                    </a:lnTo>
                    <a:lnTo>
                      <a:pt x="504" y="3707"/>
                    </a:lnTo>
                    <a:lnTo>
                      <a:pt x="533" y="3689"/>
                    </a:lnTo>
                    <a:lnTo>
                      <a:pt x="545" y="3681"/>
                    </a:lnTo>
                    <a:lnTo>
                      <a:pt x="558" y="3671"/>
                    </a:lnTo>
                    <a:lnTo>
                      <a:pt x="568" y="3659"/>
                    </a:lnTo>
                    <a:lnTo>
                      <a:pt x="578" y="3646"/>
                    </a:lnTo>
                    <a:lnTo>
                      <a:pt x="585" y="3631"/>
                    </a:lnTo>
                    <a:lnTo>
                      <a:pt x="592" y="3612"/>
                    </a:lnTo>
                    <a:lnTo>
                      <a:pt x="597" y="3592"/>
                    </a:lnTo>
                    <a:lnTo>
                      <a:pt x="599" y="3567"/>
                    </a:lnTo>
                    <a:lnTo>
                      <a:pt x="600" y="3522"/>
                    </a:lnTo>
                    <a:lnTo>
                      <a:pt x="600" y="3488"/>
                    </a:lnTo>
                    <a:lnTo>
                      <a:pt x="599" y="3476"/>
                    </a:lnTo>
                    <a:lnTo>
                      <a:pt x="597" y="3466"/>
                    </a:lnTo>
                    <a:lnTo>
                      <a:pt x="594" y="3463"/>
                    </a:lnTo>
                    <a:lnTo>
                      <a:pt x="592" y="3461"/>
                    </a:lnTo>
                    <a:lnTo>
                      <a:pt x="589" y="3458"/>
                    </a:lnTo>
                    <a:lnTo>
                      <a:pt x="587" y="3457"/>
                    </a:lnTo>
                    <a:lnTo>
                      <a:pt x="583" y="3457"/>
                    </a:lnTo>
                    <a:lnTo>
                      <a:pt x="579" y="3457"/>
                    </a:lnTo>
                    <a:lnTo>
                      <a:pt x="575" y="3458"/>
                    </a:lnTo>
                    <a:lnTo>
                      <a:pt x="570" y="3461"/>
                    </a:lnTo>
                    <a:lnTo>
                      <a:pt x="559" y="3467"/>
                    </a:lnTo>
                    <a:lnTo>
                      <a:pt x="547" y="3477"/>
                    </a:lnTo>
                    <a:lnTo>
                      <a:pt x="512" y="3506"/>
                    </a:lnTo>
                    <a:lnTo>
                      <a:pt x="467" y="3547"/>
                    </a:lnTo>
                    <a:lnTo>
                      <a:pt x="442" y="3571"/>
                    </a:lnTo>
                    <a:lnTo>
                      <a:pt x="422" y="3593"/>
                    </a:lnTo>
                    <a:lnTo>
                      <a:pt x="404" y="3612"/>
                    </a:lnTo>
                    <a:lnTo>
                      <a:pt x="391" y="3629"/>
                    </a:lnTo>
                    <a:lnTo>
                      <a:pt x="379" y="3646"/>
                    </a:lnTo>
                    <a:lnTo>
                      <a:pt x="370" y="3659"/>
                    </a:lnTo>
                    <a:lnTo>
                      <a:pt x="362" y="3673"/>
                    </a:lnTo>
                    <a:lnTo>
                      <a:pt x="356" y="3686"/>
                    </a:lnTo>
                    <a:lnTo>
                      <a:pt x="347" y="3708"/>
                    </a:lnTo>
                    <a:lnTo>
                      <a:pt x="338" y="3729"/>
                    </a:lnTo>
                    <a:lnTo>
                      <a:pt x="333" y="3739"/>
                    </a:lnTo>
                    <a:lnTo>
                      <a:pt x="328" y="3751"/>
                    </a:lnTo>
                    <a:lnTo>
                      <a:pt x="321" y="3763"/>
                    </a:lnTo>
                    <a:lnTo>
                      <a:pt x="313" y="3776"/>
                    </a:lnTo>
                    <a:lnTo>
                      <a:pt x="302" y="3787"/>
                    </a:lnTo>
                    <a:lnTo>
                      <a:pt x="292" y="3794"/>
                    </a:lnTo>
                    <a:lnTo>
                      <a:pt x="287" y="3798"/>
                    </a:lnTo>
                    <a:lnTo>
                      <a:pt x="281" y="3800"/>
                    </a:lnTo>
                    <a:lnTo>
                      <a:pt x="276" y="3802"/>
                    </a:lnTo>
                    <a:lnTo>
                      <a:pt x="271" y="3802"/>
                    </a:lnTo>
                    <a:lnTo>
                      <a:pt x="266" y="3803"/>
                    </a:lnTo>
                    <a:lnTo>
                      <a:pt x="261" y="3802"/>
                    </a:lnTo>
                    <a:lnTo>
                      <a:pt x="256" y="3800"/>
                    </a:lnTo>
                    <a:lnTo>
                      <a:pt x="251" y="3799"/>
                    </a:lnTo>
                    <a:lnTo>
                      <a:pt x="241" y="3793"/>
                    </a:lnTo>
                    <a:lnTo>
                      <a:pt x="233" y="3785"/>
                    </a:lnTo>
                    <a:lnTo>
                      <a:pt x="226" y="3776"/>
                    </a:lnTo>
                    <a:lnTo>
                      <a:pt x="221" y="3763"/>
                    </a:lnTo>
                    <a:lnTo>
                      <a:pt x="216" y="3749"/>
                    </a:lnTo>
                    <a:lnTo>
                      <a:pt x="214" y="3733"/>
                    </a:lnTo>
                    <a:lnTo>
                      <a:pt x="214" y="3714"/>
                    </a:lnTo>
                    <a:lnTo>
                      <a:pt x="215" y="3696"/>
                    </a:lnTo>
                    <a:lnTo>
                      <a:pt x="219" y="3674"/>
                    </a:lnTo>
                    <a:lnTo>
                      <a:pt x="224" y="3652"/>
                    </a:lnTo>
                    <a:lnTo>
                      <a:pt x="241" y="3610"/>
                    </a:lnTo>
                    <a:lnTo>
                      <a:pt x="258" y="3571"/>
                    </a:lnTo>
                    <a:lnTo>
                      <a:pt x="267" y="3553"/>
                    </a:lnTo>
                    <a:lnTo>
                      <a:pt x="276" y="3536"/>
                    </a:lnTo>
                    <a:lnTo>
                      <a:pt x="286" y="3520"/>
                    </a:lnTo>
                    <a:lnTo>
                      <a:pt x="296" y="3505"/>
                    </a:lnTo>
                    <a:lnTo>
                      <a:pt x="306" y="3490"/>
                    </a:lnTo>
                    <a:lnTo>
                      <a:pt x="317" y="3475"/>
                    </a:lnTo>
                    <a:lnTo>
                      <a:pt x="328" y="3461"/>
                    </a:lnTo>
                    <a:lnTo>
                      <a:pt x="341" y="3447"/>
                    </a:lnTo>
                    <a:lnTo>
                      <a:pt x="353" y="3434"/>
                    </a:lnTo>
                    <a:lnTo>
                      <a:pt x="367" y="3421"/>
                    </a:lnTo>
                    <a:lnTo>
                      <a:pt x="382" y="3407"/>
                    </a:lnTo>
                    <a:lnTo>
                      <a:pt x="397" y="3395"/>
                    </a:lnTo>
                    <a:lnTo>
                      <a:pt x="414" y="3382"/>
                    </a:lnTo>
                    <a:lnTo>
                      <a:pt x="433" y="3371"/>
                    </a:lnTo>
                    <a:lnTo>
                      <a:pt x="452" y="3361"/>
                    </a:lnTo>
                    <a:lnTo>
                      <a:pt x="472" y="3352"/>
                    </a:lnTo>
                    <a:lnTo>
                      <a:pt x="512" y="3336"/>
                    </a:lnTo>
                    <a:lnTo>
                      <a:pt x="549" y="3319"/>
                    </a:lnTo>
                    <a:lnTo>
                      <a:pt x="568" y="3309"/>
                    </a:lnTo>
                    <a:lnTo>
                      <a:pt x="584" y="3299"/>
                    </a:lnTo>
                    <a:lnTo>
                      <a:pt x="599" y="3287"/>
                    </a:lnTo>
                    <a:lnTo>
                      <a:pt x="612" y="3274"/>
                    </a:lnTo>
                    <a:lnTo>
                      <a:pt x="618" y="3268"/>
                    </a:lnTo>
                    <a:lnTo>
                      <a:pt x="623" y="3260"/>
                    </a:lnTo>
                    <a:lnTo>
                      <a:pt x="627" y="3251"/>
                    </a:lnTo>
                    <a:lnTo>
                      <a:pt x="632" y="3243"/>
                    </a:lnTo>
                    <a:lnTo>
                      <a:pt x="634" y="3234"/>
                    </a:lnTo>
                    <a:lnTo>
                      <a:pt x="637" y="3224"/>
                    </a:lnTo>
                    <a:lnTo>
                      <a:pt x="638" y="3213"/>
                    </a:lnTo>
                    <a:lnTo>
                      <a:pt x="639" y="3201"/>
                    </a:lnTo>
                    <a:lnTo>
                      <a:pt x="642" y="3164"/>
                    </a:lnTo>
                    <a:lnTo>
                      <a:pt x="642" y="3140"/>
                    </a:lnTo>
                    <a:lnTo>
                      <a:pt x="640" y="3133"/>
                    </a:lnTo>
                    <a:lnTo>
                      <a:pt x="638" y="3128"/>
                    </a:lnTo>
                    <a:lnTo>
                      <a:pt x="635" y="3126"/>
                    </a:lnTo>
                    <a:lnTo>
                      <a:pt x="633" y="3126"/>
                    </a:lnTo>
                    <a:lnTo>
                      <a:pt x="630" y="3126"/>
                    </a:lnTo>
                    <a:lnTo>
                      <a:pt x="627" y="3126"/>
                    </a:lnTo>
                    <a:lnTo>
                      <a:pt x="618" y="3130"/>
                    </a:lnTo>
                    <a:lnTo>
                      <a:pt x="607" y="3136"/>
                    </a:lnTo>
                    <a:lnTo>
                      <a:pt x="593" y="3144"/>
                    </a:lnTo>
                    <a:lnTo>
                      <a:pt x="575" y="3154"/>
                    </a:lnTo>
                    <a:lnTo>
                      <a:pt x="533" y="3179"/>
                    </a:lnTo>
                    <a:lnTo>
                      <a:pt x="476" y="3211"/>
                    </a:lnTo>
                    <a:lnTo>
                      <a:pt x="446" y="3229"/>
                    </a:lnTo>
                    <a:lnTo>
                      <a:pt x="418" y="3246"/>
                    </a:lnTo>
                    <a:lnTo>
                      <a:pt x="393" y="3264"/>
                    </a:lnTo>
                    <a:lnTo>
                      <a:pt x="372" y="3280"/>
                    </a:lnTo>
                    <a:lnTo>
                      <a:pt x="352" y="3297"/>
                    </a:lnTo>
                    <a:lnTo>
                      <a:pt x="335" y="3314"/>
                    </a:lnTo>
                    <a:lnTo>
                      <a:pt x="320" y="3329"/>
                    </a:lnTo>
                    <a:lnTo>
                      <a:pt x="306" y="3345"/>
                    </a:lnTo>
                    <a:lnTo>
                      <a:pt x="282" y="3374"/>
                    </a:lnTo>
                    <a:lnTo>
                      <a:pt x="262" y="3400"/>
                    </a:lnTo>
                    <a:lnTo>
                      <a:pt x="252" y="3412"/>
                    </a:lnTo>
                    <a:lnTo>
                      <a:pt x="243" y="3424"/>
                    </a:lnTo>
                    <a:lnTo>
                      <a:pt x="233" y="3435"/>
                    </a:lnTo>
                    <a:lnTo>
                      <a:pt x="224" y="3444"/>
                    </a:lnTo>
                    <a:lnTo>
                      <a:pt x="215" y="3453"/>
                    </a:lnTo>
                    <a:lnTo>
                      <a:pt x="206" y="3463"/>
                    </a:lnTo>
                    <a:lnTo>
                      <a:pt x="196" y="3471"/>
                    </a:lnTo>
                    <a:lnTo>
                      <a:pt x="187" y="3478"/>
                    </a:lnTo>
                    <a:lnTo>
                      <a:pt x="179" y="3485"/>
                    </a:lnTo>
                    <a:lnTo>
                      <a:pt x="170" y="3488"/>
                    </a:lnTo>
                    <a:lnTo>
                      <a:pt x="161" y="3490"/>
                    </a:lnTo>
                    <a:lnTo>
                      <a:pt x="154" y="3490"/>
                    </a:lnTo>
                    <a:lnTo>
                      <a:pt x="150" y="3490"/>
                    </a:lnTo>
                    <a:lnTo>
                      <a:pt x="146" y="3488"/>
                    </a:lnTo>
                    <a:lnTo>
                      <a:pt x="144" y="3486"/>
                    </a:lnTo>
                    <a:lnTo>
                      <a:pt x="140" y="3483"/>
                    </a:lnTo>
                    <a:lnTo>
                      <a:pt x="135" y="3475"/>
                    </a:lnTo>
                    <a:lnTo>
                      <a:pt x="130" y="3463"/>
                    </a:lnTo>
                    <a:lnTo>
                      <a:pt x="126" y="3450"/>
                    </a:lnTo>
                    <a:lnTo>
                      <a:pt x="122" y="3432"/>
                    </a:lnTo>
                    <a:lnTo>
                      <a:pt x="121" y="3410"/>
                    </a:lnTo>
                    <a:lnTo>
                      <a:pt x="120" y="3385"/>
                    </a:lnTo>
                    <a:lnTo>
                      <a:pt x="121" y="3371"/>
                    </a:lnTo>
                    <a:lnTo>
                      <a:pt x="121" y="3357"/>
                    </a:lnTo>
                    <a:lnTo>
                      <a:pt x="124" y="3344"/>
                    </a:lnTo>
                    <a:lnTo>
                      <a:pt x="126" y="3330"/>
                    </a:lnTo>
                    <a:lnTo>
                      <a:pt x="129" y="3316"/>
                    </a:lnTo>
                    <a:lnTo>
                      <a:pt x="132" y="3302"/>
                    </a:lnTo>
                    <a:lnTo>
                      <a:pt x="137" y="3290"/>
                    </a:lnTo>
                    <a:lnTo>
                      <a:pt x="142" y="3276"/>
                    </a:lnTo>
                    <a:lnTo>
                      <a:pt x="154" y="3251"/>
                    </a:lnTo>
                    <a:lnTo>
                      <a:pt x="167" y="3226"/>
                    </a:lnTo>
                    <a:lnTo>
                      <a:pt x="184" y="3203"/>
                    </a:lnTo>
                    <a:lnTo>
                      <a:pt x="201" y="3179"/>
                    </a:lnTo>
                    <a:lnTo>
                      <a:pt x="220" y="3158"/>
                    </a:lnTo>
                    <a:lnTo>
                      <a:pt x="241" y="3138"/>
                    </a:lnTo>
                    <a:lnTo>
                      <a:pt x="263" y="3119"/>
                    </a:lnTo>
                    <a:lnTo>
                      <a:pt x="287" y="3102"/>
                    </a:lnTo>
                    <a:lnTo>
                      <a:pt x="312" y="3085"/>
                    </a:lnTo>
                    <a:lnTo>
                      <a:pt x="338" y="3072"/>
                    </a:lnTo>
                    <a:lnTo>
                      <a:pt x="365" y="3059"/>
                    </a:lnTo>
                    <a:lnTo>
                      <a:pt x="392" y="3049"/>
                    </a:lnTo>
                    <a:lnTo>
                      <a:pt x="418" y="3038"/>
                    </a:lnTo>
                    <a:lnTo>
                      <a:pt x="444" y="3024"/>
                    </a:lnTo>
                    <a:lnTo>
                      <a:pt x="471" y="3010"/>
                    </a:lnTo>
                    <a:lnTo>
                      <a:pt x="494" y="2994"/>
                    </a:lnTo>
                    <a:lnTo>
                      <a:pt x="518" y="2977"/>
                    </a:lnTo>
                    <a:lnTo>
                      <a:pt x="540" y="2959"/>
                    </a:lnTo>
                    <a:lnTo>
                      <a:pt x="562" y="2939"/>
                    </a:lnTo>
                    <a:lnTo>
                      <a:pt x="583" y="2921"/>
                    </a:lnTo>
                    <a:lnTo>
                      <a:pt x="602" y="2899"/>
                    </a:lnTo>
                    <a:lnTo>
                      <a:pt x="618" y="2879"/>
                    </a:lnTo>
                    <a:lnTo>
                      <a:pt x="634" y="2859"/>
                    </a:lnTo>
                    <a:lnTo>
                      <a:pt x="648" y="2838"/>
                    </a:lnTo>
                    <a:lnTo>
                      <a:pt x="660" y="2818"/>
                    </a:lnTo>
                    <a:lnTo>
                      <a:pt x="670" y="2799"/>
                    </a:lnTo>
                    <a:lnTo>
                      <a:pt x="678" y="2780"/>
                    </a:lnTo>
                    <a:lnTo>
                      <a:pt x="684" y="2762"/>
                    </a:lnTo>
                    <a:lnTo>
                      <a:pt x="686" y="2746"/>
                    </a:lnTo>
                    <a:lnTo>
                      <a:pt x="686" y="2735"/>
                    </a:lnTo>
                    <a:lnTo>
                      <a:pt x="685" y="2731"/>
                    </a:lnTo>
                    <a:lnTo>
                      <a:pt x="684" y="2727"/>
                    </a:lnTo>
                    <a:lnTo>
                      <a:pt x="681" y="2725"/>
                    </a:lnTo>
                    <a:lnTo>
                      <a:pt x="679" y="2723"/>
                    </a:lnTo>
                    <a:lnTo>
                      <a:pt x="675" y="2722"/>
                    </a:lnTo>
                    <a:lnTo>
                      <a:pt x="671" y="2722"/>
                    </a:lnTo>
                    <a:lnTo>
                      <a:pt x="666" y="2723"/>
                    </a:lnTo>
                    <a:lnTo>
                      <a:pt x="660" y="2725"/>
                    </a:lnTo>
                    <a:lnTo>
                      <a:pt x="649" y="2728"/>
                    </a:lnTo>
                    <a:lnTo>
                      <a:pt x="634" y="2736"/>
                    </a:lnTo>
                    <a:lnTo>
                      <a:pt x="600" y="2755"/>
                    </a:lnTo>
                    <a:lnTo>
                      <a:pt x="560" y="2778"/>
                    </a:lnTo>
                    <a:lnTo>
                      <a:pt x="514" y="2804"/>
                    </a:lnTo>
                    <a:lnTo>
                      <a:pt x="467" y="2831"/>
                    </a:lnTo>
                    <a:lnTo>
                      <a:pt x="454" y="2838"/>
                    </a:lnTo>
                    <a:lnTo>
                      <a:pt x="442" y="2847"/>
                    </a:lnTo>
                    <a:lnTo>
                      <a:pt x="431" y="2856"/>
                    </a:lnTo>
                    <a:lnTo>
                      <a:pt x="418" y="2866"/>
                    </a:lnTo>
                    <a:lnTo>
                      <a:pt x="394" y="2888"/>
                    </a:lnTo>
                    <a:lnTo>
                      <a:pt x="371" y="2913"/>
                    </a:lnTo>
                    <a:lnTo>
                      <a:pt x="326" y="2967"/>
                    </a:lnTo>
                    <a:lnTo>
                      <a:pt x="283" y="3019"/>
                    </a:lnTo>
                    <a:lnTo>
                      <a:pt x="265" y="3043"/>
                    </a:lnTo>
                    <a:lnTo>
                      <a:pt x="246" y="3064"/>
                    </a:lnTo>
                    <a:lnTo>
                      <a:pt x="229" y="3082"/>
                    </a:lnTo>
                    <a:lnTo>
                      <a:pt x="212" y="3095"/>
                    </a:lnTo>
                    <a:lnTo>
                      <a:pt x="205" y="3100"/>
                    </a:lnTo>
                    <a:lnTo>
                      <a:pt x="199" y="3103"/>
                    </a:lnTo>
                    <a:lnTo>
                      <a:pt x="191" y="3105"/>
                    </a:lnTo>
                    <a:lnTo>
                      <a:pt x="185" y="3105"/>
                    </a:lnTo>
                    <a:lnTo>
                      <a:pt x="180" y="3104"/>
                    </a:lnTo>
                    <a:lnTo>
                      <a:pt x="174" y="3100"/>
                    </a:lnTo>
                    <a:lnTo>
                      <a:pt x="169" y="3095"/>
                    </a:lnTo>
                    <a:lnTo>
                      <a:pt x="165" y="3088"/>
                    </a:lnTo>
                    <a:lnTo>
                      <a:pt x="157" y="3072"/>
                    </a:lnTo>
                    <a:lnTo>
                      <a:pt x="152" y="3053"/>
                    </a:lnTo>
                    <a:lnTo>
                      <a:pt x="149" y="3033"/>
                    </a:lnTo>
                    <a:lnTo>
                      <a:pt x="146" y="3010"/>
                    </a:lnTo>
                    <a:lnTo>
                      <a:pt x="146" y="2988"/>
                    </a:lnTo>
                    <a:lnTo>
                      <a:pt x="149" y="2965"/>
                    </a:lnTo>
                    <a:lnTo>
                      <a:pt x="152" y="2941"/>
                    </a:lnTo>
                    <a:lnTo>
                      <a:pt x="159" y="2917"/>
                    </a:lnTo>
                    <a:lnTo>
                      <a:pt x="166" y="2892"/>
                    </a:lnTo>
                    <a:lnTo>
                      <a:pt x="176" y="2867"/>
                    </a:lnTo>
                    <a:lnTo>
                      <a:pt x="189" y="2843"/>
                    </a:lnTo>
                    <a:lnTo>
                      <a:pt x="202" y="2819"/>
                    </a:lnTo>
                    <a:lnTo>
                      <a:pt x="219" y="2797"/>
                    </a:lnTo>
                    <a:lnTo>
                      <a:pt x="236" y="2776"/>
                    </a:lnTo>
                    <a:lnTo>
                      <a:pt x="246" y="2766"/>
                    </a:lnTo>
                    <a:lnTo>
                      <a:pt x="256" y="2756"/>
                    </a:lnTo>
                    <a:lnTo>
                      <a:pt x="267" y="2746"/>
                    </a:lnTo>
                    <a:lnTo>
                      <a:pt x="278" y="2737"/>
                    </a:lnTo>
                    <a:lnTo>
                      <a:pt x="302" y="2720"/>
                    </a:lnTo>
                    <a:lnTo>
                      <a:pt x="328" y="2703"/>
                    </a:lnTo>
                    <a:lnTo>
                      <a:pt x="356" y="2687"/>
                    </a:lnTo>
                    <a:lnTo>
                      <a:pt x="384" y="2673"/>
                    </a:lnTo>
                    <a:lnTo>
                      <a:pt x="446" y="2646"/>
                    </a:lnTo>
                    <a:lnTo>
                      <a:pt x="507" y="2620"/>
                    </a:lnTo>
                    <a:lnTo>
                      <a:pt x="537" y="2607"/>
                    </a:lnTo>
                    <a:lnTo>
                      <a:pt x="565" y="2594"/>
                    </a:lnTo>
                    <a:lnTo>
                      <a:pt x="592" y="2580"/>
                    </a:lnTo>
                    <a:lnTo>
                      <a:pt x="617" y="2565"/>
                    </a:lnTo>
                    <a:lnTo>
                      <a:pt x="628" y="2557"/>
                    </a:lnTo>
                    <a:lnTo>
                      <a:pt x="638" y="2550"/>
                    </a:lnTo>
                    <a:lnTo>
                      <a:pt x="648" y="2541"/>
                    </a:lnTo>
                    <a:lnTo>
                      <a:pt x="657" y="2532"/>
                    </a:lnTo>
                    <a:lnTo>
                      <a:pt x="665" y="2524"/>
                    </a:lnTo>
                    <a:lnTo>
                      <a:pt x="673" y="2515"/>
                    </a:lnTo>
                    <a:lnTo>
                      <a:pt x="679" y="2505"/>
                    </a:lnTo>
                    <a:lnTo>
                      <a:pt x="684" y="2495"/>
                    </a:lnTo>
                    <a:lnTo>
                      <a:pt x="693" y="2475"/>
                    </a:lnTo>
                    <a:lnTo>
                      <a:pt x="698" y="2456"/>
                    </a:lnTo>
                    <a:lnTo>
                      <a:pt x="699" y="2449"/>
                    </a:lnTo>
                    <a:lnTo>
                      <a:pt x="699" y="2441"/>
                    </a:lnTo>
                    <a:lnTo>
                      <a:pt x="699" y="2434"/>
                    </a:lnTo>
                    <a:lnTo>
                      <a:pt x="698" y="2428"/>
                    </a:lnTo>
                    <a:lnTo>
                      <a:pt x="696" y="2423"/>
                    </a:lnTo>
                    <a:lnTo>
                      <a:pt x="693" y="2418"/>
                    </a:lnTo>
                    <a:lnTo>
                      <a:pt x="690" y="2413"/>
                    </a:lnTo>
                    <a:lnTo>
                      <a:pt x="685" y="2409"/>
                    </a:lnTo>
                    <a:lnTo>
                      <a:pt x="680" y="2406"/>
                    </a:lnTo>
                    <a:lnTo>
                      <a:pt x="675" y="2404"/>
                    </a:lnTo>
                    <a:lnTo>
                      <a:pt x="668" y="2403"/>
                    </a:lnTo>
                    <a:lnTo>
                      <a:pt x="660" y="2401"/>
                    </a:lnTo>
                    <a:lnTo>
                      <a:pt x="653" y="2401"/>
                    </a:lnTo>
                    <a:lnTo>
                      <a:pt x="644" y="2401"/>
                    </a:lnTo>
                    <a:lnTo>
                      <a:pt x="634" y="2403"/>
                    </a:lnTo>
                    <a:lnTo>
                      <a:pt x="624" y="2405"/>
                    </a:lnTo>
                    <a:lnTo>
                      <a:pt x="600" y="2413"/>
                    </a:lnTo>
                    <a:lnTo>
                      <a:pt x="574" y="2423"/>
                    </a:lnTo>
                    <a:lnTo>
                      <a:pt x="545" y="2436"/>
                    </a:lnTo>
                    <a:lnTo>
                      <a:pt x="514" y="2454"/>
                    </a:lnTo>
                    <a:lnTo>
                      <a:pt x="479" y="2475"/>
                    </a:lnTo>
                    <a:lnTo>
                      <a:pt x="442" y="2500"/>
                    </a:lnTo>
                    <a:lnTo>
                      <a:pt x="422" y="2514"/>
                    </a:lnTo>
                    <a:lnTo>
                      <a:pt x="404" y="2529"/>
                    </a:lnTo>
                    <a:lnTo>
                      <a:pt x="386" y="2544"/>
                    </a:lnTo>
                    <a:lnTo>
                      <a:pt x="370" y="2559"/>
                    </a:lnTo>
                    <a:lnTo>
                      <a:pt x="337" y="2589"/>
                    </a:lnTo>
                    <a:lnTo>
                      <a:pt x="308" y="2620"/>
                    </a:lnTo>
                    <a:lnTo>
                      <a:pt x="282" y="2650"/>
                    </a:lnTo>
                    <a:lnTo>
                      <a:pt x="257" y="2678"/>
                    </a:lnTo>
                    <a:lnTo>
                      <a:pt x="236" y="2705"/>
                    </a:lnTo>
                    <a:lnTo>
                      <a:pt x="217" y="2730"/>
                    </a:lnTo>
                    <a:lnTo>
                      <a:pt x="200" y="2751"/>
                    </a:lnTo>
                    <a:lnTo>
                      <a:pt x="185" y="2768"/>
                    </a:lnTo>
                    <a:lnTo>
                      <a:pt x="172" y="2781"/>
                    </a:lnTo>
                    <a:lnTo>
                      <a:pt x="162" y="2789"/>
                    </a:lnTo>
                    <a:lnTo>
                      <a:pt x="157" y="2792"/>
                    </a:lnTo>
                    <a:lnTo>
                      <a:pt x="154" y="2793"/>
                    </a:lnTo>
                    <a:lnTo>
                      <a:pt x="150" y="2792"/>
                    </a:lnTo>
                    <a:lnTo>
                      <a:pt x="147" y="2789"/>
                    </a:lnTo>
                    <a:lnTo>
                      <a:pt x="145" y="2786"/>
                    </a:lnTo>
                    <a:lnTo>
                      <a:pt x="142" y="2780"/>
                    </a:lnTo>
                    <a:lnTo>
                      <a:pt x="141" y="2772"/>
                    </a:lnTo>
                    <a:lnTo>
                      <a:pt x="140" y="2762"/>
                    </a:lnTo>
                    <a:lnTo>
                      <a:pt x="139" y="2740"/>
                    </a:lnTo>
                    <a:lnTo>
                      <a:pt x="140" y="2716"/>
                    </a:lnTo>
                    <a:lnTo>
                      <a:pt x="142" y="2690"/>
                    </a:lnTo>
                    <a:lnTo>
                      <a:pt x="147" y="2662"/>
                    </a:lnTo>
                    <a:lnTo>
                      <a:pt x="154" y="2635"/>
                    </a:lnTo>
                    <a:lnTo>
                      <a:pt x="161" y="2606"/>
                    </a:lnTo>
                    <a:lnTo>
                      <a:pt x="170" y="2579"/>
                    </a:lnTo>
                    <a:lnTo>
                      <a:pt x="181" y="2550"/>
                    </a:lnTo>
                    <a:lnTo>
                      <a:pt x="194" y="2522"/>
                    </a:lnTo>
                    <a:lnTo>
                      <a:pt x="209" y="2495"/>
                    </a:lnTo>
                    <a:lnTo>
                      <a:pt x="224" y="2470"/>
                    </a:lnTo>
                    <a:lnTo>
                      <a:pt x="241" y="2446"/>
                    </a:lnTo>
                    <a:lnTo>
                      <a:pt x="250" y="2434"/>
                    </a:lnTo>
                    <a:lnTo>
                      <a:pt x="260" y="2424"/>
                    </a:lnTo>
                    <a:lnTo>
                      <a:pt x="270" y="2413"/>
                    </a:lnTo>
                    <a:lnTo>
                      <a:pt x="280" y="2404"/>
                    </a:lnTo>
                    <a:lnTo>
                      <a:pt x="290" y="2394"/>
                    </a:lnTo>
                    <a:lnTo>
                      <a:pt x="301" y="2386"/>
                    </a:lnTo>
                    <a:lnTo>
                      <a:pt x="311" y="2379"/>
                    </a:lnTo>
                    <a:lnTo>
                      <a:pt x="323" y="2371"/>
                    </a:lnTo>
                    <a:lnTo>
                      <a:pt x="371" y="2345"/>
                    </a:lnTo>
                    <a:lnTo>
                      <a:pt x="423" y="2319"/>
                    </a:lnTo>
                    <a:lnTo>
                      <a:pt x="477" y="2293"/>
                    </a:lnTo>
                    <a:lnTo>
                      <a:pt x="529" y="2267"/>
                    </a:lnTo>
                    <a:lnTo>
                      <a:pt x="555" y="2253"/>
                    </a:lnTo>
                    <a:lnTo>
                      <a:pt x="579" y="2239"/>
                    </a:lnTo>
                    <a:lnTo>
                      <a:pt x="600" y="2225"/>
                    </a:lnTo>
                    <a:lnTo>
                      <a:pt x="622" y="2212"/>
                    </a:lnTo>
                    <a:lnTo>
                      <a:pt x="639" y="2198"/>
                    </a:lnTo>
                    <a:lnTo>
                      <a:pt x="654" y="2183"/>
                    </a:lnTo>
                    <a:lnTo>
                      <a:pt x="660" y="2175"/>
                    </a:lnTo>
                    <a:lnTo>
                      <a:pt x="665" y="2169"/>
                    </a:lnTo>
                    <a:lnTo>
                      <a:pt x="670" y="2162"/>
                    </a:lnTo>
                    <a:lnTo>
                      <a:pt x="674" y="2154"/>
                    </a:lnTo>
                    <a:lnTo>
                      <a:pt x="689" y="2122"/>
                    </a:lnTo>
                    <a:lnTo>
                      <a:pt x="704" y="2089"/>
                    </a:lnTo>
                    <a:lnTo>
                      <a:pt x="710" y="2073"/>
                    </a:lnTo>
                    <a:lnTo>
                      <a:pt x="714" y="2059"/>
                    </a:lnTo>
                    <a:lnTo>
                      <a:pt x="715" y="2053"/>
                    </a:lnTo>
                    <a:lnTo>
                      <a:pt x="716" y="2047"/>
                    </a:lnTo>
                    <a:lnTo>
                      <a:pt x="716" y="2042"/>
                    </a:lnTo>
                    <a:lnTo>
                      <a:pt x="715" y="2037"/>
                    </a:lnTo>
                    <a:lnTo>
                      <a:pt x="714" y="2033"/>
                    </a:lnTo>
                    <a:lnTo>
                      <a:pt x="711" y="2029"/>
                    </a:lnTo>
                    <a:lnTo>
                      <a:pt x="708" y="2027"/>
                    </a:lnTo>
                    <a:lnTo>
                      <a:pt x="704" y="2026"/>
                    </a:lnTo>
                    <a:lnTo>
                      <a:pt x="698" y="2026"/>
                    </a:lnTo>
                    <a:lnTo>
                      <a:pt x="690" y="2026"/>
                    </a:lnTo>
                    <a:lnTo>
                      <a:pt x="681" y="2027"/>
                    </a:lnTo>
                    <a:lnTo>
                      <a:pt x="673" y="2031"/>
                    </a:lnTo>
                    <a:lnTo>
                      <a:pt x="648" y="2039"/>
                    </a:lnTo>
                    <a:lnTo>
                      <a:pt x="618" y="2056"/>
                    </a:lnTo>
                    <a:lnTo>
                      <a:pt x="580" y="2077"/>
                    </a:lnTo>
                    <a:lnTo>
                      <a:pt x="535" y="2104"/>
                    </a:lnTo>
                    <a:lnTo>
                      <a:pt x="512" y="2120"/>
                    </a:lnTo>
                    <a:lnTo>
                      <a:pt x="489" y="2135"/>
                    </a:lnTo>
                    <a:lnTo>
                      <a:pt x="469" y="2152"/>
                    </a:lnTo>
                    <a:lnTo>
                      <a:pt x="449" y="2169"/>
                    </a:lnTo>
                    <a:lnTo>
                      <a:pt x="431" y="2185"/>
                    </a:lnTo>
                    <a:lnTo>
                      <a:pt x="413" y="2202"/>
                    </a:lnTo>
                    <a:lnTo>
                      <a:pt x="397" y="2218"/>
                    </a:lnTo>
                    <a:lnTo>
                      <a:pt x="382" y="2235"/>
                    </a:lnTo>
                    <a:lnTo>
                      <a:pt x="355" y="2268"/>
                    </a:lnTo>
                    <a:lnTo>
                      <a:pt x="330" y="2299"/>
                    </a:lnTo>
                    <a:lnTo>
                      <a:pt x="308" y="2328"/>
                    </a:lnTo>
                    <a:lnTo>
                      <a:pt x="290" y="2354"/>
                    </a:lnTo>
                    <a:lnTo>
                      <a:pt x="273" y="2378"/>
                    </a:lnTo>
                    <a:lnTo>
                      <a:pt x="260" y="2396"/>
                    </a:lnTo>
                    <a:lnTo>
                      <a:pt x="252" y="2405"/>
                    </a:lnTo>
                    <a:lnTo>
                      <a:pt x="246" y="2411"/>
                    </a:lnTo>
                    <a:lnTo>
                      <a:pt x="241" y="2418"/>
                    </a:lnTo>
                    <a:lnTo>
                      <a:pt x="235" y="2421"/>
                    </a:lnTo>
                    <a:lnTo>
                      <a:pt x="229" y="2424"/>
                    </a:lnTo>
                    <a:lnTo>
                      <a:pt x="224" y="2425"/>
                    </a:lnTo>
                    <a:lnTo>
                      <a:pt x="217" y="2425"/>
                    </a:lnTo>
                    <a:lnTo>
                      <a:pt x="212" y="2423"/>
                    </a:lnTo>
                    <a:lnTo>
                      <a:pt x="207" y="2419"/>
                    </a:lnTo>
                    <a:lnTo>
                      <a:pt x="201" y="2414"/>
                    </a:lnTo>
                    <a:lnTo>
                      <a:pt x="195" y="2406"/>
                    </a:lnTo>
                    <a:lnTo>
                      <a:pt x="190" y="2396"/>
                    </a:lnTo>
                    <a:lnTo>
                      <a:pt x="185" y="2386"/>
                    </a:lnTo>
                    <a:lnTo>
                      <a:pt x="180" y="2375"/>
                    </a:lnTo>
                    <a:lnTo>
                      <a:pt x="176" y="2364"/>
                    </a:lnTo>
                    <a:lnTo>
                      <a:pt x="174" y="2353"/>
                    </a:lnTo>
                    <a:lnTo>
                      <a:pt x="171" y="2340"/>
                    </a:lnTo>
                    <a:lnTo>
                      <a:pt x="170" y="2329"/>
                    </a:lnTo>
                    <a:lnTo>
                      <a:pt x="170" y="2316"/>
                    </a:lnTo>
                    <a:lnTo>
                      <a:pt x="169" y="2304"/>
                    </a:lnTo>
                    <a:lnTo>
                      <a:pt x="171" y="2279"/>
                    </a:lnTo>
                    <a:lnTo>
                      <a:pt x="175" y="2253"/>
                    </a:lnTo>
                    <a:lnTo>
                      <a:pt x="181" y="2227"/>
                    </a:lnTo>
                    <a:lnTo>
                      <a:pt x="190" y="2200"/>
                    </a:lnTo>
                    <a:lnTo>
                      <a:pt x="201" y="2174"/>
                    </a:lnTo>
                    <a:lnTo>
                      <a:pt x="212" y="2149"/>
                    </a:lnTo>
                    <a:lnTo>
                      <a:pt x="226" y="2123"/>
                    </a:lnTo>
                    <a:lnTo>
                      <a:pt x="242" y="2099"/>
                    </a:lnTo>
                    <a:lnTo>
                      <a:pt x="258" y="2077"/>
                    </a:lnTo>
                    <a:lnTo>
                      <a:pt x="276" y="2054"/>
                    </a:lnTo>
                    <a:lnTo>
                      <a:pt x="293" y="2034"/>
                    </a:lnTo>
                    <a:lnTo>
                      <a:pt x="313" y="2016"/>
                    </a:lnTo>
                    <a:lnTo>
                      <a:pt x="323" y="2007"/>
                    </a:lnTo>
                    <a:lnTo>
                      <a:pt x="335" y="1998"/>
                    </a:lnTo>
                    <a:lnTo>
                      <a:pt x="347" y="1991"/>
                    </a:lnTo>
                    <a:lnTo>
                      <a:pt x="360" y="1982"/>
                    </a:lnTo>
                    <a:lnTo>
                      <a:pt x="388" y="1966"/>
                    </a:lnTo>
                    <a:lnTo>
                      <a:pt x="419" y="1951"/>
                    </a:lnTo>
                    <a:lnTo>
                      <a:pt x="486" y="1922"/>
                    </a:lnTo>
                    <a:lnTo>
                      <a:pt x="554" y="1895"/>
                    </a:lnTo>
                    <a:lnTo>
                      <a:pt x="587" y="1882"/>
                    </a:lnTo>
                    <a:lnTo>
                      <a:pt x="619" y="1870"/>
                    </a:lnTo>
                    <a:lnTo>
                      <a:pt x="649" y="1857"/>
                    </a:lnTo>
                    <a:lnTo>
                      <a:pt x="675" y="1843"/>
                    </a:lnTo>
                    <a:lnTo>
                      <a:pt x="699" y="1831"/>
                    </a:lnTo>
                    <a:lnTo>
                      <a:pt x="719" y="1818"/>
                    </a:lnTo>
                    <a:lnTo>
                      <a:pt x="726" y="1812"/>
                    </a:lnTo>
                    <a:lnTo>
                      <a:pt x="734" y="1806"/>
                    </a:lnTo>
                    <a:lnTo>
                      <a:pt x="739" y="1800"/>
                    </a:lnTo>
                    <a:lnTo>
                      <a:pt x="743" y="1793"/>
                    </a:lnTo>
                    <a:lnTo>
                      <a:pt x="756" y="1765"/>
                    </a:lnTo>
                    <a:lnTo>
                      <a:pt x="768" y="1735"/>
                    </a:lnTo>
                    <a:lnTo>
                      <a:pt x="773" y="1720"/>
                    </a:lnTo>
                    <a:lnTo>
                      <a:pt x="775" y="1705"/>
                    </a:lnTo>
                    <a:lnTo>
                      <a:pt x="778" y="1692"/>
                    </a:lnTo>
                    <a:lnTo>
                      <a:pt x="776" y="1681"/>
                    </a:lnTo>
                    <a:lnTo>
                      <a:pt x="776" y="1676"/>
                    </a:lnTo>
                    <a:lnTo>
                      <a:pt x="775" y="1672"/>
                    </a:lnTo>
                    <a:lnTo>
                      <a:pt x="773" y="1669"/>
                    </a:lnTo>
                    <a:lnTo>
                      <a:pt x="770" y="1666"/>
                    </a:lnTo>
                    <a:lnTo>
                      <a:pt x="766" y="1665"/>
                    </a:lnTo>
                    <a:lnTo>
                      <a:pt x="763" y="1664"/>
                    </a:lnTo>
                    <a:lnTo>
                      <a:pt x="758" y="1664"/>
                    </a:lnTo>
                    <a:lnTo>
                      <a:pt x="751" y="1665"/>
                    </a:lnTo>
                    <a:lnTo>
                      <a:pt x="745" y="1666"/>
                    </a:lnTo>
                    <a:lnTo>
                      <a:pt x="738" y="1670"/>
                    </a:lnTo>
                    <a:lnTo>
                      <a:pt x="730" y="1674"/>
                    </a:lnTo>
                    <a:lnTo>
                      <a:pt x="720" y="1679"/>
                    </a:lnTo>
                    <a:lnTo>
                      <a:pt x="699" y="1694"/>
                    </a:lnTo>
                    <a:lnTo>
                      <a:pt x="674" y="1714"/>
                    </a:lnTo>
                    <a:lnTo>
                      <a:pt x="627" y="1754"/>
                    </a:lnTo>
                    <a:lnTo>
                      <a:pt x="564" y="1806"/>
                    </a:lnTo>
                    <a:lnTo>
                      <a:pt x="494" y="1865"/>
                    </a:lnTo>
                    <a:lnTo>
                      <a:pt x="421" y="1922"/>
                    </a:lnTo>
                    <a:lnTo>
                      <a:pt x="386" y="1949"/>
                    </a:lnTo>
                    <a:lnTo>
                      <a:pt x="351" y="1973"/>
                    </a:lnTo>
                    <a:lnTo>
                      <a:pt x="318" y="1993"/>
                    </a:lnTo>
                    <a:lnTo>
                      <a:pt x="288" y="2009"/>
                    </a:lnTo>
                    <a:lnTo>
                      <a:pt x="275" y="2016"/>
                    </a:lnTo>
                    <a:lnTo>
                      <a:pt x="262" y="2021"/>
                    </a:lnTo>
                    <a:lnTo>
                      <a:pt x="250" y="2024"/>
                    </a:lnTo>
                    <a:lnTo>
                      <a:pt x="240" y="2026"/>
                    </a:lnTo>
                    <a:lnTo>
                      <a:pt x="230" y="2026"/>
                    </a:lnTo>
                    <a:lnTo>
                      <a:pt x="221" y="2024"/>
                    </a:lnTo>
                    <a:lnTo>
                      <a:pt x="215" y="2021"/>
                    </a:lnTo>
                    <a:lnTo>
                      <a:pt x="210" y="2016"/>
                    </a:lnTo>
                    <a:lnTo>
                      <a:pt x="205" y="2009"/>
                    </a:lnTo>
                    <a:lnTo>
                      <a:pt x="200" y="2002"/>
                    </a:lnTo>
                    <a:lnTo>
                      <a:pt x="196" y="1994"/>
                    </a:lnTo>
                    <a:lnTo>
                      <a:pt x="194" y="1986"/>
                    </a:lnTo>
                    <a:lnTo>
                      <a:pt x="187" y="1969"/>
                    </a:lnTo>
                    <a:lnTo>
                      <a:pt x="185" y="1952"/>
                    </a:lnTo>
                    <a:lnTo>
                      <a:pt x="182" y="1932"/>
                    </a:lnTo>
                    <a:lnTo>
                      <a:pt x="182" y="1913"/>
                    </a:lnTo>
                    <a:lnTo>
                      <a:pt x="184" y="1892"/>
                    </a:lnTo>
                    <a:lnTo>
                      <a:pt x="187" y="1872"/>
                    </a:lnTo>
                    <a:lnTo>
                      <a:pt x="191" y="1852"/>
                    </a:lnTo>
                    <a:lnTo>
                      <a:pt x="197" y="1832"/>
                    </a:lnTo>
                    <a:lnTo>
                      <a:pt x="204" y="1812"/>
                    </a:lnTo>
                    <a:lnTo>
                      <a:pt x="212" y="1793"/>
                    </a:lnTo>
                    <a:lnTo>
                      <a:pt x="221" y="1775"/>
                    </a:lnTo>
                    <a:lnTo>
                      <a:pt x="231" y="1759"/>
                    </a:lnTo>
                    <a:lnTo>
                      <a:pt x="242" y="1742"/>
                    </a:lnTo>
                    <a:lnTo>
                      <a:pt x="253" y="1729"/>
                    </a:lnTo>
                    <a:lnTo>
                      <a:pt x="265" y="1717"/>
                    </a:lnTo>
                    <a:lnTo>
                      <a:pt x="276" y="1706"/>
                    </a:lnTo>
                    <a:lnTo>
                      <a:pt x="288" y="1695"/>
                    </a:lnTo>
                    <a:lnTo>
                      <a:pt x="302" y="1684"/>
                    </a:lnTo>
                    <a:lnTo>
                      <a:pt x="331" y="1664"/>
                    </a:lnTo>
                    <a:lnTo>
                      <a:pt x="362" y="1644"/>
                    </a:lnTo>
                    <a:lnTo>
                      <a:pt x="396" y="1626"/>
                    </a:lnTo>
                    <a:lnTo>
                      <a:pt x="431" y="1609"/>
                    </a:lnTo>
                    <a:lnTo>
                      <a:pt x="466" y="1593"/>
                    </a:lnTo>
                    <a:lnTo>
                      <a:pt x="501" y="1578"/>
                    </a:lnTo>
                    <a:lnTo>
                      <a:pt x="569" y="1548"/>
                    </a:lnTo>
                    <a:lnTo>
                      <a:pt x="632" y="1519"/>
                    </a:lnTo>
                    <a:lnTo>
                      <a:pt x="659" y="1505"/>
                    </a:lnTo>
                    <a:lnTo>
                      <a:pt x="683" y="1491"/>
                    </a:lnTo>
                    <a:lnTo>
                      <a:pt x="693" y="1484"/>
                    </a:lnTo>
                    <a:lnTo>
                      <a:pt x="703" y="1476"/>
                    </a:lnTo>
                    <a:lnTo>
                      <a:pt x="711" y="1469"/>
                    </a:lnTo>
                    <a:lnTo>
                      <a:pt x="718" y="1461"/>
                    </a:lnTo>
                    <a:lnTo>
                      <a:pt x="731" y="1445"/>
                    </a:lnTo>
                    <a:lnTo>
                      <a:pt x="744" y="1425"/>
                    </a:lnTo>
                    <a:lnTo>
                      <a:pt x="756" y="1402"/>
                    </a:lnTo>
                    <a:lnTo>
                      <a:pt x="768" y="1377"/>
                    </a:lnTo>
                    <a:lnTo>
                      <a:pt x="778" y="1349"/>
                    </a:lnTo>
                    <a:lnTo>
                      <a:pt x="785" y="1323"/>
                    </a:lnTo>
                    <a:lnTo>
                      <a:pt x="793" y="1295"/>
                    </a:lnTo>
                    <a:lnTo>
                      <a:pt x="798" y="1271"/>
                    </a:lnTo>
                    <a:lnTo>
                      <a:pt x="800" y="1247"/>
                    </a:lnTo>
                    <a:lnTo>
                      <a:pt x="800" y="1226"/>
                    </a:lnTo>
                    <a:lnTo>
                      <a:pt x="799" y="1216"/>
                    </a:lnTo>
                    <a:lnTo>
                      <a:pt x="796" y="1208"/>
                    </a:lnTo>
                    <a:lnTo>
                      <a:pt x="794" y="1201"/>
                    </a:lnTo>
                    <a:lnTo>
                      <a:pt x="790" y="1194"/>
                    </a:lnTo>
                    <a:lnTo>
                      <a:pt x="786" y="1189"/>
                    </a:lnTo>
                    <a:lnTo>
                      <a:pt x="781" y="1187"/>
                    </a:lnTo>
                    <a:lnTo>
                      <a:pt x="775" y="1184"/>
                    </a:lnTo>
                    <a:lnTo>
                      <a:pt x="768" y="1184"/>
                    </a:lnTo>
                    <a:lnTo>
                      <a:pt x="759" y="1186"/>
                    </a:lnTo>
                    <a:lnTo>
                      <a:pt x="750" y="1188"/>
                    </a:lnTo>
                    <a:lnTo>
                      <a:pt x="740" y="1193"/>
                    </a:lnTo>
                    <a:lnTo>
                      <a:pt x="728" y="1201"/>
                    </a:lnTo>
                    <a:lnTo>
                      <a:pt x="716" y="1209"/>
                    </a:lnTo>
                    <a:lnTo>
                      <a:pt x="704" y="1218"/>
                    </a:lnTo>
                    <a:lnTo>
                      <a:pt x="693" y="1228"/>
                    </a:lnTo>
                    <a:lnTo>
                      <a:pt x="681" y="1239"/>
                    </a:lnTo>
                    <a:lnTo>
                      <a:pt x="659" y="1263"/>
                    </a:lnTo>
                    <a:lnTo>
                      <a:pt x="637" y="1288"/>
                    </a:lnTo>
                    <a:lnTo>
                      <a:pt x="593" y="1343"/>
                    </a:lnTo>
                    <a:lnTo>
                      <a:pt x="549" y="1399"/>
                    </a:lnTo>
                    <a:lnTo>
                      <a:pt x="527" y="1427"/>
                    </a:lnTo>
                    <a:lnTo>
                      <a:pt x="506" y="1454"/>
                    </a:lnTo>
                    <a:lnTo>
                      <a:pt x="483" y="1480"/>
                    </a:lnTo>
                    <a:lnTo>
                      <a:pt x="459" y="1505"/>
                    </a:lnTo>
                    <a:lnTo>
                      <a:pt x="437" y="1526"/>
                    </a:lnTo>
                    <a:lnTo>
                      <a:pt x="413" y="1546"/>
                    </a:lnTo>
                    <a:lnTo>
                      <a:pt x="401" y="1555"/>
                    </a:lnTo>
                    <a:lnTo>
                      <a:pt x="388" y="1563"/>
                    </a:lnTo>
                    <a:lnTo>
                      <a:pt x="376" y="1570"/>
                    </a:lnTo>
                    <a:lnTo>
                      <a:pt x="362" y="1576"/>
                    </a:lnTo>
                    <a:lnTo>
                      <a:pt x="338" y="1588"/>
                    </a:lnTo>
                    <a:lnTo>
                      <a:pt x="317" y="1599"/>
                    </a:lnTo>
                    <a:lnTo>
                      <a:pt x="297" y="1610"/>
                    </a:lnTo>
                    <a:lnTo>
                      <a:pt x="281" y="1621"/>
                    </a:lnTo>
                    <a:lnTo>
                      <a:pt x="267" y="1632"/>
                    </a:lnTo>
                    <a:lnTo>
                      <a:pt x="255" y="1644"/>
                    </a:lnTo>
                    <a:lnTo>
                      <a:pt x="243" y="1655"/>
                    </a:lnTo>
                    <a:lnTo>
                      <a:pt x="235" y="1665"/>
                    </a:lnTo>
                    <a:lnTo>
                      <a:pt x="220" y="1685"/>
                    </a:lnTo>
                    <a:lnTo>
                      <a:pt x="207" y="1702"/>
                    </a:lnTo>
                    <a:lnTo>
                      <a:pt x="202" y="1711"/>
                    </a:lnTo>
                    <a:lnTo>
                      <a:pt x="196" y="1717"/>
                    </a:lnTo>
                    <a:lnTo>
                      <a:pt x="191" y="1724"/>
                    </a:lnTo>
                    <a:lnTo>
                      <a:pt x="185" y="1729"/>
                    </a:lnTo>
                    <a:lnTo>
                      <a:pt x="181" y="1731"/>
                    </a:lnTo>
                    <a:lnTo>
                      <a:pt x="179" y="1732"/>
                    </a:lnTo>
                    <a:lnTo>
                      <a:pt x="176" y="1732"/>
                    </a:lnTo>
                    <a:lnTo>
                      <a:pt x="174" y="1731"/>
                    </a:lnTo>
                    <a:lnTo>
                      <a:pt x="171" y="1729"/>
                    </a:lnTo>
                    <a:lnTo>
                      <a:pt x="169" y="1725"/>
                    </a:lnTo>
                    <a:lnTo>
                      <a:pt x="167" y="1721"/>
                    </a:lnTo>
                    <a:lnTo>
                      <a:pt x="166" y="1716"/>
                    </a:lnTo>
                    <a:lnTo>
                      <a:pt x="164" y="1702"/>
                    </a:lnTo>
                    <a:lnTo>
                      <a:pt x="164" y="1687"/>
                    </a:lnTo>
                    <a:lnTo>
                      <a:pt x="164" y="1669"/>
                    </a:lnTo>
                    <a:lnTo>
                      <a:pt x="166" y="1647"/>
                    </a:lnTo>
                    <a:lnTo>
                      <a:pt x="170" y="1626"/>
                    </a:lnTo>
                    <a:lnTo>
                      <a:pt x="175" y="1603"/>
                    </a:lnTo>
                    <a:lnTo>
                      <a:pt x="181" y="1578"/>
                    </a:lnTo>
                    <a:lnTo>
                      <a:pt x="190" y="1551"/>
                    </a:lnTo>
                    <a:lnTo>
                      <a:pt x="201" y="1526"/>
                    </a:lnTo>
                    <a:lnTo>
                      <a:pt x="214" y="1501"/>
                    </a:lnTo>
                    <a:lnTo>
                      <a:pt x="227" y="1476"/>
                    </a:lnTo>
                    <a:lnTo>
                      <a:pt x="243" y="1453"/>
                    </a:lnTo>
                    <a:lnTo>
                      <a:pt x="296" y="1389"/>
                    </a:lnTo>
                    <a:lnTo>
                      <a:pt x="365" y="1309"/>
                    </a:lnTo>
                    <a:lnTo>
                      <a:pt x="442" y="1221"/>
                    </a:lnTo>
                    <a:lnTo>
                      <a:pt x="522" y="1127"/>
                    </a:lnTo>
                    <a:lnTo>
                      <a:pt x="598" y="1037"/>
                    </a:lnTo>
                    <a:lnTo>
                      <a:pt x="664" y="955"/>
                    </a:lnTo>
                    <a:lnTo>
                      <a:pt x="691" y="919"/>
                    </a:lnTo>
                    <a:lnTo>
                      <a:pt x="715" y="887"/>
                    </a:lnTo>
                    <a:lnTo>
                      <a:pt x="724" y="872"/>
                    </a:lnTo>
                    <a:lnTo>
                      <a:pt x="733" y="860"/>
                    </a:lnTo>
                    <a:lnTo>
                      <a:pt x="739" y="849"/>
                    </a:lnTo>
                    <a:lnTo>
                      <a:pt x="743" y="840"/>
                    </a:lnTo>
                    <a:lnTo>
                      <a:pt x="760" y="801"/>
                    </a:lnTo>
                    <a:lnTo>
                      <a:pt x="776" y="761"/>
                    </a:lnTo>
                    <a:lnTo>
                      <a:pt x="783" y="743"/>
                    </a:lnTo>
                    <a:lnTo>
                      <a:pt x="788" y="725"/>
                    </a:lnTo>
                    <a:lnTo>
                      <a:pt x="790" y="709"/>
                    </a:lnTo>
                    <a:lnTo>
                      <a:pt x="790" y="696"/>
                    </a:lnTo>
                    <a:lnTo>
                      <a:pt x="790" y="691"/>
                    </a:lnTo>
                    <a:lnTo>
                      <a:pt x="788" y="688"/>
                    </a:lnTo>
                    <a:lnTo>
                      <a:pt x="785" y="685"/>
                    </a:lnTo>
                    <a:lnTo>
                      <a:pt x="781" y="683"/>
                    </a:lnTo>
                    <a:lnTo>
                      <a:pt x="778" y="683"/>
                    </a:lnTo>
                    <a:lnTo>
                      <a:pt x="771" y="683"/>
                    </a:lnTo>
                    <a:lnTo>
                      <a:pt x="765" y="685"/>
                    </a:lnTo>
                    <a:lnTo>
                      <a:pt x="758" y="689"/>
                    </a:lnTo>
                    <a:lnTo>
                      <a:pt x="749" y="694"/>
                    </a:lnTo>
                    <a:lnTo>
                      <a:pt x="739" y="700"/>
                    </a:lnTo>
                    <a:lnTo>
                      <a:pt x="728" y="709"/>
                    </a:lnTo>
                    <a:lnTo>
                      <a:pt x="714" y="719"/>
                    </a:lnTo>
                    <a:lnTo>
                      <a:pt x="685" y="745"/>
                    </a:lnTo>
                    <a:lnTo>
                      <a:pt x="649" y="780"/>
                    </a:lnTo>
                    <a:lnTo>
                      <a:pt x="630" y="800"/>
                    </a:lnTo>
                    <a:lnTo>
                      <a:pt x="613" y="820"/>
                    </a:lnTo>
                    <a:lnTo>
                      <a:pt x="595" y="840"/>
                    </a:lnTo>
                    <a:lnTo>
                      <a:pt x="580" y="861"/>
                    </a:lnTo>
                    <a:lnTo>
                      <a:pt x="565" y="882"/>
                    </a:lnTo>
                    <a:lnTo>
                      <a:pt x="552" y="904"/>
                    </a:lnTo>
                    <a:lnTo>
                      <a:pt x="538" y="925"/>
                    </a:lnTo>
                    <a:lnTo>
                      <a:pt x="525" y="946"/>
                    </a:lnTo>
                    <a:lnTo>
                      <a:pt x="502" y="988"/>
                    </a:lnTo>
                    <a:lnTo>
                      <a:pt x="481" y="1031"/>
                    </a:lnTo>
                    <a:lnTo>
                      <a:pt x="461" y="1073"/>
                    </a:lnTo>
                    <a:lnTo>
                      <a:pt x="441" y="1113"/>
                    </a:lnTo>
                    <a:lnTo>
                      <a:pt x="421" y="1153"/>
                    </a:lnTo>
                    <a:lnTo>
                      <a:pt x="399" y="1189"/>
                    </a:lnTo>
                    <a:lnTo>
                      <a:pt x="388" y="1207"/>
                    </a:lnTo>
                    <a:lnTo>
                      <a:pt x="377" y="1224"/>
                    </a:lnTo>
                    <a:lnTo>
                      <a:pt x="366" y="1241"/>
                    </a:lnTo>
                    <a:lnTo>
                      <a:pt x="353" y="1256"/>
                    </a:lnTo>
                    <a:lnTo>
                      <a:pt x="340" y="1271"/>
                    </a:lnTo>
                    <a:lnTo>
                      <a:pt x="326" y="1283"/>
                    </a:lnTo>
                    <a:lnTo>
                      <a:pt x="312" y="1297"/>
                    </a:lnTo>
                    <a:lnTo>
                      <a:pt x="296" y="1308"/>
                    </a:lnTo>
                    <a:lnTo>
                      <a:pt x="280" y="1319"/>
                    </a:lnTo>
                    <a:lnTo>
                      <a:pt x="262" y="1328"/>
                    </a:lnTo>
                    <a:lnTo>
                      <a:pt x="243" y="1337"/>
                    </a:lnTo>
                    <a:lnTo>
                      <a:pt x="224" y="1343"/>
                    </a:lnTo>
                    <a:lnTo>
                      <a:pt x="205" y="1349"/>
                    </a:lnTo>
                    <a:lnTo>
                      <a:pt x="189" y="1352"/>
                    </a:lnTo>
                    <a:lnTo>
                      <a:pt x="172" y="1352"/>
                    </a:lnTo>
                    <a:lnTo>
                      <a:pt x="159" y="1350"/>
                    </a:lnTo>
                    <a:lnTo>
                      <a:pt x="147" y="1347"/>
                    </a:lnTo>
                    <a:lnTo>
                      <a:pt x="136" y="1340"/>
                    </a:lnTo>
                    <a:lnTo>
                      <a:pt x="127" y="1333"/>
                    </a:lnTo>
                    <a:lnTo>
                      <a:pt x="120" y="1324"/>
                    </a:lnTo>
                    <a:lnTo>
                      <a:pt x="114" y="1313"/>
                    </a:lnTo>
                    <a:lnTo>
                      <a:pt x="109" y="1300"/>
                    </a:lnTo>
                    <a:lnTo>
                      <a:pt x="105" y="1287"/>
                    </a:lnTo>
                    <a:lnTo>
                      <a:pt x="102" y="1272"/>
                    </a:lnTo>
                    <a:lnTo>
                      <a:pt x="101" y="1256"/>
                    </a:lnTo>
                    <a:lnTo>
                      <a:pt x="101" y="1239"/>
                    </a:lnTo>
                    <a:lnTo>
                      <a:pt x="101" y="1222"/>
                    </a:lnTo>
                    <a:lnTo>
                      <a:pt x="102" y="1203"/>
                    </a:lnTo>
                    <a:lnTo>
                      <a:pt x="109" y="1164"/>
                    </a:lnTo>
                    <a:lnTo>
                      <a:pt x="116" y="1126"/>
                    </a:lnTo>
                    <a:lnTo>
                      <a:pt x="126" y="1086"/>
                    </a:lnTo>
                    <a:lnTo>
                      <a:pt x="137" y="1047"/>
                    </a:lnTo>
                    <a:lnTo>
                      <a:pt x="151" y="1010"/>
                    </a:lnTo>
                    <a:lnTo>
                      <a:pt x="164" y="975"/>
                    </a:lnTo>
                    <a:lnTo>
                      <a:pt x="177" y="945"/>
                    </a:lnTo>
                    <a:lnTo>
                      <a:pt x="190" y="919"/>
                    </a:lnTo>
                    <a:lnTo>
                      <a:pt x="204" y="892"/>
                    </a:lnTo>
                    <a:lnTo>
                      <a:pt x="217" y="867"/>
                    </a:lnTo>
                    <a:lnTo>
                      <a:pt x="232" y="844"/>
                    </a:lnTo>
                    <a:lnTo>
                      <a:pt x="246" y="821"/>
                    </a:lnTo>
                    <a:lnTo>
                      <a:pt x="261" y="800"/>
                    </a:lnTo>
                    <a:lnTo>
                      <a:pt x="276" y="780"/>
                    </a:lnTo>
                    <a:lnTo>
                      <a:pt x="291" y="760"/>
                    </a:lnTo>
                    <a:lnTo>
                      <a:pt x="305" y="743"/>
                    </a:lnTo>
                    <a:lnTo>
                      <a:pt x="335" y="709"/>
                    </a:lnTo>
                    <a:lnTo>
                      <a:pt x="365" y="679"/>
                    </a:lnTo>
                    <a:lnTo>
                      <a:pt x="393" y="651"/>
                    </a:lnTo>
                    <a:lnTo>
                      <a:pt x="422" y="625"/>
                    </a:lnTo>
                    <a:lnTo>
                      <a:pt x="478" y="580"/>
                    </a:lnTo>
                    <a:lnTo>
                      <a:pt x="529" y="540"/>
                    </a:lnTo>
                    <a:lnTo>
                      <a:pt x="553" y="520"/>
                    </a:lnTo>
                    <a:lnTo>
                      <a:pt x="575" y="500"/>
                    </a:lnTo>
                    <a:lnTo>
                      <a:pt x="595" y="480"/>
                    </a:lnTo>
                    <a:lnTo>
                      <a:pt x="614" y="459"/>
                    </a:lnTo>
                    <a:lnTo>
                      <a:pt x="649" y="412"/>
                    </a:lnTo>
                    <a:lnTo>
                      <a:pt x="681" y="364"/>
                    </a:lnTo>
                    <a:lnTo>
                      <a:pt x="695" y="342"/>
                    </a:lnTo>
                    <a:lnTo>
                      <a:pt x="708" y="319"/>
                    </a:lnTo>
                    <a:lnTo>
                      <a:pt x="719" y="298"/>
                    </a:lnTo>
                    <a:lnTo>
                      <a:pt x="726" y="280"/>
                    </a:lnTo>
                    <a:lnTo>
                      <a:pt x="733" y="263"/>
                    </a:lnTo>
                    <a:lnTo>
                      <a:pt x="735" y="248"/>
                    </a:lnTo>
                    <a:lnTo>
                      <a:pt x="735" y="242"/>
                    </a:lnTo>
                    <a:lnTo>
                      <a:pt x="734" y="236"/>
                    </a:lnTo>
                    <a:lnTo>
                      <a:pt x="733" y="231"/>
                    </a:lnTo>
                    <a:lnTo>
                      <a:pt x="730" y="227"/>
                    </a:lnTo>
                    <a:lnTo>
                      <a:pt x="726" y="223"/>
                    </a:lnTo>
                    <a:lnTo>
                      <a:pt x="721" y="221"/>
                    </a:lnTo>
                    <a:lnTo>
                      <a:pt x="715" y="220"/>
                    </a:lnTo>
                    <a:lnTo>
                      <a:pt x="709" y="218"/>
                    </a:lnTo>
                    <a:lnTo>
                      <a:pt x="700" y="220"/>
                    </a:lnTo>
                    <a:lnTo>
                      <a:pt x="691" y="221"/>
                    </a:lnTo>
                    <a:lnTo>
                      <a:pt x="680" y="223"/>
                    </a:lnTo>
                    <a:lnTo>
                      <a:pt x="669" y="227"/>
                    </a:lnTo>
                    <a:lnTo>
                      <a:pt x="645" y="235"/>
                    </a:lnTo>
                    <a:lnTo>
                      <a:pt x="622" y="243"/>
                    </a:lnTo>
                    <a:lnTo>
                      <a:pt x="600" y="253"/>
                    </a:lnTo>
                    <a:lnTo>
                      <a:pt x="580" y="265"/>
                    </a:lnTo>
                    <a:lnTo>
                      <a:pt x="560" y="276"/>
                    </a:lnTo>
                    <a:lnTo>
                      <a:pt x="542" y="289"/>
                    </a:lnTo>
                    <a:lnTo>
                      <a:pt x="524" y="303"/>
                    </a:lnTo>
                    <a:lnTo>
                      <a:pt x="508" y="318"/>
                    </a:lnTo>
                    <a:lnTo>
                      <a:pt x="493" y="333"/>
                    </a:lnTo>
                    <a:lnTo>
                      <a:pt x="478" y="349"/>
                    </a:lnTo>
                    <a:lnTo>
                      <a:pt x="464" y="367"/>
                    </a:lnTo>
                    <a:lnTo>
                      <a:pt x="451" y="384"/>
                    </a:lnTo>
                    <a:lnTo>
                      <a:pt x="438" y="402"/>
                    </a:lnTo>
                    <a:lnTo>
                      <a:pt x="426" y="419"/>
                    </a:lnTo>
                    <a:lnTo>
                      <a:pt x="414" y="438"/>
                    </a:lnTo>
                    <a:lnTo>
                      <a:pt x="404" y="457"/>
                    </a:lnTo>
                    <a:lnTo>
                      <a:pt x="383" y="495"/>
                    </a:lnTo>
                    <a:lnTo>
                      <a:pt x="366" y="533"/>
                    </a:lnTo>
                    <a:lnTo>
                      <a:pt x="348" y="572"/>
                    </a:lnTo>
                    <a:lnTo>
                      <a:pt x="332" y="608"/>
                    </a:lnTo>
                    <a:lnTo>
                      <a:pt x="316" y="644"/>
                    </a:lnTo>
                    <a:lnTo>
                      <a:pt x="301" y="678"/>
                    </a:lnTo>
                    <a:lnTo>
                      <a:pt x="285" y="708"/>
                    </a:lnTo>
                    <a:lnTo>
                      <a:pt x="268" y="735"/>
                    </a:lnTo>
                    <a:lnTo>
                      <a:pt x="236" y="791"/>
                    </a:lnTo>
                    <a:lnTo>
                      <a:pt x="197" y="860"/>
                    </a:lnTo>
                    <a:lnTo>
                      <a:pt x="177" y="895"/>
                    </a:lnTo>
                    <a:lnTo>
                      <a:pt x="155" y="929"/>
                    </a:lnTo>
                    <a:lnTo>
                      <a:pt x="134" y="962"/>
                    </a:lnTo>
                    <a:lnTo>
                      <a:pt x="112" y="991"/>
                    </a:lnTo>
                    <a:lnTo>
                      <a:pt x="102" y="1003"/>
                    </a:lnTo>
                    <a:lnTo>
                      <a:pt x="92" y="1016"/>
                    </a:lnTo>
                    <a:lnTo>
                      <a:pt x="83" y="1026"/>
                    </a:lnTo>
                    <a:lnTo>
                      <a:pt x="74" y="1035"/>
                    </a:lnTo>
                    <a:lnTo>
                      <a:pt x="64" y="1041"/>
                    </a:lnTo>
                    <a:lnTo>
                      <a:pt x="55" y="1046"/>
                    </a:lnTo>
                    <a:lnTo>
                      <a:pt x="48" y="1048"/>
                    </a:lnTo>
                    <a:lnTo>
                      <a:pt x="39" y="1050"/>
                    </a:lnTo>
                    <a:lnTo>
                      <a:pt x="33" y="1047"/>
                    </a:lnTo>
                    <a:lnTo>
                      <a:pt x="25" y="1042"/>
                    </a:lnTo>
                    <a:lnTo>
                      <a:pt x="20" y="1036"/>
                    </a:lnTo>
                    <a:lnTo>
                      <a:pt x="14" y="1026"/>
                    </a:lnTo>
                    <a:lnTo>
                      <a:pt x="10" y="1012"/>
                    </a:lnTo>
                    <a:lnTo>
                      <a:pt x="6" y="996"/>
                    </a:lnTo>
                    <a:lnTo>
                      <a:pt x="4" y="976"/>
                    </a:lnTo>
                    <a:lnTo>
                      <a:pt x="1" y="953"/>
                    </a:lnTo>
                    <a:lnTo>
                      <a:pt x="0" y="927"/>
                    </a:lnTo>
                    <a:lnTo>
                      <a:pt x="0" y="902"/>
                    </a:lnTo>
                    <a:lnTo>
                      <a:pt x="0" y="876"/>
                    </a:lnTo>
                    <a:lnTo>
                      <a:pt x="1" y="851"/>
                    </a:lnTo>
                    <a:lnTo>
                      <a:pt x="4" y="825"/>
                    </a:lnTo>
                    <a:lnTo>
                      <a:pt x="6" y="799"/>
                    </a:lnTo>
                    <a:lnTo>
                      <a:pt x="10" y="774"/>
                    </a:lnTo>
                    <a:lnTo>
                      <a:pt x="14" y="748"/>
                    </a:lnTo>
                    <a:lnTo>
                      <a:pt x="19" y="723"/>
                    </a:lnTo>
                    <a:lnTo>
                      <a:pt x="25" y="698"/>
                    </a:lnTo>
                    <a:lnTo>
                      <a:pt x="31" y="673"/>
                    </a:lnTo>
                    <a:lnTo>
                      <a:pt x="38" y="648"/>
                    </a:lnTo>
                    <a:lnTo>
                      <a:pt x="54" y="599"/>
                    </a:lnTo>
                    <a:lnTo>
                      <a:pt x="71" y="550"/>
                    </a:lnTo>
                    <a:lnTo>
                      <a:pt x="90" y="504"/>
                    </a:lnTo>
                    <a:lnTo>
                      <a:pt x="111" y="460"/>
                    </a:lnTo>
                    <a:lnTo>
                      <a:pt x="134" y="418"/>
                    </a:lnTo>
                    <a:lnTo>
                      <a:pt x="157" y="377"/>
                    </a:lnTo>
                    <a:lnTo>
                      <a:pt x="182" y="339"/>
                    </a:lnTo>
                    <a:lnTo>
                      <a:pt x="207" y="303"/>
                    </a:lnTo>
                    <a:lnTo>
                      <a:pt x="232" y="271"/>
                    </a:lnTo>
                    <a:lnTo>
                      <a:pt x="258" y="241"/>
                    </a:lnTo>
                    <a:lnTo>
                      <a:pt x="285" y="213"/>
                    </a:lnTo>
                    <a:lnTo>
                      <a:pt x="313" y="187"/>
                    </a:lnTo>
                    <a:lnTo>
                      <a:pt x="342" y="161"/>
                    </a:lnTo>
                    <a:lnTo>
                      <a:pt x="371" y="135"/>
                    </a:lnTo>
                    <a:lnTo>
                      <a:pt x="401" y="111"/>
                    </a:lnTo>
                    <a:lnTo>
                      <a:pt x="432" y="89"/>
                    </a:lnTo>
                    <a:lnTo>
                      <a:pt x="463" y="69"/>
                    </a:lnTo>
                    <a:lnTo>
                      <a:pt x="494" y="50"/>
                    </a:lnTo>
                    <a:lnTo>
                      <a:pt x="527" y="34"/>
                    </a:lnTo>
                    <a:lnTo>
                      <a:pt x="558" y="21"/>
                    </a:lnTo>
                    <a:lnTo>
                      <a:pt x="573" y="15"/>
                    </a:lnTo>
                    <a:lnTo>
                      <a:pt x="589" y="11"/>
                    </a:lnTo>
                    <a:lnTo>
                      <a:pt x="604" y="7"/>
                    </a:lnTo>
                    <a:lnTo>
                      <a:pt x="620" y="4"/>
                    </a:lnTo>
                    <a:lnTo>
                      <a:pt x="635" y="1"/>
                    </a:lnTo>
                    <a:lnTo>
                      <a:pt x="650" y="0"/>
                    </a:lnTo>
                    <a:lnTo>
                      <a:pt x="665" y="0"/>
                    </a:lnTo>
                    <a:lnTo>
                      <a:pt x="680" y="1"/>
                    </a:lnTo>
                    <a:lnTo>
                      <a:pt x="695" y="2"/>
                    </a:lnTo>
                    <a:lnTo>
                      <a:pt x="710" y="5"/>
                    </a:lnTo>
                    <a:lnTo>
                      <a:pt x="724" y="9"/>
                    </a:lnTo>
                    <a:lnTo>
                      <a:pt x="738" y="14"/>
                    </a:lnTo>
                    <a:lnTo>
                      <a:pt x="754" y="19"/>
                    </a:lnTo>
                    <a:lnTo>
                      <a:pt x="795" y="25"/>
                    </a:lnTo>
                    <a:lnTo>
                      <a:pt x="807" y="26"/>
                    </a:lnTo>
                    <a:lnTo>
                      <a:pt x="821" y="27"/>
                    </a:lnTo>
                    <a:lnTo>
                      <a:pt x="836" y="27"/>
                    </a:lnTo>
                    <a:lnTo>
                      <a:pt x="850" y="26"/>
                    </a:lnTo>
                    <a:lnTo>
                      <a:pt x="866" y="25"/>
                    </a:lnTo>
                    <a:lnTo>
                      <a:pt x="881" y="22"/>
                    </a:lnTo>
                    <a:lnTo>
                      <a:pt x="896" y="19"/>
                    </a:lnTo>
                    <a:lnTo>
                      <a:pt x="911" y="14"/>
                    </a:lnTo>
                    <a:lnTo>
                      <a:pt x="926" y="10"/>
                    </a:lnTo>
                    <a:lnTo>
                      <a:pt x="941" y="6"/>
                    </a:lnTo>
                    <a:lnTo>
                      <a:pt x="956" y="4"/>
                    </a:lnTo>
                    <a:lnTo>
                      <a:pt x="971" y="1"/>
                    </a:lnTo>
                    <a:lnTo>
                      <a:pt x="987" y="0"/>
                    </a:lnTo>
                    <a:lnTo>
                      <a:pt x="1003" y="0"/>
                    </a:lnTo>
                    <a:lnTo>
                      <a:pt x="1020" y="0"/>
                    </a:lnTo>
                    <a:lnTo>
                      <a:pt x="1036" y="2"/>
                    </a:lnTo>
                    <a:lnTo>
                      <a:pt x="1053" y="6"/>
                    </a:lnTo>
                    <a:lnTo>
                      <a:pt x="1071" y="10"/>
                    </a:lnTo>
                    <a:lnTo>
                      <a:pt x="1089" y="16"/>
                    </a:lnTo>
                    <a:lnTo>
                      <a:pt x="1107" y="24"/>
                    </a:lnTo>
                    <a:lnTo>
                      <a:pt x="1127" y="32"/>
                    </a:lnTo>
                    <a:lnTo>
                      <a:pt x="1146" y="42"/>
                    </a:lnTo>
                    <a:lnTo>
                      <a:pt x="1167" y="55"/>
                    </a:lnTo>
                    <a:lnTo>
                      <a:pt x="1188" y="69"/>
                    </a:lnTo>
                    <a:close/>
                  </a:path>
                </a:pathLst>
              </a:custGeom>
              <a:noFill/>
              <a:ln w="3175">
                <a:solidFill>
                  <a:srgbClr val="1F1A17"/>
                </a:solidFill>
                <a:round/>
                <a:headEnd/>
                <a:tailEnd/>
              </a:ln>
            </p:spPr>
            <p:txBody>
              <a:bodyPr/>
              <a:lstStyle/>
              <a:p>
                <a:endParaRPr lang="en-US"/>
              </a:p>
            </p:txBody>
          </p:sp>
          <p:sp>
            <p:nvSpPr>
              <p:cNvPr id="1532" name="Freeform 81"/>
              <p:cNvSpPr>
                <a:spLocks/>
              </p:cNvSpPr>
              <p:nvPr/>
            </p:nvSpPr>
            <p:spPr bwMode="auto">
              <a:xfrm>
                <a:off x="2813" y="2346"/>
                <a:ext cx="139" cy="172"/>
              </a:xfrm>
              <a:custGeom>
                <a:avLst/>
                <a:gdLst>
                  <a:gd name="T0" fmla="*/ 52 w 694"/>
                  <a:gd name="T1" fmla="*/ 0 h 861"/>
                  <a:gd name="T2" fmla="*/ 77 w 694"/>
                  <a:gd name="T3" fmla="*/ 7 h 861"/>
                  <a:gd name="T4" fmla="*/ 107 w 694"/>
                  <a:gd name="T5" fmla="*/ 21 h 861"/>
                  <a:gd name="T6" fmla="*/ 140 w 694"/>
                  <a:gd name="T7" fmla="*/ 40 h 861"/>
                  <a:gd name="T8" fmla="*/ 196 w 694"/>
                  <a:gd name="T9" fmla="*/ 81 h 861"/>
                  <a:gd name="T10" fmla="*/ 280 w 694"/>
                  <a:gd name="T11" fmla="*/ 152 h 861"/>
                  <a:gd name="T12" fmla="*/ 366 w 694"/>
                  <a:gd name="T13" fmla="*/ 238 h 861"/>
                  <a:gd name="T14" fmla="*/ 430 w 694"/>
                  <a:gd name="T15" fmla="*/ 310 h 861"/>
                  <a:gd name="T16" fmla="*/ 470 w 694"/>
                  <a:gd name="T17" fmla="*/ 360 h 861"/>
                  <a:gd name="T18" fmla="*/ 508 w 694"/>
                  <a:gd name="T19" fmla="*/ 413 h 861"/>
                  <a:gd name="T20" fmla="*/ 545 w 694"/>
                  <a:gd name="T21" fmla="*/ 466 h 861"/>
                  <a:gd name="T22" fmla="*/ 576 w 694"/>
                  <a:gd name="T23" fmla="*/ 519 h 861"/>
                  <a:gd name="T24" fmla="*/ 603 w 694"/>
                  <a:gd name="T25" fmla="*/ 571 h 861"/>
                  <a:gd name="T26" fmla="*/ 636 w 694"/>
                  <a:gd name="T27" fmla="*/ 647 h 861"/>
                  <a:gd name="T28" fmla="*/ 668 w 694"/>
                  <a:gd name="T29" fmla="*/ 731 h 861"/>
                  <a:gd name="T30" fmla="*/ 687 w 694"/>
                  <a:gd name="T31" fmla="*/ 795 h 861"/>
                  <a:gd name="T32" fmla="*/ 694 w 694"/>
                  <a:gd name="T33" fmla="*/ 837 h 861"/>
                  <a:gd name="T34" fmla="*/ 693 w 694"/>
                  <a:gd name="T35" fmla="*/ 856 h 861"/>
                  <a:gd name="T36" fmla="*/ 689 w 694"/>
                  <a:gd name="T37" fmla="*/ 861 h 861"/>
                  <a:gd name="T38" fmla="*/ 683 w 694"/>
                  <a:gd name="T39" fmla="*/ 861 h 861"/>
                  <a:gd name="T40" fmla="*/ 674 w 694"/>
                  <a:gd name="T41" fmla="*/ 855 h 861"/>
                  <a:gd name="T42" fmla="*/ 658 w 694"/>
                  <a:gd name="T43" fmla="*/ 835 h 861"/>
                  <a:gd name="T44" fmla="*/ 631 w 694"/>
                  <a:gd name="T45" fmla="*/ 788 h 861"/>
                  <a:gd name="T46" fmla="*/ 582 w 694"/>
                  <a:gd name="T47" fmla="*/ 680 h 861"/>
                  <a:gd name="T48" fmla="*/ 526 w 694"/>
                  <a:gd name="T49" fmla="*/ 558 h 861"/>
                  <a:gd name="T50" fmla="*/ 482 w 694"/>
                  <a:gd name="T51" fmla="*/ 474 h 861"/>
                  <a:gd name="T52" fmla="*/ 435 w 694"/>
                  <a:gd name="T53" fmla="*/ 393 h 861"/>
                  <a:gd name="T54" fmla="*/ 380 w 694"/>
                  <a:gd name="T55" fmla="*/ 314 h 861"/>
                  <a:gd name="T56" fmla="*/ 335 w 694"/>
                  <a:gd name="T57" fmla="*/ 260 h 861"/>
                  <a:gd name="T58" fmla="*/ 304 w 694"/>
                  <a:gd name="T59" fmla="*/ 228 h 861"/>
                  <a:gd name="T60" fmla="*/ 269 w 694"/>
                  <a:gd name="T61" fmla="*/ 198 h 861"/>
                  <a:gd name="T62" fmla="*/ 234 w 694"/>
                  <a:gd name="T63" fmla="*/ 171 h 861"/>
                  <a:gd name="T64" fmla="*/ 144 w 694"/>
                  <a:gd name="T65" fmla="*/ 114 h 861"/>
                  <a:gd name="T66" fmla="*/ 45 w 694"/>
                  <a:gd name="T67" fmla="*/ 55 h 861"/>
                  <a:gd name="T68" fmla="*/ 8 w 694"/>
                  <a:gd name="T69" fmla="*/ 27 h 861"/>
                  <a:gd name="T70" fmla="*/ 2 w 694"/>
                  <a:gd name="T71" fmla="*/ 17 h 861"/>
                  <a:gd name="T72" fmla="*/ 0 w 694"/>
                  <a:gd name="T73" fmla="*/ 12 h 861"/>
                  <a:gd name="T74" fmla="*/ 7 w 694"/>
                  <a:gd name="T75" fmla="*/ 7 h 861"/>
                  <a:gd name="T76" fmla="*/ 27 w 694"/>
                  <a:gd name="T77" fmla="*/ 2 h 8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4"/>
                  <a:gd name="T118" fmla="*/ 0 h 861"/>
                  <a:gd name="T119" fmla="*/ 694 w 694"/>
                  <a:gd name="T120" fmla="*/ 861 h 8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4" h="861">
                    <a:moveTo>
                      <a:pt x="42" y="0"/>
                    </a:moveTo>
                    <a:lnTo>
                      <a:pt x="52" y="0"/>
                    </a:lnTo>
                    <a:lnTo>
                      <a:pt x="64" y="2"/>
                    </a:lnTo>
                    <a:lnTo>
                      <a:pt x="77" y="7"/>
                    </a:lnTo>
                    <a:lnTo>
                      <a:pt x="92" y="12"/>
                    </a:lnTo>
                    <a:lnTo>
                      <a:pt x="107" y="21"/>
                    </a:lnTo>
                    <a:lnTo>
                      <a:pt x="123" y="30"/>
                    </a:lnTo>
                    <a:lnTo>
                      <a:pt x="140" y="40"/>
                    </a:lnTo>
                    <a:lnTo>
                      <a:pt x="158" y="52"/>
                    </a:lnTo>
                    <a:lnTo>
                      <a:pt x="196" y="81"/>
                    </a:lnTo>
                    <a:lnTo>
                      <a:pt x="238" y="113"/>
                    </a:lnTo>
                    <a:lnTo>
                      <a:pt x="280" y="152"/>
                    </a:lnTo>
                    <a:lnTo>
                      <a:pt x="322" y="193"/>
                    </a:lnTo>
                    <a:lnTo>
                      <a:pt x="366" y="238"/>
                    </a:lnTo>
                    <a:lnTo>
                      <a:pt x="408" y="285"/>
                    </a:lnTo>
                    <a:lnTo>
                      <a:pt x="430" y="310"/>
                    </a:lnTo>
                    <a:lnTo>
                      <a:pt x="450" y="335"/>
                    </a:lnTo>
                    <a:lnTo>
                      <a:pt x="470" y="360"/>
                    </a:lnTo>
                    <a:lnTo>
                      <a:pt x="490" y="387"/>
                    </a:lnTo>
                    <a:lnTo>
                      <a:pt x="508" y="413"/>
                    </a:lnTo>
                    <a:lnTo>
                      <a:pt x="527" y="439"/>
                    </a:lnTo>
                    <a:lnTo>
                      <a:pt x="545" y="466"/>
                    </a:lnTo>
                    <a:lnTo>
                      <a:pt x="561" y="493"/>
                    </a:lnTo>
                    <a:lnTo>
                      <a:pt x="576" y="519"/>
                    </a:lnTo>
                    <a:lnTo>
                      <a:pt x="589" y="545"/>
                    </a:lnTo>
                    <a:lnTo>
                      <a:pt x="603" y="571"/>
                    </a:lnTo>
                    <a:lnTo>
                      <a:pt x="614" y="597"/>
                    </a:lnTo>
                    <a:lnTo>
                      <a:pt x="636" y="647"/>
                    </a:lnTo>
                    <a:lnTo>
                      <a:pt x="654" y="691"/>
                    </a:lnTo>
                    <a:lnTo>
                      <a:pt x="668" y="731"/>
                    </a:lnTo>
                    <a:lnTo>
                      <a:pt x="679" y="766"/>
                    </a:lnTo>
                    <a:lnTo>
                      <a:pt x="687" y="795"/>
                    </a:lnTo>
                    <a:lnTo>
                      <a:pt x="693" y="818"/>
                    </a:lnTo>
                    <a:lnTo>
                      <a:pt x="694" y="837"/>
                    </a:lnTo>
                    <a:lnTo>
                      <a:pt x="694" y="851"/>
                    </a:lnTo>
                    <a:lnTo>
                      <a:pt x="693" y="856"/>
                    </a:lnTo>
                    <a:lnTo>
                      <a:pt x="692" y="858"/>
                    </a:lnTo>
                    <a:lnTo>
                      <a:pt x="689" y="861"/>
                    </a:lnTo>
                    <a:lnTo>
                      <a:pt x="687" y="861"/>
                    </a:lnTo>
                    <a:lnTo>
                      <a:pt x="683" y="861"/>
                    </a:lnTo>
                    <a:lnTo>
                      <a:pt x="679" y="858"/>
                    </a:lnTo>
                    <a:lnTo>
                      <a:pt x="674" y="855"/>
                    </a:lnTo>
                    <a:lnTo>
                      <a:pt x="669" y="850"/>
                    </a:lnTo>
                    <a:lnTo>
                      <a:pt x="658" y="835"/>
                    </a:lnTo>
                    <a:lnTo>
                      <a:pt x="646" y="815"/>
                    </a:lnTo>
                    <a:lnTo>
                      <a:pt x="631" y="788"/>
                    </a:lnTo>
                    <a:lnTo>
                      <a:pt x="614" y="756"/>
                    </a:lnTo>
                    <a:lnTo>
                      <a:pt x="582" y="680"/>
                    </a:lnTo>
                    <a:lnTo>
                      <a:pt x="546" y="599"/>
                    </a:lnTo>
                    <a:lnTo>
                      <a:pt x="526" y="558"/>
                    </a:lnTo>
                    <a:lnTo>
                      <a:pt x="505" y="516"/>
                    </a:lnTo>
                    <a:lnTo>
                      <a:pt x="482" y="474"/>
                    </a:lnTo>
                    <a:lnTo>
                      <a:pt x="460" y="433"/>
                    </a:lnTo>
                    <a:lnTo>
                      <a:pt x="435" y="393"/>
                    </a:lnTo>
                    <a:lnTo>
                      <a:pt x="408" y="353"/>
                    </a:lnTo>
                    <a:lnTo>
                      <a:pt x="380" y="314"/>
                    </a:lnTo>
                    <a:lnTo>
                      <a:pt x="351" y="278"/>
                    </a:lnTo>
                    <a:lnTo>
                      <a:pt x="335" y="260"/>
                    </a:lnTo>
                    <a:lnTo>
                      <a:pt x="320" y="244"/>
                    </a:lnTo>
                    <a:lnTo>
                      <a:pt x="304" y="228"/>
                    </a:lnTo>
                    <a:lnTo>
                      <a:pt x="286" y="213"/>
                    </a:lnTo>
                    <a:lnTo>
                      <a:pt x="269" y="198"/>
                    </a:lnTo>
                    <a:lnTo>
                      <a:pt x="251" y="183"/>
                    </a:lnTo>
                    <a:lnTo>
                      <a:pt x="234" y="171"/>
                    </a:lnTo>
                    <a:lnTo>
                      <a:pt x="215" y="158"/>
                    </a:lnTo>
                    <a:lnTo>
                      <a:pt x="144" y="114"/>
                    </a:lnTo>
                    <a:lnTo>
                      <a:pt x="88" y="81"/>
                    </a:lnTo>
                    <a:lnTo>
                      <a:pt x="45" y="55"/>
                    </a:lnTo>
                    <a:lnTo>
                      <a:pt x="17" y="35"/>
                    </a:lnTo>
                    <a:lnTo>
                      <a:pt x="8" y="27"/>
                    </a:lnTo>
                    <a:lnTo>
                      <a:pt x="3" y="20"/>
                    </a:lnTo>
                    <a:lnTo>
                      <a:pt x="2" y="17"/>
                    </a:lnTo>
                    <a:lnTo>
                      <a:pt x="0" y="15"/>
                    </a:lnTo>
                    <a:lnTo>
                      <a:pt x="0" y="12"/>
                    </a:lnTo>
                    <a:lnTo>
                      <a:pt x="2" y="11"/>
                    </a:lnTo>
                    <a:lnTo>
                      <a:pt x="7" y="7"/>
                    </a:lnTo>
                    <a:lnTo>
                      <a:pt x="15" y="5"/>
                    </a:lnTo>
                    <a:lnTo>
                      <a:pt x="27" y="2"/>
                    </a:lnTo>
                    <a:lnTo>
                      <a:pt x="42" y="0"/>
                    </a:lnTo>
                    <a:close/>
                  </a:path>
                </a:pathLst>
              </a:custGeom>
              <a:solidFill>
                <a:srgbClr val="00925A"/>
              </a:solidFill>
              <a:ln w="9525">
                <a:noFill/>
                <a:round/>
                <a:headEnd/>
                <a:tailEnd/>
              </a:ln>
            </p:spPr>
            <p:txBody>
              <a:bodyPr/>
              <a:lstStyle/>
              <a:p>
                <a:endParaRPr lang="en-US"/>
              </a:p>
            </p:txBody>
          </p:sp>
          <p:sp>
            <p:nvSpPr>
              <p:cNvPr id="1533" name="Freeform 82"/>
              <p:cNvSpPr>
                <a:spLocks/>
              </p:cNvSpPr>
              <p:nvPr/>
            </p:nvSpPr>
            <p:spPr bwMode="auto">
              <a:xfrm>
                <a:off x="2818" y="2418"/>
                <a:ext cx="95" cy="122"/>
              </a:xfrm>
              <a:custGeom>
                <a:avLst/>
                <a:gdLst>
                  <a:gd name="T0" fmla="*/ 77 w 471"/>
                  <a:gd name="T1" fmla="*/ 39 h 609"/>
                  <a:gd name="T2" fmla="*/ 119 w 471"/>
                  <a:gd name="T3" fmla="*/ 81 h 609"/>
                  <a:gd name="T4" fmla="*/ 204 w 471"/>
                  <a:gd name="T5" fmla="*/ 175 h 609"/>
                  <a:gd name="T6" fmla="*/ 296 w 471"/>
                  <a:gd name="T7" fmla="*/ 287 h 609"/>
                  <a:gd name="T8" fmla="*/ 355 w 471"/>
                  <a:gd name="T9" fmla="*/ 364 h 609"/>
                  <a:gd name="T10" fmla="*/ 405 w 471"/>
                  <a:gd name="T11" fmla="*/ 433 h 609"/>
                  <a:gd name="T12" fmla="*/ 441 w 471"/>
                  <a:gd name="T13" fmla="*/ 492 h 609"/>
                  <a:gd name="T14" fmla="*/ 458 w 471"/>
                  <a:gd name="T15" fmla="*/ 535 h 609"/>
                  <a:gd name="T16" fmla="*/ 468 w 471"/>
                  <a:gd name="T17" fmla="*/ 568 h 609"/>
                  <a:gd name="T18" fmla="*/ 471 w 471"/>
                  <a:gd name="T19" fmla="*/ 593 h 609"/>
                  <a:gd name="T20" fmla="*/ 470 w 471"/>
                  <a:gd name="T21" fmla="*/ 604 h 609"/>
                  <a:gd name="T22" fmla="*/ 466 w 471"/>
                  <a:gd name="T23" fmla="*/ 608 h 609"/>
                  <a:gd name="T24" fmla="*/ 462 w 471"/>
                  <a:gd name="T25" fmla="*/ 609 h 609"/>
                  <a:gd name="T26" fmla="*/ 456 w 471"/>
                  <a:gd name="T27" fmla="*/ 607 h 609"/>
                  <a:gd name="T28" fmla="*/ 446 w 471"/>
                  <a:gd name="T29" fmla="*/ 598 h 609"/>
                  <a:gd name="T30" fmla="*/ 427 w 471"/>
                  <a:gd name="T31" fmla="*/ 576 h 609"/>
                  <a:gd name="T32" fmla="*/ 405 w 471"/>
                  <a:gd name="T33" fmla="*/ 538 h 609"/>
                  <a:gd name="T34" fmla="*/ 380 w 471"/>
                  <a:gd name="T35" fmla="*/ 488 h 609"/>
                  <a:gd name="T36" fmla="*/ 354 w 471"/>
                  <a:gd name="T37" fmla="*/ 437 h 609"/>
                  <a:gd name="T38" fmla="*/ 324 w 471"/>
                  <a:gd name="T39" fmla="*/ 387 h 609"/>
                  <a:gd name="T40" fmla="*/ 292 w 471"/>
                  <a:gd name="T41" fmla="*/ 341 h 609"/>
                  <a:gd name="T42" fmla="*/ 259 w 471"/>
                  <a:gd name="T43" fmla="*/ 299 h 609"/>
                  <a:gd name="T44" fmla="*/ 224 w 471"/>
                  <a:gd name="T45" fmla="*/ 261 h 609"/>
                  <a:gd name="T46" fmla="*/ 188 w 471"/>
                  <a:gd name="T47" fmla="*/ 230 h 609"/>
                  <a:gd name="T48" fmla="*/ 150 w 471"/>
                  <a:gd name="T49" fmla="*/ 206 h 609"/>
                  <a:gd name="T50" fmla="*/ 120 w 471"/>
                  <a:gd name="T51" fmla="*/ 194 h 609"/>
                  <a:gd name="T52" fmla="*/ 101 w 471"/>
                  <a:gd name="T53" fmla="*/ 181 h 609"/>
                  <a:gd name="T54" fmla="*/ 75 w 471"/>
                  <a:gd name="T55" fmla="*/ 158 h 609"/>
                  <a:gd name="T56" fmla="*/ 43 w 471"/>
                  <a:gd name="T57" fmla="*/ 119 h 609"/>
                  <a:gd name="T58" fmla="*/ 19 w 471"/>
                  <a:gd name="T59" fmla="*/ 78 h 609"/>
                  <a:gd name="T60" fmla="*/ 4 w 471"/>
                  <a:gd name="T61" fmla="*/ 40 h 609"/>
                  <a:gd name="T62" fmla="*/ 0 w 471"/>
                  <a:gd name="T63" fmla="*/ 18 h 609"/>
                  <a:gd name="T64" fmla="*/ 3 w 471"/>
                  <a:gd name="T65" fmla="*/ 8 h 609"/>
                  <a:gd name="T66" fmla="*/ 8 w 471"/>
                  <a:gd name="T67" fmla="*/ 2 h 609"/>
                  <a:gd name="T68" fmla="*/ 18 w 471"/>
                  <a:gd name="T69" fmla="*/ 0 h 609"/>
                  <a:gd name="T70" fmla="*/ 32 w 471"/>
                  <a:gd name="T71" fmla="*/ 5 h 609"/>
                  <a:gd name="T72" fmla="*/ 50 w 471"/>
                  <a:gd name="T73" fmla="*/ 17 h 6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1"/>
                  <a:gd name="T112" fmla="*/ 0 h 609"/>
                  <a:gd name="T113" fmla="*/ 471 w 471"/>
                  <a:gd name="T114" fmla="*/ 609 h 6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1" h="609">
                    <a:moveTo>
                      <a:pt x="62" y="25"/>
                    </a:moveTo>
                    <a:lnTo>
                      <a:pt x="77" y="39"/>
                    </a:lnTo>
                    <a:lnTo>
                      <a:pt x="96" y="58"/>
                    </a:lnTo>
                    <a:lnTo>
                      <a:pt x="119" y="81"/>
                    </a:lnTo>
                    <a:lnTo>
                      <a:pt x="145" y="109"/>
                    </a:lnTo>
                    <a:lnTo>
                      <a:pt x="204" y="175"/>
                    </a:lnTo>
                    <a:lnTo>
                      <a:pt x="265" y="250"/>
                    </a:lnTo>
                    <a:lnTo>
                      <a:pt x="296" y="287"/>
                    </a:lnTo>
                    <a:lnTo>
                      <a:pt x="326" y="326"/>
                    </a:lnTo>
                    <a:lnTo>
                      <a:pt x="355" y="364"/>
                    </a:lnTo>
                    <a:lnTo>
                      <a:pt x="381" y="400"/>
                    </a:lnTo>
                    <a:lnTo>
                      <a:pt x="405" y="433"/>
                    </a:lnTo>
                    <a:lnTo>
                      <a:pt x="425" y="465"/>
                    </a:lnTo>
                    <a:lnTo>
                      <a:pt x="441" y="492"/>
                    </a:lnTo>
                    <a:lnTo>
                      <a:pt x="451" y="515"/>
                    </a:lnTo>
                    <a:lnTo>
                      <a:pt x="458" y="535"/>
                    </a:lnTo>
                    <a:lnTo>
                      <a:pt x="465" y="553"/>
                    </a:lnTo>
                    <a:lnTo>
                      <a:pt x="468" y="568"/>
                    </a:lnTo>
                    <a:lnTo>
                      <a:pt x="471" y="582"/>
                    </a:lnTo>
                    <a:lnTo>
                      <a:pt x="471" y="593"/>
                    </a:lnTo>
                    <a:lnTo>
                      <a:pt x="471" y="601"/>
                    </a:lnTo>
                    <a:lnTo>
                      <a:pt x="470" y="604"/>
                    </a:lnTo>
                    <a:lnTo>
                      <a:pt x="468" y="607"/>
                    </a:lnTo>
                    <a:lnTo>
                      <a:pt x="466" y="608"/>
                    </a:lnTo>
                    <a:lnTo>
                      <a:pt x="465" y="609"/>
                    </a:lnTo>
                    <a:lnTo>
                      <a:pt x="462" y="609"/>
                    </a:lnTo>
                    <a:lnTo>
                      <a:pt x="460" y="608"/>
                    </a:lnTo>
                    <a:lnTo>
                      <a:pt x="456" y="607"/>
                    </a:lnTo>
                    <a:lnTo>
                      <a:pt x="453" y="606"/>
                    </a:lnTo>
                    <a:lnTo>
                      <a:pt x="446" y="598"/>
                    </a:lnTo>
                    <a:lnTo>
                      <a:pt x="437" y="588"/>
                    </a:lnTo>
                    <a:lnTo>
                      <a:pt x="427" y="576"/>
                    </a:lnTo>
                    <a:lnTo>
                      <a:pt x="416" y="558"/>
                    </a:lnTo>
                    <a:lnTo>
                      <a:pt x="405" y="538"/>
                    </a:lnTo>
                    <a:lnTo>
                      <a:pt x="392" y="515"/>
                    </a:lnTo>
                    <a:lnTo>
                      <a:pt x="380" y="488"/>
                    </a:lnTo>
                    <a:lnTo>
                      <a:pt x="367" y="463"/>
                    </a:lnTo>
                    <a:lnTo>
                      <a:pt x="354" y="437"/>
                    </a:lnTo>
                    <a:lnTo>
                      <a:pt x="339" y="412"/>
                    </a:lnTo>
                    <a:lnTo>
                      <a:pt x="324" y="387"/>
                    </a:lnTo>
                    <a:lnTo>
                      <a:pt x="309" y="364"/>
                    </a:lnTo>
                    <a:lnTo>
                      <a:pt x="292" y="341"/>
                    </a:lnTo>
                    <a:lnTo>
                      <a:pt x="276" y="320"/>
                    </a:lnTo>
                    <a:lnTo>
                      <a:pt x="259" y="299"/>
                    </a:lnTo>
                    <a:lnTo>
                      <a:pt x="241" y="279"/>
                    </a:lnTo>
                    <a:lnTo>
                      <a:pt x="224" y="261"/>
                    </a:lnTo>
                    <a:lnTo>
                      <a:pt x="206" y="245"/>
                    </a:lnTo>
                    <a:lnTo>
                      <a:pt x="188" y="230"/>
                    </a:lnTo>
                    <a:lnTo>
                      <a:pt x="169" y="217"/>
                    </a:lnTo>
                    <a:lnTo>
                      <a:pt x="150" y="206"/>
                    </a:lnTo>
                    <a:lnTo>
                      <a:pt x="130" y="198"/>
                    </a:lnTo>
                    <a:lnTo>
                      <a:pt x="120" y="194"/>
                    </a:lnTo>
                    <a:lnTo>
                      <a:pt x="111" y="188"/>
                    </a:lnTo>
                    <a:lnTo>
                      <a:pt x="101" y="181"/>
                    </a:lnTo>
                    <a:lnTo>
                      <a:pt x="93" y="174"/>
                    </a:lnTo>
                    <a:lnTo>
                      <a:pt x="75" y="158"/>
                    </a:lnTo>
                    <a:lnTo>
                      <a:pt x="58" y="139"/>
                    </a:lnTo>
                    <a:lnTo>
                      <a:pt x="43" y="119"/>
                    </a:lnTo>
                    <a:lnTo>
                      <a:pt x="30" y="98"/>
                    </a:lnTo>
                    <a:lnTo>
                      <a:pt x="19" y="78"/>
                    </a:lnTo>
                    <a:lnTo>
                      <a:pt x="10" y="58"/>
                    </a:lnTo>
                    <a:lnTo>
                      <a:pt x="4" y="40"/>
                    </a:lnTo>
                    <a:lnTo>
                      <a:pt x="2" y="25"/>
                    </a:lnTo>
                    <a:lnTo>
                      <a:pt x="0" y="18"/>
                    </a:lnTo>
                    <a:lnTo>
                      <a:pt x="2" y="13"/>
                    </a:lnTo>
                    <a:lnTo>
                      <a:pt x="3" y="8"/>
                    </a:lnTo>
                    <a:lnTo>
                      <a:pt x="5" y="4"/>
                    </a:lnTo>
                    <a:lnTo>
                      <a:pt x="8" y="2"/>
                    </a:lnTo>
                    <a:lnTo>
                      <a:pt x="13" y="0"/>
                    </a:lnTo>
                    <a:lnTo>
                      <a:pt x="18" y="0"/>
                    </a:lnTo>
                    <a:lnTo>
                      <a:pt x="24" y="3"/>
                    </a:lnTo>
                    <a:lnTo>
                      <a:pt x="32" y="5"/>
                    </a:lnTo>
                    <a:lnTo>
                      <a:pt x="40" y="10"/>
                    </a:lnTo>
                    <a:lnTo>
                      <a:pt x="50" y="17"/>
                    </a:lnTo>
                    <a:lnTo>
                      <a:pt x="62" y="25"/>
                    </a:lnTo>
                    <a:close/>
                  </a:path>
                </a:pathLst>
              </a:custGeom>
              <a:solidFill>
                <a:srgbClr val="00925A"/>
              </a:solidFill>
              <a:ln w="9525">
                <a:noFill/>
                <a:round/>
                <a:headEnd/>
                <a:tailEnd/>
              </a:ln>
            </p:spPr>
            <p:txBody>
              <a:bodyPr/>
              <a:lstStyle/>
              <a:p>
                <a:endParaRPr lang="en-US"/>
              </a:p>
            </p:txBody>
          </p:sp>
          <p:sp>
            <p:nvSpPr>
              <p:cNvPr id="1534" name="Freeform 83"/>
              <p:cNvSpPr>
                <a:spLocks/>
              </p:cNvSpPr>
              <p:nvPr/>
            </p:nvSpPr>
            <p:spPr bwMode="auto">
              <a:xfrm>
                <a:off x="2835" y="2568"/>
                <a:ext cx="102" cy="160"/>
              </a:xfrm>
              <a:custGeom>
                <a:avLst/>
                <a:gdLst>
                  <a:gd name="T0" fmla="*/ 6 w 507"/>
                  <a:gd name="T1" fmla="*/ 23 h 800"/>
                  <a:gd name="T2" fmla="*/ 14 w 507"/>
                  <a:gd name="T3" fmla="*/ 78 h 800"/>
                  <a:gd name="T4" fmla="*/ 20 w 507"/>
                  <a:gd name="T5" fmla="*/ 142 h 800"/>
                  <a:gd name="T6" fmla="*/ 34 w 507"/>
                  <a:gd name="T7" fmla="*/ 212 h 800"/>
                  <a:gd name="T8" fmla="*/ 50 w 507"/>
                  <a:gd name="T9" fmla="*/ 269 h 800"/>
                  <a:gd name="T10" fmla="*/ 66 w 507"/>
                  <a:gd name="T11" fmla="*/ 308 h 800"/>
                  <a:gd name="T12" fmla="*/ 88 w 507"/>
                  <a:gd name="T13" fmla="*/ 349 h 800"/>
                  <a:gd name="T14" fmla="*/ 114 w 507"/>
                  <a:gd name="T15" fmla="*/ 389 h 800"/>
                  <a:gd name="T16" fmla="*/ 145 w 507"/>
                  <a:gd name="T17" fmla="*/ 432 h 800"/>
                  <a:gd name="T18" fmla="*/ 185 w 507"/>
                  <a:gd name="T19" fmla="*/ 473 h 800"/>
                  <a:gd name="T20" fmla="*/ 231 w 507"/>
                  <a:gd name="T21" fmla="*/ 515 h 800"/>
                  <a:gd name="T22" fmla="*/ 286 w 507"/>
                  <a:gd name="T23" fmla="*/ 558 h 800"/>
                  <a:gd name="T24" fmla="*/ 343 w 507"/>
                  <a:gd name="T25" fmla="*/ 596 h 800"/>
                  <a:gd name="T26" fmla="*/ 395 w 507"/>
                  <a:gd name="T27" fmla="*/ 640 h 800"/>
                  <a:gd name="T28" fmla="*/ 439 w 507"/>
                  <a:gd name="T29" fmla="*/ 685 h 800"/>
                  <a:gd name="T30" fmla="*/ 476 w 507"/>
                  <a:gd name="T31" fmla="*/ 729 h 800"/>
                  <a:gd name="T32" fmla="*/ 499 w 507"/>
                  <a:gd name="T33" fmla="*/ 766 h 800"/>
                  <a:gd name="T34" fmla="*/ 507 w 507"/>
                  <a:gd name="T35" fmla="*/ 786 h 800"/>
                  <a:gd name="T36" fmla="*/ 506 w 507"/>
                  <a:gd name="T37" fmla="*/ 795 h 800"/>
                  <a:gd name="T38" fmla="*/ 501 w 507"/>
                  <a:gd name="T39" fmla="*/ 798 h 800"/>
                  <a:gd name="T40" fmla="*/ 489 w 507"/>
                  <a:gd name="T41" fmla="*/ 798 h 800"/>
                  <a:gd name="T42" fmla="*/ 473 w 507"/>
                  <a:gd name="T43" fmla="*/ 792 h 800"/>
                  <a:gd name="T44" fmla="*/ 449 w 507"/>
                  <a:gd name="T45" fmla="*/ 780 h 800"/>
                  <a:gd name="T46" fmla="*/ 408 w 507"/>
                  <a:gd name="T47" fmla="*/ 751 h 800"/>
                  <a:gd name="T48" fmla="*/ 360 w 507"/>
                  <a:gd name="T49" fmla="*/ 715 h 800"/>
                  <a:gd name="T50" fmla="*/ 320 w 507"/>
                  <a:gd name="T51" fmla="*/ 681 h 800"/>
                  <a:gd name="T52" fmla="*/ 285 w 507"/>
                  <a:gd name="T53" fmla="*/ 646 h 800"/>
                  <a:gd name="T54" fmla="*/ 239 w 507"/>
                  <a:gd name="T55" fmla="*/ 595 h 800"/>
                  <a:gd name="T56" fmla="*/ 175 w 507"/>
                  <a:gd name="T57" fmla="*/ 518 h 800"/>
                  <a:gd name="T58" fmla="*/ 104 w 507"/>
                  <a:gd name="T59" fmla="*/ 435 h 800"/>
                  <a:gd name="T60" fmla="*/ 50 w 507"/>
                  <a:gd name="T61" fmla="*/ 380 h 800"/>
                  <a:gd name="T62" fmla="*/ 24 w 507"/>
                  <a:gd name="T63" fmla="*/ 353 h 800"/>
                  <a:gd name="T64" fmla="*/ 11 w 507"/>
                  <a:gd name="T65" fmla="*/ 337 h 800"/>
                  <a:gd name="T66" fmla="*/ 5 w 507"/>
                  <a:gd name="T67" fmla="*/ 319 h 800"/>
                  <a:gd name="T68" fmla="*/ 2 w 507"/>
                  <a:gd name="T69" fmla="*/ 298 h 800"/>
                  <a:gd name="T70" fmla="*/ 0 w 507"/>
                  <a:gd name="T71" fmla="*/ 254 h 800"/>
                  <a:gd name="T72" fmla="*/ 0 w 507"/>
                  <a:gd name="T73" fmla="*/ 166 h 800"/>
                  <a:gd name="T74" fmla="*/ 0 w 507"/>
                  <a:gd name="T75" fmla="*/ 72 h 800"/>
                  <a:gd name="T76" fmla="*/ 0 w 507"/>
                  <a:gd name="T77" fmla="*/ 10 h 8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7"/>
                  <a:gd name="T118" fmla="*/ 0 h 800"/>
                  <a:gd name="T119" fmla="*/ 507 w 507"/>
                  <a:gd name="T120" fmla="*/ 800 h 8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7" h="800">
                    <a:moveTo>
                      <a:pt x="0" y="0"/>
                    </a:moveTo>
                    <a:lnTo>
                      <a:pt x="6" y="23"/>
                    </a:lnTo>
                    <a:lnTo>
                      <a:pt x="10" y="50"/>
                    </a:lnTo>
                    <a:lnTo>
                      <a:pt x="14" y="78"/>
                    </a:lnTo>
                    <a:lnTo>
                      <a:pt x="16" y="108"/>
                    </a:lnTo>
                    <a:lnTo>
                      <a:pt x="20" y="142"/>
                    </a:lnTo>
                    <a:lnTo>
                      <a:pt x="26" y="176"/>
                    </a:lnTo>
                    <a:lnTo>
                      <a:pt x="34" y="212"/>
                    </a:lnTo>
                    <a:lnTo>
                      <a:pt x="44" y="249"/>
                    </a:lnTo>
                    <a:lnTo>
                      <a:pt x="50" y="269"/>
                    </a:lnTo>
                    <a:lnTo>
                      <a:pt x="58" y="289"/>
                    </a:lnTo>
                    <a:lnTo>
                      <a:pt x="66" y="308"/>
                    </a:lnTo>
                    <a:lnTo>
                      <a:pt x="76" y="328"/>
                    </a:lnTo>
                    <a:lnTo>
                      <a:pt x="88" y="349"/>
                    </a:lnTo>
                    <a:lnTo>
                      <a:pt x="100" y="369"/>
                    </a:lnTo>
                    <a:lnTo>
                      <a:pt x="114" y="389"/>
                    </a:lnTo>
                    <a:lnTo>
                      <a:pt x="129" y="410"/>
                    </a:lnTo>
                    <a:lnTo>
                      <a:pt x="145" y="432"/>
                    </a:lnTo>
                    <a:lnTo>
                      <a:pt x="164" y="452"/>
                    </a:lnTo>
                    <a:lnTo>
                      <a:pt x="185" y="473"/>
                    </a:lnTo>
                    <a:lnTo>
                      <a:pt x="207" y="494"/>
                    </a:lnTo>
                    <a:lnTo>
                      <a:pt x="231" y="515"/>
                    </a:lnTo>
                    <a:lnTo>
                      <a:pt x="257" y="536"/>
                    </a:lnTo>
                    <a:lnTo>
                      <a:pt x="286" y="558"/>
                    </a:lnTo>
                    <a:lnTo>
                      <a:pt x="317" y="578"/>
                    </a:lnTo>
                    <a:lnTo>
                      <a:pt x="343" y="596"/>
                    </a:lnTo>
                    <a:lnTo>
                      <a:pt x="370" y="618"/>
                    </a:lnTo>
                    <a:lnTo>
                      <a:pt x="395" y="640"/>
                    </a:lnTo>
                    <a:lnTo>
                      <a:pt x="418" y="662"/>
                    </a:lnTo>
                    <a:lnTo>
                      <a:pt x="439" y="685"/>
                    </a:lnTo>
                    <a:lnTo>
                      <a:pt x="459" y="707"/>
                    </a:lnTo>
                    <a:lnTo>
                      <a:pt x="476" y="729"/>
                    </a:lnTo>
                    <a:lnTo>
                      <a:pt x="489" y="749"/>
                    </a:lnTo>
                    <a:lnTo>
                      <a:pt x="499" y="766"/>
                    </a:lnTo>
                    <a:lnTo>
                      <a:pt x="506" y="780"/>
                    </a:lnTo>
                    <a:lnTo>
                      <a:pt x="507" y="786"/>
                    </a:lnTo>
                    <a:lnTo>
                      <a:pt x="507" y="791"/>
                    </a:lnTo>
                    <a:lnTo>
                      <a:pt x="506" y="795"/>
                    </a:lnTo>
                    <a:lnTo>
                      <a:pt x="504" y="797"/>
                    </a:lnTo>
                    <a:lnTo>
                      <a:pt x="501" y="798"/>
                    </a:lnTo>
                    <a:lnTo>
                      <a:pt x="496" y="800"/>
                    </a:lnTo>
                    <a:lnTo>
                      <a:pt x="489" y="798"/>
                    </a:lnTo>
                    <a:lnTo>
                      <a:pt x="482" y="796"/>
                    </a:lnTo>
                    <a:lnTo>
                      <a:pt x="473" y="792"/>
                    </a:lnTo>
                    <a:lnTo>
                      <a:pt x="462" y="786"/>
                    </a:lnTo>
                    <a:lnTo>
                      <a:pt x="449" y="780"/>
                    </a:lnTo>
                    <a:lnTo>
                      <a:pt x="436" y="771"/>
                    </a:lnTo>
                    <a:lnTo>
                      <a:pt x="408" y="751"/>
                    </a:lnTo>
                    <a:lnTo>
                      <a:pt x="383" y="734"/>
                    </a:lnTo>
                    <a:lnTo>
                      <a:pt x="360" y="715"/>
                    </a:lnTo>
                    <a:lnTo>
                      <a:pt x="340" y="697"/>
                    </a:lnTo>
                    <a:lnTo>
                      <a:pt x="320" y="681"/>
                    </a:lnTo>
                    <a:lnTo>
                      <a:pt x="302" y="664"/>
                    </a:lnTo>
                    <a:lnTo>
                      <a:pt x="285" y="646"/>
                    </a:lnTo>
                    <a:lnTo>
                      <a:pt x="269" y="630"/>
                    </a:lnTo>
                    <a:lnTo>
                      <a:pt x="239" y="595"/>
                    </a:lnTo>
                    <a:lnTo>
                      <a:pt x="207" y="558"/>
                    </a:lnTo>
                    <a:lnTo>
                      <a:pt x="175" y="518"/>
                    </a:lnTo>
                    <a:lnTo>
                      <a:pt x="139" y="474"/>
                    </a:lnTo>
                    <a:lnTo>
                      <a:pt x="104" y="435"/>
                    </a:lnTo>
                    <a:lnTo>
                      <a:pt x="74" y="404"/>
                    </a:lnTo>
                    <a:lnTo>
                      <a:pt x="50" y="380"/>
                    </a:lnTo>
                    <a:lnTo>
                      <a:pt x="31" y="362"/>
                    </a:lnTo>
                    <a:lnTo>
                      <a:pt x="24" y="353"/>
                    </a:lnTo>
                    <a:lnTo>
                      <a:pt x="18" y="345"/>
                    </a:lnTo>
                    <a:lnTo>
                      <a:pt x="11" y="337"/>
                    </a:lnTo>
                    <a:lnTo>
                      <a:pt x="8" y="328"/>
                    </a:lnTo>
                    <a:lnTo>
                      <a:pt x="5" y="319"/>
                    </a:lnTo>
                    <a:lnTo>
                      <a:pt x="3" y="309"/>
                    </a:lnTo>
                    <a:lnTo>
                      <a:pt x="2" y="298"/>
                    </a:lnTo>
                    <a:lnTo>
                      <a:pt x="0" y="287"/>
                    </a:lnTo>
                    <a:lnTo>
                      <a:pt x="0" y="254"/>
                    </a:lnTo>
                    <a:lnTo>
                      <a:pt x="0" y="212"/>
                    </a:lnTo>
                    <a:lnTo>
                      <a:pt x="0" y="166"/>
                    </a:lnTo>
                    <a:lnTo>
                      <a:pt x="0" y="117"/>
                    </a:lnTo>
                    <a:lnTo>
                      <a:pt x="0" y="72"/>
                    </a:lnTo>
                    <a:lnTo>
                      <a:pt x="0" y="35"/>
                    </a:lnTo>
                    <a:lnTo>
                      <a:pt x="0" y="10"/>
                    </a:lnTo>
                    <a:lnTo>
                      <a:pt x="0" y="0"/>
                    </a:lnTo>
                    <a:close/>
                  </a:path>
                </a:pathLst>
              </a:custGeom>
              <a:solidFill>
                <a:srgbClr val="00925A"/>
              </a:solidFill>
              <a:ln w="9525">
                <a:noFill/>
                <a:round/>
                <a:headEnd/>
                <a:tailEnd/>
              </a:ln>
            </p:spPr>
            <p:txBody>
              <a:bodyPr/>
              <a:lstStyle/>
              <a:p>
                <a:endParaRPr lang="en-US"/>
              </a:p>
            </p:txBody>
          </p:sp>
          <p:sp>
            <p:nvSpPr>
              <p:cNvPr id="1535" name="Freeform 84"/>
              <p:cNvSpPr>
                <a:spLocks/>
              </p:cNvSpPr>
              <p:nvPr/>
            </p:nvSpPr>
            <p:spPr bwMode="auto">
              <a:xfrm>
                <a:off x="2829" y="2679"/>
                <a:ext cx="91" cy="131"/>
              </a:xfrm>
              <a:custGeom>
                <a:avLst/>
                <a:gdLst>
                  <a:gd name="T0" fmla="*/ 450 w 451"/>
                  <a:gd name="T1" fmla="*/ 605 h 654"/>
                  <a:gd name="T2" fmla="*/ 441 w 451"/>
                  <a:gd name="T3" fmla="*/ 566 h 654"/>
                  <a:gd name="T4" fmla="*/ 423 w 451"/>
                  <a:gd name="T5" fmla="*/ 525 h 654"/>
                  <a:gd name="T6" fmla="*/ 401 w 451"/>
                  <a:gd name="T7" fmla="*/ 481 h 654"/>
                  <a:gd name="T8" fmla="*/ 372 w 451"/>
                  <a:gd name="T9" fmla="*/ 438 h 654"/>
                  <a:gd name="T10" fmla="*/ 338 w 451"/>
                  <a:gd name="T11" fmla="*/ 395 h 654"/>
                  <a:gd name="T12" fmla="*/ 304 w 451"/>
                  <a:gd name="T13" fmla="*/ 354 h 654"/>
                  <a:gd name="T14" fmla="*/ 267 w 451"/>
                  <a:gd name="T15" fmla="*/ 315 h 654"/>
                  <a:gd name="T16" fmla="*/ 229 w 451"/>
                  <a:gd name="T17" fmla="*/ 280 h 654"/>
                  <a:gd name="T18" fmla="*/ 192 w 451"/>
                  <a:gd name="T19" fmla="*/ 252 h 654"/>
                  <a:gd name="T20" fmla="*/ 144 w 451"/>
                  <a:gd name="T21" fmla="*/ 221 h 654"/>
                  <a:gd name="T22" fmla="*/ 103 w 451"/>
                  <a:gd name="T23" fmla="*/ 196 h 654"/>
                  <a:gd name="T24" fmla="*/ 80 w 451"/>
                  <a:gd name="T25" fmla="*/ 179 h 654"/>
                  <a:gd name="T26" fmla="*/ 63 w 451"/>
                  <a:gd name="T27" fmla="*/ 162 h 654"/>
                  <a:gd name="T28" fmla="*/ 50 w 451"/>
                  <a:gd name="T29" fmla="*/ 141 h 654"/>
                  <a:gd name="T30" fmla="*/ 41 w 451"/>
                  <a:gd name="T31" fmla="*/ 101 h 654"/>
                  <a:gd name="T32" fmla="*/ 38 w 451"/>
                  <a:gd name="T33" fmla="*/ 42 h 654"/>
                  <a:gd name="T34" fmla="*/ 35 w 451"/>
                  <a:gd name="T35" fmla="*/ 10 h 654"/>
                  <a:gd name="T36" fmla="*/ 33 w 451"/>
                  <a:gd name="T37" fmla="*/ 1 h 654"/>
                  <a:gd name="T38" fmla="*/ 30 w 451"/>
                  <a:gd name="T39" fmla="*/ 0 h 654"/>
                  <a:gd name="T40" fmla="*/ 25 w 451"/>
                  <a:gd name="T41" fmla="*/ 5 h 654"/>
                  <a:gd name="T42" fmla="*/ 17 w 451"/>
                  <a:gd name="T43" fmla="*/ 26 h 654"/>
                  <a:gd name="T44" fmla="*/ 5 w 451"/>
                  <a:gd name="T45" fmla="*/ 65 h 654"/>
                  <a:gd name="T46" fmla="*/ 0 w 451"/>
                  <a:gd name="T47" fmla="*/ 102 h 654"/>
                  <a:gd name="T48" fmla="*/ 3 w 451"/>
                  <a:gd name="T49" fmla="*/ 136 h 654"/>
                  <a:gd name="T50" fmla="*/ 12 w 451"/>
                  <a:gd name="T51" fmla="*/ 166 h 654"/>
                  <a:gd name="T52" fmla="*/ 25 w 451"/>
                  <a:gd name="T53" fmla="*/ 193 h 654"/>
                  <a:gd name="T54" fmla="*/ 45 w 451"/>
                  <a:gd name="T55" fmla="*/ 218 h 654"/>
                  <a:gd name="T56" fmla="*/ 69 w 451"/>
                  <a:gd name="T57" fmla="*/ 239 h 654"/>
                  <a:gd name="T58" fmla="*/ 95 w 451"/>
                  <a:gd name="T59" fmla="*/ 258 h 654"/>
                  <a:gd name="T60" fmla="*/ 125 w 451"/>
                  <a:gd name="T61" fmla="*/ 277 h 654"/>
                  <a:gd name="T62" fmla="*/ 160 w 451"/>
                  <a:gd name="T63" fmla="*/ 305 h 654"/>
                  <a:gd name="T64" fmla="*/ 220 w 451"/>
                  <a:gd name="T65" fmla="*/ 362 h 654"/>
                  <a:gd name="T66" fmla="*/ 281 w 451"/>
                  <a:gd name="T67" fmla="*/ 426 h 654"/>
                  <a:gd name="T68" fmla="*/ 317 w 451"/>
                  <a:gd name="T69" fmla="*/ 470 h 654"/>
                  <a:gd name="T70" fmla="*/ 346 w 451"/>
                  <a:gd name="T71" fmla="*/ 509 h 654"/>
                  <a:gd name="T72" fmla="*/ 366 w 451"/>
                  <a:gd name="T73" fmla="*/ 541 h 654"/>
                  <a:gd name="T74" fmla="*/ 375 w 451"/>
                  <a:gd name="T75" fmla="*/ 565 h 654"/>
                  <a:gd name="T76" fmla="*/ 385 w 451"/>
                  <a:gd name="T77" fmla="*/ 589 h 654"/>
                  <a:gd name="T78" fmla="*/ 397 w 451"/>
                  <a:gd name="T79" fmla="*/ 612 h 654"/>
                  <a:gd name="T80" fmla="*/ 410 w 451"/>
                  <a:gd name="T81" fmla="*/ 632 h 654"/>
                  <a:gd name="T82" fmla="*/ 423 w 451"/>
                  <a:gd name="T83" fmla="*/ 646 h 654"/>
                  <a:gd name="T84" fmla="*/ 436 w 451"/>
                  <a:gd name="T85" fmla="*/ 654 h 654"/>
                  <a:gd name="T86" fmla="*/ 443 w 451"/>
                  <a:gd name="T87" fmla="*/ 652 h 654"/>
                  <a:gd name="T88" fmla="*/ 447 w 451"/>
                  <a:gd name="T89" fmla="*/ 649 h 654"/>
                  <a:gd name="T90" fmla="*/ 450 w 451"/>
                  <a:gd name="T91" fmla="*/ 636 h 6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1"/>
                  <a:gd name="T139" fmla="*/ 0 h 654"/>
                  <a:gd name="T140" fmla="*/ 451 w 451"/>
                  <a:gd name="T141" fmla="*/ 654 h 6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1" h="654">
                    <a:moveTo>
                      <a:pt x="451" y="622"/>
                    </a:moveTo>
                    <a:lnTo>
                      <a:pt x="450" y="605"/>
                    </a:lnTo>
                    <a:lnTo>
                      <a:pt x="446" y="586"/>
                    </a:lnTo>
                    <a:lnTo>
                      <a:pt x="441" y="566"/>
                    </a:lnTo>
                    <a:lnTo>
                      <a:pt x="433" y="545"/>
                    </a:lnTo>
                    <a:lnTo>
                      <a:pt x="423" y="525"/>
                    </a:lnTo>
                    <a:lnTo>
                      <a:pt x="412" y="503"/>
                    </a:lnTo>
                    <a:lnTo>
                      <a:pt x="401" y="481"/>
                    </a:lnTo>
                    <a:lnTo>
                      <a:pt x="387" y="460"/>
                    </a:lnTo>
                    <a:lnTo>
                      <a:pt x="372" y="438"/>
                    </a:lnTo>
                    <a:lnTo>
                      <a:pt x="356" y="416"/>
                    </a:lnTo>
                    <a:lnTo>
                      <a:pt x="338" y="395"/>
                    </a:lnTo>
                    <a:lnTo>
                      <a:pt x="321" y="374"/>
                    </a:lnTo>
                    <a:lnTo>
                      <a:pt x="304" y="354"/>
                    </a:lnTo>
                    <a:lnTo>
                      <a:pt x="285" y="334"/>
                    </a:lnTo>
                    <a:lnTo>
                      <a:pt x="267" y="315"/>
                    </a:lnTo>
                    <a:lnTo>
                      <a:pt x="249" y="297"/>
                    </a:lnTo>
                    <a:lnTo>
                      <a:pt x="229" y="280"/>
                    </a:lnTo>
                    <a:lnTo>
                      <a:pt x="210" y="265"/>
                    </a:lnTo>
                    <a:lnTo>
                      <a:pt x="192" y="252"/>
                    </a:lnTo>
                    <a:lnTo>
                      <a:pt x="175" y="240"/>
                    </a:lnTo>
                    <a:lnTo>
                      <a:pt x="144" y="221"/>
                    </a:lnTo>
                    <a:lnTo>
                      <a:pt x="115" y="203"/>
                    </a:lnTo>
                    <a:lnTo>
                      <a:pt x="103" y="196"/>
                    </a:lnTo>
                    <a:lnTo>
                      <a:pt x="91" y="188"/>
                    </a:lnTo>
                    <a:lnTo>
                      <a:pt x="80" y="179"/>
                    </a:lnTo>
                    <a:lnTo>
                      <a:pt x="71" y="171"/>
                    </a:lnTo>
                    <a:lnTo>
                      <a:pt x="63" y="162"/>
                    </a:lnTo>
                    <a:lnTo>
                      <a:pt x="55" y="152"/>
                    </a:lnTo>
                    <a:lnTo>
                      <a:pt x="50" y="141"/>
                    </a:lnTo>
                    <a:lnTo>
                      <a:pt x="45" y="128"/>
                    </a:lnTo>
                    <a:lnTo>
                      <a:pt x="41" y="101"/>
                    </a:lnTo>
                    <a:lnTo>
                      <a:pt x="39" y="71"/>
                    </a:lnTo>
                    <a:lnTo>
                      <a:pt x="38" y="42"/>
                    </a:lnTo>
                    <a:lnTo>
                      <a:pt x="35" y="18"/>
                    </a:lnTo>
                    <a:lnTo>
                      <a:pt x="35" y="10"/>
                    </a:lnTo>
                    <a:lnTo>
                      <a:pt x="33" y="3"/>
                    </a:lnTo>
                    <a:lnTo>
                      <a:pt x="33" y="1"/>
                    </a:lnTo>
                    <a:lnTo>
                      <a:pt x="32" y="0"/>
                    </a:lnTo>
                    <a:lnTo>
                      <a:pt x="30" y="0"/>
                    </a:lnTo>
                    <a:lnTo>
                      <a:pt x="29" y="0"/>
                    </a:lnTo>
                    <a:lnTo>
                      <a:pt x="25" y="5"/>
                    </a:lnTo>
                    <a:lnTo>
                      <a:pt x="22" y="13"/>
                    </a:lnTo>
                    <a:lnTo>
                      <a:pt x="17" y="26"/>
                    </a:lnTo>
                    <a:lnTo>
                      <a:pt x="12" y="45"/>
                    </a:lnTo>
                    <a:lnTo>
                      <a:pt x="5" y="65"/>
                    </a:lnTo>
                    <a:lnTo>
                      <a:pt x="2" y="83"/>
                    </a:lnTo>
                    <a:lnTo>
                      <a:pt x="0" y="102"/>
                    </a:lnTo>
                    <a:lnTo>
                      <a:pt x="0" y="119"/>
                    </a:lnTo>
                    <a:lnTo>
                      <a:pt x="3" y="136"/>
                    </a:lnTo>
                    <a:lnTo>
                      <a:pt x="7" y="151"/>
                    </a:lnTo>
                    <a:lnTo>
                      <a:pt x="12" y="166"/>
                    </a:lnTo>
                    <a:lnTo>
                      <a:pt x="18" y="179"/>
                    </a:lnTo>
                    <a:lnTo>
                      <a:pt x="25" y="193"/>
                    </a:lnTo>
                    <a:lnTo>
                      <a:pt x="35" y="206"/>
                    </a:lnTo>
                    <a:lnTo>
                      <a:pt x="45" y="218"/>
                    </a:lnTo>
                    <a:lnTo>
                      <a:pt x="56" y="229"/>
                    </a:lnTo>
                    <a:lnTo>
                      <a:pt x="69" y="239"/>
                    </a:lnTo>
                    <a:lnTo>
                      <a:pt x="81" y="249"/>
                    </a:lnTo>
                    <a:lnTo>
                      <a:pt x="95" y="258"/>
                    </a:lnTo>
                    <a:lnTo>
                      <a:pt x="110" y="267"/>
                    </a:lnTo>
                    <a:lnTo>
                      <a:pt x="125" y="277"/>
                    </a:lnTo>
                    <a:lnTo>
                      <a:pt x="141" y="289"/>
                    </a:lnTo>
                    <a:lnTo>
                      <a:pt x="160" y="305"/>
                    </a:lnTo>
                    <a:lnTo>
                      <a:pt x="179" y="322"/>
                    </a:lnTo>
                    <a:lnTo>
                      <a:pt x="220" y="362"/>
                    </a:lnTo>
                    <a:lnTo>
                      <a:pt x="261" y="405"/>
                    </a:lnTo>
                    <a:lnTo>
                      <a:pt x="281" y="426"/>
                    </a:lnTo>
                    <a:lnTo>
                      <a:pt x="300" y="449"/>
                    </a:lnTo>
                    <a:lnTo>
                      <a:pt x="317" y="470"/>
                    </a:lnTo>
                    <a:lnTo>
                      <a:pt x="333" y="490"/>
                    </a:lnTo>
                    <a:lnTo>
                      <a:pt x="346" y="509"/>
                    </a:lnTo>
                    <a:lnTo>
                      <a:pt x="358" y="526"/>
                    </a:lnTo>
                    <a:lnTo>
                      <a:pt x="366" y="541"/>
                    </a:lnTo>
                    <a:lnTo>
                      <a:pt x="372" y="554"/>
                    </a:lnTo>
                    <a:lnTo>
                      <a:pt x="375" y="565"/>
                    </a:lnTo>
                    <a:lnTo>
                      <a:pt x="380" y="577"/>
                    </a:lnTo>
                    <a:lnTo>
                      <a:pt x="385" y="589"/>
                    </a:lnTo>
                    <a:lnTo>
                      <a:pt x="391" y="601"/>
                    </a:lnTo>
                    <a:lnTo>
                      <a:pt x="397" y="612"/>
                    </a:lnTo>
                    <a:lnTo>
                      <a:pt x="403" y="622"/>
                    </a:lnTo>
                    <a:lnTo>
                      <a:pt x="410" y="632"/>
                    </a:lnTo>
                    <a:lnTo>
                      <a:pt x="417" y="640"/>
                    </a:lnTo>
                    <a:lnTo>
                      <a:pt x="423" y="646"/>
                    </a:lnTo>
                    <a:lnTo>
                      <a:pt x="430" y="651"/>
                    </a:lnTo>
                    <a:lnTo>
                      <a:pt x="436" y="654"/>
                    </a:lnTo>
                    <a:lnTo>
                      <a:pt x="441" y="654"/>
                    </a:lnTo>
                    <a:lnTo>
                      <a:pt x="443" y="652"/>
                    </a:lnTo>
                    <a:lnTo>
                      <a:pt x="445" y="651"/>
                    </a:lnTo>
                    <a:lnTo>
                      <a:pt x="447" y="649"/>
                    </a:lnTo>
                    <a:lnTo>
                      <a:pt x="448" y="645"/>
                    </a:lnTo>
                    <a:lnTo>
                      <a:pt x="450" y="636"/>
                    </a:lnTo>
                    <a:lnTo>
                      <a:pt x="451" y="622"/>
                    </a:lnTo>
                    <a:close/>
                  </a:path>
                </a:pathLst>
              </a:custGeom>
              <a:solidFill>
                <a:srgbClr val="00925A"/>
              </a:solidFill>
              <a:ln w="9525">
                <a:noFill/>
                <a:round/>
                <a:headEnd/>
                <a:tailEnd/>
              </a:ln>
            </p:spPr>
            <p:txBody>
              <a:bodyPr/>
              <a:lstStyle/>
              <a:p>
                <a:endParaRPr lang="en-US"/>
              </a:p>
            </p:txBody>
          </p:sp>
          <p:sp>
            <p:nvSpPr>
              <p:cNvPr id="1536" name="Freeform 85"/>
              <p:cNvSpPr>
                <a:spLocks/>
              </p:cNvSpPr>
              <p:nvPr/>
            </p:nvSpPr>
            <p:spPr bwMode="auto">
              <a:xfrm>
                <a:off x="2824" y="2765"/>
                <a:ext cx="91" cy="130"/>
              </a:xfrm>
              <a:custGeom>
                <a:avLst/>
                <a:gdLst>
                  <a:gd name="T0" fmla="*/ 442 w 452"/>
                  <a:gd name="T1" fmla="*/ 579 h 647"/>
                  <a:gd name="T2" fmla="*/ 427 w 452"/>
                  <a:gd name="T3" fmla="*/ 529 h 647"/>
                  <a:gd name="T4" fmla="*/ 406 w 452"/>
                  <a:gd name="T5" fmla="*/ 481 h 647"/>
                  <a:gd name="T6" fmla="*/ 382 w 452"/>
                  <a:gd name="T7" fmla="*/ 438 h 647"/>
                  <a:gd name="T8" fmla="*/ 341 w 452"/>
                  <a:gd name="T9" fmla="*/ 380 h 647"/>
                  <a:gd name="T10" fmla="*/ 292 w 452"/>
                  <a:gd name="T11" fmla="*/ 322 h 647"/>
                  <a:gd name="T12" fmla="*/ 245 w 452"/>
                  <a:gd name="T13" fmla="*/ 273 h 647"/>
                  <a:gd name="T14" fmla="*/ 182 w 452"/>
                  <a:gd name="T15" fmla="*/ 208 h 647"/>
                  <a:gd name="T16" fmla="*/ 121 w 452"/>
                  <a:gd name="T17" fmla="*/ 143 h 647"/>
                  <a:gd name="T18" fmla="*/ 84 w 452"/>
                  <a:gd name="T19" fmla="*/ 100 h 647"/>
                  <a:gd name="T20" fmla="*/ 64 w 452"/>
                  <a:gd name="T21" fmla="*/ 73 h 647"/>
                  <a:gd name="T22" fmla="*/ 44 w 452"/>
                  <a:gd name="T23" fmla="*/ 38 h 647"/>
                  <a:gd name="T24" fmla="*/ 24 w 452"/>
                  <a:gd name="T25" fmla="*/ 13 h 647"/>
                  <a:gd name="T26" fmla="*/ 13 w 452"/>
                  <a:gd name="T27" fmla="*/ 2 h 647"/>
                  <a:gd name="T28" fmla="*/ 5 w 452"/>
                  <a:gd name="T29" fmla="*/ 0 h 647"/>
                  <a:gd name="T30" fmla="*/ 0 w 452"/>
                  <a:gd name="T31" fmla="*/ 5 h 647"/>
                  <a:gd name="T32" fmla="*/ 0 w 452"/>
                  <a:gd name="T33" fmla="*/ 20 h 647"/>
                  <a:gd name="T34" fmla="*/ 6 w 452"/>
                  <a:gd name="T35" fmla="*/ 45 h 647"/>
                  <a:gd name="T36" fmla="*/ 19 w 452"/>
                  <a:gd name="T37" fmla="*/ 80 h 647"/>
                  <a:gd name="T38" fmla="*/ 35 w 452"/>
                  <a:gd name="T39" fmla="*/ 115 h 647"/>
                  <a:gd name="T40" fmla="*/ 55 w 452"/>
                  <a:gd name="T41" fmla="*/ 148 h 647"/>
                  <a:gd name="T42" fmla="*/ 76 w 452"/>
                  <a:gd name="T43" fmla="*/ 182 h 647"/>
                  <a:gd name="T44" fmla="*/ 101 w 452"/>
                  <a:gd name="T45" fmla="*/ 216 h 647"/>
                  <a:gd name="T46" fmla="*/ 127 w 452"/>
                  <a:gd name="T47" fmla="*/ 247 h 647"/>
                  <a:gd name="T48" fmla="*/ 157 w 452"/>
                  <a:gd name="T49" fmla="*/ 277 h 647"/>
                  <a:gd name="T50" fmla="*/ 189 w 452"/>
                  <a:gd name="T51" fmla="*/ 305 h 647"/>
                  <a:gd name="T52" fmla="*/ 235 w 452"/>
                  <a:gd name="T53" fmla="*/ 344 h 647"/>
                  <a:gd name="T54" fmla="*/ 287 w 452"/>
                  <a:gd name="T55" fmla="*/ 392 h 647"/>
                  <a:gd name="T56" fmla="*/ 331 w 452"/>
                  <a:gd name="T57" fmla="*/ 438 h 647"/>
                  <a:gd name="T58" fmla="*/ 364 w 452"/>
                  <a:gd name="T59" fmla="*/ 485 h 647"/>
                  <a:gd name="T60" fmla="*/ 392 w 452"/>
                  <a:gd name="T61" fmla="*/ 540 h 647"/>
                  <a:gd name="T62" fmla="*/ 421 w 452"/>
                  <a:gd name="T63" fmla="*/ 601 h 647"/>
                  <a:gd name="T64" fmla="*/ 438 w 452"/>
                  <a:gd name="T65" fmla="*/ 636 h 647"/>
                  <a:gd name="T66" fmla="*/ 447 w 452"/>
                  <a:gd name="T67" fmla="*/ 647 h 647"/>
                  <a:gd name="T68" fmla="*/ 451 w 452"/>
                  <a:gd name="T69" fmla="*/ 645 h 647"/>
                  <a:gd name="T70" fmla="*/ 451 w 452"/>
                  <a:gd name="T71" fmla="*/ 624 h 6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2"/>
                  <a:gd name="T109" fmla="*/ 0 h 647"/>
                  <a:gd name="T110" fmla="*/ 452 w 452"/>
                  <a:gd name="T111" fmla="*/ 647 h 6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2" h="647">
                    <a:moveTo>
                      <a:pt x="447" y="605"/>
                    </a:moveTo>
                    <a:lnTo>
                      <a:pt x="442" y="579"/>
                    </a:lnTo>
                    <a:lnTo>
                      <a:pt x="436" y="554"/>
                    </a:lnTo>
                    <a:lnTo>
                      <a:pt x="427" y="529"/>
                    </a:lnTo>
                    <a:lnTo>
                      <a:pt x="417" y="505"/>
                    </a:lnTo>
                    <a:lnTo>
                      <a:pt x="406" y="481"/>
                    </a:lnTo>
                    <a:lnTo>
                      <a:pt x="394" y="459"/>
                    </a:lnTo>
                    <a:lnTo>
                      <a:pt x="382" y="438"/>
                    </a:lnTo>
                    <a:lnTo>
                      <a:pt x="368" y="417"/>
                    </a:lnTo>
                    <a:lnTo>
                      <a:pt x="341" y="380"/>
                    </a:lnTo>
                    <a:lnTo>
                      <a:pt x="315" y="348"/>
                    </a:lnTo>
                    <a:lnTo>
                      <a:pt x="292" y="322"/>
                    </a:lnTo>
                    <a:lnTo>
                      <a:pt x="275" y="303"/>
                    </a:lnTo>
                    <a:lnTo>
                      <a:pt x="245" y="273"/>
                    </a:lnTo>
                    <a:lnTo>
                      <a:pt x="213" y="241"/>
                    </a:lnTo>
                    <a:lnTo>
                      <a:pt x="182" y="208"/>
                    </a:lnTo>
                    <a:lnTo>
                      <a:pt x="151" y="174"/>
                    </a:lnTo>
                    <a:lnTo>
                      <a:pt x="121" y="143"/>
                    </a:lnTo>
                    <a:lnTo>
                      <a:pt x="95" y="113"/>
                    </a:lnTo>
                    <a:lnTo>
                      <a:pt x="84" y="100"/>
                    </a:lnTo>
                    <a:lnTo>
                      <a:pt x="72" y="86"/>
                    </a:lnTo>
                    <a:lnTo>
                      <a:pt x="64" y="73"/>
                    </a:lnTo>
                    <a:lnTo>
                      <a:pt x="56" y="61"/>
                    </a:lnTo>
                    <a:lnTo>
                      <a:pt x="44" y="38"/>
                    </a:lnTo>
                    <a:lnTo>
                      <a:pt x="30" y="21"/>
                    </a:lnTo>
                    <a:lnTo>
                      <a:pt x="24" y="13"/>
                    </a:lnTo>
                    <a:lnTo>
                      <a:pt x="19" y="7"/>
                    </a:lnTo>
                    <a:lnTo>
                      <a:pt x="13" y="2"/>
                    </a:lnTo>
                    <a:lnTo>
                      <a:pt x="9" y="0"/>
                    </a:lnTo>
                    <a:lnTo>
                      <a:pt x="5" y="0"/>
                    </a:lnTo>
                    <a:lnTo>
                      <a:pt x="3" y="1"/>
                    </a:lnTo>
                    <a:lnTo>
                      <a:pt x="0" y="5"/>
                    </a:lnTo>
                    <a:lnTo>
                      <a:pt x="0" y="11"/>
                    </a:lnTo>
                    <a:lnTo>
                      <a:pt x="0" y="20"/>
                    </a:lnTo>
                    <a:lnTo>
                      <a:pt x="3" y="31"/>
                    </a:lnTo>
                    <a:lnTo>
                      <a:pt x="6" y="45"/>
                    </a:lnTo>
                    <a:lnTo>
                      <a:pt x="13" y="61"/>
                    </a:lnTo>
                    <a:lnTo>
                      <a:pt x="19" y="80"/>
                    </a:lnTo>
                    <a:lnTo>
                      <a:pt x="26" y="97"/>
                    </a:lnTo>
                    <a:lnTo>
                      <a:pt x="35" y="115"/>
                    </a:lnTo>
                    <a:lnTo>
                      <a:pt x="45" y="132"/>
                    </a:lnTo>
                    <a:lnTo>
                      <a:pt x="55" y="148"/>
                    </a:lnTo>
                    <a:lnTo>
                      <a:pt x="65" y="166"/>
                    </a:lnTo>
                    <a:lnTo>
                      <a:pt x="76" y="182"/>
                    </a:lnTo>
                    <a:lnTo>
                      <a:pt x="89" y="199"/>
                    </a:lnTo>
                    <a:lnTo>
                      <a:pt x="101" y="216"/>
                    </a:lnTo>
                    <a:lnTo>
                      <a:pt x="114" y="232"/>
                    </a:lnTo>
                    <a:lnTo>
                      <a:pt x="127" y="247"/>
                    </a:lnTo>
                    <a:lnTo>
                      <a:pt x="142" y="262"/>
                    </a:lnTo>
                    <a:lnTo>
                      <a:pt x="157" y="277"/>
                    </a:lnTo>
                    <a:lnTo>
                      <a:pt x="172" y="292"/>
                    </a:lnTo>
                    <a:lnTo>
                      <a:pt x="189" y="305"/>
                    </a:lnTo>
                    <a:lnTo>
                      <a:pt x="205" y="318"/>
                    </a:lnTo>
                    <a:lnTo>
                      <a:pt x="235" y="344"/>
                    </a:lnTo>
                    <a:lnTo>
                      <a:pt x="262" y="368"/>
                    </a:lnTo>
                    <a:lnTo>
                      <a:pt x="287" y="392"/>
                    </a:lnTo>
                    <a:lnTo>
                      <a:pt x="310" y="415"/>
                    </a:lnTo>
                    <a:lnTo>
                      <a:pt x="331" y="438"/>
                    </a:lnTo>
                    <a:lnTo>
                      <a:pt x="348" y="462"/>
                    </a:lnTo>
                    <a:lnTo>
                      <a:pt x="364" y="485"/>
                    </a:lnTo>
                    <a:lnTo>
                      <a:pt x="378" y="511"/>
                    </a:lnTo>
                    <a:lnTo>
                      <a:pt x="392" y="540"/>
                    </a:lnTo>
                    <a:lnTo>
                      <a:pt x="406" y="571"/>
                    </a:lnTo>
                    <a:lnTo>
                      <a:pt x="421" y="601"/>
                    </a:lnTo>
                    <a:lnTo>
                      <a:pt x="433" y="626"/>
                    </a:lnTo>
                    <a:lnTo>
                      <a:pt x="438" y="636"/>
                    </a:lnTo>
                    <a:lnTo>
                      <a:pt x="443" y="644"/>
                    </a:lnTo>
                    <a:lnTo>
                      <a:pt x="447" y="647"/>
                    </a:lnTo>
                    <a:lnTo>
                      <a:pt x="449" y="647"/>
                    </a:lnTo>
                    <a:lnTo>
                      <a:pt x="451" y="645"/>
                    </a:lnTo>
                    <a:lnTo>
                      <a:pt x="452" y="636"/>
                    </a:lnTo>
                    <a:lnTo>
                      <a:pt x="451" y="624"/>
                    </a:lnTo>
                    <a:lnTo>
                      <a:pt x="447" y="605"/>
                    </a:lnTo>
                    <a:close/>
                  </a:path>
                </a:pathLst>
              </a:custGeom>
              <a:solidFill>
                <a:srgbClr val="00925A"/>
              </a:solidFill>
              <a:ln w="9525">
                <a:noFill/>
                <a:round/>
                <a:headEnd/>
                <a:tailEnd/>
              </a:ln>
            </p:spPr>
            <p:txBody>
              <a:bodyPr/>
              <a:lstStyle/>
              <a:p>
                <a:endParaRPr lang="en-US"/>
              </a:p>
            </p:txBody>
          </p:sp>
          <p:sp>
            <p:nvSpPr>
              <p:cNvPr id="1537" name="Freeform 86"/>
              <p:cNvSpPr>
                <a:spLocks/>
              </p:cNvSpPr>
              <p:nvPr/>
            </p:nvSpPr>
            <p:spPr bwMode="auto">
              <a:xfrm>
                <a:off x="2836" y="2504"/>
                <a:ext cx="80" cy="124"/>
              </a:xfrm>
              <a:custGeom>
                <a:avLst/>
                <a:gdLst>
                  <a:gd name="T0" fmla="*/ 53 w 403"/>
                  <a:gd name="T1" fmla="*/ 60 h 622"/>
                  <a:gd name="T2" fmla="*/ 79 w 403"/>
                  <a:gd name="T3" fmla="*/ 100 h 622"/>
                  <a:gd name="T4" fmla="*/ 118 w 403"/>
                  <a:gd name="T5" fmla="*/ 158 h 622"/>
                  <a:gd name="T6" fmla="*/ 165 w 403"/>
                  <a:gd name="T7" fmla="*/ 228 h 622"/>
                  <a:gd name="T8" fmla="*/ 218 w 403"/>
                  <a:gd name="T9" fmla="*/ 305 h 622"/>
                  <a:gd name="T10" fmla="*/ 268 w 403"/>
                  <a:gd name="T11" fmla="*/ 380 h 622"/>
                  <a:gd name="T12" fmla="*/ 314 w 403"/>
                  <a:gd name="T13" fmla="*/ 449 h 622"/>
                  <a:gd name="T14" fmla="*/ 351 w 403"/>
                  <a:gd name="T15" fmla="*/ 504 h 622"/>
                  <a:gd name="T16" fmla="*/ 374 w 403"/>
                  <a:gd name="T17" fmla="*/ 539 h 622"/>
                  <a:gd name="T18" fmla="*/ 384 w 403"/>
                  <a:gd name="T19" fmla="*/ 556 h 622"/>
                  <a:gd name="T20" fmla="*/ 391 w 403"/>
                  <a:gd name="T21" fmla="*/ 573 h 622"/>
                  <a:gd name="T22" fmla="*/ 396 w 403"/>
                  <a:gd name="T23" fmla="*/ 586 h 622"/>
                  <a:gd name="T24" fmla="*/ 400 w 403"/>
                  <a:gd name="T25" fmla="*/ 599 h 622"/>
                  <a:gd name="T26" fmla="*/ 403 w 403"/>
                  <a:gd name="T27" fmla="*/ 608 h 622"/>
                  <a:gd name="T28" fmla="*/ 403 w 403"/>
                  <a:gd name="T29" fmla="*/ 615 h 622"/>
                  <a:gd name="T30" fmla="*/ 401 w 403"/>
                  <a:gd name="T31" fmla="*/ 617 h 622"/>
                  <a:gd name="T32" fmla="*/ 401 w 403"/>
                  <a:gd name="T33" fmla="*/ 620 h 622"/>
                  <a:gd name="T34" fmla="*/ 400 w 403"/>
                  <a:gd name="T35" fmla="*/ 621 h 622"/>
                  <a:gd name="T36" fmla="*/ 399 w 403"/>
                  <a:gd name="T37" fmla="*/ 622 h 622"/>
                  <a:gd name="T38" fmla="*/ 394 w 403"/>
                  <a:gd name="T39" fmla="*/ 622 h 622"/>
                  <a:gd name="T40" fmla="*/ 389 w 403"/>
                  <a:gd name="T41" fmla="*/ 620 h 622"/>
                  <a:gd name="T42" fmla="*/ 381 w 403"/>
                  <a:gd name="T43" fmla="*/ 614 h 622"/>
                  <a:gd name="T44" fmla="*/ 374 w 403"/>
                  <a:gd name="T45" fmla="*/ 605 h 622"/>
                  <a:gd name="T46" fmla="*/ 364 w 403"/>
                  <a:gd name="T47" fmla="*/ 594 h 622"/>
                  <a:gd name="T48" fmla="*/ 354 w 403"/>
                  <a:gd name="T49" fmla="*/ 579 h 622"/>
                  <a:gd name="T50" fmla="*/ 343 w 403"/>
                  <a:gd name="T51" fmla="*/ 560 h 622"/>
                  <a:gd name="T52" fmla="*/ 330 w 403"/>
                  <a:gd name="T53" fmla="*/ 539 h 622"/>
                  <a:gd name="T54" fmla="*/ 316 w 403"/>
                  <a:gd name="T55" fmla="*/ 514 h 622"/>
                  <a:gd name="T56" fmla="*/ 303 w 403"/>
                  <a:gd name="T57" fmla="*/ 489 h 622"/>
                  <a:gd name="T58" fmla="*/ 288 w 403"/>
                  <a:gd name="T59" fmla="*/ 463 h 622"/>
                  <a:gd name="T60" fmla="*/ 272 w 403"/>
                  <a:gd name="T61" fmla="*/ 435 h 622"/>
                  <a:gd name="T62" fmla="*/ 238 w 403"/>
                  <a:gd name="T63" fmla="*/ 382 h 622"/>
                  <a:gd name="T64" fmla="*/ 202 w 403"/>
                  <a:gd name="T65" fmla="*/ 328 h 622"/>
                  <a:gd name="T66" fmla="*/ 165 w 403"/>
                  <a:gd name="T67" fmla="*/ 278 h 622"/>
                  <a:gd name="T68" fmla="*/ 131 w 403"/>
                  <a:gd name="T69" fmla="*/ 232 h 622"/>
                  <a:gd name="T70" fmla="*/ 99 w 403"/>
                  <a:gd name="T71" fmla="*/ 191 h 622"/>
                  <a:gd name="T72" fmla="*/ 73 w 403"/>
                  <a:gd name="T73" fmla="*/ 158 h 622"/>
                  <a:gd name="T74" fmla="*/ 61 w 403"/>
                  <a:gd name="T75" fmla="*/ 143 h 622"/>
                  <a:gd name="T76" fmla="*/ 49 w 403"/>
                  <a:gd name="T77" fmla="*/ 127 h 622"/>
                  <a:gd name="T78" fmla="*/ 38 w 403"/>
                  <a:gd name="T79" fmla="*/ 108 h 622"/>
                  <a:gd name="T80" fmla="*/ 28 w 403"/>
                  <a:gd name="T81" fmla="*/ 91 h 622"/>
                  <a:gd name="T82" fmla="*/ 19 w 403"/>
                  <a:gd name="T83" fmla="*/ 72 h 622"/>
                  <a:gd name="T84" fmla="*/ 12 w 403"/>
                  <a:gd name="T85" fmla="*/ 55 h 622"/>
                  <a:gd name="T86" fmla="*/ 6 w 403"/>
                  <a:gd name="T87" fmla="*/ 38 h 622"/>
                  <a:gd name="T88" fmla="*/ 2 w 403"/>
                  <a:gd name="T89" fmla="*/ 23 h 622"/>
                  <a:gd name="T90" fmla="*/ 0 w 403"/>
                  <a:gd name="T91" fmla="*/ 12 h 622"/>
                  <a:gd name="T92" fmla="*/ 0 w 403"/>
                  <a:gd name="T93" fmla="*/ 5 h 622"/>
                  <a:gd name="T94" fmla="*/ 0 w 403"/>
                  <a:gd name="T95" fmla="*/ 1 h 622"/>
                  <a:gd name="T96" fmla="*/ 1 w 403"/>
                  <a:gd name="T97" fmla="*/ 0 h 622"/>
                  <a:gd name="T98" fmla="*/ 3 w 403"/>
                  <a:gd name="T99" fmla="*/ 0 h 622"/>
                  <a:gd name="T100" fmla="*/ 6 w 403"/>
                  <a:gd name="T101" fmla="*/ 0 h 622"/>
                  <a:gd name="T102" fmla="*/ 13 w 403"/>
                  <a:gd name="T103" fmla="*/ 6 h 622"/>
                  <a:gd name="T104" fmla="*/ 23 w 403"/>
                  <a:gd name="T105" fmla="*/ 17 h 622"/>
                  <a:gd name="T106" fmla="*/ 37 w 403"/>
                  <a:gd name="T107" fmla="*/ 35 h 622"/>
                  <a:gd name="T108" fmla="*/ 53 w 403"/>
                  <a:gd name="T109" fmla="*/ 60 h 6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3"/>
                  <a:gd name="T166" fmla="*/ 0 h 622"/>
                  <a:gd name="T167" fmla="*/ 403 w 403"/>
                  <a:gd name="T168" fmla="*/ 622 h 6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3" h="622">
                    <a:moveTo>
                      <a:pt x="53" y="60"/>
                    </a:moveTo>
                    <a:lnTo>
                      <a:pt x="79" y="100"/>
                    </a:lnTo>
                    <a:lnTo>
                      <a:pt x="118" y="158"/>
                    </a:lnTo>
                    <a:lnTo>
                      <a:pt x="165" y="228"/>
                    </a:lnTo>
                    <a:lnTo>
                      <a:pt x="218" y="305"/>
                    </a:lnTo>
                    <a:lnTo>
                      <a:pt x="268" y="380"/>
                    </a:lnTo>
                    <a:lnTo>
                      <a:pt x="314" y="449"/>
                    </a:lnTo>
                    <a:lnTo>
                      <a:pt x="351" y="504"/>
                    </a:lnTo>
                    <a:lnTo>
                      <a:pt x="374" y="539"/>
                    </a:lnTo>
                    <a:lnTo>
                      <a:pt x="384" y="556"/>
                    </a:lnTo>
                    <a:lnTo>
                      <a:pt x="391" y="573"/>
                    </a:lnTo>
                    <a:lnTo>
                      <a:pt x="396" y="586"/>
                    </a:lnTo>
                    <a:lnTo>
                      <a:pt x="400" y="599"/>
                    </a:lnTo>
                    <a:lnTo>
                      <a:pt x="403" y="608"/>
                    </a:lnTo>
                    <a:lnTo>
                      <a:pt x="403" y="615"/>
                    </a:lnTo>
                    <a:lnTo>
                      <a:pt x="401" y="617"/>
                    </a:lnTo>
                    <a:lnTo>
                      <a:pt x="401" y="620"/>
                    </a:lnTo>
                    <a:lnTo>
                      <a:pt x="400" y="621"/>
                    </a:lnTo>
                    <a:lnTo>
                      <a:pt x="399" y="622"/>
                    </a:lnTo>
                    <a:lnTo>
                      <a:pt x="394" y="622"/>
                    </a:lnTo>
                    <a:lnTo>
                      <a:pt x="389" y="620"/>
                    </a:lnTo>
                    <a:lnTo>
                      <a:pt x="381" y="614"/>
                    </a:lnTo>
                    <a:lnTo>
                      <a:pt x="374" y="605"/>
                    </a:lnTo>
                    <a:lnTo>
                      <a:pt x="364" y="594"/>
                    </a:lnTo>
                    <a:lnTo>
                      <a:pt x="354" y="579"/>
                    </a:lnTo>
                    <a:lnTo>
                      <a:pt x="343" y="560"/>
                    </a:lnTo>
                    <a:lnTo>
                      <a:pt x="330" y="539"/>
                    </a:lnTo>
                    <a:lnTo>
                      <a:pt x="316" y="514"/>
                    </a:lnTo>
                    <a:lnTo>
                      <a:pt x="303" y="489"/>
                    </a:lnTo>
                    <a:lnTo>
                      <a:pt x="288" y="463"/>
                    </a:lnTo>
                    <a:lnTo>
                      <a:pt x="272" y="435"/>
                    </a:lnTo>
                    <a:lnTo>
                      <a:pt x="238" y="382"/>
                    </a:lnTo>
                    <a:lnTo>
                      <a:pt x="202" y="328"/>
                    </a:lnTo>
                    <a:lnTo>
                      <a:pt x="165" y="278"/>
                    </a:lnTo>
                    <a:lnTo>
                      <a:pt x="131" y="232"/>
                    </a:lnTo>
                    <a:lnTo>
                      <a:pt x="99" y="191"/>
                    </a:lnTo>
                    <a:lnTo>
                      <a:pt x="73" y="158"/>
                    </a:lnTo>
                    <a:lnTo>
                      <a:pt x="61" y="143"/>
                    </a:lnTo>
                    <a:lnTo>
                      <a:pt x="49" y="127"/>
                    </a:lnTo>
                    <a:lnTo>
                      <a:pt x="38" y="108"/>
                    </a:lnTo>
                    <a:lnTo>
                      <a:pt x="28" y="91"/>
                    </a:lnTo>
                    <a:lnTo>
                      <a:pt x="19" y="72"/>
                    </a:lnTo>
                    <a:lnTo>
                      <a:pt x="12" y="55"/>
                    </a:lnTo>
                    <a:lnTo>
                      <a:pt x="6" y="38"/>
                    </a:lnTo>
                    <a:lnTo>
                      <a:pt x="2" y="23"/>
                    </a:lnTo>
                    <a:lnTo>
                      <a:pt x="0" y="12"/>
                    </a:lnTo>
                    <a:lnTo>
                      <a:pt x="0" y="5"/>
                    </a:lnTo>
                    <a:lnTo>
                      <a:pt x="0" y="1"/>
                    </a:lnTo>
                    <a:lnTo>
                      <a:pt x="1" y="0"/>
                    </a:lnTo>
                    <a:lnTo>
                      <a:pt x="3" y="0"/>
                    </a:lnTo>
                    <a:lnTo>
                      <a:pt x="6" y="0"/>
                    </a:lnTo>
                    <a:lnTo>
                      <a:pt x="13" y="6"/>
                    </a:lnTo>
                    <a:lnTo>
                      <a:pt x="23" y="17"/>
                    </a:lnTo>
                    <a:lnTo>
                      <a:pt x="37" y="35"/>
                    </a:lnTo>
                    <a:lnTo>
                      <a:pt x="53" y="60"/>
                    </a:lnTo>
                    <a:close/>
                  </a:path>
                </a:pathLst>
              </a:custGeom>
              <a:solidFill>
                <a:srgbClr val="00925A"/>
              </a:solidFill>
              <a:ln w="9525">
                <a:noFill/>
                <a:round/>
                <a:headEnd/>
                <a:tailEnd/>
              </a:ln>
            </p:spPr>
            <p:txBody>
              <a:bodyPr/>
              <a:lstStyle/>
              <a:p>
                <a:endParaRPr lang="en-US"/>
              </a:p>
            </p:txBody>
          </p:sp>
          <p:sp>
            <p:nvSpPr>
              <p:cNvPr id="1538" name="Freeform 87"/>
              <p:cNvSpPr>
                <a:spLocks/>
              </p:cNvSpPr>
              <p:nvPr/>
            </p:nvSpPr>
            <p:spPr bwMode="auto">
              <a:xfrm>
                <a:off x="949" y="2387"/>
                <a:ext cx="1031" cy="780"/>
              </a:xfrm>
              <a:custGeom>
                <a:avLst/>
                <a:gdLst>
                  <a:gd name="T0" fmla="*/ 4429 w 5153"/>
                  <a:gd name="T1" fmla="*/ 565 h 3897"/>
                  <a:gd name="T2" fmla="*/ 4120 w 5153"/>
                  <a:gd name="T3" fmla="*/ 833 h 3897"/>
                  <a:gd name="T4" fmla="*/ 3933 w 5153"/>
                  <a:gd name="T5" fmla="*/ 1026 h 3897"/>
                  <a:gd name="T6" fmla="*/ 3766 w 5153"/>
                  <a:gd name="T7" fmla="*/ 1010 h 3897"/>
                  <a:gd name="T8" fmla="*/ 3753 w 5153"/>
                  <a:gd name="T9" fmla="*/ 969 h 3897"/>
                  <a:gd name="T10" fmla="*/ 3861 w 5153"/>
                  <a:gd name="T11" fmla="*/ 796 h 3897"/>
                  <a:gd name="T12" fmla="*/ 3822 w 5153"/>
                  <a:gd name="T13" fmla="*/ 730 h 3897"/>
                  <a:gd name="T14" fmla="*/ 3720 w 5153"/>
                  <a:gd name="T15" fmla="*/ 774 h 3897"/>
                  <a:gd name="T16" fmla="*/ 3639 w 5153"/>
                  <a:gd name="T17" fmla="*/ 956 h 3897"/>
                  <a:gd name="T18" fmla="*/ 3582 w 5153"/>
                  <a:gd name="T19" fmla="*/ 1082 h 3897"/>
                  <a:gd name="T20" fmla="*/ 3491 w 5153"/>
                  <a:gd name="T21" fmla="*/ 1125 h 3897"/>
                  <a:gd name="T22" fmla="*/ 3322 w 5153"/>
                  <a:gd name="T23" fmla="*/ 1113 h 3897"/>
                  <a:gd name="T24" fmla="*/ 3342 w 5153"/>
                  <a:gd name="T25" fmla="*/ 981 h 3897"/>
                  <a:gd name="T26" fmla="*/ 3310 w 5153"/>
                  <a:gd name="T27" fmla="*/ 964 h 3897"/>
                  <a:gd name="T28" fmla="*/ 3184 w 5153"/>
                  <a:gd name="T29" fmla="*/ 1062 h 3897"/>
                  <a:gd name="T30" fmla="*/ 3131 w 5153"/>
                  <a:gd name="T31" fmla="*/ 1234 h 3897"/>
                  <a:gd name="T32" fmla="*/ 3042 w 5153"/>
                  <a:gd name="T33" fmla="*/ 1323 h 3897"/>
                  <a:gd name="T34" fmla="*/ 2919 w 5153"/>
                  <a:gd name="T35" fmla="*/ 1313 h 3897"/>
                  <a:gd name="T36" fmla="*/ 2905 w 5153"/>
                  <a:gd name="T37" fmla="*/ 1229 h 3897"/>
                  <a:gd name="T38" fmla="*/ 2823 w 5153"/>
                  <a:gd name="T39" fmla="*/ 1286 h 3897"/>
                  <a:gd name="T40" fmla="*/ 2745 w 5153"/>
                  <a:gd name="T41" fmla="*/ 1457 h 3897"/>
                  <a:gd name="T42" fmla="*/ 2629 w 5153"/>
                  <a:gd name="T43" fmla="*/ 1546 h 3897"/>
                  <a:gd name="T44" fmla="*/ 2497 w 5153"/>
                  <a:gd name="T45" fmla="*/ 1529 h 3897"/>
                  <a:gd name="T46" fmla="*/ 2486 w 5153"/>
                  <a:gd name="T47" fmla="*/ 1477 h 3897"/>
                  <a:gd name="T48" fmla="*/ 2402 w 5153"/>
                  <a:gd name="T49" fmla="*/ 1563 h 3897"/>
                  <a:gd name="T50" fmla="*/ 2336 w 5153"/>
                  <a:gd name="T51" fmla="*/ 1719 h 3897"/>
                  <a:gd name="T52" fmla="*/ 2254 w 5153"/>
                  <a:gd name="T53" fmla="*/ 1820 h 3897"/>
                  <a:gd name="T54" fmla="*/ 2108 w 5153"/>
                  <a:gd name="T55" fmla="*/ 1842 h 3897"/>
                  <a:gd name="T56" fmla="*/ 2068 w 5153"/>
                  <a:gd name="T57" fmla="*/ 1792 h 3897"/>
                  <a:gd name="T58" fmla="*/ 2004 w 5153"/>
                  <a:gd name="T59" fmla="*/ 1849 h 3897"/>
                  <a:gd name="T60" fmla="*/ 1826 w 5153"/>
                  <a:gd name="T61" fmla="*/ 2138 h 3897"/>
                  <a:gd name="T62" fmla="*/ 1675 w 5153"/>
                  <a:gd name="T63" fmla="*/ 2169 h 3897"/>
                  <a:gd name="T64" fmla="*/ 1623 w 5153"/>
                  <a:gd name="T65" fmla="*/ 2141 h 3897"/>
                  <a:gd name="T66" fmla="*/ 1555 w 5153"/>
                  <a:gd name="T67" fmla="*/ 2300 h 3897"/>
                  <a:gd name="T68" fmla="*/ 1461 w 5153"/>
                  <a:gd name="T69" fmla="*/ 2474 h 3897"/>
                  <a:gd name="T70" fmla="*/ 1355 w 5153"/>
                  <a:gd name="T71" fmla="*/ 2519 h 3897"/>
                  <a:gd name="T72" fmla="*/ 1310 w 5153"/>
                  <a:gd name="T73" fmla="*/ 2466 h 3897"/>
                  <a:gd name="T74" fmla="*/ 1190 w 5153"/>
                  <a:gd name="T75" fmla="*/ 2531 h 3897"/>
                  <a:gd name="T76" fmla="*/ 1137 w 5153"/>
                  <a:gd name="T77" fmla="*/ 2712 h 3897"/>
                  <a:gd name="T78" fmla="*/ 1072 w 5153"/>
                  <a:gd name="T79" fmla="*/ 2857 h 3897"/>
                  <a:gd name="T80" fmla="*/ 938 w 5153"/>
                  <a:gd name="T81" fmla="*/ 2969 h 3897"/>
                  <a:gd name="T82" fmla="*/ 905 w 5153"/>
                  <a:gd name="T83" fmla="*/ 2938 h 3897"/>
                  <a:gd name="T84" fmla="*/ 871 w 5153"/>
                  <a:gd name="T85" fmla="*/ 2898 h 3897"/>
                  <a:gd name="T86" fmla="*/ 790 w 5153"/>
                  <a:gd name="T87" fmla="*/ 2984 h 3897"/>
                  <a:gd name="T88" fmla="*/ 472 w 5153"/>
                  <a:gd name="T89" fmla="*/ 3419 h 3897"/>
                  <a:gd name="T90" fmla="*/ 115 w 5153"/>
                  <a:gd name="T91" fmla="*/ 3769 h 3897"/>
                  <a:gd name="T92" fmla="*/ 115 w 5153"/>
                  <a:gd name="T93" fmla="*/ 3706 h 3897"/>
                  <a:gd name="T94" fmla="*/ 598 w 5153"/>
                  <a:gd name="T95" fmla="*/ 2840 h 3897"/>
                  <a:gd name="T96" fmla="*/ 943 w 5153"/>
                  <a:gd name="T97" fmla="*/ 2374 h 3897"/>
                  <a:gd name="T98" fmla="*/ 1561 w 5153"/>
                  <a:gd name="T99" fmla="*/ 1744 h 3897"/>
                  <a:gd name="T100" fmla="*/ 1990 w 5153"/>
                  <a:gd name="T101" fmla="*/ 1332 h 3897"/>
                  <a:gd name="T102" fmla="*/ 2326 w 5153"/>
                  <a:gd name="T103" fmla="*/ 1108 h 3897"/>
                  <a:gd name="T104" fmla="*/ 2856 w 5153"/>
                  <a:gd name="T105" fmla="*/ 693 h 3897"/>
                  <a:gd name="T106" fmla="*/ 3256 w 5153"/>
                  <a:gd name="T107" fmla="*/ 447 h 3897"/>
                  <a:gd name="T108" fmla="*/ 3878 w 5153"/>
                  <a:gd name="T109" fmla="*/ 218 h 3897"/>
                  <a:gd name="T110" fmla="*/ 4664 w 5153"/>
                  <a:gd name="T111" fmla="*/ 35 h 3897"/>
                  <a:gd name="T112" fmla="*/ 5055 w 5153"/>
                  <a:gd name="T113" fmla="*/ 3 h 3897"/>
                  <a:gd name="T114" fmla="*/ 5151 w 5153"/>
                  <a:gd name="T115" fmla="*/ 66 h 3897"/>
                  <a:gd name="T116" fmla="*/ 5027 w 5153"/>
                  <a:gd name="T117" fmla="*/ 196 h 38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53"/>
                  <a:gd name="T178" fmla="*/ 0 h 3897"/>
                  <a:gd name="T179" fmla="*/ 5153 w 5153"/>
                  <a:gd name="T180" fmla="*/ 3897 h 38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53" h="3897">
                    <a:moveTo>
                      <a:pt x="4724" y="374"/>
                    </a:moveTo>
                    <a:lnTo>
                      <a:pt x="4702" y="387"/>
                    </a:lnTo>
                    <a:lnTo>
                      <a:pt x="4673" y="402"/>
                    </a:lnTo>
                    <a:lnTo>
                      <a:pt x="4641" y="422"/>
                    </a:lnTo>
                    <a:lnTo>
                      <a:pt x="4603" y="446"/>
                    </a:lnTo>
                    <a:lnTo>
                      <a:pt x="4563" y="472"/>
                    </a:lnTo>
                    <a:lnTo>
                      <a:pt x="4520" y="501"/>
                    </a:lnTo>
                    <a:lnTo>
                      <a:pt x="4475" y="533"/>
                    </a:lnTo>
                    <a:lnTo>
                      <a:pt x="4429" y="565"/>
                    </a:lnTo>
                    <a:lnTo>
                      <a:pt x="4382" y="600"/>
                    </a:lnTo>
                    <a:lnTo>
                      <a:pt x="4335" y="637"/>
                    </a:lnTo>
                    <a:lnTo>
                      <a:pt x="4290" y="673"/>
                    </a:lnTo>
                    <a:lnTo>
                      <a:pt x="4248" y="709"/>
                    </a:lnTo>
                    <a:lnTo>
                      <a:pt x="4206" y="745"/>
                    </a:lnTo>
                    <a:lnTo>
                      <a:pt x="4169" y="781"/>
                    </a:lnTo>
                    <a:lnTo>
                      <a:pt x="4151" y="799"/>
                    </a:lnTo>
                    <a:lnTo>
                      <a:pt x="4135" y="816"/>
                    </a:lnTo>
                    <a:lnTo>
                      <a:pt x="4120" y="833"/>
                    </a:lnTo>
                    <a:lnTo>
                      <a:pt x="4107" y="849"/>
                    </a:lnTo>
                    <a:lnTo>
                      <a:pt x="4060" y="907"/>
                    </a:lnTo>
                    <a:lnTo>
                      <a:pt x="4022" y="954"/>
                    </a:lnTo>
                    <a:lnTo>
                      <a:pt x="4005" y="972"/>
                    </a:lnTo>
                    <a:lnTo>
                      <a:pt x="3991" y="987"/>
                    </a:lnTo>
                    <a:lnTo>
                      <a:pt x="3976" y="1001"/>
                    </a:lnTo>
                    <a:lnTo>
                      <a:pt x="3962" y="1012"/>
                    </a:lnTo>
                    <a:lnTo>
                      <a:pt x="3947" y="1020"/>
                    </a:lnTo>
                    <a:lnTo>
                      <a:pt x="3933" y="1026"/>
                    </a:lnTo>
                    <a:lnTo>
                      <a:pt x="3918" y="1030"/>
                    </a:lnTo>
                    <a:lnTo>
                      <a:pt x="3902" y="1032"/>
                    </a:lnTo>
                    <a:lnTo>
                      <a:pt x="3884" y="1032"/>
                    </a:lnTo>
                    <a:lnTo>
                      <a:pt x="3864" y="1031"/>
                    </a:lnTo>
                    <a:lnTo>
                      <a:pt x="3843" y="1027"/>
                    </a:lnTo>
                    <a:lnTo>
                      <a:pt x="3820" y="1022"/>
                    </a:lnTo>
                    <a:lnTo>
                      <a:pt x="3798" y="1017"/>
                    </a:lnTo>
                    <a:lnTo>
                      <a:pt x="3780" y="1014"/>
                    </a:lnTo>
                    <a:lnTo>
                      <a:pt x="3766" y="1010"/>
                    </a:lnTo>
                    <a:lnTo>
                      <a:pt x="3756" y="1006"/>
                    </a:lnTo>
                    <a:lnTo>
                      <a:pt x="3748" y="1001"/>
                    </a:lnTo>
                    <a:lnTo>
                      <a:pt x="3745" y="996"/>
                    </a:lnTo>
                    <a:lnTo>
                      <a:pt x="3743" y="994"/>
                    </a:lnTo>
                    <a:lnTo>
                      <a:pt x="3742" y="991"/>
                    </a:lnTo>
                    <a:lnTo>
                      <a:pt x="3743" y="987"/>
                    </a:lnTo>
                    <a:lnTo>
                      <a:pt x="3745" y="985"/>
                    </a:lnTo>
                    <a:lnTo>
                      <a:pt x="3748" y="977"/>
                    </a:lnTo>
                    <a:lnTo>
                      <a:pt x="3753" y="969"/>
                    </a:lnTo>
                    <a:lnTo>
                      <a:pt x="3761" y="959"/>
                    </a:lnTo>
                    <a:lnTo>
                      <a:pt x="3771" y="947"/>
                    </a:lnTo>
                    <a:lnTo>
                      <a:pt x="3793" y="920"/>
                    </a:lnTo>
                    <a:lnTo>
                      <a:pt x="3820" y="884"/>
                    </a:lnTo>
                    <a:lnTo>
                      <a:pt x="3833" y="864"/>
                    </a:lnTo>
                    <a:lnTo>
                      <a:pt x="3845" y="844"/>
                    </a:lnTo>
                    <a:lnTo>
                      <a:pt x="3852" y="826"/>
                    </a:lnTo>
                    <a:lnTo>
                      <a:pt x="3857" y="810"/>
                    </a:lnTo>
                    <a:lnTo>
                      <a:pt x="3861" y="796"/>
                    </a:lnTo>
                    <a:lnTo>
                      <a:pt x="3862" y="783"/>
                    </a:lnTo>
                    <a:lnTo>
                      <a:pt x="3861" y="771"/>
                    </a:lnTo>
                    <a:lnTo>
                      <a:pt x="3859" y="761"/>
                    </a:lnTo>
                    <a:lnTo>
                      <a:pt x="3856" y="753"/>
                    </a:lnTo>
                    <a:lnTo>
                      <a:pt x="3851" y="745"/>
                    </a:lnTo>
                    <a:lnTo>
                      <a:pt x="3845" y="739"/>
                    </a:lnTo>
                    <a:lnTo>
                      <a:pt x="3837" y="734"/>
                    </a:lnTo>
                    <a:lnTo>
                      <a:pt x="3830" y="731"/>
                    </a:lnTo>
                    <a:lnTo>
                      <a:pt x="3822" y="730"/>
                    </a:lnTo>
                    <a:lnTo>
                      <a:pt x="3813" y="729"/>
                    </a:lnTo>
                    <a:lnTo>
                      <a:pt x="3806" y="730"/>
                    </a:lnTo>
                    <a:lnTo>
                      <a:pt x="3781" y="736"/>
                    </a:lnTo>
                    <a:lnTo>
                      <a:pt x="3762" y="741"/>
                    </a:lnTo>
                    <a:lnTo>
                      <a:pt x="3747" y="748"/>
                    </a:lnTo>
                    <a:lnTo>
                      <a:pt x="3736" y="753"/>
                    </a:lnTo>
                    <a:lnTo>
                      <a:pt x="3728" y="759"/>
                    </a:lnTo>
                    <a:lnTo>
                      <a:pt x="3723" y="766"/>
                    </a:lnTo>
                    <a:lnTo>
                      <a:pt x="3720" y="774"/>
                    </a:lnTo>
                    <a:lnTo>
                      <a:pt x="3717" y="783"/>
                    </a:lnTo>
                    <a:lnTo>
                      <a:pt x="3715" y="804"/>
                    </a:lnTo>
                    <a:lnTo>
                      <a:pt x="3709" y="831"/>
                    </a:lnTo>
                    <a:lnTo>
                      <a:pt x="3702" y="848"/>
                    </a:lnTo>
                    <a:lnTo>
                      <a:pt x="3694" y="865"/>
                    </a:lnTo>
                    <a:lnTo>
                      <a:pt x="3682" y="886"/>
                    </a:lnTo>
                    <a:lnTo>
                      <a:pt x="3667" y="909"/>
                    </a:lnTo>
                    <a:lnTo>
                      <a:pt x="3651" y="932"/>
                    </a:lnTo>
                    <a:lnTo>
                      <a:pt x="3639" y="956"/>
                    </a:lnTo>
                    <a:lnTo>
                      <a:pt x="3630" y="977"/>
                    </a:lnTo>
                    <a:lnTo>
                      <a:pt x="3622" y="997"/>
                    </a:lnTo>
                    <a:lnTo>
                      <a:pt x="3616" y="1016"/>
                    </a:lnTo>
                    <a:lnTo>
                      <a:pt x="3610" y="1032"/>
                    </a:lnTo>
                    <a:lnTo>
                      <a:pt x="3604" y="1048"/>
                    </a:lnTo>
                    <a:lnTo>
                      <a:pt x="3596" y="1063"/>
                    </a:lnTo>
                    <a:lnTo>
                      <a:pt x="3592" y="1070"/>
                    </a:lnTo>
                    <a:lnTo>
                      <a:pt x="3587" y="1076"/>
                    </a:lnTo>
                    <a:lnTo>
                      <a:pt x="3582" y="1082"/>
                    </a:lnTo>
                    <a:lnTo>
                      <a:pt x="3576" y="1088"/>
                    </a:lnTo>
                    <a:lnTo>
                      <a:pt x="3570" y="1093"/>
                    </a:lnTo>
                    <a:lnTo>
                      <a:pt x="3561" y="1100"/>
                    </a:lnTo>
                    <a:lnTo>
                      <a:pt x="3553" y="1105"/>
                    </a:lnTo>
                    <a:lnTo>
                      <a:pt x="3544" y="1108"/>
                    </a:lnTo>
                    <a:lnTo>
                      <a:pt x="3533" y="1113"/>
                    </a:lnTo>
                    <a:lnTo>
                      <a:pt x="3520" y="1117"/>
                    </a:lnTo>
                    <a:lnTo>
                      <a:pt x="3506" y="1121"/>
                    </a:lnTo>
                    <a:lnTo>
                      <a:pt x="3491" y="1125"/>
                    </a:lnTo>
                    <a:lnTo>
                      <a:pt x="3456" y="1131"/>
                    </a:lnTo>
                    <a:lnTo>
                      <a:pt x="3415" y="1136"/>
                    </a:lnTo>
                    <a:lnTo>
                      <a:pt x="3394" y="1137"/>
                    </a:lnTo>
                    <a:lnTo>
                      <a:pt x="3375" y="1137"/>
                    </a:lnTo>
                    <a:lnTo>
                      <a:pt x="3360" y="1135"/>
                    </a:lnTo>
                    <a:lnTo>
                      <a:pt x="3347" y="1131"/>
                    </a:lnTo>
                    <a:lnTo>
                      <a:pt x="3337" y="1126"/>
                    </a:lnTo>
                    <a:lnTo>
                      <a:pt x="3328" y="1121"/>
                    </a:lnTo>
                    <a:lnTo>
                      <a:pt x="3322" y="1113"/>
                    </a:lnTo>
                    <a:lnTo>
                      <a:pt x="3317" y="1105"/>
                    </a:lnTo>
                    <a:lnTo>
                      <a:pt x="3314" y="1096"/>
                    </a:lnTo>
                    <a:lnTo>
                      <a:pt x="3313" y="1086"/>
                    </a:lnTo>
                    <a:lnTo>
                      <a:pt x="3313" y="1076"/>
                    </a:lnTo>
                    <a:lnTo>
                      <a:pt x="3314" y="1065"/>
                    </a:lnTo>
                    <a:lnTo>
                      <a:pt x="3319" y="1043"/>
                    </a:lnTo>
                    <a:lnTo>
                      <a:pt x="3325" y="1021"/>
                    </a:lnTo>
                    <a:lnTo>
                      <a:pt x="3334" y="1000"/>
                    </a:lnTo>
                    <a:lnTo>
                      <a:pt x="3342" y="981"/>
                    </a:lnTo>
                    <a:lnTo>
                      <a:pt x="3348" y="965"/>
                    </a:lnTo>
                    <a:lnTo>
                      <a:pt x="3349" y="954"/>
                    </a:lnTo>
                    <a:lnTo>
                      <a:pt x="3349" y="950"/>
                    </a:lnTo>
                    <a:lnTo>
                      <a:pt x="3347" y="947"/>
                    </a:lnTo>
                    <a:lnTo>
                      <a:pt x="3344" y="947"/>
                    </a:lnTo>
                    <a:lnTo>
                      <a:pt x="3338" y="949"/>
                    </a:lnTo>
                    <a:lnTo>
                      <a:pt x="3332" y="951"/>
                    </a:lnTo>
                    <a:lnTo>
                      <a:pt x="3322" y="956"/>
                    </a:lnTo>
                    <a:lnTo>
                      <a:pt x="3310" y="964"/>
                    </a:lnTo>
                    <a:lnTo>
                      <a:pt x="3297" y="972"/>
                    </a:lnTo>
                    <a:lnTo>
                      <a:pt x="3290" y="975"/>
                    </a:lnTo>
                    <a:lnTo>
                      <a:pt x="3277" y="982"/>
                    </a:lnTo>
                    <a:lnTo>
                      <a:pt x="3257" y="995"/>
                    </a:lnTo>
                    <a:lnTo>
                      <a:pt x="3232" y="1012"/>
                    </a:lnTo>
                    <a:lnTo>
                      <a:pt x="3219" y="1022"/>
                    </a:lnTo>
                    <a:lnTo>
                      <a:pt x="3207" y="1035"/>
                    </a:lnTo>
                    <a:lnTo>
                      <a:pt x="3196" y="1047"/>
                    </a:lnTo>
                    <a:lnTo>
                      <a:pt x="3184" y="1062"/>
                    </a:lnTo>
                    <a:lnTo>
                      <a:pt x="3173" y="1078"/>
                    </a:lnTo>
                    <a:lnTo>
                      <a:pt x="3164" y="1096"/>
                    </a:lnTo>
                    <a:lnTo>
                      <a:pt x="3158" y="1116"/>
                    </a:lnTo>
                    <a:lnTo>
                      <a:pt x="3153" y="1136"/>
                    </a:lnTo>
                    <a:lnTo>
                      <a:pt x="3149" y="1157"/>
                    </a:lnTo>
                    <a:lnTo>
                      <a:pt x="3147" y="1177"/>
                    </a:lnTo>
                    <a:lnTo>
                      <a:pt x="3142" y="1197"/>
                    </a:lnTo>
                    <a:lnTo>
                      <a:pt x="3137" y="1216"/>
                    </a:lnTo>
                    <a:lnTo>
                      <a:pt x="3131" y="1234"/>
                    </a:lnTo>
                    <a:lnTo>
                      <a:pt x="3122" y="1251"/>
                    </a:lnTo>
                    <a:lnTo>
                      <a:pt x="3113" y="1267"/>
                    </a:lnTo>
                    <a:lnTo>
                      <a:pt x="3103" y="1281"/>
                    </a:lnTo>
                    <a:lnTo>
                      <a:pt x="3091" y="1294"/>
                    </a:lnTo>
                    <a:lnTo>
                      <a:pt x="3077" y="1306"/>
                    </a:lnTo>
                    <a:lnTo>
                      <a:pt x="3070" y="1311"/>
                    </a:lnTo>
                    <a:lnTo>
                      <a:pt x="3061" y="1316"/>
                    </a:lnTo>
                    <a:lnTo>
                      <a:pt x="3052" y="1319"/>
                    </a:lnTo>
                    <a:lnTo>
                      <a:pt x="3042" y="1323"/>
                    </a:lnTo>
                    <a:lnTo>
                      <a:pt x="3032" y="1326"/>
                    </a:lnTo>
                    <a:lnTo>
                      <a:pt x="3022" y="1329"/>
                    </a:lnTo>
                    <a:lnTo>
                      <a:pt x="3011" y="1331"/>
                    </a:lnTo>
                    <a:lnTo>
                      <a:pt x="3000" y="1333"/>
                    </a:lnTo>
                    <a:lnTo>
                      <a:pt x="2974" y="1334"/>
                    </a:lnTo>
                    <a:lnTo>
                      <a:pt x="2946" y="1333"/>
                    </a:lnTo>
                    <a:lnTo>
                      <a:pt x="2940" y="1331"/>
                    </a:lnTo>
                    <a:lnTo>
                      <a:pt x="2926" y="1321"/>
                    </a:lnTo>
                    <a:lnTo>
                      <a:pt x="2919" y="1313"/>
                    </a:lnTo>
                    <a:lnTo>
                      <a:pt x="2912" y="1302"/>
                    </a:lnTo>
                    <a:lnTo>
                      <a:pt x="2910" y="1297"/>
                    </a:lnTo>
                    <a:lnTo>
                      <a:pt x="2907" y="1289"/>
                    </a:lnTo>
                    <a:lnTo>
                      <a:pt x="2906" y="1282"/>
                    </a:lnTo>
                    <a:lnTo>
                      <a:pt x="2906" y="1274"/>
                    </a:lnTo>
                    <a:lnTo>
                      <a:pt x="2906" y="1257"/>
                    </a:lnTo>
                    <a:lnTo>
                      <a:pt x="2906" y="1242"/>
                    </a:lnTo>
                    <a:lnTo>
                      <a:pt x="2906" y="1234"/>
                    </a:lnTo>
                    <a:lnTo>
                      <a:pt x="2905" y="1229"/>
                    </a:lnTo>
                    <a:lnTo>
                      <a:pt x="2902" y="1226"/>
                    </a:lnTo>
                    <a:lnTo>
                      <a:pt x="2899" y="1223"/>
                    </a:lnTo>
                    <a:lnTo>
                      <a:pt x="2894" y="1223"/>
                    </a:lnTo>
                    <a:lnTo>
                      <a:pt x="2887" y="1226"/>
                    </a:lnTo>
                    <a:lnTo>
                      <a:pt x="2879" y="1231"/>
                    </a:lnTo>
                    <a:lnTo>
                      <a:pt x="2869" y="1239"/>
                    </a:lnTo>
                    <a:lnTo>
                      <a:pt x="2856" y="1251"/>
                    </a:lnTo>
                    <a:lnTo>
                      <a:pt x="2841" y="1266"/>
                    </a:lnTo>
                    <a:lnTo>
                      <a:pt x="2823" y="1286"/>
                    </a:lnTo>
                    <a:lnTo>
                      <a:pt x="2803" y="1309"/>
                    </a:lnTo>
                    <a:lnTo>
                      <a:pt x="2801" y="1319"/>
                    </a:lnTo>
                    <a:lnTo>
                      <a:pt x="2795" y="1347"/>
                    </a:lnTo>
                    <a:lnTo>
                      <a:pt x="2790" y="1365"/>
                    </a:lnTo>
                    <a:lnTo>
                      <a:pt x="2783" y="1387"/>
                    </a:lnTo>
                    <a:lnTo>
                      <a:pt x="2773" y="1409"/>
                    </a:lnTo>
                    <a:lnTo>
                      <a:pt x="2760" y="1433"/>
                    </a:lnTo>
                    <a:lnTo>
                      <a:pt x="2753" y="1444"/>
                    </a:lnTo>
                    <a:lnTo>
                      <a:pt x="2745" y="1457"/>
                    </a:lnTo>
                    <a:lnTo>
                      <a:pt x="2736" y="1468"/>
                    </a:lnTo>
                    <a:lnTo>
                      <a:pt x="2726" y="1479"/>
                    </a:lnTo>
                    <a:lnTo>
                      <a:pt x="2715" y="1490"/>
                    </a:lnTo>
                    <a:lnTo>
                      <a:pt x="2704" y="1502"/>
                    </a:lnTo>
                    <a:lnTo>
                      <a:pt x="2692" y="1512"/>
                    </a:lnTo>
                    <a:lnTo>
                      <a:pt x="2678" y="1522"/>
                    </a:lnTo>
                    <a:lnTo>
                      <a:pt x="2663" y="1530"/>
                    </a:lnTo>
                    <a:lnTo>
                      <a:pt x="2647" y="1539"/>
                    </a:lnTo>
                    <a:lnTo>
                      <a:pt x="2629" y="1546"/>
                    </a:lnTo>
                    <a:lnTo>
                      <a:pt x="2612" y="1554"/>
                    </a:lnTo>
                    <a:lnTo>
                      <a:pt x="2592" y="1560"/>
                    </a:lnTo>
                    <a:lnTo>
                      <a:pt x="2570" y="1565"/>
                    </a:lnTo>
                    <a:lnTo>
                      <a:pt x="2549" y="1569"/>
                    </a:lnTo>
                    <a:lnTo>
                      <a:pt x="2526" y="1571"/>
                    </a:lnTo>
                    <a:lnTo>
                      <a:pt x="2521" y="1566"/>
                    </a:lnTo>
                    <a:lnTo>
                      <a:pt x="2508" y="1554"/>
                    </a:lnTo>
                    <a:lnTo>
                      <a:pt x="2502" y="1543"/>
                    </a:lnTo>
                    <a:lnTo>
                      <a:pt x="2497" y="1529"/>
                    </a:lnTo>
                    <a:lnTo>
                      <a:pt x="2494" y="1522"/>
                    </a:lnTo>
                    <a:lnTo>
                      <a:pt x="2493" y="1513"/>
                    </a:lnTo>
                    <a:lnTo>
                      <a:pt x="2492" y="1503"/>
                    </a:lnTo>
                    <a:lnTo>
                      <a:pt x="2491" y="1492"/>
                    </a:lnTo>
                    <a:lnTo>
                      <a:pt x="2491" y="1487"/>
                    </a:lnTo>
                    <a:lnTo>
                      <a:pt x="2491" y="1483"/>
                    </a:lnTo>
                    <a:lnTo>
                      <a:pt x="2489" y="1480"/>
                    </a:lnTo>
                    <a:lnTo>
                      <a:pt x="2487" y="1478"/>
                    </a:lnTo>
                    <a:lnTo>
                      <a:pt x="2486" y="1477"/>
                    </a:lnTo>
                    <a:lnTo>
                      <a:pt x="2483" y="1477"/>
                    </a:lnTo>
                    <a:lnTo>
                      <a:pt x="2479" y="1477"/>
                    </a:lnTo>
                    <a:lnTo>
                      <a:pt x="2477" y="1478"/>
                    </a:lnTo>
                    <a:lnTo>
                      <a:pt x="2469" y="1483"/>
                    </a:lnTo>
                    <a:lnTo>
                      <a:pt x="2461" y="1490"/>
                    </a:lnTo>
                    <a:lnTo>
                      <a:pt x="2452" y="1499"/>
                    </a:lnTo>
                    <a:lnTo>
                      <a:pt x="2442" y="1510"/>
                    </a:lnTo>
                    <a:lnTo>
                      <a:pt x="2422" y="1535"/>
                    </a:lnTo>
                    <a:lnTo>
                      <a:pt x="2402" y="1563"/>
                    </a:lnTo>
                    <a:lnTo>
                      <a:pt x="2383" y="1589"/>
                    </a:lnTo>
                    <a:lnTo>
                      <a:pt x="2367" y="1610"/>
                    </a:lnTo>
                    <a:lnTo>
                      <a:pt x="2362" y="1621"/>
                    </a:lnTo>
                    <a:lnTo>
                      <a:pt x="2357" y="1635"/>
                    </a:lnTo>
                    <a:lnTo>
                      <a:pt x="2353" y="1650"/>
                    </a:lnTo>
                    <a:lnTo>
                      <a:pt x="2350" y="1665"/>
                    </a:lnTo>
                    <a:lnTo>
                      <a:pt x="2346" y="1683"/>
                    </a:lnTo>
                    <a:lnTo>
                      <a:pt x="2341" y="1700"/>
                    </a:lnTo>
                    <a:lnTo>
                      <a:pt x="2336" y="1719"/>
                    </a:lnTo>
                    <a:lnTo>
                      <a:pt x="2328" y="1737"/>
                    </a:lnTo>
                    <a:lnTo>
                      <a:pt x="2320" y="1755"/>
                    </a:lnTo>
                    <a:lnTo>
                      <a:pt x="2307" y="1772"/>
                    </a:lnTo>
                    <a:lnTo>
                      <a:pt x="2301" y="1781"/>
                    </a:lnTo>
                    <a:lnTo>
                      <a:pt x="2293" y="1790"/>
                    </a:lnTo>
                    <a:lnTo>
                      <a:pt x="2285" y="1797"/>
                    </a:lnTo>
                    <a:lnTo>
                      <a:pt x="2275" y="1806"/>
                    </a:lnTo>
                    <a:lnTo>
                      <a:pt x="2265" y="1814"/>
                    </a:lnTo>
                    <a:lnTo>
                      <a:pt x="2254" y="1820"/>
                    </a:lnTo>
                    <a:lnTo>
                      <a:pt x="2241" y="1827"/>
                    </a:lnTo>
                    <a:lnTo>
                      <a:pt x="2227" y="1834"/>
                    </a:lnTo>
                    <a:lnTo>
                      <a:pt x="2212" y="1839"/>
                    </a:lnTo>
                    <a:lnTo>
                      <a:pt x="2196" y="1844"/>
                    </a:lnTo>
                    <a:lnTo>
                      <a:pt x="2179" y="1849"/>
                    </a:lnTo>
                    <a:lnTo>
                      <a:pt x="2160" y="1852"/>
                    </a:lnTo>
                    <a:lnTo>
                      <a:pt x="2146" y="1851"/>
                    </a:lnTo>
                    <a:lnTo>
                      <a:pt x="2115" y="1845"/>
                    </a:lnTo>
                    <a:lnTo>
                      <a:pt x="2108" y="1842"/>
                    </a:lnTo>
                    <a:lnTo>
                      <a:pt x="2099" y="1839"/>
                    </a:lnTo>
                    <a:lnTo>
                      <a:pt x="2091" y="1835"/>
                    </a:lnTo>
                    <a:lnTo>
                      <a:pt x="2085" y="1830"/>
                    </a:lnTo>
                    <a:lnTo>
                      <a:pt x="2079" y="1825"/>
                    </a:lnTo>
                    <a:lnTo>
                      <a:pt x="2075" y="1819"/>
                    </a:lnTo>
                    <a:lnTo>
                      <a:pt x="2073" y="1811"/>
                    </a:lnTo>
                    <a:lnTo>
                      <a:pt x="2071" y="1804"/>
                    </a:lnTo>
                    <a:lnTo>
                      <a:pt x="2070" y="1796"/>
                    </a:lnTo>
                    <a:lnTo>
                      <a:pt x="2068" y="1792"/>
                    </a:lnTo>
                    <a:lnTo>
                      <a:pt x="2066" y="1791"/>
                    </a:lnTo>
                    <a:lnTo>
                      <a:pt x="2064" y="1791"/>
                    </a:lnTo>
                    <a:lnTo>
                      <a:pt x="2061" y="1792"/>
                    </a:lnTo>
                    <a:lnTo>
                      <a:pt x="2059" y="1794"/>
                    </a:lnTo>
                    <a:lnTo>
                      <a:pt x="2051" y="1797"/>
                    </a:lnTo>
                    <a:lnTo>
                      <a:pt x="2044" y="1804"/>
                    </a:lnTo>
                    <a:lnTo>
                      <a:pt x="2035" y="1812"/>
                    </a:lnTo>
                    <a:lnTo>
                      <a:pt x="2025" y="1822"/>
                    </a:lnTo>
                    <a:lnTo>
                      <a:pt x="2004" y="1849"/>
                    </a:lnTo>
                    <a:lnTo>
                      <a:pt x="1979" y="1880"/>
                    </a:lnTo>
                    <a:lnTo>
                      <a:pt x="1954" y="1917"/>
                    </a:lnTo>
                    <a:lnTo>
                      <a:pt x="1928" y="1956"/>
                    </a:lnTo>
                    <a:lnTo>
                      <a:pt x="1904" y="1998"/>
                    </a:lnTo>
                    <a:lnTo>
                      <a:pt x="1884" y="2038"/>
                    </a:lnTo>
                    <a:lnTo>
                      <a:pt x="1865" y="2074"/>
                    </a:lnTo>
                    <a:lnTo>
                      <a:pt x="1847" y="2108"/>
                    </a:lnTo>
                    <a:lnTo>
                      <a:pt x="1837" y="2123"/>
                    </a:lnTo>
                    <a:lnTo>
                      <a:pt x="1826" y="2138"/>
                    </a:lnTo>
                    <a:lnTo>
                      <a:pt x="1813" y="2151"/>
                    </a:lnTo>
                    <a:lnTo>
                      <a:pt x="1799" y="2162"/>
                    </a:lnTo>
                    <a:lnTo>
                      <a:pt x="1784" y="2172"/>
                    </a:lnTo>
                    <a:lnTo>
                      <a:pt x="1767" y="2181"/>
                    </a:lnTo>
                    <a:lnTo>
                      <a:pt x="1747" y="2188"/>
                    </a:lnTo>
                    <a:lnTo>
                      <a:pt x="1726" y="2193"/>
                    </a:lnTo>
                    <a:lnTo>
                      <a:pt x="1714" y="2189"/>
                    </a:lnTo>
                    <a:lnTo>
                      <a:pt x="1688" y="2178"/>
                    </a:lnTo>
                    <a:lnTo>
                      <a:pt x="1675" y="2169"/>
                    </a:lnTo>
                    <a:lnTo>
                      <a:pt x="1661" y="2161"/>
                    </a:lnTo>
                    <a:lnTo>
                      <a:pt x="1655" y="2156"/>
                    </a:lnTo>
                    <a:lnTo>
                      <a:pt x="1650" y="2151"/>
                    </a:lnTo>
                    <a:lnTo>
                      <a:pt x="1645" y="2144"/>
                    </a:lnTo>
                    <a:lnTo>
                      <a:pt x="1641" y="2139"/>
                    </a:lnTo>
                    <a:lnTo>
                      <a:pt x="1637" y="2136"/>
                    </a:lnTo>
                    <a:lnTo>
                      <a:pt x="1633" y="2136"/>
                    </a:lnTo>
                    <a:lnTo>
                      <a:pt x="1628" y="2137"/>
                    </a:lnTo>
                    <a:lnTo>
                      <a:pt x="1623" y="2141"/>
                    </a:lnTo>
                    <a:lnTo>
                      <a:pt x="1618" y="2147"/>
                    </a:lnTo>
                    <a:lnTo>
                      <a:pt x="1612" y="2153"/>
                    </a:lnTo>
                    <a:lnTo>
                      <a:pt x="1607" y="2163"/>
                    </a:lnTo>
                    <a:lnTo>
                      <a:pt x="1602" y="2173"/>
                    </a:lnTo>
                    <a:lnTo>
                      <a:pt x="1591" y="2195"/>
                    </a:lnTo>
                    <a:lnTo>
                      <a:pt x="1580" y="2222"/>
                    </a:lnTo>
                    <a:lnTo>
                      <a:pt x="1571" y="2248"/>
                    </a:lnTo>
                    <a:lnTo>
                      <a:pt x="1562" y="2273"/>
                    </a:lnTo>
                    <a:lnTo>
                      <a:pt x="1555" y="2300"/>
                    </a:lnTo>
                    <a:lnTo>
                      <a:pt x="1544" y="2337"/>
                    </a:lnTo>
                    <a:lnTo>
                      <a:pt x="1537" y="2357"/>
                    </a:lnTo>
                    <a:lnTo>
                      <a:pt x="1529" y="2376"/>
                    </a:lnTo>
                    <a:lnTo>
                      <a:pt x="1519" y="2398"/>
                    </a:lnTo>
                    <a:lnTo>
                      <a:pt x="1506" y="2419"/>
                    </a:lnTo>
                    <a:lnTo>
                      <a:pt x="1494" y="2439"/>
                    </a:lnTo>
                    <a:lnTo>
                      <a:pt x="1477" y="2458"/>
                    </a:lnTo>
                    <a:lnTo>
                      <a:pt x="1470" y="2466"/>
                    </a:lnTo>
                    <a:lnTo>
                      <a:pt x="1461" y="2474"/>
                    </a:lnTo>
                    <a:lnTo>
                      <a:pt x="1451" y="2483"/>
                    </a:lnTo>
                    <a:lnTo>
                      <a:pt x="1441" y="2489"/>
                    </a:lnTo>
                    <a:lnTo>
                      <a:pt x="1431" y="2496"/>
                    </a:lnTo>
                    <a:lnTo>
                      <a:pt x="1420" y="2503"/>
                    </a:lnTo>
                    <a:lnTo>
                      <a:pt x="1408" y="2508"/>
                    </a:lnTo>
                    <a:lnTo>
                      <a:pt x="1395" y="2511"/>
                    </a:lnTo>
                    <a:lnTo>
                      <a:pt x="1383" y="2515"/>
                    </a:lnTo>
                    <a:lnTo>
                      <a:pt x="1369" y="2518"/>
                    </a:lnTo>
                    <a:lnTo>
                      <a:pt x="1355" y="2519"/>
                    </a:lnTo>
                    <a:lnTo>
                      <a:pt x="1340" y="2520"/>
                    </a:lnTo>
                    <a:lnTo>
                      <a:pt x="1339" y="2515"/>
                    </a:lnTo>
                    <a:lnTo>
                      <a:pt x="1336" y="2504"/>
                    </a:lnTo>
                    <a:lnTo>
                      <a:pt x="1335" y="2498"/>
                    </a:lnTo>
                    <a:lnTo>
                      <a:pt x="1331" y="2490"/>
                    </a:lnTo>
                    <a:lnTo>
                      <a:pt x="1328" y="2483"/>
                    </a:lnTo>
                    <a:lnTo>
                      <a:pt x="1323" y="2476"/>
                    </a:lnTo>
                    <a:lnTo>
                      <a:pt x="1318" y="2470"/>
                    </a:lnTo>
                    <a:lnTo>
                      <a:pt x="1310" y="2466"/>
                    </a:lnTo>
                    <a:lnTo>
                      <a:pt x="1301" y="2464"/>
                    </a:lnTo>
                    <a:lnTo>
                      <a:pt x="1291" y="2464"/>
                    </a:lnTo>
                    <a:lnTo>
                      <a:pt x="1280" y="2466"/>
                    </a:lnTo>
                    <a:lnTo>
                      <a:pt x="1268" y="2471"/>
                    </a:lnTo>
                    <a:lnTo>
                      <a:pt x="1253" y="2481"/>
                    </a:lnTo>
                    <a:lnTo>
                      <a:pt x="1237" y="2495"/>
                    </a:lnTo>
                    <a:lnTo>
                      <a:pt x="1214" y="2513"/>
                    </a:lnTo>
                    <a:lnTo>
                      <a:pt x="1198" y="2525"/>
                    </a:lnTo>
                    <a:lnTo>
                      <a:pt x="1190" y="2531"/>
                    </a:lnTo>
                    <a:lnTo>
                      <a:pt x="1184" y="2539"/>
                    </a:lnTo>
                    <a:lnTo>
                      <a:pt x="1179" y="2545"/>
                    </a:lnTo>
                    <a:lnTo>
                      <a:pt x="1174" y="2554"/>
                    </a:lnTo>
                    <a:lnTo>
                      <a:pt x="1169" y="2564"/>
                    </a:lnTo>
                    <a:lnTo>
                      <a:pt x="1164" y="2575"/>
                    </a:lnTo>
                    <a:lnTo>
                      <a:pt x="1160" y="2590"/>
                    </a:lnTo>
                    <a:lnTo>
                      <a:pt x="1157" y="2607"/>
                    </a:lnTo>
                    <a:lnTo>
                      <a:pt x="1148" y="2651"/>
                    </a:lnTo>
                    <a:lnTo>
                      <a:pt x="1137" y="2712"/>
                    </a:lnTo>
                    <a:lnTo>
                      <a:pt x="1134" y="2727"/>
                    </a:lnTo>
                    <a:lnTo>
                      <a:pt x="1131" y="2743"/>
                    </a:lnTo>
                    <a:lnTo>
                      <a:pt x="1126" y="2758"/>
                    </a:lnTo>
                    <a:lnTo>
                      <a:pt x="1121" y="2773"/>
                    </a:lnTo>
                    <a:lnTo>
                      <a:pt x="1114" y="2787"/>
                    </a:lnTo>
                    <a:lnTo>
                      <a:pt x="1107" y="2802"/>
                    </a:lnTo>
                    <a:lnTo>
                      <a:pt x="1099" y="2816"/>
                    </a:lnTo>
                    <a:lnTo>
                      <a:pt x="1091" y="2830"/>
                    </a:lnTo>
                    <a:lnTo>
                      <a:pt x="1072" y="2857"/>
                    </a:lnTo>
                    <a:lnTo>
                      <a:pt x="1053" y="2881"/>
                    </a:lnTo>
                    <a:lnTo>
                      <a:pt x="1033" y="2903"/>
                    </a:lnTo>
                    <a:lnTo>
                      <a:pt x="1012" y="2923"/>
                    </a:lnTo>
                    <a:lnTo>
                      <a:pt x="992" y="2939"/>
                    </a:lnTo>
                    <a:lnTo>
                      <a:pt x="972" y="2953"/>
                    </a:lnTo>
                    <a:lnTo>
                      <a:pt x="963" y="2958"/>
                    </a:lnTo>
                    <a:lnTo>
                      <a:pt x="955" y="2963"/>
                    </a:lnTo>
                    <a:lnTo>
                      <a:pt x="946" y="2967"/>
                    </a:lnTo>
                    <a:lnTo>
                      <a:pt x="938" y="2969"/>
                    </a:lnTo>
                    <a:lnTo>
                      <a:pt x="931" y="2971"/>
                    </a:lnTo>
                    <a:lnTo>
                      <a:pt x="925" y="2971"/>
                    </a:lnTo>
                    <a:lnTo>
                      <a:pt x="918" y="2969"/>
                    </a:lnTo>
                    <a:lnTo>
                      <a:pt x="915" y="2967"/>
                    </a:lnTo>
                    <a:lnTo>
                      <a:pt x="910" y="2963"/>
                    </a:lnTo>
                    <a:lnTo>
                      <a:pt x="907" y="2958"/>
                    </a:lnTo>
                    <a:lnTo>
                      <a:pt x="906" y="2952"/>
                    </a:lnTo>
                    <a:lnTo>
                      <a:pt x="905" y="2944"/>
                    </a:lnTo>
                    <a:lnTo>
                      <a:pt x="905" y="2938"/>
                    </a:lnTo>
                    <a:lnTo>
                      <a:pt x="902" y="2922"/>
                    </a:lnTo>
                    <a:lnTo>
                      <a:pt x="900" y="2913"/>
                    </a:lnTo>
                    <a:lnTo>
                      <a:pt x="895" y="2906"/>
                    </a:lnTo>
                    <a:lnTo>
                      <a:pt x="892" y="2902"/>
                    </a:lnTo>
                    <a:lnTo>
                      <a:pt x="888" y="2899"/>
                    </a:lnTo>
                    <a:lnTo>
                      <a:pt x="885" y="2898"/>
                    </a:lnTo>
                    <a:lnTo>
                      <a:pt x="881" y="2897"/>
                    </a:lnTo>
                    <a:lnTo>
                      <a:pt x="876" y="2897"/>
                    </a:lnTo>
                    <a:lnTo>
                      <a:pt x="871" y="2898"/>
                    </a:lnTo>
                    <a:lnTo>
                      <a:pt x="865" y="2902"/>
                    </a:lnTo>
                    <a:lnTo>
                      <a:pt x="858" y="2906"/>
                    </a:lnTo>
                    <a:lnTo>
                      <a:pt x="851" y="2911"/>
                    </a:lnTo>
                    <a:lnTo>
                      <a:pt x="842" y="2918"/>
                    </a:lnTo>
                    <a:lnTo>
                      <a:pt x="834" y="2927"/>
                    </a:lnTo>
                    <a:lnTo>
                      <a:pt x="824" y="2938"/>
                    </a:lnTo>
                    <a:lnTo>
                      <a:pt x="814" y="2952"/>
                    </a:lnTo>
                    <a:lnTo>
                      <a:pt x="802" y="2967"/>
                    </a:lnTo>
                    <a:lnTo>
                      <a:pt x="790" y="2984"/>
                    </a:lnTo>
                    <a:lnTo>
                      <a:pt x="776" y="3004"/>
                    </a:lnTo>
                    <a:lnTo>
                      <a:pt x="746" y="3053"/>
                    </a:lnTo>
                    <a:lnTo>
                      <a:pt x="712" y="3113"/>
                    </a:lnTo>
                    <a:lnTo>
                      <a:pt x="700" y="3129"/>
                    </a:lnTo>
                    <a:lnTo>
                      <a:pt x="666" y="3175"/>
                    </a:lnTo>
                    <a:lnTo>
                      <a:pt x="614" y="3244"/>
                    </a:lnTo>
                    <a:lnTo>
                      <a:pt x="548" y="3328"/>
                    </a:lnTo>
                    <a:lnTo>
                      <a:pt x="510" y="3372"/>
                    </a:lnTo>
                    <a:lnTo>
                      <a:pt x="472" y="3419"/>
                    </a:lnTo>
                    <a:lnTo>
                      <a:pt x="430" y="3465"/>
                    </a:lnTo>
                    <a:lnTo>
                      <a:pt x="389" y="3511"/>
                    </a:lnTo>
                    <a:lnTo>
                      <a:pt x="347" y="3556"/>
                    </a:lnTo>
                    <a:lnTo>
                      <a:pt x="306" y="3597"/>
                    </a:lnTo>
                    <a:lnTo>
                      <a:pt x="263" y="3636"/>
                    </a:lnTo>
                    <a:lnTo>
                      <a:pt x="223" y="3671"/>
                    </a:lnTo>
                    <a:lnTo>
                      <a:pt x="183" y="3704"/>
                    </a:lnTo>
                    <a:lnTo>
                      <a:pt x="147" y="3737"/>
                    </a:lnTo>
                    <a:lnTo>
                      <a:pt x="115" y="3769"/>
                    </a:lnTo>
                    <a:lnTo>
                      <a:pt x="85" y="3799"/>
                    </a:lnTo>
                    <a:lnTo>
                      <a:pt x="39" y="3852"/>
                    </a:lnTo>
                    <a:lnTo>
                      <a:pt x="10" y="3887"/>
                    </a:lnTo>
                    <a:lnTo>
                      <a:pt x="2" y="3895"/>
                    </a:lnTo>
                    <a:lnTo>
                      <a:pt x="0" y="3897"/>
                    </a:lnTo>
                    <a:lnTo>
                      <a:pt x="4" y="3890"/>
                    </a:lnTo>
                    <a:lnTo>
                      <a:pt x="14" y="3874"/>
                    </a:lnTo>
                    <a:lnTo>
                      <a:pt x="51" y="3813"/>
                    </a:lnTo>
                    <a:lnTo>
                      <a:pt x="115" y="3706"/>
                    </a:lnTo>
                    <a:lnTo>
                      <a:pt x="192" y="3576"/>
                    </a:lnTo>
                    <a:lnTo>
                      <a:pt x="265" y="3452"/>
                    </a:lnTo>
                    <a:lnTo>
                      <a:pt x="331" y="3334"/>
                    </a:lnTo>
                    <a:lnTo>
                      <a:pt x="392" y="3224"/>
                    </a:lnTo>
                    <a:lnTo>
                      <a:pt x="447" y="3124"/>
                    </a:lnTo>
                    <a:lnTo>
                      <a:pt x="494" y="3035"/>
                    </a:lnTo>
                    <a:lnTo>
                      <a:pt x="535" y="2958"/>
                    </a:lnTo>
                    <a:lnTo>
                      <a:pt x="569" y="2896"/>
                    </a:lnTo>
                    <a:lnTo>
                      <a:pt x="598" y="2840"/>
                    </a:lnTo>
                    <a:lnTo>
                      <a:pt x="630" y="2785"/>
                    </a:lnTo>
                    <a:lnTo>
                      <a:pt x="665" y="2728"/>
                    </a:lnTo>
                    <a:lnTo>
                      <a:pt x="703" y="2672"/>
                    </a:lnTo>
                    <a:lnTo>
                      <a:pt x="742" y="2616"/>
                    </a:lnTo>
                    <a:lnTo>
                      <a:pt x="786" y="2560"/>
                    </a:lnTo>
                    <a:lnTo>
                      <a:pt x="832" y="2503"/>
                    </a:lnTo>
                    <a:lnTo>
                      <a:pt x="881" y="2445"/>
                    </a:lnTo>
                    <a:lnTo>
                      <a:pt x="908" y="2413"/>
                    </a:lnTo>
                    <a:lnTo>
                      <a:pt x="943" y="2374"/>
                    </a:lnTo>
                    <a:lnTo>
                      <a:pt x="983" y="2332"/>
                    </a:lnTo>
                    <a:lnTo>
                      <a:pt x="1028" y="2284"/>
                    </a:lnTo>
                    <a:lnTo>
                      <a:pt x="1129" y="2181"/>
                    </a:lnTo>
                    <a:lnTo>
                      <a:pt x="1238" y="2072"/>
                    </a:lnTo>
                    <a:lnTo>
                      <a:pt x="1345" y="1965"/>
                    </a:lnTo>
                    <a:lnTo>
                      <a:pt x="1445" y="1865"/>
                    </a:lnTo>
                    <a:lnTo>
                      <a:pt x="1489" y="1820"/>
                    </a:lnTo>
                    <a:lnTo>
                      <a:pt x="1527" y="1779"/>
                    </a:lnTo>
                    <a:lnTo>
                      <a:pt x="1561" y="1744"/>
                    </a:lnTo>
                    <a:lnTo>
                      <a:pt x="1587" y="1714"/>
                    </a:lnTo>
                    <a:lnTo>
                      <a:pt x="1640" y="1656"/>
                    </a:lnTo>
                    <a:lnTo>
                      <a:pt x="1703" y="1591"/>
                    </a:lnTo>
                    <a:lnTo>
                      <a:pt x="1774" y="1523"/>
                    </a:lnTo>
                    <a:lnTo>
                      <a:pt x="1848" y="1453"/>
                    </a:lnTo>
                    <a:lnTo>
                      <a:pt x="1884" y="1420"/>
                    </a:lnTo>
                    <a:lnTo>
                      <a:pt x="1920" y="1389"/>
                    </a:lnTo>
                    <a:lnTo>
                      <a:pt x="1957" y="1359"/>
                    </a:lnTo>
                    <a:lnTo>
                      <a:pt x="1990" y="1332"/>
                    </a:lnTo>
                    <a:lnTo>
                      <a:pt x="2021" y="1308"/>
                    </a:lnTo>
                    <a:lnTo>
                      <a:pt x="2051" y="1288"/>
                    </a:lnTo>
                    <a:lnTo>
                      <a:pt x="2078" y="1271"/>
                    </a:lnTo>
                    <a:lnTo>
                      <a:pt x="2101" y="1259"/>
                    </a:lnTo>
                    <a:lnTo>
                      <a:pt x="2125" y="1246"/>
                    </a:lnTo>
                    <a:lnTo>
                      <a:pt x="2155" y="1227"/>
                    </a:lnTo>
                    <a:lnTo>
                      <a:pt x="2192" y="1203"/>
                    </a:lnTo>
                    <a:lnTo>
                      <a:pt x="2234" y="1175"/>
                    </a:lnTo>
                    <a:lnTo>
                      <a:pt x="2326" y="1108"/>
                    </a:lnTo>
                    <a:lnTo>
                      <a:pt x="2426" y="1035"/>
                    </a:lnTo>
                    <a:lnTo>
                      <a:pt x="2527" y="959"/>
                    </a:lnTo>
                    <a:lnTo>
                      <a:pt x="2618" y="887"/>
                    </a:lnTo>
                    <a:lnTo>
                      <a:pt x="2695" y="825"/>
                    </a:lnTo>
                    <a:lnTo>
                      <a:pt x="2748" y="780"/>
                    </a:lnTo>
                    <a:lnTo>
                      <a:pt x="2769" y="761"/>
                    </a:lnTo>
                    <a:lnTo>
                      <a:pt x="2795" y="740"/>
                    </a:lnTo>
                    <a:lnTo>
                      <a:pt x="2824" y="718"/>
                    </a:lnTo>
                    <a:lnTo>
                      <a:pt x="2856" y="693"/>
                    </a:lnTo>
                    <a:lnTo>
                      <a:pt x="2891" y="668"/>
                    </a:lnTo>
                    <a:lnTo>
                      <a:pt x="2929" y="640"/>
                    </a:lnTo>
                    <a:lnTo>
                      <a:pt x="2970" y="613"/>
                    </a:lnTo>
                    <a:lnTo>
                      <a:pt x="3013" y="585"/>
                    </a:lnTo>
                    <a:lnTo>
                      <a:pt x="3058" y="557"/>
                    </a:lnTo>
                    <a:lnTo>
                      <a:pt x="3106" y="528"/>
                    </a:lnTo>
                    <a:lnTo>
                      <a:pt x="3154" y="501"/>
                    </a:lnTo>
                    <a:lnTo>
                      <a:pt x="3204" y="473"/>
                    </a:lnTo>
                    <a:lnTo>
                      <a:pt x="3256" y="447"/>
                    </a:lnTo>
                    <a:lnTo>
                      <a:pt x="3308" y="421"/>
                    </a:lnTo>
                    <a:lnTo>
                      <a:pt x="3362" y="397"/>
                    </a:lnTo>
                    <a:lnTo>
                      <a:pt x="3415" y="374"/>
                    </a:lnTo>
                    <a:lnTo>
                      <a:pt x="3474" y="352"/>
                    </a:lnTo>
                    <a:lnTo>
                      <a:pt x="3540" y="328"/>
                    </a:lnTo>
                    <a:lnTo>
                      <a:pt x="3615" y="302"/>
                    </a:lnTo>
                    <a:lnTo>
                      <a:pt x="3697" y="275"/>
                    </a:lnTo>
                    <a:lnTo>
                      <a:pt x="3785" y="246"/>
                    </a:lnTo>
                    <a:lnTo>
                      <a:pt x="3878" y="218"/>
                    </a:lnTo>
                    <a:lnTo>
                      <a:pt x="3976" y="190"/>
                    </a:lnTo>
                    <a:lnTo>
                      <a:pt x="4078" y="162"/>
                    </a:lnTo>
                    <a:lnTo>
                      <a:pt x="4181" y="135"/>
                    </a:lnTo>
                    <a:lnTo>
                      <a:pt x="4289" y="109"/>
                    </a:lnTo>
                    <a:lnTo>
                      <a:pt x="4396" y="85"/>
                    </a:lnTo>
                    <a:lnTo>
                      <a:pt x="4503" y="62"/>
                    </a:lnTo>
                    <a:lnTo>
                      <a:pt x="4557" y="52"/>
                    </a:lnTo>
                    <a:lnTo>
                      <a:pt x="4611" y="44"/>
                    </a:lnTo>
                    <a:lnTo>
                      <a:pt x="4664" y="35"/>
                    </a:lnTo>
                    <a:lnTo>
                      <a:pt x="4717" y="26"/>
                    </a:lnTo>
                    <a:lnTo>
                      <a:pt x="4769" y="20"/>
                    </a:lnTo>
                    <a:lnTo>
                      <a:pt x="4822" y="14"/>
                    </a:lnTo>
                    <a:lnTo>
                      <a:pt x="4871" y="9"/>
                    </a:lnTo>
                    <a:lnTo>
                      <a:pt x="4921" y="4"/>
                    </a:lnTo>
                    <a:lnTo>
                      <a:pt x="4961" y="1"/>
                    </a:lnTo>
                    <a:lnTo>
                      <a:pt x="4996" y="0"/>
                    </a:lnTo>
                    <a:lnTo>
                      <a:pt x="5027" y="1"/>
                    </a:lnTo>
                    <a:lnTo>
                      <a:pt x="5055" y="3"/>
                    </a:lnTo>
                    <a:lnTo>
                      <a:pt x="5079" y="5"/>
                    </a:lnTo>
                    <a:lnTo>
                      <a:pt x="5100" y="9"/>
                    </a:lnTo>
                    <a:lnTo>
                      <a:pt x="5116" y="14"/>
                    </a:lnTo>
                    <a:lnTo>
                      <a:pt x="5130" y="20"/>
                    </a:lnTo>
                    <a:lnTo>
                      <a:pt x="5140" y="28"/>
                    </a:lnTo>
                    <a:lnTo>
                      <a:pt x="5147" y="36"/>
                    </a:lnTo>
                    <a:lnTo>
                      <a:pt x="5152" y="45"/>
                    </a:lnTo>
                    <a:lnTo>
                      <a:pt x="5153" y="55"/>
                    </a:lnTo>
                    <a:lnTo>
                      <a:pt x="5151" y="66"/>
                    </a:lnTo>
                    <a:lnTo>
                      <a:pt x="5147" y="79"/>
                    </a:lnTo>
                    <a:lnTo>
                      <a:pt x="5140" y="91"/>
                    </a:lnTo>
                    <a:lnTo>
                      <a:pt x="5131" y="105"/>
                    </a:lnTo>
                    <a:lnTo>
                      <a:pt x="5119" y="119"/>
                    </a:lnTo>
                    <a:lnTo>
                      <a:pt x="5105" y="132"/>
                    </a:lnTo>
                    <a:lnTo>
                      <a:pt x="5089" y="149"/>
                    </a:lnTo>
                    <a:lnTo>
                      <a:pt x="5070" y="164"/>
                    </a:lnTo>
                    <a:lnTo>
                      <a:pt x="5050" y="180"/>
                    </a:lnTo>
                    <a:lnTo>
                      <a:pt x="5027" y="196"/>
                    </a:lnTo>
                    <a:lnTo>
                      <a:pt x="5004" y="213"/>
                    </a:lnTo>
                    <a:lnTo>
                      <a:pt x="4978" y="231"/>
                    </a:lnTo>
                    <a:lnTo>
                      <a:pt x="4921" y="266"/>
                    </a:lnTo>
                    <a:lnTo>
                      <a:pt x="4860" y="302"/>
                    </a:lnTo>
                    <a:lnTo>
                      <a:pt x="4794" y="338"/>
                    </a:lnTo>
                    <a:lnTo>
                      <a:pt x="4724" y="374"/>
                    </a:lnTo>
                    <a:close/>
                  </a:path>
                </a:pathLst>
              </a:custGeom>
              <a:solidFill>
                <a:srgbClr val="00764B"/>
              </a:solidFill>
              <a:ln w="9525">
                <a:noFill/>
                <a:round/>
                <a:headEnd/>
                <a:tailEnd/>
              </a:ln>
            </p:spPr>
            <p:txBody>
              <a:bodyPr/>
              <a:lstStyle/>
              <a:p>
                <a:endParaRPr lang="en-US"/>
              </a:p>
            </p:txBody>
          </p:sp>
          <p:sp>
            <p:nvSpPr>
              <p:cNvPr id="1539" name="Freeform 88"/>
              <p:cNvSpPr>
                <a:spLocks/>
              </p:cNvSpPr>
              <p:nvPr/>
            </p:nvSpPr>
            <p:spPr bwMode="auto">
              <a:xfrm>
                <a:off x="949" y="2387"/>
                <a:ext cx="1031" cy="780"/>
              </a:xfrm>
              <a:custGeom>
                <a:avLst/>
                <a:gdLst>
                  <a:gd name="T0" fmla="*/ 4429 w 5153"/>
                  <a:gd name="T1" fmla="*/ 565 h 3897"/>
                  <a:gd name="T2" fmla="*/ 4120 w 5153"/>
                  <a:gd name="T3" fmla="*/ 833 h 3897"/>
                  <a:gd name="T4" fmla="*/ 3933 w 5153"/>
                  <a:gd name="T5" fmla="*/ 1026 h 3897"/>
                  <a:gd name="T6" fmla="*/ 3766 w 5153"/>
                  <a:gd name="T7" fmla="*/ 1010 h 3897"/>
                  <a:gd name="T8" fmla="*/ 3753 w 5153"/>
                  <a:gd name="T9" fmla="*/ 969 h 3897"/>
                  <a:gd name="T10" fmla="*/ 3861 w 5153"/>
                  <a:gd name="T11" fmla="*/ 796 h 3897"/>
                  <a:gd name="T12" fmla="*/ 3822 w 5153"/>
                  <a:gd name="T13" fmla="*/ 730 h 3897"/>
                  <a:gd name="T14" fmla="*/ 3720 w 5153"/>
                  <a:gd name="T15" fmla="*/ 774 h 3897"/>
                  <a:gd name="T16" fmla="*/ 3639 w 5153"/>
                  <a:gd name="T17" fmla="*/ 956 h 3897"/>
                  <a:gd name="T18" fmla="*/ 3582 w 5153"/>
                  <a:gd name="T19" fmla="*/ 1082 h 3897"/>
                  <a:gd name="T20" fmla="*/ 3491 w 5153"/>
                  <a:gd name="T21" fmla="*/ 1125 h 3897"/>
                  <a:gd name="T22" fmla="*/ 3322 w 5153"/>
                  <a:gd name="T23" fmla="*/ 1113 h 3897"/>
                  <a:gd name="T24" fmla="*/ 3342 w 5153"/>
                  <a:gd name="T25" fmla="*/ 981 h 3897"/>
                  <a:gd name="T26" fmla="*/ 3310 w 5153"/>
                  <a:gd name="T27" fmla="*/ 964 h 3897"/>
                  <a:gd name="T28" fmla="*/ 3184 w 5153"/>
                  <a:gd name="T29" fmla="*/ 1062 h 3897"/>
                  <a:gd name="T30" fmla="*/ 3131 w 5153"/>
                  <a:gd name="T31" fmla="*/ 1234 h 3897"/>
                  <a:gd name="T32" fmla="*/ 3042 w 5153"/>
                  <a:gd name="T33" fmla="*/ 1323 h 3897"/>
                  <a:gd name="T34" fmla="*/ 2919 w 5153"/>
                  <a:gd name="T35" fmla="*/ 1313 h 3897"/>
                  <a:gd name="T36" fmla="*/ 2905 w 5153"/>
                  <a:gd name="T37" fmla="*/ 1229 h 3897"/>
                  <a:gd name="T38" fmla="*/ 2823 w 5153"/>
                  <a:gd name="T39" fmla="*/ 1286 h 3897"/>
                  <a:gd name="T40" fmla="*/ 2745 w 5153"/>
                  <a:gd name="T41" fmla="*/ 1457 h 3897"/>
                  <a:gd name="T42" fmla="*/ 2629 w 5153"/>
                  <a:gd name="T43" fmla="*/ 1546 h 3897"/>
                  <a:gd name="T44" fmla="*/ 2497 w 5153"/>
                  <a:gd name="T45" fmla="*/ 1529 h 3897"/>
                  <a:gd name="T46" fmla="*/ 2486 w 5153"/>
                  <a:gd name="T47" fmla="*/ 1477 h 3897"/>
                  <a:gd name="T48" fmla="*/ 2402 w 5153"/>
                  <a:gd name="T49" fmla="*/ 1563 h 3897"/>
                  <a:gd name="T50" fmla="*/ 2336 w 5153"/>
                  <a:gd name="T51" fmla="*/ 1719 h 3897"/>
                  <a:gd name="T52" fmla="*/ 2254 w 5153"/>
                  <a:gd name="T53" fmla="*/ 1820 h 3897"/>
                  <a:gd name="T54" fmla="*/ 2108 w 5153"/>
                  <a:gd name="T55" fmla="*/ 1842 h 3897"/>
                  <a:gd name="T56" fmla="*/ 2068 w 5153"/>
                  <a:gd name="T57" fmla="*/ 1792 h 3897"/>
                  <a:gd name="T58" fmla="*/ 2004 w 5153"/>
                  <a:gd name="T59" fmla="*/ 1849 h 3897"/>
                  <a:gd name="T60" fmla="*/ 1826 w 5153"/>
                  <a:gd name="T61" fmla="*/ 2138 h 3897"/>
                  <a:gd name="T62" fmla="*/ 1675 w 5153"/>
                  <a:gd name="T63" fmla="*/ 2169 h 3897"/>
                  <a:gd name="T64" fmla="*/ 1623 w 5153"/>
                  <a:gd name="T65" fmla="*/ 2141 h 3897"/>
                  <a:gd name="T66" fmla="*/ 1555 w 5153"/>
                  <a:gd name="T67" fmla="*/ 2300 h 3897"/>
                  <a:gd name="T68" fmla="*/ 1461 w 5153"/>
                  <a:gd name="T69" fmla="*/ 2474 h 3897"/>
                  <a:gd name="T70" fmla="*/ 1355 w 5153"/>
                  <a:gd name="T71" fmla="*/ 2519 h 3897"/>
                  <a:gd name="T72" fmla="*/ 1310 w 5153"/>
                  <a:gd name="T73" fmla="*/ 2466 h 3897"/>
                  <a:gd name="T74" fmla="*/ 1190 w 5153"/>
                  <a:gd name="T75" fmla="*/ 2531 h 3897"/>
                  <a:gd name="T76" fmla="*/ 1137 w 5153"/>
                  <a:gd name="T77" fmla="*/ 2712 h 3897"/>
                  <a:gd name="T78" fmla="*/ 1072 w 5153"/>
                  <a:gd name="T79" fmla="*/ 2857 h 3897"/>
                  <a:gd name="T80" fmla="*/ 938 w 5153"/>
                  <a:gd name="T81" fmla="*/ 2969 h 3897"/>
                  <a:gd name="T82" fmla="*/ 905 w 5153"/>
                  <a:gd name="T83" fmla="*/ 2938 h 3897"/>
                  <a:gd name="T84" fmla="*/ 871 w 5153"/>
                  <a:gd name="T85" fmla="*/ 2898 h 3897"/>
                  <a:gd name="T86" fmla="*/ 790 w 5153"/>
                  <a:gd name="T87" fmla="*/ 2984 h 3897"/>
                  <a:gd name="T88" fmla="*/ 472 w 5153"/>
                  <a:gd name="T89" fmla="*/ 3419 h 3897"/>
                  <a:gd name="T90" fmla="*/ 115 w 5153"/>
                  <a:gd name="T91" fmla="*/ 3769 h 3897"/>
                  <a:gd name="T92" fmla="*/ 115 w 5153"/>
                  <a:gd name="T93" fmla="*/ 3706 h 3897"/>
                  <a:gd name="T94" fmla="*/ 598 w 5153"/>
                  <a:gd name="T95" fmla="*/ 2840 h 3897"/>
                  <a:gd name="T96" fmla="*/ 943 w 5153"/>
                  <a:gd name="T97" fmla="*/ 2374 h 3897"/>
                  <a:gd name="T98" fmla="*/ 1561 w 5153"/>
                  <a:gd name="T99" fmla="*/ 1744 h 3897"/>
                  <a:gd name="T100" fmla="*/ 1990 w 5153"/>
                  <a:gd name="T101" fmla="*/ 1332 h 3897"/>
                  <a:gd name="T102" fmla="*/ 2326 w 5153"/>
                  <a:gd name="T103" fmla="*/ 1108 h 3897"/>
                  <a:gd name="T104" fmla="*/ 2856 w 5153"/>
                  <a:gd name="T105" fmla="*/ 693 h 3897"/>
                  <a:gd name="T106" fmla="*/ 3256 w 5153"/>
                  <a:gd name="T107" fmla="*/ 447 h 3897"/>
                  <a:gd name="T108" fmla="*/ 3878 w 5153"/>
                  <a:gd name="T109" fmla="*/ 218 h 3897"/>
                  <a:gd name="T110" fmla="*/ 4664 w 5153"/>
                  <a:gd name="T111" fmla="*/ 35 h 3897"/>
                  <a:gd name="T112" fmla="*/ 5055 w 5153"/>
                  <a:gd name="T113" fmla="*/ 3 h 3897"/>
                  <a:gd name="T114" fmla="*/ 5151 w 5153"/>
                  <a:gd name="T115" fmla="*/ 66 h 3897"/>
                  <a:gd name="T116" fmla="*/ 5027 w 5153"/>
                  <a:gd name="T117" fmla="*/ 196 h 38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53"/>
                  <a:gd name="T178" fmla="*/ 0 h 3897"/>
                  <a:gd name="T179" fmla="*/ 5153 w 5153"/>
                  <a:gd name="T180" fmla="*/ 3897 h 38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53" h="3897">
                    <a:moveTo>
                      <a:pt x="4724" y="374"/>
                    </a:moveTo>
                    <a:lnTo>
                      <a:pt x="4702" y="387"/>
                    </a:lnTo>
                    <a:lnTo>
                      <a:pt x="4673" y="402"/>
                    </a:lnTo>
                    <a:lnTo>
                      <a:pt x="4641" y="422"/>
                    </a:lnTo>
                    <a:lnTo>
                      <a:pt x="4603" y="446"/>
                    </a:lnTo>
                    <a:lnTo>
                      <a:pt x="4563" y="472"/>
                    </a:lnTo>
                    <a:lnTo>
                      <a:pt x="4520" y="501"/>
                    </a:lnTo>
                    <a:lnTo>
                      <a:pt x="4475" y="533"/>
                    </a:lnTo>
                    <a:lnTo>
                      <a:pt x="4429" y="565"/>
                    </a:lnTo>
                    <a:lnTo>
                      <a:pt x="4382" y="600"/>
                    </a:lnTo>
                    <a:lnTo>
                      <a:pt x="4335" y="637"/>
                    </a:lnTo>
                    <a:lnTo>
                      <a:pt x="4290" y="673"/>
                    </a:lnTo>
                    <a:lnTo>
                      <a:pt x="4248" y="709"/>
                    </a:lnTo>
                    <a:lnTo>
                      <a:pt x="4206" y="745"/>
                    </a:lnTo>
                    <a:lnTo>
                      <a:pt x="4169" y="781"/>
                    </a:lnTo>
                    <a:lnTo>
                      <a:pt x="4151" y="799"/>
                    </a:lnTo>
                    <a:lnTo>
                      <a:pt x="4135" y="816"/>
                    </a:lnTo>
                    <a:lnTo>
                      <a:pt x="4120" y="833"/>
                    </a:lnTo>
                    <a:lnTo>
                      <a:pt x="4107" y="849"/>
                    </a:lnTo>
                    <a:lnTo>
                      <a:pt x="4060" y="907"/>
                    </a:lnTo>
                    <a:lnTo>
                      <a:pt x="4022" y="954"/>
                    </a:lnTo>
                    <a:lnTo>
                      <a:pt x="4005" y="972"/>
                    </a:lnTo>
                    <a:lnTo>
                      <a:pt x="3991" y="987"/>
                    </a:lnTo>
                    <a:lnTo>
                      <a:pt x="3976" y="1001"/>
                    </a:lnTo>
                    <a:lnTo>
                      <a:pt x="3962" y="1012"/>
                    </a:lnTo>
                    <a:lnTo>
                      <a:pt x="3947" y="1020"/>
                    </a:lnTo>
                    <a:lnTo>
                      <a:pt x="3933" y="1026"/>
                    </a:lnTo>
                    <a:lnTo>
                      <a:pt x="3918" y="1030"/>
                    </a:lnTo>
                    <a:lnTo>
                      <a:pt x="3902" y="1032"/>
                    </a:lnTo>
                    <a:lnTo>
                      <a:pt x="3884" y="1032"/>
                    </a:lnTo>
                    <a:lnTo>
                      <a:pt x="3864" y="1031"/>
                    </a:lnTo>
                    <a:lnTo>
                      <a:pt x="3843" y="1027"/>
                    </a:lnTo>
                    <a:lnTo>
                      <a:pt x="3820" y="1022"/>
                    </a:lnTo>
                    <a:lnTo>
                      <a:pt x="3798" y="1017"/>
                    </a:lnTo>
                    <a:lnTo>
                      <a:pt x="3780" y="1014"/>
                    </a:lnTo>
                    <a:lnTo>
                      <a:pt x="3766" y="1010"/>
                    </a:lnTo>
                    <a:lnTo>
                      <a:pt x="3756" y="1006"/>
                    </a:lnTo>
                    <a:lnTo>
                      <a:pt x="3748" y="1001"/>
                    </a:lnTo>
                    <a:lnTo>
                      <a:pt x="3745" y="996"/>
                    </a:lnTo>
                    <a:lnTo>
                      <a:pt x="3743" y="994"/>
                    </a:lnTo>
                    <a:lnTo>
                      <a:pt x="3742" y="991"/>
                    </a:lnTo>
                    <a:lnTo>
                      <a:pt x="3743" y="987"/>
                    </a:lnTo>
                    <a:lnTo>
                      <a:pt x="3745" y="985"/>
                    </a:lnTo>
                    <a:lnTo>
                      <a:pt x="3748" y="977"/>
                    </a:lnTo>
                    <a:lnTo>
                      <a:pt x="3753" y="969"/>
                    </a:lnTo>
                    <a:lnTo>
                      <a:pt x="3761" y="959"/>
                    </a:lnTo>
                    <a:lnTo>
                      <a:pt x="3771" y="947"/>
                    </a:lnTo>
                    <a:lnTo>
                      <a:pt x="3793" y="920"/>
                    </a:lnTo>
                    <a:lnTo>
                      <a:pt x="3820" y="884"/>
                    </a:lnTo>
                    <a:lnTo>
                      <a:pt x="3833" y="864"/>
                    </a:lnTo>
                    <a:lnTo>
                      <a:pt x="3845" y="844"/>
                    </a:lnTo>
                    <a:lnTo>
                      <a:pt x="3852" y="826"/>
                    </a:lnTo>
                    <a:lnTo>
                      <a:pt x="3857" y="810"/>
                    </a:lnTo>
                    <a:lnTo>
                      <a:pt x="3861" y="796"/>
                    </a:lnTo>
                    <a:lnTo>
                      <a:pt x="3862" y="783"/>
                    </a:lnTo>
                    <a:lnTo>
                      <a:pt x="3861" y="771"/>
                    </a:lnTo>
                    <a:lnTo>
                      <a:pt x="3859" y="761"/>
                    </a:lnTo>
                    <a:lnTo>
                      <a:pt x="3856" y="753"/>
                    </a:lnTo>
                    <a:lnTo>
                      <a:pt x="3851" y="745"/>
                    </a:lnTo>
                    <a:lnTo>
                      <a:pt x="3845" y="739"/>
                    </a:lnTo>
                    <a:lnTo>
                      <a:pt x="3837" y="734"/>
                    </a:lnTo>
                    <a:lnTo>
                      <a:pt x="3830" y="731"/>
                    </a:lnTo>
                    <a:lnTo>
                      <a:pt x="3822" y="730"/>
                    </a:lnTo>
                    <a:lnTo>
                      <a:pt x="3813" y="729"/>
                    </a:lnTo>
                    <a:lnTo>
                      <a:pt x="3806" y="730"/>
                    </a:lnTo>
                    <a:lnTo>
                      <a:pt x="3781" y="736"/>
                    </a:lnTo>
                    <a:lnTo>
                      <a:pt x="3762" y="741"/>
                    </a:lnTo>
                    <a:lnTo>
                      <a:pt x="3747" y="748"/>
                    </a:lnTo>
                    <a:lnTo>
                      <a:pt x="3736" y="753"/>
                    </a:lnTo>
                    <a:lnTo>
                      <a:pt x="3728" y="759"/>
                    </a:lnTo>
                    <a:lnTo>
                      <a:pt x="3723" y="766"/>
                    </a:lnTo>
                    <a:lnTo>
                      <a:pt x="3720" y="774"/>
                    </a:lnTo>
                    <a:lnTo>
                      <a:pt x="3717" y="783"/>
                    </a:lnTo>
                    <a:lnTo>
                      <a:pt x="3715" y="804"/>
                    </a:lnTo>
                    <a:lnTo>
                      <a:pt x="3709" y="831"/>
                    </a:lnTo>
                    <a:lnTo>
                      <a:pt x="3702" y="848"/>
                    </a:lnTo>
                    <a:lnTo>
                      <a:pt x="3694" y="865"/>
                    </a:lnTo>
                    <a:lnTo>
                      <a:pt x="3682" y="886"/>
                    </a:lnTo>
                    <a:lnTo>
                      <a:pt x="3667" y="909"/>
                    </a:lnTo>
                    <a:lnTo>
                      <a:pt x="3651" y="932"/>
                    </a:lnTo>
                    <a:lnTo>
                      <a:pt x="3639" y="956"/>
                    </a:lnTo>
                    <a:lnTo>
                      <a:pt x="3630" y="977"/>
                    </a:lnTo>
                    <a:lnTo>
                      <a:pt x="3622" y="997"/>
                    </a:lnTo>
                    <a:lnTo>
                      <a:pt x="3616" y="1016"/>
                    </a:lnTo>
                    <a:lnTo>
                      <a:pt x="3610" y="1032"/>
                    </a:lnTo>
                    <a:lnTo>
                      <a:pt x="3604" y="1048"/>
                    </a:lnTo>
                    <a:lnTo>
                      <a:pt x="3596" y="1063"/>
                    </a:lnTo>
                    <a:lnTo>
                      <a:pt x="3592" y="1070"/>
                    </a:lnTo>
                    <a:lnTo>
                      <a:pt x="3587" y="1076"/>
                    </a:lnTo>
                    <a:lnTo>
                      <a:pt x="3582" y="1082"/>
                    </a:lnTo>
                    <a:lnTo>
                      <a:pt x="3576" y="1088"/>
                    </a:lnTo>
                    <a:lnTo>
                      <a:pt x="3570" y="1093"/>
                    </a:lnTo>
                    <a:lnTo>
                      <a:pt x="3561" y="1100"/>
                    </a:lnTo>
                    <a:lnTo>
                      <a:pt x="3553" y="1105"/>
                    </a:lnTo>
                    <a:lnTo>
                      <a:pt x="3544" y="1108"/>
                    </a:lnTo>
                    <a:lnTo>
                      <a:pt x="3533" y="1113"/>
                    </a:lnTo>
                    <a:lnTo>
                      <a:pt x="3520" y="1117"/>
                    </a:lnTo>
                    <a:lnTo>
                      <a:pt x="3506" y="1121"/>
                    </a:lnTo>
                    <a:lnTo>
                      <a:pt x="3491" y="1125"/>
                    </a:lnTo>
                    <a:lnTo>
                      <a:pt x="3456" y="1131"/>
                    </a:lnTo>
                    <a:lnTo>
                      <a:pt x="3415" y="1136"/>
                    </a:lnTo>
                    <a:lnTo>
                      <a:pt x="3394" y="1137"/>
                    </a:lnTo>
                    <a:lnTo>
                      <a:pt x="3375" y="1137"/>
                    </a:lnTo>
                    <a:lnTo>
                      <a:pt x="3360" y="1135"/>
                    </a:lnTo>
                    <a:lnTo>
                      <a:pt x="3347" y="1131"/>
                    </a:lnTo>
                    <a:lnTo>
                      <a:pt x="3337" y="1126"/>
                    </a:lnTo>
                    <a:lnTo>
                      <a:pt x="3328" y="1121"/>
                    </a:lnTo>
                    <a:lnTo>
                      <a:pt x="3322" y="1113"/>
                    </a:lnTo>
                    <a:lnTo>
                      <a:pt x="3317" y="1105"/>
                    </a:lnTo>
                    <a:lnTo>
                      <a:pt x="3314" y="1096"/>
                    </a:lnTo>
                    <a:lnTo>
                      <a:pt x="3313" y="1086"/>
                    </a:lnTo>
                    <a:lnTo>
                      <a:pt x="3313" y="1076"/>
                    </a:lnTo>
                    <a:lnTo>
                      <a:pt x="3314" y="1065"/>
                    </a:lnTo>
                    <a:lnTo>
                      <a:pt x="3319" y="1043"/>
                    </a:lnTo>
                    <a:lnTo>
                      <a:pt x="3325" y="1021"/>
                    </a:lnTo>
                    <a:lnTo>
                      <a:pt x="3334" y="1000"/>
                    </a:lnTo>
                    <a:lnTo>
                      <a:pt x="3342" y="981"/>
                    </a:lnTo>
                    <a:lnTo>
                      <a:pt x="3348" y="965"/>
                    </a:lnTo>
                    <a:lnTo>
                      <a:pt x="3349" y="954"/>
                    </a:lnTo>
                    <a:lnTo>
                      <a:pt x="3349" y="950"/>
                    </a:lnTo>
                    <a:lnTo>
                      <a:pt x="3347" y="947"/>
                    </a:lnTo>
                    <a:lnTo>
                      <a:pt x="3344" y="947"/>
                    </a:lnTo>
                    <a:lnTo>
                      <a:pt x="3338" y="949"/>
                    </a:lnTo>
                    <a:lnTo>
                      <a:pt x="3332" y="951"/>
                    </a:lnTo>
                    <a:lnTo>
                      <a:pt x="3322" y="956"/>
                    </a:lnTo>
                    <a:lnTo>
                      <a:pt x="3310" y="964"/>
                    </a:lnTo>
                    <a:lnTo>
                      <a:pt x="3297" y="972"/>
                    </a:lnTo>
                    <a:lnTo>
                      <a:pt x="3290" y="975"/>
                    </a:lnTo>
                    <a:lnTo>
                      <a:pt x="3277" y="982"/>
                    </a:lnTo>
                    <a:lnTo>
                      <a:pt x="3257" y="995"/>
                    </a:lnTo>
                    <a:lnTo>
                      <a:pt x="3232" y="1012"/>
                    </a:lnTo>
                    <a:lnTo>
                      <a:pt x="3219" y="1022"/>
                    </a:lnTo>
                    <a:lnTo>
                      <a:pt x="3207" y="1035"/>
                    </a:lnTo>
                    <a:lnTo>
                      <a:pt x="3196" y="1047"/>
                    </a:lnTo>
                    <a:lnTo>
                      <a:pt x="3184" y="1062"/>
                    </a:lnTo>
                    <a:lnTo>
                      <a:pt x="3173" y="1078"/>
                    </a:lnTo>
                    <a:lnTo>
                      <a:pt x="3164" y="1096"/>
                    </a:lnTo>
                    <a:lnTo>
                      <a:pt x="3158" y="1116"/>
                    </a:lnTo>
                    <a:lnTo>
                      <a:pt x="3153" y="1136"/>
                    </a:lnTo>
                    <a:lnTo>
                      <a:pt x="3149" y="1157"/>
                    </a:lnTo>
                    <a:lnTo>
                      <a:pt x="3147" y="1177"/>
                    </a:lnTo>
                    <a:lnTo>
                      <a:pt x="3142" y="1197"/>
                    </a:lnTo>
                    <a:lnTo>
                      <a:pt x="3137" y="1216"/>
                    </a:lnTo>
                    <a:lnTo>
                      <a:pt x="3131" y="1234"/>
                    </a:lnTo>
                    <a:lnTo>
                      <a:pt x="3122" y="1251"/>
                    </a:lnTo>
                    <a:lnTo>
                      <a:pt x="3113" y="1267"/>
                    </a:lnTo>
                    <a:lnTo>
                      <a:pt x="3103" y="1281"/>
                    </a:lnTo>
                    <a:lnTo>
                      <a:pt x="3091" y="1294"/>
                    </a:lnTo>
                    <a:lnTo>
                      <a:pt x="3077" y="1306"/>
                    </a:lnTo>
                    <a:lnTo>
                      <a:pt x="3070" y="1311"/>
                    </a:lnTo>
                    <a:lnTo>
                      <a:pt x="3061" y="1316"/>
                    </a:lnTo>
                    <a:lnTo>
                      <a:pt x="3052" y="1319"/>
                    </a:lnTo>
                    <a:lnTo>
                      <a:pt x="3042" y="1323"/>
                    </a:lnTo>
                    <a:lnTo>
                      <a:pt x="3032" y="1326"/>
                    </a:lnTo>
                    <a:lnTo>
                      <a:pt x="3022" y="1329"/>
                    </a:lnTo>
                    <a:lnTo>
                      <a:pt x="3011" y="1331"/>
                    </a:lnTo>
                    <a:lnTo>
                      <a:pt x="3000" y="1333"/>
                    </a:lnTo>
                    <a:lnTo>
                      <a:pt x="2974" y="1334"/>
                    </a:lnTo>
                    <a:lnTo>
                      <a:pt x="2946" y="1333"/>
                    </a:lnTo>
                    <a:lnTo>
                      <a:pt x="2940" y="1331"/>
                    </a:lnTo>
                    <a:lnTo>
                      <a:pt x="2926" y="1321"/>
                    </a:lnTo>
                    <a:lnTo>
                      <a:pt x="2919" y="1313"/>
                    </a:lnTo>
                    <a:lnTo>
                      <a:pt x="2912" y="1302"/>
                    </a:lnTo>
                    <a:lnTo>
                      <a:pt x="2910" y="1297"/>
                    </a:lnTo>
                    <a:lnTo>
                      <a:pt x="2907" y="1289"/>
                    </a:lnTo>
                    <a:lnTo>
                      <a:pt x="2906" y="1282"/>
                    </a:lnTo>
                    <a:lnTo>
                      <a:pt x="2906" y="1274"/>
                    </a:lnTo>
                    <a:lnTo>
                      <a:pt x="2906" y="1257"/>
                    </a:lnTo>
                    <a:lnTo>
                      <a:pt x="2906" y="1242"/>
                    </a:lnTo>
                    <a:lnTo>
                      <a:pt x="2906" y="1234"/>
                    </a:lnTo>
                    <a:lnTo>
                      <a:pt x="2905" y="1229"/>
                    </a:lnTo>
                    <a:lnTo>
                      <a:pt x="2902" y="1226"/>
                    </a:lnTo>
                    <a:lnTo>
                      <a:pt x="2899" y="1223"/>
                    </a:lnTo>
                    <a:lnTo>
                      <a:pt x="2894" y="1223"/>
                    </a:lnTo>
                    <a:lnTo>
                      <a:pt x="2887" y="1226"/>
                    </a:lnTo>
                    <a:lnTo>
                      <a:pt x="2879" y="1231"/>
                    </a:lnTo>
                    <a:lnTo>
                      <a:pt x="2869" y="1239"/>
                    </a:lnTo>
                    <a:lnTo>
                      <a:pt x="2856" y="1251"/>
                    </a:lnTo>
                    <a:lnTo>
                      <a:pt x="2841" y="1266"/>
                    </a:lnTo>
                    <a:lnTo>
                      <a:pt x="2823" y="1286"/>
                    </a:lnTo>
                    <a:lnTo>
                      <a:pt x="2803" y="1309"/>
                    </a:lnTo>
                    <a:lnTo>
                      <a:pt x="2801" y="1319"/>
                    </a:lnTo>
                    <a:lnTo>
                      <a:pt x="2795" y="1347"/>
                    </a:lnTo>
                    <a:lnTo>
                      <a:pt x="2790" y="1365"/>
                    </a:lnTo>
                    <a:lnTo>
                      <a:pt x="2783" y="1387"/>
                    </a:lnTo>
                    <a:lnTo>
                      <a:pt x="2773" y="1409"/>
                    </a:lnTo>
                    <a:lnTo>
                      <a:pt x="2760" y="1433"/>
                    </a:lnTo>
                    <a:lnTo>
                      <a:pt x="2753" y="1444"/>
                    </a:lnTo>
                    <a:lnTo>
                      <a:pt x="2745" y="1457"/>
                    </a:lnTo>
                    <a:lnTo>
                      <a:pt x="2736" y="1468"/>
                    </a:lnTo>
                    <a:lnTo>
                      <a:pt x="2726" y="1479"/>
                    </a:lnTo>
                    <a:lnTo>
                      <a:pt x="2715" y="1490"/>
                    </a:lnTo>
                    <a:lnTo>
                      <a:pt x="2704" y="1502"/>
                    </a:lnTo>
                    <a:lnTo>
                      <a:pt x="2692" y="1512"/>
                    </a:lnTo>
                    <a:lnTo>
                      <a:pt x="2678" y="1522"/>
                    </a:lnTo>
                    <a:lnTo>
                      <a:pt x="2663" y="1530"/>
                    </a:lnTo>
                    <a:lnTo>
                      <a:pt x="2647" y="1539"/>
                    </a:lnTo>
                    <a:lnTo>
                      <a:pt x="2629" y="1546"/>
                    </a:lnTo>
                    <a:lnTo>
                      <a:pt x="2612" y="1554"/>
                    </a:lnTo>
                    <a:lnTo>
                      <a:pt x="2592" y="1560"/>
                    </a:lnTo>
                    <a:lnTo>
                      <a:pt x="2570" y="1565"/>
                    </a:lnTo>
                    <a:lnTo>
                      <a:pt x="2549" y="1569"/>
                    </a:lnTo>
                    <a:lnTo>
                      <a:pt x="2526" y="1571"/>
                    </a:lnTo>
                    <a:lnTo>
                      <a:pt x="2521" y="1566"/>
                    </a:lnTo>
                    <a:lnTo>
                      <a:pt x="2508" y="1554"/>
                    </a:lnTo>
                    <a:lnTo>
                      <a:pt x="2502" y="1543"/>
                    </a:lnTo>
                    <a:lnTo>
                      <a:pt x="2497" y="1529"/>
                    </a:lnTo>
                    <a:lnTo>
                      <a:pt x="2494" y="1522"/>
                    </a:lnTo>
                    <a:lnTo>
                      <a:pt x="2493" y="1513"/>
                    </a:lnTo>
                    <a:lnTo>
                      <a:pt x="2492" y="1503"/>
                    </a:lnTo>
                    <a:lnTo>
                      <a:pt x="2491" y="1492"/>
                    </a:lnTo>
                    <a:lnTo>
                      <a:pt x="2491" y="1487"/>
                    </a:lnTo>
                    <a:lnTo>
                      <a:pt x="2491" y="1483"/>
                    </a:lnTo>
                    <a:lnTo>
                      <a:pt x="2489" y="1480"/>
                    </a:lnTo>
                    <a:lnTo>
                      <a:pt x="2487" y="1478"/>
                    </a:lnTo>
                    <a:lnTo>
                      <a:pt x="2486" y="1477"/>
                    </a:lnTo>
                    <a:lnTo>
                      <a:pt x="2483" y="1477"/>
                    </a:lnTo>
                    <a:lnTo>
                      <a:pt x="2479" y="1477"/>
                    </a:lnTo>
                    <a:lnTo>
                      <a:pt x="2477" y="1478"/>
                    </a:lnTo>
                    <a:lnTo>
                      <a:pt x="2469" y="1483"/>
                    </a:lnTo>
                    <a:lnTo>
                      <a:pt x="2461" y="1490"/>
                    </a:lnTo>
                    <a:lnTo>
                      <a:pt x="2452" y="1499"/>
                    </a:lnTo>
                    <a:lnTo>
                      <a:pt x="2442" y="1510"/>
                    </a:lnTo>
                    <a:lnTo>
                      <a:pt x="2422" y="1535"/>
                    </a:lnTo>
                    <a:lnTo>
                      <a:pt x="2402" y="1563"/>
                    </a:lnTo>
                    <a:lnTo>
                      <a:pt x="2383" y="1589"/>
                    </a:lnTo>
                    <a:lnTo>
                      <a:pt x="2367" y="1610"/>
                    </a:lnTo>
                    <a:lnTo>
                      <a:pt x="2362" y="1621"/>
                    </a:lnTo>
                    <a:lnTo>
                      <a:pt x="2357" y="1635"/>
                    </a:lnTo>
                    <a:lnTo>
                      <a:pt x="2353" y="1650"/>
                    </a:lnTo>
                    <a:lnTo>
                      <a:pt x="2350" y="1665"/>
                    </a:lnTo>
                    <a:lnTo>
                      <a:pt x="2346" y="1683"/>
                    </a:lnTo>
                    <a:lnTo>
                      <a:pt x="2341" y="1700"/>
                    </a:lnTo>
                    <a:lnTo>
                      <a:pt x="2336" y="1719"/>
                    </a:lnTo>
                    <a:lnTo>
                      <a:pt x="2328" y="1737"/>
                    </a:lnTo>
                    <a:lnTo>
                      <a:pt x="2320" y="1755"/>
                    </a:lnTo>
                    <a:lnTo>
                      <a:pt x="2307" y="1772"/>
                    </a:lnTo>
                    <a:lnTo>
                      <a:pt x="2301" y="1781"/>
                    </a:lnTo>
                    <a:lnTo>
                      <a:pt x="2293" y="1790"/>
                    </a:lnTo>
                    <a:lnTo>
                      <a:pt x="2285" y="1797"/>
                    </a:lnTo>
                    <a:lnTo>
                      <a:pt x="2275" y="1806"/>
                    </a:lnTo>
                    <a:lnTo>
                      <a:pt x="2265" y="1814"/>
                    </a:lnTo>
                    <a:lnTo>
                      <a:pt x="2254" y="1820"/>
                    </a:lnTo>
                    <a:lnTo>
                      <a:pt x="2241" y="1827"/>
                    </a:lnTo>
                    <a:lnTo>
                      <a:pt x="2227" y="1834"/>
                    </a:lnTo>
                    <a:lnTo>
                      <a:pt x="2212" y="1839"/>
                    </a:lnTo>
                    <a:lnTo>
                      <a:pt x="2196" y="1844"/>
                    </a:lnTo>
                    <a:lnTo>
                      <a:pt x="2179" y="1849"/>
                    </a:lnTo>
                    <a:lnTo>
                      <a:pt x="2160" y="1852"/>
                    </a:lnTo>
                    <a:lnTo>
                      <a:pt x="2146" y="1851"/>
                    </a:lnTo>
                    <a:lnTo>
                      <a:pt x="2115" y="1845"/>
                    </a:lnTo>
                    <a:lnTo>
                      <a:pt x="2108" y="1842"/>
                    </a:lnTo>
                    <a:lnTo>
                      <a:pt x="2099" y="1839"/>
                    </a:lnTo>
                    <a:lnTo>
                      <a:pt x="2091" y="1835"/>
                    </a:lnTo>
                    <a:lnTo>
                      <a:pt x="2085" y="1830"/>
                    </a:lnTo>
                    <a:lnTo>
                      <a:pt x="2079" y="1825"/>
                    </a:lnTo>
                    <a:lnTo>
                      <a:pt x="2075" y="1819"/>
                    </a:lnTo>
                    <a:lnTo>
                      <a:pt x="2073" y="1811"/>
                    </a:lnTo>
                    <a:lnTo>
                      <a:pt x="2071" y="1804"/>
                    </a:lnTo>
                    <a:lnTo>
                      <a:pt x="2070" y="1796"/>
                    </a:lnTo>
                    <a:lnTo>
                      <a:pt x="2068" y="1792"/>
                    </a:lnTo>
                    <a:lnTo>
                      <a:pt x="2066" y="1791"/>
                    </a:lnTo>
                    <a:lnTo>
                      <a:pt x="2064" y="1791"/>
                    </a:lnTo>
                    <a:lnTo>
                      <a:pt x="2061" y="1792"/>
                    </a:lnTo>
                    <a:lnTo>
                      <a:pt x="2059" y="1794"/>
                    </a:lnTo>
                    <a:lnTo>
                      <a:pt x="2051" y="1797"/>
                    </a:lnTo>
                    <a:lnTo>
                      <a:pt x="2044" y="1804"/>
                    </a:lnTo>
                    <a:lnTo>
                      <a:pt x="2035" y="1812"/>
                    </a:lnTo>
                    <a:lnTo>
                      <a:pt x="2025" y="1822"/>
                    </a:lnTo>
                    <a:lnTo>
                      <a:pt x="2004" y="1849"/>
                    </a:lnTo>
                    <a:lnTo>
                      <a:pt x="1979" y="1880"/>
                    </a:lnTo>
                    <a:lnTo>
                      <a:pt x="1954" y="1917"/>
                    </a:lnTo>
                    <a:lnTo>
                      <a:pt x="1928" y="1956"/>
                    </a:lnTo>
                    <a:lnTo>
                      <a:pt x="1904" y="1998"/>
                    </a:lnTo>
                    <a:lnTo>
                      <a:pt x="1884" y="2038"/>
                    </a:lnTo>
                    <a:lnTo>
                      <a:pt x="1865" y="2074"/>
                    </a:lnTo>
                    <a:lnTo>
                      <a:pt x="1847" y="2108"/>
                    </a:lnTo>
                    <a:lnTo>
                      <a:pt x="1837" y="2123"/>
                    </a:lnTo>
                    <a:lnTo>
                      <a:pt x="1826" y="2138"/>
                    </a:lnTo>
                    <a:lnTo>
                      <a:pt x="1813" y="2151"/>
                    </a:lnTo>
                    <a:lnTo>
                      <a:pt x="1799" y="2162"/>
                    </a:lnTo>
                    <a:lnTo>
                      <a:pt x="1784" y="2172"/>
                    </a:lnTo>
                    <a:lnTo>
                      <a:pt x="1767" y="2181"/>
                    </a:lnTo>
                    <a:lnTo>
                      <a:pt x="1747" y="2188"/>
                    </a:lnTo>
                    <a:lnTo>
                      <a:pt x="1726" y="2193"/>
                    </a:lnTo>
                    <a:lnTo>
                      <a:pt x="1714" y="2189"/>
                    </a:lnTo>
                    <a:lnTo>
                      <a:pt x="1688" y="2178"/>
                    </a:lnTo>
                    <a:lnTo>
                      <a:pt x="1675" y="2169"/>
                    </a:lnTo>
                    <a:lnTo>
                      <a:pt x="1661" y="2161"/>
                    </a:lnTo>
                    <a:lnTo>
                      <a:pt x="1655" y="2156"/>
                    </a:lnTo>
                    <a:lnTo>
                      <a:pt x="1650" y="2151"/>
                    </a:lnTo>
                    <a:lnTo>
                      <a:pt x="1645" y="2144"/>
                    </a:lnTo>
                    <a:lnTo>
                      <a:pt x="1641" y="2139"/>
                    </a:lnTo>
                    <a:lnTo>
                      <a:pt x="1637" y="2136"/>
                    </a:lnTo>
                    <a:lnTo>
                      <a:pt x="1633" y="2136"/>
                    </a:lnTo>
                    <a:lnTo>
                      <a:pt x="1628" y="2137"/>
                    </a:lnTo>
                    <a:lnTo>
                      <a:pt x="1623" y="2141"/>
                    </a:lnTo>
                    <a:lnTo>
                      <a:pt x="1618" y="2147"/>
                    </a:lnTo>
                    <a:lnTo>
                      <a:pt x="1612" y="2153"/>
                    </a:lnTo>
                    <a:lnTo>
                      <a:pt x="1607" y="2163"/>
                    </a:lnTo>
                    <a:lnTo>
                      <a:pt x="1602" y="2173"/>
                    </a:lnTo>
                    <a:lnTo>
                      <a:pt x="1591" y="2195"/>
                    </a:lnTo>
                    <a:lnTo>
                      <a:pt x="1580" y="2222"/>
                    </a:lnTo>
                    <a:lnTo>
                      <a:pt x="1571" y="2248"/>
                    </a:lnTo>
                    <a:lnTo>
                      <a:pt x="1562" y="2273"/>
                    </a:lnTo>
                    <a:lnTo>
                      <a:pt x="1555" y="2300"/>
                    </a:lnTo>
                    <a:lnTo>
                      <a:pt x="1544" y="2337"/>
                    </a:lnTo>
                    <a:lnTo>
                      <a:pt x="1537" y="2357"/>
                    </a:lnTo>
                    <a:lnTo>
                      <a:pt x="1529" y="2376"/>
                    </a:lnTo>
                    <a:lnTo>
                      <a:pt x="1519" y="2398"/>
                    </a:lnTo>
                    <a:lnTo>
                      <a:pt x="1506" y="2419"/>
                    </a:lnTo>
                    <a:lnTo>
                      <a:pt x="1494" y="2439"/>
                    </a:lnTo>
                    <a:lnTo>
                      <a:pt x="1477" y="2458"/>
                    </a:lnTo>
                    <a:lnTo>
                      <a:pt x="1470" y="2466"/>
                    </a:lnTo>
                    <a:lnTo>
                      <a:pt x="1461" y="2474"/>
                    </a:lnTo>
                    <a:lnTo>
                      <a:pt x="1451" y="2483"/>
                    </a:lnTo>
                    <a:lnTo>
                      <a:pt x="1441" y="2489"/>
                    </a:lnTo>
                    <a:lnTo>
                      <a:pt x="1431" y="2496"/>
                    </a:lnTo>
                    <a:lnTo>
                      <a:pt x="1420" y="2503"/>
                    </a:lnTo>
                    <a:lnTo>
                      <a:pt x="1408" y="2508"/>
                    </a:lnTo>
                    <a:lnTo>
                      <a:pt x="1395" y="2511"/>
                    </a:lnTo>
                    <a:lnTo>
                      <a:pt x="1383" y="2515"/>
                    </a:lnTo>
                    <a:lnTo>
                      <a:pt x="1369" y="2518"/>
                    </a:lnTo>
                    <a:lnTo>
                      <a:pt x="1355" y="2519"/>
                    </a:lnTo>
                    <a:lnTo>
                      <a:pt x="1340" y="2520"/>
                    </a:lnTo>
                    <a:lnTo>
                      <a:pt x="1339" y="2515"/>
                    </a:lnTo>
                    <a:lnTo>
                      <a:pt x="1336" y="2504"/>
                    </a:lnTo>
                    <a:lnTo>
                      <a:pt x="1335" y="2498"/>
                    </a:lnTo>
                    <a:lnTo>
                      <a:pt x="1331" y="2490"/>
                    </a:lnTo>
                    <a:lnTo>
                      <a:pt x="1328" y="2483"/>
                    </a:lnTo>
                    <a:lnTo>
                      <a:pt x="1323" y="2476"/>
                    </a:lnTo>
                    <a:lnTo>
                      <a:pt x="1318" y="2470"/>
                    </a:lnTo>
                    <a:lnTo>
                      <a:pt x="1310" y="2466"/>
                    </a:lnTo>
                    <a:lnTo>
                      <a:pt x="1301" y="2464"/>
                    </a:lnTo>
                    <a:lnTo>
                      <a:pt x="1291" y="2464"/>
                    </a:lnTo>
                    <a:lnTo>
                      <a:pt x="1280" y="2466"/>
                    </a:lnTo>
                    <a:lnTo>
                      <a:pt x="1268" y="2471"/>
                    </a:lnTo>
                    <a:lnTo>
                      <a:pt x="1253" y="2481"/>
                    </a:lnTo>
                    <a:lnTo>
                      <a:pt x="1237" y="2495"/>
                    </a:lnTo>
                    <a:lnTo>
                      <a:pt x="1214" y="2513"/>
                    </a:lnTo>
                    <a:lnTo>
                      <a:pt x="1198" y="2525"/>
                    </a:lnTo>
                    <a:lnTo>
                      <a:pt x="1190" y="2531"/>
                    </a:lnTo>
                    <a:lnTo>
                      <a:pt x="1184" y="2539"/>
                    </a:lnTo>
                    <a:lnTo>
                      <a:pt x="1179" y="2545"/>
                    </a:lnTo>
                    <a:lnTo>
                      <a:pt x="1174" y="2554"/>
                    </a:lnTo>
                    <a:lnTo>
                      <a:pt x="1169" y="2564"/>
                    </a:lnTo>
                    <a:lnTo>
                      <a:pt x="1164" y="2575"/>
                    </a:lnTo>
                    <a:lnTo>
                      <a:pt x="1160" y="2590"/>
                    </a:lnTo>
                    <a:lnTo>
                      <a:pt x="1157" y="2607"/>
                    </a:lnTo>
                    <a:lnTo>
                      <a:pt x="1148" y="2651"/>
                    </a:lnTo>
                    <a:lnTo>
                      <a:pt x="1137" y="2712"/>
                    </a:lnTo>
                    <a:lnTo>
                      <a:pt x="1134" y="2727"/>
                    </a:lnTo>
                    <a:lnTo>
                      <a:pt x="1131" y="2743"/>
                    </a:lnTo>
                    <a:lnTo>
                      <a:pt x="1126" y="2758"/>
                    </a:lnTo>
                    <a:lnTo>
                      <a:pt x="1121" y="2773"/>
                    </a:lnTo>
                    <a:lnTo>
                      <a:pt x="1114" y="2787"/>
                    </a:lnTo>
                    <a:lnTo>
                      <a:pt x="1107" y="2802"/>
                    </a:lnTo>
                    <a:lnTo>
                      <a:pt x="1099" y="2816"/>
                    </a:lnTo>
                    <a:lnTo>
                      <a:pt x="1091" y="2830"/>
                    </a:lnTo>
                    <a:lnTo>
                      <a:pt x="1072" y="2857"/>
                    </a:lnTo>
                    <a:lnTo>
                      <a:pt x="1053" y="2881"/>
                    </a:lnTo>
                    <a:lnTo>
                      <a:pt x="1033" y="2903"/>
                    </a:lnTo>
                    <a:lnTo>
                      <a:pt x="1012" y="2923"/>
                    </a:lnTo>
                    <a:lnTo>
                      <a:pt x="992" y="2939"/>
                    </a:lnTo>
                    <a:lnTo>
                      <a:pt x="972" y="2953"/>
                    </a:lnTo>
                    <a:lnTo>
                      <a:pt x="963" y="2958"/>
                    </a:lnTo>
                    <a:lnTo>
                      <a:pt x="955" y="2963"/>
                    </a:lnTo>
                    <a:lnTo>
                      <a:pt x="946" y="2967"/>
                    </a:lnTo>
                    <a:lnTo>
                      <a:pt x="938" y="2969"/>
                    </a:lnTo>
                    <a:lnTo>
                      <a:pt x="931" y="2971"/>
                    </a:lnTo>
                    <a:lnTo>
                      <a:pt x="925" y="2971"/>
                    </a:lnTo>
                    <a:lnTo>
                      <a:pt x="918" y="2969"/>
                    </a:lnTo>
                    <a:lnTo>
                      <a:pt x="915" y="2967"/>
                    </a:lnTo>
                    <a:lnTo>
                      <a:pt x="910" y="2963"/>
                    </a:lnTo>
                    <a:lnTo>
                      <a:pt x="907" y="2958"/>
                    </a:lnTo>
                    <a:lnTo>
                      <a:pt x="906" y="2952"/>
                    </a:lnTo>
                    <a:lnTo>
                      <a:pt x="905" y="2944"/>
                    </a:lnTo>
                    <a:lnTo>
                      <a:pt x="905" y="2938"/>
                    </a:lnTo>
                    <a:lnTo>
                      <a:pt x="902" y="2922"/>
                    </a:lnTo>
                    <a:lnTo>
                      <a:pt x="900" y="2913"/>
                    </a:lnTo>
                    <a:lnTo>
                      <a:pt x="895" y="2906"/>
                    </a:lnTo>
                    <a:lnTo>
                      <a:pt x="892" y="2902"/>
                    </a:lnTo>
                    <a:lnTo>
                      <a:pt x="888" y="2899"/>
                    </a:lnTo>
                    <a:lnTo>
                      <a:pt x="885" y="2898"/>
                    </a:lnTo>
                    <a:lnTo>
                      <a:pt x="881" y="2897"/>
                    </a:lnTo>
                    <a:lnTo>
                      <a:pt x="876" y="2897"/>
                    </a:lnTo>
                    <a:lnTo>
                      <a:pt x="871" y="2898"/>
                    </a:lnTo>
                    <a:lnTo>
                      <a:pt x="865" y="2902"/>
                    </a:lnTo>
                    <a:lnTo>
                      <a:pt x="858" y="2906"/>
                    </a:lnTo>
                    <a:lnTo>
                      <a:pt x="851" y="2911"/>
                    </a:lnTo>
                    <a:lnTo>
                      <a:pt x="842" y="2918"/>
                    </a:lnTo>
                    <a:lnTo>
                      <a:pt x="834" y="2927"/>
                    </a:lnTo>
                    <a:lnTo>
                      <a:pt x="824" y="2938"/>
                    </a:lnTo>
                    <a:lnTo>
                      <a:pt x="814" y="2952"/>
                    </a:lnTo>
                    <a:lnTo>
                      <a:pt x="802" y="2967"/>
                    </a:lnTo>
                    <a:lnTo>
                      <a:pt x="790" y="2984"/>
                    </a:lnTo>
                    <a:lnTo>
                      <a:pt x="776" y="3004"/>
                    </a:lnTo>
                    <a:lnTo>
                      <a:pt x="746" y="3053"/>
                    </a:lnTo>
                    <a:lnTo>
                      <a:pt x="712" y="3113"/>
                    </a:lnTo>
                    <a:lnTo>
                      <a:pt x="700" y="3129"/>
                    </a:lnTo>
                    <a:lnTo>
                      <a:pt x="666" y="3175"/>
                    </a:lnTo>
                    <a:lnTo>
                      <a:pt x="614" y="3244"/>
                    </a:lnTo>
                    <a:lnTo>
                      <a:pt x="548" y="3328"/>
                    </a:lnTo>
                    <a:lnTo>
                      <a:pt x="510" y="3372"/>
                    </a:lnTo>
                    <a:lnTo>
                      <a:pt x="472" y="3419"/>
                    </a:lnTo>
                    <a:lnTo>
                      <a:pt x="430" y="3465"/>
                    </a:lnTo>
                    <a:lnTo>
                      <a:pt x="389" y="3511"/>
                    </a:lnTo>
                    <a:lnTo>
                      <a:pt x="347" y="3556"/>
                    </a:lnTo>
                    <a:lnTo>
                      <a:pt x="306" y="3597"/>
                    </a:lnTo>
                    <a:lnTo>
                      <a:pt x="263" y="3636"/>
                    </a:lnTo>
                    <a:lnTo>
                      <a:pt x="223" y="3671"/>
                    </a:lnTo>
                    <a:lnTo>
                      <a:pt x="183" y="3704"/>
                    </a:lnTo>
                    <a:lnTo>
                      <a:pt x="147" y="3737"/>
                    </a:lnTo>
                    <a:lnTo>
                      <a:pt x="115" y="3769"/>
                    </a:lnTo>
                    <a:lnTo>
                      <a:pt x="85" y="3799"/>
                    </a:lnTo>
                    <a:lnTo>
                      <a:pt x="39" y="3852"/>
                    </a:lnTo>
                    <a:lnTo>
                      <a:pt x="10" y="3887"/>
                    </a:lnTo>
                    <a:lnTo>
                      <a:pt x="2" y="3895"/>
                    </a:lnTo>
                    <a:lnTo>
                      <a:pt x="0" y="3897"/>
                    </a:lnTo>
                    <a:lnTo>
                      <a:pt x="4" y="3890"/>
                    </a:lnTo>
                    <a:lnTo>
                      <a:pt x="14" y="3874"/>
                    </a:lnTo>
                    <a:lnTo>
                      <a:pt x="51" y="3813"/>
                    </a:lnTo>
                    <a:lnTo>
                      <a:pt x="115" y="3706"/>
                    </a:lnTo>
                    <a:lnTo>
                      <a:pt x="192" y="3576"/>
                    </a:lnTo>
                    <a:lnTo>
                      <a:pt x="265" y="3452"/>
                    </a:lnTo>
                    <a:lnTo>
                      <a:pt x="331" y="3334"/>
                    </a:lnTo>
                    <a:lnTo>
                      <a:pt x="392" y="3224"/>
                    </a:lnTo>
                    <a:lnTo>
                      <a:pt x="447" y="3124"/>
                    </a:lnTo>
                    <a:lnTo>
                      <a:pt x="494" y="3035"/>
                    </a:lnTo>
                    <a:lnTo>
                      <a:pt x="535" y="2958"/>
                    </a:lnTo>
                    <a:lnTo>
                      <a:pt x="569" y="2896"/>
                    </a:lnTo>
                    <a:lnTo>
                      <a:pt x="598" y="2840"/>
                    </a:lnTo>
                    <a:lnTo>
                      <a:pt x="630" y="2785"/>
                    </a:lnTo>
                    <a:lnTo>
                      <a:pt x="665" y="2728"/>
                    </a:lnTo>
                    <a:lnTo>
                      <a:pt x="703" y="2672"/>
                    </a:lnTo>
                    <a:lnTo>
                      <a:pt x="742" y="2616"/>
                    </a:lnTo>
                    <a:lnTo>
                      <a:pt x="786" y="2560"/>
                    </a:lnTo>
                    <a:lnTo>
                      <a:pt x="832" y="2503"/>
                    </a:lnTo>
                    <a:lnTo>
                      <a:pt x="881" y="2445"/>
                    </a:lnTo>
                    <a:lnTo>
                      <a:pt x="908" y="2413"/>
                    </a:lnTo>
                    <a:lnTo>
                      <a:pt x="943" y="2374"/>
                    </a:lnTo>
                    <a:lnTo>
                      <a:pt x="983" y="2332"/>
                    </a:lnTo>
                    <a:lnTo>
                      <a:pt x="1028" y="2284"/>
                    </a:lnTo>
                    <a:lnTo>
                      <a:pt x="1129" y="2181"/>
                    </a:lnTo>
                    <a:lnTo>
                      <a:pt x="1238" y="2072"/>
                    </a:lnTo>
                    <a:lnTo>
                      <a:pt x="1345" y="1965"/>
                    </a:lnTo>
                    <a:lnTo>
                      <a:pt x="1445" y="1865"/>
                    </a:lnTo>
                    <a:lnTo>
                      <a:pt x="1489" y="1820"/>
                    </a:lnTo>
                    <a:lnTo>
                      <a:pt x="1527" y="1779"/>
                    </a:lnTo>
                    <a:lnTo>
                      <a:pt x="1561" y="1744"/>
                    </a:lnTo>
                    <a:lnTo>
                      <a:pt x="1587" y="1714"/>
                    </a:lnTo>
                    <a:lnTo>
                      <a:pt x="1640" y="1656"/>
                    </a:lnTo>
                    <a:lnTo>
                      <a:pt x="1703" y="1591"/>
                    </a:lnTo>
                    <a:lnTo>
                      <a:pt x="1774" y="1523"/>
                    </a:lnTo>
                    <a:lnTo>
                      <a:pt x="1848" y="1453"/>
                    </a:lnTo>
                    <a:lnTo>
                      <a:pt x="1884" y="1420"/>
                    </a:lnTo>
                    <a:lnTo>
                      <a:pt x="1920" y="1389"/>
                    </a:lnTo>
                    <a:lnTo>
                      <a:pt x="1957" y="1359"/>
                    </a:lnTo>
                    <a:lnTo>
                      <a:pt x="1990" y="1332"/>
                    </a:lnTo>
                    <a:lnTo>
                      <a:pt x="2021" y="1308"/>
                    </a:lnTo>
                    <a:lnTo>
                      <a:pt x="2051" y="1288"/>
                    </a:lnTo>
                    <a:lnTo>
                      <a:pt x="2078" y="1271"/>
                    </a:lnTo>
                    <a:lnTo>
                      <a:pt x="2101" y="1259"/>
                    </a:lnTo>
                    <a:lnTo>
                      <a:pt x="2125" y="1246"/>
                    </a:lnTo>
                    <a:lnTo>
                      <a:pt x="2155" y="1227"/>
                    </a:lnTo>
                    <a:lnTo>
                      <a:pt x="2192" y="1203"/>
                    </a:lnTo>
                    <a:lnTo>
                      <a:pt x="2234" y="1175"/>
                    </a:lnTo>
                    <a:lnTo>
                      <a:pt x="2326" y="1108"/>
                    </a:lnTo>
                    <a:lnTo>
                      <a:pt x="2426" y="1035"/>
                    </a:lnTo>
                    <a:lnTo>
                      <a:pt x="2527" y="959"/>
                    </a:lnTo>
                    <a:lnTo>
                      <a:pt x="2618" y="887"/>
                    </a:lnTo>
                    <a:lnTo>
                      <a:pt x="2695" y="825"/>
                    </a:lnTo>
                    <a:lnTo>
                      <a:pt x="2748" y="780"/>
                    </a:lnTo>
                    <a:lnTo>
                      <a:pt x="2769" y="761"/>
                    </a:lnTo>
                    <a:lnTo>
                      <a:pt x="2795" y="740"/>
                    </a:lnTo>
                    <a:lnTo>
                      <a:pt x="2824" y="718"/>
                    </a:lnTo>
                    <a:lnTo>
                      <a:pt x="2856" y="693"/>
                    </a:lnTo>
                    <a:lnTo>
                      <a:pt x="2891" y="668"/>
                    </a:lnTo>
                    <a:lnTo>
                      <a:pt x="2929" y="640"/>
                    </a:lnTo>
                    <a:lnTo>
                      <a:pt x="2970" y="613"/>
                    </a:lnTo>
                    <a:lnTo>
                      <a:pt x="3013" y="585"/>
                    </a:lnTo>
                    <a:lnTo>
                      <a:pt x="3058" y="557"/>
                    </a:lnTo>
                    <a:lnTo>
                      <a:pt x="3106" y="528"/>
                    </a:lnTo>
                    <a:lnTo>
                      <a:pt x="3154" y="501"/>
                    </a:lnTo>
                    <a:lnTo>
                      <a:pt x="3204" y="473"/>
                    </a:lnTo>
                    <a:lnTo>
                      <a:pt x="3256" y="447"/>
                    </a:lnTo>
                    <a:lnTo>
                      <a:pt x="3308" y="421"/>
                    </a:lnTo>
                    <a:lnTo>
                      <a:pt x="3362" y="397"/>
                    </a:lnTo>
                    <a:lnTo>
                      <a:pt x="3415" y="374"/>
                    </a:lnTo>
                    <a:lnTo>
                      <a:pt x="3474" y="352"/>
                    </a:lnTo>
                    <a:lnTo>
                      <a:pt x="3540" y="328"/>
                    </a:lnTo>
                    <a:lnTo>
                      <a:pt x="3615" y="302"/>
                    </a:lnTo>
                    <a:lnTo>
                      <a:pt x="3697" y="275"/>
                    </a:lnTo>
                    <a:lnTo>
                      <a:pt x="3785" y="246"/>
                    </a:lnTo>
                    <a:lnTo>
                      <a:pt x="3878" y="218"/>
                    </a:lnTo>
                    <a:lnTo>
                      <a:pt x="3976" y="190"/>
                    </a:lnTo>
                    <a:lnTo>
                      <a:pt x="4078" y="162"/>
                    </a:lnTo>
                    <a:lnTo>
                      <a:pt x="4181" y="135"/>
                    </a:lnTo>
                    <a:lnTo>
                      <a:pt x="4289" y="109"/>
                    </a:lnTo>
                    <a:lnTo>
                      <a:pt x="4396" y="85"/>
                    </a:lnTo>
                    <a:lnTo>
                      <a:pt x="4503" y="62"/>
                    </a:lnTo>
                    <a:lnTo>
                      <a:pt x="4557" y="52"/>
                    </a:lnTo>
                    <a:lnTo>
                      <a:pt x="4611" y="44"/>
                    </a:lnTo>
                    <a:lnTo>
                      <a:pt x="4664" y="35"/>
                    </a:lnTo>
                    <a:lnTo>
                      <a:pt x="4717" y="26"/>
                    </a:lnTo>
                    <a:lnTo>
                      <a:pt x="4769" y="20"/>
                    </a:lnTo>
                    <a:lnTo>
                      <a:pt x="4822" y="14"/>
                    </a:lnTo>
                    <a:lnTo>
                      <a:pt x="4871" y="9"/>
                    </a:lnTo>
                    <a:lnTo>
                      <a:pt x="4921" y="4"/>
                    </a:lnTo>
                    <a:lnTo>
                      <a:pt x="4961" y="1"/>
                    </a:lnTo>
                    <a:lnTo>
                      <a:pt x="4996" y="0"/>
                    </a:lnTo>
                    <a:lnTo>
                      <a:pt x="5027" y="1"/>
                    </a:lnTo>
                    <a:lnTo>
                      <a:pt x="5055" y="3"/>
                    </a:lnTo>
                    <a:lnTo>
                      <a:pt x="5079" y="5"/>
                    </a:lnTo>
                    <a:lnTo>
                      <a:pt x="5100" y="9"/>
                    </a:lnTo>
                    <a:lnTo>
                      <a:pt x="5116" y="14"/>
                    </a:lnTo>
                    <a:lnTo>
                      <a:pt x="5130" y="20"/>
                    </a:lnTo>
                    <a:lnTo>
                      <a:pt x="5140" y="28"/>
                    </a:lnTo>
                    <a:lnTo>
                      <a:pt x="5147" y="36"/>
                    </a:lnTo>
                    <a:lnTo>
                      <a:pt x="5152" y="45"/>
                    </a:lnTo>
                    <a:lnTo>
                      <a:pt x="5153" y="55"/>
                    </a:lnTo>
                    <a:lnTo>
                      <a:pt x="5151" y="66"/>
                    </a:lnTo>
                    <a:lnTo>
                      <a:pt x="5147" y="79"/>
                    </a:lnTo>
                    <a:lnTo>
                      <a:pt x="5140" y="91"/>
                    </a:lnTo>
                    <a:lnTo>
                      <a:pt x="5131" y="105"/>
                    </a:lnTo>
                    <a:lnTo>
                      <a:pt x="5119" y="119"/>
                    </a:lnTo>
                    <a:lnTo>
                      <a:pt x="5105" y="132"/>
                    </a:lnTo>
                    <a:lnTo>
                      <a:pt x="5089" y="149"/>
                    </a:lnTo>
                    <a:lnTo>
                      <a:pt x="5070" y="164"/>
                    </a:lnTo>
                    <a:lnTo>
                      <a:pt x="5050" y="180"/>
                    </a:lnTo>
                    <a:lnTo>
                      <a:pt x="5027" y="196"/>
                    </a:lnTo>
                    <a:lnTo>
                      <a:pt x="5004" y="213"/>
                    </a:lnTo>
                    <a:lnTo>
                      <a:pt x="4978" y="231"/>
                    </a:lnTo>
                    <a:lnTo>
                      <a:pt x="4921" y="266"/>
                    </a:lnTo>
                    <a:lnTo>
                      <a:pt x="4860" y="302"/>
                    </a:lnTo>
                    <a:lnTo>
                      <a:pt x="4794" y="338"/>
                    </a:lnTo>
                    <a:lnTo>
                      <a:pt x="4724" y="374"/>
                    </a:lnTo>
                  </a:path>
                </a:pathLst>
              </a:custGeom>
              <a:noFill/>
              <a:ln w="3175">
                <a:solidFill>
                  <a:srgbClr val="1F1A17"/>
                </a:solidFill>
                <a:round/>
                <a:headEnd/>
                <a:tailEnd/>
              </a:ln>
            </p:spPr>
            <p:txBody>
              <a:bodyPr/>
              <a:lstStyle/>
              <a:p>
                <a:endParaRPr lang="en-US"/>
              </a:p>
            </p:txBody>
          </p:sp>
          <p:sp>
            <p:nvSpPr>
              <p:cNvPr id="1540" name="Freeform 89"/>
              <p:cNvSpPr>
                <a:spLocks/>
              </p:cNvSpPr>
              <p:nvPr/>
            </p:nvSpPr>
            <p:spPr bwMode="auto">
              <a:xfrm>
                <a:off x="1445" y="2315"/>
                <a:ext cx="729" cy="1336"/>
              </a:xfrm>
              <a:custGeom>
                <a:avLst/>
                <a:gdLst>
                  <a:gd name="T0" fmla="*/ 3581 w 3645"/>
                  <a:gd name="T1" fmla="*/ 897 h 6680"/>
                  <a:gd name="T2" fmla="*/ 3473 w 3645"/>
                  <a:gd name="T3" fmla="*/ 1283 h 6680"/>
                  <a:gd name="T4" fmla="*/ 3308 w 3645"/>
                  <a:gd name="T5" fmla="*/ 1485 h 6680"/>
                  <a:gd name="T6" fmla="*/ 3188 w 3645"/>
                  <a:gd name="T7" fmla="*/ 1456 h 6680"/>
                  <a:gd name="T8" fmla="*/ 3150 w 3645"/>
                  <a:gd name="T9" fmla="*/ 1265 h 6680"/>
                  <a:gd name="T10" fmla="*/ 3106 w 3645"/>
                  <a:gd name="T11" fmla="*/ 1275 h 6680"/>
                  <a:gd name="T12" fmla="*/ 3025 w 3645"/>
                  <a:gd name="T13" fmla="*/ 1495 h 6680"/>
                  <a:gd name="T14" fmla="*/ 2960 w 3645"/>
                  <a:gd name="T15" fmla="*/ 1729 h 6680"/>
                  <a:gd name="T16" fmla="*/ 2808 w 3645"/>
                  <a:gd name="T17" fmla="*/ 1801 h 6680"/>
                  <a:gd name="T18" fmla="*/ 2705 w 3645"/>
                  <a:gd name="T19" fmla="*/ 1741 h 6680"/>
                  <a:gd name="T20" fmla="*/ 2673 w 3645"/>
                  <a:gd name="T21" fmla="*/ 1660 h 6680"/>
                  <a:gd name="T22" fmla="*/ 2593 w 3645"/>
                  <a:gd name="T23" fmla="*/ 1944 h 6680"/>
                  <a:gd name="T24" fmla="*/ 2497 w 3645"/>
                  <a:gd name="T25" fmla="*/ 2146 h 6680"/>
                  <a:gd name="T26" fmla="*/ 2406 w 3645"/>
                  <a:gd name="T27" fmla="*/ 2200 h 6680"/>
                  <a:gd name="T28" fmla="*/ 2344 w 3645"/>
                  <a:gd name="T29" fmla="*/ 2144 h 6680"/>
                  <a:gd name="T30" fmla="*/ 2272 w 3645"/>
                  <a:gd name="T31" fmla="*/ 2164 h 6680"/>
                  <a:gd name="T32" fmla="*/ 2214 w 3645"/>
                  <a:gd name="T33" fmla="*/ 2406 h 6680"/>
                  <a:gd name="T34" fmla="*/ 2124 w 3645"/>
                  <a:gd name="T35" fmla="*/ 2579 h 6680"/>
                  <a:gd name="T36" fmla="*/ 2035 w 3645"/>
                  <a:gd name="T37" fmla="*/ 2642 h 6680"/>
                  <a:gd name="T38" fmla="*/ 1952 w 3645"/>
                  <a:gd name="T39" fmla="*/ 2616 h 6680"/>
                  <a:gd name="T40" fmla="*/ 1833 w 3645"/>
                  <a:gd name="T41" fmla="*/ 2759 h 6680"/>
                  <a:gd name="T42" fmla="*/ 1757 w 3645"/>
                  <a:gd name="T43" fmla="*/ 2955 h 6680"/>
                  <a:gd name="T44" fmla="*/ 1646 w 3645"/>
                  <a:gd name="T45" fmla="*/ 3094 h 6680"/>
                  <a:gd name="T46" fmla="*/ 1569 w 3645"/>
                  <a:gd name="T47" fmla="*/ 3106 h 6680"/>
                  <a:gd name="T48" fmla="*/ 1514 w 3645"/>
                  <a:gd name="T49" fmla="*/ 3059 h 6680"/>
                  <a:gd name="T50" fmla="*/ 1458 w 3645"/>
                  <a:gd name="T51" fmla="*/ 3131 h 6680"/>
                  <a:gd name="T52" fmla="*/ 1368 w 3645"/>
                  <a:gd name="T53" fmla="*/ 3482 h 6680"/>
                  <a:gd name="T54" fmla="*/ 1255 w 3645"/>
                  <a:gd name="T55" fmla="*/ 3669 h 6680"/>
                  <a:gd name="T56" fmla="*/ 1134 w 3645"/>
                  <a:gd name="T57" fmla="*/ 3741 h 6680"/>
                  <a:gd name="T58" fmla="*/ 1051 w 3645"/>
                  <a:gd name="T59" fmla="*/ 4222 h 6680"/>
                  <a:gd name="T60" fmla="*/ 957 w 3645"/>
                  <a:gd name="T61" fmla="*/ 4353 h 6680"/>
                  <a:gd name="T62" fmla="*/ 876 w 3645"/>
                  <a:gd name="T63" fmla="*/ 4331 h 6680"/>
                  <a:gd name="T64" fmla="*/ 812 w 3645"/>
                  <a:gd name="T65" fmla="*/ 4631 h 6680"/>
                  <a:gd name="T66" fmla="*/ 788 w 3645"/>
                  <a:gd name="T67" fmla="*/ 4891 h 6680"/>
                  <a:gd name="T68" fmla="*/ 713 w 3645"/>
                  <a:gd name="T69" fmla="*/ 5040 h 6680"/>
                  <a:gd name="T70" fmla="*/ 638 w 3645"/>
                  <a:gd name="T71" fmla="*/ 5053 h 6680"/>
                  <a:gd name="T72" fmla="*/ 605 w 3645"/>
                  <a:gd name="T73" fmla="*/ 5138 h 6680"/>
                  <a:gd name="T74" fmla="*/ 572 w 3645"/>
                  <a:gd name="T75" fmla="*/ 5529 h 6680"/>
                  <a:gd name="T76" fmla="*/ 504 w 3645"/>
                  <a:gd name="T77" fmla="*/ 5680 h 6680"/>
                  <a:gd name="T78" fmla="*/ 363 w 3645"/>
                  <a:gd name="T79" fmla="*/ 5795 h 6680"/>
                  <a:gd name="T80" fmla="*/ 242 w 3645"/>
                  <a:gd name="T81" fmla="*/ 6108 h 6680"/>
                  <a:gd name="T82" fmla="*/ 140 w 3645"/>
                  <a:gd name="T83" fmla="*/ 6309 h 6680"/>
                  <a:gd name="T84" fmla="*/ 70 w 3645"/>
                  <a:gd name="T85" fmla="*/ 6637 h 6680"/>
                  <a:gd name="T86" fmla="*/ 35 w 3645"/>
                  <a:gd name="T87" fmla="*/ 6678 h 6680"/>
                  <a:gd name="T88" fmla="*/ 3 w 3645"/>
                  <a:gd name="T89" fmla="*/ 6552 h 6680"/>
                  <a:gd name="T90" fmla="*/ 23 w 3645"/>
                  <a:gd name="T91" fmla="*/ 6100 h 6680"/>
                  <a:gd name="T92" fmla="*/ 139 w 3645"/>
                  <a:gd name="T93" fmla="*/ 5610 h 6680"/>
                  <a:gd name="T94" fmla="*/ 175 w 3645"/>
                  <a:gd name="T95" fmla="*/ 5294 h 6680"/>
                  <a:gd name="T96" fmla="*/ 235 w 3645"/>
                  <a:gd name="T97" fmla="*/ 4732 h 6680"/>
                  <a:gd name="T98" fmla="*/ 417 w 3645"/>
                  <a:gd name="T99" fmla="*/ 4020 h 6680"/>
                  <a:gd name="T100" fmla="*/ 840 w 3645"/>
                  <a:gd name="T101" fmla="*/ 2702 h 6680"/>
                  <a:gd name="T102" fmla="*/ 1141 w 3645"/>
                  <a:gd name="T103" fmla="*/ 2044 h 6680"/>
                  <a:gd name="T104" fmla="*/ 1601 w 3645"/>
                  <a:gd name="T105" fmla="*/ 1358 h 6680"/>
                  <a:gd name="T106" fmla="*/ 1983 w 3645"/>
                  <a:gd name="T107" fmla="*/ 899 h 6680"/>
                  <a:gd name="T108" fmla="*/ 2528 w 3645"/>
                  <a:gd name="T109" fmla="*/ 363 h 6680"/>
                  <a:gd name="T110" fmla="*/ 2903 w 3645"/>
                  <a:gd name="T111" fmla="*/ 121 h 6680"/>
                  <a:gd name="T112" fmla="*/ 3267 w 3645"/>
                  <a:gd name="T113" fmla="*/ 5 h 6680"/>
                  <a:gd name="T114" fmla="*/ 3538 w 3645"/>
                  <a:gd name="T115" fmla="*/ 56 h 6680"/>
                  <a:gd name="T116" fmla="*/ 3645 w 3645"/>
                  <a:gd name="T117" fmla="*/ 314 h 66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45"/>
                  <a:gd name="T178" fmla="*/ 0 h 6680"/>
                  <a:gd name="T179" fmla="*/ 3645 w 3645"/>
                  <a:gd name="T180" fmla="*/ 6680 h 66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45" h="6680">
                    <a:moveTo>
                      <a:pt x="3645" y="314"/>
                    </a:moveTo>
                    <a:lnTo>
                      <a:pt x="3644" y="378"/>
                    </a:lnTo>
                    <a:lnTo>
                      <a:pt x="3639" y="450"/>
                    </a:lnTo>
                    <a:lnTo>
                      <a:pt x="3633" y="531"/>
                    </a:lnTo>
                    <a:lnTo>
                      <a:pt x="3624" y="619"/>
                    </a:lnTo>
                    <a:lnTo>
                      <a:pt x="3613" y="710"/>
                    </a:lnTo>
                    <a:lnTo>
                      <a:pt x="3598" y="803"/>
                    </a:lnTo>
                    <a:lnTo>
                      <a:pt x="3590" y="850"/>
                    </a:lnTo>
                    <a:lnTo>
                      <a:pt x="3581" y="897"/>
                    </a:lnTo>
                    <a:lnTo>
                      <a:pt x="3571" y="944"/>
                    </a:lnTo>
                    <a:lnTo>
                      <a:pt x="3561" y="991"/>
                    </a:lnTo>
                    <a:lnTo>
                      <a:pt x="3551" y="1036"/>
                    </a:lnTo>
                    <a:lnTo>
                      <a:pt x="3539" y="1080"/>
                    </a:lnTo>
                    <a:lnTo>
                      <a:pt x="3528" y="1124"/>
                    </a:lnTo>
                    <a:lnTo>
                      <a:pt x="3515" y="1167"/>
                    </a:lnTo>
                    <a:lnTo>
                      <a:pt x="3502" y="1207"/>
                    </a:lnTo>
                    <a:lnTo>
                      <a:pt x="3487" y="1245"/>
                    </a:lnTo>
                    <a:lnTo>
                      <a:pt x="3473" y="1283"/>
                    </a:lnTo>
                    <a:lnTo>
                      <a:pt x="3457" y="1316"/>
                    </a:lnTo>
                    <a:lnTo>
                      <a:pt x="3440" y="1349"/>
                    </a:lnTo>
                    <a:lnTo>
                      <a:pt x="3424" y="1378"/>
                    </a:lnTo>
                    <a:lnTo>
                      <a:pt x="3407" y="1405"/>
                    </a:lnTo>
                    <a:lnTo>
                      <a:pt x="3388" y="1427"/>
                    </a:lnTo>
                    <a:lnTo>
                      <a:pt x="3369" y="1447"/>
                    </a:lnTo>
                    <a:lnTo>
                      <a:pt x="3349" y="1464"/>
                    </a:lnTo>
                    <a:lnTo>
                      <a:pt x="3329" y="1476"/>
                    </a:lnTo>
                    <a:lnTo>
                      <a:pt x="3308" y="1485"/>
                    </a:lnTo>
                    <a:lnTo>
                      <a:pt x="3288" y="1490"/>
                    </a:lnTo>
                    <a:lnTo>
                      <a:pt x="3271" y="1494"/>
                    </a:lnTo>
                    <a:lnTo>
                      <a:pt x="3254" y="1494"/>
                    </a:lnTo>
                    <a:lnTo>
                      <a:pt x="3240" y="1491"/>
                    </a:lnTo>
                    <a:lnTo>
                      <a:pt x="3227" y="1487"/>
                    </a:lnTo>
                    <a:lnTo>
                      <a:pt x="3215" y="1482"/>
                    </a:lnTo>
                    <a:lnTo>
                      <a:pt x="3205" y="1475"/>
                    </a:lnTo>
                    <a:lnTo>
                      <a:pt x="3196" y="1466"/>
                    </a:lnTo>
                    <a:lnTo>
                      <a:pt x="3188" y="1456"/>
                    </a:lnTo>
                    <a:lnTo>
                      <a:pt x="3181" y="1445"/>
                    </a:lnTo>
                    <a:lnTo>
                      <a:pt x="3176" y="1432"/>
                    </a:lnTo>
                    <a:lnTo>
                      <a:pt x="3171" y="1420"/>
                    </a:lnTo>
                    <a:lnTo>
                      <a:pt x="3167" y="1406"/>
                    </a:lnTo>
                    <a:lnTo>
                      <a:pt x="3163" y="1392"/>
                    </a:lnTo>
                    <a:lnTo>
                      <a:pt x="3161" y="1379"/>
                    </a:lnTo>
                    <a:lnTo>
                      <a:pt x="3160" y="1364"/>
                    </a:lnTo>
                    <a:lnTo>
                      <a:pt x="3155" y="1309"/>
                    </a:lnTo>
                    <a:lnTo>
                      <a:pt x="3150" y="1265"/>
                    </a:lnTo>
                    <a:lnTo>
                      <a:pt x="3148" y="1258"/>
                    </a:lnTo>
                    <a:lnTo>
                      <a:pt x="3147" y="1251"/>
                    </a:lnTo>
                    <a:lnTo>
                      <a:pt x="3145" y="1248"/>
                    </a:lnTo>
                    <a:lnTo>
                      <a:pt x="3141" y="1245"/>
                    </a:lnTo>
                    <a:lnTo>
                      <a:pt x="3137" y="1244"/>
                    </a:lnTo>
                    <a:lnTo>
                      <a:pt x="3132" y="1246"/>
                    </a:lnTo>
                    <a:lnTo>
                      <a:pt x="3127" y="1250"/>
                    </a:lnTo>
                    <a:lnTo>
                      <a:pt x="3121" y="1258"/>
                    </a:lnTo>
                    <a:lnTo>
                      <a:pt x="3106" y="1275"/>
                    </a:lnTo>
                    <a:lnTo>
                      <a:pt x="3092" y="1294"/>
                    </a:lnTo>
                    <a:lnTo>
                      <a:pt x="3081" y="1313"/>
                    </a:lnTo>
                    <a:lnTo>
                      <a:pt x="3071" y="1331"/>
                    </a:lnTo>
                    <a:lnTo>
                      <a:pt x="3062" y="1351"/>
                    </a:lnTo>
                    <a:lnTo>
                      <a:pt x="3054" y="1371"/>
                    </a:lnTo>
                    <a:lnTo>
                      <a:pt x="3047" y="1391"/>
                    </a:lnTo>
                    <a:lnTo>
                      <a:pt x="3041" y="1411"/>
                    </a:lnTo>
                    <a:lnTo>
                      <a:pt x="3032" y="1452"/>
                    </a:lnTo>
                    <a:lnTo>
                      <a:pt x="3025" y="1495"/>
                    </a:lnTo>
                    <a:lnTo>
                      <a:pt x="3019" y="1535"/>
                    </a:lnTo>
                    <a:lnTo>
                      <a:pt x="3012" y="1575"/>
                    </a:lnTo>
                    <a:lnTo>
                      <a:pt x="3006" y="1613"/>
                    </a:lnTo>
                    <a:lnTo>
                      <a:pt x="2997" y="1651"/>
                    </a:lnTo>
                    <a:lnTo>
                      <a:pt x="2991" y="1667"/>
                    </a:lnTo>
                    <a:lnTo>
                      <a:pt x="2985" y="1685"/>
                    </a:lnTo>
                    <a:lnTo>
                      <a:pt x="2979" y="1700"/>
                    </a:lnTo>
                    <a:lnTo>
                      <a:pt x="2970" y="1715"/>
                    </a:lnTo>
                    <a:lnTo>
                      <a:pt x="2960" y="1729"/>
                    </a:lnTo>
                    <a:lnTo>
                      <a:pt x="2950" y="1742"/>
                    </a:lnTo>
                    <a:lnTo>
                      <a:pt x="2938" y="1754"/>
                    </a:lnTo>
                    <a:lnTo>
                      <a:pt x="2924" y="1766"/>
                    </a:lnTo>
                    <a:lnTo>
                      <a:pt x="2908" y="1774"/>
                    </a:lnTo>
                    <a:lnTo>
                      <a:pt x="2890" y="1783"/>
                    </a:lnTo>
                    <a:lnTo>
                      <a:pt x="2870" y="1791"/>
                    </a:lnTo>
                    <a:lnTo>
                      <a:pt x="2849" y="1797"/>
                    </a:lnTo>
                    <a:lnTo>
                      <a:pt x="2828" y="1799"/>
                    </a:lnTo>
                    <a:lnTo>
                      <a:pt x="2808" y="1801"/>
                    </a:lnTo>
                    <a:lnTo>
                      <a:pt x="2790" y="1799"/>
                    </a:lnTo>
                    <a:lnTo>
                      <a:pt x="2774" y="1797"/>
                    </a:lnTo>
                    <a:lnTo>
                      <a:pt x="2760" y="1792"/>
                    </a:lnTo>
                    <a:lnTo>
                      <a:pt x="2748" y="1787"/>
                    </a:lnTo>
                    <a:lnTo>
                      <a:pt x="2737" y="1779"/>
                    </a:lnTo>
                    <a:lnTo>
                      <a:pt x="2728" y="1771"/>
                    </a:lnTo>
                    <a:lnTo>
                      <a:pt x="2719" y="1761"/>
                    </a:lnTo>
                    <a:lnTo>
                      <a:pt x="2712" y="1752"/>
                    </a:lnTo>
                    <a:lnTo>
                      <a:pt x="2705" y="1741"/>
                    </a:lnTo>
                    <a:lnTo>
                      <a:pt x="2700" y="1731"/>
                    </a:lnTo>
                    <a:lnTo>
                      <a:pt x="2693" y="1710"/>
                    </a:lnTo>
                    <a:lnTo>
                      <a:pt x="2688" y="1690"/>
                    </a:lnTo>
                    <a:lnTo>
                      <a:pt x="2684" y="1673"/>
                    </a:lnTo>
                    <a:lnTo>
                      <a:pt x="2680" y="1662"/>
                    </a:lnTo>
                    <a:lnTo>
                      <a:pt x="2679" y="1658"/>
                    </a:lnTo>
                    <a:lnTo>
                      <a:pt x="2678" y="1656"/>
                    </a:lnTo>
                    <a:lnTo>
                      <a:pt x="2675" y="1657"/>
                    </a:lnTo>
                    <a:lnTo>
                      <a:pt x="2673" y="1660"/>
                    </a:lnTo>
                    <a:lnTo>
                      <a:pt x="2667" y="1672"/>
                    </a:lnTo>
                    <a:lnTo>
                      <a:pt x="2658" y="1697"/>
                    </a:lnTo>
                    <a:lnTo>
                      <a:pt x="2644" y="1734"/>
                    </a:lnTo>
                    <a:lnTo>
                      <a:pt x="2627" y="1787"/>
                    </a:lnTo>
                    <a:lnTo>
                      <a:pt x="2624" y="1797"/>
                    </a:lnTo>
                    <a:lnTo>
                      <a:pt x="2619" y="1826"/>
                    </a:lnTo>
                    <a:lnTo>
                      <a:pt x="2611" y="1867"/>
                    </a:lnTo>
                    <a:lnTo>
                      <a:pt x="2599" y="1918"/>
                    </a:lnTo>
                    <a:lnTo>
                      <a:pt x="2593" y="1944"/>
                    </a:lnTo>
                    <a:lnTo>
                      <a:pt x="2586" y="1972"/>
                    </a:lnTo>
                    <a:lnTo>
                      <a:pt x="2577" y="1998"/>
                    </a:lnTo>
                    <a:lnTo>
                      <a:pt x="2568" y="2024"/>
                    </a:lnTo>
                    <a:lnTo>
                      <a:pt x="2559" y="2049"/>
                    </a:lnTo>
                    <a:lnTo>
                      <a:pt x="2549" y="2071"/>
                    </a:lnTo>
                    <a:lnTo>
                      <a:pt x="2538" y="2091"/>
                    </a:lnTo>
                    <a:lnTo>
                      <a:pt x="2528" y="2108"/>
                    </a:lnTo>
                    <a:lnTo>
                      <a:pt x="2512" y="2129"/>
                    </a:lnTo>
                    <a:lnTo>
                      <a:pt x="2497" y="2146"/>
                    </a:lnTo>
                    <a:lnTo>
                      <a:pt x="2483" y="2161"/>
                    </a:lnTo>
                    <a:lnTo>
                      <a:pt x="2471" y="2174"/>
                    </a:lnTo>
                    <a:lnTo>
                      <a:pt x="2458" y="2184"/>
                    </a:lnTo>
                    <a:lnTo>
                      <a:pt x="2448" y="2191"/>
                    </a:lnTo>
                    <a:lnTo>
                      <a:pt x="2438" y="2196"/>
                    </a:lnTo>
                    <a:lnTo>
                      <a:pt x="2430" y="2200"/>
                    </a:lnTo>
                    <a:lnTo>
                      <a:pt x="2421" y="2201"/>
                    </a:lnTo>
                    <a:lnTo>
                      <a:pt x="2413" y="2201"/>
                    </a:lnTo>
                    <a:lnTo>
                      <a:pt x="2406" y="2200"/>
                    </a:lnTo>
                    <a:lnTo>
                      <a:pt x="2400" y="2198"/>
                    </a:lnTo>
                    <a:lnTo>
                      <a:pt x="2393" y="2194"/>
                    </a:lnTo>
                    <a:lnTo>
                      <a:pt x="2387" y="2189"/>
                    </a:lnTo>
                    <a:lnTo>
                      <a:pt x="2381" y="2184"/>
                    </a:lnTo>
                    <a:lnTo>
                      <a:pt x="2376" y="2178"/>
                    </a:lnTo>
                    <a:lnTo>
                      <a:pt x="2366" y="2165"/>
                    </a:lnTo>
                    <a:lnTo>
                      <a:pt x="2355" y="2154"/>
                    </a:lnTo>
                    <a:lnTo>
                      <a:pt x="2350" y="2149"/>
                    </a:lnTo>
                    <a:lnTo>
                      <a:pt x="2344" y="2144"/>
                    </a:lnTo>
                    <a:lnTo>
                      <a:pt x="2339" y="2140"/>
                    </a:lnTo>
                    <a:lnTo>
                      <a:pt x="2332" y="2138"/>
                    </a:lnTo>
                    <a:lnTo>
                      <a:pt x="2325" y="2136"/>
                    </a:lnTo>
                    <a:lnTo>
                      <a:pt x="2319" y="2136"/>
                    </a:lnTo>
                    <a:lnTo>
                      <a:pt x="2310" y="2138"/>
                    </a:lnTo>
                    <a:lnTo>
                      <a:pt x="2302" y="2141"/>
                    </a:lnTo>
                    <a:lnTo>
                      <a:pt x="2294" y="2146"/>
                    </a:lnTo>
                    <a:lnTo>
                      <a:pt x="2284" y="2154"/>
                    </a:lnTo>
                    <a:lnTo>
                      <a:pt x="2272" y="2164"/>
                    </a:lnTo>
                    <a:lnTo>
                      <a:pt x="2261" y="2178"/>
                    </a:lnTo>
                    <a:lnTo>
                      <a:pt x="2260" y="2190"/>
                    </a:lnTo>
                    <a:lnTo>
                      <a:pt x="2255" y="2225"/>
                    </a:lnTo>
                    <a:lnTo>
                      <a:pt x="2251" y="2249"/>
                    </a:lnTo>
                    <a:lnTo>
                      <a:pt x="2246" y="2276"/>
                    </a:lnTo>
                    <a:lnTo>
                      <a:pt x="2241" y="2306"/>
                    </a:lnTo>
                    <a:lnTo>
                      <a:pt x="2234" y="2339"/>
                    </a:lnTo>
                    <a:lnTo>
                      <a:pt x="2225" y="2372"/>
                    </a:lnTo>
                    <a:lnTo>
                      <a:pt x="2214" y="2406"/>
                    </a:lnTo>
                    <a:lnTo>
                      <a:pt x="2203" y="2441"/>
                    </a:lnTo>
                    <a:lnTo>
                      <a:pt x="2188" y="2475"/>
                    </a:lnTo>
                    <a:lnTo>
                      <a:pt x="2180" y="2492"/>
                    </a:lnTo>
                    <a:lnTo>
                      <a:pt x="2173" y="2508"/>
                    </a:lnTo>
                    <a:lnTo>
                      <a:pt x="2164" y="2523"/>
                    </a:lnTo>
                    <a:lnTo>
                      <a:pt x="2155" y="2538"/>
                    </a:lnTo>
                    <a:lnTo>
                      <a:pt x="2145" y="2553"/>
                    </a:lnTo>
                    <a:lnTo>
                      <a:pt x="2135" y="2567"/>
                    </a:lnTo>
                    <a:lnTo>
                      <a:pt x="2124" y="2579"/>
                    </a:lnTo>
                    <a:lnTo>
                      <a:pt x="2113" y="2592"/>
                    </a:lnTo>
                    <a:lnTo>
                      <a:pt x="2101" y="2602"/>
                    </a:lnTo>
                    <a:lnTo>
                      <a:pt x="2092" y="2612"/>
                    </a:lnTo>
                    <a:lnTo>
                      <a:pt x="2082" y="2619"/>
                    </a:lnTo>
                    <a:lnTo>
                      <a:pt x="2072" y="2626"/>
                    </a:lnTo>
                    <a:lnTo>
                      <a:pt x="2062" y="2632"/>
                    </a:lnTo>
                    <a:lnTo>
                      <a:pt x="2053" y="2636"/>
                    </a:lnTo>
                    <a:lnTo>
                      <a:pt x="2044" y="2639"/>
                    </a:lnTo>
                    <a:lnTo>
                      <a:pt x="2035" y="2642"/>
                    </a:lnTo>
                    <a:lnTo>
                      <a:pt x="2027" y="2644"/>
                    </a:lnTo>
                    <a:lnTo>
                      <a:pt x="2019" y="2644"/>
                    </a:lnTo>
                    <a:lnTo>
                      <a:pt x="2012" y="2644"/>
                    </a:lnTo>
                    <a:lnTo>
                      <a:pt x="2004" y="2644"/>
                    </a:lnTo>
                    <a:lnTo>
                      <a:pt x="1992" y="2642"/>
                    </a:lnTo>
                    <a:lnTo>
                      <a:pt x="1979" y="2637"/>
                    </a:lnTo>
                    <a:lnTo>
                      <a:pt x="1969" y="2631"/>
                    </a:lnTo>
                    <a:lnTo>
                      <a:pt x="1960" y="2623"/>
                    </a:lnTo>
                    <a:lnTo>
                      <a:pt x="1952" y="2616"/>
                    </a:lnTo>
                    <a:lnTo>
                      <a:pt x="1946" y="2608"/>
                    </a:lnTo>
                    <a:lnTo>
                      <a:pt x="1938" y="2597"/>
                    </a:lnTo>
                    <a:lnTo>
                      <a:pt x="1936" y="2592"/>
                    </a:lnTo>
                    <a:lnTo>
                      <a:pt x="1929" y="2601"/>
                    </a:lnTo>
                    <a:lnTo>
                      <a:pt x="1913" y="2624"/>
                    </a:lnTo>
                    <a:lnTo>
                      <a:pt x="1889" y="2662"/>
                    </a:lnTo>
                    <a:lnTo>
                      <a:pt x="1862" y="2707"/>
                    </a:lnTo>
                    <a:lnTo>
                      <a:pt x="1848" y="2732"/>
                    </a:lnTo>
                    <a:lnTo>
                      <a:pt x="1833" y="2759"/>
                    </a:lnTo>
                    <a:lnTo>
                      <a:pt x="1819" y="2785"/>
                    </a:lnTo>
                    <a:lnTo>
                      <a:pt x="1806" y="2813"/>
                    </a:lnTo>
                    <a:lnTo>
                      <a:pt x="1793" y="2840"/>
                    </a:lnTo>
                    <a:lnTo>
                      <a:pt x="1783" y="2868"/>
                    </a:lnTo>
                    <a:lnTo>
                      <a:pt x="1773" y="2894"/>
                    </a:lnTo>
                    <a:lnTo>
                      <a:pt x="1767" y="2918"/>
                    </a:lnTo>
                    <a:lnTo>
                      <a:pt x="1765" y="2930"/>
                    </a:lnTo>
                    <a:lnTo>
                      <a:pt x="1761" y="2943"/>
                    </a:lnTo>
                    <a:lnTo>
                      <a:pt x="1757" y="2955"/>
                    </a:lnTo>
                    <a:lnTo>
                      <a:pt x="1752" y="2968"/>
                    </a:lnTo>
                    <a:lnTo>
                      <a:pt x="1741" y="2990"/>
                    </a:lnTo>
                    <a:lnTo>
                      <a:pt x="1728" y="3013"/>
                    </a:lnTo>
                    <a:lnTo>
                      <a:pt x="1715" y="3033"/>
                    </a:lnTo>
                    <a:lnTo>
                      <a:pt x="1698" y="3051"/>
                    </a:lnTo>
                    <a:lnTo>
                      <a:pt x="1681" y="3069"/>
                    </a:lnTo>
                    <a:lnTo>
                      <a:pt x="1664" y="3082"/>
                    </a:lnTo>
                    <a:lnTo>
                      <a:pt x="1655" y="3089"/>
                    </a:lnTo>
                    <a:lnTo>
                      <a:pt x="1646" y="3094"/>
                    </a:lnTo>
                    <a:lnTo>
                      <a:pt x="1637" y="3099"/>
                    </a:lnTo>
                    <a:lnTo>
                      <a:pt x="1627" y="3102"/>
                    </a:lnTo>
                    <a:lnTo>
                      <a:pt x="1619" y="3106"/>
                    </a:lnTo>
                    <a:lnTo>
                      <a:pt x="1610" y="3109"/>
                    </a:lnTo>
                    <a:lnTo>
                      <a:pt x="1601" y="3110"/>
                    </a:lnTo>
                    <a:lnTo>
                      <a:pt x="1592" y="3110"/>
                    </a:lnTo>
                    <a:lnTo>
                      <a:pt x="1584" y="3110"/>
                    </a:lnTo>
                    <a:lnTo>
                      <a:pt x="1576" y="3109"/>
                    </a:lnTo>
                    <a:lnTo>
                      <a:pt x="1569" y="3106"/>
                    </a:lnTo>
                    <a:lnTo>
                      <a:pt x="1561" y="3102"/>
                    </a:lnTo>
                    <a:lnTo>
                      <a:pt x="1554" y="3097"/>
                    </a:lnTo>
                    <a:lnTo>
                      <a:pt x="1547" y="3091"/>
                    </a:lnTo>
                    <a:lnTo>
                      <a:pt x="1541" y="3085"/>
                    </a:lnTo>
                    <a:lnTo>
                      <a:pt x="1535" y="3076"/>
                    </a:lnTo>
                    <a:lnTo>
                      <a:pt x="1532" y="3072"/>
                    </a:lnTo>
                    <a:lnTo>
                      <a:pt x="1525" y="3065"/>
                    </a:lnTo>
                    <a:lnTo>
                      <a:pt x="1520" y="3061"/>
                    </a:lnTo>
                    <a:lnTo>
                      <a:pt x="1514" y="3059"/>
                    </a:lnTo>
                    <a:lnTo>
                      <a:pt x="1508" y="3057"/>
                    </a:lnTo>
                    <a:lnTo>
                      <a:pt x="1500" y="3059"/>
                    </a:lnTo>
                    <a:lnTo>
                      <a:pt x="1496" y="3061"/>
                    </a:lnTo>
                    <a:lnTo>
                      <a:pt x="1491" y="3064"/>
                    </a:lnTo>
                    <a:lnTo>
                      <a:pt x="1488" y="3067"/>
                    </a:lnTo>
                    <a:lnTo>
                      <a:pt x="1484" y="3072"/>
                    </a:lnTo>
                    <a:lnTo>
                      <a:pt x="1475" y="3086"/>
                    </a:lnTo>
                    <a:lnTo>
                      <a:pt x="1466" y="3106"/>
                    </a:lnTo>
                    <a:lnTo>
                      <a:pt x="1458" y="3131"/>
                    </a:lnTo>
                    <a:lnTo>
                      <a:pt x="1449" y="3162"/>
                    </a:lnTo>
                    <a:lnTo>
                      <a:pt x="1440" y="3202"/>
                    </a:lnTo>
                    <a:lnTo>
                      <a:pt x="1431" y="3250"/>
                    </a:lnTo>
                    <a:lnTo>
                      <a:pt x="1426" y="3270"/>
                    </a:lnTo>
                    <a:lnTo>
                      <a:pt x="1415" y="3323"/>
                    </a:lnTo>
                    <a:lnTo>
                      <a:pt x="1405" y="3358"/>
                    </a:lnTo>
                    <a:lnTo>
                      <a:pt x="1395" y="3397"/>
                    </a:lnTo>
                    <a:lnTo>
                      <a:pt x="1381" y="3439"/>
                    </a:lnTo>
                    <a:lnTo>
                      <a:pt x="1368" y="3482"/>
                    </a:lnTo>
                    <a:lnTo>
                      <a:pt x="1352" y="3524"/>
                    </a:lnTo>
                    <a:lnTo>
                      <a:pt x="1333" y="3564"/>
                    </a:lnTo>
                    <a:lnTo>
                      <a:pt x="1323" y="3583"/>
                    </a:lnTo>
                    <a:lnTo>
                      <a:pt x="1313" y="3600"/>
                    </a:lnTo>
                    <a:lnTo>
                      <a:pt x="1303" y="3618"/>
                    </a:lnTo>
                    <a:lnTo>
                      <a:pt x="1292" y="3633"/>
                    </a:lnTo>
                    <a:lnTo>
                      <a:pt x="1280" y="3647"/>
                    </a:lnTo>
                    <a:lnTo>
                      <a:pt x="1268" y="3659"/>
                    </a:lnTo>
                    <a:lnTo>
                      <a:pt x="1255" y="3669"/>
                    </a:lnTo>
                    <a:lnTo>
                      <a:pt x="1243" y="3677"/>
                    </a:lnTo>
                    <a:lnTo>
                      <a:pt x="1231" y="3683"/>
                    </a:lnTo>
                    <a:lnTo>
                      <a:pt x="1217" y="3687"/>
                    </a:lnTo>
                    <a:lnTo>
                      <a:pt x="1203" y="3687"/>
                    </a:lnTo>
                    <a:lnTo>
                      <a:pt x="1189" y="3684"/>
                    </a:lnTo>
                    <a:lnTo>
                      <a:pt x="1144" y="3640"/>
                    </a:lnTo>
                    <a:lnTo>
                      <a:pt x="1143" y="3653"/>
                    </a:lnTo>
                    <a:lnTo>
                      <a:pt x="1141" y="3688"/>
                    </a:lnTo>
                    <a:lnTo>
                      <a:pt x="1134" y="3741"/>
                    </a:lnTo>
                    <a:lnTo>
                      <a:pt x="1128" y="3808"/>
                    </a:lnTo>
                    <a:lnTo>
                      <a:pt x="1119" y="3881"/>
                    </a:lnTo>
                    <a:lnTo>
                      <a:pt x="1109" y="3959"/>
                    </a:lnTo>
                    <a:lnTo>
                      <a:pt x="1098" y="4035"/>
                    </a:lnTo>
                    <a:lnTo>
                      <a:pt x="1086" y="4105"/>
                    </a:lnTo>
                    <a:lnTo>
                      <a:pt x="1078" y="4133"/>
                    </a:lnTo>
                    <a:lnTo>
                      <a:pt x="1071" y="4163"/>
                    </a:lnTo>
                    <a:lnTo>
                      <a:pt x="1062" y="4193"/>
                    </a:lnTo>
                    <a:lnTo>
                      <a:pt x="1051" y="4222"/>
                    </a:lnTo>
                    <a:lnTo>
                      <a:pt x="1040" y="4249"/>
                    </a:lnTo>
                    <a:lnTo>
                      <a:pt x="1026" y="4274"/>
                    </a:lnTo>
                    <a:lnTo>
                      <a:pt x="1012" y="4298"/>
                    </a:lnTo>
                    <a:lnTo>
                      <a:pt x="997" y="4319"/>
                    </a:lnTo>
                    <a:lnTo>
                      <a:pt x="990" y="4328"/>
                    </a:lnTo>
                    <a:lnTo>
                      <a:pt x="982" y="4336"/>
                    </a:lnTo>
                    <a:lnTo>
                      <a:pt x="973" y="4343"/>
                    </a:lnTo>
                    <a:lnTo>
                      <a:pt x="966" y="4348"/>
                    </a:lnTo>
                    <a:lnTo>
                      <a:pt x="957" y="4353"/>
                    </a:lnTo>
                    <a:lnTo>
                      <a:pt x="949" y="4357"/>
                    </a:lnTo>
                    <a:lnTo>
                      <a:pt x="940" y="4359"/>
                    </a:lnTo>
                    <a:lnTo>
                      <a:pt x="931" y="4359"/>
                    </a:lnTo>
                    <a:lnTo>
                      <a:pt x="922" y="4359"/>
                    </a:lnTo>
                    <a:lnTo>
                      <a:pt x="914" y="4357"/>
                    </a:lnTo>
                    <a:lnTo>
                      <a:pt x="904" y="4353"/>
                    </a:lnTo>
                    <a:lnTo>
                      <a:pt x="895" y="4347"/>
                    </a:lnTo>
                    <a:lnTo>
                      <a:pt x="886" y="4339"/>
                    </a:lnTo>
                    <a:lnTo>
                      <a:pt x="876" y="4331"/>
                    </a:lnTo>
                    <a:lnTo>
                      <a:pt x="867" y="4319"/>
                    </a:lnTo>
                    <a:lnTo>
                      <a:pt x="857" y="4307"/>
                    </a:lnTo>
                    <a:lnTo>
                      <a:pt x="856" y="4318"/>
                    </a:lnTo>
                    <a:lnTo>
                      <a:pt x="850" y="4349"/>
                    </a:lnTo>
                    <a:lnTo>
                      <a:pt x="842" y="4397"/>
                    </a:lnTo>
                    <a:lnTo>
                      <a:pt x="834" y="4455"/>
                    </a:lnTo>
                    <a:lnTo>
                      <a:pt x="824" y="4523"/>
                    </a:lnTo>
                    <a:lnTo>
                      <a:pt x="816" y="4595"/>
                    </a:lnTo>
                    <a:lnTo>
                      <a:pt x="812" y="4631"/>
                    </a:lnTo>
                    <a:lnTo>
                      <a:pt x="811" y="4668"/>
                    </a:lnTo>
                    <a:lnTo>
                      <a:pt x="809" y="4703"/>
                    </a:lnTo>
                    <a:lnTo>
                      <a:pt x="809" y="4737"/>
                    </a:lnTo>
                    <a:lnTo>
                      <a:pt x="809" y="4757"/>
                    </a:lnTo>
                    <a:lnTo>
                      <a:pt x="808" y="4776"/>
                    </a:lnTo>
                    <a:lnTo>
                      <a:pt x="805" y="4796"/>
                    </a:lnTo>
                    <a:lnTo>
                      <a:pt x="803" y="4816"/>
                    </a:lnTo>
                    <a:lnTo>
                      <a:pt x="796" y="4854"/>
                    </a:lnTo>
                    <a:lnTo>
                      <a:pt x="788" y="4891"/>
                    </a:lnTo>
                    <a:lnTo>
                      <a:pt x="778" y="4925"/>
                    </a:lnTo>
                    <a:lnTo>
                      <a:pt x="765" y="4957"/>
                    </a:lnTo>
                    <a:lnTo>
                      <a:pt x="759" y="4972"/>
                    </a:lnTo>
                    <a:lnTo>
                      <a:pt x="751" y="4986"/>
                    </a:lnTo>
                    <a:lnTo>
                      <a:pt x="744" y="4998"/>
                    </a:lnTo>
                    <a:lnTo>
                      <a:pt x="736" y="5011"/>
                    </a:lnTo>
                    <a:lnTo>
                      <a:pt x="729" y="5022"/>
                    </a:lnTo>
                    <a:lnTo>
                      <a:pt x="721" y="5031"/>
                    </a:lnTo>
                    <a:lnTo>
                      <a:pt x="713" y="5040"/>
                    </a:lnTo>
                    <a:lnTo>
                      <a:pt x="705" y="5047"/>
                    </a:lnTo>
                    <a:lnTo>
                      <a:pt x="696" y="5053"/>
                    </a:lnTo>
                    <a:lnTo>
                      <a:pt x="688" y="5058"/>
                    </a:lnTo>
                    <a:lnTo>
                      <a:pt x="679" y="5061"/>
                    </a:lnTo>
                    <a:lnTo>
                      <a:pt x="671" y="5063"/>
                    </a:lnTo>
                    <a:lnTo>
                      <a:pt x="663" y="5063"/>
                    </a:lnTo>
                    <a:lnTo>
                      <a:pt x="654" y="5062"/>
                    </a:lnTo>
                    <a:lnTo>
                      <a:pt x="645" y="5058"/>
                    </a:lnTo>
                    <a:lnTo>
                      <a:pt x="638" y="5053"/>
                    </a:lnTo>
                    <a:lnTo>
                      <a:pt x="629" y="5046"/>
                    </a:lnTo>
                    <a:lnTo>
                      <a:pt x="622" y="5037"/>
                    </a:lnTo>
                    <a:lnTo>
                      <a:pt x="614" y="5027"/>
                    </a:lnTo>
                    <a:lnTo>
                      <a:pt x="605" y="5013"/>
                    </a:lnTo>
                    <a:lnTo>
                      <a:pt x="605" y="5020"/>
                    </a:lnTo>
                    <a:lnTo>
                      <a:pt x="605" y="5037"/>
                    </a:lnTo>
                    <a:lnTo>
                      <a:pt x="605" y="5064"/>
                    </a:lnTo>
                    <a:lnTo>
                      <a:pt x="605" y="5098"/>
                    </a:lnTo>
                    <a:lnTo>
                      <a:pt x="605" y="5138"/>
                    </a:lnTo>
                    <a:lnTo>
                      <a:pt x="604" y="5183"/>
                    </a:lnTo>
                    <a:lnTo>
                      <a:pt x="603" y="5229"/>
                    </a:lnTo>
                    <a:lnTo>
                      <a:pt x="602" y="5275"/>
                    </a:lnTo>
                    <a:lnTo>
                      <a:pt x="597" y="5329"/>
                    </a:lnTo>
                    <a:lnTo>
                      <a:pt x="592" y="5391"/>
                    </a:lnTo>
                    <a:lnTo>
                      <a:pt x="588" y="5425"/>
                    </a:lnTo>
                    <a:lnTo>
                      <a:pt x="584" y="5460"/>
                    </a:lnTo>
                    <a:lnTo>
                      <a:pt x="578" y="5494"/>
                    </a:lnTo>
                    <a:lnTo>
                      <a:pt x="572" y="5529"/>
                    </a:lnTo>
                    <a:lnTo>
                      <a:pt x="563" y="5561"/>
                    </a:lnTo>
                    <a:lnTo>
                      <a:pt x="553" y="5592"/>
                    </a:lnTo>
                    <a:lnTo>
                      <a:pt x="548" y="5607"/>
                    </a:lnTo>
                    <a:lnTo>
                      <a:pt x="542" y="5621"/>
                    </a:lnTo>
                    <a:lnTo>
                      <a:pt x="535" y="5635"/>
                    </a:lnTo>
                    <a:lnTo>
                      <a:pt x="529" y="5647"/>
                    </a:lnTo>
                    <a:lnTo>
                      <a:pt x="522" y="5659"/>
                    </a:lnTo>
                    <a:lnTo>
                      <a:pt x="513" y="5670"/>
                    </a:lnTo>
                    <a:lnTo>
                      <a:pt x="504" y="5680"/>
                    </a:lnTo>
                    <a:lnTo>
                      <a:pt x="496" y="5689"/>
                    </a:lnTo>
                    <a:lnTo>
                      <a:pt x="486" y="5696"/>
                    </a:lnTo>
                    <a:lnTo>
                      <a:pt x="476" y="5702"/>
                    </a:lnTo>
                    <a:lnTo>
                      <a:pt x="464" y="5707"/>
                    </a:lnTo>
                    <a:lnTo>
                      <a:pt x="453" y="5711"/>
                    </a:lnTo>
                    <a:lnTo>
                      <a:pt x="393" y="5681"/>
                    </a:lnTo>
                    <a:lnTo>
                      <a:pt x="389" y="5696"/>
                    </a:lnTo>
                    <a:lnTo>
                      <a:pt x="379" y="5736"/>
                    </a:lnTo>
                    <a:lnTo>
                      <a:pt x="363" y="5795"/>
                    </a:lnTo>
                    <a:lnTo>
                      <a:pt x="343" y="5865"/>
                    </a:lnTo>
                    <a:lnTo>
                      <a:pt x="331" y="5902"/>
                    </a:lnTo>
                    <a:lnTo>
                      <a:pt x="318" y="5941"/>
                    </a:lnTo>
                    <a:lnTo>
                      <a:pt x="303" y="5978"/>
                    </a:lnTo>
                    <a:lnTo>
                      <a:pt x="290" y="6014"/>
                    </a:lnTo>
                    <a:lnTo>
                      <a:pt x="273" y="6049"/>
                    </a:lnTo>
                    <a:lnTo>
                      <a:pt x="258" y="6080"/>
                    </a:lnTo>
                    <a:lnTo>
                      <a:pt x="250" y="6094"/>
                    </a:lnTo>
                    <a:lnTo>
                      <a:pt x="242" y="6108"/>
                    </a:lnTo>
                    <a:lnTo>
                      <a:pt x="234" y="6119"/>
                    </a:lnTo>
                    <a:lnTo>
                      <a:pt x="226" y="6130"/>
                    </a:lnTo>
                    <a:lnTo>
                      <a:pt x="210" y="6153"/>
                    </a:lnTo>
                    <a:lnTo>
                      <a:pt x="196" y="6175"/>
                    </a:lnTo>
                    <a:lnTo>
                      <a:pt x="184" y="6200"/>
                    </a:lnTo>
                    <a:lnTo>
                      <a:pt x="171" y="6226"/>
                    </a:lnTo>
                    <a:lnTo>
                      <a:pt x="160" y="6253"/>
                    </a:lnTo>
                    <a:lnTo>
                      <a:pt x="150" y="6280"/>
                    </a:lnTo>
                    <a:lnTo>
                      <a:pt x="140" y="6309"/>
                    </a:lnTo>
                    <a:lnTo>
                      <a:pt x="131" y="6338"/>
                    </a:lnTo>
                    <a:lnTo>
                      <a:pt x="124" y="6368"/>
                    </a:lnTo>
                    <a:lnTo>
                      <a:pt x="116" y="6397"/>
                    </a:lnTo>
                    <a:lnTo>
                      <a:pt x="110" y="6429"/>
                    </a:lnTo>
                    <a:lnTo>
                      <a:pt x="104" y="6460"/>
                    </a:lnTo>
                    <a:lnTo>
                      <a:pt x="92" y="6522"/>
                    </a:lnTo>
                    <a:lnTo>
                      <a:pt x="83" y="6585"/>
                    </a:lnTo>
                    <a:lnTo>
                      <a:pt x="76" y="6613"/>
                    </a:lnTo>
                    <a:lnTo>
                      <a:pt x="70" y="6637"/>
                    </a:lnTo>
                    <a:lnTo>
                      <a:pt x="66" y="6647"/>
                    </a:lnTo>
                    <a:lnTo>
                      <a:pt x="63" y="6656"/>
                    </a:lnTo>
                    <a:lnTo>
                      <a:pt x="59" y="6663"/>
                    </a:lnTo>
                    <a:lnTo>
                      <a:pt x="55" y="6670"/>
                    </a:lnTo>
                    <a:lnTo>
                      <a:pt x="50" y="6673"/>
                    </a:lnTo>
                    <a:lnTo>
                      <a:pt x="46" y="6677"/>
                    </a:lnTo>
                    <a:lnTo>
                      <a:pt x="43" y="6678"/>
                    </a:lnTo>
                    <a:lnTo>
                      <a:pt x="39" y="6680"/>
                    </a:lnTo>
                    <a:lnTo>
                      <a:pt x="35" y="6678"/>
                    </a:lnTo>
                    <a:lnTo>
                      <a:pt x="31" y="6675"/>
                    </a:lnTo>
                    <a:lnTo>
                      <a:pt x="28" y="6671"/>
                    </a:lnTo>
                    <a:lnTo>
                      <a:pt x="24" y="6665"/>
                    </a:lnTo>
                    <a:lnTo>
                      <a:pt x="21" y="6657"/>
                    </a:lnTo>
                    <a:lnTo>
                      <a:pt x="18" y="6647"/>
                    </a:lnTo>
                    <a:lnTo>
                      <a:pt x="14" y="6636"/>
                    </a:lnTo>
                    <a:lnTo>
                      <a:pt x="11" y="6622"/>
                    </a:lnTo>
                    <a:lnTo>
                      <a:pt x="6" y="6591"/>
                    </a:lnTo>
                    <a:lnTo>
                      <a:pt x="3" y="6552"/>
                    </a:lnTo>
                    <a:lnTo>
                      <a:pt x="0" y="6505"/>
                    </a:lnTo>
                    <a:lnTo>
                      <a:pt x="0" y="6450"/>
                    </a:lnTo>
                    <a:lnTo>
                      <a:pt x="0" y="6386"/>
                    </a:lnTo>
                    <a:lnTo>
                      <a:pt x="3" y="6314"/>
                    </a:lnTo>
                    <a:lnTo>
                      <a:pt x="5" y="6276"/>
                    </a:lnTo>
                    <a:lnTo>
                      <a:pt x="8" y="6239"/>
                    </a:lnTo>
                    <a:lnTo>
                      <a:pt x="10" y="6204"/>
                    </a:lnTo>
                    <a:lnTo>
                      <a:pt x="14" y="6168"/>
                    </a:lnTo>
                    <a:lnTo>
                      <a:pt x="23" y="6100"/>
                    </a:lnTo>
                    <a:lnTo>
                      <a:pt x="34" y="6037"/>
                    </a:lnTo>
                    <a:lnTo>
                      <a:pt x="45" y="5974"/>
                    </a:lnTo>
                    <a:lnTo>
                      <a:pt x="59" y="5916"/>
                    </a:lnTo>
                    <a:lnTo>
                      <a:pt x="73" y="5860"/>
                    </a:lnTo>
                    <a:lnTo>
                      <a:pt x="86" y="5806"/>
                    </a:lnTo>
                    <a:lnTo>
                      <a:pt x="100" y="5753"/>
                    </a:lnTo>
                    <a:lnTo>
                      <a:pt x="114" y="5705"/>
                    </a:lnTo>
                    <a:lnTo>
                      <a:pt x="127" y="5656"/>
                    </a:lnTo>
                    <a:lnTo>
                      <a:pt x="139" y="5610"/>
                    </a:lnTo>
                    <a:lnTo>
                      <a:pt x="149" y="5565"/>
                    </a:lnTo>
                    <a:lnTo>
                      <a:pt x="157" y="5523"/>
                    </a:lnTo>
                    <a:lnTo>
                      <a:pt x="160" y="5501"/>
                    </a:lnTo>
                    <a:lnTo>
                      <a:pt x="162" y="5480"/>
                    </a:lnTo>
                    <a:lnTo>
                      <a:pt x="165" y="5459"/>
                    </a:lnTo>
                    <a:lnTo>
                      <a:pt x="166" y="5439"/>
                    </a:lnTo>
                    <a:lnTo>
                      <a:pt x="169" y="5395"/>
                    </a:lnTo>
                    <a:lnTo>
                      <a:pt x="171" y="5347"/>
                    </a:lnTo>
                    <a:lnTo>
                      <a:pt x="175" y="5294"/>
                    </a:lnTo>
                    <a:lnTo>
                      <a:pt x="179" y="5238"/>
                    </a:lnTo>
                    <a:lnTo>
                      <a:pt x="184" y="5179"/>
                    </a:lnTo>
                    <a:lnTo>
                      <a:pt x="189" y="5118"/>
                    </a:lnTo>
                    <a:lnTo>
                      <a:pt x="195" y="5054"/>
                    </a:lnTo>
                    <a:lnTo>
                      <a:pt x="201" y="4991"/>
                    </a:lnTo>
                    <a:lnTo>
                      <a:pt x="209" y="4925"/>
                    </a:lnTo>
                    <a:lnTo>
                      <a:pt x="216" y="4860"/>
                    </a:lnTo>
                    <a:lnTo>
                      <a:pt x="225" y="4796"/>
                    </a:lnTo>
                    <a:lnTo>
                      <a:pt x="235" y="4732"/>
                    </a:lnTo>
                    <a:lnTo>
                      <a:pt x="245" y="4671"/>
                    </a:lnTo>
                    <a:lnTo>
                      <a:pt x="256" y="4613"/>
                    </a:lnTo>
                    <a:lnTo>
                      <a:pt x="267" y="4556"/>
                    </a:lnTo>
                    <a:lnTo>
                      <a:pt x="280" y="4504"/>
                    </a:lnTo>
                    <a:lnTo>
                      <a:pt x="296" y="4444"/>
                    </a:lnTo>
                    <a:lnTo>
                      <a:pt x="318" y="4362"/>
                    </a:lnTo>
                    <a:lnTo>
                      <a:pt x="347" y="4263"/>
                    </a:lnTo>
                    <a:lnTo>
                      <a:pt x="379" y="4148"/>
                    </a:lnTo>
                    <a:lnTo>
                      <a:pt x="417" y="4020"/>
                    </a:lnTo>
                    <a:lnTo>
                      <a:pt x="458" y="3881"/>
                    </a:lnTo>
                    <a:lnTo>
                      <a:pt x="502" y="3735"/>
                    </a:lnTo>
                    <a:lnTo>
                      <a:pt x="548" y="3584"/>
                    </a:lnTo>
                    <a:lnTo>
                      <a:pt x="595" y="3429"/>
                    </a:lnTo>
                    <a:lnTo>
                      <a:pt x="645" y="3275"/>
                    </a:lnTo>
                    <a:lnTo>
                      <a:pt x="694" y="3122"/>
                    </a:lnTo>
                    <a:lnTo>
                      <a:pt x="744" y="2974"/>
                    </a:lnTo>
                    <a:lnTo>
                      <a:pt x="793" y="2833"/>
                    </a:lnTo>
                    <a:lnTo>
                      <a:pt x="840" y="2702"/>
                    </a:lnTo>
                    <a:lnTo>
                      <a:pt x="862" y="2641"/>
                    </a:lnTo>
                    <a:lnTo>
                      <a:pt x="885" y="2583"/>
                    </a:lnTo>
                    <a:lnTo>
                      <a:pt x="906" y="2528"/>
                    </a:lnTo>
                    <a:lnTo>
                      <a:pt x="927" y="2478"/>
                    </a:lnTo>
                    <a:lnTo>
                      <a:pt x="968" y="2386"/>
                    </a:lnTo>
                    <a:lnTo>
                      <a:pt x="1010" y="2296"/>
                    </a:lnTo>
                    <a:lnTo>
                      <a:pt x="1052" y="2210"/>
                    </a:lnTo>
                    <a:lnTo>
                      <a:pt x="1096" y="2125"/>
                    </a:lnTo>
                    <a:lnTo>
                      <a:pt x="1141" y="2044"/>
                    </a:lnTo>
                    <a:lnTo>
                      <a:pt x="1186" y="1964"/>
                    </a:lnTo>
                    <a:lnTo>
                      <a:pt x="1233" y="1887"/>
                    </a:lnTo>
                    <a:lnTo>
                      <a:pt x="1280" y="1809"/>
                    </a:lnTo>
                    <a:lnTo>
                      <a:pt x="1329" y="1733"/>
                    </a:lnTo>
                    <a:lnTo>
                      <a:pt x="1380" y="1658"/>
                    </a:lnTo>
                    <a:lnTo>
                      <a:pt x="1433" y="1583"/>
                    </a:lnTo>
                    <a:lnTo>
                      <a:pt x="1488" y="1509"/>
                    </a:lnTo>
                    <a:lnTo>
                      <a:pt x="1542" y="1434"/>
                    </a:lnTo>
                    <a:lnTo>
                      <a:pt x="1601" y="1358"/>
                    </a:lnTo>
                    <a:lnTo>
                      <a:pt x="1661" y="1281"/>
                    </a:lnTo>
                    <a:lnTo>
                      <a:pt x="1722" y="1203"/>
                    </a:lnTo>
                    <a:lnTo>
                      <a:pt x="1728" y="1195"/>
                    </a:lnTo>
                    <a:lnTo>
                      <a:pt x="1747" y="1173"/>
                    </a:lnTo>
                    <a:lnTo>
                      <a:pt x="1777" y="1138"/>
                    </a:lnTo>
                    <a:lnTo>
                      <a:pt x="1816" y="1092"/>
                    </a:lnTo>
                    <a:lnTo>
                      <a:pt x="1864" y="1034"/>
                    </a:lnTo>
                    <a:lnTo>
                      <a:pt x="1921" y="971"/>
                    </a:lnTo>
                    <a:lnTo>
                      <a:pt x="1983" y="899"/>
                    </a:lnTo>
                    <a:lnTo>
                      <a:pt x="2053" y="825"/>
                    </a:lnTo>
                    <a:lnTo>
                      <a:pt x="2126" y="746"/>
                    </a:lnTo>
                    <a:lnTo>
                      <a:pt x="2203" y="665"/>
                    </a:lnTo>
                    <a:lnTo>
                      <a:pt x="2282" y="585"/>
                    </a:lnTo>
                    <a:lnTo>
                      <a:pt x="2365" y="508"/>
                    </a:lnTo>
                    <a:lnTo>
                      <a:pt x="2406" y="469"/>
                    </a:lnTo>
                    <a:lnTo>
                      <a:pt x="2447" y="433"/>
                    </a:lnTo>
                    <a:lnTo>
                      <a:pt x="2487" y="396"/>
                    </a:lnTo>
                    <a:lnTo>
                      <a:pt x="2528" y="363"/>
                    </a:lnTo>
                    <a:lnTo>
                      <a:pt x="2568" y="330"/>
                    </a:lnTo>
                    <a:lnTo>
                      <a:pt x="2608" y="299"/>
                    </a:lnTo>
                    <a:lnTo>
                      <a:pt x="2648" y="270"/>
                    </a:lnTo>
                    <a:lnTo>
                      <a:pt x="2685" y="244"/>
                    </a:lnTo>
                    <a:lnTo>
                      <a:pt x="2729" y="217"/>
                    </a:lnTo>
                    <a:lnTo>
                      <a:pt x="2773" y="191"/>
                    </a:lnTo>
                    <a:lnTo>
                      <a:pt x="2815" y="166"/>
                    </a:lnTo>
                    <a:lnTo>
                      <a:pt x="2859" y="143"/>
                    </a:lnTo>
                    <a:lnTo>
                      <a:pt x="2903" y="121"/>
                    </a:lnTo>
                    <a:lnTo>
                      <a:pt x="2945" y="101"/>
                    </a:lnTo>
                    <a:lnTo>
                      <a:pt x="2987" y="82"/>
                    </a:lnTo>
                    <a:lnTo>
                      <a:pt x="3030" y="66"/>
                    </a:lnTo>
                    <a:lnTo>
                      <a:pt x="3071" y="51"/>
                    </a:lnTo>
                    <a:lnTo>
                      <a:pt x="3112" y="37"/>
                    </a:lnTo>
                    <a:lnTo>
                      <a:pt x="3152" y="26"/>
                    </a:lnTo>
                    <a:lnTo>
                      <a:pt x="3191" y="17"/>
                    </a:lnTo>
                    <a:lnTo>
                      <a:pt x="3230" y="10"/>
                    </a:lnTo>
                    <a:lnTo>
                      <a:pt x="3267" y="5"/>
                    </a:lnTo>
                    <a:lnTo>
                      <a:pt x="3303" y="1"/>
                    </a:lnTo>
                    <a:lnTo>
                      <a:pt x="3338" y="0"/>
                    </a:lnTo>
                    <a:lnTo>
                      <a:pt x="3371" y="1"/>
                    </a:lnTo>
                    <a:lnTo>
                      <a:pt x="3403" y="3"/>
                    </a:lnTo>
                    <a:lnTo>
                      <a:pt x="3433" y="10"/>
                    </a:lnTo>
                    <a:lnTo>
                      <a:pt x="3463" y="17"/>
                    </a:lnTo>
                    <a:lnTo>
                      <a:pt x="3489" y="27"/>
                    </a:lnTo>
                    <a:lnTo>
                      <a:pt x="3515" y="40"/>
                    </a:lnTo>
                    <a:lnTo>
                      <a:pt x="3538" y="56"/>
                    </a:lnTo>
                    <a:lnTo>
                      <a:pt x="3559" y="73"/>
                    </a:lnTo>
                    <a:lnTo>
                      <a:pt x="3579" y="93"/>
                    </a:lnTo>
                    <a:lnTo>
                      <a:pt x="3595" y="117"/>
                    </a:lnTo>
                    <a:lnTo>
                      <a:pt x="3610" y="142"/>
                    </a:lnTo>
                    <a:lnTo>
                      <a:pt x="3623" y="171"/>
                    </a:lnTo>
                    <a:lnTo>
                      <a:pt x="3631" y="202"/>
                    </a:lnTo>
                    <a:lnTo>
                      <a:pt x="3639" y="237"/>
                    </a:lnTo>
                    <a:lnTo>
                      <a:pt x="3643" y="274"/>
                    </a:lnTo>
                    <a:lnTo>
                      <a:pt x="3645" y="314"/>
                    </a:lnTo>
                    <a:close/>
                  </a:path>
                </a:pathLst>
              </a:custGeom>
              <a:solidFill>
                <a:srgbClr val="00764B"/>
              </a:solidFill>
              <a:ln w="9525">
                <a:noFill/>
                <a:round/>
                <a:headEnd/>
                <a:tailEnd/>
              </a:ln>
            </p:spPr>
            <p:txBody>
              <a:bodyPr/>
              <a:lstStyle/>
              <a:p>
                <a:endParaRPr lang="en-US"/>
              </a:p>
            </p:txBody>
          </p:sp>
          <p:sp>
            <p:nvSpPr>
              <p:cNvPr id="1541" name="Freeform 90"/>
              <p:cNvSpPr>
                <a:spLocks/>
              </p:cNvSpPr>
              <p:nvPr/>
            </p:nvSpPr>
            <p:spPr bwMode="auto">
              <a:xfrm>
                <a:off x="1445" y="2315"/>
                <a:ext cx="729" cy="1336"/>
              </a:xfrm>
              <a:custGeom>
                <a:avLst/>
                <a:gdLst>
                  <a:gd name="T0" fmla="*/ 3581 w 3645"/>
                  <a:gd name="T1" fmla="*/ 897 h 6680"/>
                  <a:gd name="T2" fmla="*/ 3473 w 3645"/>
                  <a:gd name="T3" fmla="*/ 1283 h 6680"/>
                  <a:gd name="T4" fmla="*/ 3308 w 3645"/>
                  <a:gd name="T5" fmla="*/ 1485 h 6680"/>
                  <a:gd name="T6" fmla="*/ 3188 w 3645"/>
                  <a:gd name="T7" fmla="*/ 1456 h 6680"/>
                  <a:gd name="T8" fmla="*/ 3150 w 3645"/>
                  <a:gd name="T9" fmla="*/ 1265 h 6680"/>
                  <a:gd name="T10" fmla="*/ 3106 w 3645"/>
                  <a:gd name="T11" fmla="*/ 1275 h 6680"/>
                  <a:gd name="T12" fmla="*/ 3025 w 3645"/>
                  <a:gd name="T13" fmla="*/ 1495 h 6680"/>
                  <a:gd name="T14" fmla="*/ 2960 w 3645"/>
                  <a:gd name="T15" fmla="*/ 1729 h 6680"/>
                  <a:gd name="T16" fmla="*/ 2808 w 3645"/>
                  <a:gd name="T17" fmla="*/ 1801 h 6680"/>
                  <a:gd name="T18" fmla="*/ 2705 w 3645"/>
                  <a:gd name="T19" fmla="*/ 1741 h 6680"/>
                  <a:gd name="T20" fmla="*/ 2673 w 3645"/>
                  <a:gd name="T21" fmla="*/ 1660 h 6680"/>
                  <a:gd name="T22" fmla="*/ 2593 w 3645"/>
                  <a:gd name="T23" fmla="*/ 1944 h 6680"/>
                  <a:gd name="T24" fmla="*/ 2497 w 3645"/>
                  <a:gd name="T25" fmla="*/ 2146 h 6680"/>
                  <a:gd name="T26" fmla="*/ 2406 w 3645"/>
                  <a:gd name="T27" fmla="*/ 2200 h 6680"/>
                  <a:gd name="T28" fmla="*/ 2344 w 3645"/>
                  <a:gd name="T29" fmla="*/ 2144 h 6680"/>
                  <a:gd name="T30" fmla="*/ 2272 w 3645"/>
                  <a:gd name="T31" fmla="*/ 2164 h 6680"/>
                  <a:gd name="T32" fmla="*/ 2214 w 3645"/>
                  <a:gd name="T33" fmla="*/ 2406 h 6680"/>
                  <a:gd name="T34" fmla="*/ 2124 w 3645"/>
                  <a:gd name="T35" fmla="*/ 2579 h 6680"/>
                  <a:gd name="T36" fmla="*/ 2035 w 3645"/>
                  <a:gd name="T37" fmla="*/ 2642 h 6680"/>
                  <a:gd name="T38" fmla="*/ 1952 w 3645"/>
                  <a:gd name="T39" fmla="*/ 2616 h 6680"/>
                  <a:gd name="T40" fmla="*/ 1833 w 3645"/>
                  <a:gd name="T41" fmla="*/ 2759 h 6680"/>
                  <a:gd name="T42" fmla="*/ 1757 w 3645"/>
                  <a:gd name="T43" fmla="*/ 2955 h 6680"/>
                  <a:gd name="T44" fmla="*/ 1646 w 3645"/>
                  <a:gd name="T45" fmla="*/ 3094 h 6680"/>
                  <a:gd name="T46" fmla="*/ 1569 w 3645"/>
                  <a:gd name="T47" fmla="*/ 3106 h 6680"/>
                  <a:gd name="T48" fmla="*/ 1514 w 3645"/>
                  <a:gd name="T49" fmla="*/ 3059 h 6680"/>
                  <a:gd name="T50" fmla="*/ 1458 w 3645"/>
                  <a:gd name="T51" fmla="*/ 3131 h 6680"/>
                  <a:gd name="T52" fmla="*/ 1368 w 3645"/>
                  <a:gd name="T53" fmla="*/ 3482 h 6680"/>
                  <a:gd name="T54" fmla="*/ 1255 w 3645"/>
                  <a:gd name="T55" fmla="*/ 3669 h 6680"/>
                  <a:gd name="T56" fmla="*/ 1134 w 3645"/>
                  <a:gd name="T57" fmla="*/ 3741 h 6680"/>
                  <a:gd name="T58" fmla="*/ 1051 w 3645"/>
                  <a:gd name="T59" fmla="*/ 4222 h 6680"/>
                  <a:gd name="T60" fmla="*/ 957 w 3645"/>
                  <a:gd name="T61" fmla="*/ 4353 h 6680"/>
                  <a:gd name="T62" fmla="*/ 876 w 3645"/>
                  <a:gd name="T63" fmla="*/ 4331 h 6680"/>
                  <a:gd name="T64" fmla="*/ 812 w 3645"/>
                  <a:gd name="T65" fmla="*/ 4631 h 6680"/>
                  <a:gd name="T66" fmla="*/ 788 w 3645"/>
                  <a:gd name="T67" fmla="*/ 4891 h 6680"/>
                  <a:gd name="T68" fmla="*/ 713 w 3645"/>
                  <a:gd name="T69" fmla="*/ 5040 h 6680"/>
                  <a:gd name="T70" fmla="*/ 638 w 3645"/>
                  <a:gd name="T71" fmla="*/ 5053 h 6680"/>
                  <a:gd name="T72" fmla="*/ 605 w 3645"/>
                  <a:gd name="T73" fmla="*/ 5138 h 6680"/>
                  <a:gd name="T74" fmla="*/ 572 w 3645"/>
                  <a:gd name="T75" fmla="*/ 5529 h 6680"/>
                  <a:gd name="T76" fmla="*/ 504 w 3645"/>
                  <a:gd name="T77" fmla="*/ 5680 h 6680"/>
                  <a:gd name="T78" fmla="*/ 363 w 3645"/>
                  <a:gd name="T79" fmla="*/ 5795 h 6680"/>
                  <a:gd name="T80" fmla="*/ 242 w 3645"/>
                  <a:gd name="T81" fmla="*/ 6108 h 6680"/>
                  <a:gd name="T82" fmla="*/ 140 w 3645"/>
                  <a:gd name="T83" fmla="*/ 6309 h 6680"/>
                  <a:gd name="T84" fmla="*/ 70 w 3645"/>
                  <a:gd name="T85" fmla="*/ 6637 h 6680"/>
                  <a:gd name="T86" fmla="*/ 35 w 3645"/>
                  <a:gd name="T87" fmla="*/ 6678 h 6680"/>
                  <a:gd name="T88" fmla="*/ 3 w 3645"/>
                  <a:gd name="T89" fmla="*/ 6552 h 6680"/>
                  <a:gd name="T90" fmla="*/ 23 w 3645"/>
                  <a:gd name="T91" fmla="*/ 6100 h 6680"/>
                  <a:gd name="T92" fmla="*/ 139 w 3645"/>
                  <a:gd name="T93" fmla="*/ 5610 h 6680"/>
                  <a:gd name="T94" fmla="*/ 175 w 3645"/>
                  <a:gd name="T95" fmla="*/ 5294 h 6680"/>
                  <a:gd name="T96" fmla="*/ 235 w 3645"/>
                  <a:gd name="T97" fmla="*/ 4732 h 6680"/>
                  <a:gd name="T98" fmla="*/ 417 w 3645"/>
                  <a:gd name="T99" fmla="*/ 4020 h 6680"/>
                  <a:gd name="T100" fmla="*/ 840 w 3645"/>
                  <a:gd name="T101" fmla="*/ 2702 h 6680"/>
                  <a:gd name="T102" fmla="*/ 1141 w 3645"/>
                  <a:gd name="T103" fmla="*/ 2044 h 6680"/>
                  <a:gd name="T104" fmla="*/ 1601 w 3645"/>
                  <a:gd name="T105" fmla="*/ 1358 h 6680"/>
                  <a:gd name="T106" fmla="*/ 1983 w 3645"/>
                  <a:gd name="T107" fmla="*/ 899 h 6680"/>
                  <a:gd name="T108" fmla="*/ 2528 w 3645"/>
                  <a:gd name="T109" fmla="*/ 363 h 6680"/>
                  <a:gd name="T110" fmla="*/ 2903 w 3645"/>
                  <a:gd name="T111" fmla="*/ 121 h 6680"/>
                  <a:gd name="T112" fmla="*/ 3267 w 3645"/>
                  <a:gd name="T113" fmla="*/ 5 h 6680"/>
                  <a:gd name="T114" fmla="*/ 3538 w 3645"/>
                  <a:gd name="T115" fmla="*/ 56 h 6680"/>
                  <a:gd name="T116" fmla="*/ 3645 w 3645"/>
                  <a:gd name="T117" fmla="*/ 314 h 66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45"/>
                  <a:gd name="T178" fmla="*/ 0 h 6680"/>
                  <a:gd name="T179" fmla="*/ 3645 w 3645"/>
                  <a:gd name="T180" fmla="*/ 6680 h 66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45" h="6680">
                    <a:moveTo>
                      <a:pt x="3645" y="314"/>
                    </a:moveTo>
                    <a:lnTo>
                      <a:pt x="3644" y="378"/>
                    </a:lnTo>
                    <a:lnTo>
                      <a:pt x="3639" y="450"/>
                    </a:lnTo>
                    <a:lnTo>
                      <a:pt x="3633" y="531"/>
                    </a:lnTo>
                    <a:lnTo>
                      <a:pt x="3624" y="619"/>
                    </a:lnTo>
                    <a:lnTo>
                      <a:pt x="3613" y="710"/>
                    </a:lnTo>
                    <a:lnTo>
                      <a:pt x="3598" y="803"/>
                    </a:lnTo>
                    <a:lnTo>
                      <a:pt x="3590" y="850"/>
                    </a:lnTo>
                    <a:lnTo>
                      <a:pt x="3581" y="897"/>
                    </a:lnTo>
                    <a:lnTo>
                      <a:pt x="3571" y="944"/>
                    </a:lnTo>
                    <a:lnTo>
                      <a:pt x="3561" y="991"/>
                    </a:lnTo>
                    <a:lnTo>
                      <a:pt x="3551" y="1036"/>
                    </a:lnTo>
                    <a:lnTo>
                      <a:pt x="3539" y="1080"/>
                    </a:lnTo>
                    <a:lnTo>
                      <a:pt x="3528" y="1124"/>
                    </a:lnTo>
                    <a:lnTo>
                      <a:pt x="3515" y="1167"/>
                    </a:lnTo>
                    <a:lnTo>
                      <a:pt x="3502" y="1207"/>
                    </a:lnTo>
                    <a:lnTo>
                      <a:pt x="3487" y="1245"/>
                    </a:lnTo>
                    <a:lnTo>
                      <a:pt x="3473" y="1283"/>
                    </a:lnTo>
                    <a:lnTo>
                      <a:pt x="3457" y="1316"/>
                    </a:lnTo>
                    <a:lnTo>
                      <a:pt x="3440" y="1349"/>
                    </a:lnTo>
                    <a:lnTo>
                      <a:pt x="3424" y="1378"/>
                    </a:lnTo>
                    <a:lnTo>
                      <a:pt x="3407" y="1405"/>
                    </a:lnTo>
                    <a:lnTo>
                      <a:pt x="3388" y="1427"/>
                    </a:lnTo>
                    <a:lnTo>
                      <a:pt x="3369" y="1447"/>
                    </a:lnTo>
                    <a:lnTo>
                      <a:pt x="3349" y="1464"/>
                    </a:lnTo>
                    <a:lnTo>
                      <a:pt x="3329" y="1476"/>
                    </a:lnTo>
                    <a:lnTo>
                      <a:pt x="3308" y="1485"/>
                    </a:lnTo>
                    <a:lnTo>
                      <a:pt x="3288" y="1490"/>
                    </a:lnTo>
                    <a:lnTo>
                      <a:pt x="3271" y="1494"/>
                    </a:lnTo>
                    <a:lnTo>
                      <a:pt x="3254" y="1494"/>
                    </a:lnTo>
                    <a:lnTo>
                      <a:pt x="3240" y="1491"/>
                    </a:lnTo>
                    <a:lnTo>
                      <a:pt x="3227" y="1487"/>
                    </a:lnTo>
                    <a:lnTo>
                      <a:pt x="3215" y="1482"/>
                    </a:lnTo>
                    <a:lnTo>
                      <a:pt x="3205" y="1475"/>
                    </a:lnTo>
                    <a:lnTo>
                      <a:pt x="3196" y="1466"/>
                    </a:lnTo>
                    <a:lnTo>
                      <a:pt x="3188" y="1456"/>
                    </a:lnTo>
                    <a:lnTo>
                      <a:pt x="3181" y="1445"/>
                    </a:lnTo>
                    <a:lnTo>
                      <a:pt x="3176" y="1432"/>
                    </a:lnTo>
                    <a:lnTo>
                      <a:pt x="3171" y="1420"/>
                    </a:lnTo>
                    <a:lnTo>
                      <a:pt x="3167" y="1406"/>
                    </a:lnTo>
                    <a:lnTo>
                      <a:pt x="3163" y="1392"/>
                    </a:lnTo>
                    <a:lnTo>
                      <a:pt x="3161" y="1379"/>
                    </a:lnTo>
                    <a:lnTo>
                      <a:pt x="3160" y="1364"/>
                    </a:lnTo>
                    <a:lnTo>
                      <a:pt x="3155" y="1309"/>
                    </a:lnTo>
                    <a:lnTo>
                      <a:pt x="3150" y="1265"/>
                    </a:lnTo>
                    <a:lnTo>
                      <a:pt x="3148" y="1258"/>
                    </a:lnTo>
                    <a:lnTo>
                      <a:pt x="3147" y="1251"/>
                    </a:lnTo>
                    <a:lnTo>
                      <a:pt x="3145" y="1248"/>
                    </a:lnTo>
                    <a:lnTo>
                      <a:pt x="3141" y="1245"/>
                    </a:lnTo>
                    <a:lnTo>
                      <a:pt x="3137" y="1244"/>
                    </a:lnTo>
                    <a:lnTo>
                      <a:pt x="3132" y="1246"/>
                    </a:lnTo>
                    <a:lnTo>
                      <a:pt x="3127" y="1250"/>
                    </a:lnTo>
                    <a:lnTo>
                      <a:pt x="3121" y="1258"/>
                    </a:lnTo>
                    <a:lnTo>
                      <a:pt x="3106" y="1275"/>
                    </a:lnTo>
                    <a:lnTo>
                      <a:pt x="3092" y="1294"/>
                    </a:lnTo>
                    <a:lnTo>
                      <a:pt x="3081" y="1313"/>
                    </a:lnTo>
                    <a:lnTo>
                      <a:pt x="3071" y="1331"/>
                    </a:lnTo>
                    <a:lnTo>
                      <a:pt x="3062" y="1351"/>
                    </a:lnTo>
                    <a:lnTo>
                      <a:pt x="3054" y="1371"/>
                    </a:lnTo>
                    <a:lnTo>
                      <a:pt x="3047" y="1391"/>
                    </a:lnTo>
                    <a:lnTo>
                      <a:pt x="3041" y="1411"/>
                    </a:lnTo>
                    <a:lnTo>
                      <a:pt x="3032" y="1452"/>
                    </a:lnTo>
                    <a:lnTo>
                      <a:pt x="3025" y="1495"/>
                    </a:lnTo>
                    <a:lnTo>
                      <a:pt x="3019" y="1535"/>
                    </a:lnTo>
                    <a:lnTo>
                      <a:pt x="3012" y="1575"/>
                    </a:lnTo>
                    <a:lnTo>
                      <a:pt x="3006" y="1613"/>
                    </a:lnTo>
                    <a:lnTo>
                      <a:pt x="2997" y="1651"/>
                    </a:lnTo>
                    <a:lnTo>
                      <a:pt x="2991" y="1667"/>
                    </a:lnTo>
                    <a:lnTo>
                      <a:pt x="2985" y="1685"/>
                    </a:lnTo>
                    <a:lnTo>
                      <a:pt x="2979" y="1700"/>
                    </a:lnTo>
                    <a:lnTo>
                      <a:pt x="2970" y="1715"/>
                    </a:lnTo>
                    <a:lnTo>
                      <a:pt x="2960" y="1729"/>
                    </a:lnTo>
                    <a:lnTo>
                      <a:pt x="2950" y="1742"/>
                    </a:lnTo>
                    <a:lnTo>
                      <a:pt x="2938" y="1754"/>
                    </a:lnTo>
                    <a:lnTo>
                      <a:pt x="2924" y="1766"/>
                    </a:lnTo>
                    <a:lnTo>
                      <a:pt x="2908" y="1774"/>
                    </a:lnTo>
                    <a:lnTo>
                      <a:pt x="2890" y="1783"/>
                    </a:lnTo>
                    <a:lnTo>
                      <a:pt x="2870" y="1791"/>
                    </a:lnTo>
                    <a:lnTo>
                      <a:pt x="2849" y="1797"/>
                    </a:lnTo>
                    <a:lnTo>
                      <a:pt x="2828" y="1799"/>
                    </a:lnTo>
                    <a:lnTo>
                      <a:pt x="2808" y="1801"/>
                    </a:lnTo>
                    <a:lnTo>
                      <a:pt x="2790" y="1799"/>
                    </a:lnTo>
                    <a:lnTo>
                      <a:pt x="2774" y="1797"/>
                    </a:lnTo>
                    <a:lnTo>
                      <a:pt x="2760" y="1792"/>
                    </a:lnTo>
                    <a:lnTo>
                      <a:pt x="2748" y="1787"/>
                    </a:lnTo>
                    <a:lnTo>
                      <a:pt x="2737" y="1779"/>
                    </a:lnTo>
                    <a:lnTo>
                      <a:pt x="2728" y="1771"/>
                    </a:lnTo>
                    <a:lnTo>
                      <a:pt x="2719" y="1761"/>
                    </a:lnTo>
                    <a:lnTo>
                      <a:pt x="2712" y="1752"/>
                    </a:lnTo>
                    <a:lnTo>
                      <a:pt x="2705" y="1741"/>
                    </a:lnTo>
                    <a:lnTo>
                      <a:pt x="2700" y="1731"/>
                    </a:lnTo>
                    <a:lnTo>
                      <a:pt x="2693" y="1710"/>
                    </a:lnTo>
                    <a:lnTo>
                      <a:pt x="2688" y="1690"/>
                    </a:lnTo>
                    <a:lnTo>
                      <a:pt x="2684" y="1673"/>
                    </a:lnTo>
                    <a:lnTo>
                      <a:pt x="2680" y="1662"/>
                    </a:lnTo>
                    <a:lnTo>
                      <a:pt x="2679" y="1658"/>
                    </a:lnTo>
                    <a:lnTo>
                      <a:pt x="2678" y="1656"/>
                    </a:lnTo>
                    <a:lnTo>
                      <a:pt x="2675" y="1657"/>
                    </a:lnTo>
                    <a:lnTo>
                      <a:pt x="2673" y="1660"/>
                    </a:lnTo>
                    <a:lnTo>
                      <a:pt x="2667" y="1672"/>
                    </a:lnTo>
                    <a:lnTo>
                      <a:pt x="2658" y="1697"/>
                    </a:lnTo>
                    <a:lnTo>
                      <a:pt x="2644" y="1734"/>
                    </a:lnTo>
                    <a:lnTo>
                      <a:pt x="2627" y="1787"/>
                    </a:lnTo>
                    <a:lnTo>
                      <a:pt x="2624" y="1797"/>
                    </a:lnTo>
                    <a:lnTo>
                      <a:pt x="2619" y="1826"/>
                    </a:lnTo>
                    <a:lnTo>
                      <a:pt x="2611" y="1867"/>
                    </a:lnTo>
                    <a:lnTo>
                      <a:pt x="2599" y="1918"/>
                    </a:lnTo>
                    <a:lnTo>
                      <a:pt x="2593" y="1944"/>
                    </a:lnTo>
                    <a:lnTo>
                      <a:pt x="2586" y="1972"/>
                    </a:lnTo>
                    <a:lnTo>
                      <a:pt x="2577" y="1998"/>
                    </a:lnTo>
                    <a:lnTo>
                      <a:pt x="2568" y="2024"/>
                    </a:lnTo>
                    <a:lnTo>
                      <a:pt x="2559" y="2049"/>
                    </a:lnTo>
                    <a:lnTo>
                      <a:pt x="2549" y="2071"/>
                    </a:lnTo>
                    <a:lnTo>
                      <a:pt x="2538" y="2091"/>
                    </a:lnTo>
                    <a:lnTo>
                      <a:pt x="2528" y="2108"/>
                    </a:lnTo>
                    <a:lnTo>
                      <a:pt x="2512" y="2129"/>
                    </a:lnTo>
                    <a:lnTo>
                      <a:pt x="2497" y="2146"/>
                    </a:lnTo>
                    <a:lnTo>
                      <a:pt x="2483" y="2161"/>
                    </a:lnTo>
                    <a:lnTo>
                      <a:pt x="2471" y="2174"/>
                    </a:lnTo>
                    <a:lnTo>
                      <a:pt x="2458" y="2184"/>
                    </a:lnTo>
                    <a:lnTo>
                      <a:pt x="2448" y="2191"/>
                    </a:lnTo>
                    <a:lnTo>
                      <a:pt x="2438" y="2196"/>
                    </a:lnTo>
                    <a:lnTo>
                      <a:pt x="2430" y="2200"/>
                    </a:lnTo>
                    <a:lnTo>
                      <a:pt x="2421" y="2201"/>
                    </a:lnTo>
                    <a:lnTo>
                      <a:pt x="2413" y="2201"/>
                    </a:lnTo>
                    <a:lnTo>
                      <a:pt x="2406" y="2200"/>
                    </a:lnTo>
                    <a:lnTo>
                      <a:pt x="2400" y="2198"/>
                    </a:lnTo>
                    <a:lnTo>
                      <a:pt x="2393" y="2194"/>
                    </a:lnTo>
                    <a:lnTo>
                      <a:pt x="2387" y="2189"/>
                    </a:lnTo>
                    <a:lnTo>
                      <a:pt x="2381" y="2184"/>
                    </a:lnTo>
                    <a:lnTo>
                      <a:pt x="2376" y="2178"/>
                    </a:lnTo>
                    <a:lnTo>
                      <a:pt x="2366" y="2165"/>
                    </a:lnTo>
                    <a:lnTo>
                      <a:pt x="2355" y="2154"/>
                    </a:lnTo>
                    <a:lnTo>
                      <a:pt x="2350" y="2149"/>
                    </a:lnTo>
                    <a:lnTo>
                      <a:pt x="2344" y="2144"/>
                    </a:lnTo>
                    <a:lnTo>
                      <a:pt x="2339" y="2140"/>
                    </a:lnTo>
                    <a:lnTo>
                      <a:pt x="2332" y="2138"/>
                    </a:lnTo>
                    <a:lnTo>
                      <a:pt x="2325" y="2136"/>
                    </a:lnTo>
                    <a:lnTo>
                      <a:pt x="2319" y="2136"/>
                    </a:lnTo>
                    <a:lnTo>
                      <a:pt x="2310" y="2138"/>
                    </a:lnTo>
                    <a:lnTo>
                      <a:pt x="2302" y="2141"/>
                    </a:lnTo>
                    <a:lnTo>
                      <a:pt x="2294" y="2146"/>
                    </a:lnTo>
                    <a:lnTo>
                      <a:pt x="2284" y="2154"/>
                    </a:lnTo>
                    <a:lnTo>
                      <a:pt x="2272" y="2164"/>
                    </a:lnTo>
                    <a:lnTo>
                      <a:pt x="2261" y="2178"/>
                    </a:lnTo>
                    <a:lnTo>
                      <a:pt x="2260" y="2190"/>
                    </a:lnTo>
                    <a:lnTo>
                      <a:pt x="2255" y="2225"/>
                    </a:lnTo>
                    <a:lnTo>
                      <a:pt x="2251" y="2249"/>
                    </a:lnTo>
                    <a:lnTo>
                      <a:pt x="2246" y="2276"/>
                    </a:lnTo>
                    <a:lnTo>
                      <a:pt x="2241" y="2306"/>
                    </a:lnTo>
                    <a:lnTo>
                      <a:pt x="2234" y="2339"/>
                    </a:lnTo>
                    <a:lnTo>
                      <a:pt x="2225" y="2372"/>
                    </a:lnTo>
                    <a:lnTo>
                      <a:pt x="2214" y="2406"/>
                    </a:lnTo>
                    <a:lnTo>
                      <a:pt x="2203" y="2441"/>
                    </a:lnTo>
                    <a:lnTo>
                      <a:pt x="2188" y="2475"/>
                    </a:lnTo>
                    <a:lnTo>
                      <a:pt x="2180" y="2492"/>
                    </a:lnTo>
                    <a:lnTo>
                      <a:pt x="2173" y="2508"/>
                    </a:lnTo>
                    <a:lnTo>
                      <a:pt x="2164" y="2523"/>
                    </a:lnTo>
                    <a:lnTo>
                      <a:pt x="2155" y="2538"/>
                    </a:lnTo>
                    <a:lnTo>
                      <a:pt x="2145" y="2553"/>
                    </a:lnTo>
                    <a:lnTo>
                      <a:pt x="2135" y="2567"/>
                    </a:lnTo>
                    <a:lnTo>
                      <a:pt x="2124" y="2579"/>
                    </a:lnTo>
                    <a:lnTo>
                      <a:pt x="2113" y="2592"/>
                    </a:lnTo>
                    <a:lnTo>
                      <a:pt x="2101" y="2602"/>
                    </a:lnTo>
                    <a:lnTo>
                      <a:pt x="2092" y="2612"/>
                    </a:lnTo>
                    <a:lnTo>
                      <a:pt x="2082" y="2619"/>
                    </a:lnTo>
                    <a:lnTo>
                      <a:pt x="2072" y="2626"/>
                    </a:lnTo>
                    <a:lnTo>
                      <a:pt x="2062" y="2632"/>
                    </a:lnTo>
                    <a:lnTo>
                      <a:pt x="2053" y="2636"/>
                    </a:lnTo>
                    <a:lnTo>
                      <a:pt x="2044" y="2639"/>
                    </a:lnTo>
                    <a:lnTo>
                      <a:pt x="2035" y="2642"/>
                    </a:lnTo>
                    <a:lnTo>
                      <a:pt x="2027" y="2644"/>
                    </a:lnTo>
                    <a:lnTo>
                      <a:pt x="2019" y="2644"/>
                    </a:lnTo>
                    <a:lnTo>
                      <a:pt x="2012" y="2644"/>
                    </a:lnTo>
                    <a:lnTo>
                      <a:pt x="2004" y="2644"/>
                    </a:lnTo>
                    <a:lnTo>
                      <a:pt x="1992" y="2642"/>
                    </a:lnTo>
                    <a:lnTo>
                      <a:pt x="1979" y="2637"/>
                    </a:lnTo>
                    <a:lnTo>
                      <a:pt x="1969" y="2631"/>
                    </a:lnTo>
                    <a:lnTo>
                      <a:pt x="1960" y="2623"/>
                    </a:lnTo>
                    <a:lnTo>
                      <a:pt x="1952" y="2616"/>
                    </a:lnTo>
                    <a:lnTo>
                      <a:pt x="1946" y="2608"/>
                    </a:lnTo>
                    <a:lnTo>
                      <a:pt x="1938" y="2597"/>
                    </a:lnTo>
                    <a:lnTo>
                      <a:pt x="1936" y="2592"/>
                    </a:lnTo>
                    <a:lnTo>
                      <a:pt x="1929" y="2601"/>
                    </a:lnTo>
                    <a:lnTo>
                      <a:pt x="1913" y="2624"/>
                    </a:lnTo>
                    <a:lnTo>
                      <a:pt x="1889" y="2662"/>
                    </a:lnTo>
                    <a:lnTo>
                      <a:pt x="1862" y="2707"/>
                    </a:lnTo>
                    <a:lnTo>
                      <a:pt x="1848" y="2732"/>
                    </a:lnTo>
                    <a:lnTo>
                      <a:pt x="1833" y="2759"/>
                    </a:lnTo>
                    <a:lnTo>
                      <a:pt x="1819" y="2785"/>
                    </a:lnTo>
                    <a:lnTo>
                      <a:pt x="1806" y="2813"/>
                    </a:lnTo>
                    <a:lnTo>
                      <a:pt x="1793" y="2840"/>
                    </a:lnTo>
                    <a:lnTo>
                      <a:pt x="1783" y="2868"/>
                    </a:lnTo>
                    <a:lnTo>
                      <a:pt x="1773" y="2894"/>
                    </a:lnTo>
                    <a:lnTo>
                      <a:pt x="1767" y="2918"/>
                    </a:lnTo>
                    <a:lnTo>
                      <a:pt x="1765" y="2930"/>
                    </a:lnTo>
                    <a:lnTo>
                      <a:pt x="1761" y="2943"/>
                    </a:lnTo>
                    <a:lnTo>
                      <a:pt x="1757" y="2955"/>
                    </a:lnTo>
                    <a:lnTo>
                      <a:pt x="1752" y="2968"/>
                    </a:lnTo>
                    <a:lnTo>
                      <a:pt x="1741" y="2990"/>
                    </a:lnTo>
                    <a:lnTo>
                      <a:pt x="1728" y="3013"/>
                    </a:lnTo>
                    <a:lnTo>
                      <a:pt x="1715" y="3033"/>
                    </a:lnTo>
                    <a:lnTo>
                      <a:pt x="1698" y="3051"/>
                    </a:lnTo>
                    <a:lnTo>
                      <a:pt x="1681" y="3069"/>
                    </a:lnTo>
                    <a:lnTo>
                      <a:pt x="1664" y="3082"/>
                    </a:lnTo>
                    <a:lnTo>
                      <a:pt x="1655" y="3089"/>
                    </a:lnTo>
                    <a:lnTo>
                      <a:pt x="1646" y="3094"/>
                    </a:lnTo>
                    <a:lnTo>
                      <a:pt x="1637" y="3099"/>
                    </a:lnTo>
                    <a:lnTo>
                      <a:pt x="1627" y="3102"/>
                    </a:lnTo>
                    <a:lnTo>
                      <a:pt x="1619" y="3106"/>
                    </a:lnTo>
                    <a:lnTo>
                      <a:pt x="1610" y="3109"/>
                    </a:lnTo>
                    <a:lnTo>
                      <a:pt x="1601" y="3110"/>
                    </a:lnTo>
                    <a:lnTo>
                      <a:pt x="1592" y="3110"/>
                    </a:lnTo>
                    <a:lnTo>
                      <a:pt x="1584" y="3110"/>
                    </a:lnTo>
                    <a:lnTo>
                      <a:pt x="1576" y="3109"/>
                    </a:lnTo>
                    <a:lnTo>
                      <a:pt x="1569" y="3106"/>
                    </a:lnTo>
                    <a:lnTo>
                      <a:pt x="1561" y="3102"/>
                    </a:lnTo>
                    <a:lnTo>
                      <a:pt x="1554" y="3097"/>
                    </a:lnTo>
                    <a:lnTo>
                      <a:pt x="1547" y="3091"/>
                    </a:lnTo>
                    <a:lnTo>
                      <a:pt x="1541" y="3085"/>
                    </a:lnTo>
                    <a:lnTo>
                      <a:pt x="1535" y="3076"/>
                    </a:lnTo>
                    <a:lnTo>
                      <a:pt x="1532" y="3072"/>
                    </a:lnTo>
                    <a:lnTo>
                      <a:pt x="1525" y="3065"/>
                    </a:lnTo>
                    <a:lnTo>
                      <a:pt x="1520" y="3061"/>
                    </a:lnTo>
                    <a:lnTo>
                      <a:pt x="1514" y="3059"/>
                    </a:lnTo>
                    <a:lnTo>
                      <a:pt x="1508" y="3057"/>
                    </a:lnTo>
                    <a:lnTo>
                      <a:pt x="1500" y="3059"/>
                    </a:lnTo>
                    <a:lnTo>
                      <a:pt x="1496" y="3061"/>
                    </a:lnTo>
                    <a:lnTo>
                      <a:pt x="1491" y="3064"/>
                    </a:lnTo>
                    <a:lnTo>
                      <a:pt x="1488" y="3067"/>
                    </a:lnTo>
                    <a:lnTo>
                      <a:pt x="1484" y="3072"/>
                    </a:lnTo>
                    <a:lnTo>
                      <a:pt x="1475" y="3086"/>
                    </a:lnTo>
                    <a:lnTo>
                      <a:pt x="1466" y="3106"/>
                    </a:lnTo>
                    <a:lnTo>
                      <a:pt x="1458" y="3131"/>
                    </a:lnTo>
                    <a:lnTo>
                      <a:pt x="1449" y="3162"/>
                    </a:lnTo>
                    <a:lnTo>
                      <a:pt x="1440" y="3202"/>
                    </a:lnTo>
                    <a:lnTo>
                      <a:pt x="1431" y="3250"/>
                    </a:lnTo>
                    <a:lnTo>
                      <a:pt x="1426" y="3270"/>
                    </a:lnTo>
                    <a:lnTo>
                      <a:pt x="1415" y="3323"/>
                    </a:lnTo>
                    <a:lnTo>
                      <a:pt x="1405" y="3358"/>
                    </a:lnTo>
                    <a:lnTo>
                      <a:pt x="1395" y="3397"/>
                    </a:lnTo>
                    <a:lnTo>
                      <a:pt x="1381" y="3439"/>
                    </a:lnTo>
                    <a:lnTo>
                      <a:pt x="1368" y="3482"/>
                    </a:lnTo>
                    <a:lnTo>
                      <a:pt x="1352" y="3524"/>
                    </a:lnTo>
                    <a:lnTo>
                      <a:pt x="1333" y="3564"/>
                    </a:lnTo>
                    <a:lnTo>
                      <a:pt x="1323" y="3583"/>
                    </a:lnTo>
                    <a:lnTo>
                      <a:pt x="1313" y="3600"/>
                    </a:lnTo>
                    <a:lnTo>
                      <a:pt x="1303" y="3618"/>
                    </a:lnTo>
                    <a:lnTo>
                      <a:pt x="1292" y="3633"/>
                    </a:lnTo>
                    <a:lnTo>
                      <a:pt x="1280" y="3647"/>
                    </a:lnTo>
                    <a:lnTo>
                      <a:pt x="1268" y="3659"/>
                    </a:lnTo>
                    <a:lnTo>
                      <a:pt x="1255" y="3669"/>
                    </a:lnTo>
                    <a:lnTo>
                      <a:pt x="1243" y="3677"/>
                    </a:lnTo>
                    <a:lnTo>
                      <a:pt x="1231" y="3683"/>
                    </a:lnTo>
                    <a:lnTo>
                      <a:pt x="1217" y="3687"/>
                    </a:lnTo>
                    <a:lnTo>
                      <a:pt x="1203" y="3687"/>
                    </a:lnTo>
                    <a:lnTo>
                      <a:pt x="1189" y="3684"/>
                    </a:lnTo>
                    <a:lnTo>
                      <a:pt x="1144" y="3640"/>
                    </a:lnTo>
                    <a:lnTo>
                      <a:pt x="1143" y="3653"/>
                    </a:lnTo>
                    <a:lnTo>
                      <a:pt x="1141" y="3688"/>
                    </a:lnTo>
                    <a:lnTo>
                      <a:pt x="1134" y="3741"/>
                    </a:lnTo>
                    <a:lnTo>
                      <a:pt x="1128" y="3808"/>
                    </a:lnTo>
                    <a:lnTo>
                      <a:pt x="1119" y="3881"/>
                    </a:lnTo>
                    <a:lnTo>
                      <a:pt x="1109" y="3959"/>
                    </a:lnTo>
                    <a:lnTo>
                      <a:pt x="1098" y="4035"/>
                    </a:lnTo>
                    <a:lnTo>
                      <a:pt x="1086" y="4105"/>
                    </a:lnTo>
                    <a:lnTo>
                      <a:pt x="1078" y="4133"/>
                    </a:lnTo>
                    <a:lnTo>
                      <a:pt x="1071" y="4163"/>
                    </a:lnTo>
                    <a:lnTo>
                      <a:pt x="1062" y="4193"/>
                    </a:lnTo>
                    <a:lnTo>
                      <a:pt x="1051" y="4222"/>
                    </a:lnTo>
                    <a:lnTo>
                      <a:pt x="1040" y="4249"/>
                    </a:lnTo>
                    <a:lnTo>
                      <a:pt x="1026" y="4274"/>
                    </a:lnTo>
                    <a:lnTo>
                      <a:pt x="1012" y="4298"/>
                    </a:lnTo>
                    <a:lnTo>
                      <a:pt x="997" y="4319"/>
                    </a:lnTo>
                    <a:lnTo>
                      <a:pt x="990" y="4328"/>
                    </a:lnTo>
                    <a:lnTo>
                      <a:pt x="982" y="4336"/>
                    </a:lnTo>
                    <a:lnTo>
                      <a:pt x="973" y="4343"/>
                    </a:lnTo>
                    <a:lnTo>
                      <a:pt x="966" y="4348"/>
                    </a:lnTo>
                    <a:lnTo>
                      <a:pt x="957" y="4353"/>
                    </a:lnTo>
                    <a:lnTo>
                      <a:pt x="949" y="4357"/>
                    </a:lnTo>
                    <a:lnTo>
                      <a:pt x="940" y="4359"/>
                    </a:lnTo>
                    <a:lnTo>
                      <a:pt x="931" y="4359"/>
                    </a:lnTo>
                    <a:lnTo>
                      <a:pt x="922" y="4359"/>
                    </a:lnTo>
                    <a:lnTo>
                      <a:pt x="914" y="4357"/>
                    </a:lnTo>
                    <a:lnTo>
                      <a:pt x="904" y="4353"/>
                    </a:lnTo>
                    <a:lnTo>
                      <a:pt x="895" y="4347"/>
                    </a:lnTo>
                    <a:lnTo>
                      <a:pt x="886" y="4339"/>
                    </a:lnTo>
                    <a:lnTo>
                      <a:pt x="876" y="4331"/>
                    </a:lnTo>
                    <a:lnTo>
                      <a:pt x="867" y="4319"/>
                    </a:lnTo>
                    <a:lnTo>
                      <a:pt x="857" y="4307"/>
                    </a:lnTo>
                    <a:lnTo>
                      <a:pt x="856" y="4318"/>
                    </a:lnTo>
                    <a:lnTo>
                      <a:pt x="850" y="4349"/>
                    </a:lnTo>
                    <a:lnTo>
                      <a:pt x="842" y="4397"/>
                    </a:lnTo>
                    <a:lnTo>
                      <a:pt x="834" y="4455"/>
                    </a:lnTo>
                    <a:lnTo>
                      <a:pt x="824" y="4523"/>
                    </a:lnTo>
                    <a:lnTo>
                      <a:pt x="816" y="4595"/>
                    </a:lnTo>
                    <a:lnTo>
                      <a:pt x="812" y="4631"/>
                    </a:lnTo>
                    <a:lnTo>
                      <a:pt x="811" y="4668"/>
                    </a:lnTo>
                    <a:lnTo>
                      <a:pt x="809" y="4703"/>
                    </a:lnTo>
                    <a:lnTo>
                      <a:pt x="809" y="4737"/>
                    </a:lnTo>
                    <a:lnTo>
                      <a:pt x="809" y="4757"/>
                    </a:lnTo>
                    <a:lnTo>
                      <a:pt x="808" y="4776"/>
                    </a:lnTo>
                    <a:lnTo>
                      <a:pt x="805" y="4796"/>
                    </a:lnTo>
                    <a:lnTo>
                      <a:pt x="803" y="4816"/>
                    </a:lnTo>
                    <a:lnTo>
                      <a:pt x="796" y="4854"/>
                    </a:lnTo>
                    <a:lnTo>
                      <a:pt x="788" y="4891"/>
                    </a:lnTo>
                    <a:lnTo>
                      <a:pt x="778" y="4925"/>
                    </a:lnTo>
                    <a:lnTo>
                      <a:pt x="765" y="4957"/>
                    </a:lnTo>
                    <a:lnTo>
                      <a:pt x="759" y="4972"/>
                    </a:lnTo>
                    <a:lnTo>
                      <a:pt x="751" y="4986"/>
                    </a:lnTo>
                    <a:lnTo>
                      <a:pt x="744" y="4998"/>
                    </a:lnTo>
                    <a:lnTo>
                      <a:pt x="736" y="5011"/>
                    </a:lnTo>
                    <a:lnTo>
                      <a:pt x="729" y="5022"/>
                    </a:lnTo>
                    <a:lnTo>
                      <a:pt x="721" y="5031"/>
                    </a:lnTo>
                    <a:lnTo>
                      <a:pt x="713" y="5040"/>
                    </a:lnTo>
                    <a:lnTo>
                      <a:pt x="705" y="5047"/>
                    </a:lnTo>
                    <a:lnTo>
                      <a:pt x="696" y="5053"/>
                    </a:lnTo>
                    <a:lnTo>
                      <a:pt x="688" y="5058"/>
                    </a:lnTo>
                    <a:lnTo>
                      <a:pt x="679" y="5061"/>
                    </a:lnTo>
                    <a:lnTo>
                      <a:pt x="671" y="5063"/>
                    </a:lnTo>
                    <a:lnTo>
                      <a:pt x="663" y="5063"/>
                    </a:lnTo>
                    <a:lnTo>
                      <a:pt x="654" y="5062"/>
                    </a:lnTo>
                    <a:lnTo>
                      <a:pt x="645" y="5058"/>
                    </a:lnTo>
                    <a:lnTo>
                      <a:pt x="638" y="5053"/>
                    </a:lnTo>
                    <a:lnTo>
                      <a:pt x="629" y="5046"/>
                    </a:lnTo>
                    <a:lnTo>
                      <a:pt x="622" y="5037"/>
                    </a:lnTo>
                    <a:lnTo>
                      <a:pt x="614" y="5027"/>
                    </a:lnTo>
                    <a:lnTo>
                      <a:pt x="605" y="5013"/>
                    </a:lnTo>
                    <a:lnTo>
                      <a:pt x="605" y="5020"/>
                    </a:lnTo>
                    <a:lnTo>
                      <a:pt x="605" y="5037"/>
                    </a:lnTo>
                    <a:lnTo>
                      <a:pt x="605" y="5064"/>
                    </a:lnTo>
                    <a:lnTo>
                      <a:pt x="605" y="5098"/>
                    </a:lnTo>
                    <a:lnTo>
                      <a:pt x="605" y="5138"/>
                    </a:lnTo>
                    <a:lnTo>
                      <a:pt x="604" y="5183"/>
                    </a:lnTo>
                    <a:lnTo>
                      <a:pt x="603" y="5229"/>
                    </a:lnTo>
                    <a:lnTo>
                      <a:pt x="602" y="5275"/>
                    </a:lnTo>
                    <a:lnTo>
                      <a:pt x="597" y="5329"/>
                    </a:lnTo>
                    <a:lnTo>
                      <a:pt x="592" y="5391"/>
                    </a:lnTo>
                    <a:lnTo>
                      <a:pt x="588" y="5425"/>
                    </a:lnTo>
                    <a:lnTo>
                      <a:pt x="584" y="5460"/>
                    </a:lnTo>
                    <a:lnTo>
                      <a:pt x="578" y="5494"/>
                    </a:lnTo>
                    <a:lnTo>
                      <a:pt x="572" y="5529"/>
                    </a:lnTo>
                    <a:lnTo>
                      <a:pt x="563" y="5561"/>
                    </a:lnTo>
                    <a:lnTo>
                      <a:pt x="553" y="5592"/>
                    </a:lnTo>
                    <a:lnTo>
                      <a:pt x="548" y="5607"/>
                    </a:lnTo>
                    <a:lnTo>
                      <a:pt x="542" y="5621"/>
                    </a:lnTo>
                    <a:lnTo>
                      <a:pt x="535" y="5635"/>
                    </a:lnTo>
                    <a:lnTo>
                      <a:pt x="529" y="5647"/>
                    </a:lnTo>
                    <a:lnTo>
                      <a:pt x="522" y="5659"/>
                    </a:lnTo>
                    <a:lnTo>
                      <a:pt x="513" y="5670"/>
                    </a:lnTo>
                    <a:lnTo>
                      <a:pt x="504" y="5680"/>
                    </a:lnTo>
                    <a:lnTo>
                      <a:pt x="496" y="5689"/>
                    </a:lnTo>
                    <a:lnTo>
                      <a:pt x="486" y="5696"/>
                    </a:lnTo>
                    <a:lnTo>
                      <a:pt x="476" y="5702"/>
                    </a:lnTo>
                    <a:lnTo>
                      <a:pt x="464" y="5707"/>
                    </a:lnTo>
                    <a:lnTo>
                      <a:pt x="453" y="5711"/>
                    </a:lnTo>
                    <a:lnTo>
                      <a:pt x="393" y="5681"/>
                    </a:lnTo>
                    <a:lnTo>
                      <a:pt x="389" y="5696"/>
                    </a:lnTo>
                    <a:lnTo>
                      <a:pt x="379" y="5736"/>
                    </a:lnTo>
                    <a:lnTo>
                      <a:pt x="363" y="5795"/>
                    </a:lnTo>
                    <a:lnTo>
                      <a:pt x="343" y="5865"/>
                    </a:lnTo>
                    <a:lnTo>
                      <a:pt x="331" y="5902"/>
                    </a:lnTo>
                    <a:lnTo>
                      <a:pt x="318" y="5941"/>
                    </a:lnTo>
                    <a:lnTo>
                      <a:pt x="303" y="5978"/>
                    </a:lnTo>
                    <a:lnTo>
                      <a:pt x="290" y="6014"/>
                    </a:lnTo>
                    <a:lnTo>
                      <a:pt x="273" y="6049"/>
                    </a:lnTo>
                    <a:lnTo>
                      <a:pt x="258" y="6080"/>
                    </a:lnTo>
                    <a:lnTo>
                      <a:pt x="250" y="6094"/>
                    </a:lnTo>
                    <a:lnTo>
                      <a:pt x="242" y="6108"/>
                    </a:lnTo>
                    <a:lnTo>
                      <a:pt x="234" y="6119"/>
                    </a:lnTo>
                    <a:lnTo>
                      <a:pt x="226" y="6130"/>
                    </a:lnTo>
                    <a:lnTo>
                      <a:pt x="210" y="6153"/>
                    </a:lnTo>
                    <a:lnTo>
                      <a:pt x="196" y="6175"/>
                    </a:lnTo>
                    <a:lnTo>
                      <a:pt x="184" y="6200"/>
                    </a:lnTo>
                    <a:lnTo>
                      <a:pt x="171" y="6226"/>
                    </a:lnTo>
                    <a:lnTo>
                      <a:pt x="160" y="6253"/>
                    </a:lnTo>
                    <a:lnTo>
                      <a:pt x="150" y="6280"/>
                    </a:lnTo>
                    <a:lnTo>
                      <a:pt x="140" y="6309"/>
                    </a:lnTo>
                    <a:lnTo>
                      <a:pt x="131" y="6338"/>
                    </a:lnTo>
                    <a:lnTo>
                      <a:pt x="124" y="6368"/>
                    </a:lnTo>
                    <a:lnTo>
                      <a:pt x="116" y="6397"/>
                    </a:lnTo>
                    <a:lnTo>
                      <a:pt x="110" y="6429"/>
                    </a:lnTo>
                    <a:lnTo>
                      <a:pt x="104" y="6460"/>
                    </a:lnTo>
                    <a:lnTo>
                      <a:pt x="92" y="6522"/>
                    </a:lnTo>
                    <a:lnTo>
                      <a:pt x="83" y="6585"/>
                    </a:lnTo>
                    <a:lnTo>
                      <a:pt x="76" y="6613"/>
                    </a:lnTo>
                    <a:lnTo>
                      <a:pt x="70" y="6637"/>
                    </a:lnTo>
                    <a:lnTo>
                      <a:pt x="66" y="6647"/>
                    </a:lnTo>
                    <a:lnTo>
                      <a:pt x="63" y="6656"/>
                    </a:lnTo>
                    <a:lnTo>
                      <a:pt x="59" y="6663"/>
                    </a:lnTo>
                    <a:lnTo>
                      <a:pt x="55" y="6670"/>
                    </a:lnTo>
                    <a:lnTo>
                      <a:pt x="50" y="6673"/>
                    </a:lnTo>
                    <a:lnTo>
                      <a:pt x="46" y="6677"/>
                    </a:lnTo>
                    <a:lnTo>
                      <a:pt x="43" y="6678"/>
                    </a:lnTo>
                    <a:lnTo>
                      <a:pt x="39" y="6680"/>
                    </a:lnTo>
                    <a:lnTo>
                      <a:pt x="35" y="6678"/>
                    </a:lnTo>
                    <a:lnTo>
                      <a:pt x="31" y="6675"/>
                    </a:lnTo>
                    <a:lnTo>
                      <a:pt x="28" y="6671"/>
                    </a:lnTo>
                    <a:lnTo>
                      <a:pt x="24" y="6665"/>
                    </a:lnTo>
                    <a:lnTo>
                      <a:pt x="21" y="6657"/>
                    </a:lnTo>
                    <a:lnTo>
                      <a:pt x="18" y="6647"/>
                    </a:lnTo>
                    <a:lnTo>
                      <a:pt x="14" y="6636"/>
                    </a:lnTo>
                    <a:lnTo>
                      <a:pt x="11" y="6622"/>
                    </a:lnTo>
                    <a:lnTo>
                      <a:pt x="6" y="6591"/>
                    </a:lnTo>
                    <a:lnTo>
                      <a:pt x="3" y="6552"/>
                    </a:lnTo>
                    <a:lnTo>
                      <a:pt x="0" y="6505"/>
                    </a:lnTo>
                    <a:lnTo>
                      <a:pt x="0" y="6450"/>
                    </a:lnTo>
                    <a:lnTo>
                      <a:pt x="0" y="6386"/>
                    </a:lnTo>
                    <a:lnTo>
                      <a:pt x="3" y="6314"/>
                    </a:lnTo>
                    <a:lnTo>
                      <a:pt x="5" y="6276"/>
                    </a:lnTo>
                    <a:lnTo>
                      <a:pt x="8" y="6239"/>
                    </a:lnTo>
                    <a:lnTo>
                      <a:pt x="10" y="6204"/>
                    </a:lnTo>
                    <a:lnTo>
                      <a:pt x="14" y="6168"/>
                    </a:lnTo>
                    <a:lnTo>
                      <a:pt x="23" y="6100"/>
                    </a:lnTo>
                    <a:lnTo>
                      <a:pt x="34" y="6037"/>
                    </a:lnTo>
                    <a:lnTo>
                      <a:pt x="45" y="5974"/>
                    </a:lnTo>
                    <a:lnTo>
                      <a:pt x="59" y="5916"/>
                    </a:lnTo>
                    <a:lnTo>
                      <a:pt x="73" y="5860"/>
                    </a:lnTo>
                    <a:lnTo>
                      <a:pt x="86" y="5806"/>
                    </a:lnTo>
                    <a:lnTo>
                      <a:pt x="100" y="5753"/>
                    </a:lnTo>
                    <a:lnTo>
                      <a:pt x="114" y="5705"/>
                    </a:lnTo>
                    <a:lnTo>
                      <a:pt x="127" y="5656"/>
                    </a:lnTo>
                    <a:lnTo>
                      <a:pt x="139" y="5610"/>
                    </a:lnTo>
                    <a:lnTo>
                      <a:pt x="149" y="5565"/>
                    </a:lnTo>
                    <a:lnTo>
                      <a:pt x="157" y="5523"/>
                    </a:lnTo>
                    <a:lnTo>
                      <a:pt x="160" y="5501"/>
                    </a:lnTo>
                    <a:lnTo>
                      <a:pt x="162" y="5480"/>
                    </a:lnTo>
                    <a:lnTo>
                      <a:pt x="165" y="5459"/>
                    </a:lnTo>
                    <a:lnTo>
                      <a:pt x="166" y="5439"/>
                    </a:lnTo>
                    <a:lnTo>
                      <a:pt x="169" y="5395"/>
                    </a:lnTo>
                    <a:lnTo>
                      <a:pt x="171" y="5347"/>
                    </a:lnTo>
                    <a:lnTo>
                      <a:pt x="175" y="5294"/>
                    </a:lnTo>
                    <a:lnTo>
                      <a:pt x="179" y="5238"/>
                    </a:lnTo>
                    <a:lnTo>
                      <a:pt x="184" y="5179"/>
                    </a:lnTo>
                    <a:lnTo>
                      <a:pt x="189" y="5118"/>
                    </a:lnTo>
                    <a:lnTo>
                      <a:pt x="195" y="5054"/>
                    </a:lnTo>
                    <a:lnTo>
                      <a:pt x="201" y="4991"/>
                    </a:lnTo>
                    <a:lnTo>
                      <a:pt x="209" y="4925"/>
                    </a:lnTo>
                    <a:lnTo>
                      <a:pt x="216" y="4860"/>
                    </a:lnTo>
                    <a:lnTo>
                      <a:pt x="225" y="4796"/>
                    </a:lnTo>
                    <a:lnTo>
                      <a:pt x="235" y="4732"/>
                    </a:lnTo>
                    <a:lnTo>
                      <a:pt x="245" y="4671"/>
                    </a:lnTo>
                    <a:lnTo>
                      <a:pt x="256" y="4613"/>
                    </a:lnTo>
                    <a:lnTo>
                      <a:pt x="267" y="4556"/>
                    </a:lnTo>
                    <a:lnTo>
                      <a:pt x="280" y="4504"/>
                    </a:lnTo>
                    <a:lnTo>
                      <a:pt x="296" y="4444"/>
                    </a:lnTo>
                    <a:lnTo>
                      <a:pt x="318" y="4362"/>
                    </a:lnTo>
                    <a:lnTo>
                      <a:pt x="347" y="4263"/>
                    </a:lnTo>
                    <a:lnTo>
                      <a:pt x="379" y="4148"/>
                    </a:lnTo>
                    <a:lnTo>
                      <a:pt x="417" y="4020"/>
                    </a:lnTo>
                    <a:lnTo>
                      <a:pt x="458" y="3881"/>
                    </a:lnTo>
                    <a:lnTo>
                      <a:pt x="502" y="3735"/>
                    </a:lnTo>
                    <a:lnTo>
                      <a:pt x="548" y="3584"/>
                    </a:lnTo>
                    <a:lnTo>
                      <a:pt x="595" y="3429"/>
                    </a:lnTo>
                    <a:lnTo>
                      <a:pt x="645" y="3275"/>
                    </a:lnTo>
                    <a:lnTo>
                      <a:pt x="694" y="3122"/>
                    </a:lnTo>
                    <a:lnTo>
                      <a:pt x="744" y="2974"/>
                    </a:lnTo>
                    <a:lnTo>
                      <a:pt x="793" y="2833"/>
                    </a:lnTo>
                    <a:lnTo>
                      <a:pt x="840" y="2702"/>
                    </a:lnTo>
                    <a:lnTo>
                      <a:pt x="862" y="2641"/>
                    </a:lnTo>
                    <a:lnTo>
                      <a:pt x="885" y="2583"/>
                    </a:lnTo>
                    <a:lnTo>
                      <a:pt x="906" y="2528"/>
                    </a:lnTo>
                    <a:lnTo>
                      <a:pt x="927" y="2478"/>
                    </a:lnTo>
                    <a:lnTo>
                      <a:pt x="968" y="2386"/>
                    </a:lnTo>
                    <a:lnTo>
                      <a:pt x="1010" y="2296"/>
                    </a:lnTo>
                    <a:lnTo>
                      <a:pt x="1052" y="2210"/>
                    </a:lnTo>
                    <a:lnTo>
                      <a:pt x="1096" y="2125"/>
                    </a:lnTo>
                    <a:lnTo>
                      <a:pt x="1141" y="2044"/>
                    </a:lnTo>
                    <a:lnTo>
                      <a:pt x="1186" y="1964"/>
                    </a:lnTo>
                    <a:lnTo>
                      <a:pt x="1233" y="1887"/>
                    </a:lnTo>
                    <a:lnTo>
                      <a:pt x="1280" y="1809"/>
                    </a:lnTo>
                    <a:lnTo>
                      <a:pt x="1329" y="1733"/>
                    </a:lnTo>
                    <a:lnTo>
                      <a:pt x="1380" y="1658"/>
                    </a:lnTo>
                    <a:lnTo>
                      <a:pt x="1433" y="1583"/>
                    </a:lnTo>
                    <a:lnTo>
                      <a:pt x="1488" y="1509"/>
                    </a:lnTo>
                    <a:lnTo>
                      <a:pt x="1542" y="1434"/>
                    </a:lnTo>
                    <a:lnTo>
                      <a:pt x="1601" y="1358"/>
                    </a:lnTo>
                    <a:lnTo>
                      <a:pt x="1661" y="1281"/>
                    </a:lnTo>
                    <a:lnTo>
                      <a:pt x="1722" y="1203"/>
                    </a:lnTo>
                    <a:lnTo>
                      <a:pt x="1728" y="1195"/>
                    </a:lnTo>
                    <a:lnTo>
                      <a:pt x="1747" y="1173"/>
                    </a:lnTo>
                    <a:lnTo>
                      <a:pt x="1777" y="1138"/>
                    </a:lnTo>
                    <a:lnTo>
                      <a:pt x="1816" y="1092"/>
                    </a:lnTo>
                    <a:lnTo>
                      <a:pt x="1864" y="1034"/>
                    </a:lnTo>
                    <a:lnTo>
                      <a:pt x="1921" y="971"/>
                    </a:lnTo>
                    <a:lnTo>
                      <a:pt x="1983" y="899"/>
                    </a:lnTo>
                    <a:lnTo>
                      <a:pt x="2053" y="825"/>
                    </a:lnTo>
                    <a:lnTo>
                      <a:pt x="2126" y="746"/>
                    </a:lnTo>
                    <a:lnTo>
                      <a:pt x="2203" y="665"/>
                    </a:lnTo>
                    <a:lnTo>
                      <a:pt x="2282" y="585"/>
                    </a:lnTo>
                    <a:lnTo>
                      <a:pt x="2365" y="508"/>
                    </a:lnTo>
                    <a:lnTo>
                      <a:pt x="2406" y="469"/>
                    </a:lnTo>
                    <a:lnTo>
                      <a:pt x="2447" y="433"/>
                    </a:lnTo>
                    <a:lnTo>
                      <a:pt x="2487" y="396"/>
                    </a:lnTo>
                    <a:lnTo>
                      <a:pt x="2528" y="363"/>
                    </a:lnTo>
                    <a:lnTo>
                      <a:pt x="2568" y="330"/>
                    </a:lnTo>
                    <a:lnTo>
                      <a:pt x="2608" y="299"/>
                    </a:lnTo>
                    <a:lnTo>
                      <a:pt x="2648" y="270"/>
                    </a:lnTo>
                    <a:lnTo>
                      <a:pt x="2685" y="244"/>
                    </a:lnTo>
                    <a:lnTo>
                      <a:pt x="2729" y="217"/>
                    </a:lnTo>
                    <a:lnTo>
                      <a:pt x="2773" y="191"/>
                    </a:lnTo>
                    <a:lnTo>
                      <a:pt x="2815" y="166"/>
                    </a:lnTo>
                    <a:lnTo>
                      <a:pt x="2859" y="143"/>
                    </a:lnTo>
                    <a:lnTo>
                      <a:pt x="2903" y="121"/>
                    </a:lnTo>
                    <a:lnTo>
                      <a:pt x="2945" y="101"/>
                    </a:lnTo>
                    <a:lnTo>
                      <a:pt x="2987" y="82"/>
                    </a:lnTo>
                    <a:lnTo>
                      <a:pt x="3030" y="66"/>
                    </a:lnTo>
                    <a:lnTo>
                      <a:pt x="3071" y="51"/>
                    </a:lnTo>
                    <a:lnTo>
                      <a:pt x="3112" y="37"/>
                    </a:lnTo>
                    <a:lnTo>
                      <a:pt x="3152" y="26"/>
                    </a:lnTo>
                    <a:lnTo>
                      <a:pt x="3191" y="17"/>
                    </a:lnTo>
                    <a:lnTo>
                      <a:pt x="3230" y="10"/>
                    </a:lnTo>
                    <a:lnTo>
                      <a:pt x="3267" y="5"/>
                    </a:lnTo>
                    <a:lnTo>
                      <a:pt x="3303" y="1"/>
                    </a:lnTo>
                    <a:lnTo>
                      <a:pt x="3338" y="0"/>
                    </a:lnTo>
                    <a:lnTo>
                      <a:pt x="3371" y="1"/>
                    </a:lnTo>
                    <a:lnTo>
                      <a:pt x="3403" y="3"/>
                    </a:lnTo>
                    <a:lnTo>
                      <a:pt x="3433" y="10"/>
                    </a:lnTo>
                    <a:lnTo>
                      <a:pt x="3463" y="17"/>
                    </a:lnTo>
                    <a:lnTo>
                      <a:pt x="3489" y="27"/>
                    </a:lnTo>
                    <a:lnTo>
                      <a:pt x="3515" y="40"/>
                    </a:lnTo>
                    <a:lnTo>
                      <a:pt x="3538" y="56"/>
                    </a:lnTo>
                    <a:lnTo>
                      <a:pt x="3559" y="73"/>
                    </a:lnTo>
                    <a:lnTo>
                      <a:pt x="3579" y="93"/>
                    </a:lnTo>
                    <a:lnTo>
                      <a:pt x="3595" y="117"/>
                    </a:lnTo>
                    <a:lnTo>
                      <a:pt x="3610" y="142"/>
                    </a:lnTo>
                    <a:lnTo>
                      <a:pt x="3623" y="171"/>
                    </a:lnTo>
                    <a:lnTo>
                      <a:pt x="3631" y="202"/>
                    </a:lnTo>
                    <a:lnTo>
                      <a:pt x="3639" y="237"/>
                    </a:lnTo>
                    <a:lnTo>
                      <a:pt x="3643" y="274"/>
                    </a:lnTo>
                    <a:lnTo>
                      <a:pt x="3645" y="314"/>
                    </a:lnTo>
                    <a:close/>
                  </a:path>
                </a:pathLst>
              </a:custGeom>
              <a:noFill/>
              <a:ln w="3175">
                <a:solidFill>
                  <a:srgbClr val="1F1A17"/>
                </a:solidFill>
                <a:round/>
                <a:headEnd/>
                <a:tailEnd/>
              </a:ln>
            </p:spPr>
            <p:txBody>
              <a:bodyPr/>
              <a:lstStyle/>
              <a:p>
                <a:endParaRPr lang="en-US"/>
              </a:p>
            </p:txBody>
          </p:sp>
          <p:sp>
            <p:nvSpPr>
              <p:cNvPr id="1542" name="Freeform 91"/>
              <p:cNvSpPr>
                <a:spLocks/>
              </p:cNvSpPr>
              <p:nvPr/>
            </p:nvSpPr>
            <p:spPr bwMode="auto">
              <a:xfrm>
                <a:off x="1904" y="2424"/>
                <a:ext cx="56" cy="278"/>
              </a:xfrm>
              <a:custGeom>
                <a:avLst/>
                <a:gdLst>
                  <a:gd name="T0" fmla="*/ 260 w 280"/>
                  <a:gd name="T1" fmla="*/ 138 h 1391"/>
                  <a:gd name="T2" fmla="*/ 233 w 280"/>
                  <a:gd name="T3" fmla="*/ 300 h 1391"/>
                  <a:gd name="T4" fmla="*/ 215 w 280"/>
                  <a:gd name="T5" fmla="*/ 455 h 1391"/>
                  <a:gd name="T6" fmla="*/ 204 w 280"/>
                  <a:gd name="T7" fmla="*/ 599 h 1391"/>
                  <a:gd name="T8" fmla="*/ 196 w 280"/>
                  <a:gd name="T9" fmla="*/ 734 h 1391"/>
                  <a:gd name="T10" fmla="*/ 194 w 280"/>
                  <a:gd name="T11" fmla="*/ 855 h 1391"/>
                  <a:gd name="T12" fmla="*/ 192 w 280"/>
                  <a:gd name="T13" fmla="*/ 960 h 1391"/>
                  <a:gd name="T14" fmla="*/ 192 w 280"/>
                  <a:gd name="T15" fmla="*/ 1046 h 1391"/>
                  <a:gd name="T16" fmla="*/ 191 w 280"/>
                  <a:gd name="T17" fmla="*/ 1117 h 1391"/>
                  <a:gd name="T18" fmla="*/ 181 w 280"/>
                  <a:gd name="T19" fmla="*/ 1192 h 1391"/>
                  <a:gd name="T20" fmla="*/ 162 w 280"/>
                  <a:gd name="T21" fmla="*/ 1266 h 1391"/>
                  <a:gd name="T22" fmla="*/ 140 w 280"/>
                  <a:gd name="T23" fmla="*/ 1328 h 1391"/>
                  <a:gd name="T24" fmla="*/ 121 w 280"/>
                  <a:gd name="T25" fmla="*/ 1364 h 1391"/>
                  <a:gd name="T26" fmla="*/ 109 w 280"/>
                  <a:gd name="T27" fmla="*/ 1381 h 1391"/>
                  <a:gd name="T28" fmla="*/ 95 w 280"/>
                  <a:gd name="T29" fmla="*/ 1389 h 1391"/>
                  <a:gd name="T30" fmla="*/ 84 w 280"/>
                  <a:gd name="T31" fmla="*/ 1391 h 1391"/>
                  <a:gd name="T32" fmla="*/ 73 w 280"/>
                  <a:gd name="T33" fmla="*/ 1382 h 1391"/>
                  <a:gd name="T34" fmla="*/ 63 w 280"/>
                  <a:gd name="T35" fmla="*/ 1363 h 1391"/>
                  <a:gd name="T36" fmla="*/ 54 w 280"/>
                  <a:gd name="T37" fmla="*/ 1333 h 1391"/>
                  <a:gd name="T38" fmla="*/ 46 w 280"/>
                  <a:gd name="T39" fmla="*/ 1291 h 1391"/>
                  <a:gd name="T40" fmla="*/ 39 w 280"/>
                  <a:gd name="T41" fmla="*/ 1208 h 1391"/>
                  <a:gd name="T42" fmla="*/ 28 w 280"/>
                  <a:gd name="T43" fmla="*/ 1080 h 1391"/>
                  <a:gd name="T44" fmla="*/ 16 w 280"/>
                  <a:gd name="T45" fmla="*/ 941 h 1391"/>
                  <a:gd name="T46" fmla="*/ 8 w 280"/>
                  <a:gd name="T47" fmla="*/ 798 h 1391"/>
                  <a:gd name="T48" fmla="*/ 1 w 280"/>
                  <a:gd name="T49" fmla="*/ 657 h 1391"/>
                  <a:gd name="T50" fmla="*/ 1 w 280"/>
                  <a:gd name="T51" fmla="*/ 524 h 1391"/>
                  <a:gd name="T52" fmla="*/ 5 w 280"/>
                  <a:gd name="T53" fmla="*/ 437 h 1391"/>
                  <a:gd name="T54" fmla="*/ 10 w 280"/>
                  <a:gd name="T55" fmla="*/ 386 h 1391"/>
                  <a:gd name="T56" fmla="*/ 18 w 280"/>
                  <a:gd name="T57" fmla="*/ 341 h 1391"/>
                  <a:gd name="T58" fmla="*/ 28 w 280"/>
                  <a:gd name="T59" fmla="*/ 302 h 1391"/>
                  <a:gd name="T60" fmla="*/ 49 w 280"/>
                  <a:gd name="T61" fmla="*/ 257 h 1391"/>
                  <a:gd name="T62" fmla="*/ 85 w 280"/>
                  <a:gd name="T63" fmla="*/ 195 h 1391"/>
                  <a:gd name="T64" fmla="*/ 127 w 280"/>
                  <a:gd name="T65" fmla="*/ 133 h 1391"/>
                  <a:gd name="T66" fmla="*/ 172 w 280"/>
                  <a:gd name="T67" fmla="*/ 76 h 1391"/>
                  <a:gd name="T68" fmla="*/ 215 w 280"/>
                  <a:gd name="T69" fmla="*/ 31 h 1391"/>
                  <a:gd name="T70" fmla="*/ 242 w 280"/>
                  <a:gd name="T71" fmla="*/ 10 h 1391"/>
                  <a:gd name="T72" fmla="*/ 256 w 280"/>
                  <a:gd name="T73" fmla="*/ 2 h 1391"/>
                  <a:gd name="T74" fmla="*/ 268 w 280"/>
                  <a:gd name="T75" fmla="*/ 0 h 1391"/>
                  <a:gd name="T76" fmla="*/ 276 w 280"/>
                  <a:gd name="T77" fmla="*/ 5 h 1391"/>
                  <a:gd name="T78" fmla="*/ 280 w 280"/>
                  <a:gd name="T79" fmla="*/ 19 h 1391"/>
                  <a:gd name="T80" fmla="*/ 278 w 280"/>
                  <a:gd name="T81" fmla="*/ 40 h 13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0"/>
                  <a:gd name="T124" fmla="*/ 0 h 1391"/>
                  <a:gd name="T125" fmla="*/ 280 w 280"/>
                  <a:gd name="T126" fmla="*/ 1391 h 13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0" h="1391">
                    <a:moveTo>
                      <a:pt x="276" y="54"/>
                    </a:moveTo>
                    <a:lnTo>
                      <a:pt x="260" y="138"/>
                    </a:lnTo>
                    <a:lnTo>
                      <a:pt x="246" y="219"/>
                    </a:lnTo>
                    <a:lnTo>
                      <a:pt x="233" y="300"/>
                    </a:lnTo>
                    <a:lnTo>
                      <a:pt x="224" y="377"/>
                    </a:lnTo>
                    <a:lnTo>
                      <a:pt x="215" y="455"/>
                    </a:lnTo>
                    <a:lnTo>
                      <a:pt x="209" y="528"/>
                    </a:lnTo>
                    <a:lnTo>
                      <a:pt x="204" y="599"/>
                    </a:lnTo>
                    <a:lnTo>
                      <a:pt x="199" y="668"/>
                    </a:lnTo>
                    <a:lnTo>
                      <a:pt x="196" y="734"/>
                    </a:lnTo>
                    <a:lnTo>
                      <a:pt x="194" y="797"/>
                    </a:lnTo>
                    <a:lnTo>
                      <a:pt x="194" y="855"/>
                    </a:lnTo>
                    <a:lnTo>
                      <a:pt x="192" y="909"/>
                    </a:lnTo>
                    <a:lnTo>
                      <a:pt x="192" y="960"/>
                    </a:lnTo>
                    <a:lnTo>
                      <a:pt x="192" y="1005"/>
                    </a:lnTo>
                    <a:lnTo>
                      <a:pt x="192" y="1046"/>
                    </a:lnTo>
                    <a:lnTo>
                      <a:pt x="192" y="1082"/>
                    </a:lnTo>
                    <a:lnTo>
                      <a:pt x="191" y="1117"/>
                    </a:lnTo>
                    <a:lnTo>
                      <a:pt x="187" y="1155"/>
                    </a:lnTo>
                    <a:lnTo>
                      <a:pt x="181" y="1192"/>
                    </a:lnTo>
                    <a:lnTo>
                      <a:pt x="172" y="1230"/>
                    </a:lnTo>
                    <a:lnTo>
                      <a:pt x="162" y="1266"/>
                    </a:lnTo>
                    <a:lnTo>
                      <a:pt x="152" y="1298"/>
                    </a:lnTo>
                    <a:lnTo>
                      <a:pt x="140" y="1328"/>
                    </a:lnTo>
                    <a:lnTo>
                      <a:pt x="127" y="1353"/>
                    </a:lnTo>
                    <a:lnTo>
                      <a:pt x="121" y="1364"/>
                    </a:lnTo>
                    <a:lnTo>
                      <a:pt x="115" y="1373"/>
                    </a:lnTo>
                    <a:lnTo>
                      <a:pt x="109" y="1381"/>
                    </a:lnTo>
                    <a:lnTo>
                      <a:pt x="102" y="1386"/>
                    </a:lnTo>
                    <a:lnTo>
                      <a:pt x="95" y="1389"/>
                    </a:lnTo>
                    <a:lnTo>
                      <a:pt x="90" y="1391"/>
                    </a:lnTo>
                    <a:lnTo>
                      <a:pt x="84" y="1391"/>
                    </a:lnTo>
                    <a:lnTo>
                      <a:pt x="78" y="1387"/>
                    </a:lnTo>
                    <a:lnTo>
                      <a:pt x="73" y="1382"/>
                    </a:lnTo>
                    <a:lnTo>
                      <a:pt x="68" y="1374"/>
                    </a:lnTo>
                    <a:lnTo>
                      <a:pt x="63" y="1363"/>
                    </a:lnTo>
                    <a:lnTo>
                      <a:pt x="58" y="1349"/>
                    </a:lnTo>
                    <a:lnTo>
                      <a:pt x="54" y="1333"/>
                    </a:lnTo>
                    <a:lnTo>
                      <a:pt x="50" y="1315"/>
                    </a:lnTo>
                    <a:lnTo>
                      <a:pt x="46" y="1291"/>
                    </a:lnTo>
                    <a:lnTo>
                      <a:pt x="44" y="1266"/>
                    </a:lnTo>
                    <a:lnTo>
                      <a:pt x="39" y="1208"/>
                    </a:lnTo>
                    <a:lnTo>
                      <a:pt x="34" y="1146"/>
                    </a:lnTo>
                    <a:lnTo>
                      <a:pt x="28" y="1080"/>
                    </a:lnTo>
                    <a:lnTo>
                      <a:pt x="23" y="1011"/>
                    </a:lnTo>
                    <a:lnTo>
                      <a:pt x="16" y="941"/>
                    </a:lnTo>
                    <a:lnTo>
                      <a:pt x="11" y="869"/>
                    </a:lnTo>
                    <a:lnTo>
                      <a:pt x="8" y="798"/>
                    </a:lnTo>
                    <a:lnTo>
                      <a:pt x="4" y="725"/>
                    </a:lnTo>
                    <a:lnTo>
                      <a:pt x="1" y="657"/>
                    </a:lnTo>
                    <a:lnTo>
                      <a:pt x="0" y="589"/>
                    </a:lnTo>
                    <a:lnTo>
                      <a:pt x="1" y="524"/>
                    </a:lnTo>
                    <a:lnTo>
                      <a:pt x="3" y="466"/>
                    </a:lnTo>
                    <a:lnTo>
                      <a:pt x="5" y="437"/>
                    </a:lnTo>
                    <a:lnTo>
                      <a:pt x="8" y="411"/>
                    </a:lnTo>
                    <a:lnTo>
                      <a:pt x="10" y="386"/>
                    </a:lnTo>
                    <a:lnTo>
                      <a:pt x="14" y="362"/>
                    </a:lnTo>
                    <a:lnTo>
                      <a:pt x="18" y="341"/>
                    </a:lnTo>
                    <a:lnTo>
                      <a:pt x="23" y="321"/>
                    </a:lnTo>
                    <a:lnTo>
                      <a:pt x="28" y="302"/>
                    </a:lnTo>
                    <a:lnTo>
                      <a:pt x="34" y="287"/>
                    </a:lnTo>
                    <a:lnTo>
                      <a:pt x="49" y="257"/>
                    </a:lnTo>
                    <a:lnTo>
                      <a:pt x="66" y="226"/>
                    </a:lnTo>
                    <a:lnTo>
                      <a:pt x="85" y="195"/>
                    </a:lnTo>
                    <a:lnTo>
                      <a:pt x="106" y="163"/>
                    </a:lnTo>
                    <a:lnTo>
                      <a:pt x="127" y="133"/>
                    </a:lnTo>
                    <a:lnTo>
                      <a:pt x="150" y="103"/>
                    </a:lnTo>
                    <a:lnTo>
                      <a:pt x="172" y="76"/>
                    </a:lnTo>
                    <a:lnTo>
                      <a:pt x="195" y="51"/>
                    </a:lnTo>
                    <a:lnTo>
                      <a:pt x="215" y="31"/>
                    </a:lnTo>
                    <a:lnTo>
                      <a:pt x="233" y="16"/>
                    </a:lnTo>
                    <a:lnTo>
                      <a:pt x="242" y="10"/>
                    </a:lnTo>
                    <a:lnTo>
                      <a:pt x="250" y="5"/>
                    </a:lnTo>
                    <a:lnTo>
                      <a:pt x="256" y="2"/>
                    </a:lnTo>
                    <a:lnTo>
                      <a:pt x="263" y="0"/>
                    </a:lnTo>
                    <a:lnTo>
                      <a:pt x="268" y="0"/>
                    </a:lnTo>
                    <a:lnTo>
                      <a:pt x="272" y="3"/>
                    </a:lnTo>
                    <a:lnTo>
                      <a:pt x="276" y="5"/>
                    </a:lnTo>
                    <a:lnTo>
                      <a:pt x="278" y="12"/>
                    </a:lnTo>
                    <a:lnTo>
                      <a:pt x="280" y="19"/>
                    </a:lnTo>
                    <a:lnTo>
                      <a:pt x="280" y="29"/>
                    </a:lnTo>
                    <a:lnTo>
                      <a:pt x="278" y="40"/>
                    </a:lnTo>
                    <a:lnTo>
                      <a:pt x="276" y="54"/>
                    </a:lnTo>
                    <a:close/>
                  </a:path>
                </a:pathLst>
              </a:custGeom>
              <a:solidFill>
                <a:srgbClr val="00925A"/>
              </a:solidFill>
              <a:ln w="9525">
                <a:noFill/>
                <a:round/>
                <a:headEnd/>
                <a:tailEnd/>
              </a:ln>
            </p:spPr>
            <p:txBody>
              <a:bodyPr/>
              <a:lstStyle/>
              <a:p>
                <a:endParaRPr lang="en-US"/>
              </a:p>
            </p:txBody>
          </p:sp>
          <p:sp>
            <p:nvSpPr>
              <p:cNvPr id="1543" name="Freeform 92"/>
              <p:cNvSpPr>
                <a:spLocks/>
              </p:cNvSpPr>
              <p:nvPr/>
            </p:nvSpPr>
            <p:spPr bwMode="auto">
              <a:xfrm>
                <a:off x="1823" y="2508"/>
                <a:ext cx="54" cy="279"/>
              </a:xfrm>
              <a:custGeom>
                <a:avLst/>
                <a:gdLst>
                  <a:gd name="T0" fmla="*/ 258 w 270"/>
                  <a:gd name="T1" fmla="*/ 99 h 1394"/>
                  <a:gd name="T2" fmla="*/ 243 w 270"/>
                  <a:gd name="T3" fmla="*/ 181 h 1394"/>
                  <a:gd name="T4" fmla="*/ 228 w 270"/>
                  <a:gd name="T5" fmla="*/ 302 h 1394"/>
                  <a:gd name="T6" fmla="*/ 214 w 270"/>
                  <a:gd name="T7" fmla="*/ 456 h 1394"/>
                  <a:gd name="T8" fmla="*/ 209 w 270"/>
                  <a:gd name="T9" fmla="*/ 602 h 1394"/>
                  <a:gd name="T10" fmla="*/ 209 w 270"/>
                  <a:gd name="T11" fmla="*/ 735 h 1394"/>
                  <a:gd name="T12" fmla="*/ 213 w 270"/>
                  <a:gd name="T13" fmla="*/ 855 h 1394"/>
                  <a:gd name="T14" fmla="*/ 218 w 270"/>
                  <a:gd name="T15" fmla="*/ 961 h 1394"/>
                  <a:gd name="T16" fmla="*/ 222 w 270"/>
                  <a:gd name="T17" fmla="*/ 1049 h 1394"/>
                  <a:gd name="T18" fmla="*/ 220 w 270"/>
                  <a:gd name="T19" fmla="*/ 1121 h 1394"/>
                  <a:gd name="T20" fmla="*/ 210 w 270"/>
                  <a:gd name="T21" fmla="*/ 1196 h 1394"/>
                  <a:gd name="T22" fmla="*/ 193 w 270"/>
                  <a:gd name="T23" fmla="*/ 1268 h 1394"/>
                  <a:gd name="T24" fmla="*/ 172 w 270"/>
                  <a:gd name="T25" fmla="*/ 1332 h 1394"/>
                  <a:gd name="T26" fmla="*/ 153 w 270"/>
                  <a:gd name="T27" fmla="*/ 1367 h 1394"/>
                  <a:gd name="T28" fmla="*/ 141 w 270"/>
                  <a:gd name="T29" fmla="*/ 1383 h 1394"/>
                  <a:gd name="T30" fmla="*/ 128 w 270"/>
                  <a:gd name="T31" fmla="*/ 1393 h 1394"/>
                  <a:gd name="T32" fmla="*/ 117 w 270"/>
                  <a:gd name="T33" fmla="*/ 1393 h 1394"/>
                  <a:gd name="T34" fmla="*/ 106 w 270"/>
                  <a:gd name="T35" fmla="*/ 1386 h 1394"/>
                  <a:gd name="T36" fmla="*/ 96 w 270"/>
                  <a:gd name="T37" fmla="*/ 1367 h 1394"/>
                  <a:gd name="T38" fmla="*/ 88 w 270"/>
                  <a:gd name="T39" fmla="*/ 1337 h 1394"/>
                  <a:gd name="T40" fmla="*/ 81 w 270"/>
                  <a:gd name="T41" fmla="*/ 1294 h 1394"/>
                  <a:gd name="T42" fmla="*/ 72 w 270"/>
                  <a:gd name="T43" fmla="*/ 1210 h 1394"/>
                  <a:gd name="T44" fmla="*/ 57 w 270"/>
                  <a:gd name="T45" fmla="*/ 1081 h 1394"/>
                  <a:gd name="T46" fmla="*/ 40 w 270"/>
                  <a:gd name="T47" fmla="*/ 941 h 1394"/>
                  <a:gd name="T48" fmla="*/ 22 w 270"/>
                  <a:gd name="T49" fmla="*/ 798 h 1394"/>
                  <a:gd name="T50" fmla="*/ 8 w 270"/>
                  <a:gd name="T51" fmla="*/ 658 h 1394"/>
                  <a:gd name="T52" fmla="*/ 0 w 270"/>
                  <a:gd name="T53" fmla="*/ 527 h 1394"/>
                  <a:gd name="T54" fmla="*/ 0 w 270"/>
                  <a:gd name="T55" fmla="*/ 439 h 1394"/>
                  <a:gd name="T56" fmla="*/ 3 w 270"/>
                  <a:gd name="T57" fmla="*/ 388 h 1394"/>
                  <a:gd name="T58" fmla="*/ 8 w 270"/>
                  <a:gd name="T59" fmla="*/ 343 h 1394"/>
                  <a:gd name="T60" fmla="*/ 18 w 270"/>
                  <a:gd name="T61" fmla="*/ 306 h 1394"/>
                  <a:gd name="T62" fmla="*/ 38 w 270"/>
                  <a:gd name="T63" fmla="*/ 260 h 1394"/>
                  <a:gd name="T64" fmla="*/ 76 w 270"/>
                  <a:gd name="T65" fmla="*/ 195 h 1394"/>
                  <a:gd name="T66" fmla="*/ 118 w 270"/>
                  <a:gd name="T67" fmla="*/ 132 h 1394"/>
                  <a:gd name="T68" fmla="*/ 163 w 270"/>
                  <a:gd name="T69" fmla="*/ 75 h 1394"/>
                  <a:gd name="T70" fmla="*/ 204 w 270"/>
                  <a:gd name="T71" fmla="*/ 31 h 1394"/>
                  <a:gd name="T72" fmla="*/ 232 w 270"/>
                  <a:gd name="T73" fmla="*/ 10 h 1394"/>
                  <a:gd name="T74" fmla="*/ 247 w 270"/>
                  <a:gd name="T75" fmla="*/ 3 h 1394"/>
                  <a:gd name="T76" fmla="*/ 258 w 270"/>
                  <a:gd name="T77" fmla="*/ 1 h 1394"/>
                  <a:gd name="T78" fmla="*/ 267 w 270"/>
                  <a:gd name="T79" fmla="*/ 6 h 1394"/>
                  <a:gd name="T80" fmla="*/ 270 w 270"/>
                  <a:gd name="T81" fmla="*/ 20 h 1394"/>
                  <a:gd name="T82" fmla="*/ 269 w 270"/>
                  <a:gd name="T83" fmla="*/ 43 h 13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0"/>
                  <a:gd name="T127" fmla="*/ 0 h 1394"/>
                  <a:gd name="T128" fmla="*/ 270 w 270"/>
                  <a:gd name="T129" fmla="*/ 1394 h 13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0" h="1394">
                    <a:moveTo>
                      <a:pt x="267" y="58"/>
                    </a:moveTo>
                    <a:lnTo>
                      <a:pt x="258" y="99"/>
                    </a:lnTo>
                    <a:lnTo>
                      <a:pt x="250" y="140"/>
                    </a:lnTo>
                    <a:lnTo>
                      <a:pt x="243" y="181"/>
                    </a:lnTo>
                    <a:lnTo>
                      <a:pt x="238" y="222"/>
                    </a:lnTo>
                    <a:lnTo>
                      <a:pt x="228" y="302"/>
                    </a:lnTo>
                    <a:lnTo>
                      <a:pt x="219" y="380"/>
                    </a:lnTo>
                    <a:lnTo>
                      <a:pt x="214" y="456"/>
                    </a:lnTo>
                    <a:lnTo>
                      <a:pt x="210" y="531"/>
                    </a:lnTo>
                    <a:lnTo>
                      <a:pt x="209" y="602"/>
                    </a:lnTo>
                    <a:lnTo>
                      <a:pt x="209" y="669"/>
                    </a:lnTo>
                    <a:lnTo>
                      <a:pt x="209" y="735"/>
                    </a:lnTo>
                    <a:lnTo>
                      <a:pt x="212" y="798"/>
                    </a:lnTo>
                    <a:lnTo>
                      <a:pt x="213" y="855"/>
                    </a:lnTo>
                    <a:lnTo>
                      <a:pt x="215" y="910"/>
                    </a:lnTo>
                    <a:lnTo>
                      <a:pt x="218" y="961"/>
                    </a:lnTo>
                    <a:lnTo>
                      <a:pt x="220" y="1007"/>
                    </a:lnTo>
                    <a:lnTo>
                      <a:pt x="222" y="1049"/>
                    </a:lnTo>
                    <a:lnTo>
                      <a:pt x="222" y="1086"/>
                    </a:lnTo>
                    <a:lnTo>
                      <a:pt x="220" y="1121"/>
                    </a:lnTo>
                    <a:lnTo>
                      <a:pt x="217" y="1158"/>
                    </a:lnTo>
                    <a:lnTo>
                      <a:pt x="210" y="1196"/>
                    </a:lnTo>
                    <a:lnTo>
                      <a:pt x="203" y="1233"/>
                    </a:lnTo>
                    <a:lnTo>
                      <a:pt x="193" y="1268"/>
                    </a:lnTo>
                    <a:lnTo>
                      <a:pt x="183" y="1302"/>
                    </a:lnTo>
                    <a:lnTo>
                      <a:pt x="172" y="1332"/>
                    </a:lnTo>
                    <a:lnTo>
                      <a:pt x="159" y="1357"/>
                    </a:lnTo>
                    <a:lnTo>
                      <a:pt x="153" y="1367"/>
                    </a:lnTo>
                    <a:lnTo>
                      <a:pt x="147" y="1376"/>
                    </a:lnTo>
                    <a:lnTo>
                      <a:pt x="141" y="1383"/>
                    </a:lnTo>
                    <a:lnTo>
                      <a:pt x="134" y="1389"/>
                    </a:lnTo>
                    <a:lnTo>
                      <a:pt x="128" y="1393"/>
                    </a:lnTo>
                    <a:lnTo>
                      <a:pt x="123" y="1394"/>
                    </a:lnTo>
                    <a:lnTo>
                      <a:pt x="117" y="1393"/>
                    </a:lnTo>
                    <a:lnTo>
                      <a:pt x="112" y="1391"/>
                    </a:lnTo>
                    <a:lnTo>
                      <a:pt x="106" y="1386"/>
                    </a:lnTo>
                    <a:lnTo>
                      <a:pt x="101" y="1377"/>
                    </a:lnTo>
                    <a:lnTo>
                      <a:pt x="96" y="1367"/>
                    </a:lnTo>
                    <a:lnTo>
                      <a:pt x="92" y="1353"/>
                    </a:lnTo>
                    <a:lnTo>
                      <a:pt x="88" y="1337"/>
                    </a:lnTo>
                    <a:lnTo>
                      <a:pt x="84" y="1317"/>
                    </a:lnTo>
                    <a:lnTo>
                      <a:pt x="81" y="1294"/>
                    </a:lnTo>
                    <a:lnTo>
                      <a:pt x="78" y="1268"/>
                    </a:lnTo>
                    <a:lnTo>
                      <a:pt x="72" y="1210"/>
                    </a:lnTo>
                    <a:lnTo>
                      <a:pt x="64" y="1147"/>
                    </a:lnTo>
                    <a:lnTo>
                      <a:pt x="57" y="1081"/>
                    </a:lnTo>
                    <a:lnTo>
                      <a:pt x="48" y="1012"/>
                    </a:lnTo>
                    <a:lnTo>
                      <a:pt x="40" y="941"/>
                    </a:lnTo>
                    <a:lnTo>
                      <a:pt x="30" y="870"/>
                    </a:lnTo>
                    <a:lnTo>
                      <a:pt x="22" y="798"/>
                    </a:lnTo>
                    <a:lnTo>
                      <a:pt x="15" y="727"/>
                    </a:lnTo>
                    <a:lnTo>
                      <a:pt x="8" y="658"/>
                    </a:lnTo>
                    <a:lnTo>
                      <a:pt x="3" y="590"/>
                    </a:lnTo>
                    <a:lnTo>
                      <a:pt x="0" y="527"/>
                    </a:lnTo>
                    <a:lnTo>
                      <a:pt x="0" y="468"/>
                    </a:lnTo>
                    <a:lnTo>
                      <a:pt x="0" y="439"/>
                    </a:lnTo>
                    <a:lnTo>
                      <a:pt x="1" y="413"/>
                    </a:lnTo>
                    <a:lnTo>
                      <a:pt x="3" y="388"/>
                    </a:lnTo>
                    <a:lnTo>
                      <a:pt x="6" y="365"/>
                    </a:lnTo>
                    <a:lnTo>
                      <a:pt x="8" y="343"/>
                    </a:lnTo>
                    <a:lnTo>
                      <a:pt x="13" y="323"/>
                    </a:lnTo>
                    <a:lnTo>
                      <a:pt x="18" y="306"/>
                    </a:lnTo>
                    <a:lnTo>
                      <a:pt x="25" y="290"/>
                    </a:lnTo>
                    <a:lnTo>
                      <a:pt x="38" y="260"/>
                    </a:lnTo>
                    <a:lnTo>
                      <a:pt x="56" y="227"/>
                    </a:lnTo>
                    <a:lnTo>
                      <a:pt x="76" y="195"/>
                    </a:lnTo>
                    <a:lnTo>
                      <a:pt x="96" y="164"/>
                    </a:lnTo>
                    <a:lnTo>
                      <a:pt x="118" y="132"/>
                    </a:lnTo>
                    <a:lnTo>
                      <a:pt x="141" y="102"/>
                    </a:lnTo>
                    <a:lnTo>
                      <a:pt x="163" y="75"/>
                    </a:lnTo>
                    <a:lnTo>
                      <a:pt x="184" y="51"/>
                    </a:lnTo>
                    <a:lnTo>
                      <a:pt x="204" y="31"/>
                    </a:lnTo>
                    <a:lnTo>
                      <a:pt x="223" y="15"/>
                    </a:lnTo>
                    <a:lnTo>
                      <a:pt x="232" y="10"/>
                    </a:lnTo>
                    <a:lnTo>
                      <a:pt x="239" y="5"/>
                    </a:lnTo>
                    <a:lnTo>
                      <a:pt x="247" y="3"/>
                    </a:lnTo>
                    <a:lnTo>
                      <a:pt x="253" y="0"/>
                    </a:lnTo>
                    <a:lnTo>
                      <a:pt x="258" y="1"/>
                    </a:lnTo>
                    <a:lnTo>
                      <a:pt x="263" y="3"/>
                    </a:lnTo>
                    <a:lnTo>
                      <a:pt x="267" y="6"/>
                    </a:lnTo>
                    <a:lnTo>
                      <a:pt x="269" y="13"/>
                    </a:lnTo>
                    <a:lnTo>
                      <a:pt x="270" y="20"/>
                    </a:lnTo>
                    <a:lnTo>
                      <a:pt x="270" y="30"/>
                    </a:lnTo>
                    <a:lnTo>
                      <a:pt x="269" y="43"/>
                    </a:lnTo>
                    <a:lnTo>
                      <a:pt x="267" y="58"/>
                    </a:lnTo>
                    <a:close/>
                  </a:path>
                </a:pathLst>
              </a:custGeom>
              <a:solidFill>
                <a:srgbClr val="00925A"/>
              </a:solidFill>
              <a:ln w="9525">
                <a:noFill/>
                <a:round/>
                <a:headEnd/>
                <a:tailEnd/>
              </a:ln>
            </p:spPr>
            <p:txBody>
              <a:bodyPr/>
              <a:lstStyle/>
              <a:p>
                <a:endParaRPr lang="en-US"/>
              </a:p>
            </p:txBody>
          </p:sp>
          <p:sp>
            <p:nvSpPr>
              <p:cNvPr id="1544" name="Freeform 93"/>
              <p:cNvSpPr>
                <a:spLocks/>
              </p:cNvSpPr>
              <p:nvPr/>
            </p:nvSpPr>
            <p:spPr bwMode="auto">
              <a:xfrm>
                <a:off x="1997" y="2368"/>
                <a:ext cx="62" cy="273"/>
              </a:xfrm>
              <a:custGeom>
                <a:avLst/>
                <a:gdLst>
                  <a:gd name="T0" fmla="*/ 287 w 307"/>
                  <a:gd name="T1" fmla="*/ 153 h 1365"/>
                  <a:gd name="T2" fmla="*/ 257 w 307"/>
                  <a:gd name="T3" fmla="*/ 311 h 1365"/>
                  <a:gd name="T4" fmla="*/ 232 w 307"/>
                  <a:gd name="T5" fmla="*/ 460 h 1365"/>
                  <a:gd name="T6" fmla="*/ 212 w 307"/>
                  <a:gd name="T7" fmla="*/ 598 h 1365"/>
                  <a:gd name="T8" fmla="*/ 197 w 307"/>
                  <a:gd name="T9" fmla="*/ 725 h 1365"/>
                  <a:gd name="T10" fmla="*/ 186 w 307"/>
                  <a:gd name="T11" fmla="*/ 839 h 1365"/>
                  <a:gd name="T12" fmla="*/ 178 w 307"/>
                  <a:gd name="T13" fmla="*/ 939 h 1365"/>
                  <a:gd name="T14" fmla="*/ 176 w 307"/>
                  <a:gd name="T15" fmla="*/ 1022 h 1365"/>
                  <a:gd name="T16" fmla="*/ 173 w 307"/>
                  <a:gd name="T17" fmla="*/ 1095 h 1365"/>
                  <a:gd name="T18" fmla="*/ 163 w 307"/>
                  <a:gd name="T19" fmla="*/ 1168 h 1365"/>
                  <a:gd name="T20" fmla="*/ 146 w 307"/>
                  <a:gd name="T21" fmla="*/ 1241 h 1365"/>
                  <a:gd name="T22" fmla="*/ 122 w 307"/>
                  <a:gd name="T23" fmla="*/ 1303 h 1365"/>
                  <a:gd name="T24" fmla="*/ 103 w 307"/>
                  <a:gd name="T25" fmla="*/ 1339 h 1365"/>
                  <a:gd name="T26" fmla="*/ 91 w 307"/>
                  <a:gd name="T27" fmla="*/ 1355 h 1365"/>
                  <a:gd name="T28" fmla="*/ 78 w 307"/>
                  <a:gd name="T29" fmla="*/ 1364 h 1365"/>
                  <a:gd name="T30" fmla="*/ 66 w 307"/>
                  <a:gd name="T31" fmla="*/ 1365 h 1365"/>
                  <a:gd name="T32" fmla="*/ 55 w 307"/>
                  <a:gd name="T33" fmla="*/ 1357 h 1365"/>
                  <a:gd name="T34" fmla="*/ 45 w 307"/>
                  <a:gd name="T35" fmla="*/ 1338 h 1365"/>
                  <a:gd name="T36" fmla="*/ 36 w 307"/>
                  <a:gd name="T37" fmla="*/ 1309 h 1365"/>
                  <a:gd name="T38" fmla="*/ 30 w 307"/>
                  <a:gd name="T39" fmla="*/ 1268 h 1365"/>
                  <a:gd name="T40" fmla="*/ 22 w 307"/>
                  <a:gd name="T41" fmla="*/ 1183 h 1365"/>
                  <a:gd name="T42" fmla="*/ 14 w 307"/>
                  <a:gd name="T43" fmla="*/ 1050 h 1365"/>
                  <a:gd name="T44" fmla="*/ 6 w 307"/>
                  <a:gd name="T45" fmla="*/ 902 h 1365"/>
                  <a:gd name="T46" fmla="*/ 1 w 307"/>
                  <a:gd name="T47" fmla="*/ 750 h 1365"/>
                  <a:gd name="T48" fmla="*/ 0 w 307"/>
                  <a:gd name="T49" fmla="*/ 599 h 1365"/>
                  <a:gd name="T50" fmla="*/ 4 w 307"/>
                  <a:gd name="T51" fmla="*/ 459 h 1365"/>
                  <a:gd name="T52" fmla="*/ 11 w 307"/>
                  <a:gd name="T53" fmla="*/ 366 h 1365"/>
                  <a:gd name="T54" fmla="*/ 19 w 307"/>
                  <a:gd name="T55" fmla="*/ 311 h 1365"/>
                  <a:gd name="T56" fmla="*/ 29 w 307"/>
                  <a:gd name="T57" fmla="*/ 265 h 1365"/>
                  <a:gd name="T58" fmla="*/ 40 w 307"/>
                  <a:gd name="T59" fmla="*/ 225 h 1365"/>
                  <a:gd name="T60" fmla="*/ 53 w 307"/>
                  <a:gd name="T61" fmla="*/ 195 h 1365"/>
                  <a:gd name="T62" fmla="*/ 70 w 307"/>
                  <a:gd name="T63" fmla="*/ 166 h 1365"/>
                  <a:gd name="T64" fmla="*/ 98 w 307"/>
                  <a:gd name="T65" fmla="*/ 125 h 1365"/>
                  <a:gd name="T66" fmla="*/ 143 w 307"/>
                  <a:gd name="T67" fmla="*/ 76 h 1365"/>
                  <a:gd name="T68" fmla="*/ 191 w 307"/>
                  <a:gd name="T69" fmla="*/ 36 h 1365"/>
                  <a:gd name="T70" fmla="*/ 224 w 307"/>
                  <a:gd name="T71" fmla="*/ 15 h 1365"/>
                  <a:gd name="T72" fmla="*/ 246 w 307"/>
                  <a:gd name="T73" fmla="*/ 5 h 1365"/>
                  <a:gd name="T74" fmla="*/ 264 w 307"/>
                  <a:gd name="T75" fmla="*/ 0 h 1365"/>
                  <a:gd name="T76" fmla="*/ 281 w 307"/>
                  <a:gd name="T77" fmla="*/ 0 h 1365"/>
                  <a:gd name="T78" fmla="*/ 293 w 307"/>
                  <a:gd name="T79" fmla="*/ 5 h 1365"/>
                  <a:gd name="T80" fmla="*/ 302 w 307"/>
                  <a:gd name="T81" fmla="*/ 16 h 1365"/>
                  <a:gd name="T82" fmla="*/ 307 w 307"/>
                  <a:gd name="T83" fmla="*/ 32 h 1365"/>
                  <a:gd name="T84" fmla="*/ 306 w 307"/>
                  <a:gd name="T85" fmla="*/ 56 h 13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7"/>
                  <a:gd name="T130" fmla="*/ 0 h 1365"/>
                  <a:gd name="T131" fmla="*/ 307 w 307"/>
                  <a:gd name="T132" fmla="*/ 1365 h 13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7" h="1365">
                    <a:moveTo>
                      <a:pt x="303" y="71"/>
                    </a:moveTo>
                    <a:lnTo>
                      <a:pt x="287" y="153"/>
                    </a:lnTo>
                    <a:lnTo>
                      <a:pt x="271" y="233"/>
                    </a:lnTo>
                    <a:lnTo>
                      <a:pt x="257" y="311"/>
                    </a:lnTo>
                    <a:lnTo>
                      <a:pt x="243" y="387"/>
                    </a:lnTo>
                    <a:lnTo>
                      <a:pt x="232" y="460"/>
                    </a:lnTo>
                    <a:lnTo>
                      <a:pt x="222" y="530"/>
                    </a:lnTo>
                    <a:lnTo>
                      <a:pt x="212" y="598"/>
                    </a:lnTo>
                    <a:lnTo>
                      <a:pt x="204" y="663"/>
                    </a:lnTo>
                    <a:lnTo>
                      <a:pt x="197" y="725"/>
                    </a:lnTo>
                    <a:lnTo>
                      <a:pt x="191" y="784"/>
                    </a:lnTo>
                    <a:lnTo>
                      <a:pt x="186" y="839"/>
                    </a:lnTo>
                    <a:lnTo>
                      <a:pt x="182" y="890"/>
                    </a:lnTo>
                    <a:lnTo>
                      <a:pt x="178" y="939"/>
                    </a:lnTo>
                    <a:lnTo>
                      <a:pt x="177" y="982"/>
                    </a:lnTo>
                    <a:lnTo>
                      <a:pt x="176" y="1022"/>
                    </a:lnTo>
                    <a:lnTo>
                      <a:pt x="175" y="1058"/>
                    </a:lnTo>
                    <a:lnTo>
                      <a:pt x="173" y="1095"/>
                    </a:lnTo>
                    <a:lnTo>
                      <a:pt x="170" y="1131"/>
                    </a:lnTo>
                    <a:lnTo>
                      <a:pt x="163" y="1168"/>
                    </a:lnTo>
                    <a:lnTo>
                      <a:pt x="156" y="1206"/>
                    </a:lnTo>
                    <a:lnTo>
                      <a:pt x="146" y="1241"/>
                    </a:lnTo>
                    <a:lnTo>
                      <a:pt x="135" y="1274"/>
                    </a:lnTo>
                    <a:lnTo>
                      <a:pt x="122" y="1303"/>
                    </a:lnTo>
                    <a:lnTo>
                      <a:pt x="110" y="1328"/>
                    </a:lnTo>
                    <a:lnTo>
                      <a:pt x="103" y="1339"/>
                    </a:lnTo>
                    <a:lnTo>
                      <a:pt x="97" y="1348"/>
                    </a:lnTo>
                    <a:lnTo>
                      <a:pt x="91" y="1355"/>
                    </a:lnTo>
                    <a:lnTo>
                      <a:pt x="85" y="1360"/>
                    </a:lnTo>
                    <a:lnTo>
                      <a:pt x="78" y="1364"/>
                    </a:lnTo>
                    <a:lnTo>
                      <a:pt x="72" y="1365"/>
                    </a:lnTo>
                    <a:lnTo>
                      <a:pt x="66" y="1365"/>
                    </a:lnTo>
                    <a:lnTo>
                      <a:pt x="60" y="1362"/>
                    </a:lnTo>
                    <a:lnTo>
                      <a:pt x="55" y="1357"/>
                    </a:lnTo>
                    <a:lnTo>
                      <a:pt x="50" y="1349"/>
                    </a:lnTo>
                    <a:lnTo>
                      <a:pt x="45" y="1338"/>
                    </a:lnTo>
                    <a:lnTo>
                      <a:pt x="40" y="1325"/>
                    </a:lnTo>
                    <a:lnTo>
                      <a:pt x="36" y="1309"/>
                    </a:lnTo>
                    <a:lnTo>
                      <a:pt x="32" y="1289"/>
                    </a:lnTo>
                    <a:lnTo>
                      <a:pt x="30" y="1268"/>
                    </a:lnTo>
                    <a:lnTo>
                      <a:pt x="27" y="1242"/>
                    </a:lnTo>
                    <a:lnTo>
                      <a:pt x="22" y="1183"/>
                    </a:lnTo>
                    <a:lnTo>
                      <a:pt x="17" y="1118"/>
                    </a:lnTo>
                    <a:lnTo>
                      <a:pt x="14" y="1050"/>
                    </a:lnTo>
                    <a:lnTo>
                      <a:pt x="9" y="977"/>
                    </a:lnTo>
                    <a:lnTo>
                      <a:pt x="6" y="902"/>
                    </a:lnTo>
                    <a:lnTo>
                      <a:pt x="2" y="826"/>
                    </a:lnTo>
                    <a:lnTo>
                      <a:pt x="1" y="750"/>
                    </a:lnTo>
                    <a:lnTo>
                      <a:pt x="0" y="674"/>
                    </a:lnTo>
                    <a:lnTo>
                      <a:pt x="0" y="599"/>
                    </a:lnTo>
                    <a:lnTo>
                      <a:pt x="1" y="527"/>
                    </a:lnTo>
                    <a:lnTo>
                      <a:pt x="4" y="459"/>
                    </a:lnTo>
                    <a:lnTo>
                      <a:pt x="9" y="396"/>
                    </a:lnTo>
                    <a:lnTo>
                      <a:pt x="11" y="366"/>
                    </a:lnTo>
                    <a:lnTo>
                      <a:pt x="15" y="338"/>
                    </a:lnTo>
                    <a:lnTo>
                      <a:pt x="19" y="311"/>
                    </a:lnTo>
                    <a:lnTo>
                      <a:pt x="24" y="287"/>
                    </a:lnTo>
                    <a:lnTo>
                      <a:pt x="29" y="265"/>
                    </a:lnTo>
                    <a:lnTo>
                      <a:pt x="34" y="243"/>
                    </a:lnTo>
                    <a:lnTo>
                      <a:pt x="40" y="225"/>
                    </a:lnTo>
                    <a:lnTo>
                      <a:pt x="46" y="208"/>
                    </a:lnTo>
                    <a:lnTo>
                      <a:pt x="53" y="195"/>
                    </a:lnTo>
                    <a:lnTo>
                      <a:pt x="61" y="181"/>
                    </a:lnTo>
                    <a:lnTo>
                      <a:pt x="70" y="166"/>
                    </a:lnTo>
                    <a:lnTo>
                      <a:pt x="78" y="152"/>
                    </a:lnTo>
                    <a:lnTo>
                      <a:pt x="98" y="125"/>
                    </a:lnTo>
                    <a:lnTo>
                      <a:pt x="121" y="100"/>
                    </a:lnTo>
                    <a:lnTo>
                      <a:pt x="143" y="76"/>
                    </a:lnTo>
                    <a:lnTo>
                      <a:pt x="167" y="55"/>
                    </a:lnTo>
                    <a:lnTo>
                      <a:pt x="191" y="36"/>
                    </a:lnTo>
                    <a:lnTo>
                      <a:pt x="214" y="21"/>
                    </a:lnTo>
                    <a:lnTo>
                      <a:pt x="224" y="15"/>
                    </a:lnTo>
                    <a:lnTo>
                      <a:pt x="236" y="10"/>
                    </a:lnTo>
                    <a:lnTo>
                      <a:pt x="246" y="5"/>
                    </a:lnTo>
                    <a:lnTo>
                      <a:pt x="256" y="2"/>
                    </a:lnTo>
                    <a:lnTo>
                      <a:pt x="264" y="0"/>
                    </a:lnTo>
                    <a:lnTo>
                      <a:pt x="273" y="0"/>
                    </a:lnTo>
                    <a:lnTo>
                      <a:pt x="281" y="0"/>
                    </a:lnTo>
                    <a:lnTo>
                      <a:pt x="288" y="2"/>
                    </a:lnTo>
                    <a:lnTo>
                      <a:pt x="293" y="5"/>
                    </a:lnTo>
                    <a:lnTo>
                      <a:pt x="298" y="10"/>
                    </a:lnTo>
                    <a:lnTo>
                      <a:pt x="302" y="16"/>
                    </a:lnTo>
                    <a:lnTo>
                      <a:pt x="306" y="24"/>
                    </a:lnTo>
                    <a:lnTo>
                      <a:pt x="307" y="32"/>
                    </a:lnTo>
                    <a:lnTo>
                      <a:pt x="307" y="44"/>
                    </a:lnTo>
                    <a:lnTo>
                      <a:pt x="306" y="56"/>
                    </a:lnTo>
                    <a:lnTo>
                      <a:pt x="303" y="71"/>
                    </a:lnTo>
                    <a:close/>
                  </a:path>
                </a:pathLst>
              </a:custGeom>
              <a:solidFill>
                <a:srgbClr val="00925A"/>
              </a:solidFill>
              <a:ln w="9525">
                <a:noFill/>
                <a:round/>
                <a:headEnd/>
                <a:tailEnd/>
              </a:ln>
            </p:spPr>
            <p:txBody>
              <a:bodyPr/>
              <a:lstStyle/>
              <a:p>
                <a:endParaRPr lang="en-US"/>
              </a:p>
            </p:txBody>
          </p:sp>
          <p:sp>
            <p:nvSpPr>
              <p:cNvPr id="1545" name="Freeform 94"/>
              <p:cNvSpPr>
                <a:spLocks/>
              </p:cNvSpPr>
              <p:nvPr/>
            </p:nvSpPr>
            <p:spPr bwMode="auto">
              <a:xfrm>
                <a:off x="2091" y="2341"/>
                <a:ext cx="52" cy="239"/>
              </a:xfrm>
              <a:custGeom>
                <a:avLst/>
                <a:gdLst>
                  <a:gd name="T0" fmla="*/ 250 w 262"/>
                  <a:gd name="T1" fmla="*/ 292 h 1195"/>
                  <a:gd name="T2" fmla="*/ 225 w 262"/>
                  <a:gd name="T3" fmla="*/ 485 h 1195"/>
                  <a:gd name="T4" fmla="*/ 200 w 262"/>
                  <a:gd name="T5" fmla="*/ 662 h 1195"/>
                  <a:gd name="T6" fmla="*/ 188 w 262"/>
                  <a:gd name="T7" fmla="*/ 783 h 1195"/>
                  <a:gd name="T8" fmla="*/ 183 w 262"/>
                  <a:gd name="T9" fmla="*/ 857 h 1195"/>
                  <a:gd name="T10" fmla="*/ 180 w 262"/>
                  <a:gd name="T11" fmla="*/ 926 h 1195"/>
                  <a:gd name="T12" fmla="*/ 172 w 262"/>
                  <a:gd name="T13" fmla="*/ 999 h 1195"/>
                  <a:gd name="T14" fmla="*/ 154 w 262"/>
                  <a:gd name="T15" fmla="*/ 1071 h 1195"/>
                  <a:gd name="T16" fmla="*/ 132 w 262"/>
                  <a:gd name="T17" fmla="*/ 1134 h 1195"/>
                  <a:gd name="T18" fmla="*/ 113 w 262"/>
                  <a:gd name="T19" fmla="*/ 1169 h 1195"/>
                  <a:gd name="T20" fmla="*/ 101 w 262"/>
                  <a:gd name="T21" fmla="*/ 1185 h 1195"/>
                  <a:gd name="T22" fmla="*/ 88 w 262"/>
                  <a:gd name="T23" fmla="*/ 1194 h 1195"/>
                  <a:gd name="T24" fmla="*/ 76 w 262"/>
                  <a:gd name="T25" fmla="*/ 1195 h 1195"/>
                  <a:gd name="T26" fmla="*/ 64 w 262"/>
                  <a:gd name="T27" fmla="*/ 1186 h 1195"/>
                  <a:gd name="T28" fmla="*/ 53 w 262"/>
                  <a:gd name="T29" fmla="*/ 1167 h 1195"/>
                  <a:gd name="T30" fmla="*/ 44 w 262"/>
                  <a:gd name="T31" fmla="*/ 1137 h 1195"/>
                  <a:gd name="T32" fmla="*/ 37 w 262"/>
                  <a:gd name="T33" fmla="*/ 1095 h 1195"/>
                  <a:gd name="T34" fmla="*/ 26 w 262"/>
                  <a:gd name="T35" fmla="*/ 958 h 1195"/>
                  <a:gd name="T36" fmla="*/ 12 w 262"/>
                  <a:gd name="T37" fmla="*/ 729 h 1195"/>
                  <a:gd name="T38" fmla="*/ 5 w 262"/>
                  <a:gd name="T39" fmla="*/ 512 h 1195"/>
                  <a:gd name="T40" fmla="*/ 0 w 262"/>
                  <a:gd name="T41" fmla="*/ 330 h 1195"/>
                  <a:gd name="T42" fmla="*/ 1 w 262"/>
                  <a:gd name="T43" fmla="*/ 221 h 1195"/>
                  <a:gd name="T44" fmla="*/ 6 w 262"/>
                  <a:gd name="T45" fmla="*/ 155 h 1195"/>
                  <a:gd name="T46" fmla="*/ 17 w 262"/>
                  <a:gd name="T47" fmla="*/ 103 h 1195"/>
                  <a:gd name="T48" fmla="*/ 33 w 262"/>
                  <a:gd name="T49" fmla="*/ 62 h 1195"/>
                  <a:gd name="T50" fmla="*/ 52 w 262"/>
                  <a:gd name="T51" fmla="*/ 32 h 1195"/>
                  <a:gd name="T52" fmla="*/ 74 w 262"/>
                  <a:gd name="T53" fmla="*/ 12 h 1195"/>
                  <a:gd name="T54" fmla="*/ 98 w 262"/>
                  <a:gd name="T55" fmla="*/ 2 h 1195"/>
                  <a:gd name="T56" fmla="*/ 123 w 262"/>
                  <a:gd name="T57" fmla="*/ 0 h 1195"/>
                  <a:gd name="T58" fmla="*/ 148 w 262"/>
                  <a:gd name="T59" fmla="*/ 5 h 1195"/>
                  <a:gd name="T60" fmla="*/ 173 w 262"/>
                  <a:gd name="T61" fmla="*/ 18 h 1195"/>
                  <a:gd name="T62" fmla="*/ 197 w 262"/>
                  <a:gd name="T63" fmla="*/ 35 h 1195"/>
                  <a:gd name="T64" fmla="*/ 218 w 262"/>
                  <a:gd name="T65" fmla="*/ 58 h 1195"/>
                  <a:gd name="T66" fmla="*/ 235 w 262"/>
                  <a:gd name="T67" fmla="*/ 83 h 1195"/>
                  <a:gd name="T68" fmla="*/ 249 w 262"/>
                  <a:gd name="T69" fmla="*/ 111 h 1195"/>
                  <a:gd name="T70" fmla="*/ 258 w 262"/>
                  <a:gd name="T71" fmla="*/ 143 h 1195"/>
                  <a:gd name="T72" fmla="*/ 262 w 262"/>
                  <a:gd name="T73" fmla="*/ 174 h 11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2"/>
                  <a:gd name="T112" fmla="*/ 0 h 1195"/>
                  <a:gd name="T113" fmla="*/ 262 w 262"/>
                  <a:gd name="T114" fmla="*/ 1195 h 11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2" h="1195">
                    <a:moveTo>
                      <a:pt x="262" y="190"/>
                    </a:moveTo>
                    <a:lnTo>
                      <a:pt x="250" y="292"/>
                    </a:lnTo>
                    <a:lnTo>
                      <a:pt x="239" y="390"/>
                    </a:lnTo>
                    <a:lnTo>
                      <a:pt x="225" y="485"/>
                    </a:lnTo>
                    <a:lnTo>
                      <a:pt x="213" y="576"/>
                    </a:lnTo>
                    <a:lnTo>
                      <a:pt x="200" y="662"/>
                    </a:lnTo>
                    <a:lnTo>
                      <a:pt x="192" y="743"/>
                    </a:lnTo>
                    <a:lnTo>
                      <a:pt x="188" y="783"/>
                    </a:lnTo>
                    <a:lnTo>
                      <a:pt x="184" y="820"/>
                    </a:lnTo>
                    <a:lnTo>
                      <a:pt x="183" y="857"/>
                    </a:lnTo>
                    <a:lnTo>
                      <a:pt x="182" y="892"/>
                    </a:lnTo>
                    <a:lnTo>
                      <a:pt x="180" y="926"/>
                    </a:lnTo>
                    <a:lnTo>
                      <a:pt x="177" y="963"/>
                    </a:lnTo>
                    <a:lnTo>
                      <a:pt x="172" y="999"/>
                    </a:lnTo>
                    <a:lnTo>
                      <a:pt x="163" y="1036"/>
                    </a:lnTo>
                    <a:lnTo>
                      <a:pt x="154" y="1071"/>
                    </a:lnTo>
                    <a:lnTo>
                      <a:pt x="143" y="1104"/>
                    </a:lnTo>
                    <a:lnTo>
                      <a:pt x="132" y="1134"/>
                    </a:lnTo>
                    <a:lnTo>
                      <a:pt x="119" y="1159"/>
                    </a:lnTo>
                    <a:lnTo>
                      <a:pt x="113" y="1169"/>
                    </a:lnTo>
                    <a:lnTo>
                      <a:pt x="107" y="1177"/>
                    </a:lnTo>
                    <a:lnTo>
                      <a:pt x="101" y="1185"/>
                    </a:lnTo>
                    <a:lnTo>
                      <a:pt x="94" y="1190"/>
                    </a:lnTo>
                    <a:lnTo>
                      <a:pt x="88" y="1194"/>
                    </a:lnTo>
                    <a:lnTo>
                      <a:pt x="82" y="1195"/>
                    </a:lnTo>
                    <a:lnTo>
                      <a:pt x="76" y="1195"/>
                    </a:lnTo>
                    <a:lnTo>
                      <a:pt x="69" y="1192"/>
                    </a:lnTo>
                    <a:lnTo>
                      <a:pt x="64" y="1186"/>
                    </a:lnTo>
                    <a:lnTo>
                      <a:pt x="58" y="1179"/>
                    </a:lnTo>
                    <a:lnTo>
                      <a:pt x="53" y="1167"/>
                    </a:lnTo>
                    <a:lnTo>
                      <a:pt x="49" y="1154"/>
                    </a:lnTo>
                    <a:lnTo>
                      <a:pt x="44" y="1137"/>
                    </a:lnTo>
                    <a:lnTo>
                      <a:pt x="41" y="1119"/>
                    </a:lnTo>
                    <a:lnTo>
                      <a:pt x="37" y="1095"/>
                    </a:lnTo>
                    <a:lnTo>
                      <a:pt x="34" y="1069"/>
                    </a:lnTo>
                    <a:lnTo>
                      <a:pt x="26" y="958"/>
                    </a:lnTo>
                    <a:lnTo>
                      <a:pt x="18" y="843"/>
                    </a:lnTo>
                    <a:lnTo>
                      <a:pt x="12" y="729"/>
                    </a:lnTo>
                    <a:lnTo>
                      <a:pt x="7" y="618"/>
                    </a:lnTo>
                    <a:lnTo>
                      <a:pt x="5" y="512"/>
                    </a:lnTo>
                    <a:lnTo>
                      <a:pt x="2" y="416"/>
                    </a:lnTo>
                    <a:lnTo>
                      <a:pt x="0" y="330"/>
                    </a:lnTo>
                    <a:lnTo>
                      <a:pt x="0" y="259"/>
                    </a:lnTo>
                    <a:lnTo>
                      <a:pt x="1" y="221"/>
                    </a:lnTo>
                    <a:lnTo>
                      <a:pt x="2" y="186"/>
                    </a:lnTo>
                    <a:lnTo>
                      <a:pt x="6" y="155"/>
                    </a:lnTo>
                    <a:lnTo>
                      <a:pt x="11" y="126"/>
                    </a:lnTo>
                    <a:lnTo>
                      <a:pt x="17" y="103"/>
                    </a:lnTo>
                    <a:lnTo>
                      <a:pt x="24" y="80"/>
                    </a:lnTo>
                    <a:lnTo>
                      <a:pt x="33" y="62"/>
                    </a:lnTo>
                    <a:lnTo>
                      <a:pt x="42" y="45"/>
                    </a:lnTo>
                    <a:lnTo>
                      <a:pt x="52" y="32"/>
                    </a:lnTo>
                    <a:lnTo>
                      <a:pt x="63" y="20"/>
                    </a:lnTo>
                    <a:lnTo>
                      <a:pt x="74" y="12"/>
                    </a:lnTo>
                    <a:lnTo>
                      <a:pt x="86" y="5"/>
                    </a:lnTo>
                    <a:lnTo>
                      <a:pt x="98" y="2"/>
                    </a:lnTo>
                    <a:lnTo>
                      <a:pt x="111" y="0"/>
                    </a:lnTo>
                    <a:lnTo>
                      <a:pt x="123" y="0"/>
                    </a:lnTo>
                    <a:lnTo>
                      <a:pt x="136" y="2"/>
                    </a:lnTo>
                    <a:lnTo>
                      <a:pt x="148" y="5"/>
                    </a:lnTo>
                    <a:lnTo>
                      <a:pt x="160" y="10"/>
                    </a:lnTo>
                    <a:lnTo>
                      <a:pt x="173" y="18"/>
                    </a:lnTo>
                    <a:lnTo>
                      <a:pt x="185" y="25"/>
                    </a:lnTo>
                    <a:lnTo>
                      <a:pt x="197" y="35"/>
                    </a:lnTo>
                    <a:lnTo>
                      <a:pt x="207" y="45"/>
                    </a:lnTo>
                    <a:lnTo>
                      <a:pt x="218" y="58"/>
                    </a:lnTo>
                    <a:lnTo>
                      <a:pt x="227" y="70"/>
                    </a:lnTo>
                    <a:lnTo>
                      <a:pt x="235" y="83"/>
                    </a:lnTo>
                    <a:lnTo>
                      <a:pt x="243" y="98"/>
                    </a:lnTo>
                    <a:lnTo>
                      <a:pt x="249" y="111"/>
                    </a:lnTo>
                    <a:lnTo>
                      <a:pt x="254" y="126"/>
                    </a:lnTo>
                    <a:lnTo>
                      <a:pt x="258" y="143"/>
                    </a:lnTo>
                    <a:lnTo>
                      <a:pt x="260" y="158"/>
                    </a:lnTo>
                    <a:lnTo>
                      <a:pt x="262" y="174"/>
                    </a:lnTo>
                    <a:lnTo>
                      <a:pt x="262" y="190"/>
                    </a:lnTo>
                    <a:close/>
                  </a:path>
                </a:pathLst>
              </a:custGeom>
              <a:solidFill>
                <a:srgbClr val="00925A"/>
              </a:solidFill>
              <a:ln w="9525">
                <a:noFill/>
                <a:round/>
                <a:headEnd/>
                <a:tailEnd/>
              </a:ln>
            </p:spPr>
            <p:txBody>
              <a:bodyPr/>
              <a:lstStyle/>
              <a:p>
                <a:endParaRPr lang="en-US"/>
              </a:p>
            </p:txBody>
          </p:sp>
          <p:sp>
            <p:nvSpPr>
              <p:cNvPr id="1546" name="Freeform 95"/>
              <p:cNvSpPr>
                <a:spLocks/>
              </p:cNvSpPr>
              <p:nvPr/>
            </p:nvSpPr>
            <p:spPr bwMode="auto">
              <a:xfrm>
                <a:off x="3546" y="2132"/>
                <a:ext cx="1195" cy="510"/>
              </a:xfrm>
              <a:custGeom>
                <a:avLst/>
                <a:gdLst>
                  <a:gd name="T0" fmla="*/ 2206 w 5972"/>
                  <a:gd name="T1" fmla="*/ 53 h 2547"/>
                  <a:gd name="T2" fmla="*/ 3122 w 5972"/>
                  <a:gd name="T3" fmla="*/ 225 h 2547"/>
                  <a:gd name="T4" fmla="*/ 4116 w 5972"/>
                  <a:gd name="T5" fmla="*/ 637 h 2547"/>
                  <a:gd name="T6" fmla="*/ 5217 w 5972"/>
                  <a:gd name="T7" fmla="*/ 1428 h 2547"/>
                  <a:gd name="T8" fmla="*/ 5965 w 5972"/>
                  <a:gd name="T9" fmla="*/ 2513 h 2547"/>
                  <a:gd name="T10" fmla="*/ 5922 w 5972"/>
                  <a:gd name="T11" fmla="*/ 2522 h 2547"/>
                  <a:gd name="T12" fmla="*/ 5320 w 5972"/>
                  <a:gd name="T13" fmla="*/ 1873 h 2547"/>
                  <a:gd name="T14" fmla="*/ 4943 w 5972"/>
                  <a:gd name="T15" fmla="*/ 1675 h 2547"/>
                  <a:gd name="T16" fmla="*/ 4666 w 5972"/>
                  <a:gd name="T17" fmla="*/ 1277 h 2547"/>
                  <a:gd name="T18" fmla="*/ 4637 w 5972"/>
                  <a:gd name="T19" fmla="*/ 1295 h 2547"/>
                  <a:gd name="T20" fmla="*/ 4764 w 5972"/>
                  <a:gd name="T21" fmla="*/ 1542 h 2547"/>
                  <a:gd name="T22" fmla="*/ 4541 w 5972"/>
                  <a:gd name="T23" fmla="*/ 1484 h 2547"/>
                  <a:gd name="T24" fmla="*/ 4358 w 5972"/>
                  <a:gd name="T25" fmla="*/ 1290 h 2547"/>
                  <a:gd name="T26" fmla="*/ 4129 w 5972"/>
                  <a:gd name="T27" fmla="*/ 853 h 2547"/>
                  <a:gd name="T28" fmla="*/ 4214 w 5972"/>
                  <a:gd name="T29" fmla="*/ 1045 h 2547"/>
                  <a:gd name="T30" fmla="*/ 4290 w 5972"/>
                  <a:gd name="T31" fmla="*/ 1327 h 2547"/>
                  <a:gd name="T32" fmla="*/ 4007 w 5972"/>
                  <a:gd name="T33" fmla="*/ 1232 h 2547"/>
                  <a:gd name="T34" fmla="*/ 3821 w 5972"/>
                  <a:gd name="T35" fmla="*/ 849 h 2547"/>
                  <a:gd name="T36" fmla="*/ 3664 w 5972"/>
                  <a:gd name="T37" fmla="*/ 618 h 2547"/>
                  <a:gd name="T38" fmla="*/ 3680 w 5972"/>
                  <a:gd name="T39" fmla="*/ 683 h 2547"/>
                  <a:gd name="T40" fmla="*/ 3892 w 5972"/>
                  <a:gd name="T41" fmla="*/ 1140 h 2547"/>
                  <a:gd name="T42" fmla="*/ 3792 w 5972"/>
                  <a:gd name="T43" fmla="*/ 1197 h 2547"/>
                  <a:gd name="T44" fmla="*/ 3589 w 5972"/>
                  <a:gd name="T45" fmla="*/ 1101 h 2547"/>
                  <a:gd name="T46" fmla="*/ 3392 w 5972"/>
                  <a:gd name="T47" fmla="*/ 621 h 2547"/>
                  <a:gd name="T48" fmla="*/ 3263 w 5972"/>
                  <a:gd name="T49" fmla="*/ 487 h 2547"/>
                  <a:gd name="T50" fmla="*/ 3393 w 5972"/>
                  <a:gd name="T51" fmla="*/ 762 h 2547"/>
                  <a:gd name="T52" fmla="*/ 3508 w 5972"/>
                  <a:gd name="T53" fmla="*/ 1114 h 2547"/>
                  <a:gd name="T54" fmla="*/ 3266 w 5972"/>
                  <a:gd name="T55" fmla="*/ 1104 h 2547"/>
                  <a:gd name="T56" fmla="*/ 3084 w 5972"/>
                  <a:gd name="T57" fmla="*/ 950 h 2547"/>
                  <a:gd name="T58" fmla="*/ 2964 w 5972"/>
                  <a:gd name="T59" fmla="*/ 496 h 2547"/>
                  <a:gd name="T60" fmla="*/ 2865 w 5972"/>
                  <a:gd name="T61" fmla="*/ 335 h 2547"/>
                  <a:gd name="T62" fmla="*/ 2944 w 5972"/>
                  <a:gd name="T63" fmla="*/ 555 h 2547"/>
                  <a:gd name="T64" fmla="*/ 3023 w 5972"/>
                  <a:gd name="T65" fmla="*/ 973 h 2547"/>
                  <a:gd name="T66" fmla="*/ 2829 w 5972"/>
                  <a:gd name="T67" fmla="*/ 1006 h 2547"/>
                  <a:gd name="T68" fmla="*/ 2687 w 5972"/>
                  <a:gd name="T69" fmla="*/ 849 h 2547"/>
                  <a:gd name="T70" fmla="*/ 2592 w 5972"/>
                  <a:gd name="T71" fmla="*/ 394 h 2547"/>
                  <a:gd name="T72" fmla="*/ 2516 w 5972"/>
                  <a:gd name="T73" fmla="*/ 324 h 2547"/>
                  <a:gd name="T74" fmla="*/ 2562 w 5972"/>
                  <a:gd name="T75" fmla="*/ 481 h 2547"/>
                  <a:gd name="T76" fmla="*/ 2646 w 5972"/>
                  <a:gd name="T77" fmla="*/ 839 h 2547"/>
                  <a:gd name="T78" fmla="*/ 2586 w 5972"/>
                  <a:gd name="T79" fmla="*/ 963 h 2547"/>
                  <a:gd name="T80" fmla="*/ 2346 w 5972"/>
                  <a:gd name="T81" fmla="*/ 928 h 2547"/>
                  <a:gd name="T82" fmla="*/ 2231 w 5972"/>
                  <a:gd name="T83" fmla="*/ 799 h 2547"/>
                  <a:gd name="T84" fmla="*/ 2094 w 5972"/>
                  <a:gd name="T85" fmla="*/ 366 h 2547"/>
                  <a:gd name="T86" fmla="*/ 2028 w 5972"/>
                  <a:gd name="T87" fmla="*/ 331 h 2547"/>
                  <a:gd name="T88" fmla="*/ 2178 w 5972"/>
                  <a:gd name="T89" fmla="*/ 774 h 2547"/>
                  <a:gd name="T90" fmla="*/ 2103 w 5972"/>
                  <a:gd name="T91" fmla="*/ 890 h 2547"/>
                  <a:gd name="T92" fmla="*/ 1891 w 5972"/>
                  <a:gd name="T93" fmla="*/ 789 h 2547"/>
                  <a:gd name="T94" fmla="*/ 1750 w 5972"/>
                  <a:gd name="T95" fmla="*/ 616 h 2547"/>
                  <a:gd name="T96" fmla="*/ 1646 w 5972"/>
                  <a:gd name="T97" fmla="*/ 315 h 2547"/>
                  <a:gd name="T98" fmla="*/ 1632 w 5972"/>
                  <a:gd name="T99" fmla="*/ 406 h 2547"/>
                  <a:gd name="T100" fmla="*/ 1699 w 5972"/>
                  <a:gd name="T101" fmla="*/ 747 h 2547"/>
                  <a:gd name="T102" fmla="*/ 1644 w 5972"/>
                  <a:gd name="T103" fmla="*/ 833 h 2547"/>
                  <a:gd name="T104" fmla="*/ 1437 w 5972"/>
                  <a:gd name="T105" fmla="*/ 791 h 2547"/>
                  <a:gd name="T106" fmla="*/ 1288 w 5972"/>
                  <a:gd name="T107" fmla="*/ 586 h 2547"/>
                  <a:gd name="T108" fmla="*/ 1172 w 5972"/>
                  <a:gd name="T109" fmla="*/ 339 h 2547"/>
                  <a:gd name="T110" fmla="*/ 1196 w 5972"/>
                  <a:gd name="T111" fmla="*/ 581 h 2547"/>
                  <a:gd name="T112" fmla="*/ 1131 w 5972"/>
                  <a:gd name="T113" fmla="*/ 786 h 2547"/>
                  <a:gd name="T114" fmla="*/ 694 w 5972"/>
                  <a:gd name="T115" fmla="*/ 820 h 2547"/>
                  <a:gd name="T116" fmla="*/ 210 w 5972"/>
                  <a:gd name="T117" fmla="*/ 712 h 2547"/>
                  <a:gd name="T118" fmla="*/ 3 w 5972"/>
                  <a:gd name="T119" fmla="*/ 400 h 2547"/>
                  <a:gd name="T120" fmla="*/ 357 w 5972"/>
                  <a:gd name="T121" fmla="*/ 77 h 25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72"/>
                  <a:gd name="T184" fmla="*/ 0 h 2547"/>
                  <a:gd name="T185" fmla="*/ 5972 w 5972"/>
                  <a:gd name="T186" fmla="*/ 2547 h 25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72" h="2547">
                    <a:moveTo>
                      <a:pt x="976" y="0"/>
                    </a:moveTo>
                    <a:lnTo>
                      <a:pt x="1112" y="0"/>
                    </a:lnTo>
                    <a:lnTo>
                      <a:pt x="1249" y="2"/>
                    </a:lnTo>
                    <a:lnTo>
                      <a:pt x="1392" y="4"/>
                    </a:lnTo>
                    <a:lnTo>
                      <a:pt x="1535" y="8"/>
                    </a:lnTo>
                    <a:lnTo>
                      <a:pt x="1681" y="13"/>
                    </a:lnTo>
                    <a:lnTo>
                      <a:pt x="1830" y="22"/>
                    </a:lnTo>
                    <a:lnTo>
                      <a:pt x="1904" y="25"/>
                    </a:lnTo>
                    <a:lnTo>
                      <a:pt x="1979" y="32"/>
                    </a:lnTo>
                    <a:lnTo>
                      <a:pt x="2055" y="38"/>
                    </a:lnTo>
                    <a:lnTo>
                      <a:pt x="2130" y="44"/>
                    </a:lnTo>
                    <a:lnTo>
                      <a:pt x="2206" y="53"/>
                    </a:lnTo>
                    <a:lnTo>
                      <a:pt x="2283" y="62"/>
                    </a:lnTo>
                    <a:lnTo>
                      <a:pt x="2359" y="70"/>
                    </a:lnTo>
                    <a:lnTo>
                      <a:pt x="2436" y="82"/>
                    </a:lnTo>
                    <a:lnTo>
                      <a:pt x="2512" y="93"/>
                    </a:lnTo>
                    <a:lnTo>
                      <a:pt x="2588" y="105"/>
                    </a:lnTo>
                    <a:lnTo>
                      <a:pt x="2666" y="119"/>
                    </a:lnTo>
                    <a:lnTo>
                      <a:pt x="2742" y="134"/>
                    </a:lnTo>
                    <a:lnTo>
                      <a:pt x="2818" y="149"/>
                    </a:lnTo>
                    <a:lnTo>
                      <a:pt x="2895" y="166"/>
                    </a:lnTo>
                    <a:lnTo>
                      <a:pt x="2971" y="185"/>
                    </a:lnTo>
                    <a:lnTo>
                      <a:pt x="3047" y="205"/>
                    </a:lnTo>
                    <a:lnTo>
                      <a:pt x="3122" y="225"/>
                    </a:lnTo>
                    <a:lnTo>
                      <a:pt x="3198" y="248"/>
                    </a:lnTo>
                    <a:lnTo>
                      <a:pt x="3273" y="271"/>
                    </a:lnTo>
                    <a:lnTo>
                      <a:pt x="3348" y="296"/>
                    </a:lnTo>
                    <a:lnTo>
                      <a:pt x="3424" y="324"/>
                    </a:lnTo>
                    <a:lnTo>
                      <a:pt x="3503" y="354"/>
                    </a:lnTo>
                    <a:lnTo>
                      <a:pt x="3585" y="386"/>
                    </a:lnTo>
                    <a:lnTo>
                      <a:pt x="3669" y="421"/>
                    </a:lnTo>
                    <a:lnTo>
                      <a:pt x="3755" y="460"/>
                    </a:lnTo>
                    <a:lnTo>
                      <a:pt x="3844" y="500"/>
                    </a:lnTo>
                    <a:lnTo>
                      <a:pt x="3932" y="542"/>
                    </a:lnTo>
                    <a:lnTo>
                      <a:pt x="4023" y="588"/>
                    </a:lnTo>
                    <a:lnTo>
                      <a:pt x="4116" y="637"/>
                    </a:lnTo>
                    <a:lnTo>
                      <a:pt x="4209" y="688"/>
                    </a:lnTo>
                    <a:lnTo>
                      <a:pt x="4303" y="742"/>
                    </a:lnTo>
                    <a:lnTo>
                      <a:pt x="4396" y="798"/>
                    </a:lnTo>
                    <a:lnTo>
                      <a:pt x="4491" y="857"/>
                    </a:lnTo>
                    <a:lnTo>
                      <a:pt x="4585" y="919"/>
                    </a:lnTo>
                    <a:lnTo>
                      <a:pt x="4678" y="984"/>
                    </a:lnTo>
                    <a:lnTo>
                      <a:pt x="4772" y="1051"/>
                    </a:lnTo>
                    <a:lnTo>
                      <a:pt x="4863" y="1121"/>
                    </a:lnTo>
                    <a:lnTo>
                      <a:pt x="4954" y="1194"/>
                    </a:lnTo>
                    <a:lnTo>
                      <a:pt x="5044" y="1270"/>
                    </a:lnTo>
                    <a:lnTo>
                      <a:pt x="5131" y="1347"/>
                    </a:lnTo>
                    <a:lnTo>
                      <a:pt x="5217" y="1428"/>
                    </a:lnTo>
                    <a:lnTo>
                      <a:pt x="5301" y="1513"/>
                    </a:lnTo>
                    <a:lnTo>
                      <a:pt x="5382" y="1599"/>
                    </a:lnTo>
                    <a:lnTo>
                      <a:pt x="5461" y="1689"/>
                    </a:lnTo>
                    <a:lnTo>
                      <a:pt x="5537" y="1782"/>
                    </a:lnTo>
                    <a:lnTo>
                      <a:pt x="5609" y="1876"/>
                    </a:lnTo>
                    <a:lnTo>
                      <a:pt x="5678" y="1974"/>
                    </a:lnTo>
                    <a:lnTo>
                      <a:pt x="5743" y="2075"/>
                    </a:lnTo>
                    <a:lnTo>
                      <a:pt x="5804" y="2178"/>
                    </a:lnTo>
                    <a:lnTo>
                      <a:pt x="5861" y="2285"/>
                    </a:lnTo>
                    <a:lnTo>
                      <a:pt x="5914" y="2394"/>
                    </a:lnTo>
                    <a:lnTo>
                      <a:pt x="5961" y="2505"/>
                    </a:lnTo>
                    <a:lnTo>
                      <a:pt x="5965" y="2513"/>
                    </a:lnTo>
                    <a:lnTo>
                      <a:pt x="5970" y="2527"/>
                    </a:lnTo>
                    <a:lnTo>
                      <a:pt x="5972" y="2535"/>
                    </a:lnTo>
                    <a:lnTo>
                      <a:pt x="5972" y="2542"/>
                    </a:lnTo>
                    <a:lnTo>
                      <a:pt x="5971" y="2544"/>
                    </a:lnTo>
                    <a:lnTo>
                      <a:pt x="5970" y="2545"/>
                    </a:lnTo>
                    <a:lnTo>
                      <a:pt x="5967" y="2547"/>
                    </a:lnTo>
                    <a:lnTo>
                      <a:pt x="5965" y="2547"/>
                    </a:lnTo>
                    <a:lnTo>
                      <a:pt x="5961" y="2547"/>
                    </a:lnTo>
                    <a:lnTo>
                      <a:pt x="5955" y="2544"/>
                    </a:lnTo>
                    <a:lnTo>
                      <a:pt x="5949" y="2540"/>
                    </a:lnTo>
                    <a:lnTo>
                      <a:pt x="5941" y="2535"/>
                    </a:lnTo>
                    <a:lnTo>
                      <a:pt x="5922" y="2522"/>
                    </a:lnTo>
                    <a:lnTo>
                      <a:pt x="5897" y="2499"/>
                    </a:lnTo>
                    <a:lnTo>
                      <a:pt x="5865" y="2469"/>
                    </a:lnTo>
                    <a:lnTo>
                      <a:pt x="5825" y="2429"/>
                    </a:lnTo>
                    <a:lnTo>
                      <a:pt x="5776" y="2379"/>
                    </a:lnTo>
                    <a:lnTo>
                      <a:pt x="5719" y="2318"/>
                    </a:lnTo>
                    <a:lnTo>
                      <a:pt x="5610" y="2193"/>
                    </a:lnTo>
                    <a:lnTo>
                      <a:pt x="5523" y="2091"/>
                    </a:lnTo>
                    <a:lnTo>
                      <a:pt x="5453" y="2009"/>
                    </a:lnTo>
                    <a:lnTo>
                      <a:pt x="5396" y="1944"/>
                    </a:lnTo>
                    <a:lnTo>
                      <a:pt x="5370" y="1916"/>
                    </a:lnTo>
                    <a:lnTo>
                      <a:pt x="5345" y="1893"/>
                    </a:lnTo>
                    <a:lnTo>
                      <a:pt x="5320" y="1873"/>
                    </a:lnTo>
                    <a:lnTo>
                      <a:pt x="5295" y="1854"/>
                    </a:lnTo>
                    <a:lnTo>
                      <a:pt x="5269" y="1838"/>
                    </a:lnTo>
                    <a:lnTo>
                      <a:pt x="5240" y="1824"/>
                    </a:lnTo>
                    <a:lnTo>
                      <a:pt x="5210" y="1810"/>
                    </a:lnTo>
                    <a:lnTo>
                      <a:pt x="5176" y="1799"/>
                    </a:lnTo>
                    <a:lnTo>
                      <a:pt x="5130" y="1783"/>
                    </a:lnTo>
                    <a:lnTo>
                      <a:pt x="5089" y="1767"/>
                    </a:lnTo>
                    <a:lnTo>
                      <a:pt x="5053" y="1749"/>
                    </a:lnTo>
                    <a:lnTo>
                      <a:pt x="5020" y="1732"/>
                    </a:lnTo>
                    <a:lnTo>
                      <a:pt x="4992" y="1714"/>
                    </a:lnTo>
                    <a:lnTo>
                      <a:pt x="4965" y="1695"/>
                    </a:lnTo>
                    <a:lnTo>
                      <a:pt x="4943" y="1675"/>
                    </a:lnTo>
                    <a:lnTo>
                      <a:pt x="4923" y="1657"/>
                    </a:lnTo>
                    <a:lnTo>
                      <a:pt x="4905" y="1637"/>
                    </a:lnTo>
                    <a:lnTo>
                      <a:pt x="4889" y="1617"/>
                    </a:lnTo>
                    <a:lnTo>
                      <a:pt x="4874" y="1596"/>
                    </a:lnTo>
                    <a:lnTo>
                      <a:pt x="4861" y="1574"/>
                    </a:lnTo>
                    <a:lnTo>
                      <a:pt x="4836" y="1532"/>
                    </a:lnTo>
                    <a:lnTo>
                      <a:pt x="4811" y="1488"/>
                    </a:lnTo>
                    <a:lnTo>
                      <a:pt x="4799" y="1471"/>
                    </a:lnTo>
                    <a:lnTo>
                      <a:pt x="4769" y="1427"/>
                    </a:lnTo>
                    <a:lnTo>
                      <a:pt x="4731" y="1367"/>
                    </a:lnTo>
                    <a:lnTo>
                      <a:pt x="4687" y="1306"/>
                    </a:lnTo>
                    <a:lnTo>
                      <a:pt x="4666" y="1277"/>
                    </a:lnTo>
                    <a:lnTo>
                      <a:pt x="4647" y="1252"/>
                    </a:lnTo>
                    <a:lnTo>
                      <a:pt x="4631" y="1232"/>
                    </a:lnTo>
                    <a:lnTo>
                      <a:pt x="4618" y="1219"/>
                    </a:lnTo>
                    <a:lnTo>
                      <a:pt x="4613" y="1215"/>
                    </a:lnTo>
                    <a:lnTo>
                      <a:pt x="4611" y="1214"/>
                    </a:lnTo>
                    <a:lnTo>
                      <a:pt x="4608" y="1215"/>
                    </a:lnTo>
                    <a:lnTo>
                      <a:pt x="4608" y="1217"/>
                    </a:lnTo>
                    <a:lnTo>
                      <a:pt x="4608" y="1224"/>
                    </a:lnTo>
                    <a:lnTo>
                      <a:pt x="4612" y="1232"/>
                    </a:lnTo>
                    <a:lnTo>
                      <a:pt x="4616" y="1245"/>
                    </a:lnTo>
                    <a:lnTo>
                      <a:pt x="4622" y="1260"/>
                    </a:lnTo>
                    <a:lnTo>
                      <a:pt x="4637" y="1295"/>
                    </a:lnTo>
                    <a:lnTo>
                      <a:pt x="4653" y="1327"/>
                    </a:lnTo>
                    <a:lnTo>
                      <a:pt x="4671" y="1357"/>
                    </a:lnTo>
                    <a:lnTo>
                      <a:pt x="4688" y="1387"/>
                    </a:lnTo>
                    <a:lnTo>
                      <a:pt x="4721" y="1440"/>
                    </a:lnTo>
                    <a:lnTo>
                      <a:pt x="4748" y="1484"/>
                    </a:lnTo>
                    <a:lnTo>
                      <a:pt x="4758" y="1502"/>
                    </a:lnTo>
                    <a:lnTo>
                      <a:pt x="4764" y="1517"/>
                    </a:lnTo>
                    <a:lnTo>
                      <a:pt x="4767" y="1524"/>
                    </a:lnTo>
                    <a:lnTo>
                      <a:pt x="4768" y="1529"/>
                    </a:lnTo>
                    <a:lnTo>
                      <a:pt x="4768" y="1534"/>
                    </a:lnTo>
                    <a:lnTo>
                      <a:pt x="4767" y="1538"/>
                    </a:lnTo>
                    <a:lnTo>
                      <a:pt x="4764" y="1542"/>
                    </a:lnTo>
                    <a:lnTo>
                      <a:pt x="4761" y="1544"/>
                    </a:lnTo>
                    <a:lnTo>
                      <a:pt x="4756" y="1546"/>
                    </a:lnTo>
                    <a:lnTo>
                      <a:pt x="4748" y="1546"/>
                    </a:lnTo>
                    <a:lnTo>
                      <a:pt x="4741" y="1544"/>
                    </a:lnTo>
                    <a:lnTo>
                      <a:pt x="4731" y="1543"/>
                    </a:lnTo>
                    <a:lnTo>
                      <a:pt x="4720" y="1541"/>
                    </a:lnTo>
                    <a:lnTo>
                      <a:pt x="4707" y="1537"/>
                    </a:lnTo>
                    <a:lnTo>
                      <a:pt x="4653" y="1522"/>
                    </a:lnTo>
                    <a:lnTo>
                      <a:pt x="4605" y="1507"/>
                    </a:lnTo>
                    <a:lnTo>
                      <a:pt x="4582" y="1501"/>
                    </a:lnTo>
                    <a:lnTo>
                      <a:pt x="4561" y="1493"/>
                    </a:lnTo>
                    <a:lnTo>
                      <a:pt x="4541" y="1484"/>
                    </a:lnTo>
                    <a:lnTo>
                      <a:pt x="4521" y="1477"/>
                    </a:lnTo>
                    <a:lnTo>
                      <a:pt x="4502" y="1467"/>
                    </a:lnTo>
                    <a:lnTo>
                      <a:pt x="4485" y="1457"/>
                    </a:lnTo>
                    <a:lnTo>
                      <a:pt x="4469" y="1446"/>
                    </a:lnTo>
                    <a:lnTo>
                      <a:pt x="4453" y="1433"/>
                    </a:lnTo>
                    <a:lnTo>
                      <a:pt x="4438" y="1418"/>
                    </a:lnTo>
                    <a:lnTo>
                      <a:pt x="4423" y="1402"/>
                    </a:lnTo>
                    <a:lnTo>
                      <a:pt x="4409" y="1385"/>
                    </a:lnTo>
                    <a:lnTo>
                      <a:pt x="4395" y="1365"/>
                    </a:lnTo>
                    <a:lnTo>
                      <a:pt x="4383" y="1342"/>
                    </a:lnTo>
                    <a:lnTo>
                      <a:pt x="4370" y="1316"/>
                    </a:lnTo>
                    <a:lnTo>
                      <a:pt x="4358" y="1290"/>
                    </a:lnTo>
                    <a:lnTo>
                      <a:pt x="4345" y="1261"/>
                    </a:lnTo>
                    <a:lnTo>
                      <a:pt x="4320" y="1200"/>
                    </a:lnTo>
                    <a:lnTo>
                      <a:pt x="4297" y="1138"/>
                    </a:lnTo>
                    <a:lnTo>
                      <a:pt x="4273" y="1076"/>
                    </a:lnTo>
                    <a:lnTo>
                      <a:pt x="4248" y="1019"/>
                    </a:lnTo>
                    <a:lnTo>
                      <a:pt x="4235" y="993"/>
                    </a:lnTo>
                    <a:lnTo>
                      <a:pt x="4223" y="969"/>
                    </a:lnTo>
                    <a:lnTo>
                      <a:pt x="4210" y="948"/>
                    </a:lnTo>
                    <a:lnTo>
                      <a:pt x="4198" y="929"/>
                    </a:lnTo>
                    <a:lnTo>
                      <a:pt x="4172" y="900"/>
                    </a:lnTo>
                    <a:lnTo>
                      <a:pt x="4149" y="874"/>
                    </a:lnTo>
                    <a:lnTo>
                      <a:pt x="4129" y="853"/>
                    </a:lnTo>
                    <a:lnTo>
                      <a:pt x="4114" y="839"/>
                    </a:lnTo>
                    <a:lnTo>
                      <a:pt x="4108" y="835"/>
                    </a:lnTo>
                    <a:lnTo>
                      <a:pt x="4106" y="834"/>
                    </a:lnTo>
                    <a:lnTo>
                      <a:pt x="4104" y="835"/>
                    </a:lnTo>
                    <a:lnTo>
                      <a:pt x="4104" y="839"/>
                    </a:lnTo>
                    <a:lnTo>
                      <a:pt x="4113" y="857"/>
                    </a:lnTo>
                    <a:lnTo>
                      <a:pt x="4133" y="890"/>
                    </a:lnTo>
                    <a:lnTo>
                      <a:pt x="4148" y="913"/>
                    </a:lnTo>
                    <a:lnTo>
                      <a:pt x="4163" y="942"/>
                    </a:lnTo>
                    <a:lnTo>
                      <a:pt x="4179" y="973"/>
                    </a:lnTo>
                    <a:lnTo>
                      <a:pt x="4197" y="1008"/>
                    </a:lnTo>
                    <a:lnTo>
                      <a:pt x="4214" y="1045"/>
                    </a:lnTo>
                    <a:lnTo>
                      <a:pt x="4232" y="1084"/>
                    </a:lnTo>
                    <a:lnTo>
                      <a:pt x="4248" y="1121"/>
                    </a:lnTo>
                    <a:lnTo>
                      <a:pt x="4262" y="1160"/>
                    </a:lnTo>
                    <a:lnTo>
                      <a:pt x="4275" y="1196"/>
                    </a:lnTo>
                    <a:lnTo>
                      <a:pt x="4285" y="1230"/>
                    </a:lnTo>
                    <a:lnTo>
                      <a:pt x="4293" y="1261"/>
                    </a:lnTo>
                    <a:lnTo>
                      <a:pt x="4298" y="1286"/>
                    </a:lnTo>
                    <a:lnTo>
                      <a:pt x="4298" y="1297"/>
                    </a:lnTo>
                    <a:lnTo>
                      <a:pt x="4298" y="1307"/>
                    </a:lnTo>
                    <a:lnTo>
                      <a:pt x="4297" y="1316"/>
                    </a:lnTo>
                    <a:lnTo>
                      <a:pt x="4294" y="1322"/>
                    </a:lnTo>
                    <a:lnTo>
                      <a:pt x="4290" y="1327"/>
                    </a:lnTo>
                    <a:lnTo>
                      <a:pt x="4285" y="1330"/>
                    </a:lnTo>
                    <a:lnTo>
                      <a:pt x="4279" y="1331"/>
                    </a:lnTo>
                    <a:lnTo>
                      <a:pt x="4272" y="1330"/>
                    </a:lnTo>
                    <a:lnTo>
                      <a:pt x="4237" y="1320"/>
                    </a:lnTo>
                    <a:lnTo>
                      <a:pt x="4195" y="1307"/>
                    </a:lnTo>
                    <a:lnTo>
                      <a:pt x="4152" y="1294"/>
                    </a:lnTo>
                    <a:lnTo>
                      <a:pt x="4107" y="1279"/>
                    </a:lnTo>
                    <a:lnTo>
                      <a:pt x="4084" y="1270"/>
                    </a:lnTo>
                    <a:lnTo>
                      <a:pt x="4063" y="1261"/>
                    </a:lnTo>
                    <a:lnTo>
                      <a:pt x="4043" y="1252"/>
                    </a:lnTo>
                    <a:lnTo>
                      <a:pt x="4025" y="1242"/>
                    </a:lnTo>
                    <a:lnTo>
                      <a:pt x="4007" y="1232"/>
                    </a:lnTo>
                    <a:lnTo>
                      <a:pt x="3993" y="1222"/>
                    </a:lnTo>
                    <a:lnTo>
                      <a:pt x="3981" y="1212"/>
                    </a:lnTo>
                    <a:lnTo>
                      <a:pt x="3971" y="1201"/>
                    </a:lnTo>
                    <a:lnTo>
                      <a:pt x="3962" y="1187"/>
                    </a:lnTo>
                    <a:lnTo>
                      <a:pt x="3952" y="1169"/>
                    </a:lnTo>
                    <a:lnTo>
                      <a:pt x="3942" y="1146"/>
                    </a:lnTo>
                    <a:lnTo>
                      <a:pt x="3931" y="1121"/>
                    </a:lnTo>
                    <a:lnTo>
                      <a:pt x="3907" y="1065"/>
                    </a:lnTo>
                    <a:lnTo>
                      <a:pt x="3882" y="1003"/>
                    </a:lnTo>
                    <a:lnTo>
                      <a:pt x="3857" y="938"/>
                    </a:lnTo>
                    <a:lnTo>
                      <a:pt x="3832" y="878"/>
                    </a:lnTo>
                    <a:lnTo>
                      <a:pt x="3821" y="849"/>
                    </a:lnTo>
                    <a:lnTo>
                      <a:pt x="3810" y="823"/>
                    </a:lnTo>
                    <a:lnTo>
                      <a:pt x="3799" y="801"/>
                    </a:lnTo>
                    <a:lnTo>
                      <a:pt x="3787" y="781"/>
                    </a:lnTo>
                    <a:lnTo>
                      <a:pt x="3774" y="754"/>
                    </a:lnTo>
                    <a:lnTo>
                      <a:pt x="3759" y="729"/>
                    </a:lnTo>
                    <a:lnTo>
                      <a:pt x="3744" y="706"/>
                    </a:lnTo>
                    <a:lnTo>
                      <a:pt x="3728" y="686"/>
                    </a:lnTo>
                    <a:lnTo>
                      <a:pt x="3714" y="667"/>
                    </a:lnTo>
                    <a:lnTo>
                      <a:pt x="3699" y="651"/>
                    </a:lnTo>
                    <a:lnTo>
                      <a:pt x="3686" y="637"/>
                    </a:lnTo>
                    <a:lnTo>
                      <a:pt x="3674" y="627"/>
                    </a:lnTo>
                    <a:lnTo>
                      <a:pt x="3664" y="618"/>
                    </a:lnTo>
                    <a:lnTo>
                      <a:pt x="3655" y="615"/>
                    </a:lnTo>
                    <a:lnTo>
                      <a:pt x="3653" y="613"/>
                    </a:lnTo>
                    <a:lnTo>
                      <a:pt x="3649" y="612"/>
                    </a:lnTo>
                    <a:lnTo>
                      <a:pt x="3648" y="613"/>
                    </a:lnTo>
                    <a:lnTo>
                      <a:pt x="3646" y="615"/>
                    </a:lnTo>
                    <a:lnTo>
                      <a:pt x="3645" y="617"/>
                    </a:lnTo>
                    <a:lnTo>
                      <a:pt x="3645" y="620"/>
                    </a:lnTo>
                    <a:lnTo>
                      <a:pt x="3646" y="623"/>
                    </a:lnTo>
                    <a:lnTo>
                      <a:pt x="3648" y="628"/>
                    </a:lnTo>
                    <a:lnTo>
                      <a:pt x="3654" y="641"/>
                    </a:lnTo>
                    <a:lnTo>
                      <a:pt x="3664" y="657"/>
                    </a:lnTo>
                    <a:lnTo>
                      <a:pt x="3680" y="683"/>
                    </a:lnTo>
                    <a:lnTo>
                      <a:pt x="3699" y="714"/>
                    </a:lnTo>
                    <a:lnTo>
                      <a:pt x="3719" y="751"/>
                    </a:lnTo>
                    <a:lnTo>
                      <a:pt x="3740" y="789"/>
                    </a:lnTo>
                    <a:lnTo>
                      <a:pt x="3762" y="832"/>
                    </a:lnTo>
                    <a:lnTo>
                      <a:pt x="3785" y="877"/>
                    </a:lnTo>
                    <a:lnTo>
                      <a:pt x="3806" y="922"/>
                    </a:lnTo>
                    <a:lnTo>
                      <a:pt x="3827" y="967"/>
                    </a:lnTo>
                    <a:lnTo>
                      <a:pt x="3846" y="1010"/>
                    </a:lnTo>
                    <a:lnTo>
                      <a:pt x="3864" y="1051"/>
                    </a:lnTo>
                    <a:lnTo>
                      <a:pt x="3877" y="1090"/>
                    </a:lnTo>
                    <a:lnTo>
                      <a:pt x="3889" y="1125"/>
                    </a:lnTo>
                    <a:lnTo>
                      <a:pt x="3892" y="1140"/>
                    </a:lnTo>
                    <a:lnTo>
                      <a:pt x="3895" y="1154"/>
                    </a:lnTo>
                    <a:lnTo>
                      <a:pt x="3896" y="1166"/>
                    </a:lnTo>
                    <a:lnTo>
                      <a:pt x="3897" y="1177"/>
                    </a:lnTo>
                    <a:lnTo>
                      <a:pt x="3896" y="1186"/>
                    </a:lnTo>
                    <a:lnTo>
                      <a:pt x="3895" y="1194"/>
                    </a:lnTo>
                    <a:lnTo>
                      <a:pt x="3891" y="1199"/>
                    </a:lnTo>
                    <a:lnTo>
                      <a:pt x="3886" y="1201"/>
                    </a:lnTo>
                    <a:lnTo>
                      <a:pt x="3872" y="1204"/>
                    </a:lnTo>
                    <a:lnTo>
                      <a:pt x="3856" y="1204"/>
                    </a:lnTo>
                    <a:lnTo>
                      <a:pt x="3837" y="1202"/>
                    </a:lnTo>
                    <a:lnTo>
                      <a:pt x="3816" y="1201"/>
                    </a:lnTo>
                    <a:lnTo>
                      <a:pt x="3792" y="1197"/>
                    </a:lnTo>
                    <a:lnTo>
                      <a:pt x="3769" y="1192"/>
                    </a:lnTo>
                    <a:lnTo>
                      <a:pt x="3745" y="1186"/>
                    </a:lnTo>
                    <a:lnTo>
                      <a:pt x="3720" y="1179"/>
                    </a:lnTo>
                    <a:lnTo>
                      <a:pt x="3695" y="1170"/>
                    </a:lnTo>
                    <a:lnTo>
                      <a:pt x="3673" y="1160"/>
                    </a:lnTo>
                    <a:lnTo>
                      <a:pt x="3650" y="1149"/>
                    </a:lnTo>
                    <a:lnTo>
                      <a:pt x="3629" y="1136"/>
                    </a:lnTo>
                    <a:lnTo>
                      <a:pt x="3620" y="1130"/>
                    </a:lnTo>
                    <a:lnTo>
                      <a:pt x="3611" y="1124"/>
                    </a:lnTo>
                    <a:lnTo>
                      <a:pt x="3603" y="1116"/>
                    </a:lnTo>
                    <a:lnTo>
                      <a:pt x="3597" y="1109"/>
                    </a:lnTo>
                    <a:lnTo>
                      <a:pt x="3589" y="1101"/>
                    </a:lnTo>
                    <a:lnTo>
                      <a:pt x="3584" y="1094"/>
                    </a:lnTo>
                    <a:lnTo>
                      <a:pt x="3579" y="1086"/>
                    </a:lnTo>
                    <a:lnTo>
                      <a:pt x="3575" y="1078"/>
                    </a:lnTo>
                    <a:lnTo>
                      <a:pt x="3558" y="1034"/>
                    </a:lnTo>
                    <a:lnTo>
                      <a:pt x="3535" y="970"/>
                    </a:lnTo>
                    <a:lnTo>
                      <a:pt x="3507" y="893"/>
                    </a:lnTo>
                    <a:lnTo>
                      <a:pt x="3474" y="810"/>
                    </a:lnTo>
                    <a:lnTo>
                      <a:pt x="3458" y="768"/>
                    </a:lnTo>
                    <a:lnTo>
                      <a:pt x="3442" y="728"/>
                    </a:lnTo>
                    <a:lnTo>
                      <a:pt x="3424" y="689"/>
                    </a:lnTo>
                    <a:lnTo>
                      <a:pt x="3408" y="653"/>
                    </a:lnTo>
                    <a:lnTo>
                      <a:pt x="3392" y="621"/>
                    </a:lnTo>
                    <a:lnTo>
                      <a:pt x="3376" y="592"/>
                    </a:lnTo>
                    <a:lnTo>
                      <a:pt x="3368" y="581"/>
                    </a:lnTo>
                    <a:lnTo>
                      <a:pt x="3362" y="570"/>
                    </a:lnTo>
                    <a:lnTo>
                      <a:pt x="3354" y="561"/>
                    </a:lnTo>
                    <a:lnTo>
                      <a:pt x="3348" y="553"/>
                    </a:lnTo>
                    <a:lnTo>
                      <a:pt x="3323" y="530"/>
                    </a:lnTo>
                    <a:lnTo>
                      <a:pt x="3301" y="510"/>
                    </a:lnTo>
                    <a:lnTo>
                      <a:pt x="3291" y="502"/>
                    </a:lnTo>
                    <a:lnTo>
                      <a:pt x="3282" y="496"/>
                    </a:lnTo>
                    <a:lnTo>
                      <a:pt x="3275" y="491"/>
                    </a:lnTo>
                    <a:lnTo>
                      <a:pt x="3268" y="488"/>
                    </a:lnTo>
                    <a:lnTo>
                      <a:pt x="3263" y="487"/>
                    </a:lnTo>
                    <a:lnTo>
                      <a:pt x="3261" y="488"/>
                    </a:lnTo>
                    <a:lnTo>
                      <a:pt x="3260" y="492"/>
                    </a:lnTo>
                    <a:lnTo>
                      <a:pt x="3261" y="498"/>
                    </a:lnTo>
                    <a:lnTo>
                      <a:pt x="3265" y="507"/>
                    </a:lnTo>
                    <a:lnTo>
                      <a:pt x="3270" y="517"/>
                    </a:lnTo>
                    <a:lnTo>
                      <a:pt x="3278" y="532"/>
                    </a:lnTo>
                    <a:lnTo>
                      <a:pt x="3288" y="548"/>
                    </a:lnTo>
                    <a:lnTo>
                      <a:pt x="3301" y="571"/>
                    </a:lnTo>
                    <a:lnTo>
                      <a:pt x="3317" y="600"/>
                    </a:lnTo>
                    <a:lnTo>
                      <a:pt x="3333" y="633"/>
                    </a:lnTo>
                    <a:lnTo>
                      <a:pt x="3353" y="673"/>
                    </a:lnTo>
                    <a:lnTo>
                      <a:pt x="3393" y="762"/>
                    </a:lnTo>
                    <a:lnTo>
                      <a:pt x="3433" y="857"/>
                    </a:lnTo>
                    <a:lnTo>
                      <a:pt x="3452" y="903"/>
                    </a:lnTo>
                    <a:lnTo>
                      <a:pt x="3469" y="948"/>
                    </a:lnTo>
                    <a:lnTo>
                      <a:pt x="3484" y="989"/>
                    </a:lnTo>
                    <a:lnTo>
                      <a:pt x="3497" y="1026"/>
                    </a:lnTo>
                    <a:lnTo>
                      <a:pt x="3507" y="1059"/>
                    </a:lnTo>
                    <a:lnTo>
                      <a:pt x="3513" y="1085"/>
                    </a:lnTo>
                    <a:lnTo>
                      <a:pt x="3514" y="1095"/>
                    </a:lnTo>
                    <a:lnTo>
                      <a:pt x="3514" y="1103"/>
                    </a:lnTo>
                    <a:lnTo>
                      <a:pt x="3513" y="1109"/>
                    </a:lnTo>
                    <a:lnTo>
                      <a:pt x="3512" y="1113"/>
                    </a:lnTo>
                    <a:lnTo>
                      <a:pt x="3508" y="1114"/>
                    </a:lnTo>
                    <a:lnTo>
                      <a:pt x="3504" y="1116"/>
                    </a:lnTo>
                    <a:lnTo>
                      <a:pt x="3498" y="1119"/>
                    </a:lnTo>
                    <a:lnTo>
                      <a:pt x="3492" y="1120"/>
                    </a:lnTo>
                    <a:lnTo>
                      <a:pt x="3475" y="1123"/>
                    </a:lnTo>
                    <a:lnTo>
                      <a:pt x="3456" y="1124"/>
                    </a:lnTo>
                    <a:lnTo>
                      <a:pt x="3433" y="1125"/>
                    </a:lnTo>
                    <a:lnTo>
                      <a:pt x="3408" y="1125"/>
                    </a:lnTo>
                    <a:lnTo>
                      <a:pt x="3381" y="1123"/>
                    </a:lnTo>
                    <a:lnTo>
                      <a:pt x="3353" y="1120"/>
                    </a:lnTo>
                    <a:lnTo>
                      <a:pt x="3324" y="1116"/>
                    </a:lnTo>
                    <a:lnTo>
                      <a:pt x="3295" y="1110"/>
                    </a:lnTo>
                    <a:lnTo>
                      <a:pt x="3266" y="1104"/>
                    </a:lnTo>
                    <a:lnTo>
                      <a:pt x="3238" y="1095"/>
                    </a:lnTo>
                    <a:lnTo>
                      <a:pt x="3212" y="1085"/>
                    </a:lnTo>
                    <a:lnTo>
                      <a:pt x="3188" y="1073"/>
                    </a:lnTo>
                    <a:lnTo>
                      <a:pt x="3178" y="1066"/>
                    </a:lnTo>
                    <a:lnTo>
                      <a:pt x="3169" y="1059"/>
                    </a:lnTo>
                    <a:lnTo>
                      <a:pt x="3159" y="1051"/>
                    </a:lnTo>
                    <a:lnTo>
                      <a:pt x="3150" y="1043"/>
                    </a:lnTo>
                    <a:lnTo>
                      <a:pt x="3135" y="1026"/>
                    </a:lnTo>
                    <a:lnTo>
                      <a:pt x="3120" y="1009"/>
                    </a:lnTo>
                    <a:lnTo>
                      <a:pt x="3106" y="990"/>
                    </a:lnTo>
                    <a:lnTo>
                      <a:pt x="3095" y="970"/>
                    </a:lnTo>
                    <a:lnTo>
                      <a:pt x="3084" y="950"/>
                    </a:lnTo>
                    <a:lnTo>
                      <a:pt x="3074" y="929"/>
                    </a:lnTo>
                    <a:lnTo>
                      <a:pt x="3065" y="908"/>
                    </a:lnTo>
                    <a:lnTo>
                      <a:pt x="3057" y="887"/>
                    </a:lnTo>
                    <a:lnTo>
                      <a:pt x="3045" y="843"/>
                    </a:lnTo>
                    <a:lnTo>
                      <a:pt x="3034" y="799"/>
                    </a:lnTo>
                    <a:lnTo>
                      <a:pt x="3025" y="759"/>
                    </a:lnTo>
                    <a:lnTo>
                      <a:pt x="3018" y="722"/>
                    </a:lnTo>
                    <a:lnTo>
                      <a:pt x="3010" y="679"/>
                    </a:lnTo>
                    <a:lnTo>
                      <a:pt x="3000" y="631"/>
                    </a:lnTo>
                    <a:lnTo>
                      <a:pt x="2988" y="577"/>
                    </a:lnTo>
                    <a:lnTo>
                      <a:pt x="2973" y="522"/>
                    </a:lnTo>
                    <a:lnTo>
                      <a:pt x="2964" y="496"/>
                    </a:lnTo>
                    <a:lnTo>
                      <a:pt x="2956" y="470"/>
                    </a:lnTo>
                    <a:lnTo>
                      <a:pt x="2946" y="445"/>
                    </a:lnTo>
                    <a:lnTo>
                      <a:pt x="2938" y="422"/>
                    </a:lnTo>
                    <a:lnTo>
                      <a:pt x="2928" y="401"/>
                    </a:lnTo>
                    <a:lnTo>
                      <a:pt x="2919" y="384"/>
                    </a:lnTo>
                    <a:lnTo>
                      <a:pt x="2909" y="369"/>
                    </a:lnTo>
                    <a:lnTo>
                      <a:pt x="2899" y="356"/>
                    </a:lnTo>
                    <a:lnTo>
                      <a:pt x="2888" y="346"/>
                    </a:lnTo>
                    <a:lnTo>
                      <a:pt x="2879" y="339"/>
                    </a:lnTo>
                    <a:lnTo>
                      <a:pt x="2872" y="335"/>
                    </a:lnTo>
                    <a:lnTo>
                      <a:pt x="2867" y="335"/>
                    </a:lnTo>
                    <a:lnTo>
                      <a:pt x="2865" y="335"/>
                    </a:lnTo>
                    <a:lnTo>
                      <a:pt x="2863" y="336"/>
                    </a:lnTo>
                    <a:lnTo>
                      <a:pt x="2863" y="339"/>
                    </a:lnTo>
                    <a:lnTo>
                      <a:pt x="2862" y="341"/>
                    </a:lnTo>
                    <a:lnTo>
                      <a:pt x="2862" y="347"/>
                    </a:lnTo>
                    <a:lnTo>
                      <a:pt x="2863" y="356"/>
                    </a:lnTo>
                    <a:lnTo>
                      <a:pt x="2870" y="380"/>
                    </a:lnTo>
                    <a:lnTo>
                      <a:pt x="2882" y="410"/>
                    </a:lnTo>
                    <a:lnTo>
                      <a:pt x="2895" y="444"/>
                    </a:lnTo>
                    <a:lnTo>
                      <a:pt x="2913" y="480"/>
                    </a:lnTo>
                    <a:lnTo>
                      <a:pt x="2924" y="500"/>
                    </a:lnTo>
                    <a:lnTo>
                      <a:pt x="2934" y="525"/>
                    </a:lnTo>
                    <a:lnTo>
                      <a:pt x="2944" y="555"/>
                    </a:lnTo>
                    <a:lnTo>
                      <a:pt x="2954" y="587"/>
                    </a:lnTo>
                    <a:lnTo>
                      <a:pt x="2964" y="622"/>
                    </a:lnTo>
                    <a:lnTo>
                      <a:pt x="2973" y="658"/>
                    </a:lnTo>
                    <a:lnTo>
                      <a:pt x="2983" y="696"/>
                    </a:lnTo>
                    <a:lnTo>
                      <a:pt x="2990" y="734"/>
                    </a:lnTo>
                    <a:lnTo>
                      <a:pt x="3005" y="808"/>
                    </a:lnTo>
                    <a:lnTo>
                      <a:pt x="3016" y="874"/>
                    </a:lnTo>
                    <a:lnTo>
                      <a:pt x="3024" y="927"/>
                    </a:lnTo>
                    <a:lnTo>
                      <a:pt x="3026" y="959"/>
                    </a:lnTo>
                    <a:lnTo>
                      <a:pt x="3026" y="964"/>
                    </a:lnTo>
                    <a:lnTo>
                      <a:pt x="3025" y="968"/>
                    </a:lnTo>
                    <a:lnTo>
                      <a:pt x="3023" y="973"/>
                    </a:lnTo>
                    <a:lnTo>
                      <a:pt x="3020" y="976"/>
                    </a:lnTo>
                    <a:lnTo>
                      <a:pt x="3011" y="985"/>
                    </a:lnTo>
                    <a:lnTo>
                      <a:pt x="3000" y="993"/>
                    </a:lnTo>
                    <a:lnTo>
                      <a:pt x="2986" y="1000"/>
                    </a:lnTo>
                    <a:lnTo>
                      <a:pt x="2970" y="1006"/>
                    </a:lnTo>
                    <a:lnTo>
                      <a:pt x="2953" y="1011"/>
                    </a:lnTo>
                    <a:lnTo>
                      <a:pt x="2934" y="1015"/>
                    </a:lnTo>
                    <a:lnTo>
                      <a:pt x="2914" y="1016"/>
                    </a:lnTo>
                    <a:lnTo>
                      <a:pt x="2893" y="1016"/>
                    </a:lnTo>
                    <a:lnTo>
                      <a:pt x="2872" y="1015"/>
                    </a:lnTo>
                    <a:lnTo>
                      <a:pt x="2849" y="1011"/>
                    </a:lnTo>
                    <a:lnTo>
                      <a:pt x="2829" y="1006"/>
                    </a:lnTo>
                    <a:lnTo>
                      <a:pt x="2808" y="998"/>
                    </a:lnTo>
                    <a:lnTo>
                      <a:pt x="2798" y="993"/>
                    </a:lnTo>
                    <a:lnTo>
                      <a:pt x="2788" y="988"/>
                    </a:lnTo>
                    <a:lnTo>
                      <a:pt x="2779" y="980"/>
                    </a:lnTo>
                    <a:lnTo>
                      <a:pt x="2770" y="974"/>
                    </a:lnTo>
                    <a:lnTo>
                      <a:pt x="2753" y="958"/>
                    </a:lnTo>
                    <a:lnTo>
                      <a:pt x="2737" y="942"/>
                    </a:lnTo>
                    <a:lnTo>
                      <a:pt x="2724" y="924"/>
                    </a:lnTo>
                    <a:lnTo>
                      <a:pt x="2713" y="907"/>
                    </a:lnTo>
                    <a:lnTo>
                      <a:pt x="2703" y="888"/>
                    </a:lnTo>
                    <a:lnTo>
                      <a:pt x="2694" y="868"/>
                    </a:lnTo>
                    <a:lnTo>
                      <a:pt x="2687" y="849"/>
                    </a:lnTo>
                    <a:lnTo>
                      <a:pt x="2682" y="829"/>
                    </a:lnTo>
                    <a:lnTo>
                      <a:pt x="2673" y="791"/>
                    </a:lnTo>
                    <a:lnTo>
                      <a:pt x="2667" y="754"/>
                    </a:lnTo>
                    <a:lnTo>
                      <a:pt x="2662" y="721"/>
                    </a:lnTo>
                    <a:lnTo>
                      <a:pt x="2657" y="692"/>
                    </a:lnTo>
                    <a:lnTo>
                      <a:pt x="2648" y="656"/>
                    </a:lnTo>
                    <a:lnTo>
                      <a:pt x="2639" y="605"/>
                    </a:lnTo>
                    <a:lnTo>
                      <a:pt x="2629" y="545"/>
                    </a:lnTo>
                    <a:lnTo>
                      <a:pt x="2617" y="481"/>
                    </a:lnTo>
                    <a:lnTo>
                      <a:pt x="2609" y="450"/>
                    </a:lnTo>
                    <a:lnTo>
                      <a:pt x="2601" y="421"/>
                    </a:lnTo>
                    <a:lnTo>
                      <a:pt x="2592" y="394"/>
                    </a:lnTo>
                    <a:lnTo>
                      <a:pt x="2582" y="370"/>
                    </a:lnTo>
                    <a:lnTo>
                      <a:pt x="2577" y="359"/>
                    </a:lnTo>
                    <a:lnTo>
                      <a:pt x="2572" y="350"/>
                    </a:lnTo>
                    <a:lnTo>
                      <a:pt x="2566" y="341"/>
                    </a:lnTo>
                    <a:lnTo>
                      <a:pt x="2560" y="335"/>
                    </a:lnTo>
                    <a:lnTo>
                      <a:pt x="2553" y="329"/>
                    </a:lnTo>
                    <a:lnTo>
                      <a:pt x="2547" y="325"/>
                    </a:lnTo>
                    <a:lnTo>
                      <a:pt x="2540" y="322"/>
                    </a:lnTo>
                    <a:lnTo>
                      <a:pt x="2533" y="321"/>
                    </a:lnTo>
                    <a:lnTo>
                      <a:pt x="2526" y="321"/>
                    </a:lnTo>
                    <a:lnTo>
                      <a:pt x="2521" y="322"/>
                    </a:lnTo>
                    <a:lnTo>
                      <a:pt x="2516" y="324"/>
                    </a:lnTo>
                    <a:lnTo>
                      <a:pt x="2512" y="326"/>
                    </a:lnTo>
                    <a:lnTo>
                      <a:pt x="2508" y="329"/>
                    </a:lnTo>
                    <a:lnTo>
                      <a:pt x="2506" y="331"/>
                    </a:lnTo>
                    <a:lnTo>
                      <a:pt x="2505" y="335"/>
                    </a:lnTo>
                    <a:lnTo>
                      <a:pt x="2503" y="339"/>
                    </a:lnTo>
                    <a:lnTo>
                      <a:pt x="2503" y="349"/>
                    </a:lnTo>
                    <a:lnTo>
                      <a:pt x="2505" y="359"/>
                    </a:lnTo>
                    <a:lnTo>
                      <a:pt x="2508" y="371"/>
                    </a:lnTo>
                    <a:lnTo>
                      <a:pt x="2515" y="385"/>
                    </a:lnTo>
                    <a:lnTo>
                      <a:pt x="2528" y="414"/>
                    </a:lnTo>
                    <a:lnTo>
                      <a:pt x="2546" y="446"/>
                    </a:lnTo>
                    <a:lnTo>
                      <a:pt x="2562" y="481"/>
                    </a:lnTo>
                    <a:lnTo>
                      <a:pt x="2577" y="515"/>
                    </a:lnTo>
                    <a:lnTo>
                      <a:pt x="2585" y="532"/>
                    </a:lnTo>
                    <a:lnTo>
                      <a:pt x="2592" y="555"/>
                    </a:lnTo>
                    <a:lnTo>
                      <a:pt x="2600" y="581"/>
                    </a:lnTo>
                    <a:lnTo>
                      <a:pt x="2608" y="610"/>
                    </a:lnTo>
                    <a:lnTo>
                      <a:pt x="2617" y="641"/>
                    </a:lnTo>
                    <a:lnTo>
                      <a:pt x="2624" y="673"/>
                    </a:lnTo>
                    <a:lnTo>
                      <a:pt x="2631" y="707"/>
                    </a:lnTo>
                    <a:lnTo>
                      <a:pt x="2637" y="741"/>
                    </a:lnTo>
                    <a:lnTo>
                      <a:pt x="2642" y="774"/>
                    </a:lnTo>
                    <a:lnTo>
                      <a:pt x="2644" y="808"/>
                    </a:lnTo>
                    <a:lnTo>
                      <a:pt x="2646" y="839"/>
                    </a:lnTo>
                    <a:lnTo>
                      <a:pt x="2644" y="868"/>
                    </a:lnTo>
                    <a:lnTo>
                      <a:pt x="2643" y="882"/>
                    </a:lnTo>
                    <a:lnTo>
                      <a:pt x="2641" y="894"/>
                    </a:lnTo>
                    <a:lnTo>
                      <a:pt x="2638" y="905"/>
                    </a:lnTo>
                    <a:lnTo>
                      <a:pt x="2634" y="917"/>
                    </a:lnTo>
                    <a:lnTo>
                      <a:pt x="2629" y="927"/>
                    </a:lnTo>
                    <a:lnTo>
                      <a:pt x="2624" y="935"/>
                    </a:lnTo>
                    <a:lnTo>
                      <a:pt x="2618" y="943"/>
                    </a:lnTo>
                    <a:lnTo>
                      <a:pt x="2612" y="949"/>
                    </a:lnTo>
                    <a:lnTo>
                      <a:pt x="2604" y="954"/>
                    </a:lnTo>
                    <a:lnTo>
                      <a:pt x="2596" y="959"/>
                    </a:lnTo>
                    <a:lnTo>
                      <a:pt x="2586" y="963"/>
                    </a:lnTo>
                    <a:lnTo>
                      <a:pt x="2576" y="965"/>
                    </a:lnTo>
                    <a:lnTo>
                      <a:pt x="2565" y="969"/>
                    </a:lnTo>
                    <a:lnTo>
                      <a:pt x="2552" y="970"/>
                    </a:lnTo>
                    <a:lnTo>
                      <a:pt x="2541" y="971"/>
                    </a:lnTo>
                    <a:lnTo>
                      <a:pt x="2527" y="973"/>
                    </a:lnTo>
                    <a:lnTo>
                      <a:pt x="2501" y="971"/>
                    </a:lnTo>
                    <a:lnTo>
                      <a:pt x="2473" y="969"/>
                    </a:lnTo>
                    <a:lnTo>
                      <a:pt x="2445" y="963"/>
                    </a:lnTo>
                    <a:lnTo>
                      <a:pt x="2415" y="955"/>
                    </a:lnTo>
                    <a:lnTo>
                      <a:pt x="2387" y="947"/>
                    </a:lnTo>
                    <a:lnTo>
                      <a:pt x="2360" y="934"/>
                    </a:lnTo>
                    <a:lnTo>
                      <a:pt x="2346" y="928"/>
                    </a:lnTo>
                    <a:lnTo>
                      <a:pt x="2334" y="920"/>
                    </a:lnTo>
                    <a:lnTo>
                      <a:pt x="2321" y="913"/>
                    </a:lnTo>
                    <a:lnTo>
                      <a:pt x="2309" y="905"/>
                    </a:lnTo>
                    <a:lnTo>
                      <a:pt x="2298" y="897"/>
                    </a:lnTo>
                    <a:lnTo>
                      <a:pt x="2288" y="888"/>
                    </a:lnTo>
                    <a:lnTo>
                      <a:pt x="2278" y="879"/>
                    </a:lnTo>
                    <a:lnTo>
                      <a:pt x="2268" y="869"/>
                    </a:lnTo>
                    <a:lnTo>
                      <a:pt x="2260" y="859"/>
                    </a:lnTo>
                    <a:lnTo>
                      <a:pt x="2253" y="848"/>
                    </a:lnTo>
                    <a:lnTo>
                      <a:pt x="2246" y="837"/>
                    </a:lnTo>
                    <a:lnTo>
                      <a:pt x="2241" y="825"/>
                    </a:lnTo>
                    <a:lnTo>
                      <a:pt x="2231" y="799"/>
                    </a:lnTo>
                    <a:lnTo>
                      <a:pt x="2221" y="769"/>
                    </a:lnTo>
                    <a:lnTo>
                      <a:pt x="2213" y="737"/>
                    </a:lnTo>
                    <a:lnTo>
                      <a:pt x="2203" y="703"/>
                    </a:lnTo>
                    <a:lnTo>
                      <a:pt x="2185" y="632"/>
                    </a:lnTo>
                    <a:lnTo>
                      <a:pt x="2167" y="560"/>
                    </a:lnTo>
                    <a:lnTo>
                      <a:pt x="2157" y="523"/>
                    </a:lnTo>
                    <a:lnTo>
                      <a:pt x="2147" y="490"/>
                    </a:lnTo>
                    <a:lnTo>
                      <a:pt x="2137" y="457"/>
                    </a:lnTo>
                    <a:lnTo>
                      <a:pt x="2125" y="427"/>
                    </a:lnTo>
                    <a:lnTo>
                      <a:pt x="2113" y="400"/>
                    </a:lnTo>
                    <a:lnTo>
                      <a:pt x="2100" y="376"/>
                    </a:lnTo>
                    <a:lnTo>
                      <a:pt x="2094" y="366"/>
                    </a:lnTo>
                    <a:lnTo>
                      <a:pt x="2088" y="356"/>
                    </a:lnTo>
                    <a:lnTo>
                      <a:pt x="2080" y="349"/>
                    </a:lnTo>
                    <a:lnTo>
                      <a:pt x="2073" y="341"/>
                    </a:lnTo>
                    <a:lnTo>
                      <a:pt x="2060" y="330"/>
                    </a:lnTo>
                    <a:lnTo>
                      <a:pt x="2050" y="321"/>
                    </a:lnTo>
                    <a:lnTo>
                      <a:pt x="2042" y="314"/>
                    </a:lnTo>
                    <a:lnTo>
                      <a:pt x="2034" y="310"/>
                    </a:lnTo>
                    <a:lnTo>
                      <a:pt x="2031" y="309"/>
                    </a:lnTo>
                    <a:lnTo>
                      <a:pt x="2027" y="309"/>
                    </a:lnTo>
                    <a:lnTo>
                      <a:pt x="2026" y="312"/>
                    </a:lnTo>
                    <a:lnTo>
                      <a:pt x="2026" y="316"/>
                    </a:lnTo>
                    <a:lnTo>
                      <a:pt x="2028" y="331"/>
                    </a:lnTo>
                    <a:lnTo>
                      <a:pt x="2035" y="352"/>
                    </a:lnTo>
                    <a:lnTo>
                      <a:pt x="2047" y="379"/>
                    </a:lnTo>
                    <a:lnTo>
                      <a:pt x="2058" y="410"/>
                    </a:lnTo>
                    <a:lnTo>
                      <a:pt x="2077" y="455"/>
                    </a:lnTo>
                    <a:lnTo>
                      <a:pt x="2103" y="520"/>
                    </a:lnTo>
                    <a:lnTo>
                      <a:pt x="2118" y="557"/>
                    </a:lnTo>
                    <a:lnTo>
                      <a:pt x="2132" y="596"/>
                    </a:lnTo>
                    <a:lnTo>
                      <a:pt x="2145" y="637"/>
                    </a:lnTo>
                    <a:lnTo>
                      <a:pt x="2158" y="678"/>
                    </a:lnTo>
                    <a:lnTo>
                      <a:pt x="2168" y="718"/>
                    </a:lnTo>
                    <a:lnTo>
                      <a:pt x="2175" y="756"/>
                    </a:lnTo>
                    <a:lnTo>
                      <a:pt x="2178" y="774"/>
                    </a:lnTo>
                    <a:lnTo>
                      <a:pt x="2180" y="792"/>
                    </a:lnTo>
                    <a:lnTo>
                      <a:pt x="2180" y="808"/>
                    </a:lnTo>
                    <a:lnTo>
                      <a:pt x="2180" y="823"/>
                    </a:lnTo>
                    <a:lnTo>
                      <a:pt x="2179" y="837"/>
                    </a:lnTo>
                    <a:lnTo>
                      <a:pt x="2175" y="849"/>
                    </a:lnTo>
                    <a:lnTo>
                      <a:pt x="2172" y="860"/>
                    </a:lnTo>
                    <a:lnTo>
                      <a:pt x="2165" y="870"/>
                    </a:lnTo>
                    <a:lnTo>
                      <a:pt x="2159" y="878"/>
                    </a:lnTo>
                    <a:lnTo>
                      <a:pt x="2150" y="884"/>
                    </a:lnTo>
                    <a:lnTo>
                      <a:pt x="2140" y="888"/>
                    </a:lnTo>
                    <a:lnTo>
                      <a:pt x="2128" y="890"/>
                    </a:lnTo>
                    <a:lnTo>
                      <a:pt x="2103" y="890"/>
                    </a:lnTo>
                    <a:lnTo>
                      <a:pt x="2080" y="889"/>
                    </a:lnTo>
                    <a:lnTo>
                      <a:pt x="2059" y="887"/>
                    </a:lnTo>
                    <a:lnTo>
                      <a:pt x="2039" y="883"/>
                    </a:lnTo>
                    <a:lnTo>
                      <a:pt x="2022" y="878"/>
                    </a:lnTo>
                    <a:lnTo>
                      <a:pt x="2004" y="872"/>
                    </a:lnTo>
                    <a:lnTo>
                      <a:pt x="1989" y="865"/>
                    </a:lnTo>
                    <a:lnTo>
                      <a:pt x="1974" y="857"/>
                    </a:lnTo>
                    <a:lnTo>
                      <a:pt x="1959" y="848"/>
                    </a:lnTo>
                    <a:lnTo>
                      <a:pt x="1946" y="838"/>
                    </a:lnTo>
                    <a:lnTo>
                      <a:pt x="1932" y="827"/>
                    </a:lnTo>
                    <a:lnTo>
                      <a:pt x="1918" y="815"/>
                    </a:lnTo>
                    <a:lnTo>
                      <a:pt x="1891" y="789"/>
                    </a:lnTo>
                    <a:lnTo>
                      <a:pt x="1861" y="762"/>
                    </a:lnTo>
                    <a:lnTo>
                      <a:pt x="1845" y="748"/>
                    </a:lnTo>
                    <a:lnTo>
                      <a:pt x="1831" y="734"/>
                    </a:lnTo>
                    <a:lnTo>
                      <a:pt x="1817" y="722"/>
                    </a:lnTo>
                    <a:lnTo>
                      <a:pt x="1806" y="711"/>
                    </a:lnTo>
                    <a:lnTo>
                      <a:pt x="1796" y="698"/>
                    </a:lnTo>
                    <a:lnTo>
                      <a:pt x="1786" y="686"/>
                    </a:lnTo>
                    <a:lnTo>
                      <a:pt x="1777" y="673"/>
                    </a:lnTo>
                    <a:lnTo>
                      <a:pt x="1770" y="659"/>
                    </a:lnTo>
                    <a:lnTo>
                      <a:pt x="1762" y="646"/>
                    </a:lnTo>
                    <a:lnTo>
                      <a:pt x="1756" y="632"/>
                    </a:lnTo>
                    <a:lnTo>
                      <a:pt x="1750" y="616"/>
                    </a:lnTo>
                    <a:lnTo>
                      <a:pt x="1744" y="598"/>
                    </a:lnTo>
                    <a:lnTo>
                      <a:pt x="1734" y="560"/>
                    </a:lnTo>
                    <a:lnTo>
                      <a:pt x="1722" y="515"/>
                    </a:lnTo>
                    <a:lnTo>
                      <a:pt x="1716" y="486"/>
                    </a:lnTo>
                    <a:lnTo>
                      <a:pt x="1707" y="460"/>
                    </a:lnTo>
                    <a:lnTo>
                      <a:pt x="1700" y="432"/>
                    </a:lnTo>
                    <a:lnTo>
                      <a:pt x="1690" y="407"/>
                    </a:lnTo>
                    <a:lnTo>
                      <a:pt x="1681" y="384"/>
                    </a:lnTo>
                    <a:lnTo>
                      <a:pt x="1672" y="362"/>
                    </a:lnTo>
                    <a:lnTo>
                      <a:pt x="1664" y="344"/>
                    </a:lnTo>
                    <a:lnTo>
                      <a:pt x="1655" y="327"/>
                    </a:lnTo>
                    <a:lnTo>
                      <a:pt x="1646" y="315"/>
                    </a:lnTo>
                    <a:lnTo>
                      <a:pt x="1639" y="306"/>
                    </a:lnTo>
                    <a:lnTo>
                      <a:pt x="1636" y="304"/>
                    </a:lnTo>
                    <a:lnTo>
                      <a:pt x="1632" y="301"/>
                    </a:lnTo>
                    <a:lnTo>
                      <a:pt x="1630" y="301"/>
                    </a:lnTo>
                    <a:lnTo>
                      <a:pt x="1627" y="301"/>
                    </a:lnTo>
                    <a:lnTo>
                      <a:pt x="1626" y="304"/>
                    </a:lnTo>
                    <a:lnTo>
                      <a:pt x="1624" y="306"/>
                    </a:lnTo>
                    <a:lnTo>
                      <a:pt x="1622" y="311"/>
                    </a:lnTo>
                    <a:lnTo>
                      <a:pt x="1622" y="317"/>
                    </a:lnTo>
                    <a:lnTo>
                      <a:pt x="1622" y="334"/>
                    </a:lnTo>
                    <a:lnTo>
                      <a:pt x="1624" y="356"/>
                    </a:lnTo>
                    <a:lnTo>
                      <a:pt x="1632" y="406"/>
                    </a:lnTo>
                    <a:lnTo>
                      <a:pt x="1642" y="454"/>
                    </a:lnTo>
                    <a:lnTo>
                      <a:pt x="1652" y="497"/>
                    </a:lnTo>
                    <a:lnTo>
                      <a:pt x="1664" y="538"/>
                    </a:lnTo>
                    <a:lnTo>
                      <a:pt x="1674" y="577"/>
                    </a:lnTo>
                    <a:lnTo>
                      <a:pt x="1682" y="613"/>
                    </a:lnTo>
                    <a:lnTo>
                      <a:pt x="1686" y="631"/>
                    </a:lnTo>
                    <a:lnTo>
                      <a:pt x="1690" y="647"/>
                    </a:lnTo>
                    <a:lnTo>
                      <a:pt x="1691" y="662"/>
                    </a:lnTo>
                    <a:lnTo>
                      <a:pt x="1692" y="677"/>
                    </a:lnTo>
                    <a:lnTo>
                      <a:pt x="1696" y="703"/>
                    </a:lnTo>
                    <a:lnTo>
                      <a:pt x="1699" y="726"/>
                    </a:lnTo>
                    <a:lnTo>
                      <a:pt x="1699" y="747"/>
                    </a:lnTo>
                    <a:lnTo>
                      <a:pt x="1699" y="766"/>
                    </a:lnTo>
                    <a:lnTo>
                      <a:pt x="1696" y="782"/>
                    </a:lnTo>
                    <a:lnTo>
                      <a:pt x="1692" y="796"/>
                    </a:lnTo>
                    <a:lnTo>
                      <a:pt x="1690" y="801"/>
                    </a:lnTo>
                    <a:lnTo>
                      <a:pt x="1687" y="807"/>
                    </a:lnTo>
                    <a:lnTo>
                      <a:pt x="1684" y="812"/>
                    </a:lnTo>
                    <a:lnTo>
                      <a:pt x="1680" y="817"/>
                    </a:lnTo>
                    <a:lnTo>
                      <a:pt x="1675" y="820"/>
                    </a:lnTo>
                    <a:lnTo>
                      <a:pt x="1670" y="824"/>
                    </a:lnTo>
                    <a:lnTo>
                      <a:pt x="1665" y="827"/>
                    </a:lnTo>
                    <a:lnTo>
                      <a:pt x="1659" y="829"/>
                    </a:lnTo>
                    <a:lnTo>
                      <a:pt x="1644" y="833"/>
                    </a:lnTo>
                    <a:lnTo>
                      <a:pt x="1627" y="835"/>
                    </a:lnTo>
                    <a:lnTo>
                      <a:pt x="1607" y="835"/>
                    </a:lnTo>
                    <a:lnTo>
                      <a:pt x="1585" y="833"/>
                    </a:lnTo>
                    <a:lnTo>
                      <a:pt x="1559" y="830"/>
                    </a:lnTo>
                    <a:lnTo>
                      <a:pt x="1530" y="825"/>
                    </a:lnTo>
                    <a:lnTo>
                      <a:pt x="1515" y="822"/>
                    </a:lnTo>
                    <a:lnTo>
                      <a:pt x="1500" y="818"/>
                    </a:lnTo>
                    <a:lnTo>
                      <a:pt x="1486" y="813"/>
                    </a:lnTo>
                    <a:lnTo>
                      <a:pt x="1473" y="808"/>
                    </a:lnTo>
                    <a:lnTo>
                      <a:pt x="1460" y="803"/>
                    </a:lnTo>
                    <a:lnTo>
                      <a:pt x="1448" y="797"/>
                    </a:lnTo>
                    <a:lnTo>
                      <a:pt x="1437" y="791"/>
                    </a:lnTo>
                    <a:lnTo>
                      <a:pt x="1425" y="783"/>
                    </a:lnTo>
                    <a:lnTo>
                      <a:pt x="1414" y="776"/>
                    </a:lnTo>
                    <a:lnTo>
                      <a:pt x="1404" y="768"/>
                    </a:lnTo>
                    <a:lnTo>
                      <a:pt x="1394" y="761"/>
                    </a:lnTo>
                    <a:lnTo>
                      <a:pt x="1384" y="751"/>
                    </a:lnTo>
                    <a:lnTo>
                      <a:pt x="1367" y="732"/>
                    </a:lnTo>
                    <a:lnTo>
                      <a:pt x="1350" y="712"/>
                    </a:lnTo>
                    <a:lnTo>
                      <a:pt x="1335" y="689"/>
                    </a:lnTo>
                    <a:lnTo>
                      <a:pt x="1322" y="666"/>
                    </a:lnTo>
                    <a:lnTo>
                      <a:pt x="1309" y="641"/>
                    </a:lnTo>
                    <a:lnTo>
                      <a:pt x="1298" y="615"/>
                    </a:lnTo>
                    <a:lnTo>
                      <a:pt x="1288" y="586"/>
                    </a:lnTo>
                    <a:lnTo>
                      <a:pt x="1279" y="557"/>
                    </a:lnTo>
                    <a:lnTo>
                      <a:pt x="1271" y="526"/>
                    </a:lnTo>
                    <a:lnTo>
                      <a:pt x="1263" y="495"/>
                    </a:lnTo>
                    <a:lnTo>
                      <a:pt x="1258" y="482"/>
                    </a:lnTo>
                    <a:lnTo>
                      <a:pt x="1244" y="452"/>
                    </a:lnTo>
                    <a:lnTo>
                      <a:pt x="1226" y="415"/>
                    </a:lnTo>
                    <a:lnTo>
                      <a:pt x="1204" y="376"/>
                    </a:lnTo>
                    <a:lnTo>
                      <a:pt x="1194" y="360"/>
                    </a:lnTo>
                    <a:lnTo>
                      <a:pt x="1184" y="347"/>
                    </a:lnTo>
                    <a:lnTo>
                      <a:pt x="1181" y="344"/>
                    </a:lnTo>
                    <a:lnTo>
                      <a:pt x="1176" y="340"/>
                    </a:lnTo>
                    <a:lnTo>
                      <a:pt x="1172" y="339"/>
                    </a:lnTo>
                    <a:lnTo>
                      <a:pt x="1170" y="337"/>
                    </a:lnTo>
                    <a:lnTo>
                      <a:pt x="1167" y="340"/>
                    </a:lnTo>
                    <a:lnTo>
                      <a:pt x="1165" y="342"/>
                    </a:lnTo>
                    <a:lnTo>
                      <a:pt x="1162" y="349"/>
                    </a:lnTo>
                    <a:lnTo>
                      <a:pt x="1161" y="356"/>
                    </a:lnTo>
                    <a:lnTo>
                      <a:pt x="1161" y="366"/>
                    </a:lnTo>
                    <a:lnTo>
                      <a:pt x="1161" y="377"/>
                    </a:lnTo>
                    <a:lnTo>
                      <a:pt x="1162" y="392"/>
                    </a:lnTo>
                    <a:lnTo>
                      <a:pt x="1165" y="410"/>
                    </a:lnTo>
                    <a:lnTo>
                      <a:pt x="1176" y="478"/>
                    </a:lnTo>
                    <a:lnTo>
                      <a:pt x="1187" y="535"/>
                    </a:lnTo>
                    <a:lnTo>
                      <a:pt x="1196" y="581"/>
                    </a:lnTo>
                    <a:lnTo>
                      <a:pt x="1201" y="621"/>
                    </a:lnTo>
                    <a:lnTo>
                      <a:pt x="1202" y="639"/>
                    </a:lnTo>
                    <a:lnTo>
                      <a:pt x="1202" y="657"/>
                    </a:lnTo>
                    <a:lnTo>
                      <a:pt x="1201" y="673"/>
                    </a:lnTo>
                    <a:lnTo>
                      <a:pt x="1197" y="691"/>
                    </a:lnTo>
                    <a:lnTo>
                      <a:pt x="1192" y="707"/>
                    </a:lnTo>
                    <a:lnTo>
                      <a:pt x="1186" y="724"/>
                    </a:lnTo>
                    <a:lnTo>
                      <a:pt x="1176" y="742"/>
                    </a:lnTo>
                    <a:lnTo>
                      <a:pt x="1165" y="762"/>
                    </a:lnTo>
                    <a:lnTo>
                      <a:pt x="1156" y="771"/>
                    </a:lnTo>
                    <a:lnTo>
                      <a:pt x="1145" y="778"/>
                    </a:lnTo>
                    <a:lnTo>
                      <a:pt x="1131" y="786"/>
                    </a:lnTo>
                    <a:lnTo>
                      <a:pt x="1115" y="793"/>
                    </a:lnTo>
                    <a:lnTo>
                      <a:pt x="1095" y="798"/>
                    </a:lnTo>
                    <a:lnTo>
                      <a:pt x="1073" y="804"/>
                    </a:lnTo>
                    <a:lnTo>
                      <a:pt x="1050" y="808"/>
                    </a:lnTo>
                    <a:lnTo>
                      <a:pt x="1024" y="813"/>
                    </a:lnTo>
                    <a:lnTo>
                      <a:pt x="996" y="815"/>
                    </a:lnTo>
                    <a:lnTo>
                      <a:pt x="967" y="819"/>
                    </a:lnTo>
                    <a:lnTo>
                      <a:pt x="936" y="822"/>
                    </a:lnTo>
                    <a:lnTo>
                      <a:pt x="904" y="823"/>
                    </a:lnTo>
                    <a:lnTo>
                      <a:pt x="836" y="824"/>
                    </a:lnTo>
                    <a:lnTo>
                      <a:pt x="766" y="824"/>
                    </a:lnTo>
                    <a:lnTo>
                      <a:pt x="694" y="820"/>
                    </a:lnTo>
                    <a:lnTo>
                      <a:pt x="623" y="817"/>
                    </a:lnTo>
                    <a:lnTo>
                      <a:pt x="552" y="810"/>
                    </a:lnTo>
                    <a:lnTo>
                      <a:pt x="483" y="802"/>
                    </a:lnTo>
                    <a:lnTo>
                      <a:pt x="420" y="793"/>
                    </a:lnTo>
                    <a:lnTo>
                      <a:pt x="361" y="782"/>
                    </a:lnTo>
                    <a:lnTo>
                      <a:pt x="333" y="776"/>
                    </a:lnTo>
                    <a:lnTo>
                      <a:pt x="309" y="769"/>
                    </a:lnTo>
                    <a:lnTo>
                      <a:pt x="286" y="763"/>
                    </a:lnTo>
                    <a:lnTo>
                      <a:pt x="265" y="757"/>
                    </a:lnTo>
                    <a:lnTo>
                      <a:pt x="252" y="748"/>
                    </a:lnTo>
                    <a:lnTo>
                      <a:pt x="227" y="727"/>
                    </a:lnTo>
                    <a:lnTo>
                      <a:pt x="210" y="712"/>
                    </a:lnTo>
                    <a:lnTo>
                      <a:pt x="191" y="694"/>
                    </a:lnTo>
                    <a:lnTo>
                      <a:pt x="172" y="676"/>
                    </a:lnTo>
                    <a:lnTo>
                      <a:pt x="151" y="654"/>
                    </a:lnTo>
                    <a:lnTo>
                      <a:pt x="130" y="631"/>
                    </a:lnTo>
                    <a:lnTo>
                      <a:pt x="109" y="606"/>
                    </a:lnTo>
                    <a:lnTo>
                      <a:pt x="89" y="580"/>
                    </a:lnTo>
                    <a:lnTo>
                      <a:pt x="69" y="551"/>
                    </a:lnTo>
                    <a:lnTo>
                      <a:pt x="50" y="522"/>
                    </a:lnTo>
                    <a:lnTo>
                      <a:pt x="35" y="492"/>
                    </a:lnTo>
                    <a:lnTo>
                      <a:pt x="22" y="462"/>
                    </a:lnTo>
                    <a:lnTo>
                      <a:pt x="10" y="431"/>
                    </a:lnTo>
                    <a:lnTo>
                      <a:pt x="3" y="400"/>
                    </a:lnTo>
                    <a:lnTo>
                      <a:pt x="0" y="369"/>
                    </a:lnTo>
                    <a:lnTo>
                      <a:pt x="2" y="337"/>
                    </a:lnTo>
                    <a:lnTo>
                      <a:pt x="7" y="306"/>
                    </a:lnTo>
                    <a:lnTo>
                      <a:pt x="18" y="276"/>
                    </a:lnTo>
                    <a:lnTo>
                      <a:pt x="35" y="246"/>
                    </a:lnTo>
                    <a:lnTo>
                      <a:pt x="59" y="218"/>
                    </a:lnTo>
                    <a:lnTo>
                      <a:pt x="89" y="190"/>
                    </a:lnTo>
                    <a:lnTo>
                      <a:pt x="126" y="164"/>
                    </a:lnTo>
                    <a:lnTo>
                      <a:pt x="171" y="139"/>
                    </a:lnTo>
                    <a:lnTo>
                      <a:pt x="224" y="117"/>
                    </a:lnTo>
                    <a:lnTo>
                      <a:pt x="286" y="95"/>
                    </a:lnTo>
                    <a:lnTo>
                      <a:pt x="357" y="77"/>
                    </a:lnTo>
                    <a:lnTo>
                      <a:pt x="438" y="60"/>
                    </a:lnTo>
                    <a:lnTo>
                      <a:pt x="529" y="45"/>
                    </a:lnTo>
                    <a:lnTo>
                      <a:pt x="630" y="35"/>
                    </a:lnTo>
                    <a:lnTo>
                      <a:pt x="705" y="28"/>
                    </a:lnTo>
                    <a:lnTo>
                      <a:pt x="773" y="22"/>
                    </a:lnTo>
                    <a:lnTo>
                      <a:pt x="831" y="15"/>
                    </a:lnTo>
                    <a:lnTo>
                      <a:pt x="881" y="10"/>
                    </a:lnTo>
                    <a:lnTo>
                      <a:pt x="921" y="5"/>
                    </a:lnTo>
                    <a:lnTo>
                      <a:pt x="951" y="3"/>
                    </a:lnTo>
                    <a:lnTo>
                      <a:pt x="970" y="0"/>
                    </a:lnTo>
                    <a:lnTo>
                      <a:pt x="976" y="0"/>
                    </a:lnTo>
                    <a:close/>
                  </a:path>
                </a:pathLst>
              </a:custGeom>
              <a:solidFill>
                <a:srgbClr val="00764B"/>
              </a:solidFill>
              <a:ln w="9525">
                <a:noFill/>
                <a:round/>
                <a:headEnd/>
                <a:tailEnd/>
              </a:ln>
            </p:spPr>
            <p:txBody>
              <a:bodyPr/>
              <a:lstStyle/>
              <a:p>
                <a:endParaRPr lang="en-US"/>
              </a:p>
            </p:txBody>
          </p:sp>
          <p:sp>
            <p:nvSpPr>
              <p:cNvPr id="1547" name="Freeform 96"/>
              <p:cNvSpPr>
                <a:spLocks/>
              </p:cNvSpPr>
              <p:nvPr/>
            </p:nvSpPr>
            <p:spPr bwMode="auto">
              <a:xfrm>
                <a:off x="3546" y="2132"/>
                <a:ext cx="1195" cy="510"/>
              </a:xfrm>
              <a:custGeom>
                <a:avLst/>
                <a:gdLst>
                  <a:gd name="T0" fmla="*/ 2206 w 5972"/>
                  <a:gd name="T1" fmla="*/ 53 h 2547"/>
                  <a:gd name="T2" fmla="*/ 3122 w 5972"/>
                  <a:gd name="T3" fmla="*/ 225 h 2547"/>
                  <a:gd name="T4" fmla="*/ 4116 w 5972"/>
                  <a:gd name="T5" fmla="*/ 637 h 2547"/>
                  <a:gd name="T6" fmla="*/ 5217 w 5972"/>
                  <a:gd name="T7" fmla="*/ 1428 h 2547"/>
                  <a:gd name="T8" fmla="*/ 5965 w 5972"/>
                  <a:gd name="T9" fmla="*/ 2513 h 2547"/>
                  <a:gd name="T10" fmla="*/ 5922 w 5972"/>
                  <a:gd name="T11" fmla="*/ 2522 h 2547"/>
                  <a:gd name="T12" fmla="*/ 5320 w 5972"/>
                  <a:gd name="T13" fmla="*/ 1873 h 2547"/>
                  <a:gd name="T14" fmla="*/ 4943 w 5972"/>
                  <a:gd name="T15" fmla="*/ 1675 h 2547"/>
                  <a:gd name="T16" fmla="*/ 4666 w 5972"/>
                  <a:gd name="T17" fmla="*/ 1277 h 2547"/>
                  <a:gd name="T18" fmla="*/ 4637 w 5972"/>
                  <a:gd name="T19" fmla="*/ 1295 h 2547"/>
                  <a:gd name="T20" fmla="*/ 4764 w 5972"/>
                  <a:gd name="T21" fmla="*/ 1542 h 2547"/>
                  <a:gd name="T22" fmla="*/ 4541 w 5972"/>
                  <a:gd name="T23" fmla="*/ 1484 h 2547"/>
                  <a:gd name="T24" fmla="*/ 4358 w 5972"/>
                  <a:gd name="T25" fmla="*/ 1290 h 2547"/>
                  <a:gd name="T26" fmla="*/ 4129 w 5972"/>
                  <a:gd name="T27" fmla="*/ 853 h 2547"/>
                  <a:gd name="T28" fmla="*/ 4214 w 5972"/>
                  <a:gd name="T29" fmla="*/ 1045 h 2547"/>
                  <a:gd name="T30" fmla="*/ 4290 w 5972"/>
                  <a:gd name="T31" fmla="*/ 1327 h 2547"/>
                  <a:gd name="T32" fmla="*/ 4007 w 5972"/>
                  <a:gd name="T33" fmla="*/ 1232 h 2547"/>
                  <a:gd name="T34" fmla="*/ 3821 w 5972"/>
                  <a:gd name="T35" fmla="*/ 849 h 2547"/>
                  <a:gd name="T36" fmla="*/ 3664 w 5972"/>
                  <a:gd name="T37" fmla="*/ 618 h 2547"/>
                  <a:gd name="T38" fmla="*/ 3680 w 5972"/>
                  <a:gd name="T39" fmla="*/ 683 h 2547"/>
                  <a:gd name="T40" fmla="*/ 3892 w 5972"/>
                  <a:gd name="T41" fmla="*/ 1140 h 2547"/>
                  <a:gd name="T42" fmla="*/ 3792 w 5972"/>
                  <a:gd name="T43" fmla="*/ 1197 h 2547"/>
                  <a:gd name="T44" fmla="*/ 3589 w 5972"/>
                  <a:gd name="T45" fmla="*/ 1101 h 2547"/>
                  <a:gd name="T46" fmla="*/ 3392 w 5972"/>
                  <a:gd name="T47" fmla="*/ 621 h 2547"/>
                  <a:gd name="T48" fmla="*/ 3263 w 5972"/>
                  <a:gd name="T49" fmla="*/ 487 h 2547"/>
                  <a:gd name="T50" fmla="*/ 3393 w 5972"/>
                  <a:gd name="T51" fmla="*/ 762 h 2547"/>
                  <a:gd name="T52" fmla="*/ 3508 w 5972"/>
                  <a:gd name="T53" fmla="*/ 1114 h 2547"/>
                  <a:gd name="T54" fmla="*/ 3266 w 5972"/>
                  <a:gd name="T55" fmla="*/ 1104 h 2547"/>
                  <a:gd name="T56" fmla="*/ 3084 w 5972"/>
                  <a:gd name="T57" fmla="*/ 950 h 2547"/>
                  <a:gd name="T58" fmla="*/ 2964 w 5972"/>
                  <a:gd name="T59" fmla="*/ 496 h 2547"/>
                  <a:gd name="T60" fmla="*/ 2865 w 5972"/>
                  <a:gd name="T61" fmla="*/ 335 h 2547"/>
                  <a:gd name="T62" fmla="*/ 2944 w 5972"/>
                  <a:gd name="T63" fmla="*/ 555 h 2547"/>
                  <a:gd name="T64" fmla="*/ 3023 w 5972"/>
                  <a:gd name="T65" fmla="*/ 973 h 2547"/>
                  <a:gd name="T66" fmla="*/ 2829 w 5972"/>
                  <a:gd name="T67" fmla="*/ 1006 h 2547"/>
                  <a:gd name="T68" fmla="*/ 2687 w 5972"/>
                  <a:gd name="T69" fmla="*/ 849 h 2547"/>
                  <a:gd name="T70" fmla="*/ 2592 w 5972"/>
                  <a:gd name="T71" fmla="*/ 394 h 2547"/>
                  <a:gd name="T72" fmla="*/ 2516 w 5972"/>
                  <a:gd name="T73" fmla="*/ 324 h 2547"/>
                  <a:gd name="T74" fmla="*/ 2562 w 5972"/>
                  <a:gd name="T75" fmla="*/ 481 h 2547"/>
                  <a:gd name="T76" fmla="*/ 2646 w 5972"/>
                  <a:gd name="T77" fmla="*/ 839 h 2547"/>
                  <a:gd name="T78" fmla="*/ 2586 w 5972"/>
                  <a:gd name="T79" fmla="*/ 963 h 2547"/>
                  <a:gd name="T80" fmla="*/ 2346 w 5972"/>
                  <a:gd name="T81" fmla="*/ 928 h 2547"/>
                  <a:gd name="T82" fmla="*/ 2231 w 5972"/>
                  <a:gd name="T83" fmla="*/ 799 h 2547"/>
                  <a:gd name="T84" fmla="*/ 2094 w 5972"/>
                  <a:gd name="T85" fmla="*/ 366 h 2547"/>
                  <a:gd name="T86" fmla="*/ 2028 w 5972"/>
                  <a:gd name="T87" fmla="*/ 331 h 2547"/>
                  <a:gd name="T88" fmla="*/ 2178 w 5972"/>
                  <a:gd name="T89" fmla="*/ 774 h 2547"/>
                  <a:gd name="T90" fmla="*/ 2103 w 5972"/>
                  <a:gd name="T91" fmla="*/ 890 h 2547"/>
                  <a:gd name="T92" fmla="*/ 1891 w 5972"/>
                  <a:gd name="T93" fmla="*/ 789 h 2547"/>
                  <a:gd name="T94" fmla="*/ 1750 w 5972"/>
                  <a:gd name="T95" fmla="*/ 616 h 2547"/>
                  <a:gd name="T96" fmla="*/ 1646 w 5972"/>
                  <a:gd name="T97" fmla="*/ 315 h 2547"/>
                  <a:gd name="T98" fmla="*/ 1632 w 5972"/>
                  <a:gd name="T99" fmla="*/ 406 h 2547"/>
                  <a:gd name="T100" fmla="*/ 1699 w 5972"/>
                  <a:gd name="T101" fmla="*/ 747 h 2547"/>
                  <a:gd name="T102" fmla="*/ 1644 w 5972"/>
                  <a:gd name="T103" fmla="*/ 833 h 2547"/>
                  <a:gd name="T104" fmla="*/ 1437 w 5972"/>
                  <a:gd name="T105" fmla="*/ 791 h 2547"/>
                  <a:gd name="T106" fmla="*/ 1288 w 5972"/>
                  <a:gd name="T107" fmla="*/ 586 h 2547"/>
                  <a:gd name="T108" fmla="*/ 1172 w 5972"/>
                  <a:gd name="T109" fmla="*/ 339 h 2547"/>
                  <a:gd name="T110" fmla="*/ 1196 w 5972"/>
                  <a:gd name="T111" fmla="*/ 581 h 2547"/>
                  <a:gd name="T112" fmla="*/ 1131 w 5972"/>
                  <a:gd name="T113" fmla="*/ 786 h 2547"/>
                  <a:gd name="T114" fmla="*/ 694 w 5972"/>
                  <a:gd name="T115" fmla="*/ 820 h 2547"/>
                  <a:gd name="T116" fmla="*/ 210 w 5972"/>
                  <a:gd name="T117" fmla="*/ 712 h 2547"/>
                  <a:gd name="T118" fmla="*/ 3 w 5972"/>
                  <a:gd name="T119" fmla="*/ 400 h 2547"/>
                  <a:gd name="T120" fmla="*/ 357 w 5972"/>
                  <a:gd name="T121" fmla="*/ 77 h 25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72"/>
                  <a:gd name="T184" fmla="*/ 0 h 2547"/>
                  <a:gd name="T185" fmla="*/ 5972 w 5972"/>
                  <a:gd name="T186" fmla="*/ 2547 h 25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72" h="2547">
                    <a:moveTo>
                      <a:pt x="976" y="0"/>
                    </a:moveTo>
                    <a:lnTo>
                      <a:pt x="1112" y="0"/>
                    </a:lnTo>
                    <a:lnTo>
                      <a:pt x="1249" y="2"/>
                    </a:lnTo>
                    <a:lnTo>
                      <a:pt x="1392" y="4"/>
                    </a:lnTo>
                    <a:lnTo>
                      <a:pt x="1535" y="8"/>
                    </a:lnTo>
                    <a:lnTo>
                      <a:pt x="1681" y="13"/>
                    </a:lnTo>
                    <a:lnTo>
                      <a:pt x="1830" y="22"/>
                    </a:lnTo>
                    <a:lnTo>
                      <a:pt x="1904" y="25"/>
                    </a:lnTo>
                    <a:lnTo>
                      <a:pt x="1979" y="32"/>
                    </a:lnTo>
                    <a:lnTo>
                      <a:pt x="2055" y="38"/>
                    </a:lnTo>
                    <a:lnTo>
                      <a:pt x="2130" y="44"/>
                    </a:lnTo>
                    <a:lnTo>
                      <a:pt x="2206" y="53"/>
                    </a:lnTo>
                    <a:lnTo>
                      <a:pt x="2283" y="62"/>
                    </a:lnTo>
                    <a:lnTo>
                      <a:pt x="2359" y="70"/>
                    </a:lnTo>
                    <a:lnTo>
                      <a:pt x="2436" y="82"/>
                    </a:lnTo>
                    <a:lnTo>
                      <a:pt x="2512" y="93"/>
                    </a:lnTo>
                    <a:lnTo>
                      <a:pt x="2588" y="105"/>
                    </a:lnTo>
                    <a:lnTo>
                      <a:pt x="2666" y="119"/>
                    </a:lnTo>
                    <a:lnTo>
                      <a:pt x="2742" y="134"/>
                    </a:lnTo>
                    <a:lnTo>
                      <a:pt x="2818" y="149"/>
                    </a:lnTo>
                    <a:lnTo>
                      <a:pt x="2895" y="166"/>
                    </a:lnTo>
                    <a:lnTo>
                      <a:pt x="2971" y="185"/>
                    </a:lnTo>
                    <a:lnTo>
                      <a:pt x="3047" y="205"/>
                    </a:lnTo>
                    <a:lnTo>
                      <a:pt x="3122" y="225"/>
                    </a:lnTo>
                    <a:lnTo>
                      <a:pt x="3198" y="248"/>
                    </a:lnTo>
                    <a:lnTo>
                      <a:pt x="3273" y="271"/>
                    </a:lnTo>
                    <a:lnTo>
                      <a:pt x="3348" y="296"/>
                    </a:lnTo>
                    <a:lnTo>
                      <a:pt x="3424" y="324"/>
                    </a:lnTo>
                    <a:lnTo>
                      <a:pt x="3503" y="354"/>
                    </a:lnTo>
                    <a:lnTo>
                      <a:pt x="3585" y="386"/>
                    </a:lnTo>
                    <a:lnTo>
                      <a:pt x="3669" y="421"/>
                    </a:lnTo>
                    <a:lnTo>
                      <a:pt x="3755" y="460"/>
                    </a:lnTo>
                    <a:lnTo>
                      <a:pt x="3844" y="500"/>
                    </a:lnTo>
                    <a:lnTo>
                      <a:pt x="3932" y="542"/>
                    </a:lnTo>
                    <a:lnTo>
                      <a:pt x="4023" y="588"/>
                    </a:lnTo>
                    <a:lnTo>
                      <a:pt x="4116" y="637"/>
                    </a:lnTo>
                    <a:lnTo>
                      <a:pt x="4209" y="688"/>
                    </a:lnTo>
                    <a:lnTo>
                      <a:pt x="4303" y="742"/>
                    </a:lnTo>
                    <a:lnTo>
                      <a:pt x="4396" y="798"/>
                    </a:lnTo>
                    <a:lnTo>
                      <a:pt x="4491" y="857"/>
                    </a:lnTo>
                    <a:lnTo>
                      <a:pt x="4585" y="919"/>
                    </a:lnTo>
                    <a:lnTo>
                      <a:pt x="4678" y="984"/>
                    </a:lnTo>
                    <a:lnTo>
                      <a:pt x="4772" y="1051"/>
                    </a:lnTo>
                    <a:lnTo>
                      <a:pt x="4863" y="1121"/>
                    </a:lnTo>
                    <a:lnTo>
                      <a:pt x="4954" y="1194"/>
                    </a:lnTo>
                    <a:lnTo>
                      <a:pt x="5044" y="1270"/>
                    </a:lnTo>
                    <a:lnTo>
                      <a:pt x="5131" y="1347"/>
                    </a:lnTo>
                    <a:lnTo>
                      <a:pt x="5217" y="1428"/>
                    </a:lnTo>
                    <a:lnTo>
                      <a:pt x="5301" y="1513"/>
                    </a:lnTo>
                    <a:lnTo>
                      <a:pt x="5382" y="1599"/>
                    </a:lnTo>
                    <a:lnTo>
                      <a:pt x="5461" y="1689"/>
                    </a:lnTo>
                    <a:lnTo>
                      <a:pt x="5537" y="1782"/>
                    </a:lnTo>
                    <a:lnTo>
                      <a:pt x="5609" y="1876"/>
                    </a:lnTo>
                    <a:lnTo>
                      <a:pt x="5678" y="1974"/>
                    </a:lnTo>
                    <a:lnTo>
                      <a:pt x="5743" y="2075"/>
                    </a:lnTo>
                    <a:lnTo>
                      <a:pt x="5804" y="2178"/>
                    </a:lnTo>
                    <a:lnTo>
                      <a:pt x="5861" y="2285"/>
                    </a:lnTo>
                    <a:lnTo>
                      <a:pt x="5914" y="2394"/>
                    </a:lnTo>
                    <a:lnTo>
                      <a:pt x="5961" y="2505"/>
                    </a:lnTo>
                    <a:lnTo>
                      <a:pt x="5965" y="2513"/>
                    </a:lnTo>
                    <a:lnTo>
                      <a:pt x="5970" y="2527"/>
                    </a:lnTo>
                    <a:lnTo>
                      <a:pt x="5972" y="2535"/>
                    </a:lnTo>
                    <a:lnTo>
                      <a:pt x="5972" y="2542"/>
                    </a:lnTo>
                    <a:lnTo>
                      <a:pt x="5971" y="2544"/>
                    </a:lnTo>
                    <a:lnTo>
                      <a:pt x="5970" y="2545"/>
                    </a:lnTo>
                    <a:lnTo>
                      <a:pt x="5967" y="2547"/>
                    </a:lnTo>
                    <a:lnTo>
                      <a:pt x="5965" y="2547"/>
                    </a:lnTo>
                    <a:lnTo>
                      <a:pt x="5961" y="2547"/>
                    </a:lnTo>
                    <a:lnTo>
                      <a:pt x="5955" y="2544"/>
                    </a:lnTo>
                    <a:lnTo>
                      <a:pt x="5949" y="2540"/>
                    </a:lnTo>
                    <a:lnTo>
                      <a:pt x="5941" y="2535"/>
                    </a:lnTo>
                    <a:lnTo>
                      <a:pt x="5922" y="2522"/>
                    </a:lnTo>
                    <a:lnTo>
                      <a:pt x="5897" y="2499"/>
                    </a:lnTo>
                    <a:lnTo>
                      <a:pt x="5865" y="2469"/>
                    </a:lnTo>
                    <a:lnTo>
                      <a:pt x="5825" y="2429"/>
                    </a:lnTo>
                    <a:lnTo>
                      <a:pt x="5776" y="2379"/>
                    </a:lnTo>
                    <a:lnTo>
                      <a:pt x="5719" y="2318"/>
                    </a:lnTo>
                    <a:lnTo>
                      <a:pt x="5610" y="2193"/>
                    </a:lnTo>
                    <a:lnTo>
                      <a:pt x="5523" y="2091"/>
                    </a:lnTo>
                    <a:lnTo>
                      <a:pt x="5453" y="2009"/>
                    </a:lnTo>
                    <a:lnTo>
                      <a:pt x="5396" y="1944"/>
                    </a:lnTo>
                    <a:lnTo>
                      <a:pt x="5370" y="1916"/>
                    </a:lnTo>
                    <a:lnTo>
                      <a:pt x="5345" y="1893"/>
                    </a:lnTo>
                    <a:lnTo>
                      <a:pt x="5320" y="1873"/>
                    </a:lnTo>
                    <a:lnTo>
                      <a:pt x="5295" y="1854"/>
                    </a:lnTo>
                    <a:lnTo>
                      <a:pt x="5269" y="1838"/>
                    </a:lnTo>
                    <a:lnTo>
                      <a:pt x="5240" y="1824"/>
                    </a:lnTo>
                    <a:lnTo>
                      <a:pt x="5210" y="1810"/>
                    </a:lnTo>
                    <a:lnTo>
                      <a:pt x="5176" y="1799"/>
                    </a:lnTo>
                    <a:lnTo>
                      <a:pt x="5130" y="1783"/>
                    </a:lnTo>
                    <a:lnTo>
                      <a:pt x="5089" y="1767"/>
                    </a:lnTo>
                    <a:lnTo>
                      <a:pt x="5053" y="1749"/>
                    </a:lnTo>
                    <a:lnTo>
                      <a:pt x="5020" y="1732"/>
                    </a:lnTo>
                    <a:lnTo>
                      <a:pt x="4992" y="1714"/>
                    </a:lnTo>
                    <a:lnTo>
                      <a:pt x="4965" y="1695"/>
                    </a:lnTo>
                    <a:lnTo>
                      <a:pt x="4943" y="1675"/>
                    </a:lnTo>
                    <a:lnTo>
                      <a:pt x="4923" y="1657"/>
                    </a:lnTo>
                    <a:lnTo>
                      <a:pt x="4905" y="1637"/>
                    </a:lnTo>
                    <a:lnTo>
                      <a:pt x="4889" y="1617"/>
                    </a:lnTo>
                    <a:lnTo>
                      <a:pt x="4874" y="1596"/>
                    </a:lnTo>
                    <a:lnTo>
                      <a:pt x="4861" y="1574"/>
                    </a:lnTo>
                    <a:lnTo>
                      <a:pt x="4836" y="1532"/>
                    </a:lnTo>
                    <a:lnTo>
                      <a:pt x="4811" y="1488"/>
                    </a:lnTo>
                    <a:lnTo>
                      <a:pt x="4799" y="1471"/>
                    </a:lnTo>
                    <a:lnTo>
                      <a:pt x="4769" y="1427"/>
                    </a:lnTo>
                    <a:lnTo>
                      <a:pt x="4731" y="1367"/>
                    </a:lnTo>
                    <a:lnTo>
                      <a:pt x="4687" y="1306"/>
                    </a:lnTo>
                    <a:lnTo>
                      <a:pt x="4666" y="1277"/>
                    </a:lnTo>
                    <a:lnTo>
                      <a:pt x="4647" y="1252"/>
                    </a:lnTo>
                    <a:lnTo>
                      <a:pt x="4631" y="1232"/>
                    </a:lnTo>
                    <a:lnTo>
                      <a:pt x="4618" y="1219"/>
                    </a:lnTo>
                    <a:lnTo>
                      <a:pt x="4613" y="1215"/>
                    </a:lnTo>
                    <a:lnTo>
                      <a:pt x="4611" y="1214"/>
                    </a:lnTo>
                    <a:lnTo>
                      <a:pt x="4608" y="1215"/>
                    </a:lnTo>
                    <a:lnTo>
                      <a:pt x="4608" y="1217"/>
                    </a:lnTo>
                    <a:lnTo>
                      <a:pt x="4608" y="1224"/>
                    </a:lnTo>
                    <a:lnTo>
                      <a:pt x="4612" y="1232"/>
                    </a:lnTo>
                    <a:lnTo>
                      <a:pt x="4616" y="1245"/>
                    </a:lnTo>
                    <a:lnTo>
                      <a:pt x="4622" y="1260"/>
                    </a:lnTo>
                    <a:lnTo>
                      <a:pt x="4637" y="1295"/>
                    </a:lnTo>
                    <a:lnTo>
                      <a:pt x="4653" y="1327"/>
                    </a:lnTo>
                    <a:lnTo>
                      <a:pt x="4671" y="1357"/>
                    </a:lnTo>
                    <a:lnTo>
                      <a:pt x="4688" y="1387"/>
                    </a:lnTo>
                    <a:lnTo>
                      <a:pt x="4721" y="1440"/>
                    </a:lnTo>
                    <a:lnTo>
                      <a:pt x="4748" y="1484"/>
                    </a:lnTo>
                    <a:lnTo>
                      <a:pt x="4758" y="1502"/>
                    </a:lnTo>
                    <a:lnTo>
                      <a:pt x="4764" y="1517"/>
                    </a:lnTo>
                    <a:lnTo>
                      <a:pt x="4767" y="1524"/>
                    </a:lnTo>
                    <a:lnTo>
                      <a:pt x="4768" y="1529"/>
                    </a:lnTo>
                    <a:lnTo>
                      <a:pt x="4768" y="1534"/>
                    </a:lnTo>
                    <a:lnTo>
                      <a:pt x="4767" y="1538"/>
                    </a:lnTo>
                    <a:lnTo>
                      <a:pt x="4764" y="1542"/>
                    </a:lnTo>
                    <a:lnTo>
                      <a:pt x="4761" y="1544"/>
                    </a:lnTo>
                    <a:lnTo>
                      <a:pt x="4756" y="1546"/>
                    </a:lnTo>
                    <a:lnTo>
                      <a:pt x="4748" y="1546"/>
                    </a:lnTo>
                    <a:lnTo>
                      <a:pt x="4741" y="1544"/>
                    </a:lnTo>
                    <a:lnTo>
                      <a:pt x="4731" y="1543"/>
                    </a:lnTo>
                    <a:lnTo>
                      <a:pt x="4720" y="1541"/>
                    </a:lnTo>
                    <a:lnTo>
                      <a:pt x="4707" y="1537"/>
                    </a:lnTo>
                    <a:lnTo>
                      <a:pt x="4653" y="1522"/>
                    </a:lnTo>
                    <a:lnTo>
                      <a:pt x="4605" y="1507"/>
                    </a:lnTo>
                    <a:lnTo>
                      <a:pt x="4582" y="1501"/>
                    </a:lnTo>
                    <a:lnTo>
                      <a:pt x="4561" y="1493"/>
                    </a:lnTo>
                    <a:lnTo>
                      <a:pt x="4541" y="1484"/>
                    </a:lnTo>
                    <a:lnTo>
                      <a:pt x="4521" y="1477"/>
                    </a:lnTo>
                    <a:lnTo>
                      <a:pt x="4502" y="1467"/>
                    </a:lnTo>
                    <a:lnTo>
                      <a:pt x="4485" y="1457"/>
                    </a:lnTo>
                    <a:lnTo>
                      <a:pt x="4469" y="1446"/>
                    </a:lnTo>
                    <a:lnTo>
                      <a:pt x="4453" y="1433"/>
                    </a:lnTo>
                    <a:lnTo>
                      <a:pt x="4438" y="1418"/>
                    </a:lnTo>
                    <a:lnTo>
                      <a:pt x="4423" y="1402"/>
                    </a:lnTo>
                    <a:lnTo>
                      <a:pt x="4409" y="1385"/>
                    </a:lnTo>
                    <a:lnTo>
                      <a:pt x="4395" y="1365"/>
                    </a:lnTo>
                    <a:lnTo>
                      <a:pt x="4383" y="1342"/>
                    </a:lnTo>
                    <a:lnTo>
                      <a:pt x="4370" y="1316"/>
                    </a:lnTo>
                    <a:lnTo>
                      <a:pt x="4358" y="1290"/>
                    </a:lnTo>
                    <a:lnTo>
                      <a:pt x="4345" y="1261"/>
                    </a:lnTo>
                    <a:lnTo>
                      <a:pt x="4320" y="1200"/>
                    </a:lnTo>
                    <a:lnTo>
                      <a:pt x="4297" y="1138"/>
                    </a:lnTo>
                    <a:lnTo>
                      <a:pt x="4273" y="1076"/>
                    </a:lnTo>
                    <a:lnTo>
                      <a:pt x="4248" y="1019"/>
                    </a:lnTo>
                    <a:lnTo>
                      <a:pt x="4235" y="993"/>
                    </a:lnTo>
                    <a:lnTo>
                      <a:pt x="4223" y="969"/>
                    </a:lnTo>
                    <a:lnTo>
                      <a:pt x="4210" y="948"/>
                    </a:lnTo>
                    <a:lnTo>
                      <a:pt x="4198" y="929"/>
                    </a:lnTo>
                    <a:lnTo>
                      <a:pt x="4172" y="900"/>
                    </a:lnTo>
                    <a:lnTo>
                      <a:pt x="4149" y="874"/>
                    </a:lnTo>
                    <a:lnTo>
                      <a:pt x="4129" y="853"/>
                    </a:lnTo>
                    <a:lnTo>
                      <a:pt x="4114" y="839"/>
                    </a:lnTo>
                    <a:lnTo>
                      <a:pt x="4108" y="835"/>
                    </a:lnTo>
                    <a:lnTo>
                      <a:pt x="4106" y="834"/>
                    </a:lnTo>
                    <a:lnTo>
                      <a:pt x="4104" y="835"/>
                    </a:lnTo>
                    <a:lnTo>
                      <a:pt x="4104" y="839"/>
                    </a:lnTo>
                    <a:lnTo>
                      <a:pt x="4113" y="857"/>
                    </a:lnTo>
                    <a:lnTo>
                      <a:pt x="4133" y="890"/>
                    </a:lnTo>
                    <a:lnTo>
                      <a:pt x="4148" y="913"/>
                    </a:lnTo>
                    <a:lnTo>
                      <a:pt x="4163" y="942"/>
                    </a:lnTo>
                    <a:lnTo>
                      <a:pt x="4179" y="973"/>
                    </a:lnTo>
                    <a:lnTo>
                      <a:pt x="4197" y="1008"/>
                    </a:lnTo>
                    <a:lnTo>
                      <a:pt x="4214" y="1045"/>
                    </a:lnTo>
                    <a:lnTo>
                      <a:pt x="4232" y="1084"/>
                    </a:lnTo>
                    <a:lnTo>
                      <a:pt x="4248" y="1121"/>
                    </a:lnTo>
                    <a:lnTo>
                      <a:pt x="4262" y="1160"/>
                    </a:lnTo>
                    <a:lnTo>
                      <a:pt x="4275" y="1196"/>
                    </a:lnTo>
                    <a:lnTo>
                      <a:pt x="4285" y="1230"/>
                    </a:lnTo>
                    <a:lnTo>
                      <a:pt x="4293" y="1261"/>
                    </a:lnTo>
                    <a:lnTo>
                      <a:pt x="4298" y="1286"/>
                    </a:lnTo>
                    <a:lnTo>
                      <a:pt x="4298" y="1297"/>
                    </a:lnTo>
                    <a:lnTo>
                      <a:pt x="4298" y="1307"/>
                    </a:lnTo>
                    <a:lnTo>
                      <a:pt x="4297" y="1316"/>
                    </a:lnTo>
                    <a:lnTo>
                      <a:pt x="4294" y="1322"/>
                    </a:lnTo>
                    <a:lnTo>
                      <a:pt x="4290" y="1327"/>
                    </a:lnTo>
                    <a:lnTo>
                      <a:pt x="4285" y="1330"/>
                    </a:lnTo>
                    <a:lnTo>
                      <a:pt x="4279" y="1331"/>
                    </a:lnTo>
                    <a:lnTo>
                      <a:pt x="4272" y="1330"/>
                    </a:lnTo>
                    <a:lnTo>
                      <a:pt x="4237" y="1320"/>
                    </a:lnTo>
                    <a:lnTo>
                      <a:pt x="4195" y="1307"/>
                    </a:lnTo>
                    <a:lnTo>
                      <a:pt x="4152" y="1294"/>
                    </a:lnTo>
                    <a:lnTo>
                      <a:pt x="4107" y="1279"/>
                    </a:lnTo>
                    <a:lnTo>
                      <a:pt x="4084" y="1270"/>
                    </a:lnTo>
                    <a:lnTo>
                      <a:pt x="4063" y="1261"/>
                    </a:lnTo>
                    <a:lnTo>
                      <a:pt x="4043" y="1252"/>
                    </a:lnTo>
                    <a:lnTo>
                      <a:pt x="4025" y="1242"/>
                    </a:lnTo>
                    <a:lnTo>
                      <a:pt x="4007" y="1232"/>
                    </a:lnTo>
                    <a:lnTo>
                      <a:pt x="3993" y="1222"/>
                    </a:lnTo>
                    <a:lnTo>
                      <a:pt x="3981" y="1212"/>
                    </a:lnTo>
                    <a:lnTo>
                      <a:pt x="3971" y="1201"/>
                    </a:lnTo>
                    <a:lnTo>
                      <a:pt x="3962" y="1187"/>
                    </a:lnTo>
                    <a:lnTo>
                      <a:pt x="3952" y="1169"/>
                    </a:lnTo>
                    <a:lnTo>
                      <a:pt x="3942" y="1146"/>
                    </a:lnTo>
                    <a:lnTo>
                      <a:pt x="3931" y="1121"/>
                    </a:lnTo>
                    <a:lnTo>
                      <a:pt x="3907" y="1065"/>
                    </a:lnTo>
                    <a:lnTo>
                      <a:pt x="3882" y="1003"/>
                    </a:lnTo>
                    <a:lnTo>
                      <a:pt x="3857" y="938"/>
                    </a:lnTo>
                    <a:lnTo>
                      <a:pt x="3832" y="878"/>
                    </a:lnTo>
                    <a:lnTo>
                      <a:pt x="3821" y="849"/>
                    </a:lnTo>
                    <a:lnTo>
                      <a:pt x="3810" y="823"/>
                    </a:lnTo>
                    <a:lnTo>
                      <a:pt x="3799" y="801"/>
                    </a:lnTo>
                    <a:lnTo>
                      <a:pt x="3787" y="781"/>
                    </a:lnTo>
                    <a:lnTo>
                      <a:pt x="3774" y="754"/>
                    </a:lnTo>
                    <a:lnTo>
                      <a:pt x="3759" y="729"/>
                    </a:lnTo>
                    <a:lnTo>
                      <a:pt x="3744" y="706"/>
                    </a:lnTo>
                    <a:lnTo>
                      <a:pt x="3728" y="686"/>
                    </a:lnTo>
                    <a:lnTo>
                      <a:pt x="3714" y="667"/>
                    </a:lnTo>
                    <a:lnTo>
                      <a:pt x="3699" y="651"/>
                    </a:lnTo>
                    <a:lnTo>
                      <a:pt x="3686" y="637"/>
                    </a:lnTo>
                    <a:lnTo>
                      <a:pt x="3674" y="627"/>
                    </a:lnTo>
                    <a:lnTo>
                      <a:pt x="3664" y="618"/>
                    </a:lnTo>
                    <a:lnTo>
                      <a:pt x="3655" y="615"/>
                    </a:lnTo>
                    <a:lnTo>
                      <a:pt x="3653" y="613"/>
                    </a:lnTo>
                    <a:lnTo>
                      <a:pt x="3649" y="612"/>
                    </a:lnTo>
                    <a:lnTo>
                      <a:pt x="3648" y="613"/>
                    </a:lnTo>
                    <a:lnTo>
                      <a:pt x="3646" y="615"/>
                    </a:lnTo>
                    <a:lnTo>
                      <a:pt x="3645" y="617"/>
                    </a:lnTo>
                    <a:lnTo>
                      <a:pt x="3645" y="620"/>
                    </a:lnTo>
                    <a:lnTo>
                      <a:pt x="3646" y="623"/>
                    </a:lnTo>
                    <a:lnTo>
                      <a:pt x="3648" y="628"/>
                    </a:lnTo>
                    <a:lnTo>
                      <a:pt x="3654" y="641"/>
                    </a:lnTo>
                    <a:lnTo>
                      <a:pt x="3664" y="657"/>
                    </a:lnTo>
                    <a:lnTo>
                      <a:pt x="3680" y="683"/>
                    </a:lnTo>
                    <a:lnTo>
                      <a:pt x="3699" y="714"/>
                    </a:lnTo>
                    <a:lnTo>
                      <a:pt x="3719" y="751"/>
                    </a:lnTo>
                    <a:lnTo>
                      <a:pt x="3740" y="789"/>
                    </a:lnTo>
                    <a:lnTo>
                      <a:pt x="3762" y="832"/>
                    </a:lnTo>
                    <a:lnTo>
                      <a:pt x="3785" y="877"/>
                    </a:lnTo>
                    <a:lnTo>
                      <a:pt x="3806" y="922"/>
                    </a:lnTo>
                    <a:lnTo>
                      <a:pt x="3827" y="967"/>
                    </a:lnTo>
                    <a:lnTo>
                      <a:pt x="3846" y="1010"/>
                    </a:lnTo>
                    <a:lnTo>
                      <a:pt x="3864" y="1051"/>
                    </a:lnTo>
                    <a:lnTo>
                      <a:pt x="3877" y="1090"/>
                    </a:lnTo>
                    <a:lnTo>
                      <a:pt x="3889" y="1125"/>
                    </a:lnTo>
                    <a:lnTo>
                      <a:pt x="3892" y="1140"/>
                    </a:lnTo>
                    <a:lnTo>
                      <a:pt x="3895" y="1154"/>
                    </a:lnTo>
                    <a:lnTo>
                      <a:pt x="3896" y="1166"/>
                    </a:lnTo>
                    <a:lnTo>
                      <a:pt x="3897" y="1177"/>
                    </a:lnTo>
                    <a:lnTo>
                      <a:pt x="3896" y="1186"/>
                    </a:lnTo>
                    <a:lnTo>
                      <a:pt x="3895" y="1194"/>
                    </a:lnTo>
                    <a:lnTo>
                      <a:pt x="3891" y="1199"/>
                    </a:lnTo>
                    <a:lnTo>
                      <a:pt x="3886" y="1201"/>
                    </a:lnTo>
                    <a:lnTo>
                      <a:pt x="3872" y="1204"/>
                    </a:lnTo>
                    <a:lnTo>
                      <a:pt x="3856" y="1204"/>
                    </a:lnTo>
                    <a:lnTo>
                      <a:pt x="3837" y="1202"/>
                    </a:lnTo>
                    <a:lnTo>
                      <a:pt x="3816" y="1201"/>
                    </a:lnTo>
                    <a:lnTo>
                      <a:pt x="3792" y="1197"/>
                    </a:lnTo>
                    <a:lnTo>
                      <a:pt x="3769" y="1192"/>
                    </a:lnTo>
                    <a:lnTo>
                      <a:pt x="3745" y="1186"/>
                    </a:lnTo>
                    <a:lnTo>
                      <a:pt x="3720" y="1179"/>
                    </a:lnTo>
                    <a:lnTo>
                      <a:pt x="3695" y="1170"/>
                    </a:lnTo>
                    <a:lnTo>
                      <a:pt x="3673" y="1160"/>
                    </a:lnTo>
                    <a:lnTo>
                      <a:pt x="3650" y="1149"/>
                    </a:lnTo>
                    <a:lnTo>
                      <a:pt x="3629" y="1136"/>
                    </a:lnTo>
                    <a:lnTo>
                      <a:pt x="3620" y="1130"/>
                    </a:lnTo>
                    <a:lnTo>
                      <a:pt x="3611" y="1124"/>
                    </a:lnTo>
                    <a:lnTo>
                      <a:pt x="3603" y="1116"/>
                    </a:lnTo>
                    <a:lnTo>
                      <a:pt x="3597" y="1109"/>
                    </a:lnTo>
                    <a:lnTo>
                      <a:pt x="3589" y="1101"/>
                    </a:lnTo>
                    <a:lnTo>
                      <a:pt x="3584" y="1094"/>
                    </a:lnTo>
                    <a:lnTo>
                      <a:pt x="3579" y="1086"/>
                    </a:lnTo>
                    <a:lnTo>
                      <a:pt x="3575" y="1078"/>
                    </a:lnTo>
                    <a:lnTo>
                      <a:pt x="3558" y="1034"/>
                    </a:lnTo>
                    <a:lnTo>
                      <a:pt x="3535" y="970"/>
                    </a:lnTo>
                    <a:lnTo>
                      <a:pt x="3507" y="893"/>
                    </a:lnTo>
                    <a:lnTo>
                      <a:pt x="3474" y="810"/>
                    </a:lnTo>
                    <a:lnTo>
                      <a:pt x="3458" y="768"/>
                    </a:lnTo>
                    <a:lnTo>
                      <a:pt x="3442" y="728"/>
                    </a:lnTo>
                    <a:lnTo>
                      <a:pt x="3424" y="689"/>
                    </a:lnTo>
                    <a:lnTo>
                      <a:pt x="3408" y="653"/>
                    </a:lnTo>
                    <a:lnTo>
                      <a:pt x="3392" y="621"/>
                    </a:lnTo>
                    <a:lnTo>
                      <a:pt x="3376" y="592"/>
                    </a:lnTo>
                    <a:lnTo>
                      <a:pt x="3368" y="581"/>
                    </a:lnTo>
                    <a:lnTo>
                      <a:pt x="3362" y="570"/>
                    </a:lnTo>
                    <a:lnTo>
                      <a:pt x="3354" y="561"/>
                    </a:lnTo>
                    <a:lnTo>
                      <a:pt x="3348" y="553"/>
                    </a:lnTo>
                    <a:lnTo>
                      <a:pt x="3323" y="530"/>
                    </a:lnTo>
                    <a:lnTo>
                      <a:pt x="3301" y="510"/>
                    </a:lnTo>
                    <a:lnTo>
                      <a:pt x="3291" y="502"/>
                    </a:lnTo>
                    <a:lnTo>
                      <a:pt x="3282" y="496"/>
                    </a:lnTo>
                    <a:lnTo>
                      <a:pt x="3275" y="491"/>
                    </a:lnTo>
                    <a:lnTo>
                      <a:pt x="3268" y="488"/>
                    </a:lnTo>
                    <a:lnTo>
                      <a:pt x="3263" y="487"/>
                    </a:lnTo>
                    <a:lnTo>
                      <a:pt x="3261" y="488"/>
                    </a:lnTo>
                    <a:lnTo>
                      <a:pt x="3260" y="492"/>
                    </a:lnTo>
                    <a:lnTo>
                      <a:pt x="3261" y="498"/>
                    </a:lnTo>
                    <a:lnTo>
                      <a:pt x="3265" y="507"/>
                    </a:lnTo>
                    <a:lnTo>
                      <a:pt x="3270" y="517"/>
                    </a:lnTo>
                    <a:lnTo>
                      <a:pt x="3278" y="532"/>
                    </a:lnTo>
                    <a:lnTo>
                      <a:pt x="3288" y="548"/>
                    </a:lnTo>
                    <a:lnTo>
                      <a:pt x="3301" y="571"/>
                    </a:lnTo>
                    <a:lnTo>
                      <a:pt x="3317" y="600"/>
                    </a:lnTo>
                    <a:lnTo>
                      <a:pt x="3333" y="633"/>
                    </a:lnTo>
                    <a:lnTo>
                      <a:pt x="3353" y="673"/>
                    </a:lnTo>
                    <a:lnTo>
                      <a:pt x="3393" y="762"/>
                    </a:lnTo>
                    <a:lnTo>
                      <a:pt x="3433" y="857"/>
                    </a:lnTo>
                    <a:lnTo>
                      <a:pt x="3452" y="903"/>
                    </a:lnTo>
                    <a:lnTo>
                      <a:pt x="3469" y="948"/>
                    </a:lnTo>
                    <a:lnTo>
                      <a:pt x="3484" y="989"/>
                    </a:lnTo>
                    <a:lnTo>
                      <a:pt x="3497" y="1026"/>
                    </a:lnTo>
                    <a:lnTo>
                      <a:pt x="3507" y="1059"/>
                    </a:lnTo>
                    <a:lnTo>
                      <a:pt x="3513" y="1085"/>
                    </a:lnTo>
                    <a:lnTo>
                      <a:pt x="3514" y="1095"/>
                    </a:lnTo>
                    <a:lnTo>
                      <a:pt x="3514" y="1103"/>
                    </a:lnTo>
                    <a:lnTo>
                      <a:pt x="3513" y="1109"/>
                    </a:lnTo>
                    <a:lnTo>
                      <a:pt x="3512" y="1113"/>
                    </a:lnTo>
                    <a:lnTo>
                      <a:pt x="3508" y="1114"/>
                    </a:lnTo>
                    <a:lnTo>
                      <a:pt x="3504" y="1116"/>
                    </a:lnTo>
                    <a:lnTo>
                      <a:pt x="3498" y="1119"/>
                    </a:lnTo>
                    <a:lnTo>
                      <a:pt x="3492" y="1120"/>
                    </a:lnTo>
                    <a:lnTo>
                      <a:pt x="3475" y="1123"/>
                    </a:lnTo>
                    <a:lnTo>
                      <a:pt x="3456" y="1124"/>
                    </a:lnTo>
                    <a:lnTo>
                      <a:pt x="3433" y="1125"/>
                    </a:lnTo>
                    <a:lnTo>
                      <a:pt x="3408" y="1125"/>
                    </a:lnTo>
                    <a:lnTo>
                      <a:pt x="3381" y="1123"/>
                    </a:lnTo>
                    <a:lnTo>
                      <a:pt x="3353" y="1120"/>
                    </a:lnTo>
                    <a:lnTo>
                      <a:pt x="3324" y="1116"/>
                    </a:lnTo>
                    <a:lnTo>
                      <a:pt x="3295" y="1110"/>
                    </a:lnTo>
                    <a:lnTo>
                      <a:pt x="3266" y="1104"/>
                    </a:lnTo>
                    <a:lnTo>
                      <a:pt x="3238" y="1095"/>
                    </a:lnTo>
                    <a:lnTo>
                      <a:pt x="3212" y="1085"/>
                    </a:lnTo>
                    <a:lnTo>
                      <a:pt x="3188" y="1073"/>
                    </a:lnTo>
                    <a:lnTo>
                      <a:pt x="3178" y="1066"/>
                    </a:lnTo>
                    <a:lnTo>
                      <a:pt x="3169" y="1059"/>
                    </a:lnTo>
                    <a:lnTo>
                      <a:pt x="3159" y="1051"/>
                    </a:lnTo>
                    <a:lnTo>
                      <a:pt x="3150" y="1043"/>
                    </a:lnTo>
                    <a:lnTo>
                      <a:pt x="3135" y="1026"/>
                    </a:lnTo>
                    <a:lnTo>
                      <a:pt x="3120" y="1009"/>
                    </a:lnTo>
                    <a:lnTo>
                      <a:pt x="3106" y="990"/>
                    </a:lnTo>
                    <a:lnTo>
                      <a:pt x="3095" y="970"/>
                    </a:lnTo>
                    <a:lnTo>
                      <a:pt x="3084" y="950"/>
                    </a:lnTo>
                    <a:lnTo>
                      <a:pt x="3074" y="929"/>
                    </a:lnTo>
                    <a:lnTo>
                      <a:pt x="3065" y="908"/>
                    </a:lnTo>
                    <a:lnTo>
                      <a:pt x="3057" y="887"/>
                    </a:lnTo>
                    <a:lnTo>
                      <a:pt x="3045" y="843"/>
                    </a:lnTo>
                    <a:lnTo>
                      <a:pt x="3034" y="799"/>
                    </a:lnTo>
                    <a:lnTo>
                      <a:pt x="3025" y="759"/>
                    </a:lnTo>
                    <a:lnTo>
                      <a:pt x="3018" y="722"/>
                    </a:lnTo>
                    <a:lnTo>
                      <a:pt x="3010" y="679"/>
                    </a:lnTo>
                    <a:lnTo>
                      <a:pt x="3000" y="631"/>
                    </a:lnTo>
                    <a:lnTo>
                      <a:pt x="2988" y="577"/>
                    </a:lnTo>
                    <a:lnTo>
                      <a:pt x="2973" y="522"/>
                    </a:lnTo>
                    <a:lnTo>
                      <a:pt x="2964" y="496"/>
                    </a:lnTo>
                    <a:lnTo>
                      <a:pt x="2956" y="470"/>
                    </a:lnTo>
                    <a:lnTo>
                      <a:pt x="2946" y="445"/>
                    </a:lnTo>
                    <a:lnTo>
                      <a:pt x="2938" y="422"/>
                    </a:lnTo>
                    <a:lnTo>
                      <a:pt x="2928" y="401"/>
                    </a:lnTo>
                    <a:lnTo>
                      <a:pt x="2919" y="384"/>
                    </a:lnTo>
                    <a:lnTo>
                      <a:pt x="2909" y="369"/>
                    </a:lnTo>
                    <a:lnTo>
                      <a:pt x="2899" y="356"/>
                    </a:lnTo>
                    <a:lnTo>
                      <a:pt x="2888" y="346"/>
                    </a:lnTo>
                    <a:lnTo>
                      <a:pt x="2879" y="339"/>
                    </a:lnTo>
                    <a:lnTo>
                      <a:pt x="2872" y="335"/>
                    </a:lnTo>
                    <a:lnTo>
                      <a:pt x="2867" y="335"/>
                    </a:lnTo>
                    <a:lnTo>
                      <a:pt x="2865" y="335"/>
                    </a:lnTo>
                    <a:lnTo>
                      <a:pt x="2863" y="336"/>
                    </a:lnTo>
                    <a:lnTo>
                      <a:pt x="2863" y="339"/>
                    </a:lnTo>
                    <a:lnTo>
                      <a:pt x="2862" y="341"/>
                    </a:lnTo>
                    <a:lnTo>
                      <a:pt x="2862" y="347"/>
                    </a:lnTo>
                    <a:lnTo>
                      <a:pt x="2863" y="356"/>
                    </a:lnTo>
                    <a:lnTo>
                      <a:pt x="2870" y="380"/>
                    </a:lnTo>
                    <a:lnTo>
                      <a:pt x="2882" y="410"/>
                    </a:lnTo>
                    <a:lnTo>
                      <a:pt x="2895" y="444"/>
                    </a:lnTo>
                    <a:lnTo>
                      <a:pt x="2913" y="480"/>
                    </a:lnTo>
                    <a:lnTo>
                      <a:pt x="2924" y="500"/>
                    </a:lnTo>
                    <a:lnTo>
                      <a:pt x="2934" y="525"/>
                    </a:lnTo>
                    <a:lnTo>
                      <a:pt x="2944" y="555"/>
                    </a:lnTo>
                    <a:lnTo>
                      <a:pt x="2954" y="587"/>
                    </a:lnTo>
                    <a:lnTo>
                      <a:pt x="2964" y="622"/>
                    </a:lnTo>
                    <a:lnTo>
                      <a:pt x="2973" y="658"/>
                    </a:lnTo>
                    <a:lnTo>
                      <a:pt x="2983" y="696"/>
                    </a:lnTo>
                    <a:lnTo>
                      <a:pt x="2990" y="734"/>
                    </a:lnTo>
                    <a:lnTo>
                      <a:pt x="3005" y="808"/>
                    </a:lnTo>
                    <a:lnTo>
                      <a:pt x="3016" y="874"/>
                    </a:lnTo>
                    <a:lnTo>
                      <a:pt x="3024" y="927"/>
                    </a:lnTo>
                    <a:lnTo>
                      <a:pt x="3026" y="959"/>
                    </a:lnTo>
                    <a:lnTo>
                      <a:pt x="3026" y="964"/>
                    </a:lnTo>
                    <a:lnTo>
                      <a:pt x="3025" y="968"/>
                    </a:lnTo>
                    <a:lnTo>
                      <a:pt x="3023" y="973"/>
                    </a:lnTo>
                    <a:lnTo>
                      <a:pt x="3020" y="976"/>
                    </a:lnTo>
                    <a:lnTo>
                      <a:pt x="3011" y="985"/>
                    </a:lnTo>
                    <a:lnTo>
                      <a:pt x="3000" y="993"/>
                    </a:lnTo>
                    <a:lnTo>
                      <a:pt x="2986" y="1000"/>
                    </a:lnTo>
                    <a:lnTo>
                      <a:pt x="2970" y="1006"/>
                    </a:lnTo>
                    <a:lnTo>
                      <a:pt x="2953" y="1011"/>
                    </a:lnTo>
                    <a:lnTo>
                      <a:pt x="2934" y="1015"/>
                    </a:lnTo>
                    <a:lnTo>
                      <a:pt x="2914" y="1016"/>
                    </a:lnTo>
                    <a:lnTo>
                      <a:pt x="2893" y="1016"/>
                    </a:lnTo>
                    <a:lnTo>
                      <a:pt x="2872" y="1015"/>
                    </a:lnTo>
                    <a:lnTo>
                      <a:pt x="2849" y="1011"/>
                    </a:lnTo>
                    <a:lnTo>
                      <a:pt x="2829" y="1006"/>
                    </a:lnTo>
                    <a:lnTo>
                      <a:pt x="2808" y="998"/>
                    </a:lnTo>
                    <a:lnTo>
                      <a:pt x="2798" y="993"/>
                    </a:lnTo>
                    <a:lnTo>
                      <a:pt x="2788" y="988"/>
                    </a:lnTo>
                    <a:lnTo>
                      <a:pt x="2779" y="980"/>
                    </a:lnTo>
                    <a:lnTo>
                      <a:pt x="2770" y="974"/>
                    </a:lnTo>
                    <a:lnTo>
                      <a:pt x="2753" y="958"/>
                    </a:lnTo>
                    <a:lnTo>
                      <a:pt x="2737" y="942"/>
                    </a:lnTo>
                    <a:lnTo>
                      <a:pt x="2724" y="924"/>
                    </a:lnTo>
                    <a:lnTo>
                      <a:pt x="2713" y="907"/>
                    </a:lnTo>
                    <a:lnTo>
                      <a:pt x="2703" y="888"/>
                    </a:lnTo>
                    <a:lnTo>
                      <a:pt x="2694" y="868"/>
                    </a:lnTo>
                    <a:lnTo>
                      <a:pt x="2687" y="849"/>
                    </a:lnTo>
                    <a:lnTo>
                      <a:pt x="2682" y="829"/>
                    </a:lnTo>
                    <a:lnTo>
                      <a:pt x="2673" y="791"/>
                    </a:lnTo>
                    <a:lnTo>
                      <a:pt x="2667" y="754"/>
                    </a:lnTo>
                    <a:lnTo>
                      <a:pt x="2662" y="721"/>
                    </a:lnTo>
                    <a:lnTo>
                      <a:pt x="2657" y="692"/>
                    </a:lnTo>
                    <a:lnTo>
                      <a:pt x="2648" y="656"/>
                    </a:lnTo>
                    <a:lnTo>
                      <a:pt x="2639" y="605"/>
                    </a:lnTo>
                    <a:lnTo>
                      <a:pt x="2629" y="545"/>
                    </a:lnTo>
                    <a:lnTo>
                      <a:pt x="2617" y="481"/>
                    </a:lnTo>
                    <a:lnTo>
                      <a:pt x="2609" y="450"/>
                    </a:lnTo>
                    <a:lnTo>
                      <a:pt x="2601" y="421"/>
                    </a:lnTo>
                    <a:lnTo>
                      <a:pt x="2592" y="394"/>
                    </a:lnTo>
                    <a:lnTo>
                      <a:pt x="2582" y="370"/>
                    </a:lnTo>
                    <a:lnTo>
                      <a:pt x="2577" y="359"/>
                    </a:lnTo>
                    <a:lnTo>
                      <a:pt x="2572" y="350"/>
                    </a:lnTo>
                    <a:lnTo>
                      <a:pt x="2566" y="341"/>
                    </a:lnTo>
                    <a:lnTo>
                      <a:pt x="2560" y="335"/>
                    </a:lnTo>
                    <a:lnTo>
                      <a:pt x="2553" y="329"/>
                    </a:lnTo>
                    <a:lnTo>
                      <a:pt x="2547" y="325"/>
                    </a:lnTo>
                    <a:lnTo>
                      <a:pt x="2540" y="322"/>
                    </a:lnTo>
                    <a:lnTo>
                      <a:pt x="2533" y="321"/>
                    </a:lnTo>
                    <a:lnTo>
                      <a:pt x="2526" y="321"/>
                    </a:lnTo>
                    <a:lnTo>
                      <a:pt x="2521" y="322"/>
                    </a:lnTo>
                    <a:lnTo>
                      <a:pt x="2516" y="324"/>
                    </a:lnTo>
                    <a:lnTo>
                      <a:pt x="2512" y="326"/>
                    </a:lnTo>
                    <a:lnTo>
                      <a:pt x="2508" y="329"/>
                    </a:lnTo>
                    <a:lnTo>
                      <a:pt x="2506" y="331"/>
                    </a:lnTo>
                    <a:lnTo>
                      <a:pt x="2505" y="335"/>
                    </a:lnTo>
                    <a:lnTo>
                      <a:pt x="2503" y="339"/>
                    </a:lnTo>
                    <a:lnTo>
                      <a:pt x="2503" y="349"/>
                    </a:lnTo>
                    <a:lnTo>
                      <a:pt x="2505" y="359"/>
                    </a:lnTo>
                    <a:lnTo>
                      <a:pt x="2508" y="371"/>
                    </a:lnTo>
                    <a:lnTo>
                      <a:pt x="2515" y="385"/>
                    </a:lnTo>
                    <a:lnTo>
                      <a:pt x="2528" y="414"/>
                    </a:lnTo>
                    <a:lnTo>
                      <a:pt x="2546" y="446"/>
                    </a:lnTo>
                    <a:lnTo>
                      <a:pt x="2562" y="481"/>
                    </a:lnTo>
                    <a:lnTo>
                      <a:pt x="2577" y="515"/>
                    </a:lnTo>
                    <a:lnTo>
                      <a:pt x="2585" y="532"/>
                    </a:lnTo>
                    <a:lnTo>
                      <a:pt x="2592" y="555"/>
                    </a:lnTo>
                    <a:lnTo>
                      <a:pt x="2600" y="581"/>
                    </a:lnTo>
                    <a:lnTo>
                      <a:pt x="2608" y="610"/>
                    </a:lnTo>
                    <a:lnTo>
                      <a:pt x="2617" y="641"/>
                    </a:lnTo>
                    <a:lnTo>
                      <a:pt x="2624" y="673"/>
                    </a:lnTo>
                    <a:lnTo>
                      <a:pt x="2631" y="707"/>
                    </a:lnTo>
                    <a:lnTo>
                      <a:pt x="2637" y="741"/>
                    </a:lnTo>
                    <a:lnTo>
                      <a:pt x="2642" y="774"/>
                    </a:lnTo>
                    <a:lnTo>
                      <a:pt x="2644" y="808"/>
                    </a:lnTo>
                    <a:lnTo>
                      <a:pt x="2646" y="839"/>
                    </a:lnTo>
                    <a:lnTo>
                      <a:pt x="2644" y="868"/>
                    </a:lnTo>
                    <a:lnTo>
                      <a:pt x="2643" y="882"/>
                    </a:lnTo>
                    <a:lnTo>
                      <a:pt x="2641" y="894"/>
                    </a:lnTo>
                    <a:lnTo>
                      <a:pt x="2638" y="905"/>
                    </a:lnTo>
                    <a:lnTo>
                      <a:pt x="2634" y="917"/>
                    </a:lnTo>
                    <a:lnTo>
                      <a:pt x="2629" y="927"/>
                    </a:lnTo>
                    <a:lnTo>
                      <a:pt x="2624" y="935"/>
                    </a:lnTo>
                    <a:lnTo>
                      <a:pt x="2618" y="943"/>
                    </a:lnTo>
                    <a:lnTo>
                      <a:pt x="2612" y="949"/>
                    </a:lnTo>
                    <a:lnTo>
                      <a:pt x="2604" y="954"/>
                    </a:lnTo>
                    <a:lnTo>
                      <a:pt x="2596" y="959"/>
                    </a:lnTo>
                    <a:lnTo>
                      <a:pt x="2586" y="963"/>
                    </a:lnTo>
                    <a:lnTo>
                      <a:pt x="2576" y="965"/>
                    </a:lnTo>
                    <a:lnTo>
                      <a:pt x="2565" y="969"/>
                    </a:lnTo>
                    <a:lnTo>
                      <a:pt x="2552" y="970"/>
                    </a:lnTo>
                    <a:lnTo>
                      <a:pt x="2541" y="971"/>
                    </a:lnTo>
                    <a:lnTo>
                      <a:pt x="2527" y="973"/>
                    </a:lnTo>
                    <a:lnTo>
                      <a:pt x="2501" y="971"/>
                    </a:lnTo>
                    <a:lnTo>
                      <a:pt x="2473" y="969"/>
                    </a:lnTo>
                    <a:lnTo>
                      <a:pt x="2445" y="963"/>
                    </a:lnTo>
                    <a:lnTo>
                      <a:pt x="2415" y="955"/>
                    </a:lnTo>
                    <a:lnTo>
                      <a:pt x="2387" y="947"/>
                    </a:lnTo>
                    <a:lnTo>
                      <a:pt x="2360" y="934"/>
                    </a:lnTo>
                    <a:lnTo>
                      <a:pt x="2346" y="928"/>
                    </a:lnTo>
                    <a:lnTo>
                      <a:pt x="2334" y="920"/>
                    </a:lnTo>
                    <a:lnTo>
                      <a:pt x="2321" y="913"/>
                    </a:lnTo>
                    <a:lnTo>
                      <a:pt x="2309" y="905"/>
                    </a:lnTo>
                    <a:lnTo>
                      <a:pt x="2298" y="897"/>
                    </a:lnTo>
                    <a:lnTo>
                      <a:pt x="2288" y="888"/>
                    </a:lnTo>
                    <a:lnTo>
                      <a:pt x="2278" y="879"/>
                    </a:lnTo>
                    <a:lnTo>
                      <a:pt x="2268" y="869"/>
                    </a:lnTo>
                    <a:lnTo>
                      <a:pt x="2260" y="859"/>
                    </a:lnTo>
                    <a:lnTo>
                      <a:pt x="2253" y="848"/>
                    </a:lnTo>
                    <a:lnTo>
                      <a:pt x="2246" y="837"/>
                    </a:lnTo>
                    <a:lnTo>
                      <a:pt x="2241" y="825"/>
                    </a:lnTo>
                    <a:lnTo>
                      <a:pt x="2231" y="799"/>
                    </a:lnTo>
                    <a:lnTo>
                      <a:pt x="2221" y="769"/>
                    </a:lnTo>
                    <a:lnTo>
                      <a:pt x="2213" y="737"/>
                    </a:lnTo>
                    <a:lnTo>
                      <a:pt x="2203" y="703"/>
                    </a:lnTo>
                    <a:lnTo>
                      <a:pt x="2185" y="632"/>
                    </a:lnTo>
                    <a:lnTo>
                      <a:pt x="2167" y="560"/>
                    </a:lnTo>
                    <a:lnTo>
                      <a:pt x="2157" y="523"/>
                    </a:lnTo>
                    <a:lnTo>
                      <a:pt x="2147" y="490"/>
                    </a:lnTo>
                    <a:lnTo>
                      <a:pt x="2137" y="457"/>
                    </a:lnTo>
                    <a:lnTo>
                      <a:pt x="2125" y="427"/>
                    </a:lnTo>
                    <a:lnTo>
                      <a:pt x="2113" y="400"/>
                    </a:lnTo>
                    <a:lnTo>
                      <a:pt x="2100" y="376"/>
                    </a:lnTo>
                    <a:lnTo>
                      <a:pt x="2094" y="366"/>
                    </a:lnTo>
                    <a:lnTo>
                      <a:pt x="2088" y="356"/>
                    </a:lnTo>
                    <a:lnTo>
                      <a:pt x="2080" y="349"/>
                    </a:lnTo>
                    <a:lnTo>
                      <a:pt x="2073" y="341"/>
                    </a:lnTo>
                    <a:lnTo>
                      <a:pt x="2060" y="330"/>
                    </a:lnTo>
                    <a:lnTo>
                      <a:pt x="2050" y="321"/>
                    </a:lnTo>
                    <a:lnTo>
                      <a:pt x="2042" y="314"/>
                    </a:lnTo>
                    <a:lnTo>
                      <a:pt x="2034" y="310"/>
                    </a:lnTo>
                    <a:lnTo>
                      <a:pt x="2031" y="309"/>
                    </a:lnTo>
                    <a:lnTo>
                      <a:pt x="2027" y="309"/>
                    </a:lnTo>
                    <a:lnTo>
                      <a:pt x="2026" y="312"/>
                    </a:lnTo>
                    <a:lnTo>
                      <a:pt x="2026" y="316"/>
                    </a:lnTo>
                    <a:lnTo>
                      <a:pt x="2028" y="331"/>
                    </a:lnTo>
                    <a:lnTo>
                      <a:pt x="2035" y="352"/>
                    </a:lnTo>
                    <a:lnTo>
                      <a:pt x="2047" y="379"/>
                    </a:lnTo>
                    <a:lnTo>
                      <a:pt x="2058" y="410"/>
                    </a:lnTo>
                    <a:lnTo>
                      <a:pt x="2077" y="455"/>
                    </a:lnTo>
                    <a:lnTo>
                      <a:pt x="2103" y="520"/>
                    </a:lnTo>
                    <a:lnTo>
                      <a:pt x="2118" y="557"/>
                    </a:lnTo>
                    <a:lnTo>
                      <a:pt x="2132" y="596"/>
                    </a:lnTo>
                    <a:lnTo>
                      <a:pt x="2145" y="637"/>
                    </a:lnTo>
                    <a:lnTo>
                      <a:pt x="2158" y="678"/>
                    </a:lnTo>
                    <a:lnTo>
                      <a:pt x="2168" y="718"/>
                    </a:lnTo>
                    <a:lnTo>
                      <a:pt x="2175" y="756"/>
                    </a:lnTo>
                    <a:lnTo>
                      <a:pt x="2178" y="774"/>
                    </a:lnTo>
                    <a:lnTo>
                      <a:pt x="2180" y="792"/>
                    </a:lnTo>
                    <a:lnTo>
                      <a:pt x="2180" y="808"/>
                    </a:lnTo>
                    <a:lnTo>
                      <a:pt x="2180" y="823"/>
                    </a:lnTo>
                    <a:lnTo>
                      <a:pt x="2179" y="837"/>
                    </a:lnTo>
                    <a:lnTo>
                      <a:pt x="2175" y="849"/>
                    </a:lnTo>
                    <a:lnTo>
                      <a:pt x="2172" y="860"/>
                    </a:lnTo>
                    <a:lnTo>
                      <a:pt x="2165" y="870"/>
                    </a:lnTo>
                    <a:lnTo>
                      <a:pt x="2159" y="878"/>
                    </a:lnTo>
                    <a:lnTo>
                      <a:pt x="2150" y="884"/>
                    </a:lnTo>
                    <a:lnTo>
                      <a:pt x="2140" y="888"/>
                    </a:lnTo>
                    <a:lnTo>
                      <a:pt x="2128" y="890"/>
                    </a:lnTo>
                    <a:lnTo>
                      <a:pt x="2103" y="890"/>
                    </a:lnTo>
                    <a:lnTo>
                      <a:pt x="2080" y="889"/>
                    </a:lnTo>
                    <a:lnTo>
                      <a:pt x="2059" y="887"/>
                    </a:lnTo>
                    <a:lnTo>
                      <a:pt x="2039" y="883"/>
                    </a:lnTo>
                    <a:lnTo>
                      <a:pt x="2022" y="878"/>
                    </a:lnTo>
                    <a:lnTo>
                      <a:pt x="2004" y="872"/>
                    </a:lnTo>
                    <a:lnTo>
                      <a:pt x="1989" y="865"/>
                    </a:lnTo>
                    <a:lnTo>
                      <a:pt x="1974" y="857"/>
                    </a:lnTo>
                    <a:lnTo>
                      <a:pt x="1959" y="848"/>
                    </a:lnTo>
                    <a:lnTo>
                      <a:pt x="1946" y="838"/>
                    </a:lnTo>
                    <a:lnTo>
                      <a:pt x="1932" y="827"/>
                    </a:lnTo>
                    <a:lnTo>
                      <a:pt x="1918" y="815"/>
                    </a:lnTo>
                    <a:lnTo>
                      <a:pt x="1891" y="789"/>
                    </a:lnTo>
                    <a:lnTo>
                      <a:pt x="1861" y="762"/>
                    </a:lnTo>
                    <a:lnTo>
                      <a:pt x="1845" y="748"/>
                    </a:lnTo>
                    <a:lnTo>
                      <a:pt x="1831" y="734"/>
                    </a:lnTo>
                    <a:lnTo>
                      <a:pt x="1817" y="722"/>
                    </a:lnTo>
                    <a:lnTo>
                      <a:pt x="1806" y="711"/>
                    </a:lnTo>
                    <a:lnTo>
                      <a:pt x="1796" y="698"/>
                    </a:lnTo>
                    <a:lnTo>
                      <a:pt x="1786" y="686"/>
                    </a:lnTo>
                    <a:lnTo>
                      <a:pt x="1777" y="673"/>
                    </a:lnTo>
                    <a:lnTo>
                      <a:pt x="1770" y="659"/>
                    </a:lnTo>
                    <a:lnTo>
                      <a:pt x="1762" y="646"/>
                    </a:lnTo>
                    <a:lnTo>
                      <a:pt x="1756" y="632"/>
                    </a:lnTo>
                    <a:lnTo>
                      <a:pt x="1750" y="616"/>
                    </a:lnTo>
                    <a:lnTo>
                      <a:pt x="1744" y="598"/>
                    </a:lnTo>
                    <a:lnTo>
                      <a:pt x="1734" y="560"/>
                    </a:lnTo>
                    <a:lnTo>
                      <a:pt x="1722" y="515"/>
                    </a:lnTo>
                    <a:lnTo>
                      <a:pt x="1716" y="486"/>
                    </a:lnTo>
                    <a:lnTo>
                      <a:pt x="1707" y="460"/>
                    </a:lnTo>
                    <a:lnTo>
                      <a:pt x="1700" y="432"/>
                    </a:lnTo>
                    <a:lnTo>
                      <a:pt x="1690" y="407"/>
                    </a:lnTo>
                    <a:lnTo>
                      <a:pt x="1681" y="384"/>
                    </a:lnTo>
                    <a:lnTo>
                      <a:pt x="1672" y="362"/>
                    </a:lnTo>
                    <a:lnTo>
                      <a:pt x="1664" y="344"/>
                    </a:lnTo>
                    <a:lnTo>
                      <a:pt x="1655" y="327"/>
                    </a:lnTo>
                    <a:lnTo>
                      <a:pt x="1646" y="315"/>
                    </a:lnTo>
                    <a:lnTo>
                      <a:pt x="1639" y="306"/>
                    </a:lnTo>
                    <a:lnTo>
                      <a:pt x="1636" y="304"/>
                    </a:lnTo>
                    <a:lnTo>
                      <a:pt x="1632" y="301"/>
                    </a:lnTo>
                    <a:lnTo>
                      <a:pt x="1630" y="301"/>
                    </a:lnTo>
                    <a:lnTo>
                      <a:pt x="1627" y="301"/>
                    </a:lnTo>
                    <a:lnTo>
                      <a:pt x="1626" y="304"/>
                    </a:lnTo>
                    <a:lnTo>
                      <a:pt x="1624" y="306"/>
                    </a:lnTo>
                    <a:lnTo>
                      <a:pt x="1622" y="311"/>
                    </a:lnTo>
                    <a:lnTo>
                      <a:pt x="1622" y="317"/>
                    </a:lnTo>
                    <a:lnTo>
                      <a:pt x="1622" y="334"/>
                    </a:lnTo>
                    <a:lnTo>
                      <a:pt x="1624" y="356"/>
                    </a:lnTo>
                    <a:lnTo>
                      <a:pt x="1632" y="406"/>
                    </a:lnTo>
                    <a:lnTo>
                      <a:pt x="1642" y="454"/>
                    </a:lnTo>
                    <a:lnTo>
                      <a:pt x="1652" y="497"/>
                    </a:lnTo>
                    <a:lnTo>
                      <a:pt x="1664" y="538"/>
                    </a:lnTo>
                    <a:lnTo>
                      <a:pt x="1674" y="577"/>
                    </a:lnTo>
                    <a:lnTo>
                      <a:pt x="1682" y="613"/>
                    </a:lnTo>
                    <a:lnTo>
                      <a:pt x="1686" y="631"/>
                    </a:lnTo>
                    <a:lnTo>
                      <a:pt x="1690" y="647"/>
                    </a:lnTo>
                    <a:lnTo>
                      <a:pt x="1691" y="662"/>
                    </a:lnTo>
                    <a:lnTo>
                      <a:pt x="1692" y="677"/>
                    </a:lnTo>
                    <a:lnTo>
                      <a:pt x="1696" y="703"/>
                    </a:lnTo>
                    <a:lnTo>
                      <a:pt x="1699" y="726"/>
                    </a:lnTo>
                    <a:lnTo>
                      <a:pt x="1699" y="747"/>
                    </a:lnTo>
                    <a:lnTo>
                      <a:pt x="1699" y="766"/>
                    </a:lnTo>
                    <a:lnTo>
                      <a:pt x="1696" y="782"/>
                    </a:lnTo>
                    <a:lnTo>
                      <a:pt x="1692" y="796"/>
                    </a:lnTo>
                    <a:lnTo>
                      <a:pt x="1690" y="801"/>
                    </a:lnTo>
                    <a:lnTo>
                      <a:pt x="1687" y="807"/>
                    </a:lnTo>
                    <a:lnTo>
                      <a:pt x="1684" y="812"/>
                    </a:lnTo>
                    <a:lnTo>
                      <a:pt x="1680" y="817"/>
                    </a:lnTo>
                    <a:lnTo>
                      <a:pt x="1675" y="820"/>
                    </a:lnTo>
                    <a:lnTo>
                      <a:pt x="1670" y="824"/>
                    </a:lnTo>
                    <a:lnTo>
                      <a:pt x="1665" y="827"/>
                    </a:lnTo>
                    <a:lnTo>
                      <a:pt x="1659" y="829"/>
                    </a:lnTo>
                    <a:lnTo>
                      <a:pt x="1644" y="833"/>
                    </a:lnTo>
                    <a:lnTo>
                      <a:pt x="1627" y="835"/>
                    </a:lnTo>
                    <a:lnTo>
                      <a:pt x="1607" y="835"/>
                    </a:lnTo>
                    <a:lnTo>
                      <a:pt x="1585" y="833"/>
                    </a:lnTo>
                    <a:lnTo>
                      <a:pt x="1559" y="830"/>
                    </a:lnTo>
                    <a:lnTo>
                      <a:pt x="1530" y="825"/>
                    </a:lnTo>
                    <a:lnTo>
                      <a:pt x="1515" y="822"/>
                    </a:lnTo>
                    <a:lnTo>
                      <a:pt x="1500" y="818"/>
                    </a:lnTo>
                    <a:lnTo>
                      <a:pt x="1486" y="813"/>
                    </a:lnTo>
                    <a:lnTo>
                      <a:pt x="1473" y="808"/>
                    </a:lnTo>
                    <a:lnTo>
                      <a:pt x="1460" y="803"/>
                    </a:lnTo>
                    <a:lnTo>
                      <a:pt x="1448" y="797"/>
                    </a:lnTo>
                    <a:lnTo>
                      <a:pt x="1437" y="791"/>
                    </a:lnTo>
                    <a:lnTo>
                      <a:pt x="1425" y="783"/>
                    </a:lnTo>
                    <a:lnTo>
                      <a:pt x="1414" y="776"/>
                    </a:lnTo>
                    <a:lnTo>
                      <a:pt x="1404" y="768"/>
                    </a:lnTo>
                    <a:lnTo>
                      <a:pt x="1394" y="761"/>
                    </a:lnTo>
                    <a:lnTo>
                      <a:pt x="1384" y="751"/>
                    </a:lnTo>
                    <a:lnTo>
                      <a:pt x="1367" y="732"/>
                    </a:lnTo>
                    <a:lnTo>
                      <a:pt x="1350" y="712"/>
                    </a:lnTo>
                    <a:lnTo>
                      <a:pt x="1335" y="689"/>
                    </a:lnTo>
                    <a:lnTo>
                      <a:pt x="1322" y="666"/>
                    </a:lnTo>
                    <a:lnTo>
                      <a:pt x="1309" y="641"/>
                    </a:lnTo>
                    <a:lnTo>
                      <a:pt x="1298" y="615"/>
                    </a:lnTo>
                    <a:lnTo>
                      <a:pt x="1288" y="586"/>
                    </a:lnTo>
                    <a:lnTo>
                      <a:pt x="1279" y="557"/>
                    </a:lnTo>
                    <a:lnTo>
                      <a:pt x="1271" y="526"/>
                    </a:lnTo>
                    <a:lnTo>
                      <a:pt x="1263" y="495"/>
                    </a:lnTo>
                    <a:lnTo>
                      <a:pt x="1258" y="482"/>
                    </a:lnTo>
                    <a:lnTo>
                      <a:pt x="1244" y="452"/>
                    </a:lnTo>
                    <a:lnTo>
                      <a:pt x="1226" y="415"/>
                    </a:lnTo>
                    <a:lnTo>
                      <a:pt x="1204" y="376"/>
                    </a:lnTo>
                    <a:lnTo>
                      <a:pt x="1194" y="360"/>
                    </a:lnTo>
                    <a:lnTo>
                      <a:pt x="1184" y="347"/>
                    </a:lnTo>
                    <a:lnTo>
                      <a:pt x="1181" y="344"/>
                    </a:lnTo>
                    <a:lnTo>
                      <a:pt x="1176" y="340"/>
                    </a:lnTo>
                    <a:lnTo>
                      <a:pt x="1172" y="339"/>
                    </a:lnTo>
                    <a:lnTo>
                      <a:pt x="1170" y="337"/>
                    </a:lnTo>
                    <a:lnTo>
                      <a:pt x="1167" y="340"/>
                    </a:lnTo>
                    <a:lnTo>
                      <a:pt x="1165" y="342"/>
                    </a:lnTo>
                    <a:lnTo>
                      <a:pt x="1162" y="349"/>
                    </a:lnTo>
                    <a:lnTo>
                      <a:pt x="1161" y="356"/>
                    </a:lnTo>
                    <a:lnTo>
                      <a:pt x="1161" y="366"/>
                    </a:lnTo>
                    <a:lnTo>
                      <a:pt x="1161" y="377"/>
                    </a:lnTo>
                    <a:lnTo>
                      <a:pt x="1162" y="392"/>
                    </a:lnTo>
                    <a:lnTo>
                      <a:pt x="1165" y="410"/>
                    </a:lnTo>
                    <a:lnTo>
                      <a:pt x="1176" y="478"/>
                    </a:lnTo>
                    <a:lnTo>
                      <a:pt x="1187" y="535"/>
                    </a:lnTo>
                    <a:lnTo>
                      <a:pt x="1196" y="581"/>
                    </a:lnTo>
                    <a:lnTo>
                      <a:pt x="1201" y="621"/>
                    </a:lnTo>
                    <a:lnTo>
                      <a:pt x="1202" y="639"/>
                    </a:lnTo>
                    <a:lnTo>
                      <a:pt x="1202" y="657"/>
                    </a:lnTo>
                    <a:lnTo>
                      <a:pt x="1201" y="673"/>
                    </a:lnTo>
                    <a:lnTo>
                      <a:pt x="1197" y="691"/>
                    </a:lnTo>
                    <a:lnTo>
                      <a:pt x="1192" y="707"/>
                    </a:lnTo>
                    <a:lnTo>
                      <a:pt x="1186" y="724"/>
                    </a:lnTo>
                    <a:lnTo>
                      <a:pt x="1176" y="742"/>
                    </a:lnTo>
                    <a:lnTo>
                      <a:pt x="1165" y="762"/>
                    </a:lnTo>
                    <a:lnTo>
                      <a:pt x="1156" y="771"/>
                    </a:lnTo>
                    <a:lnTo>
                      <a:pt x="1145" y="778"/>
                    </a:lnTo>
                    <a:lnTo>
                      <a:pt x="1131" y="786"/>
                    </a:lnTo>
                    <a:lnTo>
                      <a:pt x="1115" y="793"/>
                    </a:lnTo>
                    <a:lnTo>
                      <a:pt x="1095" y="798"/>
                    </a:lnTo>
                    <a:lnTo>
                      <a:pt x="1073" y="804"/>
                    </a:lnTo>
                    <a:lnTo>
                      <a:pt x="1050" y="808"/>
                    </a:lnTo>
                    <a:lnTo>
                      <a:pt x="1024" y="813"/>
                    </a:lnTo>
                    <a:lnTo>
                      <a:pt x="996" y="815"/>
                    </a:lnTo>
                    <a:lnTo>
                      <a:pt x="967" y="819"/>
                    </a:lnTo>
                    <a:lnTo>
                      <a:pt x="936" y="822"/>
                    </a:lnTo>
                    <a:lnTo>
                      <a:pt x="904" y="823"/>
                    </a:lnTo>
                    <a:lnTo>
                      <a:pt x="836" y="824"/>
                    </a:lnTo>
                    <a:lnTo>
                      <a:pt x="766" y="824"/>
                    </a:lnTo>
                    <a:lnTo>
                      <a:pt x="694" y="820"/>
                    </a:lnTo>
                    <a:lnTo>
                      <a:pt x="623" y="817"/>
                    </a:lnTo>
                    <a:lnTo>
                      <a:pt x="552" y="810"/>
                    </a:lnTo>
                    <a:lnTo>
                      <a:pt x="483" y="802"/>
                    </a:lnTo>
                    <a:lnTo>
                      <a:pt x="420" y="793"/>
                    </a:lnTo>
                    <a:lnTo>
                      <a:pt x="361" y="782"/>
                    </a:lnTo>
                    <a:lnTo>
                      <a:pt x="333" y="776"/>
                    </a:lnTo>
                    <a:lnTo>
                      <a:pt x="309" y="769"/>
                    </a:lnTo>
                    <a:lnTo>
                      <a:pt x="286" y="763"/>
                    </a:lnTo>
                    <a:lnTo>
                      <a:pt x="265" y="757"/>
                    </a:lnTo>
                    <a:lnTo>
                      <a:pt x="252" y="748"/>
                    </a:lnTo>
                    <a:lnTo>
                      <a:pt x="227" y="727"/>
                    </a:lnTo>
                    <a:lnTo>
                      <a:pt x="210" y="712"/>
                    </a:lnTo>
                    <a:lnTo>
                      <a:pt x="191" y="694"/>
                    </a:lnTo>
                    <a:lnTo>
                      <a:pt x="172" y="676"/>
                    </a:lnTo>
                    <a:lnTo>
                      <a:pt x="151" y="654"/>
                    </a:lnTo>
                    <a:lnTo>
                      <a:pt x="130" y="631"/>
                    </a:lnTo>
                    <a:lnTo>
                      <a:pt x="109" y="606"/>
                    </a:lnTo>
                    <a:lnTo>
                      <a:pt x="89" y="580"/>
                    </a:lnTo>
                    <a:lnTo>
                      <a:pt x="69" y="551"/>
                    </a:lnTo>
                    <a:lnTo>
                      <a:pt x="50" y="522"/>
                    </a:lnTo>
                    <a:lnTo>
                      <a:pt x="35" y="492"/>
                    </a:lnTo>
                    <a:lnTo>
                      <a:pt x="22" y="462"/>
                    </a:lnTo>
                    <a:lnTo>
                      <a:pt x="10" y="431"/>
                    </a:lnTo>
                    <a:lnTo>
                      <a:pt x="3" y="400"/>
                    </a:lnTo>
                    <a:lnTo>
                      <a:pt x="0" y="369"/>
                    </a:lnTo>
                    <a:lnTo>
                      <a:pt x="2" y="337"/>
                    </a:lnTo>
                    <a:lnTo>
                      <a:pt x="7" y="306"/>
                    </a:lnTo>
                    <a:lnTo>
                      <a:pt x="18" y="276"/>
                    </a:lnTo>
                    <a:lnTo>
                      <a:pt x="35" y="246"/>
                    </a:lnTo>
                    <a:lnTo>
                      <a:pt x="59" y="218"/>
                    </a:lnTo>
                    <a:lnTo>
                      <a:pt x="89" y="190"/>
                    </a:lnTo>
                    <a:lnTo>
                      <a:pt x="126" y="164"/>
                    </a:lnTo>
                    <a:lnTo>
                      <a:pt x="171" y="139"/>
                    </a:lnTo>
                    <a:lnTo>
                      <a:pt x="224" y="117"/>
                    </a:lnTo>
                    <a:lnTo>
                      <a:pt x="286" y="95"/>
                    </a:lnTo>
                    <a:lnTo>
                      <a:pt x="357" y="77"/>
                    </a:lnTo>
                    <a:lnTo>
                      <a:pt x="438" y="60"/>
                    </a:lnTo>
                    <a:lnTo>
                      <a:pt x="529" y="45"/>
                    </a:lnTo>
                    <a:lnTo>
                      <a:pt x="630" y="35"/>
                    </a:lnTo>
                    <a:lnTo>
                      <a:pt x="705" y="28"/>
                    </a:lnTo>
                    <a:lnTo>
                      <a:pt x="773" y="22"/>
                    </a:lnTo>
                    <a:lnTo>
                      <a:pt x="831" y="15"/>
                    </a:lnTo>
                    <a:lnTo>
                      <a:pt x="881" y="10"/>
                    </a:lnTo>
                    <a:lnTo>
                      <a:pt x="921" y="5"/>
                    </a:lnTo>
                    <a:lnTo>
                      <a:pt x="951" y="3"/>
                    </a:lnTo>
                    <a:lnTo>
                      <a:pt x="970" y="0"/>
                    </a:lnTo>
                    <a:lnTo>
                      <a:pt x="976" y="0"/>
                    </a:lnTo>
                    <a:close/>
                  </a:path>
                </a:pathLst>
              </a:custGeom>
              <a:noFill/>
              <a:ln w="3175">
                <a:solidFill>
                  <a:srgbClr val="1F1A17"/>
                </a:solidFill>
                <a:round/>
                <a:headEnd/>
                <a:tailEnd/>
              </a:ln>
            </p:spPr>
            <p:txBody>
              <a:bodyPr/>
              <a:lstStyle/>
              <a:p>
                <a:endParaRPr lang="en-US"/>
              </a:p>
            </p:txBody>
          </p:sp>
          <p:sp>
            <p:nvSpPr>
              <p:cNvPr id="1548" name="Freeform 97"/>
              <p:cNvSpPr>
                <a:spLocks/>
              </p:cNvSpPr>
              <p:nvPr/>
            </p:nvSpPr>
            <p:spPr bwMode="auto">
              <a:xfrm>
                <a:off x="3464" y="1861"/>
                <a:ext cx="1347" cy="304"/>
              </a:xfrm>
              <a:custGeom>
                <a:avLst/>
                <a:gdLst>
                  <a:gd name="T0" fmla="*/ 706 w 6731"/>
                  <a:gd name="T1" fmla="*/ 1051 h 1518"/>
                  <a:gd name="T2" fmla="*/ 1112 w 6731"/>
                  <a:gd name="T3" fmla="*/ 891 h 1518"/>
                  <a:gd name="T4" fmla="*/ 1456 w 6731"/>
                  <a:gd name="T5" fmla="*/ 844 h 1518"/>
                  <a:gd name="T6" fmla="*/ 1722 w 6731"/>
                  <a:gd name="T7" fmla="*/ 886 h 1518"/>
                  <a:gd name="T8" fmla="*/ 1924 w 6731"/>
                  <a:gd name="T9" fmla="*/ 861 h 1518"/>
                  <a:gd name="T10" fmla="*/ 2040 w 6731"/>
                  <a:gd name="T11" fmla="*/ 733 h 1518"/>
                  <a:gd name="T12" fmla="*/ 2000 w 6731"/>
                  <a:gd name="T13" fmla="*/ 696 h 1518"/>
                  <a:gd name="T14" fmla="*/ 1712 w 6731"/>
                  <a:gd name="T15" fmla="*/ 683 h 1518"/>
                  <a:gd name="T16" fmla="*/ 1747 w 6731"/>
                  <a:gd name="T17" fmla="*/ 629 h 1518"/>
                  <a:gd name="T18" fmla="*/ 1890 w 6731"/>
                  <a:gd name="T19" fmla="*/ 597 h 1518"/>
                  <a:gd name="T20" fmla="*/ 2096 w 6731"/>
                  <a:gd name="T21" fmla="*/ 693 h 1518"/>
                  <a:gd name="T22" fmla="*/ 2195 w 6731"/>
                  <a:gd name="T23" fmla="*/ 740 h 1518"/>
                  <a:gd name="T24" fmla="*/ 2344 w 6731"/>
                  <a:gd name="T25" fmla="*/ 683 h 1518"/>
                  <a:gd name="T26" fmla="*/ 2404 w 6731"/>
                  <a:gd name="T27" fmla="*/ 592 h 1518"/>
                  <a:gd name="T28" fmla="*/ 2292 w 6731"/>
                  <a:gd name="T29" fmla="*/ 497 h 1518"/>
                  <a:gd name="T30" fmla="*/ 2351 w 6731"/>
                  <a:gd name="T31" fmla="*/ 479 h 1518"/>
                  <a:gd name="T32" fmla="*/ 2520 w 6731"/>
                  <a:gd name="T33" fmla="*/ 505 h 1518"/>
                  <a:gd name="T34" fmla="*/ 2665 w 6731"/>
                  <a:gd name="T35" fmla="*/ 610 h 1518"/>
                  <a:gd name="T36" fmla="*/ 2776 w 6731"/>
                  <a:gd name="T37" fmla="*/ 609 h 1518"/>
                  <a:gd name="T38" fmla="*/ 2849 w 6731"/>
                  <a:gd name="T39" fmla="*/ 515 h 1518"/>
                  <a:gd name="T40" fmla="*/ 2815 w 6731"/>
                  <a:gd name="T41" fmla="*/ 451 h 1518"/>
                  <a:gd name="T42" fmla="*/ 2950 w 6731"/>
                  <a:gd name="T43" fmla="*/ 468 h 1518"/>
                  <a:gd name="T44" fmla="*/ 3104 w 6731"/>
                  <a:gd name="T45" fmla="*/ 555 h 1518"/>
                  <a:gd name="T46" fmla="*/ 3259 w 6731"/>
                  <a:gd name="T47" fmla="*/ 540 h 1518"/>
                  <a:gd name="T48" fmla="*/ 3314 w 6731"/>
                  <a:gd name="T49" fmla="*/ 444 h 1518"/>
                  <a:gd name="T50" fmla="*/ 3301 w 6731"/>
                  <a:gd name="T51" fmla="*/ 407 h 1518"/>
                  <a:gd name="T52" fmla="*/ 3471 w 6731"/>
                  <a:gd name="T53" fmla="*/ 451 h 1518"/>
                  <a:gd name="T54" fmla="*/ 3595 w 6731"/>
                  <a:gd name="T55" fmla="*/ 538 h 1518"/>
                  <a:gd name="T56" fmla="*/ 3717 w 6731"/>
                  <a:gd name="T57" fmla="*/ 548 h 1518"/>
                  <a:gd name="T58" fmla="*/ 3824 w 6731"/>
                  <a:gd name="T59" fmla="*/ 468 h 1518"/>
                  <a:gd name="T60" fmla="*/ 3819 w 6731"/>
                  <a:gd name="T61" fmla="*/ 421 h 1518"/>
                  <a:gd name="T62" fmla="*/ 3985 w 6731"/>
                  <a:gd name="T63" fmla="*/ 453 h 1518"/>
                  <a:gd name="T64" fmla="*/ 4254 w 6731"/>
                  <a:gd name="T65" fmla="*/ 560 h 1518"/>
                  <a:gd name="T66" fmla="*/ 4368 w 6731"/>
                  <a:gd name="T67" fmla="*/ 463 h 1518"/>
                  <a:gd name="T68" fmla="*/ 4401 w 6731"/>
                  <a:gd name="T69" fmla="*/ 444 h 1518"/>
                  <a:gd name="T70" fmla="*/ 4581 w 6731"/>
                  <a:gd name="T71" fmla="*/ 564 h 1518"/>
                  <a:gd name="T72" fmla="*/ 4739 w 6731"/>
                  <a:gd name="T73" fmla="*/ 615 h 1518"/>
                  <a:gd name="T74" fmla="*/ 4838 w 6731"/>
                  <a:gd name="T75" fmla="*/ 575 h 1518"/>
                  <a:gd name="T76" fmla="*/ 4834 w 6731"/>
                  <a:gd name="T77" fmla="*/ 510 h 1518"/>
                  <a:gd name="T78" fmla="*/ 4934 w 6731"/>
                  <a:gd name="T79" fmla="*/ 497 h 1518"/>
                  <a:gd name="T80" fmla="*/ 5043 w 6731"/>
                  <a:gd name="T81" fmla="*/ 537 h 1518"/>
                  <a:gd name="T82" fmla="*/ 5328 w 6731"/>
                  <a:gd name="T83" fmla="*/ 698 h 1518"/>
                  <a:gd name="T84" fmla="*/ 5410 w 6731"/>
                  <a:gd name="T85" fmla="*/ 693 h 1518"/>
                  <a:gd name="T86" fmla="*/ 5397 w 6731"/>
                  <a:gd name="T87" fmla="*/ 635 h 1518"/>
                  <a:gd name="T88" fmla="*/ 5440 w 6731"/>
                  <a:gd name="T89" fmla="*/ 607 h 1518"/>
                  <a:gd name="T90" fmla="*/ 5627 w 6731"/>
                  <a:gd name="T91" fmla="*/ 660 h 1518"/>
                  <a:gd name="T92" fmla="*/ 6190 w 6731"/>
                  <a:gd name="T93" fmla="*/ 821 h 1518"/>
                  <a:gd name="T94" fmla="*/ 6566 w 6731"/>
                  <a:gd name="T95" fmla="*/ 867 h 1518"/>
                  <a:gd name="T96" fmla="*/ 6525 w 6731"/>
                  <a:gd name="T97" fmla="*/ 816 h 1518"/>
                  <a:gd name="T98" fmla="*/ 5624 w 6731"/>
                  <a:gd name="T99" fmla="*/ 399 h 1518"/>
                  <a:gd name="T100" fmla="*/ 5073 w 6731"/>
                  <a:gd name="T101" fmla="*/ 223 h 1518"/>
                  <a:gd name="T102" fmla="*/ 4435 w 6731"/>
                  <a:gd name="T103" fmla="*/ 122 h 1518"/>
                  <a:gd name="T104" fmla="*/ 3798 w 6731"/>
                  <a:gd name="T105" fmla="*/ 16 h 1518"/>
                  <a:gd name="T106" fmla="*/ 3449 w 6731"/>
                  <a:gd name="T107" fmla="*/ 11 h 1518"/>
                  <a:gd name="T108" fmla="*/ 2703 w 6731"/>
                  <a:gd name="T109" fmla="*/ 49 h 1518"/>
                  <a:gd name="T110" fmla="*/ 2272 w 6731"/>
                  <a:gd name="T111" fmla="*/ 21 h 1518"/>
                  <a:gd name="T112" fmla="*/ 1767 w 6731"/>
                  <a:gd name="T113" fmla="*/ 102 h 1518"/>
                  <a:gd name="T114" fmla="*/ 931 w 6731"/>
                  <a:gd name="T115" fmla="*/ 411 h 1518"/>
                  <a:gd name="T116" fmla="*/ 458 w 6731"/>
                  <a:gd name="T117" fmla="*/ 654 h 1518"/>
                  <a:gd name="T118" fmla="*/ 162 w 6731"/>
                  <a:gd name="T119" fmla="*/ 992 h 1518"/>
                  <a:gd name="T120" fmla="*/ 2 w 6731"/>
                  <a:gd name="T121" fmla="*/ 1389 h 1518"/>
                  <a:gd name="T122" fmla="*/ 121 w 6731"/>
                  <a:gd name="T123" fmla="*/ 1500 h 1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31"/>
                  <a:gd name="T187" fmla="*/ 0 h 1518"/>
                  <a:gd name="T188" fmla="*/ 6731 w 6731"/>
                  <a:gd name="T189" fmla="*/ 1518 h 1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31" h="1518">
                    <a:moveTo>
                      <a:pt x="359" y="1311"/>
                    </a:moveTo>
                    <a:lnTo>
                      <a:pt x="399" y="1272"/>
                    </a:lnTo>
                    <a:lnTo>
                      <a:pt x="441" y="1234"/>
                    </a:lnTo>
                    <a:lnTo>
                      <a:pt x="484" y="1199"/>
                    </a:lnTo>
                    <a:lnTo>
                      <a:pt x="528" y="1166"/>
                    </a:lnTo>
                    <a:lnTo>
                      <a:pt x="571" y="1135"/>
                    </a:lnTo>
                    <a:lnTo>
                      <a:pt x="616" y="1105"/>
                    </a:lnTo>
                    <a:lnTo>
                      <a:pt x="661" y="1077"/>
                    </a:lnTo>
                    <a:lnTo>
                      <a:pt x="706" y="1051"/>
                    </a:lnTo>
                    <a:lnTo>
                      <a:pt x="752" y="1026"/>
                    </a:lnTo>
                    <a:lnTo>
                      <a:pt x="797" y="1003"/>
                    </a:lnTo>
                    <a:lnTo>
                      <a:pt x="843" y="984"/>
                    </a:lnTo>
                    <a:lnTo>
                      <a:pt x="888" y="964"/>
                    </a:lnTo>
                    <a:lnTo>
                      <a:pt x="934" y="946"/>
                    </a:lnTo>
                    <a:lnTo>
                      <a:pt x="979" y="930"/>
                    </a:lnTo>
                    <a:lnTo>
                      <a:pt x="1024" y="916"/>
                    </a:lnTo>
                    <a:lnTo>
                      <a:pt x="1068" y="902"/>
                    </a:lnTo>
                    <a:lnTo>
                      <a:pt x="1112" y="891"/>
                    </a:lnTo>
                    <a:lnTo>
                      <a:pt x="1154" y="880"/>
                    </a:lnTo>
                    <a:lnTo>
                      <a:pt x="1195" y="871"/>
                    </a:lnTo>
                    <a:lnTo>
                      <a:pt x="1236" y="864"/>
                    </a:lnTo>
                    <a:lnTo>
                      <a:pt x="1276" y="857"/>
                    </a:lnTo>
                    <a:lnTo>
                      <a:pt x="1315" y="852"/>
                    </a:lnTo>
                    <a:lnTo>
                      <a:pt x="1352" y="849"/>
                    </a:lnTo>
                    <a:lnTo>
                      <a:pt x="1389" y="846"/>
                    </a:lnTo>
                    <a:lnTo>
                      <a:pt x="1424" y="844"/>
                    </a:lnTo>
                    <a:lnTo>
                      <a:pt x="1456" y="844"/>
                    </a:lnTo>
                    <a:lnTo>
                      <a:pt x="1487" y="844"/>
                    </a:lnTo>
                    <a:lnTo>
                      <a:pt x="1516" y="846"/>
                    </a:lnTo>
                    <a:lnTo>
                      <a:pt x="1543" y="849"/>
                    </a:lnTo>
                    <a:lnTo>
                      <a:pt x="1570" y="851"/>
                    </a:lnTo>
                    <a:lnTo>
                      <a:pt x="1593" y="856"/>
                    </a:lnTo>
                    <a:lnTo>
                      <a:pt x="1613" y="861"/>
                    </a:lnTo>
                    <a:lnTo>
                      <a:pt x="1653" y="871"/>
                    </a:lnTo>
                    <a:lnTo>
                      <a:pt x="1688" y="880"/>
                    </a:lnTo>
                    <a:lnTo>
                      <a:pt x="1722" y="886"/>
                    </a:lnTo>
                    <a:lnTo>
                      <a:pt x="1752" y="891"/>
                    </a:lnTo>
                    <a:lnTo>
                      <a:pt x="1779" y="894"/>
                    </a:lnTo>
                    <a:lnTo>
                      <a:pt x="1804" y="895"/>
                    </a:lnTo>
                    <a:lnTo>
                      <a:pt x="1828" y="894"/>
                    </a:lnTo>
                    <a:lnTo>
                      <a:pt x="1849" y="891"/>
                    </a:lnTo>
                    <a:lnTo>
                      <a:pt x="1870" y="886"/>
                    </a:lnTo>
                    <a:lnTo>
                      <a:pt x="1889" y="880"/>
                    </a:lnTo>
                    <a:lnTo>
                      <a:pt x="1906" y="871"/>
                    </a:lnTo>
                    <a:lnTo>
                      <a:pt x="1924" y="861"/>
                    </a:lnTo>
                    <a:lnTo>
                      <a:pt x="1940" y="849"/>
                    </a:lnTo>
                    <a:lnTo>
                      <a:pt x="1956" y="835"/>
                    </a:lnTo>
                    <a:lnTo>
                      <a:pt x="1973" y="819"/>
                    </a:lnTo>
                    <a:lnTo>
                      <a:pt x="1989" y="801"/>
                    </a:lnTo>
                    <a:lnTo>
                      <a:pt x="2005" y="784"/>
                    </a:lnTo>
                    <a:lnTo>
                      <a:pt x="2017" y="769"/>
                    </a:lnTo>
                    <a:lnTo>
                      <a:pt x="2027" y="755"/>
                    </a:lnTo>
                    <a:lnTo>
                      <a:pt x="2035" y="743"/>
                    </a:lnTo>
                    <a:lnTo>
                      <a:pt x="2040" y="733"/>
                    </a:lnTo>
                    <a:lnTo>
                      <a:pt x="2041" y="724"/>
                    </a:lnTo>
                    <a:lnTo>
                      <a:pt x="2041" y="720"/>
                    </a:lnTo>
                    <a:lnTo>
                      <a:pt x="2041" y="716"/>
                    </a:lnTo>
                    <a:lnTo>
                      <a:pt x="2040" y="713"/>
                    </a:lnTo>
                    <a:lnTo>
                      <a:pt x="2037" y="710"/>
                    </a:lnTo>
                    <a:lnTo>
                      <a:pt x="2032" y="705"/>
                    </a:lnTo>
                    <a:lnTo>
                      <a:pt x="2024" y="701"/>
                    </a:lnTo>
                    <a:lnTo>
                      <a:pt x="2012" y="698"/>
                    </a:lnTo>
                    <a:lnTo>
                      <a:pt x="2000" y="696"/>
                    </a:lnTo>
                    <a:lnTo>
                      <a:pt x="1965" y="694"/>
                    </a:lnTo>
                    <a:lnTo>
                      <a:pt x="1920" y="693"/>
                    </a:lnTo>
                    <a:lnTo>
                      <a:pt x="1870" y="693"/>
                    </a:lnTo>
                    <a:lnTo>
                      <a:pt x="1822" y="693"/>
                    </a:lnTo>
                    <a:lnTo>
                      <a:pt x="1778" y="693"/>
                    </a:lnTo>
                    <a:lnTo>
                      <a:pt x="1740" y="690"/>
                    </a:lnTo>
                    <a:lnTo>
                      <a:pt x="1727" y="688"/>
                    </a:lnTo>
                    <a:lnTo>
                      <a:pt x="1716" y="685"/>
                    </a:lnTo>
                    <a:lnTo>
                      <a:pt x="1712" y="683"/>
                    </a:lnTo>
                    <a:lnTo>
                      <a:pt x="1709" y="680"/>
                    </a:lnTo>
                    <a:lnTo>
                      <a:pt x="1707" y="676"/>
                    </a:lnTo>
                    <a:lnTo>
                      <a:pt x="1706" y="674"/>
                    </a:lnTo>
                    <a:lnTo>
                      <a:pt x="1707" y="670"/>
                    </a:lnTo>
                    <a:lnTo>
                      <a:pt x="1708" y="665"/>
                    </a:lnTo>
                    <a:lnTo>
                      <a:pt x="1711" y="660"/>
                    </a:lnTo>
                    <a:lnTo>
                      <a:pt x="1716" y="655"/>
                    </a:lnTo>
                    <a:lnTo>
                      <a:pt x="1728" y="643"/>
                    </a:lnTo>
                    <a:lnTo>
                      <a:pt x="1747" y="629"/>
                    </a:lnTo>
                    <a:lnTo>
                      <a:pt x="1768" y="614"/>
                    </a:lnTo>
                    <a:lnTo>
                      <a:pt x="1787" y="602"/>
                    </a:lnTo>
                    <a:lnTo>
                      <a:pt x="1802" y="593"/>
                    </a:lnTo>
                    <a:lnTo>
                      <a:pt x="1817" y="588"/>
                    </a:lnTo>
                    <a:lnTo>
                      <a:pt x="1829" y="584"/>
                    </a:lnTo>
                    <a:lnTo>
                      <a:pt x="1842" y="583"/>
                    </a:lnTo>
                    <a:lnTo>
                      <a:pt x="1853" y="584"/>
                    </a:lnTo>
                    <a:lnTo>
                      <a:pt x="1865" y="587"/>
                    </a:lnTo>
                    <a:lnTo>
                      <a:pt x="1890" y="597"/>
                    </a:lnTo>
                    <a:lnTo>
                      <a:pt x="1920" y="612"/>
                    </a:lnTo>
                    <a:lnTo>
                      <a:pt x="1938" y="620"/>
                    </a:lnTo>
                    <a:lnTo>
                      <a:pt x="1959" y="630"/>
                    </a:lnTo>
                    <a:lnTo>
                      <a:pt x="1983" y="639"/>
                    </a:lnTo>
                    <a:lnTo>
                      <a:pt x="2009" y="649"/>
                    </a:lnTo>
                    <a:lnTo>
                      <a:pt x="2036" y="659"/>
                    </a:lnTo>
                    <a:lnTo>
                      <a:pt x="2059" y="669"/>
                    </a:lnTo>
                    <a:lnTo>
                      <a:pt x="2079" y="680"/>
                    </a:lnTo>
                    <a:lnTo>
                      <a:pt x="2096" y="693"/>
                    </a:lnTo>
                    <a:lnTo>
                      <a:pt x="2112" y="704"/>
                    </a:lnTo>
                    <a:lnTo>
                      <a:pt x="2126" y="714"/>
                    </a:lnTo>
                    <a:lnTo>
                      <a:pt x="2141" y="723"/>
                    </a:lnTo>
                    <a:lnTo>
                      <a:pt x="2155" y="730"/>
                    </a:lnTo>
                    <a:lnTo>
                      <a:pt x="2162" y="734"/>
                    </a:lnTo>
                    <a:lnTo>
                      <a:pt x="2170" y="736"/>
                    </a:lnTo>
                    <a:lnTo>
                      <a:pt x="2177" y="738"/>
                    </a:lnTo>
                    <a:lnTo>
                      <a:pt x="2186" y="739"/>
                    </a:lnTo>
                    <a:lnTo>
                      <a:pt x="2195" y="740"/>
                    </a:lnTo>
                    <a:lnTo>
                      <a:pt x="2203" y="740"/>
                    </a:lnTo>
                    <a:lnTo>
                      <a:pt x="2213" y="739"/>
                    </a:lnTo>
                    <a:lnTo>
                      <a:pt x="2225" y="736"/>
                    </a:lnTo>
                    <a:lnTo>
                      <a:pt x="2236" y="734"/>
                    </a:lnTo>
                    <a:lnTo>
                      <a:pt x="2248" y="730"/>
                    </a:lnTo>
                    <a:lnTo>
                      <a:pt x="2262" y="725"/>
                    </a:lnTo>
                    <a:lnTo>
                      <a:pt x="2276" y="719"/>
                    </a:lnTo>
                    <a:lnTo>
                      <a:pt x="2308" y="704"/>
                    </a:lnTo>
                    <a:lnTo>
                      <a:pt x="2344" y="683"/>
                    </a:lnTo>
                    <a:lnTo>
                      <a:pt x="2363" y="671"/>
                    </a:lnTo>
                    <a:lnTo>
                      <a:pt x="2378" y="660"/>
                    </a:lnTo>
                    <a:lnTo>
                      <a:pt x="2389" y="650"/>
                    </a:lnTo>
                    <a:lnTo>
                      <a:pt x="2398" y="639"/>
                    </a:lnTo>
                    <a:lnTo>
                      <a:pt x="2403" y="629"/>
                    </a:lnTo>
                    <a:lnTo>
                      <a:pt x="2407" y="619"/>
                    </a:lnTo>
                    <a:lnTo>
                      <a:pt x="2408" y="609"/>
                    </a:lnTo>
                    <a:lnTo>
                      <a:pt x="2407" y="600"/>
                    </a:lnTo>
                    <a:lnTo>
                      <a:pt x="2404" y="592"/>
                    </a:lnTo>
                    <a:lnTo>
                      <a:pt x="2399" y="583"/>
                    </a:lnTo>
                    <a:lnTo>
                      <a:pt x="2393" y="574"/>
                    </a:lnTo>
                    <a:lnTo>
                      <a:pt x="2386" y="565"/>
                    </a:lnTo>
                    <a:lnTo>
                      <a:pt x="2369" y="550"/>
                    </a:lnTo>
                    <a:lnTo>
                      <a:pt x="2351" y="538"/>
                    </a:lnTo>
                    <a:lnTo>
                      <a:pt x="2332" y="525"/>
                    </a:lnTo>
                    <a:lnTo>
                      <a:pt x="2314" y="514"/>
                    </a:lnTo>
                    <a:lnTo>
                      <a:pt x="2301" y="504"/>
                    </a:lnTo>
                    <a:lnTo>
                      <a:pt x="2292" y="497"/>
                    </a:lnTo>
                    <a:lnTo>
                      <a:pt x="2290" y="493"/>
                    </a:lnTo>
                    <a:lnTo>
                      <a:pt x="2290" y="491"/>
                    </a:lnTo>
                    <a:lnTo>
                      <a:pt x="2292" y="488"/>
                    </a:lnTo>
                    <a:lnTo>
                      <a:pt x="2297" y="486"/>
                    </a:lnTo>
                    <a:lnTo>
                      <a:pt x="2304" y="484"/>
                    </a:lnTo>
                    <a:lnTo>
                      <a:pt x="2314" y="482"/>
                    </a:lnTo>
                    <a:lnTo>
                      <a:pt x="2328" y="482"/>
                    </a:lnTo>
                    <a:lnTo>
                      <a:pt x="2344" y="481"/>
                    </a:lnTo>
                    <a:lnTo>
                      <a:pt x="2351" y="479"/>
                    </a:lnTo>
                    <a:lnTo>
                      <a:pt x="2366" y="477"/>
                    </a:lnTo>
                    <a:lnTo>
                      <a:pt x="2389" y="476"/>
                    </a:lnTo>
                    <a:lnTo>
                      <a:pt x="2419" y="476"/>
                    </a:lnTo>
                    <a:lnTo>
                      <a:pt x="2436" y="477"/>
                    </a:lnTo>
                    <a:lnTo>
                      <a:pt x="2452" y="479"/>
                    </a:lnTo>
                    <a:lnTo>
                      <a:pt x="2469" y="483"/>
                    </a:lnTo>
                    <a:lnTo>
                      <a:pt x="2487" y="489"/>
                    </a:lnTo>
                    <a:lnTo>
                      <a:pt x="2504" y="496"/>
                    </a:lnTo>
                    <a:lnTo>
                      <a:pt x="2520" y="505"/>
                    </a:lnTo>
                    <a:lnTo>
                      <a:pt x="2537" y="517"/>
                    </a:lnTo>
                    <a:lnTo>
                      <a:pt x="2553" y="530"/>
                    </a:lnTo>
                    <a:lnTo>
                      <a:pt x="2568" y="544"/>
                    </a:lnTo>
                    <a:lnTo>
                      <a:pt x="2584" y="558"/>
                    </a:lnTo>
                    <a:lnTo>
                      <a:pt x="2600" y="572"/>
                    </a:lnTo>
                    <a:lnTo>
                      <a:pt x="2616" y="583"/>
                    </a:lnTo>
                    <a:lnTo>
                      <a:pt x="2633" y="594"/>
                    </a:lnTo>
                    <a:lnTo>
                      <a:pt x="2649" y="603"/>
                    </a:lnTo>
                    <a:lnTo>
                      <a:pt x="2665" y="610"/>
                    </a:lnTo>
                    <a:lnTo>
                      <a:pt x="2683" y="617"/>
                    </a:lnTo>
                    <a:lnTo>
                      <a:pt x="2700" y="620"/>
                    </a:lnTo>
                    <a:lnTo>
                      <a:pt x="2719" y="622"/>
                    </a:lnTo>
                    <a:lnTo>
                      <a:pt x="2727" y="622"/>
                    </a:lnTo>
                    <a:lnTo>
                      <a:pt x="2737" y="620"/>
                    </a:lnTo>
                    <a:lnTo>
                      <a:pt x="2746" y="618"/>
                    </a:lnTo>
                    <a:lnTo>
                      <a:pt x="2756" y="617"/>
                    </a:lnTo>
                    <a:lnTo>
                      <a:pt x="2766" y="613"/>
                    </a:lnTo>
                    <a:lnTo>
                      <a:pt x="2776" y="609"/>
                    </a:lnTo>
                    <a:lnTo>
                      <a:pt x="2786" y="605"/>
                    </a:lnTo>
                    <a:lnTo>
                      <a:pt x="2796" y="599"/>
                    </a:lnTo>
                    <a:lnTo>
                      <a:pt x="2817" y="587"/>
                    </a:lnTo>
                    <a:lnTo>
                      <a:pt x="2839" y="569"/>
                    </a:lnTo>
                    <a:lnTo>
                      <a:pt x="2842" y="563"/>
                    </a:lnTo>
                    <a:lnTo>
                      <a:pt x="2849" y="545"/>
                    </a:lnTo>
                    <a:lnTo>
                      <a:pt x="2850" y="534"/>
                    </a:lnTo>
                    <a:lnTo>
                      <a:pt x="2850" y="522"/>
                    </a:lnTo>
                    <a:lnTo>
                      <a:pt x="2849" y="515"/>
                    </a:lnTo>
                    <a:lnTo>
                      <a:pt x="2846" y="508"/>
                    </a:lnTo>
                    <a:lnTo>
                      <a:pt x="2844" y="502"/>
                    </a:lnTo>
                    <a:lnTo>
                      <a:pt x="2839" y="496"/>
                    </a:lnTo>
                    <a:lnTo>
                      <a:pt x="2829" y="482"/>
                    </a:lnTo>
                    <a:lnTo>
                      <a:pt x="2820" y="469"/>
                    </a:lnTo>
                    <a:lnTo>
                      <a:pt x="2816" y="464"/>
                    </a:lnTo>
                    <a:lnTo>
                      <a:pt x="2814" y="459"/>
                    </a:lnTo>
                    <a:lnTo>
                      <a:pt x="2814" y="454"/>
                    </a:lnTo>
                    <a:lnTo>
                      <a:pt x="2815" y="451"/>
                    </a:lnTo>
                    <a:lnTo>
                      <a:pt x="2819" y="447"/>
                    </a:lnTo>
                    <a:lnTo>
                      <a:pt x="2825" y="446"/>
                    </a:lnTo>
                    <a:lnTo>
                      <a:pt x="2835" y="444"/>
                    </a:lnTo>
                    <a:lnTo>
                      <a:pt x="2849" y="444"/>
                    </a:lnTo>
                    <a:lnTo>
                      <a:pt x="2865" y="447"/>
                    </a:lnTo>
                    <a:lnTo>
                      <a:pt x="2886" y="449"/>
                    </a:lnTo>
                    <a:lnTo>
                      <a:pt x="2912" y="454"/>
                    </a:lnTo>
                    <a:lnTo>
                      <a:pt x="2943" y="461"/>
                    </a:lnTo>
                    <a:lnTo>
                      <a:pt x="2950" y="468"/>
                    </a:lnTo>
                    <a:lnTo>
                      <a:pt x="2971" y="488"/>
                    </a:lnTo>
                    <a:lnTo>
                      <a:pt x="2986" y="500"/>
                    </a:lnTo>
                    <a:lnTo>
                      <a:pt x="3005" y="513"/>
                    </a:lnTo>
                    <a:lnTo>
                      <a:pt x="3026" y="525"/>
                    </a:lnTo>
                    <a:lnTo>
                      <a:pt x="3049" y="538"/>
                    </a:lnTo>
                    <a:lnTo>
                      <a:pt x="3062" y="543"/>
                    </a:lnTo>
                    <a:lnTo>
                      <a:pt x="3076" y="548"/>
                    </a:lnTo>
                    <a:lnTo>
                      <a:pt x="3089" y="552"/>
                    </a:lnTo>
                    <a:lnTo>
                      <a:pt x="3104" y="555"/>
                    </a:lnTo>
                    <a:lnTo>
                      <a:pt x="3119" y="558"/>
                    </a:lnTo>
                    <a:lnTo>
                      <a:pt x="3134" y="560"/>
                    </a:lnTo>
                    <a:lnTo>
                      <a:pt x="3151" y="560"/>
                    </a:lnTo>
                    <a:lnTo>
                      <a:pt x="3168" y="560"/>
                    </a:lnTo>
                    <a:lnTo>
                      <a:pt x="3185" y="559"/>
                    </a:lnTo>
                    <a:lnTo>
                      <a:pt x="3203" y="557"/>
                    </a:lnTo>
                    <a:lnTo>
                      <a:pt x="3222" y="553"/>
                    </a:lnTo>
                    <a:lnTo>
                      <a:pt x="3239" y="548"/>
                    </a:lnTo>
                    <a:lnTo>
                      <a:pt x="3259" y="540"/>
                    </a:lnTo>
                    <a:lnTo>
                      <a:pt x="3278" y="533"/>
                    </a:lnTo>
                    <a:lnTo>
                      <a:pt x="3298" y="522"/>
                    </a:lnTo>
                    <a:lnTo>
                      <a:pt x="3318" y="510"/>
                    </a:lnTo>
                    <a:lnTo>
                      <a:pt x="3320" y="504"/>
                    </a:lnTo>
                    <a:lnTo>
                      <a:pt x="3324" y="487"/>
                    </a:lnTo>
                    <a:lnTo>
                      <a:pt x="3323" y="474"/>
                    </a:lnTo>
                    <a:lnTo>
                      <a:pt x="3320" y="461"/>
                    </a:lnTo>
                    <a:lnTo>
                      <a:pt x="3318" y="452"/>
                    </a:lnTo>
                    <a:lnTo>
                      <a:pt x="3314" y="444"/>
                    </a:lnTo>
                    <a:lnTo>
                      <a:pt x="3309" y="436"/>
                    </a:lnTo>
                    <a:lnTo>
                      <a:pt x="3304" y="426"/>
                    </a:lnTo>
                    <a:lnTo>
                      <a:pt x="3300" y="422"/>
                    </a:lnTo>
                    <a:lnTo>
                      <a:pt x="3298" y="418"/>
                    </a:lnTo>
                    <a:lnTo>
                      <a:pt x="3297" y="414"/>
                    </a:lnTo>
                    <a:lnTo>
                      <a:pt x="3297" y="412"/>
                    </a:lnTo>
                    <a:lnTo>
                      <a:pt x="3298" y="411"/>
                    </a:lnTo>
                    <a:lnTo>
                      <a:pt x="3299" y="408"/>
                    </a:lnTo>
                    <a:lnTo>
                      <a:pt x="3301" y="407"/>
                    </a:lnTo>
                    <a:lnTo>
                      <a:pt x="3305" y="407"/>
                    </a:lnTo>
                    <a:lnTo>
                      <a:pt x="3313" y="406"/>
                    </a:lnTo>
                    <a:lnTo>
                      <a:pt x="3324" y="407"/>
                    </a:lnTo>
                    <a:lnTo>
                      <a:pt x="3336" y="409"/>
                    </a:lnTo>
                    <a:lnTo>
                      <a:pt x="3350" y="413"/>
                    </a:lnTo>
                    <a:lnTo>
                      <a:pt x="3381" y="422"/>
                    </a:lnTo>
                    <a:lnTo>
                      <a:pt x="3415" y="432"/>
                    </a:lnTo>
                    <a:lnTo>
                      <a:pt x="3445" y="442"/>
                    </a:lnTo>
                    <a:lnTo>
                      <a:pt x="3471" y="451"/>
                    </a:lnTo>
                    <a:lnTo>
                      <a:pt x="3482" y="456"/>
                    </a:lnTo>
                    <a:lnTo>
                      <a:pt x="3494" y="463"/>
                    </a:lnTo>
                    <a:lnTo>
                      <a:pt x="3506" y="473"/>
                    </a:lnTo>
                    <a:lnTo>
                      <a:pt x="3517" y="483"/>
                    </a:lnTo>
                    <a:lnTo>
                      <a:pt x="3531" y="494"/>
                    </a:lnTo>
                    <a:lnTo>
                      <a:pt x="3545" y="507"/>
                    </a:lnTo>
                    <a:lnTo>
                      <a:pt x="3560" y="518"/>
                    </a:lnTo>
                    <a:lnTo>
                      <a:pt x="3577" y="529"/>
                    </a:lnTo>
                    <a:lnTo>
                      <a:pt x="3595" y="538"/>
                    </a:lnTo>
                    <a:lnTo>
                      <a:pt x="3615" y="545"/>
                    </a:lnTo>
                    <a:lnTo>
                      <a:pt x="3626" y="549"/>
                    </a:lnTo>
                    <a:lnTo>
                      <a:pt x="3637" y="552"/>
                    </a:lnTo>
                    <a:lnTo>
                      <a:pt x="3648" y="553"/>
                    </a:lnTo>
                    <a:lnTo>
                      <a:pt x="3661" y="554"/>
                    </a:lnTo>
                    <a:lnTo>
                      <a:pt x="3675" y="554"/>
                    </a:lnTo>
                    <a:lnTo>
                      <a:pt x="3687" y="553"/>
                    </a:lnTo>
                    <a:lnTo>
                      <a:pt x="3702" y="550"/>
                    </a:lnTo>
                    <a:lnTo>
                      <a:pt x="3717" y="548"/>
                    </a:lnTo>
                    <a:lnTo>
                      <a:pt x="3732" y="544"/>
                    </a:lnTo>
                    <a:lnTo>
                      <a:pt x="3748" y="539"/>
                    </a:lnTo>
                    <a:lnTo>
                      <a:pt x="3764" y="533"/>
                    </a:lnTo>
                    <a:lnTo>
                      <a:pt x="3783" y="525"/>
                    </a:lnTo>
                    <a:lnTo>
                      <a:pt x="3792" y="515"/>
                    </a:lnTo>
                    <a:lnTo>
                      <a:pt x="3812" y="491"/>
                    </a:lnTo>
                    <a:lnTo>
                      <a:pt x="3817" y="483"/>
                    </a:lnTo>
                    <a:lnTo>
                      <a:pt x="3821" y="476"/>
                    </a:lnTo>
                    <a:lnTo>
                      <a:pt x="3824" y="468"/>
                    </a:lnTo>
                    <a:lnTo>
                      <a:pt x="3827" y="461"/>
                    </a:lnTo>
                    <a:lnTo>
                      <a:pt x="3828" y="453"/>
                    </a:lnTo>
                    <a:lnTo>
                      <a:pt x="3828" y="446"/>
                    </a:lnTo>
                    <a:lnTo>
                      <a:pt x="3826" y="438"/>
                    </a:lnTo>
                    <a:lnTo>
                      <a:pt x="3822" y="431"/>
                    </a:lnTo>
                    <a:lnTo>
                      <a:pt x="3821" y="428"/>
                    </a:lnTo>
                    <a:lnTo>
                      <a:pt x="3819" y="426"/>
                    </a:lnTo>
                    <a:lnTo>
                      <a:pt x="3819" y="423"/>
                    </a:lnTo>
                    <a:lnTo>
                      <a:pt x="3819" y="421"/>
                    </a:lnTo>
                    <a:lnTo>
                      <a:pt x="3822" y="418"/>
                    </a:lnTo>
                    <a:lnTo>
                      <a:pt x="3828" y="416"/>
                    </a:lnTo>
                    <a:lnTo>
                      <a:pt x="3836" y="414"/>
                    </a:lnTo>
                    <a:lnTo>
                      <a:pt x="3846" y="416"/>
                    </a:lnTo>
                    <a:lnTo>
                      <a:pt x="3858" y="417"/>
                    </a:lnTo>
                    <a:lnTo>
                      <a:pt x="3872" y="419"/>
                    </a:lnTo>
                    <a:lnTo>
                      <a:pt x="3905" y="427"/>
                    </a:lnTo>
                    <a:lnTo>
                      <a:pt x="3944" y="439"/>
                    </a:lnTo>
                    <a:lnTo>
                      <a:pt x="3985" y="453"/>
                    </a:lnTo>
                    <a:lnTo>
                      <a:pt x="4030" y="471"/>
                    </a:lnTo>
                    <a:lnTo>
                      <a:pt x="4074" y="491"/>
                    </a:lnTo>
                    <a:lnTo>
                      <a:pt x="4113" y="510"/>
                    </a:lnTo>
                    <a:lnTo>
                      <a:pt x="4150" y="529"/>
                    </a:lnTo>
                    <a:lnTo>
                      <a:pt x="4184" y="544"/>
                    </a:lnTo>
                    <a:lnTo>
                      <a:pt x="4201" y="552"/>
                    </a:lnTo>
                    <a:lnTo>
                      <a:pt x="4219" y="557"/>
                    </a:lnTo>
                    <a:lnTo>
                      <a:pt x="4236" y="559"/>
                    </a:lnTo>
                    <a:lnTo>
                      <a:pt x="4254" y="560"/>
                    </a:lnTo>
                    <a:lnTo>
                      <a:pt x="4272" y="560"/>
                    </a:lnTo>
                    <a:lnTo>
                      <a:pt x="4291" y="558"/>
                    </a:lnTo>
                    <a:lnTo>
                      <a:pt x="4311" y="553"/>
                    </a:lnTo>
                    <a:lnTo>
                      <a:pt x="4331" y="544"/>
                    </a:lnTo>
                    <a:lnTo>
                      <a:pt x="4337" y="534"/>
                    </a:lnTo>
                    <a:lnTo>
                      <a:pt x="4351" y="509"/>
                    </a:lnTo>
                    <a:lnTo>
                      <a:pt x="4358" y="493"/>
                    </a:lnTo>
                    <a:lnTo>
                      <a:pt x="4365" y="478"/>
                    </a:lnTo>
                    <a:lnTo>
                      <a:pt x="4368" y="463"/>
                    </a:lnTo>
                    <a:lnTo>
                      <a:pt x="4371" y="451"/>
                    </a:lnTo>
                    <a:lnTo>
                      <a:pt x="4371" y="448"/>
                    </a:lnTo>
                    <a:lnTo>
                      <a:pt x="4372" y="446"/>
                    </a:lnTo>
                    <a:lnTo>
                      <a:pt x="4373" y="443"/>
                    </a:lnTo>
                    <a:lnTo>
                      <a:pt x="4375" y="442"/>
                    </a:lnTo>
                    <a:lnTo>
                      <a:pt x="4380" y="441"/>
                    </a:lnTo>
                    <a:lnTo>
                      <a:pt x="4386" y="439"/>
                    </a:lnTo>
                    <a:lnTo>
                      <a:pt x="4393" y="442"/>
                    </a:lnTo>
                    <a:lnTo>
                      <a:pt x="4401" y="444"/>
                    </a:lnTo>
                    <a:lnTo>
                      <a:pt x="4411" y="448"/>
                    </a:lnTo>
                    <a:lnTo>
                      <a:pt x="4421" y="453"/>
                    </a:lnTo>
                    <a:lnTo>
                      <a:pt x="4443" y="464"/>
                    </a:lnTo>
                    <a:lnTo>
                      <a:pt x="4467" y="479"/>
                    </a:lnTo>
                    <a:lnTo>
                      <a:pt x="4489" y="494"/>
                    </a:lnTo>
                    <a:lnTo>
                      <a:pt x="4509" y="510"/>
                    </a:lnTo>
                    <a:lnTo>
                      <a:pt x="4532" y="528"/>
                    </a:lnTo>
                    <a:lnTo>
                      <a:pt x="4563" y="552"/>
                    </a:lnTo>
                    <a:lnTo>
                      <a:pt x="4581" y="564"/>
                    </a:lnTo>
                    <a:lnTo>
                      <a:pt x="4600" y="575"/>
                    </a:lnTo>
                    <a:lnTo>
                      <a:pt x="4620" y="587"/>
                    </a:lnTo>
                    <a:lnTo>
                      <a:pt x="4643" y="597"/>
                    </a:lnTo>
                    <a:lnTo>
                      <a:pt x="4665" y="605"/>
                    </a:lnTo>
                    <a:lnTo>
                      <a:pt x="4689" y="612"/>
                    </a:lnTo>
                    <a:lnTo>
                      <a:pt x="4702" y="614"/>
                    </a:lnTo>
                    <a:lnTo>
                      <a:pt x="4714" y="615"/>
                    </a:lnTo>
                    <a:lnTo>
                      <a:pt x="4727" y="615"/>
                    </a:lnTo>
                    <a:lnTo>
                      <a:pt x="4739" y="615"/>
                    </a:lnTo>
                    <a:lnTo>
                      <a:pt x="4751" y="615"/>
                    </a:lnTo>
                    <a:lnTo>
                      <a:pt x="4764" y="613"/>
                    </a:lnTo>
                    <a:lnTo>
                      <a:pt x="4776" y="610"/>
                    </a:lnTo>
                    <a:lnTo>
                      <a:pt x="4789" y="607"/>
                    </a:lnTo>
                    <a:lnTo>
                      <a:pt x="4803" y="602"/>
                    </a:lnTo>
                    <a:lnTo>
                      <a:pt x="4815" y="595"/>
                    </a:lnTo>
                    <a:lnTo>
                      <a:pt x="4828" y="588"/>
                    </a:lnTo>
                    <a:lnTo>
                      <a:pt x="4840" y="579"/>
                    </a:lnTo>
                    <a:lnTo>
                      <a:pt x="4838" y="575"/>
                    </a:lnTo>
                    <a:lnTo>
                      <a:pt x="4833" y="565"/>
                    </a:lnTo>
                    <a:lnTo>
                      <a:pt x="4829" y="558"/>
                    </a:lnTo>
                    <a:lnTo>
                      <a:pt x="4826" y="550"/>
                    </a:lnTo>
                    <a:lnTo>
                      <a:pt x="4825" y="542"/>
                    </a:lnTo>
                    <a:lnTo>
                      <a:pt x="4825" y="534"/>
                    </a:lnTo>
                    <a:lnTo>
                      <a:pt x="4825" y="525"/>
                    </a:lnTo>
                    <a:lnTo>
                      <a:pt x="4829" y="518"/>
                    </a:lnTo>
                    <a:lnTo>
                      <a:pt x="4831" y="514"/>
                    </a:lnTo>
                    <a:lnTo>
                      <a:pt x="4834" y="510"/>
                    </a:lnTo>
                    <a:lnTo>
                      <a:pt x="4838" y="507"/>
                    </a:lnTo>
                    <a:lnTo>
                      <a:pt x="4843" y="504"/>
                    </a:lnTo>
                    <a:lnTo>
                      <a:pt x="4848" y="502"/>
                    </a:lnTo>
                    <a:lnTo>
                      <a:pt x="4854" y="499"/>
                    </a:lnTo>
                    <a:lnTo>
                      <a:pt x="4860" y="498"/>
                    </a:lnTo>
                    <a:lnTo>
                      <a:pt x="4868" y="496"/>
                    </a:lnTo>
                    <a:lnTo>
                      <a:pt x="4886" y="494"/>
                    </a:lnTo>
                    <a:lnTo>
                      <a:pt x="4909" y="496"/>
                    </a:lnTo>
                    <a:lnTo>
                      <a:pt x="4934" y="497"/>
                    </a:lnTo>
                    <a:lnTo>
                      <a:pt x="4952" y="498"/>
                    </a:lnTo>
                    <a:lnTo>
                      <a:pt x="4961" y="498"/>
                    </a:lnTo>
                    <a:lnTo>
                      <a:pt x="4969" y="499"/>
                    </a:lnTo>
                    <a:lnTo>
                      <a:pt x="4977" y="502"/>
                    </a:lnTo>
                    <a:lnTo>
                      <a:pt x="4986" y="504"/>
                    </a:lnTo>
                    <a:lnTo>
                      <a:pt x="4997" y="509"/>
                    </a:lnTo>
                    <a:lnTo>
                      <a:pt x="5010" y="515"/>
                    </a:lnTo>
                    <a:lnTo>
                      <a:pt x="5025" y="525"/>
                    </a:lnTo>
                    <a:lnTo>
                      <a:pt x="5043" y="537"/>
                    </a:lnTo>
                    <a:lnTo>
                      <a:pt x="5091" y="568"/>
                    </a:lnTo>
                    <a:lnTo>
                      <a:pt x="5156" y="614"/>
                    </a:lnTo>
                    <a:lnTo>
                      <a:pt x="5182" y="632"/>
                    </a:lnTo>
                    <a:lnTo>
                      <a:pt x="5207" y="648"/>
                    </a:lnTo>
                    <a:lnTo>
                      <a:pt x="5233" y="662"/>
                    </a:lnTo>
                    <a:lnTo>
                      <a:pt x="5258" y="673"/>
                    </a:lnTo>
                    <a:lnTo>
                      <a:pt x="5283" y="683"/>
                    </a:lnTo>
                    <a:lnTo>
                      <a:pt x="5305" y="691"/>
                    </a:lnTo>
                    <a:lnTo>
                      <a:pt x="5328" y="698"/>
                    </a:lnTo>
                    <a:lnTo>
                      <a:pt x="5348" y="701"/>
                    </a:lnTo>
                    <a:lnTo>
                      <a:pt x="5367" y="704"/>
                    </a:lnTo>
                    <a:lnTo>
                      <a:pt x="5382" y="704"/>
                    </a:lnTo>
                    <a:lnTo>
                      <a:pt x="5389" y="704"/>
                    </a:lnTo>
                    <a:lnTo>
                      <a:pt x="5394" y="703"/>
                    </a:lnTo>
                    <a:lnTo>
                      <a:pt x="5400" y="701"/>
                    </a:lnTo>
                    <a:lnTo>
                      <a:pt x="5404" y="699"/>
                    </a:lnTo>
                    <a:lnTo>
                      <a:pt x="5408" y="696"/>
                    </a:lnTo>
                    <a:lnTo>
                      <a:pt x="5410" y="693"/>
                    </a:lnTo>
                    <a:lnTo>
                      <a:pt x="5412" y="689"/>
                    </a:lnTo>
                    <a:lnTo>
                      <a:pt x="5413" y="685"/>
                    </a:lnTo>
                    <a:lnTo>
                      <a:pt x="5412" y="680"/>
                    </a:lnTo>
                    <a:lnTo>
                      <a:pt x="5410" y="675"/>
                    </a:lnTo>
                    <a:lnTo>
                      <a:pt x="5408" y="669"/>
                    </a:lnTo>
                    <a:lnTo>
                      <a:pt x="5403" y="663"/>
                    </a:lnTo>
                    <a:lnTo>
                      <a:pt x="5400" y="658"/>
                    </a:lnTo>
                    <a:lnTo>
                      <a:pt x="5398" y="644"/>
                    </a:lnTo>
                    <a:lnTo>
                      <a:pt x="5397" y="635"/>
                    </a:lnTo>
                    <a:lnTo>
                      <a:pt x="5399" y="627"/>
                    </a:lnTo>
                    <a:lnTo>
                      <a:pt x="5400" y="623"/>
                    </a:lnTo>
                    <a:lnTo>
                      <a:pt x="5403" y="619"/>
                    </a:lnTo>
                    <a:lnTo>
                      <a:pt x="5407" y="615"/>
                    </a:lnTo>
                    <a:lnTo>
                      <a:pt x="5412" y="613"/>
                    </a:lnTo>
                    <a:lnTo>
                      <a:pt x="5417" y="610"/>
                    </a:lnTo>
                    <a:lnTo>
                      <a:pt x="5424" y="608"/>
                    </a:lnTo>
                    <a:lnTo>
                      <a:pt x="5432" y="607"/>
                    </a:lnTo>
                    <a:lnTo>
                      <a:pt x="5440" y="607"/>
                    </a:lnTo>
                    <a:lnTo>
                      <a:pt x="5451" y="607"/>
                    </a:lnTo>
                    <a:lnTo>
                      <a:pt x="5464" y="608"/>
                    </a:lnTo>
                    <a:lnTo>
                      <a:pt x="5478" y="610"/>
                    </a:lnTo>
                    <a:lnTo>
                      <a:pt x="5493" y="613"/>
                    </a:lnTo>
                    <a:lnTo>
                      <a:pt x="5510" y="618"/>
                    </a:lnTo>
                    <a:lnTo>
                      <a:pt x="5529" y="623"/>
                    </a:lnTo>
                    <a:lnTo>
                      <a:pt x="5550" y="630"/>
                    </a:lnTo>
                    <a:lnTo>
                      <a:pt x="5574" y="639"/>
                    </a:lnTo>
                    <a:lnTo>
                      <a:pt x="5627" y="660"/>
                    </a:lnTo>
                    <a:lnTo>
                      <a:pt x="5690" y="688"/>
                    </a:lnTo>
                    <a:lnTo>
                      <a:pt x="5710" y="695"/>
                    </a:lnTo>
                    <a:lnTo>
                      <a:pt x="5765" y="713"/>
                    </a:lnTo>
                    <a:lnTo>
                      <a:pt x="5848" y="738"/>
                    </a:lnTo>
                    <a:lnTo>
                      <a:pt x="5952" y="766"/>
                    </a:lnTo>
                    <a:lnTo>
                      <a:pt x="6009" y="781"/>
                    </a:lnTo>
                    <a:lnTo>
                      <a:pt x="6068" y="795"/>
                    </a:lnTo>
                    <a:lnTo>
                      <a:pt x="6129" y="809"/>
                    </a:lnTo>
                    <a:lnTo>
                      <a:pt x="6190" y="821"/>
                    </a:lnTo>
                    <a:lnTo>
                      <a:pt x="6251" y="832"/>
                    </a:lnTo>
                    <a:lnTo>
                      <a:pt x="6310" y="841"/>
                    </a:lnTo>
                    <a:lnTo>
                      <a:pt x="6339" y="845"/>
                    </a:lnTo>
                    <a:lnTo>
                      <a:pt x="6367" y="847"/>
                    </a:lnTo>
                    <a:lnTo>
                      <a:pt x="6395" y="850"/>
                    </a:lnTo>
                    <a:lnTo>
                      <a:pt x="6421" y="851"/>
                    </a:lnTo>
                    <a:lnTo>
                      <a:pt x="6472" y="855"/>
                    </a:lnTo>
                    <a:lnTo>
                      <a:pt x="6521" y="861"/>
                    </a:lnTo>
                    <a:lnTo>
                      <a:pt x="6566" y="867"/>
                    </a:lnTo>
                    <a:lnTo>
                      <a:pt x="6607" y="876"/>
                    </a:lnTo>
                    <a:lnTo>
                      <a:pt x="6674" y="891"/>
                    </a:lnTo>
                    <a:lnTo>
                      <a:pt x="6718" y="902"/>
                    </a:lnTo>
                    <a:lnTo>
                      <a:pt x="6728" y="905"/>
                    </a:lnTo>
                    <a:lnTo>
                      <a:pt x="6731" y="905"/>
                    </a:lnTo>
                    <a:lnTo>
                      <a:pt x="6723" y="902"/>
                    </a:lnTo>
                    <a:lnTo>
                      <a:pt x="6706" y="895"/>
                    </a:lnTo>
                    <a:lnTo>
                      <a:pt x="6639" y="867"/>
                    </a:lnTo>
                    <a:lnTo>
                      <a:pt x="6525" y="816"/>
                    </a:lnTo>
                    <a:lnTo>
                      <a:pt x="6385" y="756"/>
                    </a:lnTo>
                    <a:lnTo>
                      <a:pt x="6253" y="698"/>
                    </a:lnTo>
                    <a:lnTo>
                      <a:pt x="6129" y="640"/>
                    </a:lnTo>
                    <a:lnTo>
                      <a:pt x="6016" y="588"/>
                    </a:lnTo>
                    <a:lnTo>
                      <a:pt x="5912" y="539"/>
                    </a:lnTo>
                    <a:lnTo>
                      <a:pt x="5821" y="496"/>
                    </a:lnTo>
                    <a:lnTo>
                      <a:pt x="5743" y="458"/>
                    </a:lnTo>
                    <a:lnTo>
                      <a:pt x="5680" y="426"/>
                    </a:lnTo>
                    <a:lnTo>
                      <a:pt x="5624" y="399"/>
                    </a:lnTo>
                    <a:lnTo>
                      <a:pt x="5564" y="373"/>
                    </a:lnTo>
                    <a:lnTo>
                      <a:pt x="5503" y="348"/>
                    </a:lnTo>
                    <a:lnTo>
                      <a:pt x="5440" y="326"/>
                    </a:lnTo>
                    <a:lnTo>
                      <a:pt x="5374" y="303"/>
                    </a:lnTo>
                    <a:lnTo>
                      <a:pt x="5307" y="282"/>
                    </a:lnTo>
                    <a:lnTo>
                      <a:pt x="5237" y="262"/>
                    </a:lnTo>
                    <a:lnTo>
                      <a:pt x="5166" y="243"/>
                    </a:lnTo>
                    <a:lnTo>
                      <a:pt x="5125" y="233"/>
                    </a:lnTo>
                    <a:lnTo>
                      <a:pt x="5073" y="223"/>
                    </a:lnTo>
                    <a:lnTo>
                      <a:pt x="5016" y="213"/>
                    </a:lnTo>
                    <a:lnTo>
                      <a:pt x="4951" y="202"/>
                    </a:lnTo>
                    <a:lnTo>
                      <a:pt x="4881" y="191"/>
                    </a:lnTo>
                    <a:lnTo>
                      <a:pt x="4809" y="178"/>
                    </a:lnTo>
                    <a:lnTo>
                      <a:pt x="4734" y="167"/>
                    </a:lnTo>
                    <a:lnTo>
                      <a:pt x="4657" y="156"/>
                    </a:lnTo>
                    <a:lnTo>
                      <a:pt x="4581" y="144"/>
                    </a:lnTo>
                    <a:lnTo>
                      <a:pt x="4507" y="132"/>
                    </a:lnTo>
                    <a:lnTo>
                      <a:pt x="4435" y="122"/>
                    </a:lnTo>
                    <a:lnTo>
                      <a:pt x="4367" y="111"/>
                    </a:lnTo>
                    <a:lnTo>
                      <a:pt x="4305" y="101"/>
                    </a:lnTo>
                    <a:lnTo>
                      <a:pt x="4249" y="92"/>
                    </a:lnTo>
                    <a:lnTo>
                      <a:pt x="4201" y="84"/>
                    </a:lnTo>
                    <a:lnTo>
                      <a:pt x="4164" y="75"/>
                    </a:lnTo>
                    <a:lnTo>
                      <a:pt x="4086" y="60"/>
                    </a:lnTo>
                    <a:lnTo>
                      <a:pt x="3997" y="44"/>
                    </a:lnTo>
                    <a:lnTo>
                      <a:pt x="3898" y="30"/>
                    </a:lnTo>
                    <a:lnTo>
                      <a:pt x="3798" y="16"/>
                    </a:lnTo>
                    <a:lnTo>
                      <a:pt x="3748" y="11"/>
                    </a:lnTo>
                    <a:lnTo>
                      <a:pt x="3700" y="6"/>
                    </a:lnTo>
                    <a:lnTo>
                      <a:pt x="3653" y="4"/>
                    </a:lnTo>
                    <a:lnTo>
                      <a:pt x="3610" y="1"/>
                    </a:lnTo>
                    <a:lnTo>
                      <a:pt x="3570" y="0"/>
                    </a:lnTo>
                    <a:lnTo>
                      <a:pt x="3534" y="0"/>
                    </a:lnTo>
                    <a:lnTo>
                      <a:pt x="3502" y="2"/>
                    </a:lnTo>
                    <a:lnTo>
                      <a:pt x="3476" y="6"/>
                    </a:lnTo>
                    <a:lnTo>
                      <a:pt x="3449" y="11"/>
                    </a:lnTo>
                    <a:lnTo>
                      <a:pt x="3411" y="15"/>
                    </a:lnTo>
                    <a:lnTo>
                      <a:pt x="3366" y="20"/>
                    </a:lnTo>
                    <a:lnTo>
                      <a:pt x="3314" y="25"/>
                    </a:lnTo>
                    <a:lnTo>
                      <a:pt x="3193" y="34"/>
                    </a:lnTo>
                    <a:lnTo>
                      <a:pt x="3062" y="41"/>
                    </a:lnTo>
                    <a:lnTo>
                      <a:pt x="2928" y="46"/>
                    </a:lnTo>
                    <a:lnTo>
                      <a:pt x="2805" y="49"/>
                    </a:lnTo>
                    <a:lnTo>
                      <a:pt x="2751" y="50"/>
                    </a:lnTo>
                    <a:lnTo>
                      <a:pt x="2703" y="49"/>
                    </a:lnTo>
                    <a:lnTo>
                      <a:pt x="2663" y="47"/>
                    </a:lnTo>
                    <a:lnTo>
                      <a:pt x="2631" y="46"/>
                    </a:lnTo>
                    <a:lnTo>
                      <a:pt x="2570" y="39"/>
                    </a:lnTo>
                    <a:lnTo>
                      <a:pt x="2498" y="32"/>
                    </a:lnTo>
                    <a:lnTo>
                      <a:pt x="2457" y="29"/>
                    </a:lnTo>
                    <a:lnTo>
                      <a:pt x="2414" y="26"/>
                    </a:lnTo>
                    <a:lnTo>
                      <a:pt x="2368" y="24"/>
                    </a:lnTo>
                    <a:lnTo>
                      <a:pt x="2321" y="22"/>
                    </a:lnTo>
                    <a:lnTo>
                      <a:pt x="2272" y="21"/>
                    </a:lnTo>
                    <a:lnTo>
                      <a:pt x="2221" y="22"/>
                    </a:lnTo>
                    <a:lnTo>
                      <a:pt x="2168" y="25"/>
                    </a:lnTo>
                    <a:lnTo>
                      <a:pt x="2115" y="29"/>
                    </a:lnTo>
                    <a:lnTo>
                      <a:pt x="2061" y="35"/>
                    </a:lnTo>
                    <a:lnTo>
                      <a:pt x="2006" y="42"/>
                    </a:lnTo>
                    <a:lnTo>
                      <a:pt x="1951" y="52"/>
                    </a:lnTo>
                    <a:lnTo>
                      <a:pt x="1895" y="65"/>
                    </a:lnTo>
                    <a:lnTo>
                      <a:pt x="1835" y="82"/>
                    </a:lnTo>
                    <a:lnTo>
                      <a:pt x="1767" y="102"/>
                    </a:lnTo>
                    <a:lnTo>
                      <a:pt x="1691" y="125"/>
                    </a:lnTo>
                    <a:lnTo>
                      <a:pt x="1609" y="152"/>
                    </a:lnTo>
                    <a:lnTo>
                      <a:pt x="1521" y="181"/>
                    </a:lnTo>
                    <a:lnTo>
                      <a:pt x="1429" y="213"/>
                    </a:lnTo>
                    <a:lnTo>
                      <a:pt x="1332" y="248"/>
                    </a:lnTo>
                    <a:lnTo>
                      <a:pt x="1234" y="286"/>
                    </a:lnTo>
                    <a:lnTo>
                      <a:pt x="1133" y="325"/>
                    </a:lnTo>
                    <a:lnTo>
                      <a:pt x="1032" y="367"/>
                    </a:lnTo>
                    <a:lnTo>
                      <a:pt x="931" y="411"/>
                    </a:lnTo>
                    <a:lnTo>
                      <a:pt x="831" y="456"/>
                    </a:lnTo>
                    <a:lnTo>
                      <a:pt x="781" y="479"/>
                    </a:lnTo>
                    <a:lnTo>
                      <a:pt x="732" y="503"/>
                    </a:lnTo>
                    <a:lnTo>
                      <a:pt x="684" y="528"/>
                    </a:lnTo>
                    <a:lnTo>
                      <a:pt x="636" y="552"/>
                    </a:lnTo>
                    <a:lnTo>
                      <a:pt x="590" y="577"/>
                    </a:lnTo>
                    <a:lnTo>
                      <a:pt x="545" y="602"/>
                    </a:lnTo>
                    <a:lnTo>
                      <a:pt x="500" y="628"/>
                    </a:lnTo>
                    <a:lnTo>
                      <a:pt x="458" y="654"/>
                    </a:lnTo>
                    <a:lnTo>
                      <a:pt x="423" y="678"/>
                    </a:lnTo>
                    <a:lnTo>
                      <a:pt x="388" y="706"/>
                    </a:lnTo>
                    <a:lnTo>
                      <a:pt x="353" y="739"/>
                    </a:lnTo>
                    <a:lnTo>
                      <a:pt x="318" y="775"/>
                    </a:lnTo>
                    <a:lnTo>
                      <a:pt x="284" y="815"/>
                    </a:lnTo>
                    <a:lnTo>
                      <a:pt x="252" y="856"/>
                    </a:lnTo>
                    <a:lnTo>
                      <a:pt x="221" y="900"/>
                    </a:lnTo>
                    <a:lnTo>
                      <a:pt x="191" y="946"/>
                    </a:lnTo>
                    <a:lnTo>
                      <a:pt x="162" y="992"/>
                    </a:lnTo>
                    <a:lnTo>
                      <a:pt x="135" y="1040"/>
                    </a:lnTo>
                    <a:lnTo>
                      <a:pt x="110" y="1088"/>
                    </a:lnTo>
                    <a:lnTo>
                      <a:pt x="87" y="1136"/>
                    </a:lnTo>
                    <a:lnTo>
                      <a:pt x="66" y="1182"/>
                    </a:lnTo>
                    <a:lnTo>
                      <a:pt x="47" y="1228"/>
                    </a:lnTo>
                    <a:lnTo>
                      <a:pt x="32" y="1272"/>
                    </a:lnTo>
                    <a:lnTo>
                      <a:pt x="18" y="1314"/>
                    </a:lnTo>
                    <a:lnTo>
                      <a:pt x="10" y="1353"/>
                    </a:lnTo>
                    <a:lnTo>
                      <a:pt x="2" y="1389"/>
                    </a:lnTo>
                    <a:lnTo>
                      <a:pt x="0" y="1422"/>
                    </a:lnTo>
                    <a:lnTo>
                      <a:pt x="0" y="1450"/>
                    </a:lnTo>
                    <a:lnTo>
                      <a:pt x="5" y="1475"/>
                    </a:lnTo>
                    <a:lnTo>
                      <a:pt x="12" y="1494"/>
                    </a:lnTo>
                    <a:lnTo>
                      <a:pt x="25" y="1508"/>
                    </a:lnTo>
                    <a:lnTo>
                      <a:pt x="42" y="1516"/>
                    </a:lnTo>
                    <a:lnTo>
                      <a:pt x="63" y="1518"/>
                    </a:lnTo>
                    <a:lnTo>
                      <a:pt x="90" y="1513"/>
                    </a:lnTo>
                    <a:lnTo>
                      <a:pt x="121" y="1500"/>
                    </a:lnTo>
                    <a:lnTo>
                      <a:pt x="157" y="1479"/>
                    </a:lnTo>
                    <a:lnTo>
                      <a:pt x="199" y="1450"/>
                    </a:lnTo>
                    <a:lnTo>
                      <a:pt x="247" y="1413"/>
                    </a:lnTo>
                    <a:lnTo>
                      <a:pt x="299" y="1367"/>
                    </a:lnTo>
                    <a:lnTo>
                      <a:pt x="359" y="1311"/>
                    </a:lnTo>
                    <a:close/>
                  </a:path>
                </a:pathLst>
              </a:custGeom>
              <a:solidFill>
                <a:srgbClr val="00764B"/>
              </a:solidFill>
              <a:ln w="9525">
                <a:noFill/>
                <a:round/>
                <a:headEnd/>
                <a:tailEnd/>
              </a:ln>
            </p:spPr>
            <p:txBody>
              <a:bodyPr/>
              <a:lstStyle/>
              <a:p>
                <a:endParaRPr lang="en-US"/>
              </a:p>
            </p:txBody>
          </p:sp>
          <p:sp>
            <p:nvSpPr>
              <p:cNvPr id="1549" name="Freeform 98"/>
              <p:cNvSpPr>
                <a:spLocks/>
              </p:cNvSpPr>
              <p:nvPr/>
            </p:nvSpPr>
            <p:spPr bwMode="auto">
              <a:xfrm>
                <a:off x="3464" y="1861"/>
                <a:ext cx="1347" cy="304"/>
              </a:xfrm>
              <a:custGeom>
                <a:avLst/>
                <a:gdLst>
                  <a:gd name="T0" fmla="*/ 706 w 6731"/>
                  <a:gd name="T1" fmla="*/ 1051 h 1518"/>
                  <a:gd name="T2" fmla="*/ 1112 w 6731"/>
                  <a:gd name="T3" fmla="*/ 891 h 1518"/>
                  <a:gd name="T4" fmla="*/ 1456 w 6731"/>
                  <a:gd name="T5" fmla="*/ 844 h 1518"/>
                  <a:gd name="T6" fmla="*/ 1722 w 6731"/>
                  <a:gd name="T7" fmla="*/ 886 h 1518"/>
                  <a:gd name="T8" fmla="*/ 1924 w 6731"/>
                  <a:gd name="T9" fmla="*/ 861 h 1518"/>
                  <a:gd name="T10" fmla="*/ 2040 w 6731"/>
                  <a:gd name="T11" fmla="*/ 733 h 1518"/>
                  <a:gd name="T12" fmla="*/ 2000 w 6731"/>
                  <a:gd name="T13" fmla="*/ 696 h 1518"/>
                  <a:gd name="T14" fmla="*/ 1712 w 6731"/>
                  <a:gd name="T15" fmla="*/ 683 h 1518"/>
                  <a:gd name="T16" fmla="*/ 1747 w 6731"/>
                  <a:gd name="T17" fmla="*/ 629 h 1518"/>
                  <a:gd name="T18" fmla="*/ 1890 w 6731"/>
                  <a:gd name="T19" fmla="*/ 597 h 1518"/>
                  <a:gd name="T20" fmla="*/ 2096 w 6731"/>
                  <a:gd name="T21" fmla="*/ 693 h 1518"/>
                  <a:gd name="T22" fmla="*/ 2195 w 6731"/>
                  <a:gd name="T23" fmla="*/ 740 h 1518"/>
                  <a:gd name="T24" fmla="*/ 2344 w 6731"/>
                  <a:gd name="T25" fmla="*/ 683 h 1518"/>
                  <a:gd name="T26" fmla="*/ 2404 w 6731"/>
                  <a:gd name="T27" fmla="*/ 592 h 1518"/>
                  <a:gd name="T28" fmla="*/ 2292 w 6731"/>
                  <a:gd name="T29" fmla="*/ 497 h 1518"/>
                  <a:gd name="T30" fmla="*/ 2351 w 6731"/>
                  <a:gd name="T31" fmla="*/ 479 h 1518"/>
                  <a:gd name="T32" fmla="*/ 2520 w 6731"/>
                  <a:gd name="T33" fmla="*/ 505 h 1518"/>
                  <a:gd name="T34" fmla="*/ 2665 w 6731"/>
                  <a:gd name="T35" fmla="*/ 610 h 1518"/>
                  <a:gd name="T36" fmla="*/ 2776 w 6731"/>
                  <a:gd name="T37" fmla="*/ 609 h 1518"/>
                  <a:gd name="T38" fmla="*/ 2849 w 6731"/>
                  <a:gd name="T39" fmla="*/ 515 h 1518"/>
                  <a:gd name="T40" fmla="*/ 2815 w 6731"/>
                  <a:gd name="T41" fmla="*/ 451 h 1518"/>
                  <a:gd name="T42" fmla="*/ 2950 w 6731"/>
                  <a:gd name="T43" fmla="*/ 468 h 1518"/>
                  <a:gd name="T44" fmla="*/ 3104 w 6731"/>
                  <a:gd name="T45" fmla="*/ 555 h 1518"/>
                  <a:gd name="T46" fmla="*/ 3259 w 6731"/>
                  <a:gd name="T47" fmla="*/ 540 h 1518"/>
                  <a:gd name="T48" fmla="*/ 3314 w 6731"/>
                  <a:gd name="T49" fmla="*/ 444 h 1518"/>
                  <a:gd name="T50" fmla="*/ 3301 w 6731"/>
                  <a:gd name="T51" fmla="*/ 407 h 1518"/>
                  <a:gd name="T52" fmla="*/ 3471 w 6731"/>
                  <a:gd name="T53" fmla="*/ 451 h 1518"/>
                  <a:gd name="T54" fmla="*/ 3595 w 6731"/>
                  <a:gd name="T55" fmla="*/ 538 h 1518"/>
                  <a:gd name="T56" fmla="*/ 3717 w 6731"/>
                  <a:gd name="T57" fmla="*/ 548 h 1518"/>
                  <a:gd name="T58" fmla="*/ 3824 w 6731"/>
                  <a:gd name="T59" fmla="*/ 468 h 1518"/>
                  <a:gd name="T60" fmla="*/ 3819 w 6731"/>
                  <a:gd name="T61" fmla="*/ 421 h 1518"/>
                  <a:gd name="T62" fmla="*/ 3985 w 6731"/>
                  <a:gd name="T63" fmla="*/ 453 h 1518"/>
                  <a:gd name="T64" fmla="*/ 4254 w 6731"/>
                  <a:gd name="T65" fmla="*/ 560 h 1518"/>
                  <a:gd name="T66" fmla="*/ 4368 w 6731"/>
                  <a:gd name="T67" fmla="*/ 463 h 1518"/>
                  <a:gd name="T68" fmla="*/ 4401 w 6731"/>
                  <a:gd name="T69" fmla="*/ 444 h 1518"/>
                  <a:gd name="T70" fmla="*/ 4581 w 6731"/>
                  <a:gd name="T71" fmla="*/ 564 h 1518"/>
                  <a:gd name="T72" fmla="*/ 4739 w 6731"/>
                  <a:gd name="T73" fmla="*/ 615 h 1518"/>
                  <a:gd name="T74" fmla="*/ 4838 w 6731"/>
                  <a:gd name="T75" fmla="*/ 575 h 1518"/>
                  <a:gd name="T76" fmla="*/ 4834 w 6731"/>
                  <a:gd name="T77" fmla="*/ 510 h 1518"/>
                  <a:gd name="T78" fmla="*/ 4934 w 6731"/>
                  <a:gd name="T79" fmla="*/ 497 h 1518"/>
                  <a:gd name="T80" fmla="*/ 5043 w 6731"/>
                  <a:gd name="T81" fmla="*/ 537 h 1518"/>
                  <a:gd name="T82" fmla="*/ 5328 w 6731"/>
                  <a:gd name="T83" fmla="*/ 698 h 1518"/>
                  <a:gd name="T84" fmla="*/ 5410 w 6731"/>
                  <a:gd name="T85" fmla="*/ 693 h 1518"/>
                  <a:gd name="T86" fmla="*/ 5397 w 6731"/>
                  <a:gd name="T87" fmla="*/ 635 h 1518"/>
                  <a:gd name="T88" fmla="*/ 5440 w 6731"/>
                  <a:gd name="T89" fmla="*/ 607 h 1518"/>
                  <a:gd name="T90" fmla="*/ 5627 w 6731"/>
                  <a:gd name="T91" fmla="*/ 660 h 1518"/>
                  <a:gd name="T92" fmla="*/ 6190 w 6731"/>
                  <a:gd name="T93" fmla="*/ 821 h 1518"/>
                  <a:gd name="T94" fmla="*/ 6566 w 6731"/>
                  <a:gd name="T95" fmla="*/ 867 h 1518"/>
                  <a:gd name="T96" fmla="*/ 6525 w 6731"/>
                  <a:gd name="T97" fmla="*/ 816 h 1518"/>
                  <a:gd name="T98" fmla="*/ 5624 w 6731"/>
                  <a:gd name="T99" fmla="*/ 399 h 1518"/>
                  <a:gd name="T100" fmla="*/ 5073 w 6731"/>
                  <a:gd name="T101" fmla="*/ 223 h 1518"/>
                  <a:gd name="T102" fmla="*/ 4435 w 6731"/>
                  <a:gd name="T103" fmla="*/ 122 h 1518"/>
                  <a:gd name="T104" fmla="*/ 3798 w 6731"/>
                  <a:gd name="T105" fmla="*/ 16 h 1518"/>
                  <a:gd name="T106" fmla="*/ 3449 w 6731"/>
                  <a:gd name="T107" fmla="*/ 11 h 1518"/>
                  <a:gd name="T108" fmla="*/ 2703 w 6731"/>
                  <a:gd name="T109" fmla="*/ 49 h 1518"/>
                  <a:gd name="T110" fmla="*/ 2272 w 6731"/>
                  <a:gd name="T111" fmla="*/ 21 h 1518"/>
                  <a:gd name="T112" fmla="*/ 1767 w 6731"/>
                  <a:gd name="T113" fmla="*/ 102 h 1518"/>
                  <a:gd name="T114" fmla="*/ 931 w 6731"/>
                  <a:gd name="T115" fmla="*/ 411 h 1518"/>
                  <a:gd name="T116" fmla="*/ 458 w 6731"/>
                  <a:gd name="T117" fmla="*/ 654 h 1518"/>
                  <a:gd name="T118" fmla="*/ 162 w 6731"/>
                  <a:gd name="T119" fmla="*/ 992 h 1518"/>
                  <a:gd name="T120" fmla="*/ 2 w 6731"/>
                  <a:gd name="T121" fmla="*/ 1389 h 1518"/>
                  <a:gd name="T122" fmla="*/ 121 w 6731"/>
                  <a:gd name="T123" fmla="*/ 1500 h 1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31"/>
                  <a:gd name="T187" fmla="*/ 0 h 1518"/>
                  <a:gd name="T188" fmla="*/ 6731 w 6731"/>
                  <a:gd name="T189" fmla="*/ 1518 h 1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31" h="1518">
                    <a:moveTo>
                      <a:pt x="359" y="1311"/>
                    </a:moveTo>
                    <a:lnTo>
                      <a:pt x="399" y="1272"/>
                    </a:lnTo>
                    <a:lnTo>
                      <a:pt x="441" y="1234"/>
                    </a:lnTo>
                    <a:lnTo>
                      <a:pt x="484" y="1199"/>
                    </a:lnTo>
                    <a:lnTo>
                      <a:pt x="528" y="1166"/>
                    </a:lnTo>
                    <a:lnTo>
                      <a:pt x="571" y="1135"/>
                    </a:lnTo>
                    <a:lnTo>
                      <a:pt x="616" y="1105"/>
                    </a:lnTo>
                    <a:lnTo>
                      <a:pt x="661" y="1077"/>
                    </a:lnTo>
                    <a:lnTo>
                      <a:pt x="706" y="1051"/>
                    </a:lnTo>
                    <a:lnTo>
                      <a:pt x="752" y="1026"/>
                    </a:lnTo>
                    <a:lnTo>
                      <a:pt x="797" y="1003"/>
                    </a:lnTo>
                    <a:lnTo>
                      <a:pt x="843" y="984"/>
                    </a:lnTo>
                    <a:lnTo>
                      <a:pt x="888" y="964"/>
                    </a:lnTo>
                    <a:lnTo>
                      <a:pt x="934" y="946"/>
                    </a:lnTo>
                    <a:lnTo>
                      <a:pt x="979" y="930"/>
                    </a:lnTo>
                    <a:lnTo>
                      <a:pt x="1024" y="916"/>
                    </a:lnTo>
                    <a:lnTo>
                      <a:pt x="1068" y="902"/>
                    </a:lnTo>
                    <a:lnTo>
                      <a:pt x="1112" y="891"/>
                    </a:lnTo>
                    <a:lnTo>
                      <a:pt x="1154" y="880"/>
                    </a:lnTo>
                    <a:lnTo>
                      <a:pt x="1195" y="871"/>
                    </a:lnTo>
                    <a:lnTo>
                      <a:pt x="1236" y="864"/>
                    </a:lnTo>
                    <a:lnTo>
                      <a:pt x="1276" y="857"/>
                    </a:lnTo>
                    <a:lnTo>
                      <a:pt x="1315" y="852"/>
                    </a:lnTo>
                    <a:lnTo>
                      <a:pt x="1352" y="849"/>
                    </a:lnTo>
                    <a:lnTo>
                      <a:pt x="1389" y="846"/>
                    </a:lnTo>
                    <a:lnTo>
                      <a:pt x="1424" y="844"/>
                    </a:lnTo>
                    <a:lnTo>
                      <a:pt x="1456" y="844"/>
                    </a:lnTo>
                    <a:lnTo>
                      <a:pt x="1487" y="844"/>
                    </a:lnTo>
                    <a:lnTo>
                      <a:pt x="1516" y="846"/>
                    </a:lnTo>
                    <a:lnTo>
                      <a:pt x="1543" y="849"/>
                    </a:lnTo>
                    <a:lnTo>
                      <a:pt x="1570" y="851"/>
                    </a:lnTo>
                    <a:lnTo>
                      <a:pt x="1593" y="856"/>
                    </a:lnTo>
                    <a:lnTo>
                      <a:pt x="1613" y="861"/>
                    </a:lnTo>
                    <a:lnTo>
                      <a:pt x="1653" y="871"/>
                    </a:lnTo>
                    <a:lnTo>
                      <a:pt x="1688" y="880"/>
                    </a:lnTo>
                    <a:lnTo>
                      <a:pt x="1722" y="886"/>
                    </a:lnTo>
                    <a:lnTo>
                      <a:pt x="1752" y="891"/>
                    </a:lnTo>
                    <a:lnTo>
                      <a:pt x="1779" y="894"/>
                    </a:lnTo>
                    <a:lnTo>
                      <a:pt x="1804" y="895"/>
                    </a:lnTo>
                    <a:lnTo>
                      <a:pt x="1828" y="894"/>
                    </a:lnTo>
                    <a:lnTo>
                      <a:pt x="1849" y="891"/>
                    </a:lnTo>
                    <a:lnTo>
                      <a:pt x="1870" y="886"/>
                    </a:lnTo>
                    <a:lnTo>
                      <a:pt x="1889" y="880"/>
                    </a:lnTo>
                    <a:lnTo>
                      <a:pt x="1906" y="871"/>
                    </a:lnTo>
                    <a:lnTo>
                      <a:pt x="1924" y="861"/>
                    </a:lnTo>
                    <a:lnTo>
                      <a:pt x="1940" y="849"/>
                    </a:lnTo>
                    <a:lnTo>
                      <a:pt x="1956" y="835"/>
                    </a:lnTo>
                    <a:lnTo>
                      <a:pt x="1973" y="819"/>
                    </a:lnTo>
                    <a:lnTo>
                      <a:pt x="1989" y="801"/>
                    </a:lnTo>
                    <a:lnTo>
                      <a:pt x="2005" y="784"/>
                    </a:lnTo>
                    <a:lnTo>
                      <a:pt x="2017" y="769"/>
                    </a:lnTo>
                    <a:lnTo>
                      <a:pt x="2027" y="755"/>
                    </a:lnTo>
                    <a:lnTo>
                      <a:pt x="2035" y="743"/>
                    </a:lnTo>
                    <a:lnTo>
                      <a:pt x="2040" y="733"/>
                    </a:lnTo>
                    <a:lnTo>
                      <a:pt x="2041" y="724"/>
                    </a:lnTo>
                    <a:lnTo>
                      <a:pt x="2041" y="720"/>
                    </a:lnTo>
                    <a:lnTo>
                      <a:pt x="2041" y="716"/>
                    </a:lnTo>
                    <a:lnTo>
                      <a:pt x="2040" y="713"/>
                    </a:lnTo>
                    <a:lnTo>
                      <a:pt x="2037" y="710"/>
                    </a:lnTo>
                    <a:lnTo>
                      <a:pt x="2032" y="705"/>
                    </a:lnTo>
                    <a:lnTo>
                      <a:pt x="2024" y="701"/>
                    </a:lnTo>
                    <a:lnTo>
                      <a:pt x="2012" y="698"/>
                    </a:lnTo>
                    <a:lnTo>
                      <a:pt x="2000" y="696"/>
                    </a:lnTo>
                    <a:lnTo>
                      <a:pt x="1965" y="694"/>
                    </a:lnTo>
                    <a:lnTo>
                      <a:pt x="1920" y="693"/>
                    </a:lnTo>
                    <a:lnTo>
                      <a:pt x="1870" y="693"/>
                    </a:lnTo>
                    <a:lnTo>
                      <a:pt x="1822" y="693"/>
                    </a:lnTo>
                    <a:lnTo>
                      <a:pt x="1778" y="693"/>
                    </a:lnTo>
                    <a:lnTo>
                      <a:pt x="1740" y="690"/>
                    </a:lnTo>
                    <a:lnTo>
                      <a:pt x="1727" y="688"/>
                    </a:lnTo>
                    <a:lnTo>
                      <a:pt x="1716" y="685"/>
                    </a:lnTo>
                    <a:lnTo>
                      <a:pt x="1712" y="683"/>
                    </a:lnTo>
                    <a:lnTo>
                      <a:pt x="1709" y="680"/>
                    </a:lnTo>
                    <a:lnTo>
                      <a:pt x="1707" y="676"/>
                    </a:lnTo>
                    <a:lnTo>
                      <a:pt x="1706" y="674"/>
                    </a:lnTo>
                    <a:lnTo>
                      <a:pt x="1707" y="670"/>
                    </a:lnTo>
                    <a:lnTo>
                      <a:pt x="1708" y="665"/>
                    </a:lnTo>
                    <a:lnTo>
                      <a:pt x="1711" y="660"/>
                    </a:lnTo>
                    <a:lnTo>
                      <a:pt x="1716" y="655"/>
                    </a:lnTo>
                    <a:lnTo>
                      <a:pt x="1728" y="643"/>
                    </a:lnTo>
                    <a:lnTo>
                      <a:pt x="1747" y="629"/>
                    </a:lnTo>
                    <a:lnTo>
                      <a:pt x="1768" y="614"/>
                    </a:lnTo>
                    <a:lnTo>
                      <a:pt x="1787" y="602"/>
                    </a:lnTo>
                    <a:lnTo>
                      <a:pt x="1802" y="593"/>
                    </a:lnTo>
                    <a:lnTo>
                      <a:pt x="1817" y="588"/>
                    </a:lnTo>
                    <a:lnTo>
                      <a:pt x="1829" y="584"/>
                    </a:lnTo>
                    <a:lnTo>
                      <a:pt x="1842" y="583"/>
                    </a:lnTo>
                    <a:lnTo>
                      <a:pt x="1853" y="584"/>
                    </a:lnTo>
                    <a:lnTo>
                      <a:pt x="1865" y="587"/>
                    </a:lnTo>
                    <a:lnTo>
                      <a:pt x="1890" y="597"/>
                    </a:lnTo>
                    <a:lnTo>
                      <a:pt x="1920" y="612"/>
                    </a:lnTo>
                    <a:lnTo>
                      <a:pt x="1938" y="620"/>
                    </a:lnTo>
                    <a:lnTo>
                      <a:pt x="1959" y="630"/>
                    </a:lnTo>
                    <a:lnTo>
                      <a:pt x="1983" y="639"/>
                    </a:lnTo>
                    <a:lnTo>
                      <a:pt x="2009" y="649"/>
                    </a:lnTo>
                    <a:lnTo>
                      <a:pt x="2036" y="659"/>
                    </a:lnTo>
                    <a:lnTo>
                      <a:pt x="2059" y="669"/>
                    </a:lnTo>
                    <a:lnTo>
                      <a:pt x="2079" y="680"/>
                    </a:lnTo>
                    <a:lnTo>
                      <a:pt x="2096" y="693"/>
                    </a:lnTo>
                    <a:lnTo>
                      <a:pt x="2112" y="704"/>
                    </a:lnTo>
                    <a:lnTo>
                      <a:pt x="2126" y="714"/>
                    </a:lnTo>
                    <a:lnTo>
                      <a:pt x="2141" y="723"/>
                    </a:lnTo>
                    <a:lnTo>
                      <a:pt x="2155" y="730"/>
                    </a:lnTo>
                    <a:lnTo>
                      <a:pt x="2162" y="734"/>
                    </a:lnTo>
                    <a:lnTo>
                      <a:pt x="2170" y="736"/>
                    </a:lnTo>
                    <a:lnTo>
                      <a:pt x="2177" y="738"/>
                    </a:lnTo>
                    <a:lnTo>
                      <a:pt x="2186" y="739"/>
                    </a:lnTo>
                    <a:lnTo>
                      <a:pt x="2195" y="740"/>
                    </a:lnTo>
                    <a:lnTo>
                      <a:pt x="2203" y="740"/>
                    </a:lnTo>
                    <a:lnTo>
                      <a:pt x="2213" y="739"/>
                    </a:lnTo>
                    <a:lnTo>
                      <a:pt x="2225" y="736"/>
                    </a:lnTo>
                    <a:lnTo>
                      <a:pt x="2236" y="734"/>
                    </a:lnTo>
                    <a:lnTo>
                      <a:pt x="2248" y="730"/>
                    </a:lnTo>
                    <a:lnTo>
                      <a:pt x="2262" y="725"/>
                    </a:lnTo>
                    <a:lnTo>
                      <a:pt x="2276" y="719"/>
                    </a:lnTo>
                    <a:lnTo>
                      <a:pt x="2308" y="704"/>
                    </a:lnTo>
                    <a:lnTo>
                      <a:pt x="2344" y="683"/>
                    </a:lnTo>
                    <a:lnTo>
                      <a:pt x="2363" y="671"/>
                    </a:lnTo>
                    <a:lnTo>
                      <a:pt x="2378" y="660"/>
                    </a:lnTo>
                    <a:lnTo>
                      <a:pt x="2389" y="650"/>
                    </a:lnTo>
                    <a:lnTo>
                      <a:pt x="2398" y="639"/>
                    </a:lnTo>
                    <a:lnTo>
                      <a:pt x="2403" y="629"/>
                    </a:lnTo>
                    <a:lnTo>
                      <a:pt x="2407" y="619"/>
                    </a:lnTo>
                    <a:lnTo>
                      <a:pt x="2408" y="609"/>
                    </a:lnTo>
                    <a:lnTo>
                      <a:pt x="2407" y="600"/>
                    </a:lnTo>
                    <a:lnTo>
                      <a:pt x="2404" y="592"/>
                    </a:lnTo>
                    <a:lnTo>
                      <a:pt x="2399" y="583"/>
                    </a:lnTo>
                    <a:lnTo>
                      <a:pt x="2393" y="574"/>
                    </a:lnTo>
                    <a:lnTo>
                      <a:pt x="2386" y="565"/>
                    </a:lnTo>
                    <a:lnTo>
                      <a:pt x="2369" y="550"/>
                    </a:lnTo>
                    <a:lnTo>
                      <a:pt x="2351" y="538"/>
                    </a:lnTo>
                    <a:lnTo>
                      <a:pt x="2332" y="525"/>
                    </a:lnTo>
                    <a:lnTo>
                      <a:pt x="2314" y="514"/>
                    </a:lnTo>
                    <a:lnTo>
                      <a:pt x="2301" y="504"/>
                    </a:lnTo>
                    <a:lnTo>
                      <a:pt x="2292" y="497"/>
                    </a:lnTo>
                    <a:lnTo>
                      <a:pt x="2290" y="493"/>
                    </a:lnTo>
                    <a:lnTo>
                      <a:pt x="2290" y="491"/>
                    </a:lnTo>
                    <a:lnTo>
                      <a:pt x="2292" y="488"/>
                    </a:lnTo>
                    <a:lnTo>
                      <a:pt x="2297" y="486"/>
                    </a:lnTo>
                    <a:lnTo>
                      <a:pt x="2304" y="484"/>
                    </a:lnTo>
                    <a:lnTo>
                      <a:pt x="2314" y="482"/>
                    </a:lnTo>
                    <a:lnTo>
                      <a:pt x="2328" y="482"/>
                    </a:lnTo>
                    <a:lnTo>
                      <a:pt x="2344" y="481"/>
                    </a:lnTo>
                    <a:lnTo>
                      <a:pt x="2351" y="479"/>
                    </a:lnTo>
                    <a:lnTo>
                      <a:pt x="2366" y="477"/>
                    </a:lnTo>
                    <a:lnTo>
                      <a:pt x="2389" y="476"/>
                    </a:lnTo>
                    <a:lnTo>
                      <a:pt x="2419" y="476"/>
                    </a:lnTo>
                    <a:lnTo>
                      <a:pt x="2436" y="477"/>
                    </a:lnTo>
                    <a:lnTo>
                      <a:pt x="2452" y="479"/>
                    </a:lnTo>
                    <a:lnTo>
                      <a:pt x="2469" y="483"/>
                    </a:lnTo>
                    <a:lnTo>
                      <a:pt x="2487" y="489"/>
                    </a:lnTo>
                    <a:lnTo>
                      <a:pt x="2504" y="496"/>
                    </a:lnTo>
                    <a:lnTo>
                      <a:pt x="2520" y="505"/>
                    </a:lnTo>
                    <a:lnTo>
                      <a:pt x="2537" y="517"/>
                    </a:lnTo>
                    <a:lnTo>
                      <a:pt x="2553" y="530"/>
                    </a:lnTo>
                    <a:lnTo>
                      <a:pt x="2568" y="544"/>
                    </a:lnTo>
                    <a:lnTo>
                      <a:pt x="2584" y="558"/>
                    </a:lnTo>
                    <a:lnTo>
                      <a:pt x="2600" y="572"/>
                    </a:lnTo>
                    <a:lnTo>
                      <a:pt x="2616" y="583"/>
                    </a:lnTo>
                    <a:lnTo>
                      <a:pt x="2633" y="594"/>
                    </a:lnTo>
                    <a:lnTo>
                      <a:pt x="2649" y="603"/>
                    </a:lnTo>
                    <a:lnTo>
                      <a:pt x="2665" y="610"/>
                    </a:lnTo>
                    <a:lnTo>
                      <a:pt x="2683" y="617"/>
                    </a:lnTo>
                    <a:lnTo>
                      <a:pt x="2700" y="620"/>
                    </a:lnTo>
                    <a:lnTo>
                      <a:pt x="2719" y="622"/>
                    </a:lnTo>
                    <a:lnTo>
                      <a:pt x="2727" y="622"/>
                    </a:lnTo>
                    <a:lnTo>
                      <a:pt x="2737" y="620"/>
                    </a:lnTo>
                    <a:lnTo>
                      <a:pt x="2746" y="618"/>
                    </a:lnTo>
                    <a:lnTo>
                      <a:pt x="2756" y="617"/>
                    </a:lnTo>
                    <a:lnTo>
                      <a:pt x="2766" y="613"/>
                    </a:lnTo>
                    <a:lnTo>
                      <a:pt x="2776" y="609"/>
                    </a:lnTo>
                    <a:lnTo>
                      <a:pt x="2786" y="605"/>
                    </a:lnTo>
                    <a:lnTo>
                      <a:pt x="2796" y="599"/>
                    </a:lnTo>
                    <a:lnTo>
                      <a:pt x="2817" y="587"/>
                    </a:lnTo>
                    <a:lnTo>
                      <a:pt x="2839" y="569"/>
                    </a:lnTo>
                    <a:lnTo>
                      <a:pt x="2842" y="563"/>
                    </a:lnTo>
                    <a:lnTo>
                      <a:pt x="2849" y="545"/>
                    </a:lnTo>
                    <a:lnTo>
                      <a:pt x="2850" y="534"/>
                    </a:lnTo>
                    <a:lnTo>
                      <a:pt x="2850" y="522"/>
                    </a:lnTo>
                    <a:lnTo>
                      <a:pt x="2849" y="515"/>
                    </a:lnTo>
                    <a:lnTo>
                      <a:pt x="2846" y="508"/>
                    </a:lnTo>
                    <a:lnTo>
                      <a:pt x="2844" y="502"/>
                    </a:lnTo>
                    <a:lnTo>
                      <a:pt x="2839" y="496"/>
                    </a:lnTo>
                    <a:lnTo>
                      <a:pt x="2829" y="482"/>
                    </a:lnTo>
                    <a:lnTo>
                      <a:pt x="2820" y="469"/>
                    </a:lnTo>
                    <a:lnTo>
                      <a:pt x="2816" y="464"/>
                    </a:lnTo>
                    <a:lnTo>
                      <a:pt x="2814" y="459"/>
                    </a:lnTo>
                    <a:lnTo>
                      <a:pt x="2814" y="454"/>
                    </a:lnTo>
                    <a:lnTo>
                      <a:pt x="2815" y="451"/>
                    </a:lnTo>
                    <a:lnTo>
                      <a:pt x="2819" y="447"/>
                    </a:lnTo>
                    <a:lnTo>
                      <a:pt x="2825" y="446"/>
                    </a:lnTo>
                    <a:lnTo>
                      <a:pt x="2835" y="444"/>
                    </a:lnTo>
                    <a:lnTo>
                      <a:pt x="2849" y="444"/>
                    </a:lnTo>
                    <a:lnTo>
                      <a:pt x="2865" y="447"/>
                    </a:lnTo>
                    <a:lnTo>
                      <a:pt x="2886" y="449"/>
                    </a:lnTo>
                    <a:lnTo>
                      <a:pt x="2912" y="454"/>
                    </a:lnTo>
                    <a:lnTo>
                      <a:pt x="2943" y="461"/>
                    </a:lnTo>
                    <a:lnTo>
                      <a:pt x="2950" y="468"/>
                    </a:lnTo>
                    <a:lnTo>
                      <a:pt x="2971" y="488"/>
                    </a:lnTo>
                    <a:lnTo>
                      <a:pt x="2986" y="500"/>
                    </a:lnTo>
                    <a:lnTo>
                      <a:pt x="3005" y="513"/>
                    </a:lnTo>
                    <a:lnTo>
                      <a:pt x="3026" y="525"/>
                    </a:lnTo>
                    <a:lnTo>
                      <a:pt x="3049" y="538"/>
                    </a:lnTo>
                    <a:lnTo>
                      <a:pt x="3062" y="543"/>
                    </a:lnTo>
                    <a:lnTo>
                      <a:pt x="3076" y="548"/>
                    </a:lnTo>
                    <a:lnTo>
                      <a:pt x="3089" y="552"/>
                    </a:lnTo>
                    <a:lnTo>
                      <a:pt x="3104" y="555"/>
                    </a:lnTo>
                    <a:lnTo>
                      <a:pt x="3119" y="558"/>
                    </a:lnTo>
                    <a:lnTo>
                      <a:pt x="3134" y="560"/>
                    </a:lnTo>
                    <a:lnTo>
                      <a:pt x="3151" y="560"/>
                    </a:lnTo>
                    <a:lnTo>
                      <a:pt x="3168" y="560"/>
                    </a:lnTo>
                    <a:lnTo>
                      <a:pt x="3185" y="559"/>
                    </a:lnTo>
                    <a:lnTo>
                      <a:pt x="3203" y="557"/>
                    </a:lnTo>
                    <a:lnTo>
                      <a:pt x="3222" y="553"/>
                    </a:lnTo>
                    <a:lnTo>
                      <a:pt x="3239" y="548"/>
                    </a:lnTo>
                    <a:lnTo>
                      <a:pt x="3259" y="540"/>
                    </a:lnTo>
                    <a:lnTo>
                      <a:pt x="3278" y="533"/>
                    </a:lnTo>
                    <a:lnTo>
                      <a:pt x="3298" y="522"/>
                    </a:lnTo>
                    <a:lnTo>
                      <a:pt x="3318" y="510"/>
                    </a:lnTo>
                    <a:lnTo>
                      <a:pt x="3320" y="504"/>
                    </a:lnTo>
                    <a:lnTo>
                      <a:pt x="3324" y="487"/>
                    </a:lnTo>
                    <a:lnTo>
                      <a:pt x="3323" y="474"/>
                    </a:lnTo>
                    <a:lnTo>
                      <a:pt x="3320" y="461"/>
                    </a:lnTo>
                    <a:lnTo>
                      <a:pt x="3318" y="452"/>
                    </a:lnTo>
                    <a:lnTo>
                      <a:pt x="3314" y="444"/>
                    </a:lnTo>
                    <a:lnTo>
                      <a:pt x="3309" y="436"/>
                    </a:lnTo>
                    <a:lnTo>
                      <a:pt x="3304" y="426"/>
                    </a:lnTo>
                    <a:lnTo>
                      <a:pt x="3300" y="422"/>
                    </a:lnTo>
                    <a:lnTo>
                      <a:pt x="3298" y="418"/>
                    </a:lnTo>
                    <a:lnTo>
                      <a:pt x="3297" y="414"/>
                    </a:lnTo>
                    <a:lnTo>
                      <a:pt x="3297" y="412"/>
                    </a:lnTo>
                    <a:lnTo>
                      <a:pt x="3298" y="411"/>
                    </a:lnTo>
                    <a:lnTo>
                      <a:pt x="3299" y="408"/>
                    </a:lnTo>
                    <a:lnTo>
                      <a:pt x="3301" y="407"/>
                    </a:lnTo>
                    <a:lnTo>
                      <a:pt x="3305" y="407"/>
                    </a:lnTo>
                    <a:lnTo>
                      <a:pt x="3313" y="406"/>
                    </a:lnTo>
                    <a:lnTo>
                      <a:pt x="3324" y="407"/>
                    </a:lnTo>
                    <a:lnTo>
                      <a:pt x="3336" y="409"/>
                    </a:lnTo>
                    <a:lnTo>
                      <a:pt x="3350" y="413"/>
                    </a:lnTo>
                    <a:lnTo>
                      <a:pt x="3381" y="422"/>
                    </a:lnTo>
                    <a:lnTo>
                      <a:pt x="3415" y="432"/>
                    </a:lnTo>
                    <a:lnTo>
                      <a:pt x="3445" y="442"/>
                    </a:lnTo>
                    <a:lnTo>
                      <a:pt x="3471" y="451"/>
                    </a:lnTo>
                    <a:lnTo>
                      <a:pt x="3482" y="456"/>
                    </a:lnTo>
                    <a:lnTo>
                      <a:pt x="3494" y="463"/>
                    </a:lnTo>
                    <a:lnTo>
                      <a:pt x="3506" y="473"/>
                    </a:lnTo>
                    <a:lnTo>
                      <a:pt x="3517" y="483"/>
                    </a:lnTo>
                    <a:lnTo>
                      <a:pt x="3531" y="494"/>
                    </a:lnTo>
                    <a:lnTo>
                      <a:pt x="3545" y="507"/>
                    </a:lnTo>
                    <a:lnTo>
                      <a:pt x="3560" y="518"/>
                    </a:lnTo>
                    <a:lnTo>
                      <a:pt x="3577" y="529"/>
                    </a:lnTo>
                    <a:lnTo>
                      <a:pt x="3595" y="538"/>
                    </a:lnTo>
                    <a:lnTo>
                      <a:pt x="3615" y="545"/>
                    </a:lnTo>
                    <a:lnTo>
                      <a:pt x="3626" y="549"/>
                    </a:lnTo>
                    <a:lnTo>
                      <a:pt x="3637" y="552"/>
                    </a:lnTo>
                    <a:lnTo>
                      <a:pt x="3648" y="553"/>
                    </a:lnTo>
                    <a:lnTo>
                      <a:pt x="3661" y="554"/>
                    </a:lnTo>
                    <a:lnTo>
                      <a:pt x="3675" y="554"/>
                    </a:lnTo>
                    <a:lnTo>
                      <a:pt x="3687" y="553"/>
                    </a:lnTo>
                    <a:lnTo>
                      <a:pt x="3702" y="550"/>
                    </a:lnTo>
                    <a:lnTo>
                      <a:pt x="3717" y="548"/>
                    </a:lnTo>
                    <a:lnTo>
                      <a:pt x="3732" y="544"/>
                    </a:lnTo>
                    <a:lnTo>
                      <a:pt x="3748" y="539"/>
                    </a:lnTo>
                    <a:lnTo>
                      <a:pt x="3764" y="533"/>
                    </a:lnTo>
                    <a:lnTo>
                      <a:pt x="3783" y="525"/>
                    </a:lnTo>
                    <a:lnTo>
                      <a:pt x="3792" y="515"/>
                    </a:lnTo>
                    <a:lnTo>
                      <a:pt x="3812" y="491"/>
                    </a:lnTo>
                    <a:lnTo>
                      <a:pt x="3817" y="483"/>
                    </a:lnTo>
                    <a:lnTo>
                      <a:pt x="3821" y="476"/>
                    </a:lnTo>
                    <a:lnTo>
                      <a:pt x="3824" y="468"/>
                    </a:lnTo>
                    <a:lnTo>
                      <a:pt x="3827" y="461"/>
                    </a:lnTo>
                    <a:lnTo>
                      <a:pt x="3828" y="453"/>
                    </a:lnTo>
                    <a:lnTo>
                      <a:pt x="3828" y="446"/>
                    </a:lnTo>
                    <a:lnTo>
                      <a:pt x="3826" y="438"/>
                    </a:lnTo>
                    <a:lnTo>
                      <a:pt x="3822" y="431"/>
                    </a:lnTo>
                    <a:lnTo>
                      <a:pt x="3821" y="428"/>
                    </a:lnTo>
                    <a:lnTo>
                      <a:pt x="3819" y="426"/>
                    </a:lnTo>
                    <a:lnTo>
                      <a:pt x="3819" y="423"/>
                    </a:lnTo>
                    <a:lnTo>
                      <a:pt x="3819" y="421"/>
                    </a:lnTo>
                    <a:lnTo>
                      <a:pt x="3822" y="418"/>
                    </a:lnTo>
                    <a:lnTo>
                      <a:pt x="3828" y="416"/>
                    </a:lnTo>
                    <a:lnTo>
                      <a:pt x="3836" y="414"/>
                    </a:lnTo>
                    <a:lnTo>
                      <a:pt x="3846" y="416"/>
                    </a:lnTo>
                    <a:lnTo>
                      <a:pt x="3858" y="417"/>
                    </a:lnTo>
                    <a:lnTo>
                      <a:pt x="3872" y="419"/>
                    </a:lnTo>
                    <a:lnTo>
                      <a:pt x="3905" y="427"/>
                    </a:lnTo>
                    <a:lnTo>
                      <a:pt x="3944" y="439"/>
                    </a:lnTo>
                    <a:lnTo>
                      <a:pt x="3985" y="453"/>
                    </a:lnTo>
                    <a:lnTo>
                      <a:pt x="4030" y="471"/>
                    </a:lnTo>
                    <a:lnTo>
                      <a:pt x="4074" y="491"/>
                    </a:lnTo>
                    <a:lnTo>
                      <a:pt x="4113" y="510"/>
                    </a:lnTo>
                    <a:lnTo>
                      <a:pt x="4150" y="529"/>
                    </a:lnTo>
                    <a:lnTo>
                      <a:pt x="4184" y="544"/>
                    </a:lnTo>
                    <a:lnTo>
                      <a:pt x="4201" y="552"/>
                    </a:lnTo>
                    <a:lnTo>
                      <a:pt x="4219" y="557"/>
                    </a:lnTo>
                    <a:lnTo>
                      <a:pt x="4236" y="559"/>
                    </a:lnTo>
                    <a:lnTo>
                      <a:pt x="4254" y="560"/>
                    </a:lnTo>
                    <a:lnTo>
                      <a:pt x="4272" y="560"/>
                    </a:lnTo>
                    <a:lnTo>
                      <a:pt x="4291" y="558"/>
                    </a:lnTo>
                    <a:lnTo>
                      <a:pt x="4311" y="553"/>
                    </a:lnTo>
                    <a:lnTo>
                      <a:pt x="4331" y="544"/>
                    </a:lnTo>
                    <a:lnTo>
                      <a:pt x="4337" y="534"/>
                    </a:lnTo>
                    <a:lnTo>
                      <a:pt x="4351" y="509"/>
                    </a:lnTo>
                    <a:lnTo>
                      <a:pt x="4358" y="493"/>
                    </a:lnTo>
                    <a:lnTo>
                      <a:pt x="4365" y="478"/>
                    </a:lnTo>
                    <a:lnTo>
                      <a:pt x="4368" y="463"/>
                    </a:lnTo>
                    <a:lnTo>
                      <a:pt x="4371" y="451"/>
                    </a:lnTo>
                    <a:lnTo>
                      <a:pt x="4371" y="448"/>
                    </a:lnTo>
                    <a:lnTo>
                      <a:pt x="4372" y="446"/>
                    </a:lnTo>
                    <a:lnTo>
                      <a:pt x="4373" y="443"/>
                    </a:lnTo>
                    <a:lnTo>
                      <a:pt x="4375" y="442"/>
                    </a:lnTo>
                    <a:lnTo>
                      <a:pt x="4380" y="441"/>
                    </a:lnTo>
                    <a:lnTo>
                      <a:pt x="4386" y="439"/>
                    </a:lnTo>
                    <a:lnTo>
                      <a:pt x="4393" y="442"/>
                    </a:lnTo>
                    <a:lnTo>
                      <a:pt x="4401" y="444"/>
                    </a:lnTo>
                    <a:lnTo>
                      <a:pt x="4411" y="448"/>
                    </a:lnTo>
                    <a:lnTo>
                      <a:pt x="4421" y="453"/>
                    </a:lnTo>
                    <a:lnTo>
                      <a:pt x="4443" y="464"/>
                    </a:lnTo>
                    <a:lnTo>
                      <a:pt x="4467" y="479"/>
                    </a:lnTo>
                    <a:lnTo>
                      <a:pt x="4489" y="494"/>
                    </a:lnTo>
                    <a:lnTo>
                      <a:pt x="4509" y="510"/>
                    </a:lnTo>
                    <a:lnTo>
                      <a:pt x="4532" y="528"/>
                    </a:lnTo>
                    <a:lnTo>
                      <a:pt x="4563" y="552"/>
                    </a:lnTo>
                    <a:lnTo>
                      <a:pt x="4581" y="564"/>
                    </a:lnTo>
                    <a:lnTo>
                      <a:pt x="4600" y="575"/>
                    </a:lnTo>
                    <a:lnTo>
                      <a:pt x="4620" y="587"/>
                    </a:lnTo>
                    <a:lnTo>
                      <a:pt x="4643" y="597"/>
                    </a:lnTo>
                    <a:lnTo>
                      <a:pt x="4665" y="605"/>
                    </a:lnTo>
                    <a:lnTo>
                      <a:pt x="4689" y="612"/>
                    </a:lnTo>
                    <a:lnTo>
                      <a:pt x="4702" y="614"/>
                    </a:lnTo>
                    <a:lnTo>
                      <a:pt x="4714" y="615"/>
                    </a:lnTo>
                    <a:lnTo>
                      <a:pt x="4727" y="615"/>
                    </a:lnTo>
                    <a:lnTo>
                      <a:pt x="4739" y="615"/>
                    </a:lnTo>
                    <a:lnTo>
                      <a:pt x="4751" y="615"/>
                    </a:lnTo>
                    <a:lnTo>
                      <a:pt x="4764" y="613"/>
                    </a:lnTo>
                    <a:lnTo>
                      <a:pt x="4776" y="610"/>
                    </a:lnTo>
                    <a:lnTo>
                      <a:pt x="4789" y="607"/>
                    </a:lnTo>
                    <a:lnTo>
                      <a:pt x="4803" y="602"/>
                    </a:lnTo>
                    <a:lnTo>
                      <a:pt x="4815" y="595"/>
                    </a:lnTo>
                    <a:lnTo>
                      <a:pt x="4828" y="588"/>
                    </a:lnTo>
                    <a:lnTo>
                      <a:pt x="4840" y="579"/>
                    </a:lnTo>
                    <a:lnTo>
                      <a:pt x="4838" y="575"/>
                    </a:lnTo>
                    <a:lnTo>
                      <a:pt x="4833" y="565"/>
                    </a:lnTo>
                    <a:lnTo>
                      <a:pt x="4829" y="558"/>
                    </a:lnTo>
                    <a:lnTo>
                      <a:pt x="4826" y="550"/>
                    </a:lnTo>
                    <a:lnTo>
                      <a:pt x="4825" y="542"/>
                    </a:lnTo>
                    <a:lnTo>
                      <a:pt x="4825" y="534"/>
                    </a:lnTo>
                    <a:lnTo>
                      <a:pt x="4825" y="525"/>
                    </a:lnTo>
                    <a:lnTo>
                      <a:pt x="4829" y="518"/>
                    </a:lnTo>
                    <a:lnTo>
                      <a:pt x="4831" y="514"/>
                    </a:lnTo>
                    <a:lnTo>
                      <a:pt x="4834" y="510"/>
                    </a:lnTo>
                    <a:lnTo>
                      <a:pt x="4838" y="507"/>
                    </a:lnTo>
                    <a:lnTo>
                      <a:pt x="4843" y="504"/>
                    </a:lnTo>
                    <a:lnTo>
                      <a:pt x="4848" y="502"/>
                    </a:lnTo>
                    <a:lnTo>
                      <a:pt x="4854" y="499"/>
                    </a:lnTo>
                    <a:lnTo>
                      <a:pt x="4860" y="498"/>
                    </a:lnTo>
                    <a:lnTo>
                      <a:pt x="4868" y="496"/>
                    </a:lnTo>
                    <a:lnTo>
                      <a:pt x="4886" y="494"/>
                    </a:lnTo>
                    <a:lnTo>
                      <a:pt x="4909" y="496"/>
                    </a:lnTo>
                    <a:lnTo>
                      <a:pt x="4934" y="497"/>
                    </a:lnTo>
                    <a:lnTo>
                      <a:pt x="4952" y="498"/>
                    </a:lnTo>
                    <a:lnTo>
                      <a:pt x="4961" y="498"/>
                    </a:lnTo>
                    <a:lnTo>
                      <a:pt x="4969" y="499"/>
                    </a:lnTo>
                    <a:lnTo>
                      <a:pt x="4977" y="502"/>
                    </a:lnTo>
                    <a:lnTo>
                      <a:pt x="4986" y="504"/>
                    </a:lnTo>
                    <a:lnTo>
                      <a:pt x="4997" y="509"/>
                    </a:lnTo>
                    <a:lnTo>
                      <a:pt x="5010" y="515"/>
                    </a:lnTo>
                    <a:lnTo>
                      <a:pt x="5025" y="525"/>
                    </a:lnTo>
                    <a:lnTo>
                      <a:pt x="5043" y="537"/>
                    </a:lnTo>
                    <a:lnTo>
                      <a:pt x="5091" y="568"/>
                    </a:lnTo>
                    <a:lnTo>
                      <a:pt x="5156" y="614"/>
                    </a:lnTo>
                    <a:lnTo>
                      <a:pt x="5182" y="632"/>
                    </a:lnTo>
                    <a:lnTo>
                      <a:pt x="5207" y="648"/>
                    </a:lnTo>
                    <a:lnTo>
                      <a:pt x="5233" y="662"/>
                    </a:lnTo>
                    <a:lnTo>
                      <a:pt x="5258" y="673"/>
                    </a:lnTo>
                    <a:lnTo>
                      <a:pt x="5283" y="683"/>
                    </a:lnTo>
                    <a:lnTo>
                      <a:pt x="5305" y="691"/>
                    </a:lnTo>
                    <a:lnTo>
                      <a:pt x="5328" y="698"/>
                    </a:lnTo>
                    <a:lnTo>
                      <a:pt x="5348" y="701"/>
                    </a:lnTo>
                    <a:lnTo>
                      <a:pt x="5367" y="704"/>
                    </a:lnTo>
                    <a:lnTo>
                      <a:pt x="5382" y="704"/>
                    </a:lnTo>
                    <a:lnTo>
                      <a:pt x="5389" y="704"/>
                    </a:lnTo>
                    <a:lnTo>
                      <a:pt x="5394" y="703"/>
                    </a:lnTo>
                    <a:lnTo>
                      <a:pt x="5400" y="701"/>
                    </a:lnTo>
                    <a:lnTo>
                      <a:pt x="5404" y="699"/>
                    </a:lnTo>
                    <a:lnTo>
                      <a:pt x="5408" y="696"/>
                    </a:lnTo>
                    <a:lnTo>
                      <a:pt x="5410" y="693"/>
                    </a:lnTo>
                    <a:lnTo>
                      <a:pt x="5412" y="689"/>
                    </a:lnTo>
                    <a:lnTo>
                      <a:pt x="5413" y="685"/>
                    </a:lnTo>
                    <a:lnTo>
                      <a:pt x="5412" y="680"/>
                    </a:lnTo>
                    <a:lnTo>
                      <a:pt x="5410" y="675"/>
                    </a:lnTo>
                    <a:lnTo>
                      <a:pt x="5408" y="669"/>
                    </a:lnTo>
                    <a:lnTo>
                      <a:pt x="5403" y="663"/>
                    </a:lnTo>
                    <a:lnTo>
                      <a:pt x="5400" y="658"/>
                    </a:lnTo>
                    <a:lnTo>
                      <a:pt x="5398" y="644"/>
                    </a:lnTo>
                    <a:lnTo>
                      <a:pt x="5397" y="635"/>
                    </a:lnTo>
                    <a:lnTo>
                      <a:pt x="5399" y="627"/>
                    </a:lnTo>
                    <a:lnTo>
                      <a:pt x="5400" y="623"/>
                    </a:lnTo>
                    <a:lnTo>
                      <a:pt x="5403" y="619"/>
                    </a:lnTo>
                    <a:lnTo>
                      <a:pt x="5407" y="615"/>
                    </a:lnTo>
                    <a:lnTo>
                      <a:pt x="5412" y="613"/>
                    </a:lnTo>
                    <a:lnTo>
                      <a:pt x="5417" y="610"/>
                    </a:lnTo>
                    <a:lnTo>
                      <a:pt x="5424" y="608"/>
                    </a:lnTo>
                    <a:lnTo>
                      <a:pt x="5432" y="607"/>
                    </a:lnTo>
                    <a:lnTo>
                      <a:pt x="5440" y="607"/>
                    </a:lnTo>
                    <a:lnTo>
                      <a:pt x="5451" y="607"/>
                    </a:lnTo>
                    <a:lnTo>
                      <a:pt x="5464" y="608"/>
                    </a:lnTo>
                    <a:lnTo>
                      <a:pt x="5478" y="610"/>
                    </a:lnTo>
                    <a:lnTo>
                      <a:pt x="5493" y="613"/>
                    </a:lnTo>
                    <a:lnTo>
                      <a:pt x="5510" y="618"/>
                    </a:lnTo>
                    <a:lnTo>
                      <a:pt x="5529" y="623"/>
                    </a:lnTo>
                    <a:lnTo>
                      <a:pt x="5550" y="630"/>
                    </a:lnTo>
                    <a:lnTo>
                      <a:pt x="5574" y="639"/>
                    </a:lnTo>
                    <a:lnTo>
                      <a:pt x="5627" y="660"/>
                    </a:lnTo>
                    <a:lnTo>
                      <a:pt x="5690" y="688"/>
                    </a:lnTo>
                    <a:lnTo>
                      <a:pt x="5710" y="695"/>
                    </a:lnTo>
                    <a:lnTo>
                      <a:pt x="5765" y="713"/>
                    </a:lnTo>
                    <a:lnTo>
                      <a:pt x="5848" y="738"/>
                    </a:lnTo>
                    <a:lnTo>
                      <a:pt x="5952" y="766"/>
                    </a:lnTo>
                    <a:lnTo>
                      <a:pt x="6009" y="781"/>
                    </a:lnTo>
                    <a:lnTo>
                      <a:pt x="6068" y="795"/>
                    </a:lnTo>
                    <a:lnTo>
                      <a:pt x="6129" y="809"/>
                    </a:lnTo>
                    <a:lnTo>
                      <a:pt x="6190" y="821"/>
                    </a:lnTo>
                    <a:lnTo>
                      <a:pt x="6251" y="832"/>
                    </a:lnTo>
                    <a:lnTo>
                      <a:pt x="6310" y="841"/>
                    </a:lnTo>
                    <a:lnTo>
                      <a:pt x="6339" y="845"/>
                    </a:lnTo>
                    <a:lnTo>
                      <a:pt x="6367" y="847"/>
                    </a:lnTo>
                    <a:lnTo>
                      <a:pt x="6395" y="850"/>
                    </a:lnTo>
                    <a:lnTo>
                      <a:pt x="6421" y="851"/>
                    </a:lnTo>
                    <a:lnTo>
                      <a:pt x="6472" y="855"/>
                    </a:lnTo>
                    <a:lnTo>
                      <a:pt x="6521" y="861"/>
                    </a:lnTo>
                    <a:lnTo>
                      <a:pt x="6566" y="867"/>
                    </a:lnTo>
                    <a:lnTo>
                      <a:pt x="6607" y="876"/>
                    </a:lnTo>
                    <a:lnTo>
                      <a:pt x="6674" y="891"/>
                    </a:lnTo>
                    <a:lnTo>
                      <a:pt x="6718" y="902"/>
                    </a:lnTo>
                    <a:lnTo>
                      <a:pt x="6728" y="905"/>
                    </a:lnTo>
                    <a:lnTo>
                      <a:pt x="6731" y="905"/>
                    </a:lnTo>
                    <a:lnTo>
                      <a:pt x="6723" y="902"/>
                    </a:lnTo>
                    <a:lnTo>
                      <a:pt x="6706" y="895"/>
                    </a:lnTo>
                    <a:lnTo>
                      <a:pt x="6639" y="867"/>
                    </a:lnTo>
                    <a:lnTo>
                      <a:pt x="6525" y="816"/>
                    </a:lnTo>
                    <a:lnTo>
                      <a:pt x="6385" y="756"/>
                    </a:lnTo>
                    <a:lnTo>
                      <a:pt x="6253" y="698"/>
                    </a:lnTo>
                    <a:lnTo>
                      <a:pt x="6129" y="640"/>
                    </a:lnTo>
                    <a:lnTo>
                      <a:pt x="6016" y="588"/>
                    </a:lnTo>
                    <a:lnTo>
                      <a:pt x="5912" y="539"/>
                    </a:lnTo>
                    <a:lnTo>
                      <a:pt x="5821" y="496"/>
                    </a:lnTo>
                    <a:lnTo>
                      <a:pt x="5743" y="458"/>
                    </a:lnTo>
                    <a:lnTo>
                      <a:pt x="5680" y="426"/>
                    </a:lnTo>
                    <a:lnTo>
                      <a:pt x="5624" y="399"/>
                    </a:lnTo>
                    <a:lnTo>
                      <a:pt x="5564" y="373"/>
                    </a:lnTo>
                    <a:lnTo>
                      <a:pt x="5503" y="348"/>
                    </a:lnTo>
                    <a:lnTo>
                      <a:pt x="5440" y="326"/>
                    </a:lnTo>
                    <a:lnTo>
                      <a:pt x="5374" y="303"/>
                    </a:lnTo>
                    <a:lnTo>
                      <a:pt x="5307" y="282"/>
                    </a:lnTo>
                    <a:lnTo>
                      <a:pt x="5237" y="262"/>
                    </a:lnTo>
                    <a:lnTo>
                      <a:pt x="5166" y="243"/>
                    </a:lnTo>
                    <a:lnTo>
                      <a:pt x="5125" y="233"/>
                    </a:lnTo>
                    <a:lnTo>
                      <a:pt x="5073" y="223"/>
                    </a:lnTo>
                    <a:lnTo>
                      <a:pt x="5016" y="213"/>
                    </a:lnTo>
                    <a:lnTo>
                      <a:pt x="4951" y="202"/>
                    </a:lnTo>
                    <a:lnTo>
                      <a:pt x="4881" y="191"/>
                    </a:lnTo>
                    <a:lnTo>
                      <a:pt x="4809" y="178"/>
                    </a:lnTo>
                    <a:lnTo>
                      <a:pt x="4734" y="167"/>
                    </a:lnTo>
                    <a:lnTo>
                      <a:pt x="4657" y="156"/>
                    </a:lnTo>
                    <a:lnTo>
                      <a:pt x="4581" y="144"/>
                    </a:lnTo>
                    <a:lnTo>
                      <a:pt x="4507" y="132"/>
                    </a:lnTo>
                    <a:lnTo>
                      <a:pt x="4435" y="122"/>
                    </a:lnTo>
                    <a:lnTo>
                      <a:pt x="4367" y="111"/>
                    </a:lnTo>
                    <a:lnTo>
                      <a:pt x="4305" y="101"/>
                    </a:lnTo>
                    <a:lnTo>
                      <a:pt x="4249" y="92"/>
                    </a:lnTo>
                    <a:lnTo>
                      <a:pt x="4201" y="84"/>
                    </a:lnTo>
                    <a:lnTo>
                      <a:pt x="4164" y="75"/>
                    </a:lnTo>
                    <a:lnTo>
                      <a:pt x="4086" y="60"/>
                    </a:lnTo>
                    <a:lnTo>
                      <a:pt x="3997" y="44"/>
                    </a:lnTo>
                    <a:lnTo>
                      <a:pt x="3898" y="30"/>
                    </a:lnTo>
                    <a:lnTo>
                      <a:pt x="3798" y="16"/>
                    </a:lnTo>
                    <a:lnTo>
                      <a:pt x="3748" y="11"/>
                    </a:lnTo>
                    <a:lnTo>
                      <a:pt x="3700" y="6"/>
                    </a:lnTo>
                    <a:lnTo>
                      <a:pt x="3653" y="4"/>
                    </a:lnTo>
                    <a:lnTo>
                      <a:pt x="3610" y="1"/>
                    </a:lnTo>
                    <a:lnTo>
                      <a:pt x="3570" y="0"/>
                    </a:lnTo>
                    <a:lnTo>
                      <a:pt x="3534" y="0"/>
                    </a:lnTo>
                    <a:lnTo>
                      <a:pt x="3502" y="2"/>
                    </a:lnTo>
                    <a:lnTo>
                      <a:pt x="3476" y="6"/>
                    </a:lnTo>
                    <a:lnTo>
                      <a:pt x="3449" y="11"/>
                    </a:lnTo>
                    <a:lnTo>
                      <a:pt x="3411" y="15"/>
                    </a:lnTo>
                    <a:lnTo>
                      <a:pt x="3366" y="20"/>
                    </a:lnTo>
                    <a:lnTo>
                      <a:pt x="3314" y="25"/>
                    </a:lnTo>
                    <a:lnTo>
                      <a:pt x="3193" y="34"/>
                    </a:lnTo>
                    <a:lnTo>
                      <a:pt x="3062" y="41"/>
                    </a:lnTo>
                    <a:lnTo>
                      <a:pt x="2928" y="46"/>
                    </a:lnTo>
                    <a:lnTo>
                      <a:pt x="2805" y="49"/>
                    </a:lnTo>
                    <a:lnTo>
                      <a:pt x="2751" y="50"/>
                    </a:lnTo>
                    <a:lnTo>
                      <a:pt x="2703" y="49"/>
                    </a:lnTo>
                    <a:lnTo>
                      <a:pt x="2663" y="47"/>
                    </a:lnTo>
                    <a:lnTo>
                      <a:pt x="2631" y="46"/>
                    </a:lnTo>
                    <a:lnTo>
                      <a:pt x="2570" y="39"/>
                    </a:lnTo>
                    <a:lnTo>
                      <a:pt x="2498" y="32"/>
                    </a:lnTo>
                    <a:lnTo>
                      <a:pt x="2457" y="29"/>
                    </a:lnTo>
                    <a:lnTo>
                      <a:pt x="2414" y="26"/>
                    </a:lnTo>
                    <a:lnTo>
                      <a:pt x="2368" y="24"/>
                    </a:lnTo>
                    <a:lnTo>
                      <a:pt x="2321" y="22"/>
                    </a:lnTo>
                    <a:lnTo>
                      <a:pt x="2272" y="21"/>
                    </a:lnTo>
                    <a:lnTo>
                      <a:pt x="2221" y="22"/>
                    </a:lnTo>
                    <a:lnTo>
                      <a:pt x="2168" y="25"/>
                    </a:lnTo>
                    <a:lnTo>
                      <a:pt x="2115" y="29"/>
                    </a:lnTo>
                    <a:lnTo>
                      <a:pt x="2061" y="35"/>
                    </a:lnTo>
                    <a:lnTo>
                      <a:pt x="2006" y="42"/>
                    </a:lnTo>
                    <a:lnTo>
                      <a:pt x="1951" y="52"/>
                    </a:lnTo>
                    <a:lnTo>
                      <a:pt x="1895" y="65"/>
                    </a:lnTo>
                    <a:lnTo>
                      <a:pt x="1835" y="82"/>
                    </a:lnTo>
                    <a:lnTo>
                      <a:pt x="1767" y="102"/>
                    </a:lnTo>
                    <a:lnTo>
                      <a:pt x="1691" y="125"/>
                    </a:lnTo>
                    <a:lnTo>
                      <a:pt x="1609" y="152"/>
                    </a:lnTo>
                    <a:lnTo>
                      <a:pt x="1521" y="181"/>
                    </a:lnTo>
                    <a:lnTo>
                      <a:pt x="1429" y="213"/>
                    </a:lnTo>
                    <a:lnTo>
                      <a:pt x="1332" y="248"/>
                    </a:lnTo>
                    <a:lnTo>
                      <a:pt x="1234" y="286"/>
                    </a:lnTo>
                    <a:lnTo>
                      <a:pt x="1133" y="325"/>
                    </a:lnTo>
                    <a:lnTo>
                      <a:pt x="1032" y="367"/>
                    </a:lnTo>
                    <a:lnTo>
                      <a:pt x="931" y="411"/>
                    </a:lnTo>
                    <a:lnTo>
                      <a:pt x="831" y="456"/>
                    </a:lnTo>
                    <a:lnTo>
                      <a:pt x="781" y="479"/>
                    </a:lnTo>
                    <a:lnTo>
                      <a:pt x="732" y="503"/>
                    </a:lnTo>
                    <a:lnTo>
                      <a:pt x="684" y="528"/>
                    </a:lnTo>
                    <a:lnTo>
                      <a:pt x="636" y="552"/>
                    </a:lnTo>
                    <a:lnTo>
                      <a:pt x="590" y="577"/>
                    </a:lnTo>
                    <a:lnTo>
                      <a:pt x="545" y="602"/>
                    </a:lnTo>
                    <a:lnTo>
                      <a:pt x="500" y="628"/>
                    </a:lnTo>
                    <a:lnTo>
                      <a:pt x="458" y="654"/>
                    </a:lnTo>
                    <a:lnTo>
                      <a:pt x="423" y="678"/>
                    </a:lnTo>
                    <a:lnTo>
                      <a:pt x="388" y="706"/>
                    </a:lnTo>
                    <a:lnTo>
                      <a:pt x="353" y="739"/>
                    </a:lnTo>
                    <a:lnTo>
                      <a:pt x="318" y="775"/>
                    </a:lnTo>
                    <a:lnTo>
                      <a:pt x="284" y="815"/>
                    </a:lnTo>
                    <a:lnTo>
                      <a:pt x="252" y="856"/>
                    </a:lnTo>
                    <a:lnTo>
                      <a:pt x="221" y="900"/>
                    </a:lnTo>
                    <a:lnTo>
                      <a:pt x="191" y="946"/>
                    </a:lnTo>
                    <a:lnTo>
                      <a:pt x="162" y="992"/>
                    </a:lnTo>
                    <a:lnTo>
                      <a:pt x="135" y="1040"/>
                    </a:lnTo>
                    <a:lnTo>
                      <a:pt x="110" y="1088"/>
                    </a:lnTo>
                    <a:lnTo>
                      <a:pt x="87" y="1136"/>
                    </a:lnTo>
                    <a:lnTo>
                      <a:pt x="66" y="1182"/>
                    </a:lnTo>
                    <a:lnTo>
                      <a:pt x="47" y="1228"/>
                    </a:lnTo>
                    <a:lnTo>
                      <a:pt x="32" y="1272"/>
                    </a:lnTo>
                    <a:lnTo>
                      <a:pt x="18" y="1314"/>
                    </a:lnTo>
                    <a:lnTo>
                      <a:pt x="10" y="1353"/>
                    </a:lnTo>
                    <a:lnTo>
                      <a:pt x="2" y="1389"/>
                    </a:lnTo>
                    <a:lnTo>
                      <a:pt x="0" y="1422"/>
                    </a:lnTo>
                    <a:lnTo>
                      <a:pt x="0" y="1450"/>
                    </a:lnTo>
                    <a:lnTo>
                      <a:pt x="5" y="1475"/>
                    </a:lnTo>
                    <a:lnTo>
                      <a:pt x="12" y="1494"/>
                    </a:lnTo>
                    <a:lnTo>
                      <a:pt x="25" y="1508"/>
                    </a:lnTo>
                    <a:lnTo>
                      <a:pt x="42" y="1516"/>
                    </a:lnTo>
                    <a:lnTo>
                      <a:pt x="63" y="1518"/>
                    </a:lnTo>
                    <a:lnTo>
                      <a:pt x="90" y="1513"/>
                    </a:lnTo>
                    <a:lnTo>
                      <a:pt x="121" y="1500"/>
                    </a:lnTo>
                    <a:lnTo>
                      <a:pt x="157" y="1479"/>
                    </a:lnTo>
                    <a:lnTo>
                      <a:pt x="199" y="1450"/>
                    </a:lnTo>
                    <a:lnTo>
                      <a:pt x="247" y="1413"/>
                    </a:lnTo>
                    <a:lnTo>
                      <a:pt x="299" y="1367"/>
                    </a:lnTo>
                    <a:lnTo>
                      <a:pt x="359" y="1311"/>
                    </a:lnTo>
                  </a:path>
                </a:pathLst>
              </a:custGeom>
              <a:noFill/>
              <a:ln w="3175">
                <a:solidFill>
                  <a:srgbClr val="1F1A17"/>
                </a:solidFill>
                <a:round/>
                <a:headEnd/>
                <a:tailEnd/>
              </a:ln>
            </p:spPr>
            <p:txBody>
              <a:bodyPr/>
              <a:lstStyle/>
              <a:p>
                <a:endParaRPr lang="en-US"/>
              </a:p>
            </p:txBody>
          </p:sp>
          <p:sp>
            <p:nvSpPr>
              <p:cNvPr id="1550" name="Freeform 99"/>
              <p:cNvSpPr>
                <a:spLocks/>
              </p:cNvSpPr>
              <p:nvPr/>
            </p:nvSpPr>
            <p:spPr bwMode="auto">
              <a:xfrm>
                <a:off x="3248" y="832"/>
                <a:ext cx="1120" cy="639"/>
              </a:xfrm>
              <a:custGeom>
                <a:avLst/>
                <a:gdLst>
                  <a:gd name="T0" fmla="*/ 783 w 5601"/>
                  <a:gd name="T1" fmla="*/ 2730 h 3194"/>
                  <a:gd name="T2" fmla="*/ 1150 w 5601"/>
                  <a:gd name="T3" fmla="*/ 2558 h 3194"/>
                  <a:gd name="T4" fmla="*/ 1386 w 5601"/>
                  <a:gd name="T5" fmla="*/ 2457 h 3194"/>
                  <a:gd name="T6" fmla="*/ 1466 w 5601"/>
                  <a:gd name="T7" fmla="*/ 2287 h 3194"/>
                  <a:gd name="T8" fmla="*/ 1458 w 5601"/>
                  <a:gd name="T9" fmla="*/ 2207 h 3194"/>
                  <a:gd name="T10" fmla="*/ 1225 w 5601"/>
                  <a:gd name="T11" fmla="*/ 2324 h 3194"/>
                  <a:gd name="T12" fmla="*/ 1150 w 5601"/>
                  <a:gd name="T13" fmla="*/ 2337 h 3194"/>
                  <a:gd name="T14" fmla="*/ 1215 w 5601"/>
                  <a:gd name="T15" fmla="*/ 2204 h 3194"/>
                  <a:gd name="T16" fmla="*/ 1402 w 5601"/>
                  <a:gd name="T17" fmla="*/ 2171 h 3194"/>
                  <a:gd name="T18" fmla="*/ 1593 w 5601"/>
                  <a:gd name="T19" fmla="*/ 2159 h 3194"/>
                  <a:gd name="T20" fmla="*/ 1668 w 5601"/>
                  <a:gd name="T21" fmla="*/ 2093 h 3194"/>
                  <a:gd name="T22" fmla="*/ 1724 w 5601"/>
                  <a:gd name="T23" fmla="*/ 1934 h 3194"/>
                  <a:gd name="T24" fmla="*/ 1596 w 5601"/>
                  <a:gd name="T25" fmla="*/ 1897 h 3194"/>
                  <a:gd name="T26" fmla="*/ 1591 w 5601"/>
                  <a:gd name="T27" fmla="*/ 1859 h 3194"/>
                  <a:gd name="T28" fmla="*/ 1734 w 5601"/>
                  <a:gd name="T29" fmla="*/ 1788 h 3194"/>
                  <a:gd name="T30" fmla="*/ 1911 w 5601"/>
                  <a:gd name="T31" fmla="*/ 1808 h 3194"/>
                  <a:gd name="T32" fmla="*/ 2030 w 5601"/>
                  <a:gd name="T33" fmla="*/ 1761 h 3194"/>
                  <a:gd name="T34" fmla="*/ 2070 w 5601"/>
                  <a:gd name="T35" fmla="*/ 1642 h 3194"/>
                  <a:gd name="T36" fmla="*/ 1999 w 5601"/>
                  <a:gd name="T37" fmla="*/ 1595 h 3194"/>
                  <a:gd name="T38" fmla="*/ 2084 w 5601"/>
                  <a:gd name="T39" fmla="*/ 1543 h 3194"/>
                  <a:gd name="T40" fmla="*/ 2269 w 5601"/>
                  <a:gd name="T41" fmla="*/ 1540 h 3194"/>
                  <a:gd name="T42" fmla="*/ 2397 w 5601"/>
                  <a:gd name="T43" fmla="*/ 1471 h 3194"/>
                  <a:gd name="T44" fmla="*/ 2437 w 5601"/>
                  <a:gd name="T45" fmla="*/ 1342 h 3194"/>
                  <a:gd name="T46" fmla="*/ 2392 w 5601"/>
                  <a:gd name="T47" fmla="*/ 1310 h 3194"/>
                  <a:gd name="T48" fmla="*/ 2505 w 5601"/>
                  <a:gd name="T49" fmla="*/ 1267 h 3194"/>
                  <a:gd name="T50" fmla="*/ 2672 w 5601"/>
                  <a:gd name="T51" fmla="*/ 1271 h 3194"/>
                  <a:gd name="T52" fmla="*/ 2801 w 5601"/>
                  <a:gd name="T53" fmla="*/ 1235 h 3194"/>
                  <a:gd name="T54" fmla="*/ 2877 w 5601"/>
                  <a:gd name="T55" fmla="*/ 1110 h 3194"/>
                  <a:gd name="T56" fmla="*/ 2850 w 5601"/>
                  <a:gd name="T57" fmla="*/ 1060 h 3194"/>
                  <a:gd name="T58" fmla="*/ 2877 w 5601"/>
                  <a:gd name="T59" fmla="*/ 1032 h 3194"/>
                  <a:gd name="T60" fmla="*/ 3225 w 5601"/>
                  <a:gd name="T61" fmla="*/ 975 h 3194"/>
                  <a:gd name="T62" fmla="*/ 3350 w 5601"/>
                  <a:gd name="T63" fmla="*/ 889 h 3194"/>
                  <a:gd name="T64" fmla="*/ 3338 w 5601"/>
                  <a:gd name="T65" fmla="*/ 794 h 3194"/>
                  <a:gd name="T66" fmla="*/ 3461 w 5601"/>
                  <a:gd name="T67" fmla="*/ 779 h 3194"/>
                  <a:gd name="T68" fmla="*/ 3696 w 5601"/>
                  <a:gd name="T69" fmla="*/ 778 h 3194"/>
                  <a:gd name="T70" fmla="*/ 3787 w 5601"/>
                  <a:gd name="T71" fmla="*/ 712 h 3194"/>
                  <a:gd name="T72" fmla="*/ 3773 w 5601"/>
                  <a:gd name="T73" fmla="*/ 642 h 3194"/>
                  <a:gd name="T74" fmla="*/ 3784 w 5601"/>
                  <a:gd name="T75" fmla="*/ 594 h 3194"/>
                  <a:gd name="T76" fmla="*/ 3920 w 5601"/>
                  <a:gd name="T77" fmla="*/ 528 h 3194"/>
                  <a:gd name="T78" fmla="*/ 4115 w 5601"/>
                  <a:gd name="T79" fmla="*/ 549 h 3194"/>
                  <a:gd name="T80" fmla="*/ 4307 w 5601"/>
                  <a:gd name="T81" fmla="*/ 533 h 3194"/>
                  <a:gd name="T82" fmla="*/ 4357 w 5601"/>
                  <a:gd name="T83" fmla="*/ 481 h 3194"/>
                  <a:gd name="T84" fmla="*/ 4316 w 5601"/>
                  <a:gd name="T85" fmla="*/ 432 h 3194"/>
                  <a:gd name="T86" fmla="*/ 4351 w 5601"/>
                  <a:gd name="T87" fmla="*/ 388 h 3194"/>
                  <a:gd name="T88" fmla="*/ 4594 w 5601"/>
                  <a:gd name="T89" fmla="*/ 337 h 3194"/>
                  <a:gd name="T90" fmla="*/ 5152 w 5601"/>
                  <a:gd name="T91" fmla="*/ 179 h 3194"/>
                  <a:gd name="T92" fmla="*/ 5546 w 5601"/>
                  <a:gd name="T93" fmla="*/ 15 h 3194"/>
                  <a:gd name="T94" fmla="*/ 5449 w 5601"/>
                  <a:gd name="T95" fmla="*/ 23 h 3194"/>
                  <a:gd name="T96" fmla="*/ 4829 w 5601"/>
                  <a:gd name="T97" fmla="*/ 86 h 3194"/>
                  <a:gd name="T98" fmla="*/ 4393 w 5601"/>
                  <a:gd name="T99" fmla="*/ 121 h 3194"/>
                  <a:gd name="T100" fmla="*/ 3828 w 5601"/>
                  <a:gd name="T101" fmla="*/ 252 h 3194"/>
                  <a:gd name="T102" fmla="*/ 3229 w 5601"/>
                  <a:gd name="T103" fmla="*/ 488 h 3194"/>
                  <a:gd name="T104" fmla="*/ 2626 w 5601"/>
                  <a:gd name="T105" fmla="*/ 717 h 3194"/>
                  <a:gd name="T106" fmla="*/ 2324 w 5601"/>
                  <a:gd name="T107" fmla="*/ 889 h 3194"/>
                  <a:gd name="T108" fmla="*/ 1698 w 5601"/>
                  <a:gd name="T109" fmla="*/ 1302 h 3194"/>
                  <a:gd name="T110" fmla="*/ 1314 w 5601"/>
                  <a:gd name="T111" fmla="*/ 1494 h 3194"/>
                  <a:gd name="T112" fmla="*/ 919 w 5601"/>
                  <a:gd name="T113" fmla="*/ 1822 h 3194"/>
                  <a:gd name="T114" fmla="*/ 353 w 5601"/>
                  <a:gd name="T115" fmla="*/ 2509 h 3194"/>
                  <a:gd name="T116" fmla="*/ 68 w 5601"/>
                  <a:gd name="T117" fmla="*/ 2957 h 3194"/>
                  <a:gd name="T118" fmla="*/ 3 w 5601"/>
                  <a:gd name="T119" fmla="*/ 3168 h 3194"/>
                  <a:gd name="T120" fmla="*/ 114 w 5601"/>
                  <a:gd name="T121" fmla="*/ 3177 h 3194"/>
                  <a:gd name="T122" fmla="*/ 428 w 5601"/>
                  <a:gd name="T123" fmla="*/ 2972 h 3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01"/>
                  <a:gd name="T187" fmla="*/ 0 h 3194"/>
                  <a:gd name="T188" fmla="*/ 5601 w 5601"/>
                  <a:gd name="T189" fmla="*/ 3194 h 3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01" h="3194">
                    <a:moveTo>
                      <a:pt x="489" y="2922"/>
                    </a:moveTo>
                    <a:lnTo>
                      <a:pt x="509" y="2906"/>
                    </a:lnTo>
                    <a:lnTo>
                      <a:pt x="534" y="2887"/>
                    </a:lnTo>
                    <a:lnTo>
                      <a:pt x="566" y="2865"/>
                    </a:lnTo>
                    <a:lnTo>
                      <a:pt x="602" y="2841"/>
                    </a:lnTo>
                    <a:lnTo>
                      <a:pt x="644" y="2815"/>
                    </a:lnTo>
                    <a:lnTo>
                      <a:pt x="687" y="2787"/>
                    </a:lnTo>
                    <a:lnTo>
                      <a:pt x="733" y="2759"/>
                    </a:lnTo>
                    <a:lnTo>
                      <a:pt x="783" y="2730"/>
                    </a:lnTo>
                    <a:lnTo>
                      <a:pt x="833" y="2701"/>
                    </a:lnTo>
                    <a:lnTo>
                      <a:pt x="884" y="2674"/>
                    </a:lnTo>
                    <a:lnTo>
                      <a:pt x="936" y="2646"/>
                    </a:lnTo>
                    <a:lnTo>
                      <a:pt x="987" y="2623"/>
                    </a:lnTo>
                    <a:lnTo>
                      <a:pt x="1035" y="2600"/>
                    </a:lnTo>
                    <a:lnTo>
                      <a:pt x="1083" y="2580"/>
                    </a:lnTo>
                    <a:lnTo>
                      <a:pt x="1106" y="2571"/>
                    </a:lnTo>
                    <a:lnTo>
                      <a:pt x="1129" y="2564"/>
                    </a:lnTo>
                    <a:lnTo>
                      <a:pt x="1150" y="2558"/>
                    </a:lnTo>
                    <a:lnTo>
                      <a:pt x="1170" y="2551"/>
                    </a:lnTo>
                    <a:lnTo>
                      <a:pt x="1208" y="2540"/>
                    </a:lnTo>
                    <a:lnTo>
                      <a:pt x="1242" y="2529"/>
                    </a:lnTo>
                    <a:lnTo>
                      <a:pt x="1274" y="2518"/>
                    </a:lnTo>
                    <a:lnTo>
                      <a:pt x="1301" y="2506"/>
                    </a:lnTo>
                    <a:lnTo>
                      <a:pt x="1327" y="2495"/>
                    </a:lnTo>
                    <a:lnTo>
                      <a:pt x="1349" y="2483"/>
                    </a:lnTo>
                    <a:lnTo>
                      <a:pt x="1369" y="2470"/>
                    </a:lnTo>
                    <a:lnTo>
                      <a:pt x="1386" y="2457"/>
                    </a:lnTo>
                    <a:lnTo>
                      <a:pt x="1401" y="2442"/>
                    </a:lnTo>
                    <a:lnTo>
                      <a:pt x="1415" y="2427"/>
                    </a:lnTo>
                    <a:lnTo>
                      <a:pt x="1426" y="2410"/>
                    </a:lnTo>
                    <a:lnTo>
                      <a:pt x="1436" y="2393"/>
                    </a:lnTo>
                    <a:lnTo>
                      <a:pt x="1443" y="2374"/>
                    </a:lnTo>
                    <a:lnTo>
                      <a:pt x="1451" y="2354"/>
                    </a:lnTo>
                    <a:lnTo>
                      <a:pt x="1457" y="2333"/>
                    </a:lnTo>
                    <a:lnTo>
                      <a:pt x="1462" y="2309"/>
                    </a:lnTo>
                    <a:lnTo>
                      <a:pt x="1466" y="2287"/>
                    </a:lnTo>
                    <a:lnTo>
                      <a:pt x="1470" y="2267"/>
                    </a:lnTo>
                    <a:lnTo>
                      <a:pt x="1472" y="2251"/>
                    </a:lnTo>
                    <a:lnTo>
                      <a:pt x="1472" y="2237"/>
                    </a:lnTo>
                    <a:lnTo>
                      <a:pt x="1471" y="2226"/>
                    </a:lnTo>
                    <a:lnTo>
                      <a:pt x="1468" y="2217"/>
                    </a:lnTo>
                    <a:lnTo>
                      <a:pt x="1467" y="2214"/>
                    </a:lnTo>
                    <a:lnTo>
                      <a:pt x="1465" y="2211"/>
                    </a:lnTo>
                    <a:lnTo>
                      <a:pt x="1462" y="2209"/>
                    </a:lnTo>
                    <a:lnTo>
                      <a:pt x="1458" y="2207"/>
                    </a:lnTo>
                    <a:lnTo>
                      <a:pt x="1451" y="2206"/>
                    </a:lnTo>
                    <a:lnTo>
                      <a:pt x="1442" y="2207"/>
                    </a:lnTo>
                    <a:lnTo>
                      <a:pt x="1431" y="2209"/>
                    </a:lnTo>
                    <a:lnTo>
                      <a:pt x="1417" y="2214"/>
                    </a:lnTo>
                    <a:lnTo>
                      <a:pt x="1387" y="2229"/>
                    </a:lnTo>
                    <a:lnTo>
                      <a:pt x="1347" y="2251"/>
                    </a:lnTo>
                    <a:lnTo>
                      <a:pt x="1305" y="2276"/>
                    </a:lnTo>
                    <a:lnTo>
                      <a:pt x="1262" y="2302"/>
                    </a:lnTo>
                    <a:lnTo>
                      <a:pt x="1225" y="2324"/>
                    </a:lnTo>
                    <a:lnTo>
                      <a:pt x="1191" y="2342"/>
                    </a:lnTo>
                    <a:lnTo>
                      <a:pt x="1178" y="2347"/>
                    </a:lnTo>
                    <a:lnTo>
                      <a:pt x="1166" y="2349"/>
                    </a:lnTo>
                    <a:lnTo>
                      <a:pt x="1163" y="2349"/>
                    </a:lnTo>
                    <a:lnTo>
                      <a:pt x="1159" y="2349"/>
                    </a:lnTo>
                    <a:lnTo>
                      <a:pt x="1155" y="2347"/>
                    </a:lnTo>
                    <a:lnTo>
                      <a:pt x="1153" y="2344"/>
                    </a:lnTo>
                    <a:lnTo>
                      <a:pt x="1151" y="2342"/>
                    </a:lnTo>
                    <a:lnTo>
                      <a:pt x="1150" y="2337"/>
                    </a:lnTo>
                    <a:lnTo>
                      <a:pt x="1150" y="2330"/>
                    </a:lnTo>
                    <a:lnTo>
                      <a:pt x="1151" y="2324"/>
                    </a:lnTo>
                    <a:lnTo>
                      <a:pt x="1156" y="2307"/>
                    </a:lnTo>
                    <a:lnTo>
                      <a:pt x="1165" y="2284"/>
                    </a:lnTo>
                    <a:lnTo>
                      <a:pt x="1176" y="2261"/>
                    </a:lnTo>
                    <a:lnTo>
                      <a:pt x="1186" y="2242"/>
                    </a:lnTo>
                    <a:lnTo>
                      <a:pt x="1195" y="2226"/>
                    </a:lnTo>
                    <a:lnTo>
                      <a:pt x="1205" y="2213"/>
                    </a:lnTo>
                    <a:lnTo>
                      <a:pt x="1215" y="2204"/>
                    </a:lnTo>
                    <a:lnTo>
                      <a:pt x="1225" y="2197"/>
                    </a:lnTo>
                    <a:lnTo>
                      <a:pt x="1235" y="2192"/>
                    </a:lnTo>
                    <a:lnTo>
                      <a:pt x="1246" y="2189"/>
                    </a:lnTo>
                    <a:lnTo>
                      <a:pt x="1274" y="2186"/>
                    </a:lnTo>
                    <a:lnTo>
                      <a:pt x="1307" y="2184"/>
                    </a:lnTo>
                    <a:lnTo>
                      <a:pt x="1327" y="2182"/>
                    </a:lnTo>
                    <a:lnTo>
                      <a:pt x="1349" y="2181"/>
                    </a:lnTo>
                    <a:lnTo>
                      <a:pt x="1375" y="2177"/>
                    </a:lnTo>
                    <a:lnTo>
                      <a:pt x="1402" y="2171"/>
                    </a:lnTo>
                    <a:lnTo>
                      <a:pt x="1431" y="2166"/>
                    </a:lnTo>
                    <a:lnTo>
                      <a:pt x="1456" y="2162"/>
                    </a:lnTo>
                    <a:lnTo>
                      <a:pt x="1480" y="2161"/>
                    </a:lnTo>
                    <a:lnTo>
                      <a:pt x="1500" y="2162"/>
                    </a:lnTo>
                    <a:lnTo>
                      <a:pt x="1537" y="2164"/>
                    </a:lnTo>
                    <a:lnTo>
                      <a:pt x="1571" y="2164"/>
                    </a:lnTo>
                    <a:lnTo>
                      <a:pt x="1578" y="2163"/>
                    </a:lnTo>
                    <a:lnTo>
                      <a:pt x="1586" y="2162"/>
                    </a:lnTo>
                    <a:lnTo>
                      <a:pt x="1593" y="2159"/>
                    </a:lnTo>
                    <a:lnTo>
                      <a:pt x="1601" y="2156"/>
                    </a:lnTo>
                    <a:lnTo>
                      <a:pt x="1609" y="2152"/>
                    </a:lnTo>
                    <a:lnTo>
                      <a:pt x="1617" y="2147"/>
                    </a:lnTo>
                    <a:lnTo>
                      <a:pt x="1624" y="2141"/>
                    </a:lnTo>
                    <a:lnTo>
                      <a:pt x="1633" y="2135"/>
                    </a:lnTo>
                    <a:lnTo>
                      <a:pt x="1642" y="2126"/>
                    </a:lnTo>
                    <a:lnTo>
                      <a:pt x="1649" y="2117"/>
                    </a:lnTo>
                    <a:lnTo>
                      <a:pt x="1659" y="2106"/>
                    </a:lnTo>
                    <a:lnTo>
                      <a:pt x="1668" y="2093"/>
                    </a:lnTo>
                    <a:lnTo>
                      <a:pt x="1687" y="2063"/>
                    </a:lnTo>
                    <a:lnTo>
                      <a:pt x="1709" y="2027"/>
                    </a:lnTo>
                    <a:lnTo>
                      <a:pt x="1718" y="2008"/>
                    </a:lnTo>
                    <a:lnTo>
                      <a:pt x="1725" y="1992"/>
                    </a:lnTo>
                    <a:lnTo>
                      <a:pt x="1729" y="1977"/>
                    </a:lnTo>
                    <a:lnTo>
                      <a:pt x="1732" y="1964"/>
                    </a:lnTo>
                    <a:lnTo>
                      <a:pt x="1730" y="1952"/>
                    </a:lnTo>
                    <a:lnTo>
                      <a:pt x="1729" y="1942"/>
                    </a:lnTo>
                    <a:lnTo>
                      <a:pt x="1724" y="1934"/>
                    </a:lnTo>
                    <a:lnTo>
                      <a:pt x="1719" y="1926"/>
                    </a:lnTo>
                    <a:lnTo>
                      <a:pt x="1712" y="1920"/>
                    </a:lnTo>
                    <a:lnTo>
                      <a:pt x="1703" y="1914"/>
                    </a:lnTo>
                    <a:lnTo>
                      <a:pt x="1694" y="1910"/>
                    </a:lnTo>
                    <a:lnTo>
                      <a:pt x="1683" y="1906"/>
                    </a:lnTo>
                    <a:lnTo>
                      <a:pt x="1662" y="1902"/>
                    </a:lnTo>
                    <a:lnTo>
                      <a:pt x="1638" y="1900"/>
                    </a:lnTo>
                    <a:lnTo>
                      <a:pt x="1616" y="1899"/>
                    </a:lnTo>
                    <a:lnTo>
                      <a:pt x="1596" y="1897"/>
                    </a:lnTo>
                    <a:lnTo>
                      <a:pt x="1578" y="1896"/>
                    </a:lnTo>
                    <a:lnTo>
                      <a:pt x="1567" y="1894"/>
                    </a:lnTo>
                    <a:lnTo>
                      <a:pt x="1563" y="1891"/>
                    </a:lnTo>
                    <a:lnTo>
                      <a:pt x="1562" y="1889"/>
                    </a:lnTo>
                    <a:lnTo>
                      <a:pt x="1563" y="1885"/>
                    </a:lnTo>
                    <a:lnTo>
                      <a:pt x="1566" y="1880"/>
                    </a:lnTo>
                    <a:lnTo>
                      <a:pt x="1572" y="1874"/>
                    </a:lnTo>
                    <a:lnTo>
                      <a:pt x="1579" y="1867"/>
                    </a:lnTo>
                    <a:lnTo>
                      <a:pt x="1591" y="1859"/>
                    </a:lnTo>
                    <a:lnTo>
                      <a:pt x="1604" y="1850"/>
                    </a:lnTo>
                    <a:lnTo>
                      <a:pt x="1609" y="1846"/>
                    </a:lnTo>
                    <a:lnTo>
                      <a:pt x="1622" y="1836"/>
                    </a:lnTo>
                    <a:lnTo>
                      <a:pt x="1642" y="1824"/>
                    </a:lnTo>
                    <a:lnTo>
                      <a:pt x="1668" y="1809"/>
                    </a:lnTo>
                    <a:lnTo>
                      <a:pt x="1683" y="1803"/>
                    </a:lnTo>
                    <a:lnTo>
                      <a:pt x="1699" y="1796"/>
                    </a:lnTo>
                    <a:lnTo>
                      <a:pt x="1715" y="1791"/>
                    </a:lnTo>
                    <a:lnTo>
                      <a:pt x="1734" y="1788"/>
                    </a:lnTo>
                    <a:lnTo>
                      <a:pt x="1753" y="1785"/>
                    </a:lnTo>
                    <a:lnTo>
                      <a:pt x="1773" y="1785"/>
                    </a:lnTo>
                    <a:lnTo>
                      <a:pt x="1792" y="1786"/>
                    </a:lnTo>
                    <a:lnTo>
                      <a:pt x="1813" y="1790"/>
                    </a:lnTo>
                    <a:lnTo>
                      <a:pt x="1833" y="1796"/>
                    </a:lnTo>
                    <a:lnTo>
                      <a:pt x="1853" y="1800"/>
                    </a:lnTo>
                    <a:lnTo>
                      <a:pt x="1873" y="1804"/>
                    </a:lnTo>
                    <a:lnTo>
                      <a:pt x="1893" y="1806"/>
                    </a:lnTo>
                    <a:lnTo>
                      <a:pt x="1911" y="1808"/>
                    </a:lnTo>
                    <a:lnTo>
                      <a:pt x="1930" y="1806"/>
                    </a:lnTo>
                    <a:lnTo>
                      <a:pt x="1949" y="1805"/>
                    </a:lnTo>
                    <a:lnTo>
                      <a:pt x="1966" y="1800"/>
                    </a:lnTo>
                    <a:lnTo>
                      <a:pt x="1984" y="1794"/>
                    </a:lnTo>
                    <a:lnTo>
                      <a:pt x="2000" y="1786"/>
                    </a:lnTo>
                    <a:lnTo>
                      <a:pt x="2007" y="1780"/>
                    </a:lnTo>
                    <a:lnTo>
                      <a:pt x="2015" y="1775"/>
                    </a:lnTo>
                    <a:lnTo>
                      <a:pt x="2022" y="1769"/>
                    </a:lnTo>
                    <a:lnTo>
                      <a:pt x="2030" y="1761"/>
                    </a:lnTo>
                    <a:lnTo>
                      <a:pt x="2037" y="1754"/>
                    </a:lnTo>
                    <a:lnTo>
                      <a:pt x="2044" y="1745"/>
                    </a:lnTo>
                    <a:lnTo>
                      <a:pt x="2050" y="1735"/>
                    </a:lnTo>
                    <a:lnTo>
                      <a:pt x="2056" y="1725"/>
                    </a:lnTo>
                    <a:lnTo>
                      <a:pt x="2069" y="1703"/>
                    </a:lnTo>
                    <a:lnTo>
                      <a:pt x="2079" y="1676"/>
                    </a:lnTo>
                    <a:lnTo>
                      <a:pt x="2079" y="1669"/>
                    </a:lnTo>
                    <a:lnTo>
                      <a:pt x="2075" y="1651"/>
                    </a:lnTo>
                    <a:lnTo>
                      <a:pt x="2070" y="1642"/>
                    </a:lnTo>
                    <a:lnTo>
                      <a:pt x="2062" y="1632"/>
                    </a:lnTo>
                    <a:lnTo>
                      <a:pt x="2057" y="1625"/>
                    </a:lnTo>
                    <a:lnTo>
                      <a:pt x="2052" y="1622"/>
                    </a:lnTo>
                    <a:lnTo>
                      <a:pt x="2046" y="1617"/>
                    </a:lnTo>
                    <a:lnTo>
                      <a:pt x="2040" y="1613"/>
                    </a:lnTo>
                    <a:lnTo>
                      <a:pt x="2024" y="1607"/>
                    </a:lnTo>
                    <a:lnTo>
                      <a:pt x="2010" y="1602"/>
                    </a:lnTo>
                    <a:lnTo>
                      <a:pt x="2004" y="1599"/>
                    </a:lnTo>
                    <a:lnTo>
                      <a:pt x="1999" y="1595"/>
                    </a:lnTo>
                    <a:lnTo>
                      <a:pt x="1996" y="1592"/>
                    </a:lnTo>
                    <a:lnTo>
                      <a:pt x="1995" y="1588"/>
                    </a:lnTo>
                    <a:lnTo>
                      <a:pt x="1997" y="1584"/>
                    </a:lnTo>
                    <a:lnTo>
                      <a:pt x="2001" y="1579"/>
                    </a:lnTo>
                    <a:lnTo>
                      <a:pt x="2010" y="1573"/>
                    </a:lnTo>
                    <a:lnTo>
                      <a:pt x="2021" y="1567"/>
                    </a:lnTo>
                    <a:lnTo>
                      <a:pt x="2037" y="1559"/>
                    </a:lnTo>
                    <a:lnTo>
                      <a:pt x="2057" y="1552"/>
                    </a:lnTo>
                    <a:lnTo>
                      <a:pt x="2084" y="1543"/>
                    </a:lnTo>
                    <a:lnTo>
                      <a:pt x="2113" y="1533"/>
                    </a:lnTo>
                    <a:lnTo>
                      <a:pt x="2123" y="1537"/>
                    </a:lnTo>
                    <a:lnTo>
                      <a:pt x="2151" y="1543"/>
                    </a:lnTo>
                    <a:lnTo>
                      <a:pt x="2170" y="1545"/>
                    </a:lnTo>
                    <a:lnTo>
                      <a:pt x="2192" y="1547"/>
                    </a:lnTo>
                    <a:lnTo>
                      <a:pt x="2216" y="1547"/>
                    </a:lnTo>
                    <a:lnTo>
                      <a:pt x="2242" y="1544"/>
                    </a:lnTo>
                    <a:lnTo>
                      <a:pt x="2256" y="1543"/>
                    </a:lnTo>
                    <a:lnTo>
                      <a:pt x="2269" y="1540"/>
                    </a:lnTo>
                    <a:lnTo>
                      <a:pt x="2283" y="1537"/>
                    </a:lnTo>
                    <a:lnTo>
                      <a:pt x="2298" y="1532"/>
                    </a:lnTo>
                    <a:lnTo>
                      <a:pt x="2312" y="1527"/>
                    </a:lnTo>
                    <a:lnTo>
                      <a:pt x="2327" y="1520"/>
                    </a:lnTo>
                    <a:lnTo>
                      <a:pt x="2341" y="1513"/>
                    </a:lnTo>
                    <a:lnTo>
                      <a:pt x="2356" y="1504"/>
                    </a:lnTo>
                    <a:lnTo>
                      <a:pt x="2369" y="1494"/>
                    </a:lnTo>
                    <a:lnTo>
                      <a:pt x="2383" y="1483"/>
                    </a:lnTo>
                    <a:lnTo>
                      <a:pt x="2397" y="1471"/>
                    </a:lnTo>
                    <a:lnTo>
                      <a:pt x="2410" y="1457"/>
                    </a:lnTo>
                    <a:lnTo>
                      <a:pt x="2424" y="1442"/>
                    </a:lnTo>
                    <a:lnTo>
                      <a:pt x="2437" y="1424"/>
                    </a:lnTo>
                    <a:lnTo>
                      <a:pt x="2448" y="1406"/>
                    </a:lnTo>
                    <a:lnTo>
                      <a:pt x="2459" y="1386"/>
                    </a:lnTo>
                    <a:lnTo>
                      <a:pt x="2459" y="1378"/>
                    </a:lnTo>
                    <a:lnTo>
                      <a:pt x="2453" y="1362"/>
                    </a:lnTo>
                    <a:lnTo>
                      <a:pt x="2447" y="1352"/>
                    </a:lnTo>
                    <a:lnTo>
                      <a:pt x="2437" y="1342"/>
                    </a:lnTo>
                    <a:lnTo>
                      <a:pt x="2430" y="1336"/>
                    </a:lnTo>
                    <a:lnTo>
                      <a:pt x="2423" y="1331"/>
                    </a:lnTo>
                    <a:lnTo>
                      <a:pt x="2414" y="1326"/>
                    </a:lnTo>
                    <a:lnTo>
                      <a:pt x="2405" y="1321"/>
                    </a:lnTo>
                    <a:lnTo>
                      <a:pt x="2400" y="1318"/>
                    </a:lnTo>
                    <a:lnTo>
                      <a:pt x="2397" y="1316"/>
                    </a:lnTo>
                    <a:lnTo>
                      <a:pt x="2394" y="1314"/>
                    </a:lnTo>
                    <a:lnTo>
                      <a:pt x="2393" y="1312"/>
                    </a:lnTo>
                    <a:lnTo>
                      <a:pt x="2392" y="1310"/>
                    </a:lnTo>
                    <a:lnTo>
                      <a:pt x="2393" y="1307"/>
                    </a:lnTo>
                    <a:lnTo>
                      <a:pt x="2394" y="1305"/>
                    </a:lnTo>
                    <a:lnTo>
                      <a:pt x="2397" y="1302"/>
                    </a:lnTo>
                    <a:lnTo>
                      <a:pt x="2404" y="1297"/>
                    </a:lnTo>
                    <a:lnTo>
                      <a:pt x="2413" y="1292"/>
                    </a:lnTo>
                    <a:lnTo>
                      <a:pt x="2425" y="1288"/>
                    </a:lnTo>
                    <a:lnTo>
                      <a:pt x="2440" y="1283"/>
                    </a:lnTo>
                    <a:lnTo>
                      <a:pt x="2472" y="1275"/>
                    </a:lnTo>
                    <a:lnTo>
                      <a:pt x="2505" y="1267"/>
                    </a:lnTo>
                    <a:lnTo>
                      <a:pt x="2536" y="1261"/>
                    </a:lnTo>
                    <a:lnTo>
                      <a:pt x="2564" y="1257"/>
                    </a:lnTo>
                    <a:lnTo>
                      <a:pt x="2575" y="1256"/>
                    </a:lnTo>
                    <a:lnTo>
                      <a:pt x="2589" y="1257"/>
                    </a:lnTo>
                    <a:lnTo>
                      <a:pt x="2603" y="1260"/>
                    </a:lnTo>
                    <a:lnTo>
                      <a:pt x="2619" y="1262"/>
                    </a:lnTo>
                    <a:lnTo>
                      <a:pt x="2636" y="1266"/>
                    </a:lnTo>
                    <a:lnTo>
                      <a:pt x="2654" y="1268"/>
                    </a:lnTo>
                    <a:lnTo>
                      <a:pt x="2672" y="1271"/>
                    </a:lnTo>
                    <a:lnTo>
                      <a:pt x="2692" y="1271"/>
                    </a:lnTo>
                    <a:lnTo>
                      <a:pt x="2712" y="1270"/>
                    </a:lnTo>
                    <a:lnTo>
                      <a:pt x="2734" y="1266"/>
                    </a:lnTo>
                    <a:lnTo>
                      <a:pt x="2745" y="1263"/>
                    </a:lnTo>
                    <a:lnTo>
                      <a:pt x="2756" y="1260"/>
                    </a:lnTo>
                    <a:lnTo>
                      <a:pt x="2767" y="1255"/>
                    </a:lnTo>
                    <a:lnTo>
                      <a:pt x="2779" y="1250"/>
                    </a:lnTo>
                    <a:lnTo>
                      <a:pt x="2790" y="1242"/>
                    </a:lnTo>
                    <a:lnTo>
                      <a:pt x="2801" y="1235"/>
                    </a:lnTo>
                    <a:lnTo>
                      <a:pt x="2812" y="1226"/>
                    </a:lnTo>
                    <a:lnTo>
                      <a:pt x="2823" y="1216"/>
                    </a:lnTo>
                    <a:lnTo>
                      <a:pt x="2835" y="1205"/>
                    </a:lnTo>
                    <a:lnTo>
                      <a:pt x="2846" y="1192"/>
                    </a:lnTo>
                    <a:lnTo>
                      <a:pt x="2858" y="1178"/>
                    </a:lnTo>
                    <a:lnTo>
                      <a:pt x="2870" y="1162"/>
                    </a:lnTo>
                    <a:lnTo>
                      <a:pt x="2873" y="1150"/>
                    </a:lnTo>
                    <a:lnTo>
                      <a:pt x="2877" y="1119"/>
                    </a:lnTo>
                    <a:lnTo>
                      <a:pt x="2877" y="1110"/>
                    </a:lnTo>
                    <a:lnTo>
                      <a:pt x="2877" y="1102"/>
                    </a:lnTo>
                    <a:lnTo>
                      <a:pt x="2876" y="1094"/>
                    </a:lnTo>
                    <a:lnTo>
                      <a:pt x="2873" y="1086"/>
                    </a:lnTo>
                    <a:lnTo>
                      <a:pt x="2871" y="1079"/>
                    </a:lnTo>
                    <a:lnTo>
                      <a:pt x="2867" y="1072"/>
                    </a:lnTo>
                    <a:lnTo>
                      <a:pt x="2861" y="1067"/>
                    </a:lnTo>
                    <a:lnTo>
                      <a:pt x="2855" y="1064"/>
                    </a:lnTo>
                    <a:lnTo>
                      <a:pt x="2851" y="1062"/>
                    </a:lnTo>
                    <a:lnTo>
                      <a:pt x="2850" y="1060"/>
                    </a:lnTo>
                    <a:lnTo>
                      <a:pt x="2847" y="1059"/>
                    </a:lnTo>
                    <a:lnTo>
                      <a:pt x="2847" y="1056"/>
                    </a:lnTo>
                    <a:lnTo>
                      <a:pt x="2847" y="1054"/>
                    </a:lnTo>
                    <a:lnTo>
                      <a:pt x="2847" y="1051"/>
                    </a:lnTo>
                    <a:lnTo>
                      <a:pt x="2848" y="1049"/>
                    </a:lnTo>
                    <a:lnTo>
                      <a:pt x="2851" y="1047"/>
                    </a:lnTo>
                    <a:lnTo>
                      <a:pt x="2857" y="1042"/>
                    </a:lnTo>
                    <a:lnTo>
                      <a:pt x="2866" y="1037"/>
                    </a:lnTo>
                    <a:lnTo>
                      <a:pt x="2877" y="1032"/>
                    </a:lnTo>
                    <a:lnTo>
                      <a:pt x="2891" y="1027"/>
                    </a:lnTo>
                    <a:lnTo>
                      <a:pt x="2925" y="1017"/>
                    </a:lnTo>
                    <a:lnTo>
                      <a:pt x="2964" y="1007"/>
                    </a:lnTo>
                    <a:lnTo>
                      <a:pt x="3008" y="997"/>
                    </a:lnTo>
                    <a:lnTo>
                      <a:pt x="3057" y="990"/>
                    </a:lnTo>
                    <a:lnTo>
                      <a:pt x="3104" y="985"/>
                    </a:lnTo>
                    <a:lnTo>
                      <a:pt x="3148" y="981"/>
                    </a:lnTo>
                    <a:lnTo>
                      <a:pt x="3188" y="979"/>
                    </a:lnTo>
                    <a:lnTo>
                      <a:pt x="3225" y="975"/>
                    </a:lnTo>
                    <a:lnTo>
                      <a:pt x="3243" y="971"/>
                    </a:lnTo>
                    <a:lnTo>
                      <a:pt x="3260" y="968"/>
                    </a:lnTo>
                    <a:lnTo>
                      <a:pt x="3276" y="961"/>
                    </a:lnTo>
                    <a:lnTo>
                      <a:pt x="3293" y="954"/>
                    </a:lnTo>
                    <a:lnTo>
                      <a:pt x="3308" y="944"/>
                    </a:lnTo>
                    <a:lnTo>
                      <a:pt x="3321" y="933"/>
                    </a:lnTo>
                    <a:lnTo>
                      <a:pt x="3335" y="918"/>
                    </a:lnTo>
                    <a:lnTo>
                      <a:pt x="3349" y="901"/>
                    </a:lnTo>
                    <a:lnTo>
                      <a:pt x="3350" y="889"/>
                    </a:lnTo>
                    <a:lnTo>
                      <a:pt x="3350" y="860"/>
                    </a:lnTo>
                    <a:lnTo>
                      <a:pt x="3349" y="844"/>
                    </a:lnTo>
                    <a:lnTo>
                      <a:pt x="3346" y="828"/>
                    </a:lnTo>
                    <a:lnTo>
                      <a:pt x="3344" y="814"/>
                    </a:lnTo>
                    <a:lnTo>
                      <a:pt x="3339" y="802"/>
                    </a:lnTo>
                    <a:lnTo>
                      <a:pt x="3338" y="800"/>
                    </a:lnTo>
                    <a:lnTo>
                      <a:pt x="3336" y="798"/>
                    </a:lnTo>
                    <a:lnTo>
                      <a:pt x="3336" y="795"/>
                    </a:lnTo>
                    <a:lnTo>
                      <a:pt x="3338" y="794"/>
                    </a:lnTo>
                    <a:lnTo>
                      <a:pt x="3340" y="790"/>
                    </a:lnTo>
                    <a:lnTo>
                      <a:pt x="3345" y="788"/>
                    </a:lnTo>
                    <a:lnTo>
                      <a:pt x="3351" y="784"/>
                    </a:lnTo>
                    <a:lnTo>
                      <a:pt x="3360" y="783"/>
                    </a:lnTo>
                    <a:lnTo>
                      <a:pt x="3370" y="780"/>
                    </a:lnTo>
                    <a:lnTo>
                      <a:pt x="3381" y="779"/>
                    </a:lnTo>
                    <a:lnTo>
                      <a:pt x="3407" y="778"/>
                    </a:lnTo>
                    <a:lnTo>
                      <a:pt x="3434" y="778"/>
                    </a:lnTo>
                    <a:lnTo>
                      <a:pt x="3461" y="779"/>
                    </a:lnTo>
                    <a:lnTo>
                      <a:pt x="3487" y="783"/>
                    </a:lnTo>
                    <a:lnTo>
                      <a:pt x="3517" y="787"/>
                    </a:lnTo>
                    <a:lnTo>
                      <a:pt x="3556" y="792"/>
                    </a:lnTo>
                    <a:lnTo>
                      <a:pt x="3577" y="793"/>
                    </a:lnTo>
                    <a:lnTo>
                      <a:pt x="3600" y="793"/>
                    </a:lnTo>
                    <a:lnTo>
                      <a:pt x="3623" y="792"/>
                    </a:lnTo>
                    <a:lnTo>
                      <a:pt x="3648" y="789"/>
                    </a:lnTo>
                    <a:lnTo>
                      <a:pt x="3672" y="784"/>
                    </a:lnTo>
                    <a:lnTo>
                      <a:pt x="3696" y="778"/>
                    </a:lnTo>
                    <a:lnTo>
                      <a:pt x="3707" y="774"/>
                    </a:lnTo>
                    <a:lnTo>
                      <a:pt x="3718" y="769"/>
                    </a:lnTo>
                    <a:lnTo>
                      <a:pt x="3729" y="763"/>
                    </a:lnTo>
                    <a:lnTo>
                      <a:pt x="3741" y="757"/>
                    </a:lnTo>
                    <a:lnTo>
                      <a:pt x="3751" y="749"/>
                    </a:lnTo>
                    <a:lnTo>
                      <a:pt x="3761" y="742"/>
                    </a:lnTo>
                    <a:lnTo>
                      <a:pt x="3769" y="733"/>
                    </a:lnTo>
                    <a:lnTo>
                      <a:pt x="3779" y="723"/>
                    </a:lnTo>
                    <a:lnTo>
                      <a:pt x="3787" y="712"/>
                    </a:lnTo>
                    <a:lnTo>
                      <a:pt x="3794" y="700"/>
                    </a:lnTo>
                    <a:lnTo>
                      <a:pt x="3802" y="688"/>
                    </a:lnTo>
                    <a:lnTo>
                      <a:pt x="3808" y="673"/>
                    </a:lnTo>
                    <a:lnTo>
                      <a:pt x="3804" y="672"/>
                    </a:lnTo>
                    <a:lnTo>
                      <a:pt x="3794" y="665"/>
                    </a:lnTo>
                    <a:lnTo>
                      <a:pt x="3789" y="660"/>
                    </a:lnTo>
                    <a:lnTo>
                      <a:pt x="3783" y="655"/>
                    </a:lnTo>
                    <a:lnTo>
                      <a:pt x="3778" y="649"/>
                    </a:lnTo>
                    <a:lnTo>
                      <a:pt x="3773" y="642"/>
                    </a:lnTo>
                    <a:lnTo>
                      <a:pt x="3771" y="634"/>
                    </a:lnTo>
                    <a:lnTo>
                      <a:pt x="3768" y="627"/>
                    </a:lnTo>
                    <a:lnTo>
                      <a:pt x="3768" y="622"/>
                    </a:lnTo>
                    <a:lnTo>
                      <a:pt x="3769" y="618"/>
                    </a:lnTo>
                    <a:lnTo>
                      <a:pt x="3771" y="613"/>
                    </a:lnTo>
                    <a:lnTo>
                      <a:pt x="3773" y="609"/>
                    </a:lnTo>
                    <a:lnTo>
                      <a:pt x="3776" y="604"/>
                    </a:lnTo>
                    <a:lnTo>
                      <a:pt x="3779" y="599"/>
                    </a:lnTo>
                    <a:lnTo>
                      <a:pt x="3784" y="594"/>
                    </a:lnTo>
                    <a:lnTo>
                      <a:pt x="3791" y="589"/>
                    </a:lnTo>
                    <a:lnTo>
                      <a:pt x="3804" y="579"/>
                    </a:lnTo>
                    <a:lnTo>
                      <a:pt x="3823" y="569"/>
                    </a:lnTo>
                    <a:lnTo>
                      <a:pt x="3849" y="557"/>
                    </a:lnTo>
                    <a:lnTo>
                      <a:pt x="3872" y="546"/>
                    </a:lnTo>
                    <a:lnTo>
                      <a:pt x="3883" y="539"/>
                    </a:lnTo>
                    <a:lnTo>
                      <a:pt x="3895" y="536"/>
                    </a:lnTo>
                    <a:lnTo>
                      <a:pt x="3908" y="531"/>
                    </a:lnTo>
                    <a:lnTo>
                      <a:pt x="3920" y="528"/>
                    </a:lnTo>
                    <a:lnTo>
                      <a:pt x="3935" y="526"/>
                    </a:lnTo>
                    <a:lnTo>
                      <a:pt x="3952" y="524"/>
                    </a:lnTo>
                    <a:lnTo>
                      <a:pt x="3970" y="524"/>
                    </a:lnTo>
                    <a:lnTo>
                      <a:pt x="3990" y="526"/>
                    </a:lnTo>
                    <a:lnTo>
                      <a:pt x="4013" y="528"/>
                    </a:lnTo>
                    <a:lnTo>
                      <a:pt x="4039" y="532"/>
                    </a:lnTo>
                    <a:lnTo>
                      <a:pt x="4068" y="538"/>
                    </a:lnTo>
                    <a:lnTo>
                      <a:pt x="4100" y="546"/>
                    </a:lnTo>
                    <a:lnTo>
                      <a:pt x="4115" y="549"/>
                    </a:lnTo>
                    <a:lnTo>
                      <a:pt x="4130" y="552"/>
                    </a:lnTo>
                    <a:lnTo>
                      <a:pt x="4144" y="554"/>
                    </a:lnTo>
                    <a:lnTo>
                      <a:pt x="4159" y="556"/>
                    </a:lnTo>
                    <a:lnTo>
                      <a:pt x="4187" y="557"/>
                    </a:lnTo>
                    <a:lnTo>
                      <a:pt x="4215" y="556"/>
                    </a:lnTo>
                    <a:lnTo>
                      <a:pt x="4241" y="552"/>
                    </a:lnTo>
                    <a:lnTo>
                      <a:pt x="4265" y="547"/>
                    </a:lnTo>
                    <a:lnTo>
                      <a:pt x="4287" y="541"/>
                    </a:lnTo>
                    <a:lnTo>
                      <a:pt x="4307" y="533"/>
                    </a:lnTo>
                    <a:lnTo>
                      <a:pt x="4325" y="524"/>
                    </a:lnTo>
                    <a:lnTo>
                      <a:pt x="4338" y="514"/>
                    </a:lnTo>
                    <a:lnTo>
                      <a:pt x="4345" y="509"/>
                    </a:lnTo>
                    <a:lnTo>
                      <a:pt x="4348" y="504"/>
                    </a:lnTo>
                    <a:lnTo>
                      <a:pt x="4353" y="499"/>
                    </a:lnTo>
                    <a:lnTo>
                      <a:pt x="4356" y="494"/>
                    </a:lnTo>
                    <a:lnTo>
                      <a:pt x="4357" y="491"/>
                    </a:lnTo>
                    <a:lnTo>
                      <a:pt x="4358" y="486"/>
                    </a:lnTo>
                    <a:lnTo>
                      <a:pt x="4357" y="481"/>
                    </a:lnTo>
                    <a:lnTo>
                      <a:pt x="4356" y="477"/>
                    </a:lnTo>
                    <a:lnTo>
                      <a:pt x="4353" y="472"/>
                    </a:lnTo>
                    <a:lnTo>
                      <a:pt x="4350" y="468"/>
                    </a:lnTo>
                    <a:lnTo>
                      <a:pt x="4343" y="465"/>
                    </a:lnTo>
                    <a:lnTo>
                      <a:pt x="4337" y="461"/>
                    </a:lnTo>
                    <a:lnTo>
                      <a:pt x="4332" y="457"/>
                    </a:lnTo>
                    <a:lnTo>
                      <a:pt x="4322" y="447"/>
                    </a:lnTo>
                    <a:lnTo>
                      <a:pt x="4318" y="441"/>
                    </a:lnTo>
                    <a:lnTo>
                      <a:pt x="4316" y="432"/>
                    </a:lnTo>
                    <a:lnTo>
                      <a:pt x="4315" y="428"/>
                    </a:lnTo>
                    <a:lnTo>
                      <a:pt x="4316" y="423"/>
                    </a:lnTo>
                    <a:lnTo>
                      <a:pt x="4317" y="418"/>
                    </a:lnTo>
                    <a:lnTo>
                      <a:pt x="4320" y="415"/>
                    </a:lnTo>
                    <a:lnTo>
                      <a:pt x="4322" y="410"/>
                    </a:lnTo>
                    <a:lnTo>
                      <a:pt x="4327" y="405"/>
                    </a:lnTo>
                    <a:lnTo>
                      <a:pt x="4333" y="400"/>
                    </a:lnTo>
                    <a:lnTo>
                      <a:pt x="4341" y="395"/>
                    </a:lnTo>
                    <a:lnTo>
                      <a:pt x="4351" y="388"/>
                    </a:lnTo>
                    <a:lnTo>
                      <a:pt x="4361" y="383"/>
                    </a:lnTo>
                    <a:lnTo>
                      <a:pt x="4375" y="378"/>
                    </a:lnTo>
                    <a:lnTo>
                      <a:pt x="4389" y="373"/>
                    </a:lnTo>
                    <a:lnTo>
                      <a:pt x="4406" y="368"/>
                    </a:lnTo>
                    <a:lnTo>
                      <a:pt x="4426" y="363"/>
                    </a:lnTo>
                    <a:lnTo>
                      <a:pt x="4447" y="358"/>
                    </a:lnTo>
                    <a:lnTo>
                      <a:pt x="4471" y="355"/>
                    </a:lnTo>
                    <a:lnTo>
                      <a:pt x="4527" y="346"/>
                    </a:lnTo>
                    <a:lnTo>
                      <a:pt x="4594" y="337"/>
                    </a:lnTo>
                    <a:lnTo>
                      <a:pt x="4614" y="333"/>
                    </a:lnTo>
                    <a:lnTo>
                      <a:pt x="4671" y="320"/>
                    </a:lnTo>
                    <a:lnTo>
                      <a:pt x="4755" y="300"/>
                    </a:lnTo>
                    <a:lnTo>
                      <a:pt x="4860" y="272"/>
                    </a:lnTo>
                    <a:lnTo>
                      <a:pt x="4916" y="256"/>
                    </a:lnTo>
                    <a:lnTo>
                      <a:pt x="4975" y="239"/>
                    </a:lnTo>
                    <a:lnTo>
                      <a:pt x="5035" y="220"/>
                    </a:lnTo>
                    <a:lnTo>
                      <a:pt x="5095" y="200"/>
                    </a:lnTo>
                    <a:lnTo>
                      <a:pt x="5152" y="179"/>
                    </a:lnTo>
                    <a:lnTo>
                      <a:pt x="5208" y="157"/>
                    </a:lnTo>
                    <a:lnTo>
                      <a:pt x="5262" y="134"/>
                    </a:lnTo>
                    <a:lnTo>
                      <a:pt x="5310" y="110"/>
                    </a:lnTo>
                    <a:lnTo>
                      <a:pt x="5355" y="88"/>
                    </a:lnTo>
                    <a:lnTo>
                      <a:pt x="5400" y="68"/>
                    </a:lnTo>
                    <a:lnTo>
                      <a:pt x="5441" y="51"/>
                    </a:lnTo>
                    <a:lnTo>
                      <a:pt x="5481" y="36"/>
                    </a:lnTo>
                    <a:lnTo>
                      <a:pt x="5516" y="25"/>
                    </a:lnTo>
                    <a:lnTo>
                      <a:pt x="5546" y="15"/>
                    </a:lnTo>
                    <a:lnTo>
                      <a:pt x="5571" y="9"/>
                    </a:lnTo>
                    <a:lnTo>
                      <a:pt x="5590" y="4"/>
                    </a:lnTo>
                    <a:lnTo>
                      <a:pt x="5600" y="1"/>
                    </a:lnTo>
                    <a:lnTo>
                      <a:pt x="5601" y="0"/>
                    </a:lnTo>
                    <a:lnTo>
                      <a:pt x="5594" y="1"/>
                    </a:lnTo>
                    <a:lnTo>
                      <a:pt x="5576" y="4"/>
                    </a:lnTo>
                    <a:lnTo>
                      <a:pt x="5546" y="9"/>
                    </a:lnTo>
                    <a:lnTo>
                      <a:pt x="5504" y="15"/>
                    </a:lnTo>
                    <a:lnTo>
                      <a:pt x="5449" y="23"/>
                    </a:lnTo>
                    <a:lnTo>
                      <a:pt x="5379" y="31"/>
                    </a:lnTo>
                    <a:lnTo>
                      <a:pt x="5304" y="39"/>
                    </a:lnTo>
                    <a:lnTo>
                      <a:pt x="5231" y="48"/>
                    </a:lnTo>
                    <a:lnTo>
                      <a:pt x="5158" y="55"/>
                    </a:lnTo>
                    <a:lnTo>
                      <a:pt x="5088" y="61"/>
                    </a:lnTo>
                    <a:lnTo>
                      <a:pt x="5020" y="69"/>
                    </a:lnTo>
                    <a:lnTo>
                      <a:pt x="4954" y="75"/>
                    </a:lnTo>
                    <a:lnTo>
                      <a:pt x="4890" y="80"/>
                    </a:lnTo>
                    <a:lnTo>
                      <a:pt x="4829" y="86"/>
                    </a:lnTo>
                    <a:lnTo>
                      <a:pt x="4770" y="91"/>
                    </a:lnTo>
                    <a:lnTo>
                      <a:pt x="4715" y="96"/>
                    </a:lnTo>
                    <a:lnTo>
                      <a:pt x="4663" y="100"/>
                    </a:lnTo>
                    <a:lnTo>
                      <a:pt x="4614" y="104"/>
                    </a:lnTo>
                    <a:lnTo>
                      <a:pt x="4568" y="108"/>
                    </a:lnTo>
                    <a:lnTo>
                      <a:pt x="4527" y="110"/>
                    </a:lnTo>
                    <a:lnTo>
                      <a:pt x="4489" y="113"/>
                    </a:lnTo>
                    <a:lnTo>
                      <a:pt x="4456" y="115"/>
                    </a:lnTo>
                    <a:lnTo>
                      <a:pt x="4393" y="121"/>
                    </a:lnTo>
                    <a:lnTo>
                      <a:pt x="4331" y="130"/>
                    </a:lnTo>
                    <a:lnTo>
                      <a:pt x="4266" y="140"/>
                    </a:lnTo>
                    <a:lnTo>
                      <a:pt x="4200" y="152"/>
                    </a:lnTo>
                    <a:lnTo>
                      <a:pt x="4131" y="167"/>
                    </a:lnTo>
                    <a:lnTo>
                      <a:pt x="4061" y="184"/>
                    </a:lnTo>
                    <a:lnTo>
                      <a:pt x="3990" y="202"/>
                    </a:lnTo>
                    <a:lnTo>
                      <a:pt x="3917" y="224"/>
                    </a:lnTo>
                    <a:lnTo>
                      <a:pt x="3877" y="236"/>
                    </a:lnTo>
                    <a:lnTo>
                      <a:pt x="3828" y="252"/>
                    </a:lnTo>
                    <a:lnTo>
                      <a:pt x="3773" y="272"/>
                    </a:lnTo>
                    <a:lnTo>
                      <a:pt x="3713" y="296"/>
                    </a:lnTo>
                    <a:lnTo>
                      <a:pt x="3647" y="321"/>
                    </a:lnTo>
                    <a:lnTo>
                      <a:pt x="3580" y="347"/>
                    </a:lnTo>
                    <a:lnTo>
                      <a:pt x="3509" y="376"/>
                    </a:lnTo>
                    <a:lnTo>
                      <a:pt x="3437" y="405"/>
                    </a:lnTo>
                    <a:lnTo>
                      <a:pt x="3366" y="433"/>
                    </a:lnTo>
                    <a:lnTo>
                      <a:pt x="3296" y="461"/>
                    </a:lnTo>
                    <a:lnTo>
                      <a:pt x="3229" y="488"/>
                    </a:lnTo>
                    <a:lnTo>
                      <a:pt x="3164" y="513"/>
                    </a:lnTo>
                    <a:lnTo>
                      <a:pt x="3105" y="536"/>
                    </a:lnTo>
                    <a:lnTo>
                      <a:pt x="3052" y="556"/>
                    </a:lnTo>
                    <a:lnTo>
                      <a:pt x="3007" y="572"/>
                    </a:lnTo>
                    <a:lnTo>
                      <a:pt x="2968" y="584"/>
                    </a:lnTo>
                    <a:lnTo>
                      <a:pt x="2896" y="609"/>
                    </a:lnTo>
                    <a:lnTo>
                      <a:pt x="2811" y="641"/>
                    </a:lnTo>
                    <a:lnTo>
                      <a:pt x="2719" y="677"/>
                    </a:lnTo>
                    <a:lnTo>
                      <a:pt x="2626" y="717"/>
                    </a:lnTo>
                    <a:lnTo>
                      <a:pt x="2580" y="738"/>
                    </a:lnTo>
                    <a:lnTo>
                      <a:pt x="2536" y="758"/>
                    </a:lnTo>
                    <a:lnTo>
                      <a:pt x="2495" y="779"/>
                    </a:lnTo>
                    <a:lnTo>
                      <a:pt x="2457" y="799"/>
                    </a:lnTo>
                    <a:lnTo>
                      <a:pt x="2422" y="818"/>
                    </a:lnTo>
                    <a:lnTo>
                      <a:pt x="2392" y="836"/>
                    </a:lnTo>
                    <a:lnTo>
                      <a:pt x="2366" y="855"/>
                    </a:lnTo>
                    <a:lnTo>
                      <a:pt x="2346" y="871"/>
                    </a:lnTo>
                    <a:lnTo>
                      <a:pt x="2324" y="889"/>
                    </a:lnTo>
                    <a:lnTo>
                      <a:pt x="2293" y="911"/>
                    </a:lnTo>
                    <a:lnTo>
                      <a:pt x="2257" y="939"/>
                    </a:lnTo>
                    <a:lnTo>
                      <a:pt x="2213" y="969"/>
                    </a:lnTo>
                    <a:lnTo>
                      <a:pt x="2113" y="1037"/>
                    </a:lnTo>
                    <a:lnTo>
                      <a:pt x="2004" y="1111"/>
                    </a:lnTo>
                    <a:lnTo>
                      <a:pt x="1891" y="1183"/>
                    </a:lnTo>
                    <a:lnTo>
                      <a:pt x="1787" y="1250"/>
                    </a:lnTo>
                    <a:lnTo>
                      <a:pt x="1740" y="1278"/>
                    </a:lnTo>
                    <a:lnTo>
                      <a:pt x="1698" y="1302"/>
                    </a:lnTo>
                    <a:lnTo>
                      <a:pt x="1663" y="1322"/>
                    </a:lnTo>
                    <a:lnTo>
                      <a:pt x="1634" y="1336"/>
                    </a:lnTo>
                    <a:lnTo>
                      <a:pt x="1579" y="1359"/>
                    </a:lnTo>
                    <a:lnTo>
                      <a:pt x="1513" y="1389"/>
                    </a:lnTo>
                    <a:lnTo>
                      <a:pt x="1477" y="1407"/>
                    </a:lnTo>
                    <a:lnTo>
                      <a:pt x="1438" y="1426"/>
                    </a:lnTo>
                    <a:lnTo>
                      <a:pt x="1398" y="1447"/>
                    </a:lnTo>
                    <a:lnTo>
                      <a:pt x="1356" y="1469"/>
                    </a:lnTo>
                    <a:lnTo>
                      <a:pt x="1314" y="1494"/>
                    </a:lnTo>
                    <a:lnTo>
                      <a:pt x="1270" y="1522"/>
                    </a:lnTo>
                    <a:lnTo>
                      <a:pt x="1226" y="1550"/>
                    </a:lnTo>
                    <a:lnTo>
                      <a:pt x="1183" y="1582"/>
                    </a:lnTo>
                    <a:lnTo>
                      <a:pt x="1139" y="1614"/>
                    </a:lnTo>
                    <a:lnTo>
                      <a:pt x="1095" y="1649"/>
                    </a:lnTo>
                    <a:lnTo>
                      <a:pt x="1053" y="1686"/>
                    </a:lnTo>
                    <a:lnTo>
                      <a:pt x="1012" y="1726"/>
                    </a:lnTo>
                    <a:lnTo>
                      <a:pt x="968" y="1771"/>
                    </a:lnTo>
                    <a:lnTo>
                      <a:pt x="919" y="1822"/>
                    </a:lnTo>
                    <a:lnTo>
                      <a:pt x="866" y="1881"/>
                    </a:lnTo>
                    <a:lnTo>
                      <a:pt x="807" y="1945"/>
                    </a:lnTo>
                    <a:lnTo>
                      <a:pt x="746" y="2015"/>
                    </a:lnTo>
                    <a:lnTo>
                      <a:pt x="683" y="2088"/>
                    </a:lnTo>
                    <a:lnTo>
                      <a:pt x="617" y="2167"/>
                    </a:lnTo>
                    <a:lnTo>
                      <a:pt x="551" y="2249"/>
                    </a:lnTo>
                    <a:lnTo>
                      <a:pt x="485" y="2334"/>
                    </a:lnTo>
                    <a:lnTo>
                      <a:pt x="418" y="2420"/>
                    </a:lnTo>
                    <a:lnTo>
                      <a:pt x="353" y="2509"/>
                    </a:lnTo>
                    <a:lnTo>
                      <a:pt x="289" y="2599"/>
                    </a:lnTo>
                    <a:lnTo>
                      <a:pt x="258" y="2644"/>
                    </a:lnTo>
                    <a:lnTo>
                      <a:pt x="228" y="2690"/>
                    </a:lnTo>
                    <a:lnTo>
                      <a:pt x="199" y="2735"/>
                    </a:lnTo>
                    <a:lnTo>
                      <a:pt x="171" y="2780"/>
                    </a:lnTo>
                    <a:lnTo>
                      <a:pt x="143" y="2825"/>
                    </a:lnTo>
                    <a:lnTo>
                      <a:pt x="117" y="2868"/>
                    </a:lnTo>
                    <a:lnTo>
                      <a:pt x="92" y="2913"/>
                    </a:lnTo>
                    <a:lnTo>
                      <a:pt x="68" y="2957"/>
                    </a:lnTo>
                    <a:lnTo>
                      <a:pt x="51" y="2992"/>
                    </a:lnTo>
                    <a:lnTo>
                      <a:pt x="35" y="3023"/>
                    </a:lnTo>
                    <a:lnTo>
                      <a:pt x="23" y="3053"/>
                    </a:lnTo>
                    <a:lnTo>
                      <a:pt x="13" y="3079"/>
                    </a:lnTo>
                    <a:lnTo>
                      <a:pt x="6" y="3102"/>
                    </a:lnTo>
                    <a:lnTo>
                      <a:pt x="2" y="3122"/>
                    </a:lnTo>
                    <a:lnTo>
                      <a:pt x="0" y="3141"/>
                    </a:lnTo>
                    <a:lnTo>
                      <a:pt x="1" y="3155"/>
                    </a:lnTo>
                    <a:lnTo>
                      <a:pt x="3" y="3168"/>
                    </a:lnTo>
                    <a:lnTo>
                      <a:pt x="8" y="3178"/>
                    </a:lnTo>
                    <a:lnTo>
                      <a:pt x="15" y="3185"/>
                    </a:lnTo>
                    <a:lnTo>
                      <a:pt x="23" y="3190"/>
                    </a:lnTo>
                    <a:lnTo>
                      <a:pt x="35" y="3193"/>
                    </a:lnTo>
                    <a:lnTo>
                      <a:pt x="47" y="3194"/>
                    </a:lnTo>
                    <a:lnTo>
                      <a:pt x="62" y="3193"/>
                    </a:lnTo>
                    <a:lnTo>
                      <a:pt x="78" y="3189"/>
                    </a:lnTo>
                    <a:lnTo>
                      <a:pt x="96" y="3184"/>
                    </a:lnTo>
                    <a:lnTo>
                      <a:pt x="114" y="3177"/>
                    </a:lnTo>
                    <a:lnTo>
                      <a:pt x="136" y="3168"/>
                    </a:lnTo>
                    <a:lnTo>
                      <a:pt x="157" y="3158"/>
                    </a:lnTo>
                    <a:lnTo>
                      <a:pt x="181" y="3145"/>
                    </a:lnTo>
                    <a:lnTo>
                      <a:pt x="204" y="3132"/>
                    </a:lnTo>
                    <a:lnTo>
                      <a:pt x="229" y="3116"/>
                    </a:lnTo>
                    <a:lnTo>
                      <a:pt x="255" y="3099"/>
                    </a:lnTo>
                    <a:lnTo>
                      <a:pt x="310" y="3062"/>
                    </a:lnTo>
                    <a:lnTo>
                      <a:pt x="368" y="3019"/>
                    </a:lnTo>
                    <a:lnTo>
                      <a:pt x="428" y="2972"/>
                    </a:lnTo>
                    <a:lnTo>
                      <a:pt x="489" y="2922"/>
                    </a:lnTo>
                    <a:close/>
                  </a:path>
                </a:pathLst>
              </a:custGeom>
              <a:solidFill>
                <a:srgbClr val="00764B"/>
              </a:solidFill>
              <a:ln w="9525">
                <a:noFill/>
                <a:round/>
                <a:headEnd/>
                <a:tailEnd/>
              </a:ln>
            </p:spPr>
            <p:txBody>
              <a:bodyPr/>
              <a:lstStyle/>
              <a:p>
                <a:endParaRPr lang="en-US"/>
              </a:p>
            </p:txBody>
          </p:sp>
          <p:sp>
            <p:nvSpPr>
              <p:cNvPr id="1551" name="Freeform 100"/>
              <p:cNvSpPr>
                <a:spLocks/>
              </p:cNvSpPr>
              <p:nvPr/>
            </p:nvSpPr>
            <p:spPr bwMode="auto">
              <a:xfrm>
                <a:off x="3248" y="832"/>
                <a:ext cx="1120" cy="639"/>
              </a:xfrm>
              <a:custGeom>
                <a:avLst/>
                <a:gdLst>
                  <a:gd name="T0" fmla="*/ 783 w 5601"/>
                  <a:gd name="T1" fmla="*/ 2730 h 3194"/>
                  <a:gd name="T2" fmla="*/ 1150 w 5601"/>
                  <a:gd name="T3" fmla="*/ 2558 h 3194"/>
                  <a:gd name="T4" fmla="*/ 1386 w 5601"/>
                  <a:gd name="T5" fmla="*/ 2457 h 3194"/>
                  <a:gd name="T6" fmla="*/ 1466 w 5601"/>
                  <a:gd name="T7" fmla="*/ 2287 h 3194"/>
                  <a:gd name="T8" fmla="*/ 1458 w 5601"/>
                  <a:gd name="T9" fmla="*/ 2207 h 3194"/>
                  <a:gd name="T10" fmla="*/ 1225 w 5601"/>
                  <a:gd name="T11" fmla="*/ 2324 h 3194"/>
                  <a:gd name="T12" fmla="*/ 1150 w 5601"/>
                  <a:gd name="T13" fmla="*/ 2337 h 3194"/>
                  <a:gd name="T14" fmla="*/ 1215 w 5601"/>
                  <a:gd name="T15" fmla="*/ 2204 h 3194"/>
                  <a:gd name="T16" fmla="*/ 1402 w 5601"/>
                  <a:gd name="T17" fmla="*/ 2171 h 3194"/>
                  <a:gd name="T18" fmla="*/ 1593 w 5601"/>
                  <a:gd name="T19" fmla="*/ 2159 h 3194"/>
                  <a:gd name="T20" fmla="*/ 1668 w 5601"/>
                  <a:gd name="T21" fmla="*/ 2093 h 3194"/>
                  <a:gd name="T22" fmla="*/ 1724 w 5601"/>
                  <a:gd name="T23" fmla="*/ 1934 h 3194"/>
                  <a:gd name="T24" fmla="*/ 1596 w 5601"/>
                  <a:gd name="T25" fmla="*/ 1897 h 3194"/>
                  <a:gd name="T26" fmla="*/ 1591 w 5601"/>
                  <a:gd name="T27" fmla="*/ 1859 h 3194"/>
                  <a:gd name="T28" fmla="*/ 1734 w 5601"/>
                  <a:gd name="T29" fmla="*/ 1788 h 3194"/>
                  <a:gd name="T30" fmla="*/ 1911 w 5601"/>
                  <a:gd name="T31" fmla="*/ 1808 h 3194"/>
                  <a:gd name="T32" fmla="*/ 2030 w 5601"/>
                  <a:gd name="T33" fmla="*/ 1761 h 3194"/>
                  <a:gd name="T34" fmla="*/ 2070 w 5601"/>
                  <a:gd name="T35" fmla="*/ 1642 h 3194"/>
                  <a:gd name="T36" fmla="*/ 1999 w 5601"/>
                  <a:gd name="T37" fmla="*/ 1595 h 3194"/>
                  <a:gd name="T38" fmla="*/ 2084 w 5601"/>
                  <a:gd name="T39" fmla="*/ 1543 h 3194"/>
                  <a:gd name="T40" fmla="*/ 2269 w 5601"/>
                  <a:gd name="T41" fmla="*/ 1540 h 3194"/>
                  <a:gd name="T42" fmla="*/ 2397 w 5601"/>
                  <a:gd name="T43" fmla="*/ 1471 h 3194"/>
                  <a:gd name="T44" fmla="*/ 2437 w 5601"/>
                  <a:gd name="T45" fmla="*/ 1342 h 3194"/>
                  <a:gd name="T46" fmla="*/ 2392 w 5601"/>
                  <a:gd name="T47" fmla="*/ 1310 h 3194"/>
                  <a:gd name="T48" fmla="*/ 2505 w 5601"/>
                  <a:gd name="T49" fmla="*/ 1267 h 3194"/>
                  <a:gd name="T50" fmla="*/ 2672 w 5601"/>
                  <a:gd name="T51" fmla="*/ 1271 h 3194"/>
                  <a:gd name="T52" fmla="*/ 2801 w 5601"/>
                  <a:gd name="T53" fmla="*/ 1235 h 3194"/>
                  <a:gd name="T54" fmla="*/ 2877 w 5601"/>
                  <a:gd name="T55" fmla="*/ 1110 h 3194"/>
                  <a:gd name="T56" fmla="*/ 2850 w 5601"/>
                  <a:gd name="T57" fmla="*/ 1060 h 3194"/>
                  <a:gd name="T58" fmla="*/ 2877 w 5601"/>
                  <a:gd name="T59" fmla="*/ 1032 h 3194"/>
                  <a:gd name="T60" fmla="*/ 3225 w 5601"/>
                  <a:gd name="T61" fmla="*/ 975 h 3194"/>
                  <a:gd name="T62" fmla="*/ 3350 w 5601"/>
                  <a:gd name="T63" fmla="*/ 889 h 3194"/>
                  <a:gd name="T64" fmla="*/ 3338 w 5601"/>
                  <a:gd name="T65" fmla="*/ 794 h 3194"/>
                  <a:gd name="T66" fmla="*/ 3461 w 5601"/>
                  <a:gd name="T67" fmla="*/ 779 h 3194"/>
                  <a:gd name="T68" fmla="*/ 3696 w 5601"/>
                  <a:gd name="T69" fmla="*/ 778 h 3194"/>
                  <a:gd name="T70" fmla="*/ 3787 w 5601"/>
                  <a:gd name="T71" fmla="*/ 712 h 3194"/>
                  <a:gd name="T72" fmla="*/ 3773 w 5601"/>
                  <a:gd name="T73" fmla="*/ 642 h 3194"/>
                  <a:gd name="T74" fmla="*/ 3784 w 5601"/>
                  <a:gd name="T75" fmla="*/ 594 h 3194"/>
                  <a:gd name="T76" fmla="*/ 3920 w 5601"/>
                  <a:gd name="T77" fmla="*/ 528 h 3194"/>
                  <a:gd name="T78" fmla="*/ 4115 w 5601"/>
                  <a:gd name="T79" fmla="*/ 549 h 3194"/>
                  <a:gd name="T80" fmla="*/ 4307 w 5601"/>
                  <a:gd name="T81" fmla="*/ 533 h 3194"/>
                  <a:gd name="T82" fmla="*/ 4357 w 5601"/>
                  <a:gd name="T83" fmla="*/ 481 h 3194"/>
                  <a:gd name="T84" fmla="*/ 4316 w 5601"/>
                  <a:gd name="T85" fmla="*/ 432 h 3194"/>
                  <a:gd name="T86" fmla="*/ 4351 w 5601"/>
                  <a:gd name="T87" fmla="*/ 388 h 3194"/>
                  <a:gd name="T88" fmla="*/ 4594 w 5601"/>
                  <a:gd name="T89" fmla="*/ 337 h 3194"/>
                  <a:gd name="T90" fmla="*/ 5152 w 5601"/>
                  <a:gd name="T91" fmla="*/ 179 h 3194"/>
                  <a:gd name="T92" fmla="*/ 5546 w 5601"/>
                  <a:gd name="T93" fmla="*/ 15 h 3194"/>
                  <a:gd name="T94" fmla="*/ 5449 w 5601"/>
                  <a:gd name="T95" fmla="*/ 23 h 3194"/>
                  <a:gd name="T96" fmla="*/ 4829 w 5601"/>
                  <a:gd name="T97" fmla="*/ 86 h 3194"/>
                  <a:gd name="T98" fmla="*/ 4393 w 5601"/>
                  <a:gd name="T99" fmla="*/ 121 h 3194"/>
                  <a:gd name="T100" fmla="*/ 3828 w 5601"/>
                  <a:gd name="T101" fmla="*/ 252 h 3194"/>
                  <a:gd name="T102" fmla="*/ 3229 w 5601"/>
                  <a:gd name="T103" fmla="*/ 488 h 3194"/>
                  <a:gd name="T104" fmla="*/ 2626 w 5601"/>
                  <a:gd name="T105" fmla="*/ 717 h 3194"/>
                  <a:gd name="T106" fmla="*/ 2324 w 5601"/>
                  <a:gd name="T107" fmla="*/ 889 h 3194"/>
                  <a:gd name="T108" fmla="*/ 1698 w 5601"/>
                  <a:gd name="T109" fmla="*/ 1302 h 3194"/>
                  <a:gd name="T110" fmla="*/ 1314 w 5601"/>
                  <a:gd name="T111" fmla="*/ 1494 h 3194"/>
                  <a:gd name="T112" fmla="*/ 919 w 5601"/>
                  <a:gd name="T113" fmla="*/ 1822 h 3194"/>
                  <a:gd name="T114" fmla="*/ 353 w 5601"/>
                  <a:gd name="T115" fmla="*/ 2509 h 3194"/>
                  <a:gd name="T116" fmla="*/ 68 w 5601"/>
                  <a:gd name="T117" fmla="*/ 2957 h 3194"/>
                  <a:gd name="T118" fmla="*/ 3 w 5601"/>
                  <a:gd name="T119" fmla="*/ 3168 h 3194"/>
                  <a:gd name="T120" fmla="*/ 114 w 5601"/>
                  <a:gd name="T121" fmla="*/ 3177 h 3194"/>
                  <a:gd name="T122" fmla="*/ 428 w 5601"/>
                  <a:gd name="T123" fmla="*/ 2972 h 3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01"/>
                  <a:gd name="T187" fmla="*/ 0 h 3194"/>
                  <a:gd name="T188" fmla="*/ 5601 w 5601"/>
                  <a:gd name="T189" fmla="*/ 3194 h 3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01" h="3194">
                    <a:moveTo>
                      <a:pt x="489" y="2922"/>
                    </a:moveTo>
                    <a:lnTo>
                      <a:pt x="509" y="2906"/>
                    </a:lnTo>
                    <a:lnTo>
                      <a:pt x="534" y="2887"/>
                    </a:lnTo>
                    <a:lnTo>
                      <a:pt x="566" y="2865"/>
                    </a:lnTo>
                    <a:lnTo>
                      <a:pt x="602" y="2841"/>
                    </a:lnTo>
                    <a:lnTo>
                      <a:pt x="644" y="2815"/>
                    </a:lnTo>
                    <a:lnTo>
                      <a:pt x="687" y="2787"/>
                    </a:lnTo>
                    <a:lnTo>
                      <a:pt x="733" y="2759"/>
                    </a:lnTo>
                    <a:lnTo>
                      <a:pt x="783" y="2730"/>
                    </a:lnTo>
                    <a:lnTo>
                      <a:pt x="833" y="2701"/>
                    </a:lnTo>
                    <a:lnTo>
                      <a:pt x="884" y="2674"/>
                    </a:lnTo>
                    <a:lnTo>
                      <a:pt x="936" y="2646"/>
                    </a:lnTo>
                    <a:lnTo>
                      <a:pt x="987" y="2623"/>
                    </a:lnTo>
                    <a:lnTo>
                      <a:pt x="1035" y="2600"/>
                    </a:lnTo>
                    <a:lnTo>
                      <a:pt x="1083" y="2580"/>
                    </a:lnTo>
                    <a:lnTo>
                      <a:pt x="1106" y="2571"/>
                    </a:lnTo>
                    <a:lnTo>
                      <a:pt x="1129" y="2564"/>
                    </a:lnTo>
                    <a:lnTo>
                      <a:pt x="1150" y="2558"/>
                    </a:lnTo>
                    <a:lnTo>
                      <a:pt x="1170" y="2551"/>
                    </a:lnTo>
                    <a:lnTo>
                      <a:pt x="1208" y="2540"/>
                    </a:lnTo>
                    <a:lnTo>
                      <a:pt x="1242" y="2529"/>
                    </a:lnTo>
                    <a:lnTo>
                      <a:pt x="1274" y="2518"/>
                    </a:lnTo>
                    <a:lnTo>
                      <a:pt x="1301" y="2506"/>
                    </a:lnTo>
                    <a:lnTo>
                      <a:pt x="1327" y="2495"/>
                    </a:lnTo>
                    <a:lnTo>
                      <a:pt x="1349" y="2483"/>
                    </a:lnTo>
                    <a:lnTo>
                      <a:pt x="1369" y="2470"/>
                    </a:lnTo>
                    <a:lnTo>
                      <a:pt x="1386" y="2457"/>
                    </a:lnTo>
                    <a:lnTo>
                      <a:pt x="1401" y="2442"/>
                    </a:lnTo>
                    <a:lnTo>
                      <a:pt x="1415" y="2427"/>
                    </a:lnTo>
                    <a:lnTo>
                      <a:pt x="1426" y="2410"/>
                    </a:lnTo>
                    <a:lnTo>
                      <a:pt x="1436" y="2393"/>
                    </a:lnTo>
                    <a:lnTo>
                      <a:pt x="1443" y="2374"/>
                    </a:lnTo>
                    <a:lnTo>
                      <a:pt x="1451" y="2354"/>
                    </a:lnTo>
                    <a:lnTo>
                      <a:pt x="1457" y="2333"/>
                    </a:lnTo>
                    <a:lnTo>
                      <a:pt x="1462" y="2309"/>
                    </a:lnTo>
                    <a:lnTo>
                      <a:pt x="1466" y="2287"/>
                    </a:lnTo>
                    <a:lnTo>
                      <a:pt x="1470" y="2267"/>
                    </a:lnTo>
                    <a:lnTo>
                      <a:pt x="1472" y="2251"/>
                    </a:lnTo>
                    <a:lnTo>
                      <a:pt x="1472" y="2237"/>
                    </a:lnTo>
                    <a:lnTo>
                      <a:pt x="1471" y="2226"/>
                    </a:lnTo>
                    <a:lnTo>
                      <a:pt x="1468" y="2217"/>
                    </a:lnTo>
                    <a:lnTo>
                      <a:pt x="1467" y="2214"/>
                    </a:lnTo>
                    <a:lnTo>
                      <a:pt x="1465" y="2211"/>
                    </a:lnTo>
                    <a:lnTo>
                      <a:pt x="1462" y="2209"/>
                    </a:lnTo>
                    <a:lnTo>
                      <a:pt x="1458" y="2207"/>
                    </a:lnTo>
                    <a:lnTo>
                      <a:pt x="1451" y="2206"/>
                    </a:lnTo>
                    <a:lnTo>
                      <a:pt x="1442" y="2207"/>
                    </a:lnTo>
                    <a:lnTo>
                      <a:pt x="1431" y="2209"/>
                    </a:lnTo>
                    <a:lnTo>
                      <a:pt x="1417" y="2214"/>
                    </a:lnTo>
                    <a:lnTo>
                      <a:pt x="1387" y="2229"/>
                    </a:lnTo>
                    <a:lnTo>
                      <a:pt x="1347" y="2251"/>
                    </a:lnTo>
                    <a:lnTo>
                      <a:pt x="1305" y="2276"/>
                    </a:lnTo>
                    <a:lnTo>
                      <a:pt x="1262" y="2302"/>
                    </a:lnTo>
                    <a:lnTo>
                      <a:pt x="1225" y="2324"/>
                    </a:lnTo>
                    <a:lnTo>
                      <a:pt x="1191" y="2342"/>
                    </a:lnTo>
                    <a:lnTo>
                      <a:pt x="1178" y="2347"/>
                    </a:lnTo>
                    <a:lnTo>
                      <a:pt x="1166" y="2349"/>
                    </a:lnTo>
                    <a:lnTo>
                      <a:pt x="1163" y="2349"/>
                    </a:lnTo>
                    <a:lnTo>
                      <a:pt x="1159" y="2349"/>
                    </a:lnTo>
                    <a:lnTo>
                      <a:pt x="1155" y="2347"/>
                    </a:lnTo>
                    <a:lnTo>
                      <a:pt x="1153" y="2344"/>
                    </a:lnTo>
                    <a:lnTo>
                      <a:pt x="1151" y="2342"/>
                    </a:lnTo>
                    <a:lnTo>
                      <a:pt x="1150" y="2337"/>
                    </a:lnTo>
                    <a:lnTo>
                      <a:pt x="1150" y="2330"/>
                    </a:lnTo>
                    <a:lnTo>
                      <a:pt x="1151" y="2324"/>
                    </a:lnTo>
                    <a:lnTo>
                      <a:pt x="1156" y="2307"/>
                    </a:lnTo>
                    <a:lnTo>
                      <a:pt x="1165" y="2284"/>
                    </a:lnTo>
                    <a:lnTo>
                      <a:pt x="1176" y="2261"/>
                    </a:lnTo>
                    <a:lnTo>
                      <a:pt x="1186" y="2242"/>
                    </a:lnTo>
                    <a:lnTo>
                      <a:pt x="1195" y="2226"/>
                    </a:lnTo>
                    <a:lnTo>
                      <a:pt x="1205" y="2213"/>
                    </a:lnTo>
                    <a:lnTo>
                      <a:pt x="1215" y="2204"/>
                    </a:lnTo>
                    <a:lnTo>
                      <a:pt x="1225" y="2197"/>
                    </a:lnTo>
                    <a:lnTo>
                      <a:pt x="1235" y="2192"/>
                    </a:lnTo>
                    <a:lnTo>
                      <a:pt x="1246" y="2189"/>
                    </a:lnTo>
                    <a:lnTo>
                      <a:pt x="1274" y="2186"/>
                    </a:lnTo>
                    <a:lnTo>
                      <a:pt x="1307" y="2184"/>
                    </a:lnTo>
                    <a:lnTo>
                      <a:pt x="1327" y="2182"/>
                    </a:lnTo>
                    <a:lnTo>
                      <a:pt x="1349" y="2181"/>
                    </a:lnTo>
                    <a:lnTo>
                      <a:pt x="1375" y="2177"/>
                    </a:lnTo>
                    <a:lnTo>
                      <a:pt x="1402" y="2171"/>
                    </a:lnTo>
                    <a:lnTo>
                      <a:pt x="1431" y="2166"/>
                    </a:lnTo>
                    <a:lnTo>
                      <a:pt x="1456" y="2162"/>
                    </a:lnTo>
                    <a:lnTo>
                      <a:pt x="1480" y="2161"/>
                    </a:lnTo>
                    <a:lnTo>
                      <a:pt x="1500" y="2162"/>
                    </a:lnTo>
                    <a:lnTo>
                      <a:pt x="1537" y="2164"/>
                    </a:lnTo>
                    <a:lnTo>
                      <a:pt x="1571" y="2164"/>
                    </a:lnTo>
                    <a:lnTo>
                      <a:pt x="1578" y="2163"/>
                    </a:lnTo>
                    <a:lnTo>
                      <a:pt x="1586" y="2162"/>
                    </a:lnTo>
                    <a:lnTo>
                      <a:pt x="1593" y="2159"/>
                    </a:lnTo>
                    <a:lnTo>
                      <a:pt x="1601" y="2156"/>
                    </a:lnTo>
                    <a:lnTo>
                      <a:pt x="1609" y="2152"/>
                    </a:lnTo>
                    <a:lnTo>
                      <a:pt x="1617" y="2147"/>
                    </a:lnTo>
                    <a:lnTo>
                      <a:pt x="1624" y="2141"/>
                    </a:lnTo>
                    <a:lnTo>
                      <a:pt x="1633" y="2135"/>
                    </a:lnTo>
                    <a:lnTo>
                      <a:pt x="1642" y="2126"/>
                    </a:lnTo>
                    <a:lnTo>
                      <a:pt x="1649" y="2117"/>
                    </a:lnTo>
                    <a:lnTo>
                      <a:pt x="1659" y="2106"/>
                    </a:lnTo>
                    <a:lnTo>
                      <a:pt x="1668" y="2093"/>
                    </a:lnTo>
                    <a:lnTo>
                      <a:pt x="1687" y="2063"/>
                    </a:lnTo>
                    <a:lnTo>
                      <a:pt x="1709" y="2027"/>
                    </a:lnTo>
                    <a:lnTo>
                      <a:pt x="1718" y="2008"/>
                    </a:lnTo>
                    <a:lnTo>
                      <a:pt x="1725" y="1992"/>
                    </a:lnTo>
                    <a:lnTo>
                      <a:pt x="1729" y="1977"/>
                    </a:lnTo>
                    <a:lnTo>
                      <a:pt x="1732" y="1964"/>
                    </a:lnTo>
                    <a:lnTo>
                      <a:pt x="1730" y="1952"/>
                    </a:lnTo>
                    <a:lnTo>
                      <a:pt x="1729" y="1942"/>
                    </a:lnTo>
                    <a:lnTo>
                      <a:pt x="1724" y="1934"/>
                    </a:lnTo>
                    <a:lnTo>
                      <a:pt x="1719" y="1926"/>
                    </a:lnTo>
                    <a:lnTo>
                      <a:pt x="1712" y="1920"/>
                    </a:lnTo>
                    <a:lnTo>
                      <a:pt x="1703" y="1914"/>
                    </a:lnTo>
                    <a:lnTo>
                      <a:pt x="1694" y="1910"/>
                    </a:lnTo>
                    <a:lnTo>
                      <a:pt x="1683" y="1906"/>
                    </a:lnTo>
                    <a:lnTo>
                      <a:pt x="1662" y="1902"/>
                    </a:lnTo>
                    <a:lnTo>
                      <a:pt x="1638" y="1900"/>
                    </a:lnTo>
                    <a:lnTo>
                      <a:pt x="1616" y="1899"/>
                    </a:lnTo>
                    <a:lnTo>
                      <a:pt x="1596" y="1897"/>
                    </a:lnTo>
                    <a:lnTo>
                      <a:pt x="1578" y="1896"/>
                    </a:lnTo>
                    <a:lnTo>
                      <a:pt x="1567" y="1894"/>
                    </a:lnTo>
                    <a:lnTo>
                      <a:pt x="1563" y="1891"/>
                    </a:lnTo>
                    <a:lnTo>
                      <a:pt x="1562" y="1889"/>
                    </a:lnTo>
                    <a:lnTo>
                      <a:pt x="1563" y="1885"/>
                    </a:lnTo>
                    <a:lnTo>
                      <a:pt x="1566" y="1880"/>
                    </a:lnTo>
                    <a:lnTo>
                      <a:pt x="1572" y="1874"/>
                    </a:lnTo>
                    <a:lnTo>
                      <a:pt x="1579" y="1867"/>
                    </a:lnTo>
                    <a:lnTo>
                      <a:pt x="1591" y="1859"/>
                    </a:lnTo>
                    <a:lnTo>
                      <a:pt x="1604" y="1850"/>
                    </a:lnTo>
                    <a:lnTo>
                      <a:pt x="1609" y="1846"/>
                    </a:lnTo>
                    <a:lnTo>
                      <a:pt x="1622" y="1836"/>
                    </a:lnTo>
                    <a:lnTo>
                      <a:pt x="1642" y="1824"/>
                    </a:lnTo>
                    <a:lnTo>
                      <a:pt x="1668" y="1809"/>
                    </a:lnTo>
                    <a:lnTo>
                      <a:pt x="1683" y="1803"/>
                    </a:lnTo>
                    <a:lnTo>
                      <a:pt x="1699" y="1796"/>
                    </a:lnTo>
                    <a:lnTo>
                      <a:pt x="1715" y="1791"/>
                    </a:lnTo>
                    <a:lnTo>
                      <a:pt x="1734" y="1788"/>
                    </a:lnTo>
                    <a:lnTo>
                      <a:pt x="1753" y="1785"/>
                    </a:lnTo>
                    <a:lnTo>
                      <a:pt x="1773" y="1785"/>
                    </a:lnTo>
                    <a:lnTo>
                      <a:pt x="1792" y="1786"/>
                    </a:lnTo>
                    <a:lnTo>
                      <a:pt x="1813" y="1790"/>
                    </a:lnTo>
                    <a:lnTo>
                      <a:pt x="1833" y="1796"/>
                    </a:lnTo>
                    <a:lnTo>
                      <a:pt x="1853" y="1800"/>
                    </a:lnTo>
                    <a:lnTo>
                      <a:pt x="1873" y="1804"/>
                    </a:lnTo>
                    <a:lnTo>
                      <a:pt x="1893" y="1806"/>
                    </a:lnTo>
                    <a:lnTo>
                      <a:pt x="1911" y="1808"/>
                    </a:lnTo>
                    <a:lnTo>
                      <a:pt x="1930" y="1806"/>
                    </a:lnTo>
                    <a:lnTo>
                      <a:pt x="1949" y="1805"/>
                    </a:lnTo>
                    <a:lnTo>
                      <a:pt x="1966" y="1800"/>
                    </a:lnTo>
                    <a:lnTo>
                      <a:pt x="1984" y="1794"/>
                    </a:lnTo>
                    <a:lnTo>
                      <a:pt x="2000" y="1786"/>
                    </a:lnTo>
                    <a:lnTo>
                      <a:pt x="2007" y="1780"/>
                    </a:lnTo>
                    <a:lnTo>
                      <a:pt x="2015" y="1775"/>
                    </a:lnTo>
                    <a:lnTo>
                      <a:pt x="2022" y="1769"/>
                    </a:lnTo>
                    <a:lnTo>
                      <a:pt x="2030" y="1761"/>
                    </a:lnTo>
                    <a:lnTo>
                      <a:pt x="2037" y="1754"/>
                    </a:lnTo>
                    <a:lnTo>
                      <a:pt x="2044" y="1745"/>
                    </a:lnTo>
                    <a:lnTo>
                      <a:pt x="2050" y="1735"/>
                    </a:lnTo>
                    <a:lnTo>
                      <a:pt x="2056" y="1725"/>
                    </a:lnTo>
                    <a:lnTo>
                      <a:pt x="2069" y="1703"/>
                    </a:lnTo>
                    <a:lnTo>
                      <a:pt x="2079" y="1676"/>
                    </a:lnTo>
                    <a:lnTo>
                      <a:pt x="2079" y="1669"/>
                    </a:lnTo>
                    <a:lnTo>
                      <a:pt x="2075" y="1651"/>
                    </a:lnTo>
                    <a:lnTo>
                      <a:pt x="2070" y="1642"/>
                    </a:lnTo>
                    <a:lnTo>
                      <a:pt x="2062" y="1632"/>
                    </a:lnTo>
                    <a:lnTo>
                      <a:pt x="2057" y="1625"/>
                    </a:lnTo>
                    <a:lnTo>
                      <a:pt x="2052" y="1622"/>
                    </a:lnTo>
                    <a:lnTo>
                      <a:pt x="2046" y="1617"/>
                    </a:lnTo>
                    <a:lnTo>
                      <a:pt x="2040" y="1613"/>
                    </a:lnTo>
                    <a:lnTo>
                      <a:pt x="2024" y="1607"/>
                    </a:lnTo>
                    <a:lnTo>
                      <a:pt x="2010" y="1602"/>
                    </a:lnTo>
                    <a:lnTo>
                      <a:pt x="2004" y="1599"/>
                    </a:lnTo>
                    <a:lnTo>
                      <a:pt x="1999" y="1595"/>
                    </a:lnTo>
                    <a:lnTo>
                      <a:pt x="1996" y="1592"/>
                    </a:lnTo>
                    <a:lnTo>
                      <a:pt x="1995" y="1588"/>
                    </a:lnTo>
                    <a:lnTo>
                      <a:pt x="1997" y="1584"/>
                    </a:lnTo>
                    <a:lnTo>
                      <a:pt x="2001" y="1579"/>
                    </a:lnTo>
                    <a:lnTo>
                      <a:pt x="2010" y="1573"/>
                    </a:lnTo>
                    <a:lnTo>
                      <a:pt x="2021" y="1567"/>
                    </a:lnTo>
                    <a:lnTo>
                      <a:pt x="2037" y="1559"/>
                    </a:lnTo>
                    <a:lnTo>
                      <a:pt x="2057" y="1552"/>
                    </a:lnTo>
                    <a:lnTo>
                      <a:pt x="2084" y="1543"/>
                    </a:lnTo>
                    <a:lnTo>
                      <a:pt x="2113" y="1533"/>
                    </a:lnTo>
                    <a:lnTo>
                      <a:pt x="2123" y="1537"/>
                    </a:lnTo>
                    <a:lnTo>
                      <a:pt x="2151" y="1543"/>
                    </a:lnTo>
                    <a:lnTo>
                      <a:pt x="2170" y="1545"/>
                    </a:lnTo>
                    <a:lnTo>
                      <a:pt x="2192" y="1547"/>
                    </a:lnTo>
                    <a:lnTo>
                      <a:pt x="2216" y="1547"/>
                    </a:lnTo>
                    <a:lnTo>
                      <a:pt x="2242" y="1544"/>
                    </a:lnTo>
                    <a:lnTo>
                      <a:pt x="2256" y="1543"/>
                    </a:lnTo>
                    <a:lnTo>
                      <a:pt x="2269" y="1540"/>
                    </a:lnTo>
                    <a:lnTo>
                      <a:pt x="2283" y="1537"/>
                    </a:lnTo>
                    <a:lnTo>
                      <a:pt x="2298" y="1532"/>
                    </a:lnTo>
                    <a:lnTo>
                      <a:pt x="2312" y="1527"/>
                    </a:lnTo>
                    <a:lnTo>
                      <a:pt x="2327" y="1520"/>
                    </a:lnTo>
                    <a:lnTo>
                      <a:pt x="2341" y="1513"/>
                    </a:lnTo>
                    <a:lnTo>
                      <a:pt x="2356" y="1504"/>
                    </a:lnTo>
                    <a:lnTo>
                      <a:pt x="2369" y="1494"/>
                    </a:lnTo>
                    <a:lnTo>
                      <a:pt x="2383" y="1483"/>
                    </a:lnTo>
                    <a:lnTo>
                      <a:pt x="2397" y="1471"/>
                    </a:lnTo>
                    <a:lnTo>
                      <a:pt x="2410" y="1457"/>
                    </a:lnTo>
                    <a:lnTo>
                      <a:pt x="2424" y="1442"/>
                    </a:lnTo>
                    <a:lnTo>
                      <a:pt x="2437" y="1424"/>
                    </a:lnTo>
                    <a:lnTo>
                      <a:pt x="2448" y="1406"/>
                    </a:lnTo>
                    <a:lnTo>
                      <a:pt x="2459" y="1386"/>
                    </a:lnTo>
                    <a:lnTo>
                      <a:pt x="2459" y="1378"/>
                    </a:lnTo>
                    <a:lnTo>
                      <a:pt x="2453" y="1362"/>
                    </a:lnTo>
                    <a:lnTo>
                      <a:pt x="2447" y="1352"/>
                    </a:lnTo>
                    <a:lnTo>
                      <a:pt x="2437" y="1342"/>
                    </a:lnTo>
                    <a:lnTo>
                      <a:pt x="2430" y="1336"/>
                    </a:lnTo>
                    <a:lnTo>
                      <a:pt x="2423" y="1331"/>
                    </a:lnTo>
                    <a:lnTo>
                      <a:pt x="2414" y="1326"/>
                    </a:lnTo>
                    <a:lnTo>
                      <a:pt x="2405" y="1321"/>
                    </a:lnTo>
                    <a:lnTo>
                      <a:pt x="2400" y="1318"/>
                    </a:lnTo>
                    <a:lnTo>
                      <a:pt x="2397" y="1316"/>
                    </a:lnTo>
                    <a:lnTo>
                      <a:pt x="2394" y="1314"/>
                    </a:lnTo>
                    <a:lnTo>
                      <a:pt x="2393" y="1312"/>
                    </a:lnTo>
                    <a:lnTo>
                      <a:pt x="2392" y="1310"/>
                    </a:lnTo>
                    <a:lnTo>
                      <a:pt x="2393" y="1307"/>
                    </a:lnTo>
                    <a:lnTo>
                      <a:pt x="2394" y="1305"/>
                    </a:lnTo>
                    <a:lnTo>
                      <a:pt x="2397" y="1302"/>
                    </a:lnTo>
                    <a:lnTo>
                      <a:pt x="2404" y="1297"/>
                    </a:lnTo>
                    <a:lnTo>
                      <a:pt x="2413" y="1292"/>
                    </a:lnTo>
                    <a:lnTo>
                      <a:pt x="2425" y="1288"/>
                    </a:lnTo>
                    <a:lnTo>
                      <a:pt x="2440" y="1283"/>
                    </a:lnTo>
                    <a:lnTo>
                      <a:pt x="2472" y="1275"/>
                    </a:lnTo>
                    <a:lnTo>
                      <a:pt x="2505" y="1267"/>
                    </a:lnTo>
                    <a:lnTo>
                      <a:pt x="2536" y="1261"/>
                    </a:lnTo>
                    <a:lnTo>
                      <a:pt x="2564" y="1257"/>
                    </a:lnTo>
                    <a:lnTo>
                      <a:pt x="2575" y="1256"/>
                    </a:lnTo>
                    <a:lnTo>
                      <a:pt x="2589" y="1257"/>
                    </a:lnTo>
                    <a:lnTo>
                      <a:pt x="2603" y="1260"/>
                    </a:lnTo>
                    <a:lnTo>
                      <a:pt x="2619" y="1262"/>
                    </a:lnTo>
                    <a:lnTo>
                      <a:pt x="2636" y="1266"/>
                    </a:lnTo>
                    <a:lnTo>
                      <a:pt x="2654" y="1268"/>
                    </a:lnTo>
                    <a:lnTo>
                      <a:pt x="2672" y="1271"/>
                    </a:lnTo>
                    <a:lnTo>
                      <a:pt x="2692" y="1271"/>
                    </a:lnTo>
                    <a:lnTo>
                      <a:pt x="2712" y="1270"/>
                    </a:lnTo>
                    <a:lnTo>
                      <a:pt x="2734" y="1266"/>
                    </a:lnTo>
                    <a:lnTo>
                      <a:pt x="2745" y="1263"/>
                    </a:lnTo>
                    <a:lnTo>
                      <a:pt x="2756" y="1260"/>
                    </a:lnTo>
                    <a:lnTo>
                      <a:pt x="2767" y="1255"/>
                    </a:lnTo>
                    <a:lnTo>
                      <a:pt x="2779" y="1250"/>
                    </a:lnTo>
                    <a:lnTo>
                      <a:pt x="2790" y="1242"/>
                    </a:lnTo>
                    <a:lnTo>
                      <a:pt x="2801" y="1235"/>
                    </a:lnTo>
                    <a:lnTo>
                      <a:pt x="2812" y="1226"/>
                    </a:lnTo>
                    <a:lnTo>
                      <a:pt x="2823" y="1216"/>
                    </a:lnTo>
                    <a:lnTo>
                      <a:pt x="2835" y="1205"/>
                    </a:lnTo>
                    <a:lnTo>
                      <a:pt x="2846" y="1192"/>
                    </a:lnTo>
                    <a:lnTo>
                      <a:pt x="2858" y="1178"/>
                    </a:lnTo>
                    <a:lnTo>
                      <a:pt x="2870" y="1162"/>
                    </a:lnTo>
                    <a:lnTo>
                      <a:pt x="2873" y="1150"/>
                    </a:lnTo>
                    <a:lnTo>
                      <a:pt x="2877" y="1119"/>
                    </a:lnTo>
                    <a:lnTo>
                      <a:pt x="2877" y="1110"/>
                    </a:lnTo>
                    <a:lnTo>
                      <a:pt x="2877" y="1102"/>
                    </a:lnTo>
                    <a:lnTo>
                      <a:pt x="2876" y="1094"/>
                    </a:lnTo>
                    <a:lnTo>
                      <a:pt x="2873" y="1086"/>
                    </a:lnTo>
                    <a:lnTo>
                      <a:pt x="2871" y="1079"/>
                    </a:lnTo>
                    <a:lnTo>
                      <a:pt x="2867" y="1072"/>
                    </a:lnTo>
                    <a:lnTo>
                      <a:pt x="2861" y="1067"/>
                    </a:lnTo>
                    <a:lnTo>
                      <a:pt x="2855" y="1064"/>
                    </a:lnTo>
                    <a:lnTo>
                      <a:pt x="2851" y="1062"/>
                    </a:lnTo>
                    <a:lnTo>
                      <a:pt x="2850" y="1060"/>
                    </a:lnTo>
                    <a:lnTo>
                      <a:pt x="2847" y="1059"/>
                    </a:lnTo>
                    <a:lnTo>
                      <a:pt x="2847" y="1056"/>
                    </a:lnTo>
                    <a:lnTo>
                      <a:pt x="2847" y="1054"/>
                    </a:lnTo>
                    <a:lnTo>
                      <a:pt x="2847" y="1051"/>
                    </a:lnTo>
                    <a:lnTo>
                      <a:pt x="2848" y="1049"/>
                    </a:lnTo>
                    <a:lnTo>
                      <a:pt x="2851" y="1047"/>
                    </a:lnTo>
                    <a:lnTo>
                      <a:pt x="2857" y="1042"/>
                    </a:lnTo>
                    <a:lnTo>
                      <a:pt x="2866" y="1037"/>
                    </a:lnTo>
                    <a:lnTo>
                      <a:pt x="2877" y="1032"/>
                    </a:lnTo>
                    <a:lnTo>
                      <a:pt x="2891" y="1027"/>
                    </a:lnTo>
                    <a:lnTo>
                      <a:pt x="2925" y="1017"/>
                    </a:lnTo>
                    <a:lnTo>
                      <a:pt x="2964" y="1007"/>
                    </a:lnTo>
                    <a:lnTo>
                      <a:pt x="3008" y="997"/>
                    </a:lnTo>
                    <a:lnTo>
                      <a:pt x="3057" y="990"/>
                    </a:lnTo>
                    <a:lnTo>
                      <a:pt x="3104" y="985"/>
                    </a:lnTo>
                    <a:lnTo>
                      <a:pt x="3148" y="981"/>
                    </a:lnTo>
                    <a:lnTo>
                      <a:pt x="3188" y="979"/>
                    </a:lnTo>
                    <a:lnTo>
                      <a:pt x="3225" y="975"/>
                    </a:lnTo>
                    <a:lnTo>
                      <a:pt x="3243" y="971"/>
                    </a:lnTo>
                    <a:lnTo>
                      <a:pt x="3260" y="968"/>
                    </a:lnTo>
                    <a:lnTo>
                      <a:pt x="3276" y="961"/>
                    </a:lnTo>
                    <a:lnTo>
                      <a:pt x="3293" y="954"/>
                    </a:lnTo>
                    <a:lnTo>
                      <a:pt x="3308" y="944"/>
                    </a:lnTo>
                    <a:lnTo>
                      <a:pt x="3321" y="933"/>
                    </a:lnTo>
                    <a:lnTo>
                      <a:pt x="3335" y="918"/>
                    </a:lnTo>
                    <a:lnTo>
                      <a:pt x="3349" y="901"/>
                    </a:lnTo>
                    <a:lnTo>
                      <a:pt x="3350" y="889"/>
                    </a:lnTo>
                    <a:lnTo>
                      <a:pt x="3350" y="860"/>
                    </a:lnTo>
                    <a:lnTo>
                      <a:pt x="3349" y="844"/>
                    </a:lnTo>
                    <a:lnTo>
                      <a:pt x="3346" y="828"/>
                    </a:lnTo>
                    <a:lnTo>
                      <a:pt x="3344" y="814"/>
                    </a:lnTo>
                    <a:lnTo>
                      <a:pt x="3339" y="802"/>
                    </a:lnTo>
                    <a:lnTo>
                      <a:pt x="3338" y="800"/>
                    </a:lnTo>
                    <a:lnTo>
                      <a:pt x="3336" y="798"/>
                    </a:lnTo>
                    <a:lnTo>
                      <a:pt x="3336" y="795"/>
                    </a:lnTo>
                    <a:lnTo>
                      <a:pt x="3338" y="794"/>
                    </a:lnTo>
                    <a:lnTo>
                      <a:pt x="3340" y="790"/>
                    </a:lnTo>
                    <a:lnTo>
                      <a:pt x="3345" y="788"/>
                    </a:lnTo>
                    <a:lnTo>
                      <a:pt x="3351" y="784"/>
                    </a:lnTo>
                    <a:lnTo>
                      <a:pt x="3360" y="783"/>
                    </a:lnTo>
                    <a:lnTo>
                      <a:pt x="3370" y="780"/>
                    </a:lnTo>
                    <a:lnTo>
                      <a:pt x="3381" y="779"/>
                    </a:lnTo>
                    <a:lnTo>
                      <a:pt x="3407" y="778"/>
                    </a:lnTo>
                    <a:lnTo>
                      <a:pt x="3434" y="778"/>
                    </a:lnTo>
                    <a:lnTo>
                      <a:pt x="3461" y="779"/>
                    </a:lnTo>
                    <a:lnTo>
                      <a:pt x="3487" y="783"/>
                    </a:lnTo>
                    <a:lnTo>
                      <a:pt x="3517" y="787"/>
                    </a:lnTo>
                    <a:lnTo>
                      <a:pt x="3556" y="792"/>
                    </a:lnTo>
                    <a:lnTo>
                      <a:pt x="3577" y="793"/>
                    </a:lnTo>
                    <a:lnTo>
                      <a:pt x="3600" y="793"/>
                    </a:lnTo>
                    <a:lnTo>
                      <a:pt x="3623" y="792"/>
                    </a:lnTo>
                    <a:lnTo>
                      <a:pt x="3648" y="789"/>
                    </a:lnTo>
                    <a:lnTo>
                      <a:pt x="3672" y="784"/>
                    </a:lnTo>
                    <a:lnTo>
                      <a:pt x="3696" y="778"/>
                    </a:lnTo>
                    <a:lnTo>
                      <a:pt x="3707" y="774"/>
                    </a:lnTo>
                    <a:lnTo>
                      <a:pt x="3718" y="769"/>
                    </a:lnTo>
                    <a:lnTo>
                      <a:pt x="3729" y="763"/>
                    </a:lnTo>
                    <a:lnTo>
                      <a:pt x="3741" y="757"/>
                    </a:lnTo>
                    <a:lnTo>
                      <a:pt x="3751" y="749"/>
                    </a:lnTo>
                    <a:lnTo>
                      <a:pt x="3761" y="742"/>
                    </a:lnTo>
                    <a:lnTo>
                      <a:pt x="3769" y="733"/>
                    </a:lnTo>
                    <a:lnTo>
                      <a:pt x="3779" y="723"/>
                    </a:lnTo>
                    <a:lnTo>
                      <a:pt x="3787" y="712"/>
                    </a:lnTo>
                    <a:lnTo>
                      <a:pt x="3794" y="700"/>
                    </a:lnTo>
                    <a:lnTo>
                      <a:pt x="3802" y="688"/>
                    </a:lnTo>
                    <a:lnTo>
                      <a:pt x="3808" y="673"/>
                    </a:lnTo>
                    <a:lnTo>
                      <a:pt x="3804" y="672"/>
                    </a:lnTo>
                    <a:lnTo>
                      <a:pt x="3794" y="665"/>
                    </a:lnTo>
                    <a:lnTo>
                      <a:pt x="3789" y="660"/>
                    </a:lnTo>
                    <a:lnTo>
                      <a:pt x="3783" y="655"/>
                    </a:lnTo>
                    <a:lnTo>
                      <a:pt x="3778" y="649"/>
                    </a:lnTo>
                    <a:lnTo>
                      <a:pt x="3773" y="642"/>
                    </a:lnTo>
                    <a:lnTo>
                      <a:pt x="3771" y="634"/>
                    </a:lnTo>
                    <a:lnTo>
                      <a:pt x="3768" y="627"/>
                    </a:lnTo>
                    <a:lnTo>
                      <a:pt x="3768" y="622"/>
                    </a:lnTo>
                    <a:lnTo>
                      <a:pt x="3769" y="618"/>
                    </a:lnTo>
                    <a:lnTo>
                      <a:pt x="3771" y="613"/>
                    </a:lnTo>
                    <a:lnTo>
                      <a:pt x="3773" y="609"/>
                    </a:lnTo>
                    <a:lnTo>
                      <a:pt x="3776" y="604"/>
                    </a:lnTo>
                    <a:lnTo>
                      <a:pt x="3779" y="599"/>
                    </a:lnTo>
                    <a:lnTo>
                      <a:pt x="3784" y="594"/>
                    </a:lnTo>
                    <a:lnTo>
                      <a:pt x="3791" y="589"/>
                    </a:lnTo>
                    <a:lnTo>
                      <a:pt x="3804" y="579"/>
                    </a:lnTo>
                    <a:lnTo>
                      <a:pt x="3823" y="569"/>
                    </a:lnTo>
                    <a:lnTo>
                      <a:pt x="3849" y="557"/>
                    </a:lnTo>
                    <a:lnTo>
                      <a:pt x="3872" y="546"/>
                    </a:lnTo>
                    <a:lnTo>
                      <a:pt x="3883" y="539"/>
                    </a:lnTo>
                    <a:lnTo>
                      <a:pt x="3895" y="536"/>
                    </a:lnTo>
                    <a:lnTo>
                      <a:pt x="3908" y="531"/>
                    </a:lnTo>
                    <a:lnTo>
                      <a:pt x="3920" y="528"/>
                    </a:lnTo>
                    <a:lnTo>
                      <a:pt x="3935" y="526"/>
                    </a:lnTo>
                    <a:lnTo>
                      <a:pt x="3952" y="524"/>
                    </a:lnTo>
                    <a:lnTo>
                      <a:pt x="3970" y="524"/>
                    </a:lnTo>
                    <a:lnTo>
                      <a:pt x="3990" y="526"/>
                    </a:lnTo>
                    <a:lnTo>
                      <a:pt x="4013" y="528"/>
                    </a:lnTo>
                    <a:lnTo>
                      <a:pt x="4039" y="532"/>
                    </a:lnTo>
                    <a:lnTo>
                      <a:pt x="4068" y="538"/>
                    </a:lnTo>
                    <a:lnTo>
                      <a:pt x="4100" y="546"/>
                    </a:lnTo>
                    <a:lnTo>
                      <a:pt x="4115" y="549"/>
                    </a:lnTo>
                    <a:lnTo>
                      <a:pt x="4130" y="552"/>
                    </a:lnTo>
                    <a:lnTo>
                      <a:pt x="4144" y="554"/>
                    </a:lnTo>
                    <a:lnTo>
                      <a:pt x="4159" y="556"/>
                    </a:lnTo>
                    <a:lnTo>
                      <a:pt x="4187" y="557"/>
                    </a:lnTo>
                    <a:lnTo>
                      <a:pt x="4215" y="556"/>
                    </a:lnTo>
                    <a:lnTo>
                      <a:pt x="4241" y="552"/>
                    </a:lnTo>
                    <a:lnTo>
                      <a:pt x="4265" y="547"/>
                    </a:lnTo>
                    <a:lnTo>
                      <a:pt x="4287" y="541"/>
                    </a:lnTo>
                    <a:lnTo>
                      <a:pt x="4307" y="533"/>
                    </a:lnTo>
                    <a:lnTo>
                      <a:pt x="4325" y="524"/>
                    </a:lnTo>
                    <a:lnTo>
                      <a:pt x="4338" y="514"/>
                    </a:lnTo>
                    <a:lnTo>
                      <a:pt x="4345" y="509"/>
                    </a:lnTo>
                    <a:lnTo>
                      <a:pt x="4348" y="504"/>
                    </a:lnTo>
                    <a:lnTo>
                      <a:pt x="4353" y="499"/>
                    </a:lnTo>
                    <a:lnTo>
                      <a:pt x="4356" y="494"/>
                    </a:lnTo>
                    <a:lnTo>
                      <a:pt x="4357" y="491"/>
                    </a:lnTo>
                    <a:lnTo>
                      <a:pt x="4358" y="486"/>
                    </a:lnTo>
                    <a:lnTo>
                      <a:pt x="4357" y="481"/>
                    </a:lnTo>
                    <a:lnTo>
                      <a:pt x="4356" y="477"/>
                    </a:lnTo>
                    <a:lnTo>
                      <a:pt x="4353" y="472"/>
                    </a:lnTo>
                    <a:lnTo>
                      <a:pt x="4350" y="468"/>
                    </a:lnTo>
                    <a:lnTo>
                      <a:pt x="4343" y="465"/>
                    </a:lnTo>
                    <a:lnTo>
                      <a:pt x="4337" y="461"/>
                    </a:lnTo>
                    <a:lnTo>
                      <a:pt x="4332" y="457"/>
                    </a:lnTo>
                    <a:lnTo>
                      <a:pt x="4322" y="447"/>
                    </a:lnTo>
                    <a:lnTo>
                      <a:pt x="4318" y="441"/>
                    </a:lnTo>
                    <a:lnTo>
                      <a:pt x="4316" y="432"/>
                    </a:lnTo>
                    <a:lnTo>
                      <a:pt x="4315" y="428"/>
                    </a:lnTo>
                    <a:lnTo>
                      <a:pt x="4316" y="423"/>
                    </a:lnTo>
                    <a:lnTo>
                      <a:pt x="4317" y="418"/>
                    </a:lnTo>
                    <a:lnTo>
                      <a:pt x="4320" y="415"/>
                    </a:lnTo>
                    <a:lnTo>
                      <a:pt x="4322" y="410"/>
                    </a:lnTo>
                    <a:lnTo>
                      <a:pt x="4327" y="405"/>
                    </a:lnTo>
                    <a:lnTo>
                      <a:pt x="4333" y="400"/>
                    </a:lnTo>
                    <a:lnTo>
                      <a:pt x="4341" y="395"/>
                    </a:lnTo>
                    <a:lnTo>
                      <a:pt x="4351" y="388"/>
                    </a:lnTo>
                    <a:lnTo>
                      <a:pt x="4361" y="383"/>
                    </a:lnTo>
                    <a:lnTo>
                      <a:pt x="4375" y="378"/>
                    </a:lnTo>
                    <a:lnTo>
                      <a:pt x="4389" y="373"/>
                    </a:lnTo>
                    <a:lnTo>
                      <a:pt x="4406" y="368"/>
                    </a:lnTo>
                    <a:lnTo>
                      <a:pt x="4426" y="363"/>
                    </a:lnTo>
                    <a:lnTo>
                      <a:pt x="4447" y="358"/>
                    </a:lnTo>
                    <a:lnTo>
                      <a:pt x="4471" y="355"/>
                    </a:lnTo>
                    <a:lnTo>
                      <a:pt x="4527" y="346"/>
                    </a:lnTo>
                    <a:lnTo>
                      <a:pt x="4594" y="337"/>
                    </a:lnTo>
                    <a:lnTo>
                      <a:pt x="4614" y="333"/>
                    </a:lnTo>
                    <a:lnTo>
                      <a:pt x="4671" y="320"/>
                    </a:lnTo>
                    <a:lnTo>
                      <a:pt x="4755" y="300"/>
                    </a:lnTo>
                    <a:lnTo>
                      <a:pt x="4860" y="272"/>
                    </a:lnTo>
                    <a:lnTo>
                      <a:pt x="4916" y="256"/>
                    </a:lnTo>
                    <a:lnTo>
                      <a:pt x="4975" y="239"/>
                    </a:lnTo>
                    <a:lnTo>
                      <a:pt x="5035" y="220"/>
                    </a:lnTo>
                    <a:lnTo>
                      <a:pt x="5095" y="200"/>
                    </a:lnTo>
                    <a:lnTo>
                      <a:pt x="5152" y="179"/>
                    </a:lnTo>
                    <a:lnTo>
                      <a:pt x="5208" y="157"/>
                    </a:lnTo>
                    <a:lnTo>
                      <a:pt x="5262" y="134"/>
                    </a:lnTo>
                    <a:lnTo>
                      <a:pt x="5310" y="110"/>
                    </a:lnTo>
                    <a:lnTo>
                      <a:pt x="5355" y="88"/>
                    </a:lnTo>
                    <a:lnTo>
                      <a:pt x="5400" y="68"/>
                    </a:lnTo>
                    <a:lnTo>
                      <a:pt x="5441" y="51"/>
                    </a:lnTo>
                    <a:lnTo>
                      <a:pt x="5481" y="36"/>
                    </a:lnTo>
                    <a:lnTo>
                      <a:pt x="5516" y="25"/>
                    </a:lnTo>
                    <a:lnTo>
                      <a:pt x="5546" y="15"/>
                    </a:lnTo>
                    <a:lnTo>
                      <a:pt x="5571" y="9"/>
                    </a:lnTo>
                    <a:lnTo>
                      <a:pt x="5590" y="4"/>
                    </a:lnTo>
                    <a:lnTo>
                      <a:pt x="5600" y="1"/>
                    </a:lnTo>
                    <a:lnTo>
                      <a:pt x="5601" y="0"/>
                    </a:lnTo>
                    <a:lnTo>
                      <a:pt x="5594" y="1"/>
                    </a:lnTo>
                    <a:lnTo>
                      <a:pt x="5576" y="4"/>
                    </a:lnTo>
                    <a:lnTo>
                      <a:pt x="5546" y="9"/>
                    </a:lnTo>
                    <a:lnTo>
                      <a:pt x="5504" y="15"/>
                    </a:lnTo>
                    <a:lnTo>
                      <a:pt x="5449" y="23"/>
                    </a:lnTo>
                    <a:lnTo>
                      <a:pt x="5379" y="31"/>
                    </a:lnTo>
                    <a:lnTo>
                      <a:pt x="5304" y="39"/>
                    </a:lnTo>
                    <a:lnTo>
                      <a:pt x="5231" y="48"/>
                    </a:lnTo>
                    <a:lnTo>
                      <a:pt x="5158" y="55"/>
                    </a:lnTo>
                    <a:lnTo>
                      <a:pt x="5088" y="61"/>
                    </a:lnTo>
                    <a:lnTo>
                      <a:pt x="5020" y="69"/>
                    </a:lnTo>
                    <a:lnTo>
                      <a:pt x="4954" y="75"/>
                    </a:lnTo>
                    <a:lnTo>
                      <a:pt x="4890" y="80"/>
                    </a:lnTo>
                    <a:lnTo>
                      <a:pt x="4829" y="86"/>
                    </a:lnTo>
                    <a:lnTo>
                      <a:pt x="4770" y="91"/>
                    </a:lnTo>
                    <a:lnTo>
                      <a:pt x="4715" y="96"/>
                    </a:lnTo>
                    <a:lnTo>
                      <a:pt x="4663" y="100"/>
                    </a:lnTo>
                    <a:lnTo>
                      <a:pt x="4614" y="104"/>
                    </a:lnTo>
                    <a:lnTo>
                      <a:pt x="4568" y="108"/>
                    </a:lnTo>
                    <a:lnTo>
                      <a:pt x="4527" y="110"/>
                    </a:lnTo>
                    <a:lnTo>
                      <a:pt x="4489" y="113"/>
                    </a:lnTo>
                    <a:lnTo>
                      <a:pt x="4456" y="115"/>
                    </a:lnTo>
                    <a:lnTo>
                      <a:pt x="4393" y="121"/>
                    </a:lnTo>
                    <a:lnTo>
                      <a:pt x="4331" y="130"/>
                    </a:lnTo>
                    <a:lnTo>
                      <a:pt x="4266" y="140"/>
                    </a:lnTo>
                    <a:lnTo>
                      <a:pt x="4200" y="152"/>
                    </a:lnTo>
                    <a:lnTo>
                      <a:pt x="4131" y="167"/>
                    </a:lnTo>
                    <a:lnTo>
                      <a:pt x="4061" y="184"/>
                    </a:lnTo>
                    <a:lnTo>
                      <a:pt x="3990" y="202"/>
                    </a:lnTo>
                    <a:lnTo>
                      <a:pt x="3917" y="224"/>
                    </a:lnTo>
                    <a:lnTo>
                      <a:pt x="3877" y="236"/>
                    </a:lnTo>
                    <a:lnTo>
                      <a:pt x="3828" y="252"/>
                    </a:lnTo>
                    <a:lnTo>
                      <a:pt x="3773" y="272"/>
                    </a:lnTo>
                    <a:lnTo>
                      <a:pt x="3713" y="296"/>
                    </a:lnTo>
                    <a:lnTo>
                      <a:pt x="3647" y="321"/>
                    </a:lnTo>
                    <a:lnTo>
                      <a:pt x="3580" y="347"/>
                    </a:lnTo>
                    <a:lnTo>
                      <a:pt x="3509" y="376"/>
                    </a:lnTo>
                    <a:lnTo>
                      <a:pt x="3437" y="405"/>
                    </a:lnTo>
                    <a:lnTo>
                      <a:pt x="3366" y="433"/>
                    </a:lnTo>
                    <a:lnTo>
                      <a:pt x="3296" y="461"/>
                    </a:lnTo>
                    <a:lnTo>
                      <a:pt x="3229" y="488"/>
                    </a:lnTo>
                    <a:lnTo>
                      <a:pt x="3164" y="513"/>
                    </a:lnTo>
                    <a:lnTo>
                      <a:pt x="3105" y="536"/>
                    </a:lnTo>
                    <a:lnTo>
                      <a:pt x="3052" y="556"/>
                    </a:lnTo>
                    <a:lnTo>
                      <a:pt x="3007" y="572"/>
                    </a:lnTo>
                    <a:lnTo>
                      <a:pt x="2968" y="584"/>
                    </a:lnTo>
                    <a:lnTo>
                      <a:pt x="2896" y="609"/>
                    </a:lnTo>
                    <a:lnTo>
                      <a:pt x="2811" y="641"/>
                    </a:lnTo>
                    <a:lnTo>
                      <a:pt x="2719" y="677"/>
                    </a:lnTo>
                    <a:lnTo>
                      <a:pt x="2626" y="717"/>
                    </a:lnTo>
                    <a:lnTo>
                      <a:pt x="2580" y="738"/>
                    </a:lnTo>
                    <a:lnTo>
                      <a:pt x="2536" y="758"/>
                    </a:lnTo>
                    <a:lnTo>
                      <a:pt x="2495" y="779"/>
                    </a:lnTo>
                    <a:lnTo>
                      <a:pt x="2457" y="799"/>
                    </a:lnTo>
                    <a:lnTo>
                      <a:pt x="2422" y="818"/>
                    </a:lnTo>
                    <a:lnTo>
                      <a:pt x="2392" y="836"/>
                    </a:lnTo>
                    <a:lnTo>
                      <a:pt x="2366" y="855"/>
                    </a:lnTo>
                    <a:lnTo>
                      <a:pt x="2346" y="871"/>
                    </a:lnTo>
                    <a:lnTo>
                      <a:pt x="2324" y="889"/>
                    </a:lnTo>
                    <a:lnTo>
                      <a:pt x="2293" y="911"/>
                    </a:lnTo>
                    <a:lnTo>
                      <a:pt x="2257" y="939"/>
                    </a:lnTo>
                    <a:lnTo>
                      <a:pt x="2213" y="969"/>
                    </a:lnTo>
                    <a:lnTo>
                      <a:pt x="2113" y="1037"/>
                    </a:lnTo>
                    <a:lnTo>
                      <a:pt x="2004" y="1111"/>
                    </a:lnTo>
                    <a:lnTo>
                      <a:pt x="1891" y="1183"/>
                    </a:lnTo>
                    <a:lnTo>
                      <a:pt x="1787" y="1250"/>
                    </a:lnTo>
                    <a:lnTo>
                      <a:pt x="1740" y="1278"/>
                    </a:lnTo>
                    <a:lnTo>
                      <a:pt x="1698" y="1302"/>
                    </a:lnTo>
                    <a:lnTo>
                      <a:pt x="1663" y="1322"/>
                    </a:lnTo>
                    <a:lnTo>
                      <a:pt x="1634" y="1336"/>
                    </a:lnTo>
                    <a:lnTo>
                      <a:pt x="1579" y="1359"/>
                    </a:lnTo>
                    <a:lnTo>
                      <a:pt x="1513" y="1389"/>
                    </a:lnTo>
                    <a:lnTo>
                      <a:pt x="1477" y="1407"/>
                    </a:lnTo>
                    <a:lnTo>
                      <a:pt x="1438" y="1426"/>
                    </a:lnTo>
                    <a:lnTo>
                      <a:pt x="1398" y="1447"/>
                    </a:lnTo>
                    <a:lnTo>
                      <a:pt x="1356" y="1469"/>
                    </a:lnTo>
                    <a:lnTo>
                      <a:pt x="1314" y="1494"/>
                    </a:lnTo>
                    <a:lnTo>
                      <a:pt x="1270" y="1522"/>
                    </a:lnTo>
                    <a:lnTo>
                      <a:pt x="1226" y="1550"/>
                    </a:lnTo>
                    <a:lnTo>
                      <a:pt x="1183" y="1582"/>
                    </a:lnTo>
                    <a:lnTo>
                      <a:pt x="1139" y="1614"/>
                    </a:lnTo>
                    <a:lnTo>
                      <a:pt x="1095" y="1649"/>
                    </a:lnTo>
                    <a:lnTo>
                      <a:pt x="1053" y="1686"/>
                    </a:lnTo>
                    <a:lnTo>
                      <a:pt x="1012" y="1726"/>
                    </a:lnTo>
                    <a:lnTo>
                      <a:pt x="968" y="1771"/>
                    </a:lnTo>
                    <a:lnTo>
                      <a:pt x="919" y="1822"/>
                    </a:lnTo>
                    <a:lnTo>
                      <a:pt x="866" y="1881"/>
                    </a:lnTo>
                    <a:lnTo>
                      <a:pt x="807" y="1945"/>
                    </a:lnTo>
                    <a:lnTo>
                      <a:pt x="746" y="2015"/>
                    </a:lnTo>
                    <a:lnTo>
                      <a:pt x="683" y="2088"/>
                    </a:lnTo>
                    <a:lnTo>
                      <a:pt x="617" y="2167"/>
                    </a:lnTo>
                    <a:lnTo>
                      <a:pt x="551" y="2249"/>
                    </a:lnTo>
                    <a:lnTo>
                      <a:pt x="485" y="2334"/>
                    </a:lnTo>
                    <a:lnTo>
                      <a:pt x="418" y="2420"/>
                    </a:lnTo>
                    <a:lnTo>
                      <a:pt x="353" y="2509"/>
                    </a:lnTo>
                    <a:lnTo>
                      <a:pt x="289" y="2599"/>
                    </a:lnTo>
                    <a:lnTo>
                      <a:pt x="258" y="2644"/>
                    </a:lnTo>
                    <a:lnTo>
                      <a:pt x="228" y="2690"/>
                    </a:lnTo>
                    <a:lnTo>
                      <a:pt x="199" y="2735"/>
                    </a:lnTo>
                    <a:lnTo>
                      <a:pt x="171" y="2780"/>
                    </a:lnTo>
                    <a:lnTo>
                      <a:pt x="143" y="2825"/>
                    </a:lnTo>
                    <a:lnTo>
                      <a:pt x="117" y="2868"/>
                    </a:lnTo>
                    <a:lnTo>
                      <a:pt x="92" y="2913"/>
                    </a:lnTo>
                    <a:lnTo>
                      <a:pt x="68" y="2957"/>
                    </a:lnTo>
                    <a:lnTo>
                      <a:pt x="51" y="2992"/>
                    </a:lnTo>
                    <a:lnTo>
                      <a:pt x="35" y="3023"/>
                    </a:lnTo>
                    <a:lnTo>
                      <a:pt x="23" y="3053"/>
                    </a:lnTo>
                    <a:lnTo>
                      <a:pt x="13" y="3079"/>
                    </a:lnTo>
                    <a:lnTo>
                      <a:pt x="6" y="3102"/>
                    </a:lnTo>
                    <a:lnTo>
                      <a:pt x="2" y="3122"/>
                    </a:lnTo>
                    <a:lnTo>
                      <a:pt x="0" y="3141"/>
                    </a:lnTo>
                    <a:lnTo>
                      <a:pt x="1" y="3155"/>
                    </a:lnTo>
                    <a:lnTo>
                      <a:pt x="3" y="3168"/>
                    </a:lnTo>
                    <a:lnTo>
                      <a:pt x="8" y="3178"/>
                    </a:lnTo>
                    <a:lnTo>
                      <a:pt x="15" y="3185"/>
                    </a:lnTo>
                    <a:lnTo>
                      <a:pt x="23" y="3190"/>
                    </a:lnTo>
                    <a:lnTo>
                      <a:pt x="35" y="3193"/>
                    </a:lnTo>
                    <a:lnTo>
                      <a:pt x="47" y="3194"/>
                    </a:lnTo>
                    <a:lnTo>
                      <a:pt x="62" y="3193"/>
                    </a:lnTo>
                    <a:lnTo>
                      <a:pt x="78" y="3189"/>
                    </a:lnTo>
                    <a:lnTo>
                      <a:pt x="96" y="3184"/>
                    </a:lnTo>
                    <a:lnTo>
                      <a:pt x="114" y="3177"/>
                    </a:lnTo>
                    <a:lnTo>
                      <a:pt x="136" y="3168"/>
                    </a:lnTo>
                    <a:lnTo>
                      <a:pt x="157" y="3158"/>
                    </a:lnTo>
                    <a:lnTo>
                      <a:pt x="181" y="3145"/>
                    </a:lnTo>
                    <a:lnTo>
                      <a:pt x="204" y="3132"/>
                    </a:lnTo>
                    <a:lnTo>
                      <a:pt x="229" y="3116"/>
                    </a:lnTo>
                    <a:lnTo>
                      <a:pt x="255" y="3099"/>
                    </a:lnTo>
                    <a:lnTo>
                      <a:pt x="310" y="3062"/>
                    </a:lnTo>
                    <a:lnTo>
                      <a:pt x="368" y="3019"/>
                    </a:lnTo>
                    <a:lnTo>
                      <a:pt x="428" y="2972"/>
                    </a:lnTo>
                    <a:lnTo>
                      <a:pt x="489" y="2922"/>
                    </a:lnTo>
                  </a:path>
                </a:pathLst>
              </a:custGeom>
              <a:noFill/>
              <a:ln w="3175">
                <a:solidFill>
                  <a:srgbClr val="1F1A17"/>
                </a:solidFill>
                <a:round/>
                <a:headEnd/>
                <a:tailEnd/>
              </a:ln>
            </p:spPr>
            <p:txBody>
              <a:bodyPr/>
              <a:lstStyle/>
              <a:p>
                <a:endParaRPr lang="en-US"/>
              </a:p>
            </p:txBody>
          </p:sp>
          <p:sp>
            <p:nvSpPr>
              <p:cNvPr id="1552" name="Freeform 101"/>
              <p:cNvSpPr>
                <a:spLocks/>
              </p:cNvSpPr>
              <p:nvPr/>
            </p:nvSpPr>
            <p:spPr bwMode="auto">
              <a:xfrm>
                <a:off x="1178" y="1179"/>
                <a:ext cx="1028" cy="782"/>
              </a:xfrm>
              <a:custGeom>
                <a:avLst/>
                <a:gdLst>
                  <a:gd name="T0" fmla="*/ 4416 w 5137"/>
                  <a:gd name="T1" fmla="*/ 3348 h 3906"/>
                  <a:gd name="T2" fmla="*/ 4076 w 5137"/>
                  <a:gd name="T3" fmla="*/ 3127 h 3906"/>
                  <a:gd name="T4" fmla="*/ 3803 w 5137"/>
                  <a:gd name="T5" fmla="*/ 3028 h 3906"/>
                  <a:gd name="T6" fmla="*/ 3763 w 5137"/>
                  <a:gd name="T7" fmla="*/ 2958 h 3906"/>
                  <a:gd name="T8" fmla="*/ 3791 w 5137"/>
                  <a:gd name="T9" fmla="*/ 2797 h 3906"/>
                  <a:gd name="T10" fmla="*/ 3897 w 5137"/>
                  <a:gd name="T11" fmla="*/ 2789 h 3906"/>
                  <a:gd name="T12" fmla="*/ 4076 w 5137"/>
                  <a:gd name="T13" fmla="*/ 2819 h 3906"/>
                  <a:gd name="T14" fmla="*/ 4035 w 5137"/>
                  <a:gd name="T15" fmla="*/ 2734 h 3906"/>
                  <a:gd name="T16" fmla="*/ 3874 w 5137"/>
                  <a:gd name="T17" fmla="*/ 2709 h 3906"/>
                  <a:gd name="T18" fmla="*/ 3703 w 5137"/>
                  <a:gd name="T19" fmla="*/ 2683 h 3906"/>
                  <a:gd name="T20" fmla="*/ 3638 w 5137"/>
                  <a:gd name="T21" fmla="*/ 2626 h 3906"/>
                  <a:gd name="T22" fmla="*/ 3578 w 5137"/>
                  <a:gd name="T23" fmla="*/ 2452 h 3906"/>
                  <a:gd name="T24" fmla="*/ 3676 w 5137"/>
                  <a:gd name="T25" fmla="*/ 2412 h 3906"/>
                  <a:gd name="T26" fmla="*/ 3746 w 5137"/>
                  <a:gd name="T27" fmla="*/ 2396 h 3906"/>
                  <a:gd name="T28" fmla="*/ 3631 w 5137"/>
                  <a:gd name="T29" fmla="*/ 2299 h 3906"/>
                  <a:gd name="T30" fmla="*/ 3456 w 5137"/>
                  <a:gd name="T31" fmla="*/ 2283 h 3906"/>
                  <a:gd name="T32" fmla="*/ 3320 w 5137"/>
                  <a:gd name="T33" fmla="*/ 2240 h 3906"/>
                  <a:gd name="T34" fmla="*/ 3273 w 5137"/>
                  <a:gd name="T35" fmla="*/ 2127 h 3906"/>
                  <a:gd name="T36" fmla="*/ 3349 w 5137"/>
                  <a:gd name="T37" fmla="*/ 2069 h 3906"/>
                  <a:gd name="T38" fmla="*/ 3328 w 5137"/>
                  <a:gd name="T39" fmla="*/ 2024 h 3906"/>
                  <a:gd name="T40" fmla="*/ 3127 w 5137"/>
                  <a:gd name="T41" fmla="*/ 1981 h 3906"/>
                  <a:gd name="T42" fmla="*/ 3006 w 5137"/>
                  <a:gd name="T43" fmla="*/ 1912 h 3906"/>
                  <a:gd name="T44" fmla="*/ 2940 w 5137"/>
                  <a:gd name="T45" fmla="*/ 1768 h 3906"/>
                  <a:gd name="T46" fmla="*/ 3006 w 5137"/>
                  <a:gd name="T47" fmla="*/ 1730 h 3906"/>
                  <a:gd name="T48" fmla="*/ 2965 w 5137"/>
                  <a:gd name="T49" fmla="*/ 1694 h 3906"/>
                  <a:gd name="T50" fmla="*/ 2772 w 5137"/>
                  <a:gd name="T51" fmla="*/ 1649 h 3906"/>
                  <a:gd name="T52" fmla="*/ 2634 w 5137"/>
                  <a:gd name="T53" fmla="*/ 1614 h 3906"/>
                  <a:gd name="T54" fmla="*/ 2553 w 5137"/>
                  <a:gd name="T55" fmla="*/ 1504 h 3906"/>
                  <a:gd name="T56" fmla="*/ 2584 w 5137"/>
                  <a:gd name="T57" fmla="*/ 1418 h 3906"/>
                  <a:gd name="T58" fmla="*/ 2519 w 5137"/>
                  <a:gd name="T59" fmla="*/ 1366 h 3906"/>
                  <a:gd name="T60" fmla="*/ 2192 w 5137"/>
                  <a:gd name="T61" fmla="*/ 1273 h 3906"/>
                  <a:gd name="T62" fmla="*/ 2124 w 5137"/>
                  <a:gd name="T63" fmla="*/ 1140 h 3906"/>
                  <a:gd name="T64" fmla="*/ 2141 w 5137"/>
                  <a:gd name="T65" fmla="*/ 1089 h 3906"/>
                  <a:gd name="T66" fmla="*/ 2017 w 5137"/>
                  <a:gd name="T67" fmla="*/ 1059 h 3906"/>
                  <a:gd name="T68" fmla="*/ 1789 w 5137"/>
                  <a:gd name="T69" fmla="*/ 1026 h 3906"/>
                  <a:gd name="T70" fmla="*/ 1707 w 5137"/>
                  <a:gd name="T71" fmla="*/ 950 h 3906"/>
                  <a:gd name="T72" fmla="*/ 1728 w 5137"/>
                  <a:gd name="T73" fmla="*/ 883 h 3906"/>
                  <a:gd name="T74" fmla="*/ 1663 w 5137"/>
                  <a:gd name="T75" fmla="*/ 784 h 3906"/>
                  <a:gd name="T76" fmla="*/ 1530 w 5137"/>
                  <a:gd name="T77" fmla="*/ 738 h 3906"/>
                  <a:gd name="T78" fmla="*/ 1329 w 5137"/>
                  <a:gd name="T79" fmla="*/ 745 h 3906"/>
                  <a:gd name="T80" fmla="*/ 1176 w 5137"/>
                  <a:gd name="T81" fmla="*/ 671 h 3906"/>
                  <a:gd name="T82" fmla="*/ 1189 w 5137"/>
                  <a:gd name="T83" fmla="*/ 631 h 3906"/>
                  <a:gd name="T84" fmla="*/ 1219 w 5137"/>
                  <a:gd name="T85" fmla="*/ 582 h 3906"/>
                  <a:gd name="T86" fmla="*/ 1138 w 5137"/>
                  <a:gd name="T87" fmla="*/ 525 h 3906"/>
                  <a:gd name="T88" fmla="*/ 701 w 5137"/>
                  <a:gd name="T89" fmla="*/ 370 h 3906"/>
                  <a:gd name="T90" fmla="*/ 299 w 5137"/>
                  <a:gd name="T91" fmla="*/ 164 h 3906"/>
                  <a:gd name="T92" fmla="*/ 0 w 5137"/>
                  <a:gd name="T93" fmla="*/ 0 h 3906"/>
                  <a:gd name="T94" fmla="*/ 567 w 5137"/>
                  <a:gd name="T95" fmla="*/ 148 h 3906"/>
                  <a:gd name="T96" fmla="*/ 1053 w 5137"/>
                  <a:gd name="T97" fmla="*/ 257 h 3906"/>
                  <a:gd name="T98" fmla="*/ 1571 w 5137"/>
                  <a:gd name="T99" fmla="*/ 416 h 3906"/>
                  <a:gd name="T100" fmla="*/ 2094 w 5137"/>
                  <a:gd name="T101" fmla="*/ 689 h 3906"/>
                  <a:gd name="T102" fmla="*/ 2603 w 5137"/>
                  <a:gd name="T103" fmla="*/ 964 h 3906"/>
                  <a:gd name="T104" fmla="*/ 3072 w 5137"/>
                  <a:gd name="T105" fmla="*/ 1256 h 3906"/>
                  <a:gd name="T106" fmla="*/ 3524 w 5137"/>
                  <a:gd name="T107" fmla="*/ 1669 h 3906"/>
                  <a:gd name="T108" fmla="*/ 3940 w 5137"/>
                  <a:gd name="T109" fmla="*/ 1970 h 3906"/>
                  <a:gd name="T110" fmla="*/ 4287 w 5137"/>
                  <a:gd name="T111" fmla="*/ 2278 h 3906"/>
                  <a:gd name="T112" fmla="*/ 4710 w 5137"/>
                  <a:gd name="T113" fmla="*/ 2901 h 3906"/>
                  <a:gd name="T114" fmla="*/ 5037 w 5137"/>
                  <a:gd name="T115" fmla="*/ 3525 h 3906"/>
                  <a:gd name="T116" fmla="*/ 5137 w 5137"/>
                  <a:gd name="T117" fmla="*/ 3840 h 3906"/>
                  <a:gd name="T118" fmla="*/ 5068 w 5137"/>
                  <a:gd name="T119" fmla="*/ 3902 h 3906"/>
                  <a:gd name="T120" fmla="*/ 4889 w 5137"/>
                  <a:gd name="T121" fmla="*/ 3783 h 39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37"/>
                  <a:gd name="T184" fmla="*/ 0 h 3906"/>
                  <a:gd name="T185" fmla="*/ 5137 w 5137"/>
                  <a:gd name="T186" fmla="*/ 3906 h 39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37" h="3906">
                    <a:moveTo>
                      <a:pt x="4679" y="3579"/>
                    </a:moveTo>
                    <a:lnTo>
                      <a:pt x="4662" y="3560"/>
                    </a:lnTo>
                    <a:lnTo>
                      <a:pt x="4639" y="3538"/>
                    </a:lnTo>
                    <a:lnTo>
                      <a:pt x="4612" y="3511"/>
                    </a:lnTo>
                    <a:lnTo>
                      <a:pt x="4579" y="3483"/>
                    </a:lnTo>
                    <a:lnTo>
                      <a:pt x="4543" y="3451"/>
                    </a:lnTo>
                    <a:lnTo>
                      <a:pt x="4503" y="3418"/>
                    </a:lnTo>
                    <a:lnTo>
                      <a:pt x="4461" y="3384"/>
                    </a:lnTo>
                    <a:lnTo>
                      <a:pt x="4416" y="3348"/>
                    </a:lnTo>
                    <a:lnTo>
                      <a:pt x="4370" y="3313"/>
                    </a:lnTo>
                    <a:lnTo>
                      <a:pt x="4323" y="3279"/>
                    </a:lnTo>
                    <a:lnTo>
                      <a:pt x="4276" y="3245"/>
                    </a:lnTo>
                    <a:lnTo>
                      <a:pt x="4229" y="3214"/>
                    </a:lnTo>
                    <a:lnTo>
                      <a:pt x="4182" y="3186"/>
                    </a:lnTo>
                    <a:lnTo>
                      <a:pt x="4139" y="3159"/>
                    </a:lnTo>
                    <a:lnTo>
                      <a:pt x="4116" y="3147"/>
                    </a:lnTo>
                    <a:lnTo>
                      <a:pt x="4096" y="3137"/>
                    </a:lnTo>
                    <a:lnTo>
                      <a:pt x="4076" y="3127"/>
                    </a:lnTo>
                    <a:lnTo>
                      <a:pt x="4056" y="3118"/>
                    </a:lnTo>
                    <a:lnTo>
                      <a:pt x="4019" y="3103"/>
                    </a:lnTo>
                    <a:lnTo>
                      <a:pt x="3984" y="3091"/>
                    </a:lnTo>
                    <a:lnTo>
                      <a:pt x="3953" y="3079"/>
                    </a:lnTo>
                    <a:lnTo>
                      <a:pt x="3924" y="3071"/>
                    </a:lnTo>
                    <a:lnTo>
                      <a:pt x="3874" y="3057"/>
                    </a:lnTo>
                    <a:lnTo>
                      <a:pt x="3834" y="3043"/>
                    </a:lnTo>
                    <a:lnTo>
                      <a:pt x="3818" y="3037"/>
                    </a:lnTo>
                    <a:lnTo>
                      <a:pt x="3803" y="3028"/>
                    </a:lnTo>
                    <a:lnTo>
                      <a:pt x="3797" y="3025"/>
                    </a:lnTo>
                    <a:lnTo>
                      <a:pt x="3792" y="3020"/>
                    </a:lnTo>
                    <a:lnTo>
                      <a:pt x="3786" y="3013"/>
                    </a:lnTo>
                    <a:lnTo>
                      <a:pt x="3782" y="3008"/>
                    </a:lnTo>
                    <a:lnTo>
                      <a:pt x="3777" y="3002"/>
                    </a:lnTo>
                    <a:lnTo>
                      <a:pt x="3773" y="2995"/>
                    </a:lnTo>
                    <a:lnTo>
                      <a:pt x="3769" y="2987"/>
                    </a:lnTo>
                    <a:lnTo>
                      <a:pt x="3767" y="2978"/>
                    </a:lnTo>
                    <a:lnTo>
                      <a:pt x="3763" y="2958"/>
                    </a:lnTo>
                    <a:lnTo>
                      <a:pt x="3761" y="2936"/>
                    </a:lnTo>
                    <a:lnTo>
                      <a:pt x="3759" y="2911"/>
                    </a:lnTo>
                    <a:lnTo>
                      <a:pt x="3759" y="2890"/>
                    </a:lnTo>
                    <a:lnTo>
                      <a:pt x="3761" y="2869"/>
                    </a:lnTo>
                    <a:lnTo>
                      <a:pt x="3764" y="2851"/>
                    </a:lnTo>
                    <a:lnTo>
                      <a:pt x="3768" y="2835"/>
                    </a:lnTo>
                    <a:lnTo>
                      <a:pt x="3774" y="2820"/>
                    </a:lnTo>
                    <a:lnTo>
                      <a:pt x="3782" y="2809"/>
                    </a:lnTo>
                    <a:lnTo>
                      <a:pt x="3791" y="2797"/>
                    </a:lnTo>
                    <a:lnTo>
                      <a:pt x="3796" y="2794"/>
                    </a:lnTo>
                    <a:lnTo>
                      <a:pt x="3802" y="2790"/>
                    </a:lnTo>
                    <a:lnTo>
                      <a:pt x="3807" y="2787"/>
                    </a:lnTo>
                    <a:lnTo>
                      <a:pt x="3813" y="2784"/>
                    </a:lnTo>
                    <a:lnTo>
                      <a:pt x="3827" y="2781"/>
                    </a:lnTo>
                    <a:lnTo>
                      <a:pt x="3842" y="2780"/>
                    </a:lnTo>
                    <a:lnTo>
                      <a:pt x="3859" y="2780"/>
                    </a:lnTo>
                    <a:lnTo>
                      <a:pt x="3877" y="2784"/>
                    </a:lnTo>
                    <a:lnTo>
                      <a:pt x="3897" y="2789"/>
                    </a:lnTo>
                    <a:lnTo>
                      <a:pt x="3918" y="2797"/>
                    </a:lnTo>
                    <a:lnTo>
                      <a:pt x="3954" y="2809"/>
                    </a:lnTo>
                    <a:lnTo>
                      <a:pt x="3988" y="2817"/>
                    </a:lnTo>
                    <a:lnTo>
                      <a:pt x="4018" y="2822"/>
                    </a:lnTo>
                    <a:lnTo>
                      <a:pt x="4043" y="2824"/>
                    </a:lnTo>
                    <a:lnTo>
                      <a:pt x="4053" y="2824"/>
                    </a:lnTo>
                    <a:lnTo>
                      <a:pt x="4063" y="2822"/>
                    </a:lnTo>
                    <a:lnTo>
                      <a:pt x="4070" y="2821"/>
                    </a:lnTo>
                    <a:lnTo>
                      <a:pt x="4076" y="2819"/>
                    </a:lnTo>
                    <a:lnTo>
                      <a:pt x="4080" y="2816"/>
                    </a:lnTo>
                    <a:lnTo>
                      <a:pt x="4083" y="2812"/>
                    </a:lnTo>
                    <a:lnTo>
                      <a:pt x="4083" y="2807"/>
                    </a:lnTo>
                    <a:lnTo>
                      <a:pt x="4081" y="2802"/>
                    </a:lnTo>
                    <a:lnTo>
                      <a:pt x="4070" y="2780"/>
                    </a:lnTo>
                    <a:lnTo>
                      <a:pt x="4060" y="2762"/>
                    </a:lnTo>
                    <a:lnTo>
                      <a:pt x="4051" y="2749"/>
                    </a:lnTo>
                    <a:lnTo>
                      <a:pt x="4043" y="2740"/>
                    </a:lnTo>
                    <a:lnTo>
                      <a:pt x="4035" y="2734"/>
                    </a:lnTo>
                    <a:lnTo>
                      <a:pt x="4028" y="2730"/>
                    </a:lnTo>
                    <a:lnTo>
                      <a:pt x="4020" y="2728"/>
                    </a:lnTo>
                    <a:lnTo>
                      <a:pt x="4010" y="2728"/>
                    </a:lnTo>
                    <a:lnTo>
                      <a:pt x="3990" y="2729"/>
                    </a:lnTo>
                    <a:lnTo>
                      <a:pt x="3962" y="2729"/>
                    </a:lnTo>
                    <a:lnTo>
                      <a:pt x="3944" y="2728"/>
                    </a:lnTo>
                    <a:lnTo>
                      <a:pt x="3924" y="2724"/>
                    </a:lnTo>
                    <a:lnTo>
                      <a:pt x="3900" y="2718"/>
                    </a:lnTo>
                    <a:lnTo>
                      <a:pt x="3874" y="2709"/>
                    </a:lnTo>
                    <a:lnTo>
                      <a:pt x="3847" y="2700"/>
                    </a:lnTo>
                    <a:lnTo>
                      <a:pt x="3823" y="2694"/>
                    </a:lnTo>
                    <a:lnTo>
                      <a:pt x="3801" y="2691"/>
                    </a:lnTo>
                    <a:lnTo>
                      <a:pt x="3779" y="2690"/>
                    </a:lnTo>
                    <a:lnTo>
                      <a:pt x="3761" y="2689"/>
                    </a:lnTo>
                    <a:lnTo>
                      <a:pt x="3743" y="2688"/>
                    </a:lnTo>
                    <a:lnTo>
                      <a:pt x="3726" y="2686"/>
                    </a:lnTo>
                    <a:lnTo>
                      <a:pt x="3711" y="2684"/>
                    </a:lnTo>
                    <a:lnTo>
                      <a:pt x="3703" y="2683"/>
                    </a:lnTo>
                    <a:lnTo>
                      <a:pt x="3696" y="2680"/>
                    </a:lnTo>
                    <a:lnTo>
                      <a:pt x="3688" y="2676"/>
                    </a:lnTo>
                    <a:lnTo>
                      <a:pt x="3681" y="2673"/>
                    </a:lnTo>
                    <a:lnTo>
                      <a:pt x="3675" y="2668"/>
                    </a:lnTo>
                    <a:lnTo>
                      <a:pt x="3667" y="2661"/>
                    </a:lnTo>
                    <a:lnTo>
                      <a:pt x="3660" y="2655"/>
                    </a:lnTo>
                    <a:lnTo>
                      <a:pt x="3653" y="2646"/>
                    </a:lnTo>
                    <a:lnTo>
                      <a:pt x="3646" y="2638"/>
                    </a:lnTo>
                    <a:lnTo>
                      <a:pt x="3638" y="2626"/>
                    </a:lnTo>
                    <a:lnTo>
                      <a:pt x="3631" y="2615"/>
                    </a:lnTo>
                    <a:lnTo>
                      <a:pt x="3623" y="2601"/>
                    </a:lnTo>
                    <a:lnTo>
                      <a:pt x="3608" y="2569"/>
                    </a:lnTo>
                    <a:lnTo>
                      <a:pt x="3592" y="2530"/>
                    </a:lnTo>
                    <a:lnTo>
                      <a:pt x="3585" y="2510"/>
                    </a:lnTo>
                    <a:lnTo>
                      <a:pt x="3580" y="2493"/>
                    </a:lnTo>
                    <a:lnTo>
                      <a:pt x="3577" y="2477"/>
                    </a:lnTo>
                    <a:lnTo>
                      <a:pt x="3577" y="2463"/>
                    </a:lnTo>
                    <a:lnTo>
                      <a:pt x="3578" y="2452"/>
                    </a:lnTo>
                    <a:lnTo>
                      <a:pt x="3582" y="2442"/>
                    </a:lnTo>
                    <a:lnTo>
                      <a:pt x="3587" y="2434"/>
                    </a:lnTo>
                    <a:lnTo>
                      <a:pt x="3593" y="2427"/>
                    </a:lnTo>
                    <a:lnTo>
                      <a:pt x="3601" y="2422"/>
                    </a:lnTo>
                    <a:lnTo>
                      <a:pt x="3610" y="2418"/>
                    </a:lnTo>
                    <a:lnTo>
                      <a:pt x="3620" y="2414"/>
                    </a:lnTo>
                    <a:lnTo>
                      <a:pt x="3631" y="2413"/>
                    </a:lnTo>
                    <a:lnTo>
                      <a:pt x="3653" y="2412"/>
                    </a:lnTo>
                    <a:lnTo>
                      <a:pt x="3676" y="2412"/>
                    </a:lnTo>
                    <a:lnTo>
                      <a:pt x="3698" y="2414"/>
                    </a:lnTo>
                    <a:lnTo>
                      <a:pt x="3719" y="2415"/>
                    </a:lnTo>
                    <a:lnTo>
                      <a:pt x="3736" y="2417"/>
                    </a:lnTo>
                    <a:lnTo>
                      <a:pt x="3748" y="2415"/>
                    </a:lnTo>
                    <a:lnTo>
                      <a:pt x="3751" y="2413"/>
                    </a:lnTo>
                    <a:lnTo>
                      <a:pt x="3753" y="2410"/>
                    </a:lnTo>
                    <a:lnTo>
                      <a:pt x="3753" y="2407"/>
                    </a:lnTo>
                    <a:lnTo>
                      <a:pt x="3751" y="2402"/>
                    </a:lnTo>
                    <a:lnTo>
                      <a:pt x="3746" y="2396"/>
                    </a:lnTo>
                    <a:lnTo>
                      <a:pt x="3738" y="2388"/>
                    </a:lnTo>
                    <a:lnTo>
                      <a:pt x="3728" y="2378"/>
                    </a:lnTo>
                    <a:lnTo>
                      <a:pt x="3716" y="2367"/>
                    </a:lnTo>
                    <a:lnTo>
                      <a:pt x="3712" y="2363"/>
                    </a:lnTo>
                    <a:lnTo>
                      <a:pt x="3701" y="2352"/>
                    </a:lnTo>
                    <a:lnTo>
                      <a:pt x="3683" y="2336"/>
                    </a:lnTo>
                    <a:lnTo>
                      <a:pt x="3660" y="2317"/>
                    </a:lnTo>
                    <a:lnTo>
                      <a:pt x="3646" y="2308"/>
                    </a:lnTo>
                    <a:lnTo>
                      <a:pt x="3631" y="2299"/>
                    </a:lnTo>
                    <a:lnTo>
                      <a:pt x="3615" y="2292"/>
                    </a:lnTo>
                    <a:lnTo>
                      <a:pt x="3597" y="2286"/>
                    </a:lnTo>
                    <a:lnTo>
                      <a:pt x="3578" y="2281"/>
                    </a:lnTo>
                    <a:lnTo>
                      <a:pt x="3559" y="2278"/>
                    </a:lnTo>
                    <a:lnTo>
                      <a:pt x="3539" y="2277"/>
                    </a:lnTo>
                    <a:lnTo>
                      <a:pt x="3519" y="2278"/>
                    </a:lnTo>
                    <a:lnTo>
                      <a:pt x="3497" y="2281"/>
                    </a:lnTo>
                    <a:lnTo>
                      <a:pt x="3476" y="2283"/>
                    </a:lnTo>
                    <a:lnTo>
                      <a:pt x="3456" y="2283"/>
                    </a:lnTo>
                    <a:lnTo>
                      <a:pt x="3436" y="2283"/>
                    </a:lnTo>
                    <a:lnTo>
                      <a:pt x="3418" y="2283"/>
                    </a:lnTo>
                    <a:lnTo>
                      <a:pt x="3399" y="2279"/>
                    </a:lnTo>
                    <a:lnTo>
                      <a:pt x="3381" y="2276"/>
                    </a:lnTo>
                    <a:lnTo>
                      <a:pt x="3365" y="2269"/>
                    </a:lnTo>
                    <a:lnTo>
                      <a:pt x="3349" y="2262"/>
                    </a:lnTo>
                    <a:lnTo>
                      <a:pt x="3334" y="2252"/>
                    </a:lnTo>
                    <a:lnTo>
                      <a:pt x="3328" y="2246"/>
                    </a:lnTo>
                    <a:lnTo>
                      <a:pt x="3320" y="2240"/>
                    </a:lnTo>
                    <a:lnTo>
                      <a:pt x="3314" y="2232"/>
                    </a:lnTo>
                    <a:lnTo>
                      <a:pt x="3308" y="2225"/>
                    </a:lnTo>
                    <a:lnTo>
                      <a:pt x="3303" y="2216"/>
                    </a:lnTo>
                    <a:lnTo>
                      <a:pt x="3296" y="2207"/>
                    </a:lnTo>
                    <a:lnTo>
                      <a:pt x="3291" y="2197"/>
                    </a:lnTo>
                    <a:lnTo>
                      <a:pt x="3286" y="2186"/>
                    </a:lnTo>
                    <a:lnTo>
                      <a:pt x="3278" y="2162"/>
                    </a:lnTo>
                    <a:lnTo>
                      <a:pt x="3272" y="2135"/>
                    </a:lnTo>
                    <a:lnTo>
                      <a:pt x="3273" y="2127"/>
                    </a:lnTo>
                    <a:lnTo>
                      <a:pt x="3278" y="2110"/>
                    </a:lnTo>
                    <a:lnTo>
                      <a:pt x="3284" y="2098"/>
                    </a:lnTo>
                    <a:lnTo>
                      <a:pt x="3291" y="2090"/>
                    </a:lnTo>
                    <a:lnTo>
                      <a:pt x="3296" y="2085"/>
                    </a:lnTo>
                    <a:lnTo>
                      <a:pt x="3303" y="2081"/>
                    </a:lnTo>
                    <a:lnTo>
                      <a:pt x="3309" y="2078"/>
                    </a:lnTo>
                    <a:lnTo>
                      <a:pt x="3315" y="2076"/>
                    </a:lnTo>
                    <a:lnTo>
                      <a:pt x="3333" y="2072"/>
                    </a:lnTo>
                    <a:lnTo>
                      <a:pt x="3349" y="2069"/>
                    </a:lnTo>
                    <a:lnTo>
                      <a:pt x="3355" y="2067"/>
                    </a:lnTo>
                    <a:lnTo>
                      <a:pt x="3360" y="2064"/>
                    </a:lnTo>
                    <a:lnTo>
                      <a:pt x="3364" y="2061"/>
                    </a:lnTo>
                    <a:lnTo>
                      <a:pt x="3365" y="2057"/>
                    </a:lnTo>
                    <a:lnTo>
                      <a:pt x="3364" y="2052"/>
                    </a:lnTo>
                    <a:lnTo>
                      <a:pt x="3360" y="2047"/>
                    </a:lnTo>
                    <a:lnTo>
                      <a:pt x="3354" y="2041"/>
                    </a:lnTo>
                    <a:lnTo>
                      <a:pt x="3343" y="2032"/>
                    </a:lnTo>
                    <a:lnTo>
                      <a:pt x="3328" y="2024"/>
                    </a:lnTo>
                    <a:lnTo>
                      <a:pt x="3309" y="2012"/>
                    </a:lnTo>
                    <a:lnTo>
                      <a:pt x="3285" y="2001"/>
                    </a:lnTo>
                    <a:lnTo>
                      <a:pt x="3257" y="1987"/>
                    </a:lnTo>
                    <a:lnTo>
                      <a:pt x="3245" y="1989"/>
                    </a:lnTo>
                    <a:lnTo>
                      <a:pt x="3218" y="1991"/>
                    </a:lnTo>
                    <a:lnTo>
                      <a:pt x="3198" y="1991"/>
                    </a:lnTo>
                    <a:lnTo>
                      <a:pt x="3177" y="1990"/>
                    </a:lnTo>
                    <a:lnTo>
                      <a:pt x="3152" y="1986"/>
                    </a:lnTo>
                    <a:lnTo>
                      <a:pt x="3127" y="1981"/>
                    </a:lnTo>
                    <a:lnTo>
                      <a:pt x="3113" y="1977"/>
                    </a:lnTo>
                    <a:lnTo>
                      <a:pt x="3099" y="1972"/>
                    </a:lnTo>
                    <a:lnTo>
                      <a:pt x="3086" y="1966"/>
                    </a:lnTo>
                    <a:lnTo>
                      <a:pt x="3072" y="1960"/>
                    </a:lnTo>
                    <a:lnTo>
                      <a:pt x="3058" y="1952"/>
                    </a:lnTo>
                    <a:lnTo>
                      <a:pt x="3046" y="1945"/>
                    </a:lnTo>
                    <a:lnTo>
                      <a:pt x="3032" y="1935"/>
                    </a:lnTo>
                    <a:lnTo>
                      <a:pt x="3018" y="1924"/>
                    </a:lnTo>
                    <a:lnTo>
                      <a:pt x="3006" y="1912"/>
                    </a:lnTo>
                    <a:lnTo>
                      <a:pt x="2993" y="1899"/>
                    </a:lnTo>
                    <a:lnTo>
                      <a:pt x="2981" y="1885"/>
                    </a:lnTo>
                    <a:lnTo>
                      <a:pt x="2970" y="1869"/>
                    </a:lnTo>
                    <a:lnTo>
                      <a:pt x="2958" y="1851"/>
                    </a:lnTo>
                    <a:lnTo>
                      <a:pt x="2948" y="1833"/>
                    </a:lnTo>
                    <a:lnTo>
                      <a:pt x="2938" y="1811"/>
                    </a:lnTo>
                    <a:lnTo>
                      <a:pt x="2930" y="1789"/>
                    </a:lnTo>
                    <a:lnTo>
                      <a:pt x="2932" y="1783"/>
                    </a:lnTo>
                    <a:lnTo>
                      <a:pt x="2940" y="1768"/>
                    </a:lnTo>
                    <a:lnTo>
                      <a:pt x="2948" y="1759"/>
                    </a:lnTo>
                    <a:lnTo>
                      <a:pt x="2960" y="1749"/>
                    </a:lnTo>
                    <a:lnTo>
                      <a:pt x="2966" y="1745"/>
                    </a:lnTo>
                    <a:lnTo>
                      <a:pt x="2975" y="1741"/>
                    </a:lnTo>
                    <a:lnTo>
                      <a:pt x="2983" y="1738"/>
                    </a:lnTo>
                    <a:lnTo>
                      <a:pt x="2995" y="1735"/>
                    </a:lnTo>
                    <a:lnTo>
                      <a:pt x="2999" y="1733"/>
                    </a:lnTo>
                    <a:lnTo>
                      <a:pt x="3003" y="1732"/>
                    </a:lnTo>
                    <a:lnTo>
                      <a:pt x="3006" y="1730"/>
                    </a:lnTo>
                    <a:lnTo>
                      <a:pt x="3007" y="1728"/>
                    </a:lnTo>
                    <a:lnTo>
                      <a:pt x="3008" y="1725"/>
                    </a:lnTo>
                    <a:lnTo>
                      <a:pt x="3008" y="1723"/>
                    </a:lnTo>
                    <a:lnTo>
                      <a:pt x="3007" y="1720"/>
                    </a:lnTo>
                    <a:lnTo>
                      <a:pt x="3004" y="1718"/>
                    </a:lnTo>
                    <a:lnTo>
                      <a:pt x="2998" y="1713"/>
                    </a:lnTo>
                    <a:lnTo>
                      <a:pt x="2990" y="1707"/>
                    </a:lnTo>
                    <a:lnTo>
                      <a:pt x="2978" y="1700"/>
                    </a:lnTo>
                    <a:lnTo>
                      <a:pt x="2965" y="1694"/>
                    </a:lnTo>
                    <a:lnTo>
                      <a:pt x="2935" y="1682"/>
                    </a:lnTo>
                    <a:lnTo>
                      <a:pt x="2902" y="1670"/>
                    </a:lnTo>
                    <a:lnTo>
                      <a:pt x="2872" y="1659"/>
                    </a:lnTo>
                    <a:lnTo>
                      <a:pt x="2846" y="1650"/>
                    </a:lnTo>
                    <a:lnTo>
                      <a:pt x="2834" y="1648"/>
                    </a:lnTo>
                    <a:lnTo>
                      <a:pt x="2821" y="1647"/>
                    </a:lnTo>
                    <a:lnTo>
                      <a:pt x="2806" y="1647"/>
                    </a:lnTo>
                    <a:lnTo>
                      <a:pt x="2790" y="1648"/>
                    </a:lnTo>
                    <a:lnTo>
                      <a:pt x="2772" y="1649"/>
                    </a:lnTo>
                    <a:lnTo>
                      <a:pt x="2754" y="1649"/>
                    </a:lnTo>
                    <a:lnTo>
                      <a:pt x="2735" y="1649"/>
                    </a:lnTo>
                    <a:lnTo>
                      <a:pt x="2715" y="1647"/>
                    </a:lnTo>
                    <a:lnTo>
                      <a:pt x="2695" y="1643"/>
                    </a:lnTo>
                    <a:lnTo>
                      <a:pt x="2675" y="1637"/>
                    </a:lnTo>
                    <a:lnTo>
                      <a:pt x="2664" y="1633"/>
                    </a:lnTo>
                    <a:lnTo>
                      <a:pt x="2654" y="1628"/>
                    </a:lnTo>
                    <a:lnTo>
                      <a:pt x="2644" y="1622"/>
                    </a:lnTo>
                    <a:lnTo>
                      <a:pt x="2634" y="1614"/>
                    </a:lnTo>
                    <a:lnTo>
                      <a:pt x="2623" y="1607"/>
                    </a:lnTo>
                    <a:lnTo>
                      <a:pt x="2613" y="1598"/>
                    </a:lnTo>
                    <a:lnTo>
                      <a:pt x="2603" y="1588"/>
                    </a:lnTo>
                    <a:lnTo>
                      <a:pt x="2593" y="1577"/>
                    </a:lnTo>
                    <a:lnTo>
                      <a:pt x="2583" y="1563"/>
                    </a:lnTo>
                    <a:lnTo>
                      <a:pt x="2574" y="1549"/>
                    </a:lnTo>
                    <a:lnTo>
                      <a:pt x="2564" y="1534"/>
                    </a:lnTo>
                    <a:lnTo>
                      <a:pt x="2554" y="1517"/>
                    </a:lnTo>
                    <a:lnTo>
                      <a:pt x="2553" y="1504"/>
                    </a:lnTo>
                    <a:lnTo>
                      <a:pt x="2553" y="1473"/>
                    </a:lnTo>
                    <a:lnTo>
                      <a:pt x="2554" y="1464"/>
                    </a:lnTo>
                    <a:lnTo>
                      <a:pt x="2555" y="1456"/>
                    </a:lnTo>
                    <a:lnTo>
                      <a:pt x="2558" y="1448"/>
                    </a:lnTo>
                    <a:lnTo>
                      <a:pt x="2560" y="1441"/>
                    </a:lnTo>
                    <a:lnTo>
                      <a:pt x="2565" y="1433"/>
                    </a:lnTo>
                    <a:lnTo>
                      <a:pt x="2570" y="1427"/>
                    </a:lnTo>
                    <a:lnTo>
                      <a:pt x="2576" y="1422"/>
                    </a:lnTo>
                    <a:lnTo>
                      <a:pt x="2584" y="1418"/>
                    </a:lnTo>
                    <a:lnTo>
                      <a:pt x="2590" y="1416"/>
                    </a:lnTo>
                    <a:lnTo>
                      <a:pt x="2593" y="1413"/>
                    </a:lnTo>
                    <a:lnTo>
                      <a:pt x="2591" y="1409"/>
                    </a:lnTo>
                    <a:lnTo>
                      <a:pt x="2589" y="1405"/>
                    </a:lnTo>
                    <a:lnTo>
                      <a:pt x="2583" y="1400"/>
                    </a:lnTo>
                    <a:lnTo>
                      <a:pt x="2574" y="1393"/>
                    </a:lnTo>
                    <a:lnTo>
                      <a:pt x="2564" y="1387"/>
                    </a:lnTo>
                    <a:lnTo>
                      <a:pt x="2550" y="1381"/>
                    </a:lnTo>
                    <a:lnTo>
                      <a:pt x="2519" y="1366"/>
                    </a:lnTo>
                    <a:lnTo>
                      <a:pt x="2482" y="1351"/>
                    </a:lnTo>
                    <a:lnTo>
                      <a:pt x="2438" y="1335"/>
                    </a:lnTo>
                    <a:lnTo>
                      <a:pt x="2392" y="1320"/>
                    </a:lnTo>
                    <a:lnTo>
                      <a:pt x="2344" y="1308"/>
                    </a:lnTo>
                    <a:lnTo>
                      <a:pt x="2302" y="1301"/>
                    </a:lnTo>
                    <a:lnTo>
                      <a:pt x="2262" y="1293"/>
                    </a:lnTo>
                    <a:lnTo>
                      <a:pt x="2226" y="1286"/>
                    </a:lnTo>
                    <a:lnTo>
                      <a:pt x="2208" y="1281"/>
                    </a:lnTo>
                    <a:lnTo>
                      <a:pt x="2192" y="1273"/>
                    </a:lnTo>
                    <a:lnTo>
                      <a:pt x="2177" y="1266"/>
                    </a:lnTo>
                    <a:lnTo>
                      <a:pt x="2163" y="1256"/>
                    </a:lnTo>
                    <a:lnTo>
                      <a:pt x="2150" y="1245"/>
                    </a:lnTo>
                    <a:lnTo>
                      <a:pt x="2137" y="1231"/>
                    </a:lnTo>
                    <a:lnTo>
                      <a:pt x="2126" y="1215"/>
                    </a:lnTo>
                    <a:lnTo>
                      <a:pt x="2115" y="1196"/>
                    </a:lnTo>
                    <a:lnTo>
                      <a:pt x="2116" y="1184"/>
                    </a:lnTo>
                    <a:lnTo>
                      <a:pt x="2120" y="1156"/>
                    </a:lnTo>
                    <a:lnTo>
                      <a:pt x="2124" y="1140"/>
                    </a:lnTo>
                    <a:lnTo>
                      <a:pt x="2127" y="1124"/>
                    </a:lnTo>
                    <a:lnTo>
                      <a:pt x="2130" y="1115"/>
                    </a:lnTo>
                    <a:lnTo>
                      <a:pt x="2132" y="1109"/>
                    </a:lnTo>
                    <a:lnTo>
                      <a:pt x="2136" y="1102"/>
                    </a:lnTo>
                    <a:lnTo>
                      <a:pt x="2140" y="1097"/>
                    </a:lnTo>
                    <a:lnTo>
                      <a:pt x="2141" y="1095"/>
                    </a:lnTo>
                    <a:lnTo>
                      <a:pt x="2142" y="1092"/>
                    </a:lnTo>
                    <a:lnTo>
                      <a:pt x="2142" y="1090"/>
                    </a:lnTo>
                    <a:lnTo>
                      <a:pt x="2141" y="1089"/>
                    </a:lnTo>
                    <a:lnTo>
                      <a:pt x="2139" y="1085"/>
                    </a:lnTo>
                    <a:lnTo>
                      <a:pt x="2134" y="1081"/>
                    </a:lnTo>
                    <a:lnTo>
                      <a:pt x="2127" y="1077"/>
                    </a:lnTo>
                    <a:lnTo>
                      <a:pt x="2119" y="1074"/>
                    </a:lnTo>
                    <a:lnTo>
                      <a:pt x="2109" y="1071"/>
                    </a:lnTo>
                    <a:lnTo>
                      <a:pt x="2097" y="1069"/>
                    </a:lnTo>
                    <a:lnTo>
                      <a:pt x="2071" y="1064"/>
                    </a:lnTo>
                    <a:lnTo>
                      <a:pt x="2045" y="1060"/>
                    </a:lnTo>
                    <a:lnTo>
                      <a:pt x="2017" y="1059"/>
                    </a:lnTo>
                    <a:lnTo>
                      <a:pt x="1991" y="1058"/>
                    </a:lnTo>
                    <a:lnTo>
                      <a:pt x="1963" y="1058"/>
                    </a:lnTo>
                    <a:lnTo>
                      <a:pt x="1925" y="1056"/>
                    </a:lnTo>
                    <a:lnTo>
                      <a:pt x="1904" y="1055"/>
                    </a:lnTo>
                    <a:lnTo>
                      <a:pt x="1881" y="1053"/>
                    </a:lnTo>
                    <a:lnTo>
                      <a:pt x="1859" y="1049"/>
                    </a:lnTo>
                    <a:lnTo>
                      <a:pt x="1835" y="1043"/>
                    </a:lnTo>
                    <a:lnTo>
                      <a:pt x="1812" y="1035"/>
                    </a:lnTo>
                    <a:lnTo>
                      <a:pt x="1789" y="1026"/>
                    </a:lnTo>
                    <a:lnTo>
                      <a:pt x="1778" y="1020"/>
                    </a:lnTo>
                    <a:lnTo>
                      <a:pt x="1768" y="1014"/>
                    </a:lnTo>
                    <a:lnTo>
                      <a:pt x="1757" y="1008"/>
                    </a:lnTo>
                    <a:lnTo>
                      <a:pt x="1748" y="999"/>
                    </a:lnTo>
                    <a:lnTo>
                      <a:pt x="1738" y="991"/>
                    </a:lnTo>
                    <a:lnTo>
                      <a:pt x="1729" y="981"/>
                    </a:lnTo>
                    <a:lnTo>
                      <a:pt x="1720" y="971"/>
                    </a:lnTo>
                    <a:lnTo>
                      <a:pt x="1713" y="961"/>
                    </a:lnTo>
                    <a:lnTo>
                      <a:pt x="1707" y="950"/>
                    </a:lnTo>
                    <a:lnTo>
                      <a:pt x="1701" y="938"/>
                    </a:lnTo>
                    <a:lnTo>
                      <a:pt x="1694" y="924"/>
                    </a:lnTo>
                    <a:lnTo>
                      <a:pt x="1691" y="909"/>
                    </a:lnTo>
                    <a:lnTo>
                      <a:pt x="1694" y="908"/>
                    </a:lnTo>
                    <a:lnTo>
                      <a:pt x="1704" y="903"/>
                    </a:lnTo>
                    <a:lnTo>
                      <a:pt x="1710" y="899"/>
                    </a:lnTo>
                    <a:lnTo>
                      <a:pt x="1717" y="894"/>
                    </a:lnTo>
                    <a:lnTo>
                      <a:pt x="1723" y="889"/>
                    </a:lnTo>
                    <a:lnTo>
                      <a:pt x="1728" y="883"/>
                    </a:lnTo>
                    <a:lnTo>
                      <a:pt x="1732" y="875"/>
                    </a:lnTo>
                    <a:lnTo>
                      <a:pt x="1734" y="868"/>
                    </a:lnTo>
                    <a:lnTo>
                      <a:pt x="1734" y="859"/>
                    </a:lnTo>
                    <a:lnTo>
                      <a:pt x="1732" y="849"/>
                    </a:lnTo>
                    <a:lnTo>
                      <a:pt x="1725" y="838"/>
                    </a:lnTo>
                    <a:lnTo>
                      <a:pt x="1717" y="827"/>
                    </a:lnTo>
                    <a:lnTo>
                      <a:pt x="1703" y="814"/>
                    </a:lnTo>
                    <a:lnTo>
                      <a:pt x="1686" y="800"/>
                    </a:lnTo>
                    <a:lnTo>
                      <a:pt x="1663" y="784"/>
                    </a:lnTo>
                    <a:lnTo>
                      <a:pt x="1643" y="770"/>
                    </a:lnTo>
                    <a:lnTo>
                      <a:pt x="1632" y="763"/>
                    </a:lnTo>
                    <a:lnTo>
                      <a:pt x="1622" y="758"/>
                    </a:lnTo>
                    <a:lnTo>
                      <a:pt x="1611" y="752"/>
                    </a:lnTo>
                    <a:lnTo>
                      <a:pt x="1598" y="748"/>
                    </a:lnTo>
                    <a:lnTo>
                      <a:pt x="1584" y="744"/>
                    </a:lnTo>
                    <a:lnTo>
                      <a:pt x="1568" y="741"/>
                    </a:lnTo>
                    <a:lnTo>
                      <a:pt x="1551" y="739"/>
                    </a:lnTo>
                    <a:lnTo>
                      <a:pt x="1530" y="738"/>
                    </a:lnTo>
                    <a:lnTo>
                      <a:pt x="1507" y="738"/>
                    </a:lnTo>
                    <a:lnTo>
                      <a:pt x="1481" y="739"/>
                    </a:lnTo>
                    <a:lnTo>
                      <a:pt x="1451" y="743"/>
                    </a:lnTo>
                    <a:lnTo>
                      <a:pt x="1419" y="747"/>
                    </a:lnTo>
                    <a:lnTo>
                      <a:pt x="1402" y="748"/>
                    </a:lnTo>
                    <a:lnTo>
                      <a:pt x="1387" y="748"/>
                    </a:lnTo>
                    <a:lnTo>
                      <a:pt x="1372" y="748"/>
                    </a:lnTo>
                    <a:lnTo>
                      <a:pt x="1357" y="748"/>
                    </a:lnTo>
                    <a:lnTo>
                      <a:pt x="1329" y="745"/>
                    </a:lnTo>
                    <a:lnTo>
                      <a:pt x="1301" y="739"/>
                    </a:lnTo>
                    <a:lnTo>
                      <a:pt x="1275" y="733"/>
                    </a:lnTo>
                    <a:lnTo>
                      <a:pt x="1251" y="724"/>
                    </a:lnTo>
                    <a:lnTo>
                      <a:pt x="1231" y="714"/>
                    </a:lnTo>
                    <a:lnTo>
                      <a:pt x="1213" y="704"/>
                    </a:lnTo>
                    <a:lnTo>
                      <a:pt x="1198" y="693"/>
                    </a:lnTo>
                    <a:lnTo>
                      <a:pt x="1185" y="682"/>
                    </a:lnTo>
                    <a:lnTo>
                      <a:pt x="1180" y="676"/>
                    </a:lnTo>
                    <a:lnTo>
                      <a:pt x="1176" y="671"/>
                    </a:lnTo>
                    <a:lnTo>
                      <a:pt x="1174" y="664"/>
                    </a:lnTo>
                    <a:lnTo>
                      <a:pt x="1171" y="659"/>
                    </a:lnTo>
                    <a:lnTo>
                      <a:pt x="1170" y="654"/>
                    </a:lnTo>
                    <a:lnTo>
                      <a:pt x="1170" y="649"/>
                    </a:lnTo>
                    <a:lnTo>
                      <a:pt x="1171" y="646"/>
                    </a:lnTo>
                    <a:lnTo>
                      <a:pt x="1174" y="641"/>
                    </a:lnTo>
                    <a:lnTo>
                      <a:pt x="1178" y="637"/>
                    </a:lnTo>
                    <a:lnTo>
                      <a:pt x="1183" y="633"/>
                    </a:lnTo>
                    <a:lnTo>
                      <a:pt x="1189" y="631"/>
                    </a:lnTo>
                    <a:lnTo>
                      <a:pt x="1196" y="628"/>
                    </a:lnTo>
                    <a:lnTo>
                      <a:pt x="1201" y="624"/>
                    </a:lnTo>
                    <a:lnTo>
                      <a:pt x="1213" y="616"/>
                    </a:lnTo>
                    <a:lnTo>
                      <a:pt x="1218" y="609"/>
                    </a:lnTo>
                    <a:lnTo>
                      <a:pt x="1221" y="601"/>
                    </a:lnTo>
                    <a:lnTo>
                      <a:pt x="1221" y="597"/>
                    </a:lnTo>
                    <a:lnTo>
                      <a:pt x="1221" y="592"/>
                    </a:lnTo>
                    <a:lnTo>
                      <a:pt x="1221" y="587"/>
                    </a:lnTo>
                    <a:lnTo>
                      <a:pt x="1219" y="582"/>
                    </a:lnTo>
                    <a:lnTo>
                      <a:pt x="1216" y="577"/>
                    </a:lnTo>
                    <a:lnTo>
                      <a:pt x="1213" y="571"/>
                    </a:lnTo>
                    <a:lnTo>
                      <a:pt x="1206" y="565"/>
                    </a:lnTo>
                    <a:lnTo>
                      <a:pt x="1200" y="558"/>
                    </a:lnTo>
                    <a:lnTo>
                      <a:pt x="1191" y="552"/>
                    </a:lnTo>
                    <a:lnTo>
                      <a:pt x="1180" y="546"/>
                    </a:lnTo>
                    <a:lnTo>
                      <a:pt x="1169" y="538"/>
                    </a:lnTo>
                    <a:lnTo>
                      <a:pt x="1154" y="532"/>
                    </a:lnTo>
                    <a:lnTo>
                      <a:pt x="1138" y="525"/>
                    </a:lnTo>
                    <a:lnTo>
                      <a:pt x="1119" y="517"/>
                    </a:lnTo>
                    <a:lnTo>
                      <a:pt x="1098" y="510"/>
                    </a:lnTo>
                    <a:lnTo>
                      <a:pt x="1075" y="502"/>
                    </a:lnTo>
                    <a:lnTo>
                      <a:pt x="1020" y="486"/>
                    </a:lnTo>
                    <a:lnTo>
                      <a:pt x="954" y="470"/>
                    </a:lnTo>
                    <a:lnTo>
                      <a:pt x="934" y="462"/>
                    </a:lnTo>
                    <a:lnTo>
                      <a:pt x="879" y="442"/>
                    </a:lnTo>
                    <a:lnTo>
                      <a:pt x="800" y="411"/>
                    </a:lnTo>
                    <a:lnTo>
                      <a:pt x="701" y="370"/>
                    </a:lnTo>
                    <a:lnTo>
                      <a:pt x="646" y="347"/>
                    </a:lnTo>
                    <a:lnTo>
                      <a:pt x="591" y="321"/>
                    </a:lnTo>
                    <a:lnTo>
                      <a:pt x="535" y="295"/>
                    </a:lnTo>
                    <a:lnTo>
                      <a:pt x="479" y="267"/>
                    </a:lnTo>
                    <a:lnTo>
                      <a:pt x="424" y="239"/>
                    </a:lnTo>
                    <a:lnTo>
                      <a:pt x="372" y="209"/>
                    </a:lnTo>
                    <a:lnTo>
                      <a:pt x="347" y="194"/>
                    </a:lnTo>
                    <a:lnTo>
                      <a:pt x="322" y="179"/>
                    </a:lnTo>
                    <a:lnTo>
                      <a:pt x="299" y="164"/>
                    </a:lnTo>
                    <a:lnTo>
                      <a:pt x="277" y="149"/>
                    </a:lnTo>
                    <a:lnTo>
                      <a:pt x="234" y="120"/>
                    </a:lnTo>
                    <a:lnTo>
                      <a:pt x="193" y="95"/>
                    </a:lnTo>
                    <a:lnTo>
                      <a:pt x="153" y="73"/>
                    </a:lnTo>
                    <a:lnTo>
                      <a:pt x="116" y="53"/>
                    </a:lnTo>
                    <a:lnTo>
                      <a:pt x="52" y="23"/>
                    </a:lnTo>
                    <a:lnTo>
                      <a:pt x="11" y="5"/>
                    </a:lnTo>
                    <a:lnTo>
                      <a:pt x="1" y="2"/>
                    </a:lnTo>
                    <a:lnTo>
                      <a:pt x="0" y="0"/>
                    </a:lnTo>
                    <a:lnTo>
                      <a:pt x="7" y="2"/>
                    </a:lnTo>
                    <a:lnTo>
                      <a:pt x="23" y="8"/>
                    </a:lnTo>
                    <a:lnTo>
                      <a:pt x="92" y="27"/>
                    </a:lnTo>
                    <a:lnTo>
                      <a:pt x="213" y="59"/>
                    </a:lnTo>
                    <a:lnTo>
                      <a:pt x="287" y="79"/>
                    </a:lnTo>
                    <a:lnTo>
                      <a:pt x="360" y="96"/>
                    </a:lnTo>
                    <a:lnTo>
                      <a:pt x="431" y="115"/>
                    </a:lnTo>
                    <a:lnTo>
                      <a:pt x="500" y="131"/>
                    </a:lnTo>
                    <a:lnTo>
                      <a:pt x="567" y="148"/>
                    </a:lnTo>
                    <a:lnTo>
                      <a:pt x="634" y="163"/>
                    </a:lnTo>
                    <a:lnTo>
                      <a:pt x="696" y="178"/>
                    </a:lnTo>
                    <a:lnTo>
                      <a:pt x="756" y="191"/>
                    </a:lnTo>
                    <a:lnTo>
                      <a:pt x="813" y="205"/>
                    </a:lnTo>
                    <a:lnTo>
                      <a:pt x="868" y="216"/>
                    </a:lnTo>
                    <a:lnTo>
                      <a:pt x="919" y="229"/>
                    </a:lnTo>
                    <a:lnTo>
                      <a:pt x="967" y="239"/>
                    </a:lnTo>
                    <a:lnTo>
                      <a:pt x="1012" y="249"/>
                    </a:lnTo>
                    <a:lnTo>
                      <a:pt x="1053" y="257"/>
                    </a:lnTo>
                    <a:lnTo>
                      <a:pt x="1089" y="265"/>
                    </a:lnTo>
                    <a:lnTo>
                      <a:pt x="1122" y="272"/>
                    </a:lnTo>
                    <a:lnTo>
                      <a:pt x="1183" y="286"/>
                    </a:lnTo>
                    <a:lnTo>
                      <a:pt x="1245" y="302"/>
                    </a:lnTo>
                    <a:lnTo>
                      <a:pt x="1307" y="321"/>
                    </a:lnTo>
                    <a:lnTo>
                      <a:pt x="1372" y="342"/>
                    </a:lnTo>
                    <a:lnTo>
                      <a:pt x="1437" y="365"/>
                    </a:lnTo>
                    <a:lnTo>
                      <a:pt x="1503" y="390"/>
                    </a:lnTo>
                    <a:lnTo>
                      <a:pt x="1571" y="416"/>
                    </a:lnTo>
                    <a:lnTo>
                      <a:pt x="1641" y="445"/>
                    </a:lnTo>
                    <a:lnTo>
                      <a:pt x="1679" y="463"/>
                    </a:lnTo>
                    <a:lnTo>
                      <a:pt x="1724" y="487"/>
                    </a:lnTo>
                    <a:lnTo>
                      <a:pt x="1777" y="515"/>
                    </a:lnTo>
                    <a:lnTo>
                      <a:pt x="1834" y="545"/>
                    </a:lnTo>
                    <a:lnTo>
                      <a:pt x="1895" y="578"/>
                    </a:lnTo>
                    <a:lnTo>
                      <a:pt x="1960" y="614"/>
                    </a:lnTo>
                    <a:lnTo>
                      <a:pt x="2026" y="651"/>
                    </a:lnTo>
                    <a:lnTo>
                      <a:pt x="2094" y="689"/>
                    </a:lnTo>
                    <a:lnTo>
                      <a:pt x="2160" y="727"/>
                    </a:lnTo>
                    <a:lnTo>
                      <a:pt x="2226" y="763"/>
                    </a:lnTo>
                    <a:lnTo>
                      <a:pt x="2289" y="799"/>
                    </a:lnTo>
                    <a:lnTo>
                      <a:pt x="2349" y="832"/>
                    </a:lnTo>
                    <a:lnTo>
                      <a:pt x="2406" y="863"/>
                    </a:lnTo>
                    <a:lnTo>
                      <a:pt x="2455" y="889"/>
                    </a:lnTo>
                    <a:lnTo>
                      <a:pt x="2499" y="911"/>
                    </a:lnTo>
                    <a:lnTo>
                      <a:pt x="2535" y="929"/>
                    </a:lnTo>
                    <a:lnTo>
                      <a:pt x="2603" y="964"/>
                    </a:lnTo>
                    <a:lnTo>
                      <a:pt x="2683" y="1006"/>
                    </a:lnTo>
                    <a:lnTo>
                      <a:pt x="2769" y="1055"/>
                    </a:lnTo>
                    <a:lnTo>
                      <a:pt x="2855" y="1106"/>
                    </a:lnTo>
                    <a:lnTo>
                      <a:pt x="2897" y="1132"/>
                    </a:lnTo>
                    <a:lnTo>
                      <a:pt x="2938" y="1159"/>
                    </a:lnTo>
                    <a:lnTo>
                      <a:pt x="2977" y="1185"/>
                    </a:lnTo>
                    <a:lnTo>
                      <a:pt x="3012" y="1210"/>
                    </a:lnTo>
                    <a:lnTo>
                      <a:pt x="3044" y="1234"/>
                    </a:lnTo>
                    <a:lnTo>
                      <a:pt x="3072" y="1256"/>
                    </a:lnTo>
                    <a:lnTo>
                      <a:pt x="3096" y="1276"/>
                    </a:lnTo>
                    <a:lnTo>
                      <a:pt x="3113" y="1295"/>
                    </a:lnTo>
                    <a:lnTo>
                      <a:pt x="3133" y="1316"/>
                    </a:lnTo>
                    <a:lnTo>
                      <a:pt x="3159" y="1343"/>
                    </a:lnTo>
                    <a:lnTo>
                      <a:pt x="3193" y="1375"/>
                    </a:lnTo>
                    <a:lnTo>
                      <a:pt x="3232" y="1412"/>
                    </a:lnTo>
                    <a:lnTo>
                      <a:pt x="3321" y="1493"/>
                    </a:lnTo>
                    <a:lnTo>
                      <a:pt x="3421" y="1582"/>
                    </a:lnTo>
                    <a:lnTo>
                      <a:pt x="3524" y="1669"/>
                    </a:lnTo>
                    <a:lnTo>
                      <a:pt x="3618" y="1748"/>
                    </a:lnTo>
                    <a:lnTo>
                      <a:pt x="3662" y="1783"/>
                    </a:lnTo>
                    <a:lnTo>
                      <a:pt x="3701" y="1811"/>
                    </a:lnTo>
                    <a:lnTo>
                      <a:pt x="3733" y="1836"/>
                    </a:lnTo>
                    <a:lnTo>
                      <a:pt x="3761" y="1854"/>
                    </a:lnTo>
                    <a:lnTo>
                      <a:pt x="3811" y="1885"/>
                    </a:lnTo>
                    <a:lnTo>
                      <a:pt x="3872" y="1924"/>
                    </a:lnTo>
                    <a:lnTo>
                      <a:pt x="3905" y="1945"/>
                    </a:lnTo>
                    <a:lnTo>
                      <a:pt x="3940" y="1970"/>
                    </a:lnTo>
                    <a:lnTo>
                      <a:pt x="3978" y="1995"/>
                    </a:lnTo>
                    <a:lnTo>
                      <a:pt x="4015" y="2024"/>
                    </a:lnTo>
                    <a:lnTo>
                      <a:pt x="4055" y="2054"/>
                    </a:lnTo>
                    <a:lnTo>
                      <a:pt x="4094" y="2085"/>
                    </a:lnTo>
                    <a:lnTo>
                      <a:pt x="4134" y="2120"/>
                    </a:lnTo>
                    <a:lnTo>
                      <a:pt x="4172" y="2156"/>
                    </a:lnTo>
                    <a:lnTo>
                      <a:pt x="4212" y="2195"/>
                    </a:lnTo>
                    <a:lnTo>
                      <a:pt x="4250" y="2235"/>
                    </a:lnTo>
                    <a:lnTo>
                      <a:pt x="4287" y="2278"/>
                    </a:lnTo>
                    <a:lnTo>
                      <a:pt x="4323" y="2323"/>
                    </a:lnTo>
                    <a:lnTo>
                      <a:pt x="4361" y="2373"/>
                    </a:lnTo>
                    <a:lnTo>
                      <a:pt x="4403" y="2430"/>
                    </a:lnTo>
                    <a:lnTo>
                      <a:pt x="4448" y="2494"/>
                    </a:lnTo>
                    <a:lnTo>
                      <a:pt x="4497" y="2565"/>
                    </a:lnTo>
                    <a:lnTo>
                      <a:pt x="4548" y="2643"/>
                    </a:lnTo>
                    <a:lnTo>
                      <a:pt x="4602" y="2724"/>
                    </a:lnTo>
                    <a:lnTo>
                      <a:pt x="4655" y="2811"/>
                    </a:lnTo>
                    <a:lnTo>
                      <a:pt x="4710" y="2901"/>
                    </a:lnTo>
                    <a:lnTo>
                      <a:pt x="4765" y="2993"/>
                    </a:lnTo>
                    <a:lnTo>
                      <a:pt x="4819" y="3088"/>
                    </a:lnTo>
                    <a:lnTo>
                      <a:pt x="4872" y="3186"/>
                    </a:lnTo>
                    <a:lnTo>
                      <a:pt x="4922" y="3283"/>
                    </a:lnTo>
                    <a:lnTo>
                      <a:pt x="4947" y="3332"/>
                    </a:lnTo>
                    <a:lnTo>
                      <a:pt x="4971" y="3380"/>
                    </a:lnTo>
                    <a:lnTo>
                      <a:pt x="4994" y="3429"/>
                    </a:lnTo>
                    <a:lnTo>
                      <a:pt x="5016" y="3478"/>
                    </a:lnTo>
                    <a:lnTo>
                      <a:pt x="5037" y="3525"/>
                    </a:lnTo>
                    <a:lnTo>
                      <a:pt x="5057" y="3574"/>
                    </a:lnTo>
                    <a:lnTo>
                      <a:pt x="5076" y="3620"/>
                    </a:lnTo>
                    <a:lnTo>
                      <a:pt x="5095" y="3667"/>
                    </a:lnTo>
                    <a:lnTo>
                      <a:pt x="5107" y="3705"/>
                    </a:lnTo>
                    <a:lnTo>
                      <a:pt x="5118" y="3738"/>
                    </a:lnTo>
                    <a:lnTo>
                      <a:pt x="5126" y="3768"/>
                    </a:lnTo>
                    <a:lnTo>
                      <a:pt x="5132" y="3796"/>
                    </a:lnTo>
                    <a:lnTo>
                      <a:pt x="5136" y="3820"/>
                    </a:lnTo>
                    <a:lnTo>
                      <a:pt x="5137" y="3840"/>
                    </a:lnTo>
                    <a:lnTo>
                      <a:pt x="5137" y="3858"/>
                    </a:lnTo>
                    <a:lnTo>
                      <a:pt x="5135" y="3873"/>
                    </a:lnTo>
                    <a:lnTo>
                      <a:pt x="5131" y="3885"/>
                    </a:lnTo>
                    <a:lnTo>
                      <a:pt x="5125" y="3895"/>
                    </a:lnTo>
                    <a:lnTo>
                      <a:pt x="5117" y="3901"/>
                    </a:lnTo>
                    <a:lnTo>
                      <a:pt x="5107" y="3905"/>
                    </a:lnTo>
                    <a:lnTo>
                      <a:pt x="5096" y="3906"/>
                    </a:lnTo>
                    <a:lnTo>
                      <a:pt x="5083" y="3906"/>
                    </a:lnTo>
                    <a:lnTo>
                      <a:pt x="5068" y="3902"/>
                    </a:lnTo>
                    <a:lnTo>
                      <a:pt x="5053" y="3897"/>
                    </a:lnTo>
                    <a:lnTo>
                      <a:pt x="5036" y="3890"/>
                    </a:lnTo>
                    <a:lnTo>
                      <a:pt x="5018" y="3880"/>
                    </a:lnTo>
                    <a:lnTo>
                      <a:pt x="5000" y="3868"/>
                    </a:lnTo>
                    <a:lnTo>
                      <a:pt x="4979" y="3855"/>
                    </a:lnTo>
                    <a:lnTo>
                      <a:pt x="4957" y="3840"/>
                    </a:lnTo>
                    <a:lnTo>
                      <a:pt x="4935" y="3822"/>
                    </a:lnTo>
                    <a:lnTo>
                      <a:pt x="4912" y="3803"/>
                    </a:lnTo>
                    <a:lnTo>
                      <a:pt x="4889" y="3783"/>
                    </a:lnTo>
                    <a:lnTo>
                      <a:pt x="4839" y="3740"/>
                    </a:lnTo>
                    <a:lnTo>
                      <a:pt x="4786" y="3690"/>
                    </a:lnTo>
                    <a:lnTo>
                      <a:pt x="4734" y="3636"/>
                    </a:lnTo>
                    <a:lnTo>
                      <a:pt x="4679" y="3579"/>
                    </a:lnTo>
                    <a:close/>
                  </a:path>
                </a:pathLst>
              </a:custGeom>
              <a:solidFill>
                <a:srgbClr val="00764B"/>
              </a:solidFill>
              <a:ln w="9525">
                <a:noFill/>
                <a:round/>
                <a:headEnd/>
                <a:tailEnd/>
              </a:ln>
            </p:spPr>
            <p:txBody>
              <a:bodyPr/>
              <a:lstStyle/>
              <a:p>
                <a:endParaRPr lang="en-US"/>
              </a:p>
            </p:txBody>
          </p:sp>
          <p:sp>
            <p:nvSpPr>
              <p:cNvPr id="1553" name="Freeform 102"/>
              <p:cNvSpPr>
                <a:spLocks/>
              </p:cNvSpPr>
              <p:nvPr/>
            </p:nvSpPr>
            <p:spPr bwMode="auto">
              <a:xfrm>
                <a:off x="1178" y="1179"/>
                <a:ext cx="1028" cy="782"/>
              </a:xfrm>
              <a:custGeom>
                <a:avLst/>
                <a:gdLst>
                  <a:gd name="T0" fmla="*/ 4416 w 5137"/>
                  <a:gd name="T1" fmla="*/ 3348 h 3906"/>
                  <a:gd name="T2" fmla="*/ 4076 w 5137"/>
                  <a:gd name="T3" fmla="*/ 3127 h 3906"/>
                  <a:gd name="T4" fmla="*/ 3803 w 5137"/>
                  <a:gd name="T5" fmla="*/ 3028 h 3906"/>
                  <a:gd name="T6" fmla="*/ 3763 w 5137"/>
                  <a:gd name="T7" fmla="*/ 2958 h 3906"/>
                  <a:gd name="T8" fmla="*/ 3791 w 5137"/>
                  <a:gd name="T9" fmla="*/ 2797 h 3906"/>
                  <a:gd name="T10" fmla="*/ 3897 w 5137"/>
                  <a:gd name="T11" fmla="*/ 2789 h 3906"/>
                  <a:gd name="T12" fmla="*/ 4076 w 5137"/>
                  <a:gd name="T13" fmla="*/ 2819 h 3906"/>
                  <a:gd name="T14" fmla="*/ 4035 w 5137"/>
                  <a:gd name="T15" fmla="*/ 2734 h 3906"/>
                  <a:gd name="T16" fmla="*/ 3874 w 5137"/>
                  <a:gd name="T17" fmla="*/ 2709 h 3906"/>
                  <a:gd name="T18" fmla="*/ 3703 w 5137"/>
                  <a:gd name="T19" fmla="*/ 2683 h 3906"/>
                  <a:gd name="T20" fmla="*/ 3638 w 5137"/>
                  <a:gd name="T21" fmla="*/ 2626 h 3906"/>
                  <a:gd name="T22" fmla="*/ 3578 w 5137"/>
                  <a:gd name="T23" fmla="*/ 2452 h 3906"/>
                  <a:gd name="T24" fmla="*/ 3676 w 5137"/>
                  <a:gd name="T25" fmla="*/ 2412 h 3906"/>
                  <a:gd name="T26" fmla="*/ 3746 w 5137"/>
                  <a:gd name="T27" fmla="*/ 2396 h 3906"/>
                  <a:gd name="T28" fmla="*/ 3631 w 5137"/>
                  <a:gd name="T29" fmla="*/ 2299 h 3906"/>
                  <a:gd name="T30" fmla="*/ 3456 w 5137"/>
                  <a:gd name="T31" fmla="*/ 2283 h 3906"/>
                  <a:gd name="T32" fmla="*/ 3320 w 5137"/>
                  <a:gd name="T33" fmla="*/ 2240 h 3906"/>
                  <a:gd name="T34" fmla="*/ 3273 w 5137"/>
                  <a:gd name="T35" fmla="*/ 2127 h 3906"/>
                  <a:gd name="T36" fmla="*/ 3349 w 5137"/>
                  <a:gd name="T37" fmla="*/ 2069 h 3906"/>
                  <a:gd name="T38" fmla="*/ 3328 w 5137"/>
                  <a:gd name="T39" fmla="*/ 2024 h 3906"/>
                  <a:gd name="T40" fmla="*/ 3127 w 5137"/>
                  <a:gd name="T41" fmla="*/ 1981 h 3906"/>
                  <a:gd name="T42" fmla="*/ 3006 w 5137"/>
                  <a:gd name="T43" fmla="*/ 1912 h 3906"/>
                  <a:gd name="T44" fmla="*/ 2940 w 5137"/>
                  <a:gd name="T45" fmla="*/ 1768 h 3906"/>
                  <a:gd name="T46" fmla="*/ 3006 w 5137"/>
                  <a:gd name="T47" fmla="*/ 1730 h 3906"/>
                  <a:gd name="T48" fmla="*/ 2965 w 5137"/>
                  <a:gd name="T49" fmla="*/ 1694 h 3906"/>
                  <a:gd name="T50" fmla="*/ 2772 w 5137"/>
                  <a:gd name="T51" fmla="*/ 1649 h 3906"/>
                  <a:gd name="T52" fmla="*/ 2634 w 5137"/>
                  <a:gd name="T53" fmla="*/ 1614 h 3906"/>
                  <a:gd name="T54" fmla="*/ 2553 w 5137"/>
                  <a:gd name="T55" fmla="*/ 1504 h 3906"/>
                  <a:gd name="T56" fmla="*/ 2584 w 5137"/>
                  <a:gd name="T57" fmla="*/ 1418 h 3906"/>
                  <a:gd name="T58" fmla="*/ 2519 w 5137"/>
                  <a:gd name="T59" fmla="*/ 1366 h 3906"/>
                  <a:gd name="T60" fmla="*/ 2192 w 5137"/>
                  <a:gd name="T61" fmla="*/ 1273 h 3906"/>
                  <a:gd name="T62" fmla="*/ 2124 w 5137"/>
                  <a:gd name="T63" fmla="*/ 1140 h 3906"/>
                  <a:gd name="T64" fmla="*/ 2141 w 5137"/>
                  <a:gd name="T65" fmla="*/ 1089 h 3906"/>
                  <a:gd name="T66" fmla="*/ 2017 w 5137"/>
                  <a:gd name="T67" fmla="*/ 1059 h 3906"/>
                  <a:gd name="T68" fmla="*/ 1789 w 5137"/>
                  <a:gd name="T69" fmla="*/ 1026 h 3906"/>
                  <a:gd name="T70" fmla="*/ 1707 w 5137"/>
                  <a:gd name="T71" fmla="*/ 950 h 3906"/>
                  <a:gd name="T72" fmla="*/ 1728 w 5137"/>
                  <a:gd name="T73" fmla="*/ 883 h 3906"/>
                  <a:gd name="T74" fmla="*/ 1663 w 5137"/>
                  <a:gd name="T75" fmla="*/ 784 h 3906"/>
                  <a:gd name="T76" fmla="*/ 1530 w 5137"/>
                  <a:gd name="T77" fmla="*/ 738 h 3906"/>
                  <a:gd name="T78" fmla="*/ 1329 w 5137"/>
                  <a:gd name="T79" fmla="*/ 745 h 3906"/>
                  <a:gd name="T80" fmla="*/ 1176 w 5137"/>
                  <a:gd name="T81" fmla="*/ 671 h 3906"/>
                  <a:gd name="T82" fmla="*/ 1189 w 5137"/>
                  <a:gd name="T83" fmla="*/ 631 h 3906"/>
                  <a:gd name="T84" fmla="*/ 1219 w 5137"/>
                  <a:gd name="T85" fmla="*/ 582 h 3906"/>
                  <a:gd name="T86" fmla="*/ 1138 w 5137"/>
                  <a:gd name="T87" fmla="*/ 525 h 3906"/>
                  <a:gd name="T88" fmla="*/ 701 w 5137"/>
                  <a:gd name="T89" fmla="*/ 370 h 3906"/>
                  <a:gd name="T90" fmla="*/ 299 w 5137"/>
                  <a:gd name="T91" fmla="*/ 164 h 3906"/>
                  <a:gd name="T92" fmla="*/ 0 w 5137"/>
                  <a:gd name="T93" fmla="*/ 0 h 3906"/>
                  <a:gd name="T94" fmla="*/ 567 w 5137"/>
                  <a:gd name="T95" fmla="*/ 148 h 3906"/>
                  <a:gd name="T96" fmla="*/ 1053 w 5137"/>
                  <a:gd name="T97" fmla="*/ 257 h 3906"/>
                  <a:gd name="T98" fmla="*/ 1571 w 5137"/>
                  <a:gd name="T99" fmla="*/ 416 h 3906"/>
                  <a:gd name="T100" fmla="*/ 2094 w 5137"/>
                  <a:gd name="T101" fmla="*/ 689 h 3906"/>
                  <a:gd name="T102" fmla="*/ 2603 w 5137"/>
                  <a:gd name="T103" fmla="*/ 964 h 3906"/>
                  <a:gd name="T104" fmla="*/ 3072 w 5137"/>
                  <a:gd name="T105" fmla="*/ 1256 h 3906"/>
                  <a:gd name="T106" fmla="*/ 3524 w 5137"/>
                  <a:gd name="T107" fmla="*/ 1669 h 3906"/>
                  <a:gd name="T108" fmla="*/ 3940 w 5137"/>
                  <a:gd name="T109" fmla="*/ 1970 h 3906"/>
                  <a:gd name="T110" fmla="*/ 4287 w 5137"/>
                  <a:gd name="T111" fmla="*/ 2278 h 3906"/>
                  <a:gd name="T112" fmla="*/ 4710 w 5137"/>
                  <a:gd name="T113" fmla="*/ 2901 h 3906"/>
                  <a:gd name="T114" fmla="*/ 5037 w 5137"/>
                  <a:gd name="T115" fmla="*/ 3525 h 3906"/>
                  <a:gd name="T116" fmla="*/ 5137 w 5137"/>
                  <a:gd name="T117" fmla="*/ 3840 h 3906"/>
                  <a:gd name="T118" fmla="*/ 5068 w 5137"/>
                  <a:gd name="T119" fmla="*/ 3902 h 3906"/>
                  <a:gd name="T120" fmla="*/ 4889 w 5137"/>
                  <a:gd name="T121" fmla="*/ 3783 h 39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37"/>
                  <a:gd name="T184" fmla="*/ 0 h 3906"/>
                  <a:gd name="T185" fmla="*/ 5137 w 5137"/>
                  <a:gd name="T186" fmla="*/ 3906 h 39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37" h="3906">
                    <a:moveTo>
                      <a:pt x="4679" y="3579"/>
                    </a:moveTo>
                    <a:lnTo>
                      <a:pt x="4662" y="3560"/>
                    </a:lnTo>
                    <a:lnTo>
                      <a:pt x="4639" y="3538"/>
                    </a:lnTo>
                    <a:lnTo>
                      <a:pt x="4612" y="3511"/>
                    </a:lnTo>
                    <a:lnTo>
                      <a:pt x="4579" y="3483"/>
                    </a:lnTo>
                    <a:lnTo>
                      <a:pt x="4543" y="3451"/>
                    </a:lnTo>
                    <a:lnTo>
                      <a:pt x="4503" y="3418"/>
                    </a:lnTo>
                    <a:lnTo>
                      <a:pt x="4461" y="3384"/>
                    </a:lnTo>
                    <a:lnTo>
                      <a:pt x="4416" y="3348"/>
                    </a:lnTo>
                    <a:lnTo>
                      <a:pt x="4370" y="3313"/>
                    </a:lnTo>
                    <a:lnTo>
                      <a:pt x="4323" y="3279"/>
                    </a:lnTo>
                    <a:lnTo>
                      <a:pt x="4276" y="3245"/>
                    </a:lnTo>
                    <a:lnTo>
                      <a:pt x="4229" y="3214"/>
                    </a:lnTo>
                    <a:lnTo>
                      <a:pt x="4182" y="3186"/>
                    </a:lnTo>
                    <a:lnTo>
                      <a:pt x="4139" y="3159"/>
                    </a:lnTo>
                    <a:lnTo>
                      <a:pt x="4116" y="3147"/>
                    </a:lnTo>
                    <a:lnTo>
                      <a:pt x="4096" y="3137"/>
                    </a:lnTo>
                    <a:lnTo>
                      <a:pt x="4076" y="3127"/>
                    </a:lnTo>
                    <a:lnTo>
                      <a:pt x="4056" y="3118"/>
                    </a:lnTo>
                    <a:lnTo>
                      <a:pt x="4019" y="3103"/>
                    </a:lnTo>
                    <a:lnTo>
                      <a:pt x="3984" y="3091"/>
                    </a:lnTo>
                    <a:lnTo>
                      <a:pt x="3953" y="3079"/>
                    </a:lnTo>
                    <a:lnTo>
                      <a:pt x="3924" y="3071"/>
                    </a:lnTo>
                    <a:lnTo>
                      <a:pt x="3874" y="3057"/>
                    </a:lnTo>
                    <a:lnTo>
                      <a:pt x="3834" y="3043"/>
                    </a:lnTo>
                    <a:lnTo>
                      <a:pt x="3818" y="3037"/>
                    </a:lnTo>
                    <a:lnTo>
                      <a:pt x="3803" y="3028"/>
                    </a:lnTo>
                    <a:lnTo>
                      <a:pt x="3797" y="3025"/>
                    </a:lnTo>
                    <a:lnTo>
                      <a:pt x="3792" y="3020"/>
                    </a:lnTo>
                    <a:lnTo>
                      <a:pt x="3786" y="3013"/>
                    </a:lnTo>
                    <a:lnTo>
                      <a:pt x="3782" y="3008"/>
                    </a:lnTo>
                    <a:lnTo>
                      <a:pt x="3777" y="3002"/>
                    </a:lnTo>
                    <a:lnTo>
                      <a:pt x="3773" y="2995"/>
                    </a:lnTo>
                    <a:lnTo>
                      <a:pt x="3769" y="2987"/>
                    </a:lnTo>
                    <a:lnTo>
                      <a:pt x="3767" y="2978"/>
                    </a:lnTo>
                    <a:lnTo>
                      <a:pt x="3763" y="2958"/>
                    </a:lnTo>
                    <a:lnTo>
                      <a:pt x="3761" y="2936"/>
                    </a:lnTo>
                    <a:lnTo>
                      <a:pt x="3759" y="2911"/>
                    </a:lnTo>
                    <a:lnTo>
                      <a:pt x="3759" y="2890"/>
                    </a:lnTo>
                    <a:lnTo>
                      <a:pt x="3761" y="2869"/>
                    </a:lnTo>
                    <a:lnTo>
                      <a:pt x="3764" y="2851"/>
                    </a:lnTo>
                    <a:lnTo>
                      <a:pt x="3768" y="2835"/>
                    </a:lnTo>
                    <a:lnTo>
                      <a:pt x="3774" y="2820"/>
                    </a:lnTo>
                    <a:lnTo>
                      <a:pt x="3782" y="2809"/>
                    </a:lnTo>
                    <a:lnTo>
                      <a:pt x="3791" y="2797"/>
                    </a:lnTo>
                    <a:lnTo>
                      <a:pt x="3796" y="2794"/>
                    </a:lnTo>
                    <a:lnTo>
                      <a:pt x="3802" y="2790"/>
                    </a:lnTo>
                    <a:lnTo>
                      <a:pt x="3807" y="2787"/>
                    </a:lnTo>
                    <a:lnTo>
                      <a:pt x="3813" y="2784"/>
                    </a:lnTo>
                    <a:lnTo>
                      <a:pt x="3827" y="2781"/>
                    </a:lnTo>
                    <a:lnTo>
                      <a:pt x="3842" y="2780"/>
                    </a:lnTo>
                    <a:lnTo>
                      <a:pt x="3859" y="2780"/>
                    </a:lnTo>
                    <a:lnTo>
                      <a:pt x="3877" y="2784"/>
                    </a:lnTo>
                    <a:lnTo>
                      <a:pt x="3897" y="2789"/>
                    </a:lnTo>
                    <a:lnTo>
                      <a:pt x="3918" y="2797"/>
                    </a:lnTo>
                    <a:lnTo>
                      <a:pt x="3954" y="2809"/>
                    </a:lnTo>
                    <a:lnTo>
                      <a:pt x="3988" y="2817"/>
                    </a:lnTo>
                    <a:lnTo>
                      <a:pt x="4018" y="2822"/>
                    </a:lnTo>
                    <a:lnTo>
                      <a:pt x="4043" y="2824"/>
                    </a:lnTo>
                    <a:lnTo>
                      <a:pt x="4053" y="2824"/>
                    </a:lnTo>
                    <a:lnTo>
                      <a:pt x="4063" y="2822"/>
                    </a:lnTo>
                    <a:lnTo>
                      <a:pt x="4070" y="2821"/>
                    </a:lnTo>
                    <a:lnTo>
                      <a:pt x="4076" y="2819"/>
                    </a:lnTo>
                    <a:lnTo>
                      <a:pt x="4080" y="2816"/>
                    </a:lnTo>
                    <a:lnTo>
                      <a:pt x="4083" y="2812"/>
                    </a:lnTo>
                    <a:lnTo>
                      <a:pt x="4083" y="2807"/>
                    </a:lnTo>
                    <a:lnTo>
                      <a:pt x="4081" y="2802"/>
                    </a:lnTo>
                    <a:lnTo>
                      <a:pt x="4070" y="2780"/>
                    </a:lnTo>
                    <a:lnTo>
                      <a:pt x="4060" y="2762"/>
                    </a:lnTo>
                    <a:lnTo>
                      <a:pt x="4051" y="2749"/>
                    </a:lnTo>
                    <a:lnTo>
                      <a:pt x="4043" y="2740"/>
                    </a:lnTo>
                    <a:lnTo>
                      <a:pt x="4035" y="2734"/>
                    </a:lnTo>
                    <a:lnTo>
                      <a:pt x="4028" y="2730"/>
                    </a:lnTo>
                    <a:lnTo>
                      <a:pt x="4020" y="2728"/>
                    </a:lnTo>
                    <a:lnTo>
                      <a:pt x="4010" y="2728"/>
                    </a:lnTo>
                    <a:lnTo>
                      <a:pt x="3990" y="2729"/>
                    </a:lnTo>
                    <a:lnTo>
                      <a:pt x="3962" y="2729"/>
                    </a:lnTo>
                    <a:lnTo>
                      <a:pt x="3944" y="2728"/>
                    </a:lnTo>
                    <a:lnTo>
                      <a:pt x="3924" y="2724"/>
                    </a:lnTo>
                    <a:lnTo>
                      <a:pt x="3900" y="2718"/>
                    </a:lnTo>
                    <a:lnTo>
                      <a:pt x="3874" y="2709"/>
                    </a:lnTo>
                    <a:lnTo>
                      <a:pt x="3847" y="2700"/>
                    </a:lnTo>
                    <a:lnTo>
                      <a:pt x="3823" y="2694"/>
                    </a:lnTo>
                    <a:lnTo>
                      <a:pt x="3801" y="2691"/>
                    </a:lnTo>
                    <a:lnTo>
                      <a:pt x="3779" y="2690"/>
                    </a:lnTo>
                    <a:lnTo>
                      <a:pt x="3761" y="2689"/>
                    </a:lnTo>
                    <a:lnTo>
                      <a:pt x="3743" y="2688"/>
                    </a:lnTo>
                    <a:lnTo>
                      <a:pt x="3726" y="2686"/>
                    </a:lnTo>
                    <a:lnTo>
                      <a:pt x="3711" y="2684"/>
                    </a:lnTo>
                    <a:lnTo>
                      <a:pt x="3703" y="2683"/>
                    </a:lnTo>
                    <a:lnTo>
                      <a:pt x="3696" y="2680"/>
                    </a:lnTo>
                    <a:lnTo>
                      <a:pt x="3688" y="2676"/>
                    </a:lnTo>
                    <a:lnTo>
                      <a:pt x="3681" y="2673"/>
                    </a:lnTo>
                    <a:lnTo>
                      <a:pt x="3675" y="2668"/>
                    </a:lnTo>
                    <a:lnTo>
                      <a:pt x="3667" y="2661"/>
                    </a:lnTo>
                    <a:lnTo>
                      <a:pt x="3660" y="2655"/>
                    </a:lnTo>
                    <a:lnTo>
                      <a:pt x="3653" y="2646"/>
                    </a:lnTo>
                    <a:lnTo>
                      <a:pt x="3646" y="2638"/>
                    </a:lnTo>
                    <a:lnTo>
                      <a:pt x="3638" y="2626"/>
                    </a:lnTo>
                    <a:lnTo>
                      <a:pt x="3631" y="2615"/>
                    </a:lnTo>
                    <a:lnTo>
                      <a:pt x="3623" y="2601"/>
                    </a:lnTo>
                    <a:lnTo>
                      <a:pt x="3608" y="2569"/>
                    </a:lnTo>
                    <a:lnTo>
                      <a:pt x="3592" y="2530"/>
                    </a:lnTo>
                    <a:lnTo>
                      <a:pt x="3585" y="2510"/>
                    </a:lnTo>
                    <a:lnTo>
                      <a:pt x="3580" y="2493"/>
                    </a:lnTo>
                    <a:lnTo>
                      <a:pt x="3577" y="2477"/>
                    </a:lnTo>
                    <a:lnTo>
                      <a:pt x="3577" y="2463"/>
                    </a:lnTo>
                    <a:lnTo>
                      <a:pt x="3578" y="2452"/>
                    </a:lnTo>
                    <a:lnTo>
                      <a:pt x="3582" y="2442"/>
                    </a:lnTo>
                    <a:lnTo>
                      <a:pt x="3587" y="2434"/>
                    </a:lnTo>
                    <a:lnTo>
                      <a:pt x="3593" y="2427"/>
                    </a:lnTo>
                    <a:lnTo>
                      <a:pt x="3601" y="2422"/>
                    </a:lnTo>
                    <a:lnTo>
                      <a:pt x="3610" y="2418"/>
                    </a:lnTo>
                    <a:lnTo>
                      <a:pt x="3620" y="2414"/>
                    </a:lnTo>
                    <a:lnTo>
                      <a:pt x="3631" y="2413"/>
                    </a:lnTo>
                    <a:lnTo>
                      <a:pt x="3653" y="2412"/>
                    </a:lnTo>
                    <a:lnTo>
                      <a:pt x="3676" y="2412"/>
                    </a:lnTo>
                    <a:lnTo>
                      <a:pt x="3698" y="2414"/>
                    </a:lnTo>
                    <a:lnTo>
                      <a:pt x="3719" y="2415"/>
                    </a:lnTo>
                    <a:lnTo>
                      <a:pt x="3736" y="2417"/>
                    </a:lnTo>
                    <a:lnTo>
                      <a:pt x="3748" y="2415"/>
                    </a:lnTo>
                    <a:lnTo>
                      <a:pt x="3751" y="2413"/>
                    </a:lnTo>
                    <a:lnTo>
                      <a:pt x="3753" y="2410"/>
                    </a:lnTo>
                    <a:lnTo>
                      <a:pt x="3753" y="2407"/>
                    </a:lnTo>
                    <a:lnTo>
                      <a:pt x="3751" y="2402"/>
                    </a:lnTo>
                    <a:lnTo>
                      <a:pt x="3746" y="2396"/>
                    </a:lnTo>
                    <a:lnTo>
                      <a:pt x="3738" y="2388"/>
                    </a:lnTo>
                    <a:lnTo>
                      <a:pt x="3728" y="2378"/>
                    </a:lnTo>
                    <a:lnTo>
                      <a:pt x="3716" y="2367"/>
                    </a:lnTo>
                    <a:lnTo>
                      <a:pt x="3712" y="2363"/>
                    </a:lnTo>
                    <a:lnTo>
                      <a:pt x="3701" y="2352"/>
                    </a:lnTo>
                    <a:lnTo>
                      <a:pt x="3683" y="2336"/>
                    </a:lnTo>
                    <a:lnTo>
                      <a:pt x="3660" y="2317"/>
                    </a:lnTo>
                    <a:lnTo>
                      <a:pt x="3646" y="2308"/>
                    </a:lnTo>
                    <a:lnTo>
                      <a:pt x="3631" y="2299"/>
                    </a:lnTo>
                    <a:lnTo>
                      <a:pt x="3615" y="2292"/>
                    </a:lnTo>
                    <a:lnTo>
                      <a:pt x="3597" y="2286"/>
                    </a:lnTo>
                    <a:lnTo>
                      <a:pt x="3578" y="2281"/>
                    </a:lnTo>
                    <a:lnTo>
                      <a:pt x="3559" y="2278"/>
                    </a:lnTo>
                    <a:lnTo>
                      <a:pt x="3539" y="2277"/>
                    </a:lnTo>
                    <a:lnTo>
                      <a:pt x="3519" y="2278"/>
                    </a:lnTo>
                    <a:lnTo>
                      <a:pt x="3497" y="2281"/>
                    </a:lnTo>
                    <a:lnTo>
                      <a:pt x="3476" y="2283"/>
                    </a:lnTo>
                    <a:lnTo>
                      <a:pt x="3456" y="2283"/>
                    </a:lnTo>
                    <a:lnTo>
                      <a:pt x="3436" y="2283"/>
                    </a:lnTo>
                    <a:lnTo>
                      <a:pt x="3418" y="2283"/>
                    </a:lnTo>
                    <a:lnTo>
                      <a:pt x="3399" y="2279"/>
                    </a:lnTo>
                    <a:lnTo>
                      <a:pt x="3381" y="2276"/>
                    </a:lnTo>
                    <a:lnTo>
                      <a:pt x="3365" y="2269"/>
                    </a:lnTo>
                    <a:lnTo>
                      <a:pt x="3349" y="2262"/>
                    </a:lnTo>
                    <a:lnTo>
                      <a:pt x="3334" y="2252"/>
                    </a:lnTo>
                    <a:lnTo>
                      <a:pt x="3328" y="2246"/>
                    </a:lnTo>
                    <a:lnTo>
                      <a:pt x="3320" y="2240"/>
                    </a:lnTo>
                    <a:lnTo>
                      <a:pt x="3314" y="2232"/>
                    </a:lnTo>
                    <a:lnTo>
                      <a:pt x="3308" y="2225"/>
                    </a:lnTo>
                    <a:lnTo>
                      <a:pt x="3303" y="2216"/>
                    </a:lnTo>
                    <a:lnTo>
                      <a:pt x="3296" y="2207"/>
                    </a:lnTo>
                    <a:lnTo>
                      <a:pt x="3291" y="2197"/>
                    </a:lnTo>
                    <a:lnTo>
                      <a:pt x="3286" y="2186"/>
                    </a:lnTo>
                    <a:lnTo>
                      <a:pt x="3278" y="2162"/>
                    </a:lnTo>
                    <a:lnTo>
                      <a:pt x="3272" y="2135"/>
                    </a:lnTo>
                    <a:lnTo>
                      <a:pt x="3273" y="2127"/>
                    </a:lnTo>
                    <a:lnTo>
                      <a:pt x="3278" y="2110"/>
                    </a:lnTo>
                    <a:lnTo>
                      <a:pt x="3284" y="2098"/>
                    </a:lnTo>
                    <a:lnTo>
                      <a:pt x="3291" y="2090"/>
                    </a:lnTo>
                    <a:lnTo>
                      <a:pt x="3296" y="2085"/>
                    </a:lnTo>
                    <a:lnTo>
                      <a:pt x="3303" y="2081"/>
                    </a:lnTo>
                    <a:lnTo>
                      <a:pt x="3309" y="2078"/>
                    </a:lnTo>
                    <a:lnTo>
                      <a:pt x="3315" y="2076"/>
                    </a:lnTo>
                    <a:lnTo>
                      <a:pt x="3333" y="2072"/>
                    </a:lnTo>
                    <a:lnTo>
                      <a:pt x="3349" y="2069"/>
                    </a:lnTo>
                    <a:lnTo>
                      <a:pt x="3355" y="2067"/>
                    </a:lnTo>
                    <a:lnTo>
                      <a:pt x="3360" y="2064"/>
                    </a:lnTo>
                    <a:lnTo>
                      <a:pt x="3364" y="2061"/>
                    </a:lnTo>
                    <a:lnTo>
                      <a:pt x="3365" y="2057"/>
                    </a:lnTo>
                    <a:lnTo>
                      <a:pt x="3364" y="2052"/>
                    </a:lnTo>
                    <a:lnTo>
                      <a:pt x="3360" y="2047"/>
                    </a:lnTo>
                    <a:lnTo>
                      <a:pt x="3354" y="2041"/>
                    </a:lnTo>
                    <a:lnTo>
                      <a:pt x="3343" y="2032"/>
                    </a:lnTo>
                    <a:lnTo>
                      <a:pt x="3328" y="2024"/>
                    </a:lnTo>
                    <a:lnTo>
                      <a:pt x="3309" y="2012"/>
                    </a:lnTo>
                    <a:lnTo>
                      <a:pt x="3285" y="2001"/>
                    </a:lnTo>
                    <a:lnTo>
                      <a:pt x="3257" y="1987"/>
                    </a:lnTo>
                    <a:lnTo>
                      <a:pt x="3245" y="1989"/>
                    </a:lnTo>
                    <a:lnTo>
                      <a:pt x="3218" y="1991"/>
                    </a:lnTo>
                    <a:lnTo>
                      <a:pt x="3198" y="1991"/>
                    </a:lnTo>
                    <a:lnTo>
                      <a:pt x="3177" y="1990"/>
                    </a:lnTo>
                    <a:lnTo>
                      <a:pt x="3152" y="1986"/>
                    </a:lnTo>
                    <a:lnTo>
                      <a:pt x="3127" y="1981"/>
                    </a:lnTo>
                    <a:lnTo>
                      <a:pt x="3113" y="1977"/>
                    </a:lnTo>
                    <a:lnTo>
                      <a:pt x="3099" y="1972"/>
                    </a:lnTo>
                    <a:lnTo>
                      <a:pt x="3086" y="1966"/>
                    </a:lnTo>
                    <a:lnTo>
                      <a:pt x="3072" y="1960"/>
                    </a:lnTo>
                    <a:lnTo>
                      <a:pt x="3058" y="1952"/>
                    </a:lnTo>
                    <a:lnTo>
                      <a:pt x="3046" y="1945"/>
                    </a:lnTo>
                    <a:lnTo>
                      <a:pt x="3032" y="1935"/>
                    </a:lnTo>
                    <a:lnTo>
                      <a:pt x="3018" y="1924"/>
                    </a:lnTo>
                    <a:lnTo>
                      <a:pt x="3006" y="1912"/>
                    </a:lnTo>
                    <a:lnTo>
                      <a:pt x="2993" y="1899"/>
                    </a:lnTo>
                    <a:lnTo>
                      <a:pt x="2981" y="1885"/>
                    </a:lnTo>
                    <a:lnTo>
                      <a:pt x="2970" y="1869"/>
                    </a:lnTo>
                    <a:lnTo>
                      <a:pt x="2958" y="1851"/>
                    </a:lnTo>
                    <a:lnTo>
                      <a:pt x="2948" y="1833"/>
                    </a:lnTo>
                    <a:lnTo>
                      <a:pt x="2938" y="1811"/>
                    </a:lnTo>
                    <a:lnTo>
                      <a:pt x="2930" y="1789"/>
                    </a:lnTo>
                    <a:lnTo>
                      <a:pt x="2932" y="1783"/>
                    </a:lnTo>
                    <a:lnTo>
                      <a:pt x="2940" y="1768"/>
                    </a:lnTo>
                    <a:lnTo>
                      <a:pt x="2948" y="1759"/>
                    </a:lnTo>
                    <a:lnTo>
                      <a:pt x="2960" y="1749"/>
                    </a:lnTo>
                    <a:lnTo>
                      <a:pt x="2966" y="1745"/>
                    </a:lnTo>
                    <a:lnTo>
                      <a:pt x="2975" y="1741"/>
                    </a:lnTo>
                    <a:lnTo>
                      <a:pt x="2983" y="1738"/>
                    </a:lnTo>
                    <a:lnTo>
                      <a:pt x="2995" y="1735"/>
                    </a:lnTo>
                    <a:lnTo>
                      <a:pt x="2999" y="1733"/>
                    </a:lnTo>
                    <a:lnTo>
                      <a:pt x="3003" y="1732"/>
                    </a:lnTo>
                    <a:lnTo>
                      <a:pt x="3006" y="1730"/>
                    </a:lnTo>
                    <a:lnTo>
                      <a:pt x="3007" y="1728"/>
                    </a:lnTo>
                    <a:lnTo>
                      <a:pt x="3008" y="1725"/>
                    </a:lnTo>
                    <a:lnTo>
                      <a:pt x="3008" y="1723"/>
                    </a:lnTo>
                    <a:lnTo>
                      <a:pt x="3007" y="1720"/>
                    </a:lnTo>
                    <a:lnTo>
                      <a:pt x="3004" y="1718"/>
                    </a:lnTo>
                    <a:lnTo>
                      <a:pt x="2998" y="1713"/>
                    </a:lnTo>
                    <a:lnTo>
                      <a:pt x="2990" y="1707"/>
                    </a:lnTo>
                    <a:lnTo>
                      <a:pt x="2978" y="1700"/>
                    </a:lnTo>
                    <a:lnTo>
                      <a:pt x="2965" y="1694"/>
                    </a:lnTo>
                    <a:lnTo>
                      <a:pt x="2935" y="1682"/>
                    </a:lnTo>
                    <a:lnTo>
                      <a:pt x="2902" y="1670"/>
                    </a:lnTo>
                    <a:lnTo>
                      <a:pt x="2872" y="1659"/>
                    </a:lnTo>
                    <a:lnTo>
                      <a:pt x="2846" y="1650"/>
                    </a:lnTo>
                    <a:lnTo>
                      <a:pt x="2834" y="1648"/>
                    </a:lnTo>
                    <a:lnTo>
                      <a:pt x="2821" y="1647"/>
                    </a:lnTo>
                    <a:lnTo>
                      <a:pt x="2806" y="1647"/>
                    </a:lnTo>
                    <a:lnTo>
                      <a:pt x="2790" y="1648"/>
                    </a:lnTo>
                    <a:lnTo>
                      <a:pt x="2772" y="1649"/>
                    </a:lnTo>
                    <a:lnTo>
                      <a:pt x="2754" y="1649"/>
                    </a:lnTo>
                    <a:lnTo>
                      <a:pt x="2735" y="1649"/>
                    </a:lnTo>
                    <a:lnTo>
                      <a:pt x="2715" y="1647"/>
                    </a:lnTo>
                    <a:lnTo>
                      <a:pt x="2695" y="1643"/>
                    </a:lnTo>
                    <a:lnTo>
                      <a:pt x="2675" y="1637"/>
                    </a:lnTo>
                    <a:lnTo>
                      <a:pt x="2664" y="1633"/>
                    </a:lnTo>
                    <a:lnTo>
                      <a:pt x="2654" y="1628"/>
                    </a:lnTo>
                    <a:lnTo>
                      <a:pt x="2644" y="1622"/>
                    </a:lnTo>
                    <a:lnTo>
                      <a:pt x="2634" y="1614"/>
                    </a:lnTo>
                    <a:lnTo>
                      <a:pt x="2623" y="1607"/>
                    </a:lnTo>
                    <a:lnTo>
                      <a:pt x="2613" y="1598"/>
                    </a:lnTo>
                    <a:lnTo>
                      <a:pt x="2603" y="1588"/>
                    </a:lnTo>
                    <a:lnTo>
                      <a:pt x="2593" y="1577"/>
                    </a:lnTo>
                    <a:lnTo>
                      <a:pt x="2583" y="1563"/>
                    </a:lnTo>
                    <a:lnTo>
                      <a:pt x="2574" y="1549"/>
                    </a:lnTo>
                    <a:lnTo>
                      <a:pt x="2564" y="1534"/>
                    </a:lnTo>
                    <a:lnTo>
                      <a:pt x="2554" y="1517"/>
                    </a:lnTo>
                    <a:lnTo>
                      <a:pt x="2553" y="1504"/>
                    </a:lnTo>
                    <a:lnTo>
                      <a:pt x="2553" y="1473"/>
                    </a:lnTo>
                    <a:lnTo>
                      <a:pt x="2554" y="1464"/>
                    </a:lnTo>
                    <a:lnTo>
                      <a:pt x="2555" y="1456"/>
                    </a:lnTo>
                    <a:lnTo>
                      <a:pt x="2558" y="1448"/>
                    </a:lnTo>
                    <a:lnTo>
                      <a:pt x="2560" y="1441"/>
                    </a:lnTo>
                    <a:lnTo>
                      <a:pt x="2565" y="1433"/>
                    </a:lnTo>
                    <a:lnTo>
                      <a:pt x="2570" y="1427"/>
                    </a:lnTo>
                    <a:lnTo>
                      <a:pt x="2576" y="1422"/>
                    </a:lnTo>
                    <a:lnTo>
                      <a:pt x="2584" y="1418"/>
                    </a:lnTo>
                    <a:lnTo>
                      <a:pt x="2590" y="1416"/>
                    </a:lnTo>
                    <a:lnTo>
                      <a:pt x="2593" y="1413"/>
                    </a:lnTo>
                    <a:lnTo>
                      <a:pt x="2591" y="1409"/>
                    </a:lnTo>
                    <a:lnTo>
                      <a:pt x="2589" y="1405"/>
                    </a:lnTo>
                    <a:lnTo>
                      <a:pt x="2583" y="1400"/>
                    </a:lnTo>
                    <a:lnTo>
                      <a:pt x="2574" y="1393"/>
                    </a:lnTo>
                    <a:lnTo>
                      <a:pt x="2564" y="1387"/>
                    </a:lnTo>
                    <a:lnTo>
                      <a:pt x="2550" y="1381"/>
                    </a:lnTo>
                    <a:lnTo>
                      <a:pt x="2519" y="1366"/>
                    </a:lnTo>
                    <a:lnTo>
                      <a:pt x="2482" y="1351"/>
                    </a:lnTo>
                    <a:lnTo>
                      <a:pt x="2438" y="1335"/>
                    </a:lnTo>
                    <a:lnTo>
                      <a:pt x="2392" y="1320"/>
                    </a:lnTo>
                    <a:lnTo>
                      <a:pt x="2344" y="1308"/>
                    </a:lnTo>
                    <a:lnTo>
                      <a:pt x="2302" y="1301"/>
                    </a:lnTo>
                    <a:lnTo>
                      <a:pt x="2262" y="1293"/>
                    </a:lnTo>
                    <a:lnTo>
                      <a:pt x="2226" y="1286"/>
                    </a:lnTo>
                    <a:lnTo>
                      <a:pt x="2208" y="1281"/>
                    </a:lnTo>
                    <a:lnTo>
                      <a:pt x="2192" y="1273"/>
                    </a:lnTo>
                    <a:lnTo>
                      <a:pt x="2177" y="1266"/>
                    </a:lnTo>
                    <a:lnTo>
                      <a:pt x="2163" y="1256"/>
                    </a:lnTo>
                    <a:lnTo>
                      <a:pt x="2150" y="1245"/>
                    </a:lnTo>
                    <a:lnTo>
                      <a:pt x="2137" y="1231"/>
                    </a:lnTo>
                    <a:lnTo>
                      <a:pt x="2126" y="1215"/>
                    </a:lnTo>
                    <a:lnTo>
                      <a:pt x="2115" y="1196"/>
                    </a:lnTo>
                    <a:lnTo>
                      <a:pt x="2116" y="1184"/>
                    </a:lnTo>
                    <a:lnTo>
                      <a:pt x="2120" y="1156"/>
                    </a:lnTo>
                    <a:lnTo>
                      <a:pt x="2124" y="1140"/>
                    </a:lnTo>
                    <a:lnTo>
                      <a:pt x="2127" y="1124"/>
                    </a:lnTo>
                    <a:lnTo>
                      <a:pt x="2130" y="1115"/>
                    </a:lnTo>
                    <a:lnTo>
                      <a:pt x="2132" y="1109"/>
                    </a:lnTo>
                    <a:lnTo>
                      <a:pt x="2136" y="1102"/>
                    </a:lnTo>
                    <a:lnTo>
                      <a:pt x="2140" y="1097"/>
                    </a:lnTo>
                    <a:lnTo>
                      <a:pt x="2141" y="1095"/>
                    </a:lnTo>
                    <a:lnTo>
                      <a:pt x="2142" y="1092"/>
                    </a:lnTo>
                    <a:lnTo>
                      <a:pt x="2142" y="1090"/>
                    </a:lnTo>
                    <a:lnTo>
                      <a:pt x="2141" y="1089"/>
                    </a:lnTo>
                    <a:lnTo>
                      <a:pt x="2139" y="1085"/>
                    </a:lnTo>
                    <a:lnTo>
                      <a:pt x="2134" y="1081"/>
                    </a:lnTo>
                    <a:lnTo>
                      <a:pt x="2127" y="1077"/>
                    </a:lnTo>
                    <a:lnTo>
                      <a:pt x="2119" y="1074"/>
                    </a:lnTo>
                    <a:lnTo>
                      <a:pt x="2109" y="1071"/>
                    </a:lnTo>
                    <a:lnTo>
                      <a:pt x="2097" y="1069"/>
                    </a:lnTo>
                    <a:lnTo>
                      <a:pt x="2071" y="1064"/>
                    </a:lnTo>
                    <a:lnTo>
                      <a:pt x="2045" y="1060"/>
                    </a:lnTo>
                    <a:lnTo>
                      <a:pt x="2017" y="1059"/>
                    </a:lnTo>
                    <a:lnTo>
                      <a:pt x="1991" y="1058"/>
                    </a:lnTo>
                    <a:lnTo>
                      <a:pt x="1963" y="1058"/>
                    </a:lnTo>
                    <a:lnTo>
                      <a:pt x="1925" y="1056"/>
                    </a:lnTo>
                    <a:lnTo>
                      <a:pt x="1904" y="1055"/>
                    </a:lnTo>
                    <a:lnTo>
                      <a:pt x="1881" y="1053"/>
                    </a:lnTo>
                    <a:lnTo>
                      <a:pt x="1859" y="1049"/>
                    </a:lnTo>
                    <a:lnTo>
                      <a:pt x="1835" y="1043"/>
                    </a:lnTo>
                    <a:lnTo>
                      <a:pt x="1812" y="1035"/>
                    </a:lnTo>
                    <a:lnTo>
                      <a:pt x="1789" y="1026"/>
                    </a:lnTo>
                    <a:lnTo>
                      <a:pt x="1778" y="1020"/>
                    </a:lnTo>
                    <a:lnTo>
                      <a:pt x="1768" y="1014"/>
                    </a:lnTo>
                    <a:lnTo>
                      <a:pt x="1757" y="1008"/>
                    </a:lnTo>
                    <a:lnTo>
                      <a:pt x="1748" y="999"/>
                    </a:lnTo>
                    <a:lnTo>
                      <a:pt x="1738" y="991"/>
                    </a:lnTo>
                    <a:lnTo>
                      <a:pt x="1729" y="981"/>
                    </a:lnTo>
                    <a:lnTo>
                      <a:pt x="1720" y="971"/>
                    </a:lnTo>
                    <a:lnTo>
                      <a:pt x="1713" y="961"/>
                    </a:lnTo>
                    <a:lnTo>
                      <a:pt x="1707" y="950"/>
                    </a:lnTo>
                    <a:lnTo>
                      <a:pt x="1701" y="938"/>
                    </a:lnTo>
                    <a:lnTo>
                      <a:pt x="1694" y="924"/>
                    </a:lnTo>
                    <a:lnTo>
                      <a:pt x="1691" y="909"/>
                    </a:lnTo>
                    <a:lnTo>
                      <a:pt x="1694" y="908"/>
                    </a:lnTo>
                    <a:lnTo>
                      <a:pt x="1704" y="903"/>
                    </a:lnTo>
                    <a:lnTo>
                      <a:pt x="1710" y="899"/>
                    </a:lnTo>
                    <a:lnTo>
                      <a:pt x="1717" y="894"/>
                    </a:lnTo>
                    <a:lnTo>
                      <a:pt x="1723" y="889"/>
                    </a:lnTo>
                    <a:lnTo>
                      <a:pt x="1728" y="883"/>
                    </a:lnTo>
                    <a:lnTo>
                      <a:pt x="1732" y="875"/>
                    </a:lnTo>
                    <a:lnTo>
                      <a:pt x="1734" y="868"/>
                    </a:lnTo>
                    <a:lnTo>
                      <a:pt x="1734" y="859"/>
                    </a:lnTo>
                    <a:lnTo>
                      <a:pt x="1732" y="849"/>
                    </a:lnTo>
                    <a:lnTo>
                      <a:pt x="1725" y="838"/>
                    </a:lnTo>
                    <a:lnTo>
                      <a:pt x="1717" y="827"/>
                    </a:lnTo>
                    <a:lnTo>
                      <a:pt x="1703" y="814"/>
                    </a:lnTo>
                    <a:lnTo>
                      <a:pt x="1686" y="800"/>
                    </a:lnTo>
                    <a:lnTo>
                      <a:pt x="1663" y="784"/>
                    </a:lnTo>
                    <a:lnTo>
                      <a:pt x="1643" y="770"/>
                    </a:lnTo>
                    <a:lnTo>
                      <a:pt x="1632" y="763"/>
                    </a:lnTo>
                    <a:lnTo>
                      <a:pt x="1622" y="758"/>
                    </a:lnTo>
                    <a:lnTo>
                      <a:pt x="1611" y="752"/>
                    </a:lnTo>
                    <a:lnTo>
                      <a:pt x="1598" y="748"/>
                    </a:lnTo>
                    <a:lnTo>
                      <a:pt x="1584" y="744"/>
                    </a:lnTo>
                    <a:lnTo>
                      <a:pt x="1568" y="741"/>
                    </a:lnTo>
                    <a:lnTo>
                      <a:pt x="1551" y="739"/>
                    </a:lnTo>
                    <a:lnTo>
                      <a:pt x="1530" y="738"/>
                    </a:lnTo>
                    <a:lnTo>
                      <a:pt x="1507" y="738"/>
                    </a:lnTo>
                    <a:lnTo>
                      <a:pt x="1481" y="739"/>
                    </a:lnTo>
                    <a:lnTo>
                      <a:pt x="1451" y="743"/>
                    </a:lnTo>
                    <a:lnTo>
                      <a:pt x="1419" y="747"/>
                    </a:lnTo>
                    <a:lnTo>
                      <a:pt x="1402" y="748"/>
                    </a:lnTo>
                    <a:lnTo>
                      <a:pt x="1387" y="748"/>
                    </a:lnTo>
                    <a:lnTo>
                      <a:pt x="1372" y="748"/>
                    </a:lnTo>
                    <a:lnTo>
                      <a:pt x="1357" y="748"/>
                    </a:lnTo>
                    <a:lnTo>
                      <a:pt x="1329" y="745"/>
                    </a:lnTo>
                    <a:lnTo>
                      <a:pt x="1301" y="739"/>
                    </a:lnTo>
                    <a:lnTo>
                      <a:pt x="1275" y="733"/>
                    </a:lnTo>
                    <a:lnTo>
                      <a:pt x="1251" y="724"/>
                    </a:lnTo>
                    <a:lnTo>
                      <a:pt x="1231" y="714"/>
                    </a:lnTo>
                    <a:lnTo>
                      <a:pt x="1213" y="704"/>
                    </a:lnTo>
                    <a:lnTo>
                      <a:pt x="1198" y="693"/>
                    </a:lnTo>
                    <a:lnTo>
                      <a:pt x="1185" y="682"/>
                    </a:lnTo>
                    <a:lnTo>
                      <a:pt x="1180" y="676"/>
                    </a:lnTo>
                    <a:lnTo>
                      <a:pt x="1176" y="671"/>
                    </a:lnTo>
                    <a:lnTo>
                      <a:pt x="1174" y="664"/>
                    </a:lnTo>
                    <a:lnTo>
                      <a:pt x="1171" y="659"/>
                    </a:lnTo>
                    <a:lnTo>
                      <a:pt x="1170" y="654"/>
                    </a:lnTo>
                    <a:lnTo>
                      <a:pt x="1170" y="649"/>
                    </a:lnTo>
                    <a:lnTo>
                      <a:pt x="1171" y="646"/>
                    </a:lnTo>
                    <a:lnTo>
                      <a:pt x="1174" y="641"/>
                    </a:lnTo>
                    <a:lnTo>
                      <a:pt x="1178" y="637"/>
                    </a:lnTo>
                    <a:lnTo>
                      <a:pt x="1183" y="633"/>
                    </a:lnTo>
                    <a:lnTo>
                      <a:pt x="1189" y="631"/>
                    </a:lnTo>
                    <a:lnTo>
                      <a:pt x="1196" y="628"/>
                    </a:lnTo>
                    <a:lnTo>
                      <a:pt x="1201" y="624"/>
                    </a:lnTo>
                    <a:lnTo>
                      <a:pt x="1213" y="616"/>
                    </a:lnTo>
                    <a:lnTo>
                      <a:pt x="1218" y="609"/>
                    </a:lnTo>
                    <a:lnTo>
                      <a:pt x="1221" y="601"/>
                    </a:lnTo>
                    <a:lnTo>
                      <a:pt x="1221" y="597"/>
                    </a:lnTo>
                    <a:lnTo>
                      <a:pt x="1221" y="592"/>
                    </a:lnTo>
                    <a:lnTo>
                      <a:pt x="1221" y="587"/>
                    </a:lnTo>
                    <a:lnTo>
                      <a:pt x="1219" y="582"/>
                    </a:lnTo>
                    <a:lnTo>
                      <a:pt x="1216" y="577"/>
                    </a:lnTo>
                    <a:lnTo>
                      <a:pt x="1213" y="571"/>
                    </a:lnTo>
                    <a:lnTo>
                      <a:pt x="1206" y="565"/>
                    </a:lnTo>
                    <a:lnTo>
                      <a:pt x="1200" y="558"/>
                    </a:lnTo>
                    <a:lnTo>
                      <a:pt x="1191" y="552"/>
                    </a:lnTo>
                    <a:lnTo>
                      <a:pt x="1180" y="546"/>
                    </a:lnTo>
                    <a:lnTo>
                      <a:pt x="1169" y="538"/>
                    </a:lnTo>
                    <a:lnTo>
                      <a:pt x="1154" y="532"/>
                    </a:lnTo>
                    <a:lnTo>
                      <a:pt x="1138" y="525"/>
                    </a:lnTo>
                    <a:lnTo>
                      <a:pt x="1119" y="517"/>
                    </a:lnTo>
                    <a:lnTo>
                      <a:pt x="1098" y="510"/>
                    </a:lnTo>
                    <a:lnTo>
                      <a:pt x="1075" y="502"/>
                    </a:lnTo>
                    <a:lnTo>
                      <a:pt x="1020" y="486"/>
                    </a:lnTo>
                    <a:lnTo>
                      <a:pt x="954" y="470"/>
                    </a:lnTo>
                    <a:lnTo>
                      <a:pt x="934" y="462"/>
                    </a:lnTo>
                    <a:lnTo>
                      <a:pt x="879" y="442"/>
                    </a:lnTo>
                    <a:lnTo>
                      <a:pt x="800" y="411"/>
                    </a:lnTo>
                    <a:lnTo>
                      <a:pt x="701" y="370"/>
                    </a:lnTo>
                    <a:lnTo>
                      <a:pt x="646" y="347"/>
                    </a:lnTo>
                    <a:lnTo>
                      <a:pt x="591" y="321"/>
                    </a:lnTo>
                    <a:lnTo>
                      <a:pt x="535" y="295"/>
                    </a:lnTo>
                    <a:lnTo>
                      <a:pt x="479" y="267"/>
                    </a:lnTo>
                    <a:lnTo>
                      <a:pt x="424" y="239"/>
                    </a:lnTo>
                    <a:lnTo>
                      <a:pt x="372" y="209"/>
                    </a:lnTo>
                    <a:lnTo>
                      <a:pt x="347" y="194"/>
                    </a:lnTo>
                    <a:lnTo>
                      <a:pt x="322" y="179"/>
                    </a:lnTo>
                    <a:lnTo>
                      <a:pt x="299" y="164"/>
                    </a:lnTo>
                    <a:lnTo>
                      <a:pt x="277" y="149"/>
                    </a:lnTo>
                    <a:lnTo>
                      <a:pt x="234" y="120"/>
                    </a:lnTo>
                    <a:lnTo>
                      <a:pt x="193" y="95"/>
                    </a:lnTo>
                    <a:lnTo>
                      <a:pt x="153" y="73"/>
                    </a:lnTo>
                    <a:lnTo>
                      <a:pt x="116" y="53"/>
                    </a:lnTo>
                    <a:lnTo>
                      <a:pt x="52" y="23"/>
                    </a:lnTo>
                    <a:lnTo>
                      <a:pt x="11" y="5"/>
                    </a:lnTo>
                    <a:lnTo>
                      <a:pt x="1" y="2"/>
                    </a:lnTo>
                    <a:lnTo>
                      <a:pt x="0" y="0"/>
                    </a:lnTo>
                    <a:lnTo>
                      <a:pt x="7" y="2"/>
                    </a:lnTo>
                    <a:lnTo>
                      <a:pt x="23" y="8"/>
                    </a:lnTo>
                    <a:lnTo>
                      <a:pt x="92" y="27"/>
                    </a:lnTo>
                    <a:lnTo>
                      <a:pt x="213" y="59"/>
                    </a:lnTo>
                    <a:lnTo>
                      <a:pt x="287" y="79"/>
                    </a:lnTo>
                    <a:lnTo>
                      <a:pt x="360" y="96"/>
                    </a:lnTo>
                    <a:lnTo>
                      <a:pt x="431" y="115"/>
                    </a:lnTo>
                    <a:lnTo>
                      <a:pt x="500" y="131"/>
                    </a:lnTo>
                    <a:lnTo>
                      <a:pt x="567" y="148"/>
                    </a:lnTo>
                    <a:lnTo>
                      <a:pt x="634" y="163"/>
                    </a:lnTo>
                    <a:lnTo>
                      <a:pt x="696" y="178"/>
                    </a:lnTo>
                    <a:lnTo>
                      <a:pt x="756" y="191"/>
                    </a:lnTo>
                    <a:lnTo>
                      <a:pt x="813" y="205"/>
                    </a:lnTo>
                    <a:lnTo>
                      <a:pt x="868" y="216"/>
                    </a:lnTo>
                    <a:lnTo>
                      <a:pt x="919" y="229"/>
                    </a:lnTo>
                    <a:lnTo>
                      <a:pt x="967" y="239"/>
                    </a:lnTo>
                    <a:lnTo>
                      <a:pt x="1012" y="249"/>
                    </a:lnTo>
                    <a:lnTo>
                      <a:pt x="1053" y="257"/>
                    </a:lnTo>
                    <a:lnTo>
                      <a:pt x="1089" y="265"/>
                    </a:lnTo>
                    <a:lnTo>
                      <a:pt x="1122" y="272"/>
                    </a:lnTo>
                    <a:lnTo>
                      <a:pt x="1183" y="286"/>
                    </a:lnTo>
                    <a:lnTo>
                      <a:pt x="1245" y="302"/>
                    </a:lnTo>
                    <a:lnTo>
                      <a:pt x="1307" y="321"/>
                    </a:lnTo>
                    <a:lnTo>
                      <a:pt x="1372" y="342"/>
                    </a:lnTo>
                    <a:lnTo>
                      <a:pt x="1437" y="365"/>
                    </a:lnTo>
                    <a:lnTo>
                      <a:pt x="1503" y="390"/>
                    </a:lnTo>
                    <a:lnTo>
                      <a:pt x="1571" y="416"/>
                    </a:lnTo>
                    <a:lnTo>
                      <a:pt x="1641" y="445"/>
                    </a:lnTo>
                    <a:lnTo>
                      <a:pt x="1679" y="463"/>
                    </a:lnTo>
                    <a:lnTo>
                      <a:pt x="1724" y="487"/>
                    </a:lnTo>
                    <a:lnTo>
                      <a:pt x="1777" y="515"/>
                    </a:lnTo>
                    <a:lnTo>
                      <a:pt x="1834" y="545"/>
                    </a:lnTo>
                    <a:lnTo>
                      <a:pt x="1895" y="578"/>
                    </a:lnTo>
                    <a:lnTo>
                      <a:pt x="1960" y="614"/>
                    </a:lnTo>
                    <a:lnTo>
                      <a:pt x="2026" y="651"/>
                    </a:lnTo>
                    <a:lnTo>
                      <a:pt x="2094" y="689"/>
                    </a:lnTo>
                    <a:lnTo>
                      <a:pt x="2160" y="727"/>
                    </a:lnTo>
                    <a:lnTo>
                      <a:pt x="2226" y="763"/>
                    </a:lnTo>
                    <a:lnTo>
                      <a:pt x="2289" y="799"/>
                    </a:lnTo>
                    <a:lnTo>
                      <a:pt x="2349" y="832"/>
                    </a:lnTo>
                    <a:lnTo>
                      <a:pt x="2406" y="863"/>
                    </a:lnTo>
                    <a:lnTo>
                      <a:pt x="2455" y="889"/>
                    </a:lnTo>
                    <a:lnTo>
                      <a:pt x="2499" y="911"/>
                    </a:lnTo>
                    <a:lnTo>
                      <a:pt x="2535" y="929"/>
                    </a:lnTo>
                    <a:lnTo>
                      <a:pt x="2603" y="964"/>
                    </a:lnTo>
                    <a:lnTo>
                      <a:pt x="2683" y="1006"/>
                    </a:lnTo>
                    <a:lnTo>
                      <a:pt x="2769" y="1055"/>
                    </a:lnTo>
                    <a:lnTo>
                      <a:pt x="2855" y="1106"/>
                    </a:lnTo>
                    <a:lnTo>
                      <a:pt x="2897" y="1132"/>
                    </a:lnTo>
                    <a:lnTo>
                      <a:pt x="2938" y="1159"/>
                    </a:lnTo>
                    <a:lnTo>
                      <a:pt x="2977" y="1185"/>
                    </a:lnTo>
                    <a:lnTo>
                      <a:pt x="3012" y="1210"/>
                    </a:lnTo>
                    <a:lnTo>
                      <a:pt x="3044" y="1234"/>
                    </a:lnTo>
                    <a:lnTo>
                      <a:pt x="3072" y="1256"/>
                    </a:lnTo>
                    <a:lnTo>
                      <a:pt x="3096" y="1276"/>
                    </a:lnTo>
                    <a:lnTo>
                      <a:pt x="3113" y="1295"/>
                    </a:lnTo>
                    <a:lnTo>
                      <a:pt x="3133" y="1316"/>
                    </a:lnTo>
                    <a:lnTo>
                      <a:pt x="3159" y="1343"/>
                    </a:lnTo>
                    <a:lnTo>
                      <a:pt x="3193" y="1375"/>
                    </a:lnTo>
                    <a:lnTo>
                      <a:pt x="3232" y="1412"/>
                    </a:lnTo>
                    <a:lnTo>
                      <a:pt x="3321" y="1493"/>
                    </a:lnTo>
                    <a:lnTo>
                      <a:pt x="3421" y="1582"/>
                    </a:lnTo>
                    <a:lnTo>
                      <a:pt x="3524" y="1669"/>
                    </a:lnTo>
                    <a:lnTo>
                      <a:pt x="3618" y="1748"/>
                    </a:lnTo>
                    <a:lnTo>
                      <a:pt x="3662" y="1783"/>
                    </a:lnTo>
                    <a:lnTo>
                      <a:pt x="3701" y="1811"/>
                    </a:lnTo>
                    <a:lnTo>
                      <a:pt x="3733" y="1836"/>
                    </a:lnTo>
                    <a:lnTo>
                      <a:pt x="3761" y="1854"/>
                    </a:lnTo>
                    <a:lnTo>
                      <a:pt x="3811" y="1885"/>
                    </a:lnTo>
                    <a:lnTo>
                      <a:pt x="3872" y="1924"/>
                    </a:lnTo>
                    <a:lnTo>
                      <a:pt x="3905" y="1945"/>
                    </a:lnTo>
                    <a:lnTo>
                      <a:pt x="3940" y="1970"/>
                    </a:lnTo>
                    <a:lnTo>
                      <a:pt x="3978" y="1995"/>
                    </a:lnTo>
                    <a:lnTo>
                      <a:pt x="4015" y="2024"/>
                    </a:lnTo>
                    <a:lnTo>
                      <a:pt x="4055" y="2054"/>
                    </a:lnTo>
                    <a:lnTo>
                      <a:pt x="4094" y="2085"/>
                    </a:lnTo>
                    <a:lnTo>
                      <a:pt x="4134" y="2120"/>
                    </a:lnTo>
                    <a:lnTo>
                      <a:pt x="4172" y="2156"/>
                    </a:lnTo>
                    <a:lnTo>
                      <a:pt x="4212" y="2195"/>
                    </a:lnTo>
                    <a:lnTo>
                      <a:pt x="4250" y="2235"/>
                    </a:lnTo>
                    <a:lnTo>
                      <a:pt x="4287" y="2278"/>
                    </a:lnTo>
                    <a:lnTo>
                      <a:pt x="4323" y="2323"/>
                    </a:lnTo>
                    <a:lnTo>
                      <a:pt x="4361" y="2373"/>
                    </a:lnTo>
                    <a:lnTo>
                      <a:pt x="4403" y="2430"/>
                    </a:lnTo>
                    <a:lnTo>
                      <a:pt x="4448" y="2494"/>
                    </a:lnTo>
                    <a:lnTo>
                      <a:pt x="4497" y="2565"/>
                    </a:lnTo>
                    <a:lnTo>
                      <a:pt x="4548" y="2643"/>
                    </a:lnTo>
                    <a:lnTo>
                      <a:pt x="4602" y="2724"/>
                    </a:lnTo>
                    <a:lnTo>
                      <a:pt x="4655" y="2811"/>
                    </a:lnTo>
                    <a:lnTo>
                      <a:pt x="4710" y="2901"/>
                    </a:lnTo>
                    <a:lnTo>
                      <a:pt x="4765" y="2993"/>
                    </a:lnTo>
                    <a:lnTo>
                      <a:pt x="4819" y="3088"/>
                    </a:lnTo>
                    <a:lnTo>
                      <a:pt x="4872" y="3186"/>
                    </a:lnTo>
                    <a:lnTo>
                      <a:pt x="4922" y="3283"/>
                    </a:lnTo>
                    <a:lnTo>
                      <a:pt x="4947" y="3332"/>
                    </a:lnTo>
                    <a:lnTo>
                      <a:pt x="4971" y="3380"/>
                    </a:lnTo>
                    <a:lnTo>
                      <a:pt x="4994" y="3429"/>
                    </a:lnTo>
                    <a:lnTo>
                      <a:pt x="5016" y="3478"/>
                    </a:lnTo>
                    <a:lnTo>
                      <a:pt x="5037" y="3525"/>
                    </a:lnTo>
                    <a:lnTo>
                      <a:pt x="5057" y="3574"/>
                    </a:lnTo>
                    <a:lnTo>
                      <a:pt x="5076" y="3620"/>
                    </a:lnTo>
                    <a:lnTo>
                      <a:pt x="5095" y="3667"/>
                    </a:lnTo>
                    <a:lnTo>
                      <a:pt x="5107" y="3705"/>
                    </a:lnTo>
                    <a:lnTo>
                      <a:pt x="5118" y="3738"/>
                    </a:lnTo>
                    <a:lnTo>
                      <a:pt x="5126" y="3768"/>
                    </a:lnTo>
                    <a:lnTo>
                      <a:pt x="5132" y="3796"/>
                    </a:lnTo>
                    <a:lnTo>
                      <a:pt x="5136" y="3820"/>
                    </a:lnTo>
                    <a:lnTo>
                      <a:pt x="5137" y="3840"/>
                    </a:lnTo>
                    <a:lnTo>
                      <a:pt x="5137" y="3858"/>
                    </a:lnTo>
                    <a:lnTo>
                      <a:pt x="5135" y="3873"/>
                    </a:lnTo>
                    <a:lnTo>
                      <a:pt x="5131" y="3885"/>
                    </a:lnTo>
                    <a:lnTo>
                      <a:pt x="5125" y="3895"/>
                    </a:lnTo>
                    <a:lnTo>
                      <a:pt x="5117" y="3901"/>
                    </a:lnTo>
                    <a:lnTo>
                      <a:pt x="5107" y="3905"/>
                    </a:lnTo>
                    <a:lnTo>
                      <a:pt x="5096" y="3906"/>
                    </a:lnTo>
                    <a:lnTo>
                      <a:pt x="5083" y="3906"/>
                    </a:lnTo>
                    <a:lnTo>
                      <a:pt x="5068" y="3902"/>
                    </a:lnTo>
                    <a:lnTo>
                      <a:pt x="5053" y="3897"/>
                    </a:lnTo>
                    <a:lnTo>
                      <a:pt x="5036" y="3890"/>
                    </a:lnTo>
                    <a:lnTo>
                      <a:pt x="5018" y="3880"/>
                    </a:lnTo>
                    <a:lnTo>
                      <a:pt x="5000" y="3868"/>
                    </a:lnTo>
                    <a:lnTo>
                      <a:pt x="4979" y="3855"/>
                    </a:lnTo>
                    <a:lnTo>
                      <a:pt x="4957" y="3840"/>
                    </a:lnTo>
                    <a:lnTo>
                      <a:pt x="4935" y="3822"/>
                    </a:lnTo>
                    <a:lnTo>
                      <a:pt x="4912" y="3803"/>
                    </a:lnTo>
                    <a:lnTo>
                      <a:pt x="4889" y="3783"/>
                    </a:lnTo>
                    <a:lnTo>
                      <a:pt x="4839" y="3740"/>
                    </a:lnTo>
                    <a:lnTo>
                      <a:pt x="4786" y="3690"/>
                    </a:lnTo>
                    <a:lnTo>
                      <a:pt x="4734" y="3636"/>
                    </a:lnTo>
                    <a:lnTo>
                      <a:pt x="4679" y="3579"/>
                    </a:lnTo>
                  </a:path>
                </a:pathLst>
              </a:custGeom>
              <a:noFill/>
              <a:ln w="3175">
                <a:solidFill>
                  <a:srgbClr val="1F1A17"/>
                </a:solidFill>
                <a:round/>
                <a:headEnd/>
                <a:tailEnd/>
              </a:ln>
            </p:spPr>
            <p:txBody>
              <a:bodyPr/>
              <a:lstStyle/>
              <a:p>
                <a:endParaRPr lang="en-US"/>
              </a:p>
            </p:txBody>
          </p:sp>
          <p:sp>
            <p:nvSpPr>
              <p:cNvPr id="1554" name="Freeform 103"/>
              <p:cNvSpPr>
                <a:spLocks/>
              </p:cNvSpPr>
              <p:nvPr/>
            </p:nvSpPr>
            <p:spPr bwMode="auto">
              <a:xfrm>
                <a:off x="1737" y="578"/>
                <a:ext cx="653" cy="1117"/>
              </a:xfrm>
              <a:custGeom>
                <a:avLst/>
                <a:gdLst>
                  <a:gd name="T0" fmla="*/ 2765 w 3268"/>
                  <a:gd name="T1" fmla="*/ 4801 h 5585"/>
                  <a:gd name="T2" fmla="*/ 2536 w 3268"/>
                  <a:gd name="T3" fmla="*/ 4463 h 5585"/>
                  <a:gd name="T4" fmla="*/ 2383 w 3268"/>
                  <a:gd name="T5" fmla="*/ 4260 h 5585"/>
                  <a:gd name="T6" fmla="*/ 2400 w 3268"/>
                  <a:gd name="T7" fmla="*/ 4071 h 5585"/>
                  <a:gd name="T8" fmla="*/ 2447 w 3268"/>
                  <a:gd name="T9" fmla="*/ 4009 h 5585"/>
                  <a:gd name="T10" fmla="*/ 2578 w 3268"/>
                  <a:gd name="T11" fmla="*/ 4207 h 5585"/>
                  <a:gd name="T12" fmla="*/ 2642 w 3268"/>
                  <a:gd name="T13" fmla="*/ 4280 h 5585"/>
                  <a:gd name="T14" fmla="*/ 2668 w 3268"/>
                  <a:gd name="T15" fmla="*/ 4157 h 5585"/>
                  <a:gd name="T16" fmla="*/ 2557 w 3268"/>
                  <a:gd name="T17" fmla="*/ 4038 h 5585"/>
                  <a:gd name="T18" fmla="*/ 2386 w 3268"/>
                  <a:gd name="T19" fmla="*/ 3924 h 5585"/>
                  <a:gd name="T20" fmla="*/ 2335 w 3268"/>
                  <a:gd name="T21" fmla="*/ 3857 h 5585"/>
                  <a:gd name="T22" fmla="*/ 2331 w 3268"/>
                  <a:gd name="T23" fmla="*/ 3673 h 5585"/>
                  <a:gd name="T24" fmla="*/ 2406 w 3268"/>
                  <a:gd name="T25" fmla="*/ 3636 h 5585"/>
                  <a:gd name="T26" fmla="*/ 2521 w 3268"/>
                  <a:gd name="T27" fmla="*/ 3679 h 5585"/>
                  <a:gd name="T28" fmla="*/ 2470 w 3268"/>
                  <a:gd name="T29" fmla="*/ 3560 h 5585"/>
                  <a:gd name="T30" fmla="*/ 2336 w 3268"/>
                  <a:gd name="T31" fmla="*/ 3463 h 5585"/>
                  <a:gd name="T32" fmla="*/ 2196 w 3268"/>
                  <a:gd name="T33" fmla="*/ 3370 h 5585"/>
                  <a:gd name="T34" fmla="*/ 2180 w 3268"/>
                  <a:gd name="T35" fmla="*/ 3265 h 5585"/>
                  <a:gd name="T36" fmla="*/ 2249 w 3268"/>
                  <a:gd name="T37" fmla="*/ 3203 h 5585"/>
                  <a:gd name="T38" fmla="*/ 2295 w 3268"/>
                  <a:gd name="T39" fmla="*/ 3181 h 5585"/>
                  <a:gd name="T40" fmla="*/ 2153 w 3268"/>
                  <a:gd name="T41" fmla="*/ 3067 h 5585"/>
                  <a:gd name="T42" fmla="*/ 2039 w 3268"/>
                  <a:gd name="T43" fmla="*/ 2960 h 5585"/>
                  <a:gd name="T44" fmla="*/ 2002 w 3268"/>
                  <a:gd name="T45" fmla="*/ 2788 h 5585"/>
                  <a:gd name="T46" fmla="*/ 2090 w 3268"/>
                  <a:gd name="T47" fmla="*/ 2763 h 5585"/>
                  <a:gd name="T48" fmla="*/ 2090 w 3268"/>
                  <a:gd name="T49" fmla="*/ 2736 h 5585"/>
                  <a:gd name="T50" fmla="*/ 1945 w 3268"/>
                  <a:gd name="T51" fmla="*/ 2611 h 5585"/>
                  <a:gd name="T52" fmla="*/ 1813 w 3268"/>
                  <a:gd name="T53" fmla="*/ 2534 h 5585"/>
                  <a:gd name="T54" fmla="*/ 1767 w 3268"/>
                  <a:gd name="T55" fmla="*/ 2411 h 5585"/>
                  <a:gd name="T56" fmla="*/ 1813 w 3268"/>
                  <a:gd name="T57" fmla="*/ 2315 h 5585"/>
                  <a:gd name="T58" fmla="*/ 1836 w 3268"/>
                  <a:gd name="T59" fmla="*/ 2294 h 5585"/>
                  <a:gd name="T60" fmla="*/ 1616 w 3268"/>
                  <a:gd name="T61" fmla="*/ 2097 h 5585"/>
                  <a:gd name="T62" fmla="*/ 1486 w 3268"/>
                  <a:gd name="T63" fmla="*/ 1944 h 5585"/>
                  <a:gd name="T64" fmla="*/ 1546 w 3268"/>
                  <a:gd name="T65" fmla="*/ 1841 h 5585"/>
                  <a:gd name="T66" fmla="*/ 1495 w 3268"/>
                  <a:gd name="T67" fmla="*/ 1786 h 5585"/>
                  <a:gd name="T68" fmla="*/ 1284 w 3268"/>
                  <a:gd name="T69" fmla="*/ 1674 h 5585"/>
                  <a:gd name="T70" fmla="*/ 1206 w 3268"/>
                  <a:gd name="T71" fmla="*/ 1563 h 5585"/>
                  <a:gd name="T72" fmla="*/ 1233 w 3268"/>
                  <a:gd name="T73" fmla="*/ 1490 h 5585"/>
                  <a:gd name="T74" fmla="*/ 1265 w 3268"/>
                  <a:gd name="T75" fmla="*/ 1450 h 5585"/>
                  <a:gd name="T76" fmla="*/ 1198 w 3268"/>
                  <a:gd name="T77" fmla="*/ 1330 h 5585"/>
                  <a:gd name="T78" fmla="*/ 1050 w 3268"/>
                  <a:gd name="T79" fmla="*/ 1246 h 5585"/>
                  <a:gd name="T80" fmla="*/ 874 w 3268"/>
                  <a:gd name="T81" fmla="*/ 1153 h 5585"/>
                  <a:gd name="T82" fmla="*/ 826 w 3268"/>
                  <a:gd name="T83" fmla="*/ 1058 h 5585"/>
                  <a:gd name="T84" fmla="*/ 880 w 3268"/>
                  <a:gd name="T85" fmla="*/ 1038 h 5585"/>
                  <a:gd name="T86" fmla="*/ 894 w 3268"/>
                  <a:gd name="T87" fmla="*/ 990 h 5585"/>
                  <a:gd name="T88" fmla="*/ 796 w 3268"/>
                  <a:gd name="T89" fmla="*/ 881 h 5585"/>
                  <a:gd name="T90" fmla="*/ 377 w 3268"/>
                  <a:gd name="T91" fmla="*/ 480 h 5585"/>
                  <a:gd name="T92" fmla="*/ 141 w 3268"/>
                  <a:gd name="T93" fmla="*/ 165 h 5585"/>
                  <a:gd name="T94" fmla="*/ 79 w 3268"/>
                  <a:gd name="T95" fmla="*/ 61 h 5585"/>
                  <a:gd name="T96" fmla="*/ 930 w 3268"/>
                  <a:gd name="T97" fmla="*/ 683 h 5585"/>
                  <a:gd name="T98" fmla="*/ 1368 w 3268"/>
                  <a:gd name="T99" fmla="*/ 1080 h 5585"/>
                  <a:gd name="T100" fmla="*/ 1916 w 3268"/>
                  <a:gd name="T101" fmla="*/ 1776 h 5585"/>
                  <a:gd name="T102" fmla="*/ 2281 w 3268"/>
                  <a:gd name="T103" fmla="*/ 2251 h 5585"/>
                  <a:gd name="T104" fmla="*/ 2427 w 3268"/>
                  <a:gd name="T105" fmla="*/ 2560 h 5585"/>
                  <a:gd name="T106" fmla="*/ 2777 w 3268"/>
                  <a:gd name="T107" fmla="*/ 3216 h 5585"/>
                  <a:gd name="T108" fmla="*/ 3006 w 3268"/>
                  <a:gd name="T109" fmla="*/ 3609 h 5585"/>
                  <a:gd name="T110" fmla="*/ 3127 w 3268"/>
                  <a:gd name="T111" fmla="*/ 4028 h 5585"/>
                  <a:gd name="T112" fmla="*/ 3257 w 3268"/>
                  <a:gd name="T113" fmla="*/ 4940 h 5585"/>
                  <a:gd name="T114" fmla="*/ 3264 w 3268"/>
                  <a:gd name="T115" fmla="*/ 5402 h 5585"/>
                  <a:gd name="T116" fmla="*/ 3207 w 3268"/>
                  <a:gd name="T117" fmla="*/ 5581 h 5585"/>
                  <a:gd name="T118" fmla="*/ 3101 w 3268"/>
                  <a:gd name="T119" fmla="*/ 5509 h 5585"/>
                  <a:gd name="T120" fmla="*/ 2921 w 3268"/>
                  <a:gd name="T121" fmla="*/ 5120 h 55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68"/>
                  <a:gd name="T184" fmla="*/ 0 h 5585"/>
                  <a:gd name="T185" fmla="*/ 3268 w 3268"/>
                  <a:gd name="T186" fmla="*/ 5585 h 55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68" h="5585">
                    <a:moveTo>
                      <a:pt x="2921" y="5120"/>
                    </a:moveTo>
                    <a:lnTo>
                      <a:pt x="2911" y="5096"/>
                    </a:lnTo>
                    <a:lnTo>
                      <a:pt x="2899" y="5065"/>
                    </a:lnTo>
                    <a:lnTo>
                      <a:pt x="2883" y="5030"/>
                    </a:lnTo>
                    <a:lnTo>
                      <a:pt x="2864" y="4990"/>
                    </a:lnTo>
                    <a:lnTo>
                      <a:pt x="2843" y="4946"/>
                    </a:lnTo>
                    <a:lnTo>
                      <a:pt x="2819" y="4900"/>
                    </a:lnTo>
                    <a:lnTo>
                      <a:pt x="2793" y="4851"/>
                    </a:lnTo>
                    <a:lnTo>
                      <a:pt x="2765" y="4801"/>
                    </a:lnTo>
                    <a:lnTo>
                      <a:pt x="2737" y="4750"/>
                    </a:lnTo>
                    <a:lnTo>
                      <a:pt x="2707" y="4700"/>
                    </a:lnTo>
                    <a:lnTo>
                      <a:pt x="2675" y="4652"/>
                    </a:lnTo>
                    <a:lnTo>
                      <a:pt x="2644" y="4604"/>
                    </a:lnTo>
                    <a:lnTo>
                      <a:pt x="2613" y="4559"/>
                    </a:lnTo>
                    <a:lnTo>
                      <a:pt x="2582" y="4518"/>
                    </a:lnTo>
                    <a:lnTo>
                      <a:pt x="2566" y="4498"/>
                    </a:lnTo>
                    <a:lnTo>
                      <a:pt x="2551" y="4481"/>
                    </a:lnTo>
                    <a:lnTo>
                      <a:pt x="2536" y="4463"/>
                    </a:lnTo>
                    <a:lnTo>
                      <a:pt x="2521" y="4448"/>
                    </a:lnTo>
                    <a:lnTo>
                      <a:pt x="2493" y="4419"/>
                    </a:lnTo>
                    <a:lnTo>
                      <a:pt x="2470" y="4393"/>
                    </a:lnTo>
                    <a:lnTo>
                      <a:pt x="2448" y="4367"/>
                    </a:lnTo>
                    <a:lnTo>
                      <a:pt x="2430" y="4343"/>
                    </a:lnTo>
                    <a:lnTo>
                      <a:pt x="2415" y="4321"/>
                    </a:lnTo>
                    <a:lnTo>
                      <a:pt x="2402" y="4300"/>
                    </a:lnTo>
                    <a:lnTo>
                      <a:pt x="2392" y="4280"/>
                    </a:lnTo>
                    <a:lnTo>
                      <a:pt x="2383" y="4260"/>
                    </a:lnTo>
                    <a:lnTo>
                      <a:pt x="2378" y="4240"/>
                    </a:lnTo>
                    <a:lnTo>
                      <a:pt x="2375" y="4220"/>
                    </a:lnTo>
                    <a:lnTo>
                      <a:pt x="2373" y="4200"/>
                    </a:lnTo>
                    <a:lnTo>
                      <a:pt x="2373" y="4180"/>
                    </a:lnTo>
                    <a:lnTo>
                      <a:pt x="2376" y="4160"/>
                    </a:lnTo>
                    <a:lnTo>
                      <a:pt x="2380" y="4139"/>
                    </a:lnTo>
                    <a:lnTo>
                      <a:pt x="2385" y="4116"/>
                    </a:lnTo>
                    <a:lnTo>
                      <a:pt x="2392" y="4092"/>
                    </a:lnTo>
                    <a:lnTo>
                      <a:pt x="2400" y="4071"/>
                    </a:lnTo>
                    <a:lnTo>
                      <a:pt x="2406" y="4053"/>
                    </a:lnTo>
                    <a:lnTo>
                      <a:pt x="2413" y="4038"/>
                    </a:lnTo>
                    <a:lnTo>
                      <a:pt x="2420" y="4026"/>
                    </a:lnTo>
                    <a:lnTo>
                      <a:pt x="2426" y="4018"/>
                    </a:lnTo>
                    <a:lnTo>
                      <a:pt x="2433" y="4011"/>
                    </a:lnTo>
                    <a:lnTo>
                      <a:pt x="2436" y="4009"/>
                    </a:lnTo>
                    <a:lnTo>
                      <a:pt x="2440" y="4009"/>
                    </a:lnTo>
                    <a:lnTo>
                      <a:pt x="2443" y="4008"/>
                    </a:lnTo>
                    <a:lnTo>
                      <a:pt x="2447" y="4009"/>
                    </a:lnTo>
                    <a:lnTo>
                      <a:pt x="2455" y="4011"/>
                    </a:lnTo>
                    <a:lnTo>
                      <a:pt x="2462" y="4016"/>
                    </a:lnTo>
                    <a:lnTo>
                      <a:pt x="2471" y="4025"/>
                    </a:lnTo>
                    <a:lnTo>
                      <a:pt x="2478" y="4035"/>
                    </a:lnTo>
                    <a:lnTo>
                      <a:pt x="2498" y="4064"/>
                    </a:lnTo>
                    <a:lnTo>
                      <a:pt x="2521" y="4102"/>
                    </a:lnTo>
                    <a:lnTo>
                      <a:pt x="2544" y="4145"/>
                    </a:lnTo>
                    <a:lnTo>
                      <a:pt x="2567" y="4187"/>
                    </a:lnTo>
                    <a:lnTo>
                      <a:pt x="2578" y="4207"/>
                    </a:lnTo>
                    <a:lnTo>
                      <a:pt x="2589" y="4227"/>
                    </a:lnTo>
                    <a:lnTo>
                      <a:pt x="2599" y="4244"/>
                    </a:lnTo>
                    <a:lnTo>
                      <a:pt x="2609" y="4258"/>
                    </a:lnTo>
                    <a:lnTo>
                      <a:pt x="2618" y="4270"/>
                    </a:lnTo>
                    <a:lnTo>
                      <a:pt x="2627" y="4277"/>
                    </a:lnTo>
                    <a:lnTo>
                      <a:pt x="2631" y="4280"/>
                    </a:lnTo>
                    <a:lnTo>
                      <a:pt x="2634" y="4281"/>
                    </a:lnTo>
                    <a:lnTo>
                      <a:pt x="2638" y="4281"/>
                    </a:lnTo>
                    <a:lnTo>
                      <a:pt x="2642" y="4280"/>
                    </a:lnTo>
                    <a:lnTo>
                      <a:pt x="2645" y="4278"/>
                    </a:lnTo>
                    <a:lnTo>
                      <a:pt x="2649" y="4275"/>
                    </a:lnTo>
                    <a:lnTo>
                      <a:pt x="2652" y="4270"/>
                    </a:lnTo>
                    <a:lnTo>
                      <a:pt x="2654" y="4262"/>
                    </a:lnTo>
                    <a:lnTo>
                      <a:pt x="2659" y="4245"/>
                    </a:lnTo>
                    <a:lnTo>
                      <a:pt x="2664" y="4221"/>
                    </a:lnTo>
                    <a:lnTo>
                      <a:pt x="2667" y="4196"/>
                    </a:lnTo>
                    <a:lnTo>
                      <a:pt x="2668" y="4175"/>
                    </a:lnTo>
                    <a:lnTo>
                      <a:pt x="2668" y="4157"/>
                    </a:lnTo>
                    <a:lnTo>
                      <a:pt x="2665" y="4141"/>
                    </a:lnTo>
                    <a:lnTo>
                      <a:pt x="2662" y="4129"/>
                    </a:lnTo>
                    <a:lnTo>
                      <a:pt x="2657" y="4117"/>
                    </a:lnTo>
                    <a:lnTo>
                      <a:pt x="2650" y="4107"/>
                    </a:lnTo>
                    <a:lnTo>
                      <a:pt x="2642" y="4099"/>
                    </a:lnTo>
                    <a:lnTo>
                      <a:pt x="2619" y="4082"/>
                    </a:lnTo>
                    <a:lnTo>
                      <a:pt x="2592" y="4063"/>
                    </a:lnTo>
                    <a:lnTo>
                      <a:pt x="2574" y="4051"/>
                    </a:lnTo>
                    <a:lnTo>
                      <a:pt x="2557" y="4038"/>
                    </a:lnTo>
                    <a:lnTo>
                      <a:pt x="2537" y="4023"/>
                    </a:lnTo>
                    <a:lnTo>
                      <a:pt x="2516" y="4004"/>
                    </a:lnTo>
                    <a:lnTo>
                      <a:pt x="2493" y="3985"/>
                    </a:lnTo>
                    <a:lnTo>
                      <a:pt x="2473" y="3970"/>
                    </a:lnTo>
                    <a:lnTo>
                      <a:pt x="2453" y="3958"/>
                    </a:lnTo>
                    <a:lnTo>
                      <a:pt x="2435" y="3949"/>
                    </a:lnTo>
                    <a:lnTo>
                      <a:pt x="2417" y="3940"/>
                    </a:lnTo>
                    <a:lnTo>
                      <a:pt x="2401" y="3931"/>
                    </a:lnTo>
                    <a:lnTo>
                      <a:pt x="2386" y="3924"/>
                    </a:lnTo>
                    <a:lnTo>
                      <a:pt x="2373" y="3915"/>
                    </a:lnTo>
                    <a:lnTo>
                      <a:pt x="2367" y="3910"/>
                    </a:lnTo>
                    <a:lnTo>
                      <a:pt x="2361" y="3905"/>
                    </a:lnTo>
                    <a:lnTo>
                      <a:pt x="2356" y="3899"/>
                    </a:lnTo>
                    <a:lnTo>
                      <a:pt x="2350" y="3892"/>
                    </a:lnTo>
                    <a:lnTo>
                      <a:pt x="2346" y="3884"/>
                    </a:lnTo>
                    <a:lnTo>
                      <a:pt x="2341" y="3877"/>
                    </a:lnTo>
                    <a:lnTo>
                      <a:pt x="2337" y="3867"/>
                    </a:lnTo>
                    <a:lnTo>
                      <a:pt x="2335" y="3857"/>
                    </a:lnTo>
                    <a:lnTo>
                      <a:pt x="2331" y="3845"/>
                    </a:lnTo>
                    <a:lnTo>
                      <a:pt x="2329" y="3833"/>
                    </a:lnTo>
                    <a:lnTo>
                      <a:pt x="2326" y="3819"/>
                    </a:lnTo>
                    <a:lnTo>
                      <a:pt x="2325" y="3804"/>
                    </a:lnTo>
                    <a:lnTo>
                      <a:pt x="2322" y="3768"/>
                    </a:lnTo>
                    <a:lnTo>
                      <a:pt x="2322" y="3727"/>
                    </a:lnTo>
                    <a:lnTo>
                      <a:pt x="2324" y="3706"/>
                    </a:lnTo>
                    <a:lnTo>
                      <a:pt x="2327" y="3688"/>
                    </a:lnTo>
                    <a:lnTo>
                      <a:pt x="2331" y="3673"/>
                    </a:lnTo>
                    <a:lnTo>
                      <a:pt x="2336" y="3661"/>
                    </a:lnTo>
                    <a:lnTo>
                      <a:pt x="2342" y="3651"/>
                    </a:lnTo>
                    <a:lnTo>
                      <a:pt x="2350" y="3643"/>
                    </a:lnTo>
                    <a:lnTo>
                      <a:pt x="2357" y="3637"/>
                    </a:lnTo>
                    <a:lnTo>
                      <a:pt x="2366" y="3634"/>
                    </a:lnTo>
                    <a:lnTo>
                      <a:pt x="2375" y="3632"/>
                    </a:lnTo>
                    <a:lnTo>
                      <a:pt x="2385" y="3632"/>
                    </a:lnTo>
                    <a:lnTo>
                      <a:pt x="2396" y="3633"/>
                    </a:lnTo>
                    <a:lnTo>
                      <a:pt x="2406" y="3636"/>
                    </a:lnTo>
                    <a:lnTo>
                      <a:pt x="2427" y="3643"/>
                    </a:lnTo>
                    <a:lnTo>
                      <a:pt x="2448" y="3653"/>
                    </a:lnTo>
                    <a:lnTo>
                      <a:pt x="2470" y="3663"/>
                    </a:lnTo>
                    <a:lnTo>
                      <a:pt x="2487" y="3673"/>
                    </a:lnTo>
                    <a:lnTo>
                      <a:pt x="2502" y="3681"/>
                    </a:lnTo>
                    <a:lnTo>
                      <a:pt x="2513" y="3684"/>
                    </a:lnTo>
                    <a:lnTo>
                      <a:pt x="2517" y="3684"/>
                    </a:lnTo>
                    <a:lnTo>
                      <a:pt x="2519" y="3682"/>
                    </a:lnTo>
                    <a:lnTo>
                      <a:pt x="2521" y="3679"/>
                    </a:lnTo>
                    <a:lnTo>
                      <a:pt x="2521" y="3673"/>
                    </a:lnTo>
                    <a:lnTo>
                      <a:pt x="2518" y="3666"/>
                    </a:lnTo>
                    <a:lnTo>
                      <a:pt x="2514" y="3656"/>
                    </a:lnTo>
                    <a:lnTo>
                      <a:pt x="2508" y="3643"/>
                    </a:lnTo>
                    <a:lnTo>
                      <a:pt x="2501" y="3628"/>
                    </a:lnTo>
                    <a:lnTo>
                      <a:pt x="2499" y="3622"/>
                    </a:lnTo>
                    <a:lnTo>
                      <a:pt x="2493" y="3607"/>
                    </a:lnTo>
                    <a:lnTo>
                      <a:pt x="2485" y="3586"/>
                    </a:lnTo>
                    <a:lnTo>
                      <a:pt x="2470" y="3560"/>
                    </a:lnTo>
                    <a:lnTo>
                      <a:pt x="2461" y="3546"/>
                    </a:lnTo>
                    <a:lnTo>
                      <a:pt x="2451" y="3533"/>
                    </a:lnTo>
                    <a:lnTo>
                      <a:pt x="2438" y="3520"/>
                    </a:lnTo>
                    <a:lnTo>
                      <a:pt x="2426" y="3507"/>
                    </a:lnTo>
                    <a:lnTo>
                      <a:pt x="2411" y="3496"/>
                    </a:lnTo>
                    <a:lnTo>
                      <a:pt x="2395" y="3485"/>
                    </a:lnTo>
                    <a:lnTo>
                      <a:pt x="2377" y="3476"/>
                    </a:lnTo>
                    <a:lnTo>
                      <a:pt x="2357" y="3470"/>
                    </a:lnTo>
                    <a:lnTo>
                      <a:pt x="2336" y="3463"/>
                    </a:lnTo>
                    <a:lnTo>
                      <a:pt x="2316" y="3457"/>
                    </a:lnTo>
                    <a:lnTo>
                      <a:pt x="2296" y="3451"/>
                    </a:lnTo>
                    <a:lnTo>
                      <a:pt x="2279" y="3442"/>
                    </a:lnTo>
                    <a:lnTo>
                      <a:pt x="2261" y="3433"/>
                    </a:lnTo>
                    <a:lnTo>
                      <a:pt x="2245" y="3423"/>
                    </a:lnTo>
                    <a:lnTo>
                      <a:pt x="2230" y="3412"/>
                    </a:lnTo>
                    <a:lnTo>
                      <a:pt x="2217" y="3400"/>
                    </a:lnTo>
                    <a:lnTo>
                      <a:pt x="2206" y="3386"/>
                    </a:lnTo>
                    <a:lnTo>
                      <a:pt x="2196" y="3370"/>
                    </a:lnTo>
                    <a:lnTo>
                      <a:pt x="2193" y="3362"/>
                    </a:lnTo>
                    <a:lnTo>
                      <a:pt x="2189" y="3354"/>
                    </a:lnTo>
                    <a:lnTo>
                      <a:pt x="2185" y="3344"/>
                    </a:lnTo>
                    <a:lnTo>
                      <a:pt x="2183" y="3334"/>
                    </a:lnTo>
                    <a:lnTo>
                      <a:pt x="2181" y="3324"/>
                    </a:lnTo>
                    <a:lnTo>
                      <a:pt x="2180" y="3314"/>
                    </a:lnTo>
                    <a:lnTo>
                      <a:pt x="2179" y="3302"/>
                    </a:lnTo>
                    <a:lnTo>
                      <a:pt x="2179" y="3290"/>
                    </a:lnTo>
                    <a:lnTo>
                      <a:pt x="2180" y="3265"/>
                    </a:lnTo>
                    <a:lnTo>
                      <a:pt x="2185" y="3238"/>
                    </a:lnTo>
                    <a:lnTo>
                      <a:pt x="2189" y="3231"/>
                    </a:lnTo>
                    <a:lnTo>
                      <a:pt x="2200" y="3219"/>
                    </a:lnTo>
                    <a:lnTo>
                      <a:pt x="2209" y="3211"/>
                    </a:lnTo>
                    <a:lnTo>
                      <a:pt x="2220" y="3206"/>
                    </a:lnTo>
                    <a:lnTo>
                      <a:pt x="2226" y="3204"/>
                    </a:lnTo>
                    <a:lnTo>
                      <a:pt x="2234" y="3203"/>
                    </a:lnTo>
                    <a:lnTo>
                      <a:pt x="2241" y="3203"/>
                    </a:lnTo>
                    <a:lnTo>
                      <a:pt x="2249" y="3203"/>
                    </a:lnTo>
                    <a:lnTo>
                      <a:pt x="2265" y="3205"/>
                    </a:lnTo>
                    <a:lnTo>
                      <a:pt x="2281" y="3208"/>
                    </a:lnTo>
                    <a:lnTo>
                      <a:pt x="2287" y="3208"/>
                    </a:lnTo>
                    <a:lnTo>
                      <a:pt x="2294" y="3208"/>
                    </a:lnTo>
                    <a:lnTo>
                      <a:pt x="2297" y="3205"/>
                    </a:lnTo>
                    <a:lnTo>
                      <a:pt x="2300" y="3203"/>
                    </a:lnTo>
                    <a:lnTo>
                      <a:pt x="2301" y="3198"/>
                    </a:lnTo>
                    <a:lnTo>
                      <a:pt x="2299" y="3190"/>
                    </a:lnTo>
                    <a:lnTo>
                      <a:pt x="2295" y="3181"/>
                    </a:lnTo>
                    <a:lnTo>
                      <a:pt x="2289" y="3170"/>
                    </a:lnTo>
                    <a:lnTo>
                      <a:pt x="2279" y="3156"/>
                    </a:lnTo>
                    <a:lnTo>
                      <a:pt x="2266" y="3139"/>
                    </a:lnTo>
                    <a:lnTo>
                      <a:pt x="2249" y="3118"/>
                    </a:lnTo>
                    <a:lnTo>
                      <a:pt x="2229" y="3094"/>
                    </a:lnTo>
                    <a:lnTo>
                      <a:pt x="2219" y="3091"/>
                    </a:lnTo>
                    <a:lnTo>
                      <a:pt x="2191" y="3083"/>
                    </a:lnTo>
                    <a:lnTo>
                      <a:pt x="2174" y="3075"/>
                    </a:lnTo>
                    <a:lnTo>
                      <a:pt x="2153" y="3067"/>
                    </a:lnTo>
                    <a:lnTo>
                      <a:pt x="2131" y="3054"/>
                    </a:lnTo>
                    <a:lnTo>
                      <a:pt x="2110" y="3039"/>
                    </a:lnTo>
                    <a:lnTo>
                      <a:pt x="2099" y="3030"/>
                    </a:lnTo>
                    <a:lnTo>
                      <a:pt x="2088" y="3022"/>
                    </a:lnTo>
                    <a:lnTo>
                      <a:pt x="2078" y="3010"/>
                    </a:lnTo>
                    <a:lnTo>
                      <a:pt x="2066" y="2999"/>
                    </a:lnTo>
                    <a:lnTo>
                      <a:pt x="2058" y="2988"/>
                    </a:lnTo>
                    <a:lnTo>
                      <a:pt x="2048" y="2975"/>
                    </a:lnTo>
                    <a:lnTo>
                      <a:pt x="2039" y="2960"/>
                    </a:lnTo>
                    <a:lnTo>
                      <a:pt x="2032" y="2945"/>
                    </a:lnTo>
                    <a:lnTo>
                      <a:pt x="2024" y="2930"/>
                    </a:lnTo>
                    <a:lnTo>
                      <a:pt x="2017" y="2913"/>
                    </a:lnTo>
                    <a:lnTo>
                      <a:pt x="2012" y="2896"/>
                    </a:lnTo>
                    <a:lnTo>
                      <a:pt x="2007" y="2876"/>
                    </a:lnTo>
                    <a:lnTo>
                      <a:pt x="2004" y="2856"/>
                    </a:lnTo>
                    <a:lnTo>
                      <a:pt x="2002" y="2834"/>
                    </a:lnTo>
                    <a:lnTo>
                      <a:pt x="2002" y="2812"/>
                    </a:lnTo>
                    <a:lnTo>
                      <a:pt x="2002" y="2788"/>
                    </a:lnTo>
                    <a:lnTo>
                      <a:pt x="2007" y="2783"/>
                    </a:lnTo>
                    <a:lnTo>
                      <a:pt x="2022" y="2773"/>
                    </a:lnTo>
                    <a:lnTo>
                      <a:pt x="2033" y="2768"/>
                    </a:lnTo>
                    <a:lnTo>
                      <a:pt x="2048" y="2764"/>
                    </a:lnTo>
                    <a:lnTo>
                      <a:pt x="2057" y="2763"/>
                    </a:lnTo>
                    <a:lnTo>
                      <a:pt x="2065" y="2763"/>
                    </a:lnTo>
                    <a:lnTo>
                      <a:pt x="2075" y="2762"/>
                    </a:lnTo>
                    <a:lnTo>
                      <a:pt x="2085" y="2763"/>
                    </a:lnTo>
                    <a:lnTo>
                      <a:pt x="2090" y="2763"/>
                    </a:lnTo>
                    <a:lnTo>
                      <a:pt x="2095" y="2763"/>
                    </a:lnTo>
                    <a:lnTo>
                      <a:pt x="2098" y="2763"/>
                    </a:lnTo>
                    <a:lnTo>
                      <a:pt x="2100" y="2762"/>
                    </a:lnTo>
                    <a:lnTo>
                      <a:pt x="2101" y="2759"/>
                    </a:lnTo>
                    <a:lnTo>
                      <a:pt x="2101" y="2758"/>
                    </a:lnTo>
                    <a:lnTo>
                      <a:pt x="2101" y="2754"/>
                    </a:lnTo>
                    <a:lnTo>
                      <a:pt x="2100" y="2752"/>
                    </a:lnTo>
                    <a:lnTo>
                      <a:pt x="2096" y="2745"/>
                    </a:lnTo>
                    <a:lnTo>
                      <a:pt x="2090" y="2736"/>
                    </a:lnTo>
                    <a:lnTo>
                      <a:pt x="2083" y="2726"/>
                    </a:lnTo>
                    <a:lnTo>
                      <a:pt x="2073" y="2715"/>
                    </a:lnTo>
                    <a:lnTo>
                      <a:pt x="2050" y="2692"/>
                    </a:lnTo>
                    <a:lnTo>
                      <a:pt x="2025" y="2668"/>
                    </a:lnTo>
                    <a:lnTo>
                      <a:pt x="2002" y="2647"/>
                    </a:lnTo>
                    <a:lnTo>
                      <a:pt x="1982" y="2630"/>
                    </a:lnTo>
                    <a:lnTo>
                      <a:pt x="1972" y="2622"/>
                    </a:lnTo>
                    <a:lnTo>
                      <a:pt x="1959" y="2617"/>
                    </a:lnTo>
                    <a:lnTo>
                      <a:pt x="1945" y="2611"/>
                    </a:lnTo>
                    <a:lnTo>
                      <a:pt x="1930" y="2606"/>
                    </a:lnTo>
                    <a:lnTo>
                      <a:pt x="1913" y="2600"/>
                    </a:lnTo>
                    <a:lnTo>
                      <a:pt x="1897" y="2593"/>
                    </a:lnTo>
                    <a:lnTo>
                      <a:pt x="1879" y="2585"/>
                    </a:lnTo>
                    <a:lnTo>
                      <a:pt x="1862" y="2576"/>
                    </a:lnTo>
                    <a:lnTo>
                      <a:pt x="1846" y="2565"/>
                    </a:lnTo>
                    <a:lnTo>
                      <a:pt x="1829" y="2550"/>
                    </a:lnTo>
                    <a:lnTo>
                      <a:pt x="1821" y="2542"/>
                    </a:lnTo>
                    <a:lnTo>
                      <a:pt x="1813" y="2534"/>
                    </a:lnTo>
                    <a:lnTo>
                      <a:pt x="1807" y="2524"/>
                    </a:lnTo>
                    <a:lnTo>
                      <a:pt x="1799" y="2514"/>
                    </a:lnTo>
                    <a:lnTo>
                      <a:pt x="1793" y="2502"/>
                    </a:lnTo>
                    <a:lnTo>
                      <a:pt x="1788" y="2490"/>
                    </a:lnTo>
                    <a:lnTo>
                      <a:pt x="1782" y="2476"/>
                    </a:lnTo>
                    <a:lnTo>
                      <a:pt x="1777" y="2462"/>
                    </a:lnTo>
                    <a:lnTo>
                      <a:pt x="1773" y="2446"/>
                    </a:lnTo>
                    <a:lnTo>
                      <a:pt x="1770" y="2430"/>
                    </a:lnTo>
                    <a:lnTo>
                      <a:pt x="1767" y="2411"/>
                    </a:lnTo>
                    <a:lnTo>
                      <a:pt x="1765" y="2393"/>
                    </a:lnTo>
                    <a:lnTo>
                      <a:pt x="1768" y="2379"/>
                    </a:lnTo>
                    <a:lnTo>
                      <a:pt x="1780" y="2351"/>
                    </a:lnTo>
                    <a:lnTo>
                      <a:pt x="1784" y="2344"/>
                    </a:lnTo>
                    <a:lnTo>
                      <a:pt x="1789" y="2336"/>
                    </a:lnTo>
                    <a:lnTo>
                      <a:pt x="1794" y="2329"/>
                    </a:lnTo>
                    <a:lnTo>
                      <a:pt x="1799" y="2324"/>
                    </a:lnTo>
                    <a:lnTo>
                      <a:pt x="1807" y="2319"/>
                    </a:lnTo>
                    <a:lnTo>
                      <a:pt x="1813" y="2315"/>
                    </a:lnTo>
                    <a:lnTo>
                      <a:pt x="1821" y="2314"/>
                    </a:lnTo>
                    <a:lnTo>
                      <a:pt x="1828" y="2313"/>
                    </a:lnTo>
                    <a:lnTo>
                      <a:pt x="1832" y="2314"/>
                    </a:lnTo>
                    <a:lnTo>
                      <a:pt x="1834" y="2313"/>
                    </a:lnTo>
                    <a:lnTo>
                      <a:pt x="1837" y="2313"/>
                    </a:lnTo>
                    <a:lnTo>
                      <a:pt x="1838" y="2311"/>
                    </a:lnTo>
                    <a:lnTo>
                      <a:pt x="1839" y="2306"/>
                    </a:lnTo>
                    <a:lnTo>
                      <a:pt x="1838" y="2301"/>
                    </a:lnTo>
                    <a:lnTo>
                      <a:pt x="1836" y="2294"/>
                    </a:lnTo>
                    <a:lnTo>
                      <a:pt x="1829" y="2285"/>
                    </a:lnTo>
                    <a:lnTo>
                      <a:pt x="1822" y="2274"/>
                    </a:lnTo>
                    <a:lnTo>
                      <a:pt x="1813" y="2263"/>
                    </a:lnTo>
                    <a:lnTo>
                      <a:pt x="1791" y="2238"/>
                    </a:lnTo>
                    <a:lnTo>
                      <a:pt x="1761" y="2210"/>
                    </a:lnTo>
                    <a:lnTo>
                      <a:pt x="1728" y="2180"/>
                    </a:lnTo>
                    <a:lnTo>
                      <a:pt x="1691" y="2150"/>
                    </a:lnTo>
                    <a:lnTo>
                      <a:pt x="1652" y="2122"/>
                    </a:lnTo>
                    <a:lnTo>
                      <a:pt x="1616" y="2097"/>
                    </a:lnTo>
                    <a:lnTo>
                      <a:pt x="1582" y="2074"/>
                    </a:lnTo>
                    <a:lnTo>
                      <a:pt x="1551" y="2052"/>
                    </a:lnTo>
                    <a:lnTo>
                      <a:pt x="1537" y="2039"/>
                    </a:lnTo>
                    <a:lnTo>
                      <a:pt x="1525" y="2027"/>
                    </a:lnTo>
                    <a:lnTo>
                      <a:pt x="1515" y="2013"/>
                    </a:lnTo>
                    <a:lnTo>
                      <a:pt x="1505" y="1998"/>
                    </a:lnTo>
                    <a:lnTo>
                      <a:pt x="1496" y="1982"/>
                    </a:lnTo>
                    <a:lnTo>
                      <a:pt x="1490" y="1964"/>
                    </a:lnTo>
                    <a:lnTo>
                      <a:pt x="1486" y="1944"/>
                    </a:lnTo>
                    <a:lnTo>
                      <a:pt x="1483" y="1923"/>
                    </a:lnTo>
                    <a:lnTo>
                      <a:pt x="1489" y="1912"/>
                    </a:lnTo>
                    <a:lnTo>
                      <a:pt x="1504" y="1888"/>
                    </a:lnTo>
                    <a:lnTo>
                      <a:pt x="1512" y="1876"/>
                    </a:lnTo>
                    <a:lnTo>
                      <a:pt x="1522" y="1862"/>
                    </a:lnTo>
                    <a:lnTo>
                      <a:pt x="1532" y="1851"/>
                    </a:lnTo>
                    <a:lnTo>
                      <a:pt x="1542" y="1843"/>
                    </a:lnTo>
                    <a:lnTo>
                      <a:pt x="1545" y="1842"/>
                    </a:lnTo>
                    <a:lnTo>
                      <a:pt x="1546" y="1841"/>
                    </a:lnTo>
                    <a:lnTo>
                      <a:pt x="1547" y="1838"/>
                    </a:lnTo>
                    <a:lnTo>
                      <a:pt x="1549" y="1836"/>
                    </a:lnTo>
                    <a:lnTo>
                      <a:pt x="1547" y="1832"/>
                    </a:lnTo>
                    <a:lnTo>
                      <a:pt x="1545" y="1826"/>
                    </a:lnTo>
                    <a:lnTo>
                      <a:pt x="1540" y="1821"/>
                    </a:lnTo>
                    <a:lnTo>
                      <a:pt x="1534" y="1815"/>
                    </a:lnTo>
                    <a:lnTo>
                      <a:pt x="1525" y="1807"/>
                    </a:lnTo>
                    <a:lnTo>
                      <a:pt x="1516" y="1801"/>
                    </a:lnTo>
                    <a:lnTo>
                      <a:pt x="1495" y="1786"/>
                    </a:lnTo>
                    <a:lnTo>
                      <a:pt x="1471" y="1773"/>
                    </a:lnTo>
                    <a:lnTo>
                      <a:pt x="1448" y="1761"/>
                    </a:lnTo>
                    <a:lnTo>
                      <a:pt x="1424" y="1750"/>
                    </a:lnTo>
                    <a:lnTo>
                      <a:pt x="1398" y="1739"/>
                    </a:lnTo>
                    <a:lnTo>
                      <a:pt x="1363" y="1722"/>
                    </a:lnTo>
                    <a:lnTo>
                      <a:pt x="1344" y="1712"/>
                    </a:lnTo>
                    <a:lnTo>
                      <a:pt x="1324" y="1701"/>
                    </a:lnTo>
                    <a:lnTo>
                      <a:pt x="1304" y="1687"/>
                    </a:lnTo>
                    <a:lnTo>
                      <a:pt x="1284" y="1674"/>
                    </a:lnTo>
                    <a:lnTo>
                      <a:pt x="1265" y="1657"/>
                    </a:lnTo>
                    <a:lnTo>
                      <a:pt x="1249" y="1640"/>
                    </a:lnTo>
                    <a:lnTo>
                      <a:pt x="1240" y="1630"/>
                    </a:lnTo>
                    <a:lnTo>
                      <a:pt x="1233" y="1620"/>
                    </a:lnTo>
                    <a:lnTo>
                      <a:pt x="1227" y="1609"/>
                    </a:lnTo>
                    <a:lnTo>
                      <a:pt x="1220" y="1599"/>
                    </a:lnTo>
                    <a:lnTo>
                      <a:pt x="1214" y="1587"/>
                    </a:lnTo>
                    <a:lnTo>
                      <a:pt x="1209" y="1575"/>
                    </a:lnTo>
                    <a:lnTo>
                      <a:pt x="1206" y="1563"/>
                    </a:lnTo>
                    <a:lnTo>
                      <a:pt x="1203" y="1550"/>
                    </a:lnTo>
                    <a:lnTo>
                      <a:pt x="1201" y="1536"/>
                    </a:lnTo>
                    <a:lnTo>
                      <a:pt x="1201" y="1523"/>
                    </a:lnTo>
                    <a:lnTo>
                      <a:pt x="1201" y="1508"/>
                    </a:lnTo>
                    <a:lnTo>
                      <a:pt x="1202" y="1493"/>
                    </a:lnTo>
                    <a:lnTo>
                      <a:pt x="1206" y="1493"/>
                    </a:lnTo>
                    <a:lnTo>
                      <a:pt x="1218" y="1493"/>
                    </a:lnTo>
                    <a:lnTo>
                      <a:pt x="1225" y="1491"/>
                    </a:lnTo>
                    <a:lnTo>
                      <a:pt x="1233" y="1490"/>
                    </a:lnTo>
                    <a:lnTo>
                      <a:pt x="1242" y="1488"/>
                    </a:lnTo>
                    <a:lnTo>
                      <a:pt x="1249" y="1484"/>
                    </a:lnTo>
                    <a:lnTo>
                      <a:pt x="1255" y="1479"/>
                    </a:lnTo>
                    <a:lnTo>
                      <a:pt x="1260" y="1473"/>
                    </a:lnTo>
                    <a:lnTo>
                      <a:pt x="1263" y="1469"/>
                    </a:lnTo>
                    <a:lnTo>
                      <a:pt x="1264" y="1465"/>
                    </a:lnTo>
                    <a:lnTo>
                      <a:pt x="1265" y="1460"/>
                    </a:lnTo>
                    <a:lnTo>
                      <a:pt x="1265" y="1455"/>
                    </a:lnTo>
                    <a:lnTo>
                      <a:pt x="1265" y="1450"/>
                    </a:lnTo>
                    <a:lnTo>
                      <a:pt x="1264" y="1444"/>
                    </a:lnTo>
                    <a:lnTo>
                      <a:pt x="1263" y="1436"/>
                    </a:lnTo>
                    <a:lnTo>
                      <a:pt x="1260" y="1429"/>
                    </a:lnTo>
                    <a:lnTo>
                      <a:pt x="1253" y="1413"/>
                    </a:lnTo>
                    <a:lnTo>
                      <a:pt x="1240" y="1394"/>
                    </a:lnTo>
                    <a:lnTo>
                      <a:pt x="1225" y="1372"/>
                    </a:lnTo>
                    <a:lnTo>
                      <a:pt x="1212" y="1350"/>
                    </a:lnTo>
                    <a:lnTo>
                      <a:pt x="1206" y="1340"/>
                    </a:lnTo>
                    <a:lnTo>
                      <a:pt x="1198" y="1330"/>
                    </a:lnTo>
                    <a:lnTo>
                      <a:pt x="1189" y="1320"/>
                    </a:lnTo>
                    <a:lnTo>
                      <a:pt x="1179" y="1312"/>
                    </a:lnTo>
                    <a:lnTo>
                      <a:pt x="1168" y="1302"/>
                    </a:lnTo>
                    <a:lnTo>
                      <a:pt x="1156" y="1293"/>
                    </a:lnTo>
                    <a:lnTo>
                      <a:pt x="1139" y="1284"/>
                    </a:lnTo>
                    <a:lnTo>
                      <a:pt x="1122" y="1274"/>
                    </a:lnTo>
                    <a:lnTo>
                      <a:pt x="1101" y="1265"/>
                    </a:lnTo>
                    <a:lnTo>
                      <a:pt x="1077" y="1255"/>
                    </a:lnTo>
                    <a:lnTo>
                      <a:pt x="1050" y="1246"/>
                    </a:lnTo>
                    <a:lnTo>
                      <a:pt x="1018" y="1236"/>
                    </a:lnTo>
                    <a:lnTo>
                      <a:pt x="1003" y="1232"/>
                    </a:lnTo>
                    <a:lnTo>
                      <a:pt x="988" y="1227"/>
                    </a:lnTo>
                    <a:lnTo>
                      <a:pt x="975" y="1221"/>
                    </a:lnTo>
                    <a:lnTo>
                      <a:pt x="961" y="1214"/>
                    </a:lnTo>
                    <a:lnTo>
                      <a:pt x="936" y="1201"/>
                    </a:lnTo>
                    <a:lnTo>
                      <a:pt x="912" y="1186"/>
                    </a:lnTo>
                    <a:lnTo>
                      <a:pt x="891" y="1169"/>
                    </a:lnTo>
                    <a:lnTo>
                      <a:pt x="874" y="1153"/>
                    </a:lnTo>
                    <a:lnTo>
                      <a:pt x="857" y="1136"/>
                    </a:lnTo>
                    <a:lnTo>
                      <a:pt x="845" y="1119"/>
                    </a:lnTo>
                    <a:lnTo>
                      <a:pt x="835" y="1103"/>
                    </a:lnTo>
                    <a:lnTo>
                      <a:pt x="829" y="1088"/>
                    </a:lnTo>
                    <a:lnTo>
                      <a:pt x="826" y="1081"/>
                    </a:lnTo>
                    <a:lnTo>
                      <a:pt x="825" y="1075"/>
                    </a:lnTo>
                    <a:lnTo>
                      <a:pt x="824" y="1068"/>
                    </a:lnTo>
                    <a:lnTo>
                      <a:pt x="825" y="1063"/>
                    </a:lnTo>
                    <a:lnTo>
                      <a:pt x="826" y="1058"/>
                    </a:lnTo>
                    <a:lnTo>
                      <a:pt x="827" y="1053"/>
                    </a:lnTo>
                    <a:lnTo>
                      <a:pt x="831" y="1050"/>
                    </a:lnTo>
                    <a:lnTo>
                      <a:pt x="835" y="1047"/>
                    </a:lnTo>
                    <a:lnTo>
                      <a:pt x="840" y="1045"/>
                    </a:lnTo>
                    <a:lnTo>
                      <a:pt x="846" y="1043"/>
                    </a:lnTo>
                    <a:lnTo>
                      <a:pt x="852" y="1043"/>
                    </a:lnTo>
                    <a:lnTo>
                      <a:pt x="860" y="1043"/>
                    </a:lnTo>
                    <a:lnTo>
                      <a:pt x="866" y="1042"/>
                    </a:lnTo>
                    <a:lnTo>
                      <a:pt x="880" y="1038"/>
                    </a:lnTo>
                    <a:lnTo>
                      <a:pt x="887" y="1033"/>
                    </a:lnTo>
                    <a:lnTo>
                      <a:pt x="894" y="1028"/>
                    </a:lnTo>
                    <a:lnTo>
                      <a:pt x="896" y="1025"/>
                    </a:lnTo>
                    <a:lnTo>
                      <a:pt x="897" y="1020"/>
                    </a:lnTo>
                    <a:lnTo>
                      <a:pt x="899" y="1016"/>
                    </a:lnTo>
                    <a:lnTo>
                      <a:pt x="900" y="1010"/>
                    </a:lnTo>
                    <a:lnTo>
                      <a:pt x="899" y="1003"/>
                    </a:lnTo>
                    <a:lnTo>
                      <a:pt x="897" y="997"/>
                    </a:lnTo>
                    <a:lnTo>
                      <a:pt x="894" y="990"/>
                    </a:lnTo>
                    <a:lnTo>
                      <a:pt x="890" y="981"/>
                    </a:lnTo>
                    <a:lnTo>
                      <a:pt x="885" y="972"/>
                    </a:lnTo>
                    <a:lnTo>
                      <a:pt x="877" y="962"/>
                    </a:lnTo>
                    <a:lnTo>
                      <a:pt x="869" y="951"/>
                    </a:lnTo>
                    <a:lnTo>
                      <a:pt x="859" y="938"/>
                    </a:lnTo>
                    <a:lnTo>
                      <a:pt x="846" y="926"/>
                    </a:lnTo>
                    <a:lnTo>
                      <a:pt x="831" y="912"/>
                    </a:lnTo>
                    <a:lnTo>
                      <a:pt x="815" y="897"/>
                    </a:lnTo>
                    <a:lnTo>
                      <a:pt x="796" y="881"/>
                    </a:lnTo>
                    <a:lnTo>
                      <a:pt x="753" y="846"/>
                    </a:lnTo>
                    <a:lnTo>
                      <a:pt x="698" y="806"/>
                    </a:lnTo>
                    <a:lnTo>
                      <a:pt x="681" y="791"/>
                    </a:lnTo>
                    <a:lnTo>
                      <a:pt x="639" y="751"/>
                    </a:lnTo>
                    <a:lnTo>
                      <a:pt x="578" y="690"/>
                    </a:lnTo>
                    <a:lnTo>
                      <a:pt x="502" y="614"/>
                    </a:lnTo>
                    <a:lnTo>
                      <a:pt x="461" y="572"/>
                    </a:lnTo>
                    <a:lnTo>
                      <a:pt x="419" y="527"/>
                    </a:lnTo>
                    <a:lnTo>
                      <a:pt x="377" y="480"/>
                    </a:lnTo>
                    <a:lnTo>
                      <a:pt x="337" y="433"/>
                    </a:lnTo>
                    <a:lnTo>
                      <a:pt x="297" y="386"/>
                    </a:lnTo>
                    <a:lnTo>
                      <a:pt x="261" y="338"/>
                    </a:lnTo>
                    <a:lnTo>
                      <a:pt x="243" y="314"/>
                    </a:lnTo>
                    <a:lnTo>
                      <a:pt x="227" y="292"/>
                    </a:lnTo>
                    <a:lnTo>
                      <a:pt x="212" y="269"/>
                    </a:lnTo>
                    <a:lnTo>
                      <a:pt x="199" y="247"/>
                    </a:lnTo>
                    <a:lnTo>
                      <a:pt x="170" y="205"/>
                    </a:lnTo>
                    <a:lnTo>
                      <a:pt x="141" y="165"/>
                    </a:lnTo>
                    <a:lnTo>
                      <a:pt x="114" y="127"/>
                    </a:lnTo>
                    <a:lnTo>
                      <a:pt x="86" y="95"/>
                    </a:lnTo>
                    <a:lnTo>
                      <a:pt x="40" y="42"/>
                    </a:lnTo>
                    <a:lnTo>
                      <a:pt x="9" y="10"/>
                    </a:lnTo>
                    <a:lnTo>
                      <a:pt x="1" y="1"/>
                    </a:lnTo>
                    <a:lnTo>
                      <a:pt x="0" y="0"/>
                    </a:lnTo>
                    <a:lnTo>
                      <a:pt x="6" y="5"/>
                    </a:lnTo>
                    <a:lnTo>
                      <a:pt x="21" y="16"/>
                    </a:lnTo>
                    <a:lnTo>
                      <a:pt x="79" y="61"/>
                    </a:lnTo>
                    <a:lnTo>
                      <a:pt x="179" y="138"/>
                    </a:lnTo>
                    <a:lnTo>
                      <a:pt x="298" y="230"/>
                    </a:lnTo>
                    <a:lnTo>
                      <a:pt x="414" y="314"/>
                    </a:lnTo>
                    <a:lnTo>
                      <a:pt x="523" y="394"/>
                    </a:lnTo>
                    <a:lnTo>
                      <a:pt x="624" y="468"/>
                    </a:lnTo>
                    <a:lnTo>
                      <a:pt x="718" y="534"/>
                    </a:lnTo>
                    <a:lnTo>
                      <a:pt x="800" y="593"/>
                    </a:lnTo>
                    <a:lnTo>
                      <a:pt x="871" y="643"/>
                    </a:lnTo>
                    <a:lnTo>
                      <a:pt x="930" y="683"/>
                    </a:lnTo>
                    <a:lnTo>
                      <a:pt x="980" y="720"/>
                    </a:lnTo>
                    <a:lnTo>
                      <a:pt x="1030" y="760"/>
                    </a:lnTo>
                    <a:lnTo>
                      <a:pt x="1081" y="802"/>
                    </a:lnTo>
                    <a:lnTo>
                      <a:pt x="1131" y="846"/>
                    </a:lnTo>
                    <a:lnTo>
                      <a:pt x="1182" y="894"/>
                    </a:lnTo>
                    <a:lnTo>
                      <a:pt x="1234" y="942"/>
                    </a:lnTo>
                    <a:lnTo>
                      <a:pt x="1287" y="993"/>
                    </a:lnTo>
                    <a:lnTo>
                      <a:pt x="1340" y="1048"/>
                    </a:lnTo>
                    <a:lnTo>
                      <a:pt x="1368" y="1080"/>
                    </a:lnTo>
                    <a:lnTo>
                      <a:pt x="1401" y="1119"/>
                    </a:lnTo>
                    <a:lnTo>
                      <a:pt x="1439" y="1164"/>
                    </a:lnTo>
                    <a:lnTo>
                      <a:pt x="1480" y="1216"/>
                    </a:lnTo>
                    <a:lnTo>
                      <a:pt x="1567" y="1329"/>
                    </a:lnTo>
                    <a:lnTo>
                      <a:pt x="1661" y="1450"/>
                    </a:lnTo>
                    <a:lnTo>
                      <a:pt x="1755" y="1570"/>
                    </a:lnTo>
                    <a:lnTo>
                      <a:pt x="1841" y="1682"/>
                    </a:lnTo>
                    <a:lnTo>
                      <a:pt x="1879" y="1731"/>
                    </a:lnTo>
                    <a:lnTo>
                      <a:pt x="1916" y="1776"/>
                    </a:lnTo>
                    <a:lnTo>
                      <a:pt x="1947" y="1813"/>
                    </a:lnTo>
                    <a:lnTo>
                      <a:pt x="1972" y="1843"/>
                    </a:lnTo>
                    <a:lnTo>
                      <a:pt x="2023" y="1903"/>
                    </a:lnTo>
                    <a:lnTo>
                      <a:pt x="2080" y="1973"/>
                    </a:lnTo>
                    <a:lnTo>
                      <a:pt x="2140" y="2052"/>
                    </a:lnTo>
                    <a:lnTo>
                      <a:pt x="2200" y="2133"/>
                    </a:lnTo>
                    <a:lnTo>
                      <a:pt x="2229" y="2173"/>
                    </a:lnTo>
                    <a:lnTo>
                      <a:pt x="2256" y="2213"/>
                    </a:lnTo>
                    <a:lnTo>
                      <a:pt x="2281" y="2251"/>
                    </a:lnTo>
                    <a:lnTo>
                      <a:pt x="2304" y="2289"/>
                    </a:lnTo>
                    <a:lnTo>
                      <a:pt x="2324" y="2323"/>
                    </a:lnTo>
                    <a:lnTo>
                      <a:pt x="2341" y="2355"/>
                    </a:lnTo>
                    <a:lnTo>
                      <a:pt x="2353" y="2383"/>
                    </a:lnTo>
                    <a:lnTo>
                      <a:pt x="2362" y="2408"/>
                    </a:lnTo>
                    <a:lnTo>
                      <a:pt x="2372" y="2434"/>
                    </a:lnTo>
                    <a:lnTo>
                      <a:pt x="2387" y="2469"/>
                    </a:lnTo>
                    <a:lnTo>
                      <a:pt x="2405" y="2511"/>
                    </a:lnTo>
                    <a:lnTo>
                      <a:pt x="2427" y="2560"/>
                    </a:lnTo>
                    <a:lnTo>
                      <a:pt x="2478" y="2670"/>
                    </a:lnTo>
                    <a:lnTo>
                      <a:pt x="2536" y="2789"/>
                    </a:lnTo>
                    <a:lnTo>
                      <a:pt x="2596" y="2909"/>
                    </a:lnTo>
                    <a:lnTo>
                      <a:pt x="2653" y="3018"/>
                    </a:lnTo>
                    <a:lnTo>
                      <a:pt x="2680" y="3067"/>
                    </a:lnTo>
                    <a:lnTo>
                      <a:pt x="2704" y="3108"/>
                    </a:lnTo>
                    <a:lnTo>
                      <a:pt x="2725" y="3143"/>
                    </a:lnTo>
                    <a:lnTo>
                      <a:pt x="2743" y="3168"/>
                    </a:lnTo>
                    <a:lnTo>
                      <a:pt x="2777" y="3216"/>
                    </a:lnTo>
                    <a:lnTo>
                      <a:pt x="2818" y="3276"/>
                    </a:lnTo>
                    <a:lnTo>
                      <a:pt x="2841" y="3310"/>
                    </a:lnTo>
                    <a:lnTo>
                      <a:pt x="2864" y="3346"/>
                    </a:lnTo>
                    <a:lnTo>
                      <a:pt x="2889" y="3385"/>
                    </a:lnTo>
                    <a:lnTo>
                      <a:pt x="2913" y="3426"/>
                    </a:lnTo>
                    <a:lnTo>
                      <a:pt x="2937" y="3468"/>
                    </a:lnTo>
                    <a:lnTo>
                      <a:pt x="2961" y="3513"/>
                    </a:lnTo>
                    <a:lnTo>
                      <a:pt x="2984" y="3561"/>
                    </a:lnTo>
                    <a:lnTo>
                      <a:pt x="3006" y="3609"/>
                    </a:lnTo>
                    <a:lnTo>
                      <a:pt x="3027" y="3659"/>
                    </a:lnTo>
                    <a:lnTo>
                      <a:pt x="3046" y="3712"/>
                    </a:lnTo>
                    <a:lnTo>
                      <a:pt x="3055" y="3739"/>
                    </a:lnTo>
                    <a:lnTo>
                      <a:pt x="3064" y="3765"/>
                    </a:lnTo>
                    <a:lnTo>
                      <a:pt x="3071" y="3793"/>
                    </a:lnTo>
                    <a:lnTo>
                      <a:pt x="3078" y="3820"/>
                    </a:lnTo>
                    <a:lnTo>
                      <a:pt x="3095" y="3882"/>
                    </a:lnTo>
                    <a:lnTo>
                      <a:pt x="3111" y="3950"/>
                    </a:lnTo>
                    <a:lnTo>
                      <a:pt x="3127" y="4028"/>
                    </a:lnTo>
                    <a:lnTo>
                      <a:pt x="3145" y="4112"/>
                    </a:lnTo>
                    <a:lnTo>
                      <a:pt x="3161" y="4204"/>
                    </a:lnTo>
                    <a:lnTo>
                      <a:pt x="3178" y="4300"/>
                    </a:lnTo>
                    <a:lnTo>
                      <a:pt x="3195" y="4400"/>
                    </a:lnTo>
                    <a:lnTo>
                      <a:pt x="3210" y="4504"/>
                    </a:lnTo>
                    <a:lnTo>
                      <a:pt x="3224" y="4612"/>
                    </a:lnTo>
                    <a:lnTo>
                      <a:pt x="3237" y="4720"/>
                    </a:lnTo>
                    <a:lnTo>
                      <a:pt x="3248" y="4830"/>
                    </a:lnTo>
                    <a:lnTo>
                      <a:pt x="3257" y="4940"/>
                    </a:lnTo>
                    <a:lnTo>
                      <a:pt x="3261" y="4995"/>
                    </a:lnTo>
                    <a:lnTo>
                      <a:pt x="3263" y="5050"/>
                    </a:lnTo>
                    <a:lnTo>
                      <a:pt x="3266" y="5103"/>
                    </a:lnTo>
                    <a:lnTo>
                      <a:pt x="3267" y="5157"/>
                    </a:lnTo>
                    <a:lnTo>
                      <a:pt x="3268" y="5210"/>
                    </a:lnTo>
                    <a:lnTo>
                      <a:pt x="3268" y="5261"/>
                    </a:lnTo>
                    <a:lnTo>
                      <a:pt x="3268" y="5312"/>
                    </a:lnTo>
                    <a:lnTo>
                      <a:pt x="3267" y="5363"/>
                    </a:lnTo>
                    <a:lnTo>
                      <a:pt x="3264" y="5402"/>
                    </a:lnTo>
                    <a:lnTo>
                      <a:pt x="3261" y="5437"/>
                    </a:lnTo>
                    <a:lnTo>
                      <a:pt x="3257" y="5468"/>
                    </a:lnTo>
                    <a:lnTo>
                      <a:pt x="3252" y="5495"/>
                    </a:lnTo>
                    <a:lnTo>
                      <a:pt x="3246" y="5518"/>
                    </a:lnTo>
                    <a:lnTo>
                      <a:pt x="3239" y="5538"/>
                    </a:lnTo>
                    <a:lnTo>
                      <a:pt x="3232" y="5554"/>
                    </a:lnTo>
                    <a:lnTo>
                      <a:pt x="3224" y="5567"/>
                    </a:lnTo>
                    <a:lnTo>
                      <a:pt x="3216" y="5575"/>
                    </a:lnTo>
                    <a:lnTo>
                      <a:pt x="3207" y="5581"/>
                    </a:lnTo>
                    <a:lnTo>
                      <a:pt x="3197" y="5585"/>
                    </a:lnTo>
                    <a:lnTo>
                      <a:pt x="3186" y="5585"/>
                    </a:lnTo>
                    <a:lnTo>
                      <a:pt x="3176" y="5581"/>
                    </a:lnTo>
                    <a:lnTo>
                      <a:pt x="3163" y="5577"/>
                    </a:lnTo>
                    <a:lnTo>
                      <a:pt x="3152" y="5568"/>
                    </a:lnTo>
                    <a:lnTo>
                      <a:pt x="3140" y="5557"/>
                    </a:lnTo>
                    <a:lnTo>
                      <a:pt x="3127" y="5543"/>
                    </a:lnTo>
                    <a:lnTo>
                      <a:pt x="3115" y="5527"/>
                    </a:lnTo>
                    <a:lnTo>
                      <a:pt x="3101" y="5509"/>
                    </a:lnTo>
                    <a:lnTo>
                      <a:pt x="3088" y="5489"/>
                    </a:lnTo>
                    <a:lnTo>
                      <a:pt x="3075" y="5467"/>
                    </a:lnTo>
                    <a:lnTo>
                      <a:pt x="3060" y="5443"/>
                    </a:lnTo>
                    <a:lnTo>
                      <a:pt x="3046" y="5417"/>
                    </a:lnTo>
                    <a:lnTo>
                      <a:pt x="3032" y="5389"/>
                    </a:lnTo>
                    <a:lnTo>
                      <a:pt x="3004" y="5329"/>
                    </a:lnTo>
                    <a:lnTo>
                      <a:pt x="2976" y="5263"/>
                    </a:lnTo>
                    <a:lnTo>
                      <a:pt x="2947" y="5193"/>
                    </a:lnTo>
                    <a:lnTo>
                      <a:pt x="2921" y="5120"/>
                    </a:lnTo>
                    <a:close/>
                  </a:path>
                </a:pathLst>
              </a:custGeom>
              <a:solidFill>
                <a:srgbClr val="00764B"/>
              </a:solidFill>
              <a:ln w="9525">
                <a:noFill/>
                <a:round/>
                <a:headEnd/>
                <a:tailEnd/>
              </a:ln>
            </p:spPr>
            <p:txBody>
              <a:bodyPr/>
              <a:lstStyle/>
              <a:p>
                <a:endParaRPr lang="en-US"/>
              </a:p>
            </p:txBody>
          </p:sp>
          <p:sp>
            <p:nvSpPr>
              <p:cNvPr id="1555" name="Freeform 104"/>
              <p:cNvSpPr>
                <a:spLocks/>
              </p:cNvSpPr>
              <p:nvPr/>
            </p:nvSpPr>
            <p:spPr bwMode="auto">
              <a:xfrm>
                <a:off x="1737" y="578"/>
                <a:ext cx="653" cy="1117"/>
              </a:xfrm>
              <a:custGeom>
                <a:avLst/>
                <a:gdLst>
                  <a:gd name="T0" fmla="*/ 2765 w 3268"/>
                  <a:gd name="T1" fmla="*/ 4801 h 5585"/>
                  <a:gd name="T2" fmla="*/ 2536 w 3268"/>
                  <a:gd name="T3" fmla="*/ 4463 h 5585"/>
                  <a:gd name="T4" fmla="*/ 2383 w 3268"/>
                  <a:gd name="T5" fmla="*/ 4260 h 5585"/>
                  <a:gd name="T6" fmla="*/ 2400 w 3268"/>
                  <a:gd name="T7" fmla="*/ 4071 h 5585"/>
                  <a:gd name="T8" fmla="*/ 2447 w 3268"/>
                  <a:gd name="T9" fmla="*/ 4009 h 5585"/>
                  <a:gd name="T10" fmla="*/ 2578 w 3268"/>
                  <a:gd name="T11" fmla="*/ 4207 h 5585"/>
                  <a:gd name="T12" fmla="*/ 2642 w 3268"/>
                  <a:gd name="T13" fmla="*/ 4280 h 5585"/>
                  <a:gd name="T14" fmla="*/ 2668 w 3268"/>
                  <a:gd name="T15" fmla="*/ 4157 h 5585"/>
                  <a:gd name="T16" fmla="*/ 2557 w 3268"/>
                  <a:gd name="T17" fmla="*/ 4038 h 5585"/>
                  <a:gd name="T18" fmla="*/ 2386 w 3268"/>
                  <a:gd name="T19" fmla="*/ 3924 h 5585"/>
                  <a:gd name="T20" fmla="*/ 2335 w 3268"/>
                  <a:gd name="T21" fmla="*/ 3857 h 5585"/>
                  <a:gd name="T22" fmla="*/ 2331 w 3268"/>
                  <a:gd name="T23" fmla="*/ 3673 h 5585"/>
                  <a:gd name="T24" fmla="*/ 2406 w 3268"/>
                  <a:gd name="T25" fmla="*/ 3636 h 5585"/>
                  <a:gd name="T26" fmla="*/ 2521 w 3268"/>
                  <a:gd name="T27" fmla="*/ 3679 h 5585"/>
                  <a:gd name="T28" fmla="*/ 2470 w 3268"/>
                  <a:gd name="T29" fmla="*/ 3560 h 5585"/>
                  <a:gd name="T30" fmla="*/ 2336 w 3268"/>
                  <a:gd name="T31" fmla="*/ 3463 h 5585"/>
                  <a:gd name="T32" fmla="*/ 2196 w 3268"/>
                  <a:gd name="T33" fmla="*/ 3370 h 5585"/>
                  <a:gd name="T34" fmla="*/ 2180 w 3268"/>
                  <a:gd name="T35" fmla="*/ 3265 h 5585"/>
                  <a:gd name="T36" fmla="*/ 2249 w 3268"/>
                  <a:gd name="T37" fmla="*/ 3203 h 5585"/>
                  <a:gd name="T38" fmla="*/ 2295 w 3268"/>
                  <a:gd name="T39" fmla="*/ 3181 h 5585"/>
                  <a:gd name="T40" fmla="*/ 2153 w 3268"/>
                  <a:gd name="T41" fmla="*/ 3067 h 5585"/>
                  <a:gd name="T42" fmla="*/ 2039 w 3268"/>
                  <a:gd name="T43" fmla="*/ 2960 h 5585"/>
                  <a:gd name="T44" fmla="*/ 2002 w 3268"/>
                  <a:gd name="T45" fmla="*/ 2788 h 5585"/>
                  <a:gd name="T46" fmla="*/ 2090 w 3268"/>
                  <a:gd name="T47" fmla="*/ 2763 h 5585"/>
                  <a:gd name="T48" fmla="*/ 2090 w 3268"/>
                  <a:gd name="T49" fmla="*/ 2736 h 5585"/>
                  <a:gd name="T50" fmla="*/ 1945 w 3268"/>
                  <a:gd name="T51" fmla="*/ 2611 h 5585"/>
                  <a:gd name="T52" fmla="*/ 1813 w 3268"/>
                  <a:gd name="T53" fmla="*/ 2534 h 5585"/>
                  <a:gd name="T54" fmla="*/ 1767 w 3268"/>
                  <a:gd name="T55" fmla="*/ 2411 h 5585"/>
                  <a:gd name="T56" fmla="*/ 1813 w 3268"/>
                  <a:gd name="T57" fmla="*/ 2315 h 5585"/>
                  <a:gd name="T58" fmla="*/ 1836 w 3268"/>
                  <a:gd name="T59" fmla="*/ 2294 h 5585"/>
                  <a:gd name="T60" fmla="*/ 1616 w 3268"/>
                  <a:gd name="T61" fmla="*/ 2097 h 5585"/>
                  <a:gd name="T62" fmla="*/ 1486 w 3268"/>
                  <a:gd name="T63" fmla="*/ 1944 h 5585"/>
                  <a:gd name="T64" fmla="*/ 1546 w 3268"/>
                  <a:gd name="T65" fmla="*/ 1841 h 5585"/>
                  <a:gd name="T66" fmla="*/ 1495 w 3268"/>
                  <a:gd name="T67" fmla="*/ 1786 h 5585"/>
                  <a:gd name="T68" fmla="*/ 1284 w 3268"/>
                  <a:gd name="T69" fmla="*/ 1674 h 5585"/>
                  <a:gd name="T70" fmla="*/ 1206 w 3268"/>
                  <a:gd name="T71" fmla="*/ 1563 h 5585"/>
                  <a:gd name="T72" fmla="*/ 1233 w 3268"/>
                  <a:gd name="T73" fmla="*/ 1490 h 5585"/>
                  <a:gd name="T74" fmla="*/ 1265 w 3268"/>
                  <a:gd name="T75" fmla="*/ 1450 h 5585"/>
                  <a:gd name="T76" fmla="*/ 1198 w 3268"/>
                  <a:gd name="T77" fmla="*/ 1330 h 5585"/>
                  <a:gd name="T78" fmla="*/ 1050 w 3268"/>
                  <a:gd name="T79" fmla="*/ 1246 h 5585"/>
                  <a:gd name="T80" fmla="*/ 874 w 3268"/>
                  <a:gd name="T81" fmla="*/ 1153 h 5585"/>
                  <a:gd name="T82" fmla="*/ 826 w 3268"/>
                  <a:gd name="T83" fmla="*/ 1058 h 5585"/>
                  <a:gd name="T84" fmla="*/ 880 w 3268"/>
                  <a:gd name="T85" fmla="*/ 1038 h 5585"/>
                  <a:gd name="T86" fmla="*/ 894 w 3268"/>
                  <a:gd name="T87" fmla="*/ 990 h 5585"/>
                  <a:gd name="T88" fmla="*/ 796 w 3268"/>
                  <a:gd name="T89" fmla="*/ 881 h 5585"/>
                  <a:gd name="T90" fmla="*/ 377 w 3268"/>
                  <a:gd name="T91" fmla="*/ 480 h 5585"/>
                  <a:gd name="T92" fmla="*/ 141 w 3268"/>
                  <a:gd name="T93" fmla="*/ 165 h 5585"/>
                  <a:gd name="T94" fmla="*/ 79 w 3268"/>
                  <a:gd name="T95" fmla="*/ 61 h 5585"/>
                  <a:gd name="T96" fmla="*/ 930 w 3268"/>
                  <a:gd name="T97" fmla="*/ 683 h 5585"/>
                  <a:gd name="T98" fmla="*/ 1368 w 3268"/>
                  <a:gd name="T99" fmla="*/ 1080 h 5585"/>
                  <a:gd name="T100" fmla="*/ 1916 w 3268"/>
                  <a:gd name="T101" fmla="*/ 1776 h 5585"/>
                  <a:gd name="T102" fmla="*/ 2281 w 3268"/>
                  <a:gd name="T103" fmla="*/ 2251 h 5585"/>
                  <a:gd name="T104" fmla="*/ 2427 w 3268"/>
                  <a:gd name="T105" fmla="*/ 2560 h 5585"/>
                  <a:gd name="T106" fmla="*/ 2777 w 3268"/>
                  <a:gd name="T107" fmla="*/ 3216 h 5585"/>
                  <a:gd name="T108" fmla="*/ 3006 w 3268"/>
                  <a:gd name="T109" fmla="*/ 3609 h 5585"/>
                  <a:gd name="T110" fmla="*/ 3127 w 3268"/>
                  <a:gd name="T111" fmla="*/ 4028 h 5585"/>
                  <a:gd name="T112" fmla="*/ 3257 w 3268"/>
                  <a:gd name="T113" fmla="*/ 4940 h 5585"/>
                  <a:gd name="T114" fmla="*/ 3264 w 3268"/>
                  <a:gd name="T115" fmla="*/ 5402 h 5585"/>
                  <a:gd name="T116" fmla="*/ 3207 w 3268"/>
                  <a:gd name="T117" fmla="*/ 5581 h 5585"/>
                  <a:gd name="T118" fmla="*/ 3101 w 3268"/>
                  <a:gd name="T119" fmla="*/ 5509 h 5585"/>
                  <a:gd name="T120" fmla="*/ 2921 w 3268"/>
                  <a:gd name="T121" fmla="*/ 5120 h 55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68"/>
                  <a:gd name="T184" fmla="*/ 0 h 5585"/>
                  <a:gd name="T185" fmla="*/ 3268 w 3268"/>
                  <a:gd name="T186" fmla="*/ 5585 h 55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68" h="5585">
                    <a:moveTo>
                      <a:pt x="2921" y="5120"/>
                    </a:moveTo>
                    <a:lnTo>
                      <a:pt x="2911" y="5096"/>
                    </a:lnTo>
                    <a:lnTo>
                      <a:pt x="2899" y="5065"/>
                    </a:lnTo>
                    <a:lnTo>
                      <a:pt x="2883" y="5030"/>
                    </a:lnTo>
                    <a:lnTo>
                      <a:pt x="2864" y="4990"/>
                    </a:lnTo>
                    <a:lnTo>
                      <a:pt x="2843" y="4946"/>
                    </a:lnTo>
                    <a:lnTo>
                      <a:pt x="2819" y="4900"/>
                    </a:lnTo>
                    <a:lnTo>
                      <a:pt x="2793" y="4851"/>
                    </a:lnTo>
                    <a:lnTo>
                      <a:pt x="2765" y="4801"/>
                    </a:lnTo>
                    <a:lnTo>
                      <a:pt x="2737" y="4750"/>
                    </a:lnTo>
                    <a:lnTo>
                      <a:pt x="2707" y="4700"/>
                    </a:lnTo>
                    <a:lnTo>
                      <a:pt x="2675" y="4652"/>
                    </a:lnTo>
                    <a:lnTo>
                      <a:pt x="2644" y="4604"/>
                    </a:lnTo>
                    <a:lnTo>
                      <a:pt x="2613" y="4559"/>
                    </a:lnTo>
                    <a:lnTo>
                      <a:pt x="2582" y="4518"/>
                    </a:lnTo>
                    <a:lnTo>
                      <a:pt x="2566" y="4498"/>
                    </a:lnTo>
                    <a:lnTo>
                      <a:pt x="2551" y="4481"/>
                    </a:lnTo>
                    <a:lnTo>
                      <a:pt x="2536" y="4463"/>
                    </a:lnTo>
                    <a:lnTo>
                      <a:pt x="2521" y="4448"/>
                    </a:lnTo>
                    <a:lnTo>
                      <a:pt x="2493" y="4419"/>
                    </a:lnTo>
                    <a:lnTo>
                      <a:pt x="2470" y="4393"/>
                    </a:lnTo>
                    <a:lnTo>
                      <a:pt x="2448" y="4367"/>
                    </a:lnTo>
                    <a:lnTo>
                      <a:pt x="2430" y="4343"/>
                    </a:lnTo>
                    <a:lnTo>
                      <a:pt x="2415" y="4321"/>
                    </a:lnTo>
                    <a:lnTo>
                      <a:pt x="2402" y="4300"/>
                    </a:lnTo>
                    <a:lnTo>
                      <a:pt x="2392" y="4280"/>
                    </a:lnTo>
                    <a:lnTo>
                      <a:pt x="2383" y="4260"/>
                    </a:lnTo>
                    <a:lnTo>
                      <a:pt x="2378" y="4240"/>
                    </a:lnTo>
                    <a:lnTo>
                      <a:pt x="2375" y="4220"/>
                    </a:lnTo>
                    <a:lnTo>
                      <a:pt x="2373" y="4200"/>
                    </a:lnTo>
                    <a:lnTo>
                      <a:pt x="2373" y="4180"/>
                    </a:lnTo>
                    <a:lnTo>
                      <a:pt x="2376" y="4160"/>
                    </a:lnTo>
                    <a:lnTo>
                      <a:pt x="2380" y="4139"/>
                    </a:lnTo>
                    <a:lnTo>
                      <a:pt x="2385" y="4116"/>
                    </a:lnTo>
                    <a:lnTo>
                      <a:pt x="2392" y="4092"/>
                    </a:lnTo>
                    <a:lnTo>
                      <a:pt x="2400" y="4071"/>
                    </a:lnTo>
                    <a:lnTo>
                      <a:pt x="2406" y="4053"/>
                    </a:lnTo>
                    <a:lnTo>
                      <a:pt x="2413" y="4038"/>
                    </a:lnTo>
                    <a:lnTo>
                      <a:pt x="2420" y="4026"/>
                    </a:lnTo>
                    <a:lnTo>
                      <a:pt x="2426" y="4018"/>
                    </a:lnTo>
                    <a:lnTo>
                      <a:pt x="2433" y="4011"/>
                    </a:lnTo>
                    <a:lnTo>
                      <a:pt x="2436" y="4009"/>
                    </a:lnTo>
                    <a:lnTo>
                      <a:pt x="2440" y="4009"/>
                    </a:lnTo>
                    <a:lnTo>
                      <a:pt x="2443" y="4008"/>
                    </a:lnTo>
                    <a:lnTo>
                      <a:pt x="2447" y="4009"/>
                    </a:lnTo>
                    <a:lnTo>
                      <a:pt x="2455" y="4011"/>
                    </a:lnTo>
                    <a:lnTo>
                      <a:pt x="2462" y="4016"/>
                    </a:lnTo>
                    <a:lnTo>
                      <a:pt x="2471" y="4025"/>
                    </a:lnTo>
                    <a:lnTo>
                      <a:pt x="2478" y="4035"/>
                    </a:lnTo>
                    <a:lnTo>
                      <a:pt x="2498" y="4064"/>
                    </a:lnTo>
                    <a:lnTo>
                      <a:pt x="2521" y="4102"/>
                    </a:lnTo>
                    <a:lnTo>
                      <a:pt x="2544" y="4145"/>
                    </a:lnTo>
                    <a:lnTo>
                      <a:pt x="2567" y="4187"/>
                    </a:lnTo>
                    <a:lnTo>
                      <a:pt x="2578" y="4207"/>
                    </a:lnTo>
                    <a:lnTo>
                      <a:pt x="2589" y="4227"/>
                    </a:lnTo>
                    <a:lnTo>
                      <a:pt x="2599" y="4244"/>
                    </a:lnTo>
                    <a:lnTo>
                      <a:pt x="2609" y="4258"/>
                    </a:lnTo>
                    <a:lnTo>
                      <a:pt x="2618" y="4270"/>
                    </a:lnTo>
                    <a:lnTo>
                      <a:pt x="2627" y="4277"/>
                    </a:lnTo>
                    <a:lnTo>
                      <a:pt x="2631" y="4280"/>
                    </a:lnTo>
                    <a:lnTo>
                      <a:pt x="2634" y="4281"/>
                    </a:lnTo>
                    <a:lnTo>
                      <a:pt x="2638" y="4281"/>
                    </a:lnTo>
                    <a:lnTo>
                      <a:pt x="2642" y="4280"/>
                    </a:lnTo>
                    <a:lnTo>
                      <a:pt x="2645" y="4278"/>
                    </a:lnTo>
                    <a:lnTo>
                      <a:pt x="2649" y="4275"/>
                    </a:lnTo>
                    <a:lnTo>
                      <a:pt x="2652" y="4270"/>
                    </a:lnTo>
                    <a:lnTo>
                      <a:pt x="2654" y="4262"/>
                    </a:lnTo>
                    <a:lnTo>
                      <a:pt x="2659" y="4245"/>
                    </a:lnTo>
                    <a:lnTo>
                      <a:pt x="2664" y="4221"/>
                    </a:lnTo>
                    <a:lnTo>
                      <a:pt x="2667" y="4196"/>
                    </a:lnTo>
                    <a:lnTo>
                      <a:pt x="2668" y="4175"/>
                    </a:lnTo>
                    <a:lnTo>
                      <a:pt x="2668" y="4157"/>
                    </a:lnTo>
                    <a:lnTo>
                      <a:pt x="2665" y="4141"/>
                    </a:lnTo>
                    <a:lnTo>
                      <a:pt x="2662" y="4129"/>
                    </a:lnTo>
                    <a:lnTo>
                      <a:pt x="2657" y="4117"/>
                    </a:lnTo>
                    <a:lnTo>
                      <a:pt x="2650" y="4107"/>
                    </a:lnTo>
                    <a:lnTo>
                      <a:pt x="2642" y="4099"/>
                    </a:lnTo>
                    <a:lnTo>
                      <a:pt x="2619" y="4082"/>
                    </a:lnTo>
                    <a:lnTo>
                      <a:pt x="2592" y="4063"/>
                    </a:lnTo>
                    <a:lnTo>
                      <a:pt x="2574" y="4051"/>
                    </a:lnTo>
                    <a:lnTo>
                      <a:pt x="2557" y="4038"/>
                    </a:lnTo>
                    <a:lnTo>
                      <a:pt x="2537" y="4023"/>
                    </a:lnTo>
                    <a:lnTo>
                      <a:pt x="2516" y="4004"/>
                    </a:lnTo>
                    <a:lnTo>
                      <a:pt x="2493" y="3985"/>
                    </a:lnTo>
                    <a:lnTo>
                      <a:pt x="2473" y="3970"/>
                    </a:lnTo>
                    <a:lnTo>
                      <a:pt x="2453" y="3958"/>
                    </a:lnTo>
                    <a:lnTo>
                      <a:pt x="2435" y="3949"/>
                    </a:lnTo>
                    <a:lnTo>
                      <a:pt x="2417" y="3940"/>
                    </a:lnTo>
                    <a:lnTo>
                      <a:pt x="2401" y="3931"/>
                    </a:lnTo>
                    <a:lnTo>
                      <a:pt x="2386" y="3924"/>
                    </a:lnTo>
                    <a:lnTo>
                      <a:pt x="2373" y="3915"/>
                    </a:lnTo>
                    <a:lnTo>
                      <a:pt x="2367" y="3910"/>
                    </a:lnTo>
                    <a:lnTo>
                      <a:pt x="2361" y="3905"/>
                    </a:lnTo>
                    <a:lnTo>
                      <a:pt x="2356" y="3899"/>
                    </a:lnTo>
                    <a:lnTo>
                      <a:pt x="2350" y="3892"/>
                    </a:lnTo>
                    <a:lnTo>
                      <a:pt x="2346" y="3884"/>
                    </a:lnTo>
                    <a:lnTo>
                      <a:pt x="2341" y="3877"/>
                    </a:lnTo>
                    <a:lnTo>
                      <a:pt x="2337" y="3867"/>
                    </a:lnTo>
                    <a:lnTo>
                      <a:pt x="2335" y="3857"/>
                    </a:lnTo>
                    <a:lnTo>
                      <a:pt x="2331" y="3845"/>
                    </a:lnTo>
                    <a:lnTo>
                      <a:pt x="2329" y="3833"/>
                    </a:lnTo>
                    <a:lnTo>
                      <a:pt x="2326" y="3819"/>
                    </a:lnTo>
                    <a:lnTo>
                      <a:pt x="2325" y="3804"/>
                    </a:lnTo>
                    <a:lnTo>
                      <a:pt x="2322" y="3768"/>
                    </a:lnTo>
                    <a:lnTo>
                      <a:pt x="2322" y="3727"/>
                    </a:lnTo>
                    <a:lnTo>
                      <a:pt x="2324" y="3706"/>
                    </a:lnTo>
                    <a:lnTo>
                      <a:pt x="2327" y="3688"/>
                    </a:lnTo>
                    <a:lnTo>
                      <a:pt x="2331" y="3673"/>
                    </a:lnTo>
                    <a:lnTo>
                      <a:pt x="2336" y="3661"/>
                    </a:lnTo>
                    <a:lnTo>
                      <a:pt x="2342" y="3651"/>
                    </a:lnTo>
                    <a:lnTo>
                      <a:pt x="2350" y="3643"/>
                    </a:lnTo>
                    <a:lnTo>
                      <a:pt x="2357" y="3637"/>
                    </a:lnTo>
                    <a:lnTo>
                      <a:pt x="2366" y="3634"/>
                    </a:lnTo>
                    <a:lnTo>
                      <a:pt x="2375" y="3632"/>
                    </a:lnTo>
                    <a:lnTo>
                      <a:pt x="2385" y="3632"/>
                    </a:lnTo>
                    <a:lnTo>
                      <a:pt x="2396" y="3633"/>
                    </a:lnTo>
                    <a:lnTo>
                      <a:pt x="2406" y="3636"/>
                    </a:lnTo>
                    <a:lnTo>
                      <a:pt x="2427" y="3643"/>
                    </a:lnTo>
                    <a:lnTo>
                      <a:pt x="2448" y="3653"/>
                    </a:lnTo>
                    <a:lnTo>
                      <a:pt x="2470" y="3663"/>
                    </a:lnTo>
                    <a:lnTo>
                      <a:pt x="2487" y="3673"/>
                    </a:lnTo>
                    <a:lnTo>
                      <a:pt x="2502" y="3681"/>
                    </a:lnTo>
                    <a:lnTo>
                      <a:pt x="2513" y="3684"/>
                    </a:lnTo>
                    <a:lnTo>
                      <a:pt x="2517" y="3684"/>
                    </a:lnTo>
                    <a:lnTo>
                      <a:pt x="2519" y="3682"/>
                    </a:lnTo>
                    <a:lnTo>
                      <a:pt x="2521" y="3679"/>
                    </a:lnTo>
                    <a:lnTo>
                      <a:pt x="2521" y="3673"/>
                    </a:lnTo>
                    <a:lnTo>
                      <a:pt x="2518" y="3666"/>
                    </a:lnTo>
                    <a:lnTo>
                      <a:pt x="2514" y="3656"/>
                    </a:lnTo>
                    <a:lnTo>
                      <a:pt x="2508" y="3643"/>
                    </a:lnTo>
                    <a:lnTo>
                      <a:pt x="2501" y="3628"/>
                    </a:lnTo>
                    <a:lnTo>
                      <a:pt x="2499" y="3622"/>
                    </a:lnTo>
                    <a:lnTo>
                      <a:pt x="2493" y="3607"/>
                    </a:lnTo>
                    <a:lnTo>
                      <a:pt x="2485" y="3586"/>
                    </a:lnTo>
                    <a:lnTo>
                      <a:pt x="2470" y="3560"/>
                    </a:lnTo>
                    <a:lnTo>
                      <a:pt x="2461" y="3546"/>
                    </a:lnTo>
                    <a:lnTo>
                      <a:pt x="2451" y="3533"/>
                    </a:lnTo>
                    <a:lnTo>
                      <a:pt x="2438" y="3520"/>
                    </a:lnTo>
                    <a:lnTo>
                      <a:pt x="2426" y="3507"/>
                    </a:lnTo>
                    <a:lnTo>
                      <a:pt x="2411" y="3496"/>
                    </a:lnTo>
                    <a:lnTo>
                      <a:pt x="2395" y="3485"/>
                    </a:lnTo>
                    <a:lnTo>
                      <a:pt x="2377" y="3476"/>
                    </a:lnTo>
                    <a:lnTo>
                      <a:pt x="2357" y="3470"/>
                    </a:lnTo>
                    <a:lnTo>
                      <a:pt x="2336" y="3463"/>
                    </a:lnTo>
                    <a:lnTo>
                      <a:pt x="2316" y="3457"/>
                    </a:lnTo>
                    <a:lnTo>
                      <a:pt x="2296" y="3451"/>
                    </a:lnTo>
                    <a:lnTo>
                      <a:pt x="2279" y="3442"/>
                    </a:lnTo>
                    <a:lnTo>
                      <a:pt x="2261" y="3433"/>
                    </a:lnTo>
                    <a:lnTo>
                      <a:pt x="2245" y="3423"/>
                    </a:lnTo>
                    <a:lnTo>
                      <a:pt x="2230" y="3412"/>
                    </a:lnTo>
                    <a:lnTo>
                      <a:pt x="2217" y="3400"/>
                    </a:lnTo>
                    <a:lnTo>
                      <a:pt x="2206" y="3386"/>
                    </a:lnTo>
                    <a:lnTo>
                      <a:pt x="2196" y="3370"/>
                    </a:lnTo>
                    <a:lnTo>
                      <a:pt x="2193" y="3362"/>
                    </a:lnTo>
                    <a:lnTo>
                      <a:pt x="2189" y="3354"/>
                    </a:lnTo>
                    <a:lnTo>
                      <a:pt x="2185" y="3344"/>
                    </a:lnTo>
                    <a:lnTo>
                      <a:pt x="2183" y="3334"/>
                    </a:lnTo>
                    <a:lnTo>
                      <a:pt x="2181" y="3324"/>
                    </a:lnTo>
                    <a:lnTo>
                      <a:pt x="2180" y="3314"/>
                    </a:lnTo>
                    <a:lnTo>
                      <a:pt x="2179" y="3302"/>
                    </a:lnTo>
                    <a:lnTo>
                      <a:pt x="2179" y="3290"/>
                    </a:lnTo>
                    <a:lnTo>
                      <a:pt x="2180" y="3265"/>
                    </a:lnTo>
                    <a:lnTo>
                      <a:pt x="2185" y="3238"/>
                    </a:lnTo>
                    <a:lnTo>
                      <a:pt x="2189" y="3231"/>
                    </a:lnTo>
                    <a:lnTo>
                      <a:pt x="2200" y="3219"/>
                    </a:lnTo>
                    <a:lnTo>
                      <a:pt x="2209" y="3211"/>
                    </a:lnTo>
                    <a:lnTo>
                      <a:pt x="2220" y="3206"/>
                    </a:lnTo>
                    <a:lnTo>
                      <a:pt x="2226" y="3204"/>
                    </a:lnTo>
                    <a:lnTo>
                      <a:pt x="2234" y="3203"/>
                    </a:lnTo>
                    <a:lnTo>
                      <a:pt x="2241" y="3203"/>
                    </a:lnTo>
                    <a:lnTo>
                      <a:pt x="2249" y="3203"/>
                    </a:lnTo>
                    <a:lnTo>
                      <a:pt x="2265" y="3205"/>
                    </a:lnTo>
                    <a:lnTo>
                      <a:pt x="2281" y="3208"/>
                    </a:lnTo>
                    <a:lnTo>
                      <a:pt x="2287" y="3208"/>
                    </a:lnTo>
                    <a:lnTo>
                      <a:pt x="2294" y="3208"/>
                    </a:lnTo>
                    <a:lnTo>
                      <a:pt x="2297" y="3205"/>
                    </a:lnTo>
                    <a:lnTo>
                      <a:pt x="2300" y="3203"/>
                    </a:lnTo>
                    <a:lnTo>
                      <a:pt x="2301" y="3198"/>
                    </a:lnTo>
                    <a:lnTo>
                      <a:pt x="2299" y="3190"/>
                    </a:lnTo>
                    <a:lnTo>
                      <a:pt x="2295" y="3181"/>
                    </a:lnTo>
                    <a:lnTo>
                      <a:pt x="2289" y="3170"/>
                    </a:lnTo>
                    <a:lnTo>
                      <a:pt x="2279" y="3156"/>
                    </a:lnTo>
                    <a:lnTo>
                      <a:pt x="2266" y="3139"/>
                    </a:lnTo>
                    <a:lnTo>
                      <a:pt x="2249" y="3118"/>
                    </a:lnTo>
                    <a:lnTo>
                      <a:pt x="2229" y="3094"/>
                    </a:lnTo>
                    <a:lnTo>
                      <a:pt x="2219" y="3091"/>
                    </a:lnTo>
                    <a:lnTo>
                      <a:pt x="2191" y="3083"/>
                    </a:lnTo>
                    <a:lnTo>
                      <a:pt x="2174" y="3075"/>
                    </a:lnTo>
                    <a:lnTo>
                      <a:pt x="2153" y="3067"/>
                    </a:lnTo>
                    <a:lnTo>
                      <a:pt x="2131" y="3054"/>
                    </a:lnTo>
                    <a:lnTo>
                      <a:pt x="2110" y="3039"/>
                    </a:lnTo>
                    <a:lnTo>
                      <a:pt x="2099" y="3030"/>
                    </a:lnTo>
                    <a:lnTo>
                      <a:pt x="2088" y="3022"/>
                    </a:lnTo>
                    <a:lnTo>
                      <a:pt x="2078" y="3010"/>
                    </a:lnTo>
                    <a:lnTo>
                      <a:pt x="2066" y="2999"/>
                    </a:lnTo>
                    <a:lnTo>
                      <a:pt x="2058" y="2988"/>
                    </a:lnTo>
                    <a:lnTo>
                      <a:pt x="2048" y="2975"/>
                    </a:lnTo>
                    <a:lnTo>
                      <a:pt x="2039" y="2960"/>
                    </a:lnTo>
                    <a:lnTo>
                      <a:pt x="2032" y="2945"/>
                    </a:lnTo>
                    <a:lnTo>
                      <a:pt x="2024" y="2930"/>
                    </a:lnTo>
                    <a:lnTo>
                      <a:pt x="2017" y="2913"/>
                    </a:lnTo>
                    <a:lnTo>
                      <a:pt x="2012" y="2896"/>
                    </a:lnTo>
                    <a:lnTo>
                      <a:pt x="2007" y="2876"/>
                    </a:lnTo>
                    <a:lnTo>
                      <a:pt x="2004" y="2856"/>
                    </a:lnTo>
                    <a:lnTo>
                      <a:pt x="2002" y="2834"/>
                    </a:lnTo>
                    <a:lnTo>
                      <a:pt x="2002" y="2812"/>
                    </a:lnTo>
                    <a:lnTo>
                      <a:pt x="2002" y="2788"/>
                    </a:lnTo>
                    <a:lnTo>
                      <a:pt x="2007" y="2783"/>
                    </a:lnTo>
                    <a:lnTo>
                      <a:pt x="2022" y="2773"/>
                    </a:lnTo>
                    <a:lnTo>
                      <a:pt x="2033" y="2768"/>
                    </a:lnTo>
                    <a:lnTo>
                      <a:pt x="2048" y="2764"/>
                    </a:lnTo>
                    <a:lnTo>
                      <a:pt x="2057" y="2763"/>
                    </a:lnTo>
                    <a:lnTo>
                      <a:pt x="2065" y="2763"/>
                    </a:lnTo>
                    <a:lnTo>
                      <a:pt x="2075" y="2762"/>
                    </a:lnTo>
                    <a:lnTo>
                      <a:pt x="2085" y="2763"/>
                    </a:lnTo>
                    <a:lnTo>
                      <a:pt x="2090" y="2763"/>
                    </a:lnTo>
                    <a:lnTo>
                      <a:pt x="2095" y="2763"/>
                    </a:lnTo>
                    <a:lnTo>
                      <a:pt x="2098" y="2763"/>
                    </a:lnTo>
                    <a:lnTo>
                      <a:pt x="2100" y="2762"/>
                    </a:lnTo>
                    <a:lnTo>
                      <a:pt x="2101" y="2759"/>
                    </a:lnTo>
                    <a:lnTo>
                      <a:pt x="2101" y="2758"/>
                    </a:lnTo>
                    <a:lnTo>
                      <a:pt x="2101" y="2754"/>
                    </a:lnTo>
                    <a:lnTo>
                      <a:pt x="2100" y="2752"/>
                    </a:lnTo>
                    <a:lnTo>
                      <a:pt x="2096" y="2745"/>
                    </a:lnTo>
                    <a:lnTo>
                      <a:pt x="2090" y="2736"/>
                    </a:lnTo>
                    <a:lnTo>
                      <a:pt x="2083" y="2726"/>
                    </a:lnTo>
                    <a:lnTo>
                      <a:pt x="2073" y="2715"/>
                    </a:lnTo>
                    <a:lnTo>
                      <a:pt x="2050" y="2692"/>
                    </a:lnTo>
                    <a:lnTo>
                      <a:pt x="2025" y="2668"/>
                    </a:lnTo>
                    <a:lnTo>
                      <a:pt x="2002" y="2647"/>
                    </a:lnTo>
                    <a:lnTo>
                      <a:pt x="1982" y="2630"/>
                    </a:lnTo>
                    <a:lnTo>
                      <a:pt x="1972" y="2622"/>
                    </a:lnTo>
                    <a:lnTo>
                      <a:pt x="1959" y="2617"/>
                    </a:lnTo>
                    <a:lnTo>
                      <a:pt x="1945" y="2611"/>
                    </a:lnTo>
                    <a:lnTo>
                      <a:pt x="1930" y="2606"/>
                    </a:lnTo>
                    <a:lnTo>
                      <a:pt x="1913" y="2600"/>
                    </a:lnTo>
                    <a:lnTo>
                      <a:pt x="1897" y="2593"/>
                    </a:lnTo>
                    <a:lnTo>
                      <a:pt x="1879" y="2585"/>
                    </a:lnTo>
                    <a:lnTo>
                      <a:pt x="1862" y="2576"/>
                    </a:lnTo>
                    <a:lnTo>
                      <a:pt x="1846" y="2565"/>
                    </a:lnTo>
                    <a:lnTo>
                      <a:pt x="1829" y="2550"/>
                    </a:lnTo>
                    <a:lnTo>
                      <a:pt x="1821" y="2542"/>
                    </a:lnTo>
                    <a:lnTo>
                      <a:pt x="1813" y="2534"/>
                    </a:lnTo>
                    <a:lnTo>
                      <a:pt x="1807" y="2524"/>
                    </a:lnTo>
                    <a:lnTo>
                      <a:pt x="1799" y="2514"/>
                    </a:lnTo>
                    <a:lnTo>
                      <a:pt x="1793" y="2502"/>
                    </a:lnTo>
                    <a:lnTo>
                      <a:pt x="1788" y="2490"/>
                    </a:lnTo>
                    <a:lnTo>
                      <a:pt x="1782" y="2476"/>
                    </a:lnTo>
                    <a:lnTo>
                      <a:pt x="1777" y="2462"/>
                    </a:lnTo>
                    <a:lnTo>
                      <a:pt x="1773" y="2446"/>
                    </a:lnTo>
                    <a:lnTo>
                      <a:pt x="1770" y="2430"/>
                    </a:lnTo>
                    <a:lnTo>
                      <a:pt x="1767" y="2411"/>
                    </a:lnTo>
                    <a:lnTo>
                      <a:pt x="1765" y="2393"/>
                    </a:lnTo>
                    <a:lnTo>
                      <a:pt x="1768" y="2379"/>
                    </a:lnTo>
                    <a:lnTo>
                      <a:pt x="1780" y="2351"/>
                    </a:lnTo>
                    <a:lnTo>
                      <a:pt x="1784" y="2344"/>
                    </a:lnTo>
                    <a:lnTo>
                      <a:pt x="1789" y="2336"/>
                    </a:lnTo>
                    <a:lnTo>
                      <a:pt x="1794" y="2329"/>
                    </a:lnTo>
                    <a:lnTo>
                      <a:pt x="1799" y="2324"/>
                    </a:lnTo>
                    <a:lnTo>
                      <a:pt x="1807" y="2319"/>
                    </a:lnTo>
                    <a:lnTo>
                      <a:pt x="1813" y="2315"/>
                    </a:lnTo>
                    <a:lnTo>
                      <a:pt x="1821" y="2314"/>
                    </a:lnTo>
                    <a:lnTo>
                      <a:pt x="1828" y="2313"/>
                    </a:lnTo>
                    <a:lnTo>
                      <a:pt x="1832" y="2314"/>
                    </a:lnTo>
                    <a:lnTo>
                      <a:pt x="1834" y="2313"/>
                    </a:lnTo>
                    <a:lnTo>
                      <a:pt x="1837" y="2313"/>
                    </a:lnTo>
                    <a:lnTo>
                      <a:pt x="1838" y="2311"/>
                    </a:lnTo>
                    <a:lnTo>
                      <a:pt x="1839" y="2306"/>
                    </a:lnTo>
                    <a:lnTo>
                      <a:pt x="1838" y="2301"/>
                    </a:lnTo>
                    <a:lnTo>
                      <a:pt x="1836" y="2294"/>
                    </a:lnTo>
                    <a:lnTo>
                      <a:pt x="1829" y="2285"/>
                    </a:lnTo>
                    <a:lnTo>
                      <a:pt x="1822" y="2274"/>
                    </a:lnTo>
                    <a:lnTo>
                      <a:pt x="1813" y="2263"/>
                    </a:lnTo>
                    <a:lnTo>
                      <a:pt x="1791" y="2238"/>
                    </a:lnTo>
                    <a:lnTo>
                      <a:pt x="1761" y="2210"/>
                    </a:lnTo>
                    <a:lnTo>
                      <a:pt x="1728" y="2180"/>
                    </a:lnTo>
                    <a:lnTo>
                      <a:pt x="1691" y="2150"/>
                    </a:lnTo>
                    <a:lnTo>
                      <a:pt x="1652" y="2122"/>
                    </a:lnTo>
                    <a:lnTo>
                      <a:pt x="1616" y="2097"/>
                    </a:lnTo>
                    <a:lnTo>
                      <a:pt x="1582" y="2074"/>
                    </a:lnTo>
                    <a:lnTo>
                      <a:pt x="1551" y="2052"/>
                    </a:lnTo>
                    <a:lnTo>
                      <a:pt x="1537" y="2039"/>
                    </a:lnTo>
                    <a:lnTo>
                      <a:pt x="1525" y="2027"/>
                    </a:lnTo>
                    <a:lnTo>
                      <a:pt x="1515" y="2013"/>
                    </a:lnTo>
                    <a:lnTo>
                      <a:pt x="1505" y="1998"/>
                    </a:lnTo>
                    <a:lnTo>
                      <a:pt x="1496" y="1982"/>
                    </a:lnTo>
                    <a:lnTo>
                      <a:pt x="1490" y="1964"/>
                    </a:lnTo>
                    <a:lnTo>
                      <a:pt x="1486" y="1944"/>
                    </a:lnTo>
                    <a:lnTo>
                      <a:pt x="1483" y="1923"/>
                    </a:lnTo>
                    <a:lnTo>
                      <a:pt x="1489" y="1912"/>
                    </a:lnTo>
                    <a:lnTo>
                      <a:pt x="1504" y="1888"/>
                    </a:lnTo>
                    <a:lnTo>
                      <a:pt x="1512" y="1876"/>
                    </a:lnTo>
                    <a:lnTo>
                      <a:pt x="1522" y="1862"/>
                    </a:lnTo>
                    <a:lnTo>
                      <a:pt x="1532" y="1851"/>
                    </a:lnTo>
                    <a:lnTo>
                      <a:pt x="1542" y="1843"/>
                    </a:lnTo>
                    <a:lnTo>
                      <a:pt x="1545" y="1842"/>
                    </a:lnTo>
                    <a:lnTo>
                      <a:pt x="1546" y="1841"/>
                    </a:lnTo>
                    <a:lnTo>
                      <a:pt x="1547" y="1838"/>
                    </a:lnTo>
                    <a:lnTo>
                      <a:pt x="1549" y="1836"/>
                    </a:lnTo>
                    <a:lnTo>
                      <a:pt x="1547" y="1832"/>
                    </a:lnTo>
                    <a:lnTo>
                      <a:pt x="1545" y="1826"/>
                    </a:lnTo>
                    <a:lnTo>
                      <a:pt x="1540" y="1821"/>
                    </a:lnTo>
                    <a:lnTo>
                      <a:pt x="1534" y="1815"/>
                    </a:lnTo>
                    <a:lnTo>
                      <a:pt x="1525" y="1807"/>
                    </a:lnTo>
                    <a:lnTo>
                      <a:pt x="1516" y="1801"/>
                    </a:lnTo>
                    <a:lnTo>
                      <a:pt x="1495" y="1786"/>
                    </a:lnTo>
                    <a:lnTo>
                      <a:pt x="1471" y="1773"/>
                    </a:lnTo>
                    <a:lnTo>
                      <a:pt x="1448" y="1761"/>
                    </a:lnTo>
                    <a:lnTo>
                      <a:pt x="1424" y="1750"/>
                    </a:lnTo>
                    <a:lnTo>
                      <a:pt x="1398" y="1739"/>
                    </a:lnTo>
                    <a:lnTo>
                      <a:pt x="1363" y="1722"/>
                    </a:lnTo>
                    <a:lnTo>
                      <a:pt x="1344" y="1712"/>
                    </a:lnTo>
                    <a:lnTo>
                      <a:pt x="1324" y="1701"/>
                    </a:lnTo>
                    <a:lnTo>
                      <a:pt x="1304" y="1687"/>
                    </a:lnTo>
                    <a:lnTo>
                      <a:pt x="1284" y="1674"/>
                    </a:lnTo>
                    <a:lnTo>
                      <a:pt x="1265" y="1657"/>
                    </a:lnTo>
                    <a:lnTo>
                      <a:pt x="1249" y="1640"/>
                    </a:lnTo>
                    <a:lnTo>
                      <a:pt x="1240" y="1630"/>
                    </a:lnTo>
                    <a:lnTo>
                      <a:pt x="1233" y="1620"/>
                    </a:lnTo>
                    <a:lnTo>
                      <a:pt x="1227" y="1609"/>
                    </a:lnTo>
                    <a:lnTo>
                      <a:pt x="1220" y="1599"/>
                    </a:lnTo>
                    <a:lnTo>
                      <a:pt x="1214" y="1587"/>
                    </a:lnTo>
                    <a:lnTo>
                      <a:pt x="1209" y="1575"/>
                    </a:lnTo>
                    <a:lnTo>
                      <a:pt x="1206" y="1563"/>
                    </a:lnTo>
                    <a:lnTo>
                      <a:pt x="1203" y="1550"/>
                    </a:lnTo>
                    <a:lnTo>
                      <a:pt x="1201" y="1536"/>
                    </a:lnTo>
                    <a:lnTo>
                      <a:pt x="1201" y="1523"/>
                    </a:lnTo>
                    <a:lnTo>
                      <a:pt x="1201" y="1508"/>
                    </a:lnTo>
                    <a:lnTo>
                      <a:pt x="1202" y="1493"/>
                    </a:lnTo>
                    <a:lnTo>
                      <a:pt x="1206" y="1493"/>
                    </a:lnTo>
                    <a:lnTo>
                      <a:pt x="1218" y="1493"/>
                    </a:lnTo>
                    <a:lnTo>
                      <a:pt x="1225" y="1491"/>
                    </a:lnTo>
                    <a:lnTo>
                      <a:pt x="1233" y="1490"/>
                    </a:lnTo>
                    <a:lnTo>
                      <a:pt x="1242" y="1488"/>
                    </a:lnTo>
                    <a:lnTo>
                      <a:pt x="1249" y="1484"/>
                    </a:lnTo>
                    <a:lnTo>
                      <a:pt x="1255" y="1479"/>
                    </a:lnTo>
                    <a:lnTo>
                      <a:pt x="1260" y="1473"/>
                    </a:lnTo>
                    <a:lnTo>
                      <a:pt x="1263" y="1469"/>
                    </a:lnTo>
                    <a:lnTo>
                      <a:pt x="1264" y="1465"/>
                    </a:lnTo>
                    <a:lnTo>
                      <a:pt x="1265" y="1460"/>
                    </a:lnTo>
                    <a:lnTo>
                      <a:pt x="1265" y="1455"/>
                    </a:lnTo>
                    <a:lnTo>
                      <a:pt x="1265" y="1450"/>
                    </a:lnTo>
                    <a:lnTo>
                      <a:pt x="1264" y="1444"/>
                    </a:lnTo>
                    <a:lnTo>
                      <a:pt x="1263" y="1436"/>
                    </a:lnTo>
                    <a:lnTo>
                      <a:pt x="1260" y="1429"/>
                    </a:lnTo>
                    <a:lnTo>
                      <a:pt x="1253" y="1413"/>
                    </a:lnTo>
                    <a:lnTo>
                      <a:pt x="1240" y="1394"/>
                    </a:lnTo>
                    <a:lnTo>
                      <a:pt x="1225" y="1372"/>
                    </a:lnTo>
                    <a:lnTo>
                      <a:pt x="1212" y="1350"/>
                    </a:lnTo>
                    <a:lnTo>
                      <a:pt x="1206" y="1340"/>
                    </a:lnTo>
                    <a:lnTo>
                      <a:pt x="1198" y="1330"/>
                    </a:lnTo>
                    <a:lnTo>
                      <a:pt x="1189" y="1320"/>
                    </a:lnTo>
                    <a:lnTo>
                      <a:pt x="1179" y="1312"/>
                    </a:lnTo>
                    <a:lnTo>
                      <a:pt x="1168" y="1302"/>
                    </a:lnTo>
                    <a:lnTo>
                      <a:pt x="1156" y="1293"/>
                    </a:lnTo>
                    <a:lnTo>
                      <a:pt x="1139" y="1284"/>
                    </a:lnTo>
                    <a:lnTo>
                      <a:pt x="1122" y="1274"/>
                    </a:lnTo>
                    <a:lnTo>
                      <a:pt x="1101" y="1265"/>
                    </a:lnTo>
                    <a:lnTo>
                      <a:pt x="1077" y="1255"/>
                    </a:lnTo>
                    <a:lnTo>
                      <a:pt x="1050" y="1246"/>
                    </a:lnTo>
                    <a:lnTo>
                      <a:pt x="1018" y="1236"/>
                    </a:lnTo>
                    <a:lnTo>
                      <a:pt x="1003" y="1232"/>
                    </a:lnTo>
                    <a:lnTo>
                      <a:pt x="988" y="1227"/>
                    </a:lnTo>
                    <a:lnTo>
                      <a:pt x="975" y="1221"/>
                    </a:lnTo>
                    <a:lnTo>
                      <a:pt x="961" y="1214"/>
                    </a:lnTo>
                    <a:lnTo>
                      <a:pt x="936" y="1201"/>
                    </a:lnTo>
                    <a:lnTo>
                      <a:pt x="912" y="1186"/>
                    </a:lnTo>
                    <a:lnTo>
                      <a:pt x="891" y="1169"/>
                    </a:lnTo>
                    <a:lnTo>
                      <a:pt x="874" y="1153"/>
                    </a:lnTo>
                    <a:lnTo>
                      <a:pt x="857" y="1136"/>
                    </a:lnTo>
                    <a:lnTo>
                      <a:pt x="845" y="1119"/>
                    </a:lnTo>
                    <a:lnTo>
                      <a:pt x="835" y="1103"/>
                    </a:lnTo>
                    <a:lnTo>
                      <a:pt x="829" y="1088"/>
                    </a:lnTo>
                    <a:lnTo>
                      <a:pt x="826" y="1081"/>
                    </a:lnTo>
                    <a:lnTo>
                      <a:pt x="825" y="1075"/>
                    </a:lnTo>
                    <a:lnTo>
                      <a:pt x="824" y="1068"/>
                    </a:lnTo>
                    <a:lnTo>
                      <a:pt x="825" y="1063"/>
                    </a:lnTo>
                    <a:lnTo>
                      <a:pt x="826" y="1058"/>
                    </a:lnTo>
                    <a:lnTo>
                      <a:pt x="827" y="1053"/>
                    </a:lnTo>
                    <a:lnTo>
                      <a:pt x="831" y="1050"/>
                    </a:lnTo>
                    <a:lnTo>
                      <a:pt x="835" y="1047"/>
                    </a:lnTo>
                    <a:lnTo>
                      <a:pt x="840" y="1045"/>
                    </a:lnTo>
                    <a:lnTo>
                      <a:pt x="846" y="1043"/>
                    </a:lnTo>
                    <a:lnTo>
                      <a:pt x="852" y="1043"/>
                    </a:lnTo>
                    <a:lnTo>
                      <a:pt x="860" y="1043"/>
                    </a:lnTo>
                    <a:lnTo>
                      <a:pt x="866" y="1042"/>
                    </a:lnTo>
                    <a:lnTo>
                      <a:pt x="880" y="1038"/>
                    </a:lnTo>
                    <a:lnTo>
                      <a:pt x="887" y="1033"/>
                    </a:lnTo>
                    <a:lnTo>
                      <a:pt x="894" y="1028"/>
                    </a:lnTo>
                    <a:lnTo>
                      <a:pt x="896" y="1025"/>
                    </a:lnTo>
                    <a:lnTo>
                      <a:pt x="897" y="1020"/>
                    </a:lnTo>
                    <a:lnTo>
                      <a:pt x="899" y="1016"/>
                    </a:lnTo>
                    <a:lnTo>
                      <a:pt x="900" y="1010"/>
                    </a:lnTo>
                    <a:lnTo>
                      <a:pt x="899" y="1003"/>
                    </a:lnTo>
                    <a:lnTo>
                      <a:pt x="897" y="997"/>
                    </a:lnTo>
                    <a:lnTo>
                      <a:pt x="894" y="990"/>
                    </a:lnTo>
                    <a:lnTo>
                      <a:pt x="890" y="981"/>
                    </a:lnTo>
                    <a:lnTo>
                      <a:pt x="885" y="972"/>
                    </a:lnTo>
                    <a:lnTo>
                      <a:pt x="877" y="962"/>
                    </a:lnTo>
                    <a:lnTo>
                      <a:pt x="869" y="951"/>
                    </a:lnTo>
                    <a:lnTo>
                      <a:pt x="859" y="938"/>
                    </a:lnTo>
                    <a:lnTo>
                      <a:pt x="846" y="926"/>
                    </a:lnTo>
                    <a:lnTo>
                      <a:pt x="831" y="912"/>
                    </a:lnTo>
                    <a:lnTo>
                      <a:pt x="815" y="897"/>
                    </a:lnTo>
                    <a:lnTo>
                      <a:pt x="796" y="881"/>
                    </a:lnTo>
                    <a:lnTo>
                      <a:pt x="753" y="846"/>
                    </a:lnTo>
                    <a:lnTo>
                      <a:pt x="698" y="806"/>
                    </a:lnTo>
                    <a:lnTo>
                      <a:pt x="681" y="791"/>
                    </a:lnTo>
                    <a:lnTo>
                      <a:pt x="639" y="751"/>
                    </a:lnTo>
                    <a:lnTo>
                      <a:pt x="578" y="690"/>
                    </a:lnTo>
                    <a:lnTo>
                      <a:pt x="502" y="614"/>
                    </a:lnTo>
                    <a:lnTo>
                      <a:pt x="461" y="572"/>
                    </a:lnTo>
                    <a:lnTo>
                      <a:pt x="419" y="527"/>
                    </a:lnTo>
                    <a:lnTo>
                      <a:pt x="377" y="480"/>
                    </a:lnTo>
                    <a:lnTo>
                      <a:pt x="337" y="433"/>
                    </a:lnTo>
                    <a:lnTo>
                      <a:pt x="297" y="386"/>
                    </a:lnTo>
                    <a:lnTo>
                      <a:pt x="261" y="338"/>
                    </a:lnTo>
                    <a:lnTo>
                      <a:pt x="243" y="314"/>
                    </a:lnTo>
                    <a:lnTo>
                      <a:pt x="227" y="292"/>
                    </a:lnTo>
                    <a:lnTo>
                      <a:pt x="212" y="269"/>
                    </a:lnTo>
                    <a:lnTo>
                      <a:pt x="199" y="247"/>
                    </a:lnTo>
                    <a:lnTo>
                      <a:pt x="170" y="205"/>
                    </a:lnTo>
                    <a:lnTo>
                      <a:pt x="141" y="165"/>
                    </a:lnTo>
                    <a:lnTo>
                      <a:pt x="114" y="127"/>
                    </a:lnTo>
                    <a:lnTo>
                      <a:pt x="86" y="95"/>
                    </a:lnTo>
                    <a:lnTo>
                      <a:pt x="40" y="42"/>
                    </a:lnTo>
                    <a:lnTo>
                      <a:pt x="9" y="10"/>
                    </a:lnTo>
                    <a:lnTo>
                      <a:pt x="1" y="1"/>
                    </a:lnTo>
                    <a:lnTo>
                      <a:pt x="0" y="0"/>
                    </a:lnTo>
                    <a:lnTo>
                      <a:pt x="6" y="5"/>
                    </a:lnTo>
                    <a:lnTo>
                      <a:pt x="21" y="16"/>
                    </a:lnTo>
                    <a:lnTo>
                      <a:pt x="79" y="61"/>
                    </a:lnTo>
                    <a:lnTo>
                      <a:pt x="179" y="138"/>
                    </a:lnTo>
                    <a:lnTo>
                      <a:pt x="298" y="230"/>
                    </a:lnTo>
                    <a:lnTo>
                      <a:pt x="414" y="314"/>
                    </a:lnTo>
                    <a:lnTo>
                      <a:pt x="523" y="394"/>
                    </a:lnTo>
                    <a:lnTo>
                      <a:pt x="624" y="468"/>
                    </a:lnTo>
                    <a:lnTo>
                      <a:pt x="718" y="534"/>
                    </a:lnTo>
                    <a:lnTo>
                      <a:pt x="800" y="593"/>
                    </a:lnTo>
                    <a:lnTo>
                      <a:pt x="871" y="643"/>
                    </a:lnTo>
                    <a:lnTo>
                      <a:pt x="930" y="683"/>
                    </a:lnTo>
                    <a:lnTo>
                      <a:pt x="980" y="720"/>
                    </a:lnTo>
                    <a:lnTo>
                      <a:pt x="1030" y="760"/>
                    </a:lnTo>
                    <a:lnTo>
                      <a:pt x="1081" y="802"/>
                    </a:lnTo>
                    <a:lnTo>
                      <a:pt x="1131" y="846"/>
                    </a:lnTo>
                    <a:lnTo>
                      <a:pt x="1182" y="894"/>
                    </a:lnTo>
                    <a:lnTo>
                      <a:pt x="1234" y="942"/>
                    </a:lnTo>
                    <a:lnTo>
                      <a:pt x="1287" y="993"/>
                    </a:lnTo>
                    <a:lnTo>
                      <a:pt x="1340" y="1048"/>
                    </a:lnTo>
                    <a:lnTo>
                      <a:pt x="1368" y="1080"/>
                    </a:lnTo>
                    <a:lnTo>
                      <a:pt x="1401" y="1119"/>
                    </a:lnTo>
                    <a:lnTo>
                      <a:pt x="1439" y="1164"/>
                    </a:lnTo>
                    <a:lnTo>
                      <a:pt x="1480" y="1216"/>
                    </a:lnTo>
                    <a:lnTo>
                      <a:pt x="1567" y="1329"/>
                    </a:lnTo>
                    <a:lnTo>
                      <a:pt x="1661" y="1450"/>
                    </a:lnTo>
                    <a:lnTo>
                      <a:pt x="1755" y="1570"/>
                    </a:lnTo>
                    <a:lnTo>
                      <a:pt x="1841" y="1682"/>
                    </a:lnTo>
                    <a:lnTo>
                      <a:pt x="1879" y="1731"/>
                    </a:lnTo>
                    <a:lnTo>
                      <a:pt x="1916" y="1776"/>
                    </a:lnTo>
                    <a:lnTo>
                      <a:pt x="1947" y="1813"/>
                    </a:lnTo>
                    <a:lnTo>
                      <a:pt x="1972" y="1843"/>
                    </a:lnTo>
                    <a:lnTo>
                      <a:pt x="2023" y="1903"/>
                    </a:lnTo>
                    <a:lnTo>
                      <a:pt x="2080" y="1973"/>
                    </a:lnTo>
                    <a:lnTo>
                      <a:pt x="2140" y="2052"/>
                    </a:lnTo>
                    <a:lnTo>
                      <a:pt x="2200" y="2133"/>
                    </a:lnTo>
                    <a:lnTo>
                      <a:pt x="2229" y="2173"/>
                    </a:lnTo>
                    <a:lnTo>
                      <a:pt x="2256" y="2213"/>
                    </a:lnTo>
                    <a:lnTo>
                      <a:pt x="2281" y="2251"/>
                    </a:lnTo>
                    <a:lnTo>
                      <a:pt x="2304" y="2289"/>
                    </a:lnTo>
                    <a:lnTo>
                      <a:pt x="2324" y="2323"/>
                    </a:lnTo>
                    <a:lnTo>
                      <a:pt x="2341" y="2355"/>
                    </a:lnTo>
                    <a:lnTo>
                      <a:pt x="2353" y="2383"/>
                    </a:lnTo>
                    <a:lnTo>
                      <a:pt x="2362" y="2408"/>
                    </a:lnTo>
                    <a:lnTo>
                      <a:pt x="2372" y="2434"/>
                    </a:lnTo>
                    <a:lnTo>
                      <a:pt x="2387" y="2469"/>
                    </a:lnTo>
                    <a:lnTo>
                      <a:pt x="2405" y="2511"/>
                    </a:lnTo>
                    <a:lnTo>
                      <a:pt x="2427" y="2560"/>
                    </a:lnTo>
                    <a:lnTo>
                      <a:pt x="2478" y="2670"/>
                    </a:lnTo>
                    <a:lnTo>
                      <a:pt x="2536" y="2789"/>
                    </a:lnTo>
                    <a:lnTo>
                      <a:pt x="2596" y="2909"/>
                    </a:lnTo>
                    <a:lnTo>
                      <a:pt x="2653" y="3018"/>
                    </a:lnTo>
                    <a:lnTo>
                      <a:pt x="2680" y="3067"/>
                    </a:lnTo>
                    <a:lnTo>
                      <a:pt x="2704" y="3108"/>
                    </a:lnTo>
                    <a:lnTo>
                      <a:pt x="2725" y="3143"/>
                    </a:lnTo>
                    <a:lnTo>
                      <a:pt x="2743" y="3168"/>
                    </a:lnTo>
                    <a:lnTo>
                      <a:pt x="2777" y="3216"/>
                    </a:lnTo>
                    <a:lnTo>
                      <a:pt x="2818" y="3276"/>
                    </a:lnTo>
                    <a:lnTo>
                      <a:pt x="2841" y="3310"/>
                    </a:lnTo>
                    <a:lnTo>
                      <a:pt x="2864" y="3346"/>
                    </a:lnTo>
                    <a:lnTo>
                      <a:pt x="2889" y="3385"/>
                    </a:lnTo>
                    <a:lnTo>
                      <a:pt x="2913" y="3426"/>
                    </a:lnTo>
                    <a:lnTo>
                      <a:pt x="2937" y="3468"/>
                    </a:lnTo>
                    <a:lnTo>
                      <a:pt x="2961" y="3513"/>
                    </a:lnTo>
                    <a:lnTo>
                      <a:pt x="2984" y="3561"/>
                    </a:lnTo>
                    <a:lnTo>
                      <a:pt x="3006" y="3609"/>
                    </a:lnTo>
                    <a:lnTo>
                      <a:pt x="3027" y="3659"/>
                    </a:lnTo>
                    <a:lnTo>
                      <a:pt x="3046" y="3712"/>
                    </a:lnTo>
                    <a:lnTo>
                      <a:pt x="3055" y="3739"/>
                    </a:lnTo>
                    <a:lnTo>
                      <a:pt x="3064" y="3765"/>
                    </a:lnTo>
                    <a:lnTo>
                      <a:pt x="3071" y="3793"/>
                    </a:lnTo>
                    <a:lnTo>
                      <a:pt x="3078" y="3820"/>
                    </a:lnTo>
                    <a:lnTo>
                      <a:pt x="3095" y="3882"/>
                    </a:lnTo>
                    <a:lnTo>
                      <a:pt x="3111" y="3950"/>
                    </a:lnTo>
                    <a:lnTo>
                      <a:pt x="3127" y="4028"/>
                    </a:lnTo>
                    <a:lnTo>
                      <a:pt x="3145" y="4112"/>
                    </a:lnTo>
                    <a:lnTo>
                      <a:pt x="3161" y="4204"/>
                    </a:lnTo>
                    <a:lnTo>
                      <a:pt x="3178" y="4300"/>
                    </a:lnTo>
                    <a:lnTo>
                      <a:pt x="3195" y="4400"/>
                    </a:lnTo>
                    <a:lnTo>
                      <a:pt x="3210" y="4504"/>
                    </a:lnTo>
                    <a:lnTo>
                      <a:pt x="3224" y="4612"/>
                    </a:lnTo>
                    <a:lnTo>
                      <a:pt x="3237" y="4720"/>
                    </a:lnTo>
                    <a:lnTo>
                      <a:pt x="3248" y="4830"/>
                    </a:lnTo>
                    <a:lnTo>
                      <a:pt x="3257" y="4940"/>
                    </a:lnTo>
                    <a:lnTo>
                      <a:pt x="3261" y="4995"/>
                    </a:lnTo>
                    <a:lnTo>
                      <a:pt x="3263" y="5050"/>
                    </a:lnTo>
                    <a:lnTo>
                      <a:pt x="3266" y="5103"/>
                    </a:lnTo>
                    <a:lnTo>
                      <a:pt x="3267" y="5157"/>
                    </a:lnTo>
                    <a:lnTo>
                      <a:pt x="3268" y="5210"/>
                    </a:lnTo>
                    <a:lnTo>
                      <a:pt x="3268" y="5261"/>
                    </a:lnTo>
                    <a:lnTo>
                      <a:pt x="3268" y="5312"/>
                    </a:lnTo>
                    <a:lnTo>
                      <a:pt x="3267" y="5363"/>
                    </a:lnTo>
                    <a:lnTo>
                      <a:pt x="3264" y="5402"/>
                    </a:lnTo>
                    <a:lnTo>
                      <a:pt x="3261" y="5437"/>
                    </a:lnTo>
                    <a:lnTo>
                      <a:pt x="3257" y="5468"/>
                    </a:lnTo>
                    <a:lnTo>
                      <a:pt x="3252" y="5495"/>
                    </a:lnTo>
                    <a:lnTo>
                      <a:pt x="3246" y="5518"/>
                    </a:lnTo>
                    <a:lnTo>
                      <a:pt x="3239" y="5538"/>
                    </a:lnTo>
                    <a:lnTo>
                      <a:pt x="3232" y="5554"/>
                    </a:lnTo>
                    <a:lnTo>
                      <a:pt x="3224" y="5567"/>
                    </a:lnTo>
                    <a:lnTo>
                      <a:pt x="3216" y="5575"/>
                    </a:lnTo>
                    <a:lnTo>
                      <a:pt x="3207" y="5581"/>
                    </a:lnTo>
                    <a:lnTo>
                      <a:pt x="3197" y="5585"/>
                    </a:lnTo>
                    <a:lnTo>
                      <a:pt x="3186" y="5585"/>
                    </a:lnTo>
                    <a:lnTo>
                      <a:pt x="3176" y="5581"/>
                    </a:lnTo>
                    <a:lnTo>
                      <a:pt x="3163" y="5577"/>
                    </a:lnTo>
                    <a:lnTo>
                      <a:pt x="3152" y="5568"/>
                    </a:lnTo>
                    <a:lnTo>
                      <a:pt x="3140" y="5557"/>
                    </a:lnTo>
                    <a:lnTo>
                      <a:pt x="3127" y="5543"/>
                    </a:lnTo>
                    <a:lnTo>
                      <a:pt x="3115" y="5527"/>
                    </a:lnTo>
                    <a:lnTo>
                      <a:pt x="3101" y="5509"/>
                    </a:lnTo>
                    <a:lnTo>
                      <a:pt x="3088" y="5489"/>
                    </a:lnTo>
                    <a:lnTo>
                      <a:pt x="3075" y="5467"/>
                    </a:lnTo>
                    <a:lnTo>
                      <a:pt x="3060" y="5443"/>
                    </a:lnTo>
                    <a:lnTo>
                      <a:pt x="3046" y="5417"/>
                    </a:lnTo>
                    <a:lnTo>
                      <a:pt x="3032" y="5389"/>
                    </a:lnTo>
                    <a:lnTo>
                      <a:pt x="3004" y="5329"/>
                    </a:lnTo>
                    <a:lnTo>
                      <a:pt x="2976" y="5263"/>
                    </a:lnTo>
                    <a:lnTo>
                      <a:pt x="2947" y="5193"/>
                    </a:lnTo>
                    <a:lnTo>
                      <a:pt x="2921" y="5120"/>
                    </a:lnTo>
                  </a:path>
                </a:pathLst>
              </a:custGeom>
              <a:noFill/>
              <a:ln w="3175">
                <a:solidFill>
                  <a:srgbClr val="1F1A17"/>
                </a:solidFill>
                <a:round/>
                <a:headEnd/>
                <a:tailEnd/>
              </a:ln>
            </p:spPr>
            <p:txBody>
              <a:bodyPr/>
              <a:lstStyle/>
              <a:p>
                <a:endParaRPr lang="en-US"/>
              </a:p>
            </p:txBody>
          </p:sp>
          <p:sp>
            <p:nvSpPr>
              <p:cNvPr id="1556" name="Freeform 105"/>
              <p:cNvSpPr>
                <a:spLocks/>
              </p:cNvSpPr>
              <p:nvPr/>
            </p:nvSpPr>
            <p:spPr bwMode="auto">
              <a:xfrm>
                <a:off x="2356" y="375"/>
                <a:ext cx="317" cy="753"/>
              </a:xfrm>
              <a:custGeom>
                <a:avLst/>
                <a:gdLst>
                  <a:gd name="T0" fmla="*/ 1088 w 1589"/>
                  <a:gd name="T1" fmla="*/ 3277 h 3764"/>
                  <a:gd name="T2" fmla="*/ 1151 w 1589"/>
                  <a:gd name="T3" fmla="*/ 3246 h 3764"/>
                  <a:gd name="T4" fmla="*/ 1191 w 1589"/>
                  <a:gd name="T5" fmla="*/ 3258 h 3764"/>
                  <a:gd name="T6" fmla="*/ 1196 w 1589"/>
                  <a:gd name="T7" fmla="*/ 3239 h 3764"/>
                  <a:gd name="T8" fmla="*/ 1135 w 1589"/>
                  <a:gd name="T9" fmla="*/ 3115 h 3764"/>
                  <a:gd name="T10" fmla="*/ 1064 w 1589"/>
                  <a:gd name="T11" fmla="*/ 3045 h 3764"/>
                  <a:gd name="T12" fmla="*/ 992 w 1589"/>
                  <a:gd name="T13" fmla="*/ 2964 h 3764"/>
                  <a:gd name="T14" fmla="*/ 974 w 1589"/>
                  <a:gd name="T15" fmla="*/ 2891 h 3764"/>
                  <a:gd name="T16" fmla="*/ 989 w 1589"/>
                  <a:gd name="T17" fmla="*/ 2794 h 3764"/>
                  <a:gd name="T18" fmla="*/ 1043 w 1589"/>
                  <a:gd name="T19" fmla="*/ 2746 h 3764"/>
                  <a:gd name="T20" fmla="*/ 1074 w 1589"/>
                  <a:gd name="T21" fmla="*/ 2748 h 3764"/>
                  <a:gd name="T22" fmla="*/ 1079 w 1589"/>
                  <a:gd name="T23" fmla="*/ 2731 h 3764"/>
                  <a:gd name="T24" fmla="*/ 1008 w 1589"/>
                  <a:gd name="T25" fmla="*/ 2589 h 3764"/>
                  <a:gd name="T26" fmla="*/ 869 w 1589"/>
                  <a:gd name="T27" fmla="*/ 2399 h 3764"/>
                  <a:gd name="T28" fmla="*/ 849 w 1589"/>
                  <a:gd name="T29" fmla="*/ 2293 h 3764"/>
                  <a:gd name="T30" fmla="*/ 914 w 1589"/>
                  <a:gd name="T31" fmla="*/ 2219 h 3764"/>
                  <a:gd name="T32" fmla="*/ 939 w 1589"/>
                  <a:gd name="T33" fmla="*/ 2209 h 3764"/>
                  <a:gd name="T34" fmla="*/ 928 w 1589"/>
                  <a:gd name="T35" fmla="*/ 2173 h 3764"/>
                  <a:gd name="T36" fmla="*/ 826 w 1589"/>
                  <a:gd name="T37" fmla="*/ 2071 h 3764"/>
                  <a:gd name="T38" fmla="*/ 722 w 1589"/>
                  <a:gd name="T39" fmla="*/ 1956 h 3764"/>
                  <a:gd name="T40" fmla="*/ 693 w 1589"/>
                  <a:gd name="T41" fmla="*/ 1875 h 3764"/>
                  <a:gd name="T42" fmla="*/ 705 w 1589"/>
                  <a:gd name="T43" fmla="*/ 1796 h 3764"/>
                  <a:gd name="T44" fmla="*/ 748 w 1589"/>
                  <a:gd name="T45" fmla="*/ 1788 h 3764"/>
                  <a:gd name="T46" fmla="*/ 780 w 1589"/>
                  <a:gd name="T47" fmla="*/ 1768 h 3764"/>
                  <a:gd name="T48" fmla="*/ 768 w 1589"/>
                  <a:gd name="T49" fmla="*/ 1670 h 3764"/>
                  <a:gd name="T50" fmla="*/ 733 w 1589"/>
                  <a:gd name="T51" fmla="*/ 1585 h 3764"/>
                  <a:gd name="T52" fmla="*/ 634 w 1589"/>
                  <a:gd name="T53" fmla="*/ 1499 h 3764"/>
                  <a:gd name="T54" fmla="*/ 540 w 1589"/>
                  <a:gd name="T55" fmla="*/ 1422 h 3764"/>
                  <a:gd name="T56" fmla="*/ 473 w 1589"/>
                  <a:gd name="T57" fmla="*/ 1298 h 3764"/>
                  <a:gd name="T58" fmla="*/ 476 w 1589"/>
                  <a:gd name="T59" fmla="*/ 1253 h 3764"/>
                  <a:gd name="T60" fmla="*/ 505 w 1589"/>
                  <a:gd name="T61" fmla="*/ 1246 h 3764"/>
                  <a:gd name="T62" fmla="*/ 551 w 1589"/>
                  <a:gd name="T63" fmla="*/ 1242 h 3764"/>
                  <a:gd name="T64" fmla="*/ 561 w 1589"/>
                  <a:gd name="T65" fmla="*/ 1208 h 3764"/>
                  <a:gd name="T66" fmla="*/ 534 w 1589"/>
                  <a:gd name="T67" fmla="*/ 1132 h 3764"/>
                  <a:gd name="T68" fmla="*/ 418 w 1589"/>
                  <a:gd name="T69" fmla="*/ 953 h 3764"/>
                  <a:gd name="T70" fmla="*/ 221 w 1589"/>
                  <a:gd name="T71" fmla="*/ 569 h 3764"/>
                  <a:gd name="T72" fmla="*/ 124 w 1589"/>
                  <a:gd name="T73" fmla="*/ 316 h 3764"/>
                  <a:gd name="T74" fmla="*/ 26 w 1589"/>
                  <a:gd name="T75" fmla="*/ 51 h 3764"/>
                  <a:gd name="T76" fmla="*/ 55 w 1589"/>
                  <a:gd name="T77" fmla="*/ 80 h 3764"/>
                  <a:gd name="T78" fmla="*/ 525 w 1589"/>
                  <a:gd name="T79" fmla="*/ 721 h 3764"/>
                  <a:gd name="T80" fmla="*/ 742 w 1589"/>
                  <a:gd name="T81" fmla="*/ 1003 h 3764"/>
                  <a:gd name="T82" fmla="*/ 933 w 1589"/>
                  <a:gd name="T83" fmla="*/ 1327 h 3764"/>
                  <a:gd name="T84" fmla="*/ 1078 w 1589"/>
                  <a:gd name="T85" fmla="*/ 1659 h 3764"/>
                  <a:gd name="T86" fmla="*/ 1239 w 1589"/>
                  <a:gd name="T87" fmla="*/ 2083 h 3764"/>
                  <a:gd name="T88" fmla="*/ 1357 w 1589"/>
                  <a:gd name="T89" fmla="*/ 2375 h 3764"/>
                  <a:gd name="T90" fmla="*/ 1492 w 1589"/>
                  <a:gd name="T91" fmla="*/ 2731 h 3764"/>
                  <a:gd name="T92" fmla="*/ 1552 w 1589"/>
                  <a:gd name="T93" fmla="*/ 2968 h 3764"/>
                  <a:gd name="T94" fmla="*/ 1569 w 1589"/>
                  <a:gd name="T95" fmla="*/ 3163 h 3764"/>
                  <a:gd name="T96" fmla="*/ 1542 w 1589"/>
                  <a:gd name="T97" fmla="*/ 3461 h 3764"/>
                  <a:gd name="T98" fmla="*/ 1440 w 1589"/>
                  <a:gd name="T99" fmla="*/ 3716 h 3764"/>
                  <a:gd name="T100" fmla="*/ 1402 w 1589"/>
                  <a:gd name="T101" fmla="*/ 3764 h 3764"/>
                  <a:gd name="T102" fmla="*/ 1347 w 1589"/>
                  <a:gd name="T103" fmla="*/ 3718 h 3764"/>
                  <a:gd name="T104" fmla="*/ 1163 w 1589"/>
                  <a:gd name="T105" fmla="*/ 3468 h 37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89"/>
                  <a:gd name="T160" fmla="*/ 0 h 3764"/>
                  <a:gd name="T161" fmla="*/ 1589 w 1589"/>
                  <a:gd name="T162" fmla="*/ 3764 h 37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89" h="3764">
                    <a:moveTo>
                      <a:pt x="1075" y="3339"/>
                    </a:moveTo>
                    <a:lnTo>
                      <a:pt x="1077" y="3330"/>
                    </a:lnTo>
                    <a:lnTo>
                      <a:pt x="1078" y="3320"/>
                    </a:lnTo>
                    <a:lnTo>
                      <a:pt x="1079" y="3310"/>
                    </a:lnTo>
                    <a:lnTo>
                      <a:pt x="1082" y="3299"/>
                    </a:lnTo>
                    <a:lnTo>
                      <a:pt x="1088" y="3277"/>
                    </a:lnTo>
                    <a:lnTo>
                      <a:pt x="1095" y="3255"/>
                    </a:lnTo>
                    <a:lnTo>
                      <a:pt x="1102" y="3251"/>
                    </a:lnTo>
                    <a:lnTo>
                      <a:pt x="1117" y="3246"/>
                    </a:lnTo>
                    <a:lnTo>
                      <a:pt x="1129" y="3244"/>
                    </a:lnTo>
                    <a:lnTo>
                      <a:pt x="1144" y="3245"/>
                    </a:lnTo>
                    <a:lnTo>
                      <a:pt x="1151" y="3246"/>
                    </a:lnTo>
                    <a:lnTo>
                      <a:pt x="1160" y="3248"/>
                    </a:lnTo>
                    <a:lnTo>
                      <a:pt x="1169" y="3251"/>
                    </a:lnTo>
                    <a:lnTo>
                      <a:pt x="1179" y="3255"/>
                    </a:lnTo>
                    <a:lnTo>
                      <a:pt x="1184" y="3258"/>
                    </a:lnTo>
                    <a:lnTo>
                      <a:pt x="1188" y="3258"/>
                    </a:lnTo>
                    <a:lnTo>
                      <a:pt x="1191" y="3258"/>
                    </a:lnTo>
                    <a:lnTo>
                      <a:pt x="1194" y="3258"/>
                    </a:lnTo>
                    <a:lnTo>
                      <a:pt x="1196" y="3256"/>
                    </a:lnTo>
                    <a:lnTo>
                      <a:pt x="1198" y="3254"/>
                    </a:lnTo>
                    <a:lnTo>
                      <a:pt x="1198" y="3251"/>
                    </a:lnTo>
                    <a:lnTo>
                      <a:pt x="1198" y="3248"/>
                    </a:lnTo>
                    <a:lnTo>
                      <a:pt x="1196" y="3239"/>
                    </a:lnTo>
                    <a:lnTo>
                      <a:pt x="1194" y="3229"/>
                    </a:lnTo>
                    <a:lnTo>
                      <a:pt x="1189" y="3216"/>
                    </a:lnTo>
                    <a:lnTo>
                      <a:pt x="1183" y="3204"/>
                    </a:lnTo>
                    <a:lnTo>
                      <a:pt x="1169" y="3174"/>
                    </a:lnTo>
                    <a:lnTo>
                      <a:pt x="1151" y="3144"/>
                    </a:lnTo>
                    <a:lnTo>
                      <a:pt x="1135" y="3115"/>
                    </a:lnTo>
                    <a:lnTo>
                      <a:pt x="1120" y="3092"/>
                    </a:lnTo>
                    <a:lnTo>
                      <a:pt x="1113" y="3083"/>
                    </a:lnTo>
                    <a:lnTo>
                      <a:pt x="1103" y="3074"/>
                    </a:lnTo>
                    <a:lnTo>
                      <a:pt x="1090" y="3065"/>
                    </a:lnTo>
                    <a:lnTo>
                      <a:pt x="1078" y="3055"/>
                    </a:lnTo>
                    <a:lnTo>
                      <a:pt x="1064" y="3045"/>
                    </a:lnTo>
                    <a:lnTo>
                      <a:pt x="1049" y="3034"/>
                    </a:lnTo>
                    <a:lnTo>
                      <a:pt x="1035" y="3022"/>
                    </a:lnTo>
                    <a:lnTo>
                      <a:pt x="1022" y="3008"/>
                    </a:lnTo>
                    <a:lnTo>
                      <a:pt x="1008" y="2992"/>
                    </a:lnTo>
                    <a:lnTo>
                      <a:pt x="997" y="2974"/>
                    </a:lnTo>
                    <a:lnTo>
                      <a:pt x="992" y="2964"/>
                    </a:lnTo>
                    <a:lnTo>
                      <a:pt x="987" y="2954"/>
                    </a:lnTo>
                    <a:lnTo>
                      <a:pt x="983" y="2943"/>
                    </a:lnTo>
                    <a:lnTo>
                      <a:pt x="979" y="2931"/>
                    </a:lnTo>
                    <a:lnTo>
                      <a:pt x="977" y="2918"/>
                    </a:lnTo>
                    <a:lnTo>
                      <a:pt x="975" y="2904"/>
                    </a:lnTo>
                    <a:lnTo>
                      <a:pt x="974" y="2891"/>
                    </a:lnTo>
                    <a:lnTo>
                      <a:pt x="973" y="2876"/>
                    </a:lnTo>
                    <a:lnTo>
                      <a:pt x="974" y="2859"/>
                    </a:lnTo>
                    <a:lnTo>
                      <a:pt x="975" y="2842"/>
                    </a:lnTo>
                    <a:lnTo>
                      <a:pt x="978" y="2824"/>
                    </a:lnTo>
                    <a:lnTo>
                      <a:pt x="982" y="2806"/>
                    </a:lnTo>
                    <a:lnTo>
                      <a:pt x="989" y="2794"/>
                    </a:lnTo>
                    <a:lnTo>
                      <a:pt x="1009" y="2771"/>
                    </a:lnTo>
                    <a:lnTo>
                      <a:pt x="1015" y="2765"/>
                    </a:lnTo>
                    <a:lnTo>
                      <a:pt x="1022" y="2758"/>
                    </a:lnTo>
                    <a:lnTo>
                      <a:pt x="1029" y="2753"/>
                    </a:lnTo>
                    <a:lnTo>
                      <a:pt x="1035" y="2750"/>
                    </a:lnTo>
                    <a:lnTo>
                      <a:pt x="1043" y="2746"/>
                    </a:lnTo>
                    <a:lnTo>
                      <a:pt x="1050" y="2745"/>
                    </a:lnTo>
                    <a:lnTo>
                      <a:pt x="1058" y="2745"/>
                    </a:lnTo>
                    <a:lnTo>
                      <a:pt x="1065" y="2746"/>
                    </a:lnTo>
                    <a:lnTo>
                      <a:pt x="1069" y="2747"/>
                    </a:lnTo>
                    <a:lnTo>
                      <a:pt x="1072" y="2748"/>
                    </a:lnTo>
                    <a:lnTo>
                      <a:pt x="1074" y="2748"/>
                    </a:lnTo>
                    <a:lnTo>
                      <a:pt x="1077" y="2748"/>
                    </a:lnTo>
                    <a:lnTo>
                      <a:pt x="1078" y="2747"/>
                    </a:lnTo>
                    <a:lnTo>
                      <a:pt x="1079" y="2745"/>
                    </a:lnTo>
                    <a:lnTo>
                      <a:pt x="1079" y="2742"/>
                    </a:lnTo>
                    <a:lnTo>
                      <a:pt x="1080" y="2738"/>
                    </a:lnTo>
                    <a:lnTo>
                      <a:pt x="1079" y="2731"/>
                    </a:lnTo>
                    <a:lnTo>
                      <a:pt x="1077" y="2721"/>
                    </a:lnTo>
                    <a:lnTo>
                      <a:pt x="1072" y="2710"/>
                    </a:lnTo>
                    <a:lnTo>
                      <a:pt x="1067" y="2696"/>
                    </a:lnTo>
                    <a:lnTo>
                      <a:pt x="1052" y="2663"/>
                    </a:lnTo>
                    <a:lnTo>
                      <a:pt x="1032" y="2628"/>
                    </a:lnTo>
                    <a:lnTo>
                      <a:pt x="1008" y="2589"/>
                    </a:lnTo>
                    <a:lnTo>
                      <a:pt x="982" y="2549"/>
                    </a:lnTo>
                    <a:lnTo>
                      <a:pt x="954" y="2510"/>
                    </a:lnTo>
                    <a:lnTo>
                      <a:pt x="927" y="2476"/>
                    </a:lnTo>
                    <a:lnTo>
                      <a:pt x="901" y="2444"/>
                    </a:lnTo>
                    <a:lnTo>
                      <a:pt x="878" y="2414"/>
                    </a:lnTo>
                    <a:lnTo>
                      <a:pt x="869" y="2399"/>
                    </a:lnTo>
                    <a:lnTo>
                      <a:pt x="862" y="2383"/>
                    </a:lnTo>
                    <a:lnTo>
                      <a:pt x="854" y="2366"/>
                    </a:lnTo>
                    <a:lnTo>
                      <a:pt x="851" y="2350"/>
                    </a:lnTo>
                    <a:lnTo>
                      <a:pt x="848" y="2331"/>
                    </a:lnTo>
                    <a:lnTo>
                      <a:pt x="847" y="2313"/>
                    </a:lnTo>
                    <a:lnTo>
                      <a:pt x="849" y="2293"/>
                    </a:lnTo>
                    <a:lnTo>
                      <a:pt x="853" y="2271"/>
                    </a:lnTo>
                    <a:lnTo>
                      <a:pt x="862" y="2263"/>
                    </a:lnTo>
                    <a:lnTo>
                      <a:pt x="882" y="2244"/>
                    </a:lnTo>
                    <a:lnTo>
                      <a:pt x="894" y="2233"/>
                    </a:lnTo>
                    <a:lnTo>
                      <a:pt x="908" y="2224"/>
                    </a:lnTo>
                    <a:lnTo>
                      <a:pt x="914" y="2219"/>
                    </a:lnTo>
                    <a:lnTo>
                      <a:pt x="921" y="2217"/>
                    </a:lnTo>
                    <a:lnTo>
                      <a:pt x="927" y="2214"/>
                    </a:lnTo>
                    <a:lnTo>
                      <a:pt x="932" y="2213"/>
                    </a:lnTo>
                    <a:lnTo>
                      <a:pt x="936" y="2212"/>
                    </a:lnTo>
                    <a:lnTo>
                      <a:pt x="938" y="2210"/>
                    </a:lnTo>
                    <a:lnTo>
                      <a:pt x="939" y="2209"/>
                    </a:lnTo>
                    <a:lnTo>
                      <a:pt x="941" y="2208"/>
                    </a:lnTo>
                    <a:lnTo>
                      <a:pt x="942" y="2203"/>
                    </a:lnTo>
                    <a:lnTo>
                      <a:pt x="941" y="2197"/>
                    </a:lnTo>
                    <a:lnTo>
                      <a:pt x="938" y="2189"/>
                    </a:lnTo>
                    <a:lnTo>
                      <a:pt x="934" y="2182"/>
                    </a:lnTo>
                    <a:lnTo>
                      <a:pt x="928" y="2173"/>
                    </a:lnTo>
                    <a:lnTo>
                      <a:pt x="922" y="2164"/>
                    </a:lnTo>
                    <a:lnTo>
                      <a:pt x="906" y="2144"/>
                    </a:lnTo>
                    <a:lnTo>
                      <a:pt x="887" y="2124"/>
                    </a:lnTo>
                    <a:lnTo>
                      <a:pt x="868" y="2105"/>
                    </a:lnTo>
                    <a:lnTo>
                      <a:pt x="848" y="2089"/>
                    </a:lnTo>
                    <a:lnTo>
                      <a:pt x="826" y="2071"/>
                    </a:lnTo>
                    <a:lnTo>
                      <a:pt x="796" y="2046"/>
                    </a:lnTo>
                    <a:lnTo>
                      <a:pt x="781" y="2031"/>
                    </a:lnTo>
                    <a:lnTo>
                      <a:pt x="765" y="2013"/>
                    </a:lnTo>
                    <a:lnTo>
                      <a:pt x="750" y="1996"/>
                    </a:lnTo>
                    <a:lnTo>
                      <a:pt x="735" y="1977"/>
                    </a:lnTo>
                    <a:lnTo>
                      <a:pt x="722" y="1956"/>
                    </a:lnTo>
                    <a:lnTo>
                      <a:pt x="711" y="1935"/>
                    </a:lnTo>
                    <a:lnTo>
                      <a:pt x="706" y="1923"/>
                    </a:lnTo>
                    <a:lnTo>
                      <a:pt x="701" y="1911"/>
                    </a:lnTo>
                    <a:lnTo>
                      <a:pt x="698" y="1900"/>
                    </a:lnTo>
                    <a:lnTo>
                      <a:pt x="696" y="1887"/>
                    </a:lnTo>
                    <a:lnTo>
                      <a:pt x="693" y="1875"/>
                    </a:lnTo>
                    <a:lnTo>
                      <a:pt x="693" y="1862"/>
                    </a:lnTo>
                    <a:lnTo>
                      <a:pt x="693" y="1850"/>
                    </a:lnTo>
                    <a:lnTo>
                      <a:pt x="695" y="1836"/>
                    </a:lnTo>
                    <a:lnTo>
                      <a:pt x="696" y="1823"/>
                    </a:lnTo>
                    <a:lnTo>
                      <a:pt x="700" y="1810"/>
                    </a:lnTo>
                    <a:lnTo>
                      <a:pt x="705" y="1796"/>
                    </a:lnTo>
                    <a:lnTo>
                      <a:pt x="710" y="1782"/>
                    </a:lnTo>
                    <a:lnTo>
                      <a:pt x="715" y="1783"/>
                    </a:lnTo>
                    <a:lnTo>
                      <a:pt x="726" y="1787"/>
                    </a:lnTo>
                    <a:lnTo>
                      <a:pt x="733" y="1787"/>
                    </a:lnTo>
                    <a:lnTo>
                      <a:pt x="741" y="1788"/>
                    </a:lnTo>
                    <a:lnTo>
                      <a:pt x="748" y="1788"/>
                    </a:lnTo>
                    <a:lnTo>
                      <a:pt x="757" y="1787"/>
                    </a:lnTo>
                    <a:lnTo>
                      <a:pt x="765" y="1783"/>
                    </a:lnTo>
                    <a:lnTo>
                      <a:pt x="771" y="1780"/>
                    </a:lnTo>
                    <a:lnTo>
                      <a:pt x="775" y="1776"/>
                    </a:lnTo>
                    <a:lnTo>
                      <a:pt x="777" y="1772"/>
                    </a:lnTo>
                    <a:lnTo>
                      <a:pt x="780" y="1768"/>
                    </a:lnTo>
                    <a:lnTo>
                      <a:pt x="781" y="1764"/>
                    </a:lnTo>
                    <a:lnTo>
                      <a:pt x="783" y="1752"/>
                    </a:lnTo>
                    <a:lnTo>
                      <a:pt x="783" y="1737"/>
                    </a:lnTo>
                    <a:lnTo>
                      <a:pt x="780" y="1720"/>
                    </a:lnTo>
                    <a:lnTo>
                      <a:pt x="775" y="1699"/>
                    </a:lnTo>
                    <a:lnTo>
                      <a:pt x="768" y="1670"/>
                    </a:lnTo>
                    <a:lnTo>
                      <a:pt x="762" y="1645"/>
                    </a:lnTo>
                    <a:lnTo>
                      <a:pt x="758" y="1632"/>
                    </a:lnTo>
                    <a:lnTo>
                      <a:pt x="755" y="1621"/>
                    </a:lnTo>
                    <a:lnTo>
                      <a:pt x="748" y="1609"/>
                    </a:lnTo>
                    <a:lnTo>
                      <a:pt x="742" y="1598"/>
                    </a:lnTo>
                    <a:lnTo>
                      <a:pt x="733" y="1585"/>
                    </a:lnTo>
                    <a:lnTo>
                      <a:pt x="723" y="1573"/>
                    </a:lnTo>
                    <a:lnTo>
                      <a:pt x="711" y="1559"/>
                    </a:lnTo>
                    <a:lnTo>
                      <a:pt x="696" y="1545"/>
                    </a:lnTo>
                    <a:lnTo>
                      <a:pt x="679" y="1531"/>
                    </a:lnTo>
                    <a:lnTo>
                      <a:pt x="659" y="1515"/>
                    </a:lnTo>
                    <a:lnTo>
                      <a:pt x="634" y="1499"/>
                    </a:lnTo>
                    <a:lnTo>
                      <a:pt x="606" y="1481"/>
                    </a:lnTo>
                    <a:lnTo>
                      <a:pt x="594" y="1471"/>
                    </a:lnTo>
                    <a:lnTo>
                      <a:pt x="581" y="1463"/>
                    </a:lnTo>
                    <a:lnTo>
                      <a:pt x="570" y="1453"/>
                    </a:lnTo>
                    <a:lnTo>
                      <a:pt x="559" y="1443"/>
                    </a:lnTo>
                    <a:lnTo>
                      <a:pt x="540" y="1422"/>
                    </a:lnTo>
                    <a:lnTo>
                      <a:pt x="523" y="1400"/>
                    </a:lnTo>
                    <a:lnTo>
                      <a:pt x="508" y="1379"/>
                    </a:lnTo>
                    <a:lnTo>
                      <a:pt x="495" y="1357"/>
                    </a:lnTo>
                    <a:lnTo>
                      <a:pt x="485" y="1337"/>
                    </a:lnTo>
                    <a:lnTo>
                      <a:pt x="478" y="1317"/>
                    </a:lnTo>
                    <a:lnTo>
                      <a:pt x="473" y="1298"/>
                    </a:lnTo>
                    <a:lnTo>
                      <a:pt x="471" y="1282"/>
                    </a:lnTo>
                    <a:lnTo>
                      <a:pt x="471" y="1275"/>
                    </a:lnTo>
                    <a:lnTo>
                      <a:pt x="471" y="1268"/>
                    </a:lnTo>
                    <a:lnTo>
                      <a:pt x="473" y="1262"/>
                    </a:lnTo>
                    <a:lnTo>
                      <a:pt x="474" y="1257"/>
                    </a:lnTo>
                    <a:lnTo>
                      <a:pt x="476" y="1253"/>
                    </a:lnTo>
                    <a:lnTo>
                      <a:pt x="480" y="1249"/>
                    </a:lnTo>
                    <a:lnTo>
                      <a:pt x="484" y="1247"/>
                    </a:lnTo>
                    <a:lnTo>
                      <a:pt x="488" y="1244"/>
                    </a:lnTo>
                    <a:lnTo>
                      <a:pt x="493" y="1244"/>
                    </a:lnTo>
                    <a:lnTo>
                      <a:pt x="499" y="1244"/>
                    </a:lnTo>
                    <a:lnTo>
                      <a:pt x="505" y="1246"/>
                    </a:lnTo>
                    <a:lnTo>
                      <a:pt x="513" y="1248"/>
                    </a:lnTo>
                    <a:lnTo>
                      <a:pt x="519" y="1249"/>
                    </a:lnTo>
                    <a:lnTo>
                      <a:pt x="533" y="1249"/>
                    </a:lnTo>
                    <a:lnTo>
                      <a:pt x="541" y="1248"/>
                    </a:lnTo>
                    <a:lnTo>
                      <a:pt x="549" y="1244"/>
                    </a:lnTo>
                    <a:lnTo>
                      <a:pt x="551" y="1242"/>
                    </a:lnTo>
                    <a:lnTo>
                      <a:pt x="555" y="1238"/>
                    </a:lnTo>
                    <a:lnTo>
                      <a:pt x="557" y="1234"/>
                    </a:lnTo>
                    <a:lnTo>
                      <a:pt x="560" y="1229"/>
                    </a:lnTo>
                    <a:lnTo>
                      <a:pt x="561" y="1223"/>
                    </a:lnTo>
                    <a:lnTo>
                      <a:pt x="561" y="1216"/>
                    </a:lnTo>
                    <a:lnTo>
                      <a:pt x="561" y="1208"/>
                    </a:lnTo>
                    <a:lnTo>
                      <a:pt x="559" y="1198"/>
                    </a:lnTo>
                    <a:lnTo>
                      <a:pt x="556" y="1188"/>
                    </a:lnTo>
                    <a:lnTo>
                      <a:pt x="552" y="1176"/>
                    </a:lnTo>
                    <a:lnTo>
                      <a:pt x="547" y="1163"/>
                    </a:lnTo>
                    <a:lnTo>
                      <a:pt x="541" y="1148"/>
                    </a:lnTo>
                    <a:lnTo>
                      <a:pt x="534" y="1132"/>
                    </a:lnTo>
                    <a:lnTo>
                      <a:pt x="524" y="1114"/>
                    </a:lnTo>
                    <a:lnTo>
                      <a:pt x="513" y="1096"/>
                    </a:lnTo>
                    <a:lnTo>
                      <a:pt x="500" y="1075"/>
                    </a:lnTo>
                    <a:lnTo>
                      <a:pt x="469" y="1027"/>
                    </a:lnTo>
                    <a:lnTo>
                      <a:pt x="429" y="972"/>
                    </a:lnTo>
                    <a:lnTo>
                      <a:pt x="418" y="953"/>
                    </a:lnTo>
                    <a:lnTo>
                      <a:pt x="389" y="904"/>
                    </a:lnTo>
                    <a:lnTo>
                      <a:pt x="348" y="827"/>
                    </a:lnTo>
                    <a:lnTo>
                      <a:pt x="299" y="733"/>
                    </a:lnTo>
                    <a:lnTo>
                      <a:pt x="273" y="680"/>
                    </a:lnTo>
                    <a:lnTo>
                      <a:pt x="246" y="625"/>
                    </a:lnTo>
                    <a:lnTo>
                      <a:pt x="221" y="569"/>
                    </a:lnTo>
                    <a:lnTo>
                      <a:pt x="196" y="512"/>
                    </a:lnTo>
                    <a:lnTo>
                      <a:pt x="172" y="454"/>
                    </a:lnTo>
                    <a:lnTo>
                      <a:pt x="151" y="397"/>
                    </a:lnTo>
                    <a:lnTo>
                      <a:pt x="141" y="369"/>
                    </a:lnTo>
                    <a:lnTo>
                      <a:pt x="132" y="342"/>
                    </a:lnTo>
                    <a:lnTo>
                      <a:pt x="124" y="316"/>
                    </a:lnTo>
                    <a:lnTo>
                      <a:pt x="117" y="289"/>
                    </a:lnTo>
                    <a:lnTo>
                      <a:pt x="103" y="241"/>
                    </a:lnTo>
                    <a:lnTo>
                      <a:pt x="88" y="195"/>
                    </a:lnTo>
                    <a:lnTo>
                      <a:pt x="72" y="152"/>
                    </a:lnTo>
                    <a:lnTo>
                      <a:pt x="56" y="113"/>
                    </a:lnTo>
                    <a:lnTo>
                      <a:pt x="26" y="51"/>
                    </a:lnTo>
                    <a:lnTo>
                      <a:pt x="6" y="11"/>
                    </a:lnTo>
                    <a:lnTo>
                      <a:pt x="0" y="1"/>
                    </a:lnTo>
                    <a:lnTo>
                      <a:pt x="0" y="0"/>
                    </a:lnTo>
                    <a:lnTo>
                      <a:pt x="3" y="6"/>
                    </a:lnTo>
                    <a:lnTo>
                      <a:pt x="13" y="21"/>
                    </a:lnTo>
                    <a:lnTo>
                      <a:pt x="55" y="80"/>
                    </a:lnTo>
                    <a:lnTo>
                      <a:pt x="127" y="181"/>
                    </a:lnTo>
                    <a:lnTo>
                      <a:pt x="214" y="304"/>
                    </a:lnTo>
                    <a:lnTo>
                      <a:pt x="299" y="421"/>
                    </a:lnTo>
                    <a:lnTo>
                      <a:pt x="380" y="530"/>
                    </a:lnTo>
                    <a:lnTo>
                      <a:pt x="456" y="630"/>
                    </a:lnTo>
                    <a:lnTo>
                      <a:pt x="525" y="721"/>
                    </a:lnTo>
                    <a:lnTo>
                      <a:pt x="587" y="801"/>
                    </a:lnTo>
                    <a:lnTo>
                      <a:pt x="641" y="871"/>
                    </a:lnTo>
                    <a:lnTo>
                      <a:pt x="685" y="927"/>
                    </a:lnTo>
                    <a:lnTo>
                      <a:pt x="705" y="952"/>
                    </a:lnTo>
                    <a:lnTo>
                      <a:pt x="723" y="977"/>
                    </a:lnTo>
                    <a:lnTo>
                      <a:pt x="742" y="1003"/>
                    </a:lnTo>
                    <a:lnTo>
                      <a:pt x="761" y="1030"/>
                    </a:lnTo>
                    <a:lnTo>
                      <a:pt x="797" y="1085"/>
                    </a:lnTo>
                    <a:lnTo>
                      <a:pt x="832" y="1141"/>
                    </a:lnTo>
                    <a:lnTo>
                      <a:pt x="866" y="1201"/>
                    </a:lnTo>
                    <a:lnTo>
                      <a:pt x="901" y="1263"/>
                    </a:lnTo>
                    <a:lnTo>
                      <a:pt x="933" y="1327"/>
                    </a:lnTo>
                    <a:lnTo>
                      <a:pt x="967" y="1392"/>
                    </a:lnTo>
                    <a:lnTo>
                      <a:pt x="985" y="1432"/>
                    </a:lnTo>
                    <a:lnTo>
                      <a:pt x="1005" y="1479"/>
                    </a:lnTo>
                    <a:lnTo>
                      <a:pt x="1028" y="1533"/>
                    </a:lnTo>
                    <a:lnTo>
                      <a:pt x="1052" y="1594"/>
                    </a:lnTo>
                    <a:lnTo>
                      <a:pt x="1078" y="1659"/>
                    </a:lnTo>
                    <a:lnTo>
                      <a:pt x="1104" y="1729"/>
                    </a:lnTo>
                    <a:lnTo>
                      <a:pt x="1131" y="1800"/>
                    </a:lnTo>
                    <a:lnTo>
                      <a:pt x="1159" y="1872"/>
                    </a:lnTo>
                    <a:lnTo>
                      <a:pt x="1185" y="1944"/>
                    </a:lnTo>
                    <a:lnTo>
                      <a:pt x="1213" y="2014"/>
                    </a:lnTo>
                    <a:lnTo>
                      <a:pt x="1239" y="2083"/>
                    </a:lnTo>
                    <a:lnTo>
                      <a:pt x="1262" y="2148"/>
                    </a:lnTo>
                    <a:lnTo>
                      <a:pt x="1286" y="2207"/>
                    </a:lnTo>
                    <a:lnTo>
                      <a:pt x="1307" y="2259"/>
                    </a:lnTo>
                    <a:lnTo>
                      <a:pt x="1326" y="2304"/>
                    </a:lnTo>
                    <a:lnTo>
                      <a:pt x="1342" y="2341"/>
                    </a:lnTo>
                    <a:lnTo>
                      <a:pt x="1357" y="2375"/>
                    </a:lnTo>
                    <a:lnTo>
                      <a:pt x="1374" y="2413"/>
                    </a:lnTo>
                    <a:lnTo>
                      <a:pt x="1391" y="2452"/>
                    </a:lnTo>
                    <a:lnTo>
                      <a:pt x="1408" y="2496"/>
                    </a:lnTo>
                    <a:lnTo>
                      <a:pt x="1443" y="2589"/>
                    </a:lnTo>
                    <a:lnTo>
                      <a:pt x="1476" y="2683"/>
                    </a:lnTo>
                    <a:lnTo>
                      <a:pt x="1492" y="2731"/>
                    </a:lnTo>
                    <a:lnTo>
                      <a:pt x="1506" y="2777"/>
                    </a:lnTo>
                    <a:lnTo>
                      <a:pt x="1520" y="2821"/>
                    </a:lnTo>
                    <a:lnTo>
                      <a:pt x="1531" y="2863"/>
                    </a:lnTo>
                    <a:lnTo>
                      <a:pt x="1541" y="2902"/>
                    </a:lnTo>
                    <a:lnTo>
                      <a:pt x="1547" y="2937"/>
                    </a:lnTo>
                    <a:lnTo>
                      <a:pt x="1552" y="2968"/>
                    </a:lnTo>
                    <a:lnTo>
                      <a:pt x="1554" y="2993"/>
                    </a:lnTo>
                    <a:lnTo>
                      <a:pt x="1556" y="3015"/>
                    </a:lnTo>
                    <a:lnTo>
                      <a:pt x="1557" y="3044"/>
                    </a:lnTo>
                    <a:lnTo>
                      <a:pt x="1561" y="3079"/>
                    </a:lnTo>
                    <a:lnTo>
                      <a:pt x="1564" y="3119"/>
                    </a:lnTo>
                    <a:lnTo>
                      <a:pt x="1569" y="3163"/>
                    </a:lnTo>
                    <a:lnTo>
                      <a:pt x="1576" y="3211"/>
                    </a:lnTo>
                    <a:lnTo>
                      <a:pt x="1582" y="3261"/>
                    </a:lnTo>
                    <a:lnTo>
                      <a:pt x="1589" y="3315"/>
                    </a:lnTo>
                    <a:lnTo>
                      <a:pt x="1583" y="3335"/>
                    </a:lnTo>
                    <a:lnTo>
                      <a:pt x="1567" y="3387"/>
                    </a:lnTo>
                    <a:lnTo>
                      <a:pt x="1542" y="3461"/>
                    </a:lnTo>
                    <a:lnTo>
                      <a:pt x="1512" y="3545"/>
                    </a:lnTo>
                    <a:lnTo>
                      <a:pt x="1496" y="3587"/>
                    </a:lnTo>
                    <a:lnTo>
                      <a:pt x="1480" y="3628"/>
                    </a:lnTo>
                    <a:lnTo>
                      <a:pt x="1463" y="3667"/>
                    </a:lnTo>
                    <a:lnTo>
                      <a:pt x="1447" y="3701"/>
                    </a:lnTo>
                    <a:lnTo>
                      <a:pt x="1440" y="3716"/>
                    </a:lnTo>
                    <a:lnTo>
                      <a:pt x="1433" y="3728"/>
                    </a:lnTo>
                    <a:lnTo>
                      <a:pt x="1426" y="3739"/>
                    </a:lnTo>
                    <a:lnTo>
                      <a:pt x="1420" y="3749"/>
                    </a:lnTo>
                    <a:lnTo>
                      <a:pt x="1413" y="3757"/>
                    </a:lnTo>
                    <a:lnTo>
                      <a:pt x="1407" y="3762"/>
                    </a:lnTo>
                    <a:lnTo>
                      <a:pt x="1402" y="3764"/>
                    </a:lnTo>
                    <a:lnTo>
                      <a:pt x="1397" y="3764"/>
                    </a:lnTo>
                    <a:lnTo>
                      <a:pt x="1391" y="3762"/>
                    </a:lnTo>
                    <a:lnTo>
                      <a:pt x="1385" y="3756"/>
                    </a:lnTo>
                    <a:lnTo>
                      <a:pt x="1376" y="3749"/>
                    </a:lnTo>
                    <a:lnTo>
                      <a:pt x="1367" y="3741"/>
                    </a:lnTo>
                    <a:lnTo>
                      <a:pt x="1347" y="3718"/>
                    </a:lnTo>
                    <a:lnTo>
                      <a:pt x="1324" y="3689"/>
                    </a:lnTo>
                    <a:lnTo>
                      <a:pt x="1299" y="3657"/>
                    </a:lnTo>
                    <a:lnTo>
                      <a:pt x="1271" y="3621"/>
                    </a:lnTo>
                    <a:lnTo>
                      <a:pt x="1244" y="3583"/>
                    </a:lnTo>
                    <a:lnTo>
                      <a:pt x="1216" y="3545"/>
                    </a:lnTo>
                    <a:lnTo>
                      <a:pt x="1163" y="3468"/>
                    </a:lnTo>
                    <a:lnTo>
                      <a:pt x="1118" y="3402"/>
                    </a:lnTo>
                    <a:lnTo>
                      <a:pt x="1088" y="3356"/>
                    </a:lnTo>
                    <a:lnTo>
                      <a:pt x="1075" y="3339"/>
                    </a:lnTo>
                    <a:close/>
                  </a:path>
                </a:pathLst>
              </a:custGeom>
              <a:solidFill>
                <a:srgbClr val="00764B"/>
              </a:solidFill>
              <a:ln w="9525">
                <a:noFill/>
                <a:round/>
                <a:headEnd/>
                <a:tailEnd/>
              </a:ln>
            </p:spPr>
            <p:txBody>
              <a:bodyPr/>
              <a:lstStyle/>
              <a:p>
                <a:endParaRPr lang="en-US"/>
              </a:p>
            </p:txBody>
          </p:sp>
          <p:sp>
            <p:nvSpPr>
              <p:cNvPr id="1557" name="Freeform 106"/>
              <p:cNvSpPr>
                <a:spLocks/>
              </p:cNvSpPr>
              <p:nvPr/>
            </p:nvSpPr>
            <p:spPr bwMode="auto">
              <a:xfrm>
                <a:off x="2356" y="375"/>
                <a:ext cx="317" cy="753"/>
              </a:xfrm>
              <a:custGeom>
                <a:avLst/>
                <a:gdLst>
                  <a:gd name="T0" fmla="*/ 1088 w 1589"/>
                  <a:gd name="T1" fmla="*/ 3277 h 3764"/>
                  <a:gd name="T2" fmla="*/ 1151 w 1589"/>
                  <a:gd name="T3" fmla="*/ 3246 h 3764"/>
                  <a:gd name="T4" fmla="*/ 1191 w 1589"/>
                  <a:gd name="T5" fmla="*/ 3258 h 3764"/>
                  <a:gd name="T6" fmla="*/ 1196 w 1589"/>
                  <a:gd name="T7" fmla="*/ 3239 h 3764"/>
                  <a:gd name="T8" fmla="*/ 1135 w 1589"/>
                  <a:gd name="T9" fmla="*/ 3115 h 3764"/>
                  <a:gd name="T10" fmla="*/ 1064 w 1589"/>
                  <a:gd name="T11" fmla="*/ 3045 h 3764"/>
                  <a:gd name="T12" fmla="*/ 992 w 1589"/>
                  <a:gd name="T13" fmla="*/ 2964 h 3764"/>
                  <a:gd name="T14" fmla="*/ 974 w 1589"/>
                  <a:gd name="T15" fmla="*/ 2891 h 3764"/>
                  <a:gd name="T16" fmla="*/ 989 w 1589"/>
                  <a:gd name="T17" fmla="*/ 2794 h 3764"/>
                  <a:gd name="T18" fmla="*/ 1043 w 1589"/>
                  <a:gd name="T19" fmla="*/ 2746 h 3764"/>
                  <a:gd name="T20" fmla="*/ 1074 w 1589"/>
                  <a:gd name="T21" fmla="*/ 2748 h 3764"/>
                  <a:gd name="T22" fmla="*/ 1079 w 1589"/>
                  <a:gd name="T23" fmla="*/ 2731 h 3764"/>
                  <a:gd name="T24" fmla="*/ 1008 w 1589"/>
                  <a:gd name="T25" fmla="*/ 2589 h 3764"/>
                  <a:gd name="T26" fmla="*/ 869 w 1589"/>
                  <a:gd name="T27" fmla="*/ 2399 h 3764"/>
                  <a:gd name="T28" fmla="*/ 849 w 1589"/>
                  <a:gd name="T29" fmla="*/ 2293 h 3764"/>
                  <a:gd name="T30" fmla="*/ 914 w 1589"/>
                  <a:gd name="T31" fmla="*/ 2219 h 3764"/>
                  <a:gd name="T32" fmla="*/ 939 w 1589"/>
                  <a:gd name="T33" fmla="*/ 2209 h 3764"/>
                  <a:gd name="T34" fmla="*/ 928 w 1589"/>
                  <a:gd name="T35" fmla="*/ 2173 h 3764"/>
                  <a:gd name="T36" fmla="*/ 826 w 1589"/>
                  <a:gd name="T37" fmla="*/ 2071 h 3764"/>
                  <a:gd name="T38" fmla="*/ 722 w 1589"/>
                  <a:gd name="T39" fmla="*/ 1956 h 3764"/>
                  <a:gd name="T40" fmla="*/ 693 w 1589"/>
                  <a:gd name="T41" fmla="*/ 1875 h 3764"/>
                  <a:gd name="T42" fmla="*/ 705 w 1589"/>
                  <a:gd name="T43" fmla="*/ 1796 h 3764"/>
                  <a:gd name="T44" fmla="*/ 748 w 1589"/>
                  <a:gd name="T45" fmla="*/ 1788 h 3764"/>
                  <a:gd name="T46" fmla="*/ 780 w 1589"/>
                  <a:gd name="T47" fmla="*/ 1768 h 3764"/>
                  <a:gd name="T48" fmla="*/ 768 w 1589"/>
                  <a:gd name="T49" fmla="*/ 1670 h 3764"/>
                  <a:gd name="T50" fmla="*/ 733 w 1589"/>
                  <a:gd name="T51" fmla="*/ 1585 h 3764"/>
                  <a:gd name="T52" fmla="*/ 634 w 1589"/>
                  <a:gd name="T53" fmla="*/ 1499 h 3764"/>
                  <a:gd name="T54" fmla="*/ 540 w 1589"/>
                  <a:gd name="T55" fmla="*/ 1422 h 3764"/>
                  <a:gd name="T56" fmla="*/ 473 w 1589"/>
                  <a:gd name="T57" fmla="*/ 1298 h 3764"/>
                  <a:gd name="T58" fmla="*/ 476 w 1589"/>
                  <a:gd name="T59" fmla="*/ 1253 h 3764"/>
                  <a:gd name="T60" fmla="*/ 505 w 1589"/>
                  <a:gd name="T61" fmla="*/ 1246 h 3764"/>
                  <a:gd name="T62" fmla="*/ 551 w 1589"/>
                  <a:gd name="T63" fmla="*/ 1242 h 3764"/>
                  <a:gd name="T64" fmla="*/ 561 w 1589"/>
                  <a:gd name="T65" fmla="*/ 1208 h 3764"/>
                  <a:gd name="T66" fmla="*/ 534 w 1589"/>
                  <a:gd name="T67" fmla="*/ 1132 h 3764"/>
                  <a:gd name="T68" fmla="*/ 418 w 1589"/>
                  <a:gd name="T69" fmla="*/ 953 h 3764"/>
                  <a:gd name="T70" fmla="*/ 221 w 1589"/>
                  <a:gd name="T71" fmla="*/ 569 h 3764"/>
                  <a:gd name="T72" fmla="*/ 124 w 1589"/>
                  <a:gd name="T73" fmla="*/ 316 h 3764"/>
                  <a:gd name="T74" fmla="*/ 26 w 1589"/>
                  <a:gd name="T75" fmla="*/ 51 h 3764"/>
                  <a:gd name="T76" fmla="*/ 55 w 1589"/>
                  <a:gd name="T77" fmla="*/ 80 h 3764"/>
                  <a:gd name="T78" fmla="*/ 525 w 1589"/>
                  <a:gd name="T79" fmla="*/ 721 h 3764"/>
                  <a:gd name="T80" fmla="*/ 742 w 1589"/>
                  <a:gd name="T81" fmla="*/ 1003 h 3764"/>
                  <a:gd name="T82" fmla="*/ 933 w 1589"/>
                  <a:gd name="T83" fmla="*/ 1327 h 3764"/>
                  <a:gd name="T84" fmla="*/ 1078 w 1589"/>
                  <a:gd name="T85" fmla="*/ 1659 h 3764"/>
                  <a:gd name="T86" fmla="*/ 1239 w 1589"/>
                  <a:gd name="T87" fmla="*/ 2083 h 3764"/>
                  <a:gd name="T88" fmla="*/ 1357 w 1589"/>
                  <a:gd name="T89" fmla="*/ 2375 h 3764"/>
                  <a:gd name="T90" fmla="*/ 1492 w 1589"/>
                  <a:gd name="T91" fmla="*/ 2731 h 3764"/>
                  <a:gd name="T92" fmla="*/ 1552 w 1589"/>
                  <a:gd name="T93" fmla="*/ 2968 h 3764"/>
                  <a:gd name="T94" fmla="*/ 1569 w 1589"/>
                  <a:gd name="T95" fmla="*/ 3163 h 3764"/>
                  <a:gd name="T96" fmla="*/ 1542 w 1589"/>
                  <a:gd name="T97" fmla="*/ 3461 h 3764"/>
                  <a:gd name="T98" fmla="*/ 1440 w 1589"/>
                  <a:gd name="T99" fmla="*/ 3716 h 3764"/>
                  <a:gd name="T100" fmla="*/ 1402 w 1589"/>
                  <a:gd name="T101" fmla="*/ 3764 h 3764"/>
                  <a:gd name="T102" fmla="*/ 1347 w 1589"/>
                  <a:gd name="T103" fmla="*/ 3718 h 3764"/>
                  <a:gd name="T104" fmla="*/ 1163 w 1589"/>
                  <a:gd name="T105" fmla="*/ 3468 h 37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89"/>
                  <a:gd name="T160" fmla="*/ 0 h 3764"/>
                  <a:gd name="T161" fmla="*/ 1589 w 1589"/>
                  <a:gd name="T162" fmla="*/ 3764 h 37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89" h="3764">
                    <a:moveTo>
                      <a:pt x="1075" y="3339"/>
                    </a:moveTo>
                    <a:lnTo>
                      <a:pt x="1077" y="3330"/>
                    </a:lnTo>
                    <a:lnTo>
                      <a:pt x="1078" y="3320"/>
                    </a:lnTo>
                    <a:lnTo>
                      <a:pt x="1079" y="3310"/>
                    </a:lnTo>
                    <a:lnTo>
                      <a:pt x="1082" y="3299"/>
                    </a:lnTo>
                    <a:lnTo>
                      <a:pt x="1088" y="3277"/>
                    </a:lnTo>
                    <a:lnTo>
                      <a:pt x="1095" y="3255"/>
                    </a:lnTo>
                    <a:lnTo>
                      <a:pt x="1102" y="3251"/>
                    </a:lnTo>
                    <a:lnTo>
                      <a:pt x="1117" y="3246"/>
                    </a:lnTo>
                    <a:lnTo>
                      <a:pt x="1129" y="3244"/>
                    </a:lnTo>
                    <a:lnTo>
                      <a:pt x="1144" y="3245"/>
                    </a:lnTo>
                    <a:lnTo>
                      <a:pt x="1151" y="3246"/>
                    </a:lnTo>
                    <a:lnTo>
                      <a:pt x="1160" y="3248"/>
                    </a:lnTo>
                    <a:lnTo>
                      <a:pt x="1169" y="3251"/>
                    </a:lnTo>
                    <a:lnTo>
                      <a:pt x="1179" y="3255"/>
                    </a:lnTo>
                    <a:lnTo>
                      <a:pt x="1184" y="3258"/>
                    </a:lnTo>
                    <a:lnTo>
                      <a:pt x="1188" y="3258"/>
                    </a:lnTo>
                    <a:lnTo>
                      <a:pt x="1191" y="3258"/>
                    </a:lnTo>
                    <a:lnTo>
                      <a:pt x="1194" y="3258"/>
                    </a:lnTo>
                    <a:lnTo>
                      <a:pt x="1196" y="3256"/>
                    </a:lnTo>
                    <a:lnTo>
                      <a:pt x="1198" y="3254"/>
                    </a:lnTo>
                    <a:lnTo>
                      <a:pt x="1198" y="3251"/>
                    </a:lnTo>
                    <a:lnTo>
                      <a:pt x="1198" y="3248"/>
                    </a:lnTo>
                    <a:lnTo>
                      <a:pt x="1196" y="3239"/>
                    </a:lnTo>
                    <a:lnTo>
                      <a:pt x="1194" y="3229"/>
                    </a:lnTo>
                    <a:lnTo>
                      <a:pt x="1189" y="3216"/>
                    </a:lnTo>
                    <a:lnTo>
                      <a:pt x="1183" y="3204"/>
                    </a:lnTo>
                    <a:lnTo>
                      <a:pt x="1169" y="3174"/>
                    </a:lnTo>
                    <a:lnTo>
                      <a:pt x="1151" y="3144"/>
                    </a:lnTo>
                    <a:lnTo>
                      <a:pt x="1135" y="3115"/>
                    </a:lnTo>
                    <a:lnTo>
                      <a:pt x="1120" y="3092"/>
                    </a:lnTo>
                    <a:lnTo>
                      <a:pt x="1113" y="3083"/>
                    </a:lnTo>
                    <a:lnTo>
                      <a:pt x="1103" y="3074"/>
                    </a:lnTo>
                    <a:lnTo>
                      <a:pt x="1090" y="3065"/>
                    </a:lnTo>
                    <a:lnTo>
                      <a:pt x="1078" y="3055"/>
                    </a:lnTo>
                    <a:lnTo>
                      <a:pt x="1064" y="3045"/>
                    </a:lnTo>
                    <a:lnTo>
                      <a:pt x="1049" y="3034"/>
                    </a:lnTo>
                    <a:lnTo>
                      <a:pt x="1035" y="3022"/>
                    </a:lnTo>
                    <a:lnTo>
                      <a:pt x="1022" y="3008"/>
                    </a:lnTo>
                    <a:lnTo>
                      <a:pt x="1008" y="2992"/>
                    </a:lnTo>
                    <a:lnTo>
                      <a:pt x="997" y="2974"/>
                    </a:lnTo>
                    <a:lnTo>
                      <a:pt x="992" y="2964"/>
                    </a:lnTo>
                    <a:lnTo>
                      <a:pt x="987" y="2954"/>
                    </a:lnTo>
                    <a:lnTo>
                      <a:pt x="983" y="2943"/>
                    </a:lnTo>
                    <a:lnTo>
                      <a:pt x="979" y="2931"/>
                    </a:lnTo>
                    <a:lnTo>
                      <a:pt x="977" y="2918"/>
                    </a:lnTo>
                    <a:lnTo>
                      <a:pt x="975" y="2904"/>
                    </a:lnTo>
                    <a:lnTo>
                      <a:pt x="974" y="2891"/>
                    </a:lnTo>
                    <a:lnTo>
                      <a:pt x="973" y="2876"/>
                    </a:lnTo>
                    <a:lnTo>
                      <a:pt x="974" y="2859"/>
                    </a:lnTo>
                    <a:lnTo>
                      <a:pt x="975" y="2842"/>
                    </a:lnTo>
                    <a:lnTo>
                      <a:pt x="978" y="2824"/>
                    </a:lnTo>
                    <a:lnTo>
                      <a:pt x="982" y="2806"/>
                    </a:lnTo>
                    <a:lnTo>
                      <a:pt x="989" y="2794"/>
                    </a:lnTo>
                    <a:lnTo>
                      <a:pt x="1009" y="2771"/>
                    </a:lnTo>
                    <a:lnTo>
                      <a:pt x="1015" y="2765"/>
                    </a:lnTo>
                    <a:lnTo>
                      <a:pt x="1022" y="2758"/>
                    </a:lnTo>
                    <a:lnTo>
                      <a:pt x="1029" y="2753"/>
                    </a:lnTo>
                    <a:lnTo>
                      <a:pt x="1035" y="2750"/>
                    </a:lnTo>
                    <a:lnTo>
                      <a:pt x="1043" y="2746"/>
                    </a:lnTo>
                    <a:lnTo>
                      <a:pt x="1050" y="2745"/>
                    </a:lnTo>
                    <a:lnTo>
                      <a:pt x="1058" y="2745"/>
                    </a:lnTo>
                    <a:lnTo>
                      <a:pt x="1065" y="2746"/>
                    </a:lnTo>
                    <a:lnTo>
                      <a:pt x="1069" y="2747"/>
                    </a:lnTo>
                    <a:lnTo>
                      <a:pt x="1072" y="2748"/>
                    </a:lnTo>
                    <a:lnTo>
                      <a:pt x="1074" y="2748"/>
                    </a:lnTo>
                    <a:lnTo>
                      <a:pt x="1077" y="2748"/>
                    </a:lnTo>
                    <a:lnTo>
                      <a:pt x="1078" y="2747"/>
                    </a:lnTo>
                    <a:lnTo>
                      <a:pt x="1079" y="2745"/>
                    </a:lnTo>
                    <a:lnTo>
                      <a:pt x="1079" y="2742"/>
                    </a:lnTo>
                    <a:lnTo>
                      <a:pt x="1080" y="2738"/>
                    </a:lnTo>
                    <a:lnTo>
                      <a:pt x="1079" y="2731"/>
                    </a:lnTo>
                    <a:lnTo>
                      <a:pt x="1077" y="2721"/>
                    </a:lnTo>
                    <a:lnTo>
                      <a:pt x="1072" y="2710"/>
                    </a:lnTo>
                    <a:lnTo>
                      <a:pt x="1067" y="2696"/>
                    </a:lnTo>
                    <a:lnTo>
                      <a:pt x="1052" y="2663"/>
                    </a:lnTo>
                    <a:lnTo>
                      <a:pt x="1032" y="2628"/>
                    </a:lnTo>
                    <a:lnTo>
                      <a:pt x="1008" y="2589"/>
                    </a:lnTo>
                    <a:lnTo>
                      <a:pt x="982" y="2549"/>
                    </a:lnTo>
                    <a:lnTo>
                      <a:pt x="954" y="2510"/>
                    </a:lnTo>
                    <a:lnTo>
                      <a:pt x="927" y="2476"/>
                    </a:lnTo>
                    <a:lnTo>
                      <a:pt x="901" y="2444"/>
                    </a:lnTo>
                    <a:lnTo>
                      <a:pt x="878" y="2414"/>
                    </a:lnTo>
                    <a:lnTo>
                      <a:pt x="869" y="2399"/>
                    </a:lnTo>
                    <a:lnTo>
                      <a:pt x="862" y="2383"/>
                    </a:lnTo>
                    <a:lnTo>
                      <a:pt x="854" y="2366"/>
                    </a:lnTo>
                    <a:lnTo>
                      <a:pt x="851" y="2350"/>
                    </a:lnTo>
                    <a:lnTo>
                      <a:pt x="848" y="2331"/>
                    </a:lnTo>
                    <a:lnTo>
                      <a:pt x="847" y="2313"/>
                    </a:lnTo>
                    <a:lnTo>
                      <a:pt x="849" y="2293"/>
                    </a:lnTo>
                    <a:lnTo>
                      <a:pt x="853" y="2271"/>
                    </a:lnTo>
                    <a:lnTo>
                      <a:pt x="862" y="2263"/>
                    </a:lnTo>
                    <a:lnTo>
                      <a:pt x="882" y="2244"/>
                    </a:lnTo>
                    <a:lnTo>
                      <a:pt x="894" y="2233"/>
                    </a:lnTo>
                    <a:lnTo>
                      <a:pt x="908" y="2224"/>
                    </a:lnTo>
                    <a:lnTo>
                      <a:pt x="914" y="2219"/>
                    </a:lnTo>
                    <a:lnTo>
                      <a:pt x="921" y="2217"/>
                    </a:lnTo>
                    <a:lnTo>
                      <a:pt x="927" y="2214"/>
                    </a:lnTo>
                    <a:lnTo>
                      <a:pt x="932" y="2213"/>
                    </a:lnTo>
                    <a:lnTo>
                      <a:pt x="936" y="2212"/>
                    </a:lnTo>
                    <a:lnTo>
                      <a:pt x="938" y="2210"/>
                    </a:lnTo>
                    <a:lnTo>
                      <a:pt x="939" y="2209"/>
                    </a:lnTo>
                    <a:lnTo>
                      <a:pt x="941" y="2208"/>
                    </a:lnTo>
                    <a:lnTo>
                      <a:pt x="942" y="2203"/>
                    </a:lnTo>
                    <a:lnTo>
                      <a:pt x="941" y="2197"/>
                    </a:lnTo>
                    <a:lnTo>
                      <a:pt x="938" y="2189"/>
                    </a:lnTo>
                    <a:lnTo>
                      <a:pt x="934" y="2182"/>
                    </a:lnTo>
                    <a:lnTo>
                      <a:pt x="928" y="2173"/>
                    </a:lnTo>
                    <a:lnTo>
                      <a:pt x="922" y="2164"/>
                    </a:lnTo>
                    <a:lnTo>
                      <a:pt x="906" y="2144"/>
                    </a:lnTo>
                    <a:lnTo>
                      <a:pt x="887" y="2124"/>
                    </a:lnTo>
                    <a:lnTo>
                      <a:pt x="868" y="2105"/>
                    </a:lnTo>
                    <a:lnTo>
                      <a:pt x="848" y="2089"/>
                    </a:lnTo>
                    <a:lnTo>
                      <a:pt x="826" y="2071"/>
                    </a:lnTo>
                    <a:lnTo>
                      <a:pt x="796" y="2046"/>
                    </a:lnTo>
                    <a:lnTo>
                      <a:pt x="781" y="2031"/>
                    </a:lnTo>
                    <a:lnTo>
                      <a:pt x="765" y="2013"/>
                    </a:lnTo>
                    <a:lnTo>
                      <a:pt x="750" y="1996"/>
                    </a:lnTo>
                    <a:lnTo>
                      <a:pt x="735" y="1977"/>
                    </a:lnTo>
                    <a:lnTo>
                      <a:pt x="722" y="1956"/>
                    </a:lnTo>
                    <a:lnTo>
                      <a:pt x="711" y="1935"/>
                    </a:lnTo>
                    <a:lnTo>
                      <a:pt x="706" y="1923"/>
                    </a:lnTo>
                    <a:lnTo>
                      <a:pt x="701" y="1911"/>
                    </a:lnTo>
                    <a:lnTo>
                      <a:pt x="698" y="1900"/>
                    </a:lnTo>
                    <a:lnTo>
                      <a:pt x="696" y="1887"/>
                    </a:lnTo>
                    <a:lnTo>
                      <a:pt x="693" y="1875"/>
                    </a:lnTo>
                    <a:lnTo>
                      <a:pt x="693" y="1862"/>
                    </a:lnTo>
                    <a:lnTo>
                      <a:pt x="693" y="1850"/>
                    </a:lnTo>
                    <a:lnTo>
                      <a:pt x="695" y="1836"/>
                    </a:lnTo>
                    <a:lnTo>
                      <a:pt x="696" y="1823"/>
                    </a:lnTo>
                    <a:lnTo>
                      <a:pt x="700" y="1810"/>
                    </a:lnTo>
                    <a:lnTo>
                      <a:pt x="705" y="1796"/>
                    </a:lnTo>
                    <a:lnTo>
                      <a:pt x="710" y="1782"/>
                    </a:lnTo>
                    <a:lnTo>
                      <a:pt x="715" y="1783"/>
                    </a:lnTo>
                    <a:lnTo>
                      <a:pt x="726" y="1787"/>
                    </a:lnTo>
                    <a:lnTo>
                      <a:pt x="733" y="1787"/>
                    </a:lnTo>
                    <a:lnTo>
                      <a:pt x="741" y="1788"/>
                    </a:lnTo>
                    <a:lnTo>
                      <a:pt x="748" y="1788"/>
                    </a:lnTo>
                    <a:lnTo>
                      <a:pt x="757" y="1787"/>
                    </a:lnTo>
                    <a:lnTo>
                      <a:pt x="765" y="1783"/>
                    </a:lnTo>
                    <a:lnTo>
                      <a:pt x="771" y="1780"/>
                    </a:lnTo>
                    <a:lnTo>
                      <a:pt x="775" y="1776"/>
                    </a:lnTo>
                    <a:lnTo>
                      <a:pt x="777" y="1772"/>
                    </a:lnTo>
                    <a:lnTo>
                      <a:pt x="780" y="1768"/>
                    </a:lnTo>
                    <a:lnTo>
                      <a:pt x="781" y="1764"/>
                    </a:lnTo>
                    <a:lnTo>
                      <a:pt x="783" y="1752"/>
                    </a:lnTo>
                    <a:lnTo>
                      <a:pt x="783" y="1737"/>
                    </a:lnTo>
                    <a:lnTo>
                      <a:pt x="780" y="1720"/>
                    </a:lnTo>
                    <a:lnTo>
                      <a:pt x="775" y="1699"/>
                    </a:lnTo>
                    <a:lnTo>
                      <a:pt x="768" y="1670"/>
                    </a:lnTo>
                    <a:lnTo>
                      <a:pt x="762" y="1645"/>
                    </a:lnTo>
                    <a:lnTo>
                      <a:pt x="758" y="1632"/>
                    </a:lnTo>
                    <a:lnTo>
                      <a:pt x="755" y="1621"/>
                    </a:lnTo>
                    <a:lnTo>
                      <a:pt x="748" y="1609"/>
                    </a:lnTo>
                    <a:lnTo>
                      <a:pt x="742" y="1598"/>
                    </a:lnTo>
                    <a:lnTo>
                      <a:pt x="733" y="1585"/>
                    </a:lnTo>
                    <a:lnTo>
                      <a:pt x="723" y="1573"/>
                    </a:lnTo>
                    <a:lnTo>
                      <a:pt x="711" y="1559"/>
                    </a:lnTo>
                    <a:lnTo>
                      <a:pt x="696" y="1545"/>
                    </a:lnTo>
                    <a:lnTo>
                      <a:pt x="679" y="1531"/>
                    </a:lnTo>
                    <a:lnTo>
                      <a:pt x="659" y="1515"/>
                    </a:lnTo>
                    <a:lnTo>
                      <a:pt x="634" y="1499"/>
                    </a:lnTo>
                    <a:lnTo>
                      <a:pt x="606" y="1481"/>
                    </a:lnTo>
                    <a:lnTo>
                      <a:pt x="594" y="1471"/>
                    </a:lnTo>
                    <a:lnTo>
                      <a:pt x="581" y="1463"/>
                    </a:lnTo>
                    <a:lnTo>
                      <a:pt x="570" y="1453"/>
                    </a:lnTo>
                    <a:lnTo>
                      <a:pt x="559" y="1443"/>
                    </a:lnTo>
                    <a:lnTo>
                      <a:pt x="540" y="1422"/>
                    </a:lnTo>
                    <a:lnTo>
                      <a:pt x="523" y="1400"/>
                    </a:lnTo>
                    <a:lnTo>
                      <a:pt x="508" y="1379"/>
                    </a:lnTo>
                    <a:lnTo>
                      <a:pt x="495" y="1357"/>
                    </a:lnTo>
                    <a:lnTo>
                      <a:pt x="485" y="1337"/>
                    </a:lnTo>
                    <a:lnTo>
                      <a:pt x="478" y="1317"/>
                    </a:lnTo>
                    <a:lnTo>
                      <a:pt x="473" y="1298"/>
                    </a:lnTo>
                    <a:lnTo>
                      <a:pt x="471" y="1282"/>
                    </a:lnTo>
                    <a:lnTo>
                      <a:pt x="471" y="1275"/>
                    </a:lnTo>
                    <a:lnTo>
                      <a:pt x="471" y="1268"/>
                    </a:lnTo>
                    <a:lnTo>
                      <a:pt x="473" y="1262"/>
                    </a:lnTo>
                    <a:lnTo>
                      <a:pt x="474" y="1257"/>
                    </a:lnTo>
                    <a:lnTo>
                      <a:pt x="476" y="1253"/>
                    </a:lnTo>
                    <a:lnTo>
                      <a:pt x="480" y="1249"/>
                    </a:lnTo>
                    <a:lnTo>
                      <a:pt x="484" y="1247"/>
                    </a:lnTo>
                    <a:lnTo>
                      <a:pt x="488" y="1244"/>
                    </a:lnTo>
                    <a:lnTo>
                      <a:pt x="493" y="1244"/>
                    </a:lnTo>
                    <a:lnTo>
                      <a:pt x="499" y="1244"/>
                    </a:lnTo>
                    <a:lnTo>
                      <a:pt x="505" y="1246"/>
                    </a:lnTo>
                    <a:lnTo>
                      <a:pt x="513" y="1248"/>
                    </a:lnTo>
                    <a:lnTo>
                      <a:pt x="519" y="1249"/>
                    </a:lnTo>
                    <a:lnTo>
                      <a:pt x="533" y="1249"/>
                    </a:lnTo>
                    <a:lnTo>
                      <a:pt x="541" y="1248"/>
                    </a:lnTo>
                    <a:lnTo>
                      <a:pt x="549" y="1244"/>
                    </a:lnTo>
                    <a:lnTo>
                      <a:pt x="551" y="1242"/>
                    </a:lnTo>
                    <a:lnTo>
                      <a:pt x="555" y="1238"/>
                    </a:lnTo>
                    <a:lnTo>
                      <a:pt x="557" y="1234"/>
                    </a:lnTo>
                    <a:lnTo>
                      <a:pt x="560" y="1229"/>
                    </a:lnTo>
                    <a:lnTo>
                      <a:pt x="561" y="1223"/>
                    </a:lnTo>
                    <a:lnTo>
                      <a:pt x="561" y="1216"/>
                    </a:lnTo>
                    <a:lnTo>
                      <a:pt x="561" y="1208"/>
                    </a:lnTo>
                    <a:lnTo>
                      <a:pt x="559" y="1198"/>
                    </a:lnTo>
                    <a:lnTo>
                      <a:pt x="556" y="1188"/>
                    </a:lnTo>
                    <a:lnTo>
                      <a:pt x="552" y="1176"/>
                    </a:lnTo>
                    <a:lnTo>
                      <a:pt x="547" y="1163"/>
                    </a:lnTo>
                    <a:lnTo>
                      <a:pt x="541" y="1148"/>
                    </a:lnTo>
                    <a:lnTo>
                      <a:pt x="534" y="1132"/>
                    </a:lnTo>
                    <a:lnTo>
                      <a:pt x="524" y="1114"/>
                    </a:lnTo>
                    <a:lnTo>
                      <a:pt x="513" y="1096"/>
                    </a:lnTo>
                    <a:lnTo>
                      <a:pt x="500" y="1075"/>
                    </a:lnTo>
                    <a:lnTo>
                      <a:pt x="469" y="1027"/>
                    </a:lnTo>
                    <a:lnTo>
                      <a:pt x="429" y="972"/>
                    </a:lnTo>
                    <a:lnTo>
                      <a:pt x="418" y="953"/>
                    </a:lnTo>
                    <a:lnTo>
                      <a:pt x="389" y="904"/>
                    </a:lnTo>
                    <a:lnTo>
                      <a:pt x="348" y="827"/>
                    </a:lnTo>
                    <a:lnTo>
                      <a:pt x="299" y="733"/>
                    </a:lnTo>
                    <a:lnTo>
                      <a:pt x="273" y="680"/>
                    </a:lnTo>
                    <a:lnTo>
                      <a:pt x="246" y="625"/>
                    </a:lnTo>
                    <a:lnTo>
                      <a:pt x="221" y="569"/>
                    </a:lnTo>
                    <a:lnTo>
                      <a:pt x="196" y="512"/>
                    </a:lnTo>
                    <a:lnTo>
                      <a:pt x="172" y="454"/>
                    </a:lnTo>
                    <a:lnTo>
                      <a:pt x="151" y="397"/>
                    </a:lnTo>
                    <a:lnTo>
                      <a:pt x="141" y="369"/>
                    </a:lnTo>
                    <a:lnTo>
                      <a:pt x="132" y="342"/>
                    </a:lnTo>
                    <a:lnTo>
                      <a:pt x="124" y="316"/>
                    </a:lnTo>
                    <a:lnTo>
                      <a:pt x="117" y="289"/>
                    </a:lnTo>
                    <a:lnTo>
                      <a:pt x="103" y="241"/>
                    </a:lnTo>
                    <a:lnTo>
                      <a:pt x="88" y="195"/>
                    </a:lnTo>
                    <a:lnTo>
                      <a:pt x="72" y="152"/>
                    </a:lnTo>
                    <a:lnTo>
                      <a:pt x="56" y="113"/>
                    </a:lnTo>
                    <a:lnTo>
                      <a:pt x="26" y="51"/>
                    </a:lnTo>
                    <a:lnTo>
                      <a:pt x="6" y="11"/>
                    </a:lnTo>
                    <a:lnTo>
                      <a:pt x="0" y="1"/>
                    </a:lnTo>
                    <a:lnTo>
                      <a:pt x="0" y="0"/>
                    </a:lnTo>
                    <a:lnTo>
                      <a:pt x="3" y="6"/>
                    </a:lnTo>
                    <a:lnTo>
                      <a:pt x="13" y="21"/>
                    </a:lnTo>
                    <a:lnTo>
                      <a:pt x="55" y="80"/>
                    </a:lnTo>
                    <a:lnTo>
                      <a:pt x="127" y="181"/>
                    </a:lnTo>
                    <a:lnTo>
                      <a:pt x="214" y="304"/>
                    </a:lnTo>
                    <a:lnTo>
                      <a:pt x="299" y="421"/>
                    </a:lnTo>
                    <a:lnTo>
                      <a:pt x="380" y="530"/>
                    </a:lnTo>
                    <a:lnTo>
                      <a:pt x="456" y="630"/>
                    </a:lnTo>
                    <a:lnTo>
                      <a:pt x="525" y="721"/>
                    </a:lnTo>
                    <a:lnTo>
                      <a:pt x="587" y="801"/>
                    </a:lnTo>
                    <a:lnTo>
                      <a:pt x="641" y="871"/>
                    </a:lnTo>
                    <a:lnTo>
                      <a:pt x="685" y="927"/>
                    </a:lnTo>
                    <a:lnTo>
                      <a:pt x="705" y="952"/>
                    </a:lnTo>
                    <a:lnTo>
                      <a:pt x="723" y="977"/>
                    </a:lnTo>
                    <a:lnTo>
                      <a:pt x="742" y="1003"/>
                    </a:lnTo>
                    <a:lnTo>
                      <a:pt x="761" y="1030"/>
                    </a:lnTo>
                    <a:lnTo>
                      <a:pt x="797" y="1085"/>
                    </a:lnTo>
                    <a:lnTo>
                      <a:pt x="832" y="1141"/>
                    </a:lnTo>
                    <a:lnTo>
                      <a:pt x="866" y="1201"/>
                    </a:lnTo>
                    <a:lnTo>
                      <a:pt x="901" y="1263"/>
                    </a:lnTo>
                    <a:lnTo>
                      <a:pt x="933" y="1327"/>
                    </a:lnTo>
                    <a:lnTo>
                      <a:pt x="967" y="1392"/>
                    </a:lnTo>
                    <a:lnTo>
                      <a:pt x="985" y="1432"/>
                    </a:lnTo>
                    <a:lnTo>
                      <a:pt x="1005" y="1479"/>
                    </a:lnTo>
                    <a:lnTo>
                      <a:pt x="1028" y="1533"/>
                    </a:lnTo>
                    <a:lnTo>
                      <a:pt x="1052" y="1594"/>
                    </a:lnTo>
                    <a:lnTo>
                      <a:pt x="1078" y="1659"/>
                    </a:lnTo>
                    <a:lnTo>
                      <a:pt x="1104" y="1729"/>
                    </a:lnTo>
                    <a:lnTo>
                      <a:pt x="1131" y="1800"/>
                    </a:lnTo>
                    <a:lnTo>
                      <a:pt x="1159" y="1872"/>
                    </a:lnTo>
                    <a:lnTo>
                      <a:pt x="1185" y="1944"/>
                    </a:lnTo>
                    <a:lnTo>
                      <a:pt x="1213" y="2014"/>
                    </a:lnTo>
                    <a:lnTo>
                      <a:pt x="1239" y="2083"/>
                    </a:lnTo>
                    <a:lnTo>
                      <a:pt x="1262" y="2148"/>
                    </a:lnTo>
                    <a:lnTo>
                      <a:pt x="1286" y="2207"/>
                    </a:lnTo>
                    <a:lnTo>
                      <a:pt x="1307" y="2259"/>
                    </a:lnTo>
                    <a:lnTo>
                      <a:pt x="1326" y="2304"/>
                    </a:lnTo>
                    <a:lnTo>
                      <a:pt x="1342" y="2341"/>
                    </a:lnTo>
                    <a:lnTo>
                      <a:pt x="1357" y="2375"/>
                    </a:lnTo>
                    <a:lnTo>
                      <a:pt x="1374" y="2413"/>
                    </a:lnTo>
                    <a:lnTo>
                      <a:pt x="1391" y="2452"/>
                    </a:lnTo>
                    <a:lnTo>
                      <a:pt x="1408" y="2496"/>
                    </a:lnTo>
                    <a:lnTo>
                      <a:pt x="1443" y="2589"/>
                    </a:lnTo>
                    <a:lnTo>
                      <a:pt x="1476" y="2683"/>
                    </a:lnTo>
                    <a:lnTo>
                      <a:pt x="1492" y="2731"/>
                    </a:lnTo>
                    <a:lnTo>
                      <a:pt x="1506" y="2777"/>
                    </a:lnTo>
                    <a:lnTo>
                      <a:pt x="1520" y="2821"/>
                    </a:lnTo>
                    <a:lnTo>
                      <a:pt x="1531" y="2863"/>
                    </a:lnTo>
                    <a:lnTo>
                      <a:pt x="1541" y="2902"/>
                    </a:lnTo>
                    <a:lnTo>
                      <a:pt x="1547" y="2937"/>
                    </a:lnTo>
                    <a:lnTo>
                      <a:pt x="1552" y="2968"/>
                    </a:lnTo>
                    <a:lnTo>
                      <a:pt x="1554" y="2993"/>
                    </a:lnTo>
                    <a:lnTo>
                      <a:pt x="1556" y="3015"/>
                    </a:lnTo>
                    <a:lnTo>
                      <a:pt x="1557" y="3044"/>
                    </a:lnTo>
                    <a:lnTo>
                      <a:pt x="1561" y="3079"/>
                    </a:lnTo>
                    <a:lnTo>
                      <a:pt x="1564" y="3119"/>
                    </a:lnTo>
                    <a:lnTo>
                      <a:pt x="1569" y="3163"/>
                    </a:lnTo>
                    <a:lnTo>
                      <a:pt x="1576" y="3211"/>
                    </a:lnTo>
                    <a:lnTo>
                      <a:pt x="1582" y="3261"/>
                    </a:lnTo>
                    <a:lnTo>
                      <a:pt x="1589" y="3315"/>
                    </a:lnTo>
                    <a:lnTo>
                      <a:pt x="1583" y="3335"/>
                    </a:lnTo>
                    <a:lnTo>
                      <a:pt x="1567" y="3387"/>
                    </a:lnTo>
                    <a:lnTo>
                      <a:pt x="1542" y="3461"/>
                    </a:lnTo>
                    <a:lnTo>
                      <a:pt x="1512" y="3545"/>
                    </a:lnTo>
                    <a:lnTo>
                      <a:pt x="1496" y="3587"/>
                    </a:lnTo>
                    <a:lnTo>
                      <a:pt x="1480" y="3628"/>
                    </a:lnTo>
                    <a:lnTo>
                      <a:pt x="1463" y="3667"/>
                    </a:lnTo>
                    <a:lnTo>
                      <a:pt x="1447" y="3701"/>
                    </a:lnTo>
                    <a:lnTo>
                      <a:pt x="1440" y="3716"/>
                    </a:lnTo>
                    <a:lnTo>
                      <a:pt x="1433" y="3728"/>
                    </a:lnTo>
                    <a:lnTo>
                      <a:pt x="1426" y="3739"/>
                    </a:lnTo>
                    <a:lnTo>
                      <a:pt x="1420" y="3749"/>
                    </a:lnTo>
                    <a:lnTo>
                      <a:pt x="1413" y="3757"/>
                    </a:lnTo>
                    <a:lnTo>
                      <a:pt x="1407" y="3762"/>
                    </a:lnTo>
                    <a:lnTo>
                      <a:pt x="1402" y="3764"/>
                    </a:lnTo>
                    <a:lnTo>
                      <a:pt x="1397" y="3764"/>
                    </a:lnTo>
                    <a:lnTo>
                      <a:pt x="1391" y="3762"/>
                    </a:lnTo>
                    <a:lnTo>
                      <a:pt x="1385" y="3756"/>
                    </a:lnTo>
                    <a:lnTo>
                      <a:pt x="1376" y="3749"/>
                    </a:lnTo>
                    <a:lnTo>
                      <a:pt x="1367" y="3741"/>
                    </a:lnTo>
                    <a:lnTo>
                      <a:pt x="1347" y="3718"/>
                    </a:lnTo>
                    <a:lnTo>
                      <a:pt x="1324" y="3689"/>
                    </a:lnTo>
                    <a:lnTo>
                      <a:pt x="1299" y="3657"/>
                    </a:lnTo>
                    <a:lnTo>
                      <a:pt x="1271" y="3621"/>
                    </a:lnTo>
                    <a:lnTo>
                      <a:pt x="1244" y="3583"/>
                    </a:lnTo>
                    <a:lnTo>
                      <a:pt x="1216" y="3545"/>
                    </a:lnTo>
                    <a:lnTo>
                      <a:pt x="1163" y="3468"/>
                    </a:lnTo>
                    <a:lnTo>
                      <a:pt x="1118" y="3402"/>
                    </a:lnTo>
                    <a:lnTo>
                      <a:pt x="1088" y="3356"/>
                    </a:lnTo>
                    <a:lnTo>
                      <a:pt x="1075" y="3339"/>
                    </a:lnTo>
                  </a:path>
                </a:pathLst>
              </a:custGeom>
              <a:noFill/>
              <a:ln w="3175">
                <a:solidFill>
                  <a:srgbClr val="1F1A17"/>
                </a:solidFill>
                <a:round/>
                <a:headEnd/>
                <a:tailEnd/>
              </a:ln>
            </p:spPr>
            <p:txBody>
              <a:bodyPr/>
              <a:lstStyle/>
              <a:p>
                <a:endParaRPr lang="en-US"/>
              </a:p>
            </p:txBody>
          </p:sp>
          <p:sp>
            <p:nvSpPr>
              <p:cNvPr id="1558" name="Freeform 107"/>
              <p:cNvSpPr>
                <a:spLocks/>
              </p:cNvSpPr>
              <p:nvPr/>
            </p:nvSpPr>
            <p:spPr bwMode="auto">
              <a:xfrm>
                <a:off x="2814" y="164"/>
                <a:ext cx="214" cy="469"/>
              </a:xfrm>
              <a:custGeom>
                <a:avLst/>
                <a:gdLst>
                  <a:gd name="T0" fmla="*/ 206 w 1070"/>
                  <a:gd name="T1" fmla="*/ 33 h 2345"/>
                  <a:gd name="T2" fmla="*/ 271 w 1070"/>
                  <a:gd name="T3" fmla="*/ 69 h 2345"/>
                  <a:gd name="T4" fmla="*/ 342 w 1070"/>
                  <a:gd name="T5" fmla="*/ 123 h 2345"/>
                  <a:gd name="T6" fmla="*/ 416 w 1070"/>
                  <a:gd name="T7" fmla="*/ 192 h 2345"/>
                  <a:gd name="T8" fmla="*/ 491 w 1070"/>
                  <a:gd name="T9" fmla="*/ 280 h 2345"/>
                  <a:gd name="T10" fmla="*/ 567 w 1070"/>
                  <a:gd name="T11" fmla="*/ 381 h 2345"/>
                  <a:gd name="T12" fmla="*/ 642 w 1070"/>
                  <a:gd name="T13" fmla="*/ 499 h 2345"/>
                  <a:gd name="T14" fmla="*/ 714 w 1070"/>
                  <a:gd name="T15" fmla="*/ 632 h 2345"/>
                  <a:gd name="T16" fmla="*/ 784 w 1070"/>
                  <a:gd name="T17" fmla="*/ 778 h 2345"/>
                  <a:gd name="T18" fmla="*/ 849 w 1070"/>
                  <a:gd name="T19" fmla="*/ 940 h 2345"/>
                  <a:gd name="T20" fmla="*/ 909 w 1070"/>
                  <a:gd name="T21" fmla="*/ 1115 h 2345"/>
                  <a:gd name="T22" fmla="*/ 960 w 1070"/>
                  <a:gd name="T23" fmla="*/ 1303 h 2345"/>
                  <a:gd name="T24" fmla="*/ 1004 w 1070"/>
                  <a:gd name="T25" fmla="*/ 1505 h 2345"/>
                  <a:gd name="T26" fmla="*/ 1037 w 1070"/>
                  <a:gd name="T27" fmla="*/ 1720 h 2345"/>
                  <a:gd name="T28" fmla="*/ 1060 w 1070"/>
                  <a:gd name="T29" fmla="*/ 1946 h 2345"/>
                  <a:gd name="T30" fmla="*/ 1070 w 1070"/>
                  <a:gd name="T31" fmla="*/ 2184 h 2345"/>
                  <a:gd name="T32" fmla="*/ 1060 w 1070"/>
                  <a:gd name="T33" fmla="*/ 2313 h 2345"/>
                  <a:gd name="T34" fmla="*/ 1019 w 1070"/>
                  <a:gd name="T35" fmla="*/ 2330 h 2345"/>
                  <a:gd name="T36" fmla="*/ 979 w 1070"/>
                  <a:gd name="T37" fmla="*/ 2342 h 2345"/>
                  <a:gd name="T38" fmla="*/ 945 w 1070"/>
                  <a:gd name="T39" fmla="*/ 2345 h 2345"/>
                  <a:gd name="T40" fmla="*/ 923 w 1070"/>
                  <a:gd name="T41" fmla="*/ 2345 h 2345"/>
                  <a:gd name="T42" fmla="*/ 899 w 1070"/>
                  <a:gd name="T43" fmla="*/ 2342 h 2345"/>
                  <a:gd name="T44" fmla="*/ 876 w 1070"/>
                  <a:gd name="T45" fmla="*/ 2334 h 2345"/>
                  <a:gd name="T46" fmla="*/ 854 w 1070"/>
                  <a:gd name="T47" fmla="*/ 2323 h 2345"/>
                  <a:gd name="T48" fmla="*/ 834 w 1070"/>
                  <a:gd name="T49" fmla="*/ 2307 h 2345"/>
                  <a:gd name="T50" fmla="*/ 815 w 1070"/>
                  <a:gd name="T51" fmla="*/ 2284 h 2345"/>
                  <a:gd name="T52" fmla="*/ 799 w 1070"/>
                  <a:gd name="T53" fmla="*/ 2256 h 2345"/>
                  <a:gd name="T54" fmla="*/ 778 w 1070"/>
                  <a:gd name="T55" fmla="*/ 2198 h 2345"/>
                  <a:gd name="T56" fmla="*/ 740 w 1070"/>
                  <a:gd name="T57" fmla="*/ 2091 h 2345"/>
                  <a:gd name="T58" fmla="*/ 693 w 1070"/>
                  <a:gd name="T59" fmla="*/ 1954 h 2345"/>
                  <a:gd name="T60" fmla="*/ 639 w 1070"/>
                  <a:gd name="T61" fmla="*/ 1795 h 2345"/>
                  <a:gd name="T62" fmla="*/ 582 w 1070"/>
                  <a:gd name="T63" fmla="*/ 1622 h 2345"/>
                  <a:gd name="T64" fmla="*/ 523 w 1070"/>
                  <a:gd name="T65" fmla="*/ 1442 h 2345"/>
                  <a:gd name="T66" fmla="*/ 467 w 1070"/>
                  <a:gd name="T67" fmla="*/ 1262 h 2345"/>
                  <a:gd name="T68" fmla="*/ 416 w 1070"/>
                  <a:gd name="T69" fmla="*/ 1090 h 2345"/>
                  <a:gd name="T70" fmla="*/ 371 w 1070"/>
                  <a:gd name="T71" fmla="*/ 930 h 2345"/>
                  <a:gd name="T72" fmla="*/ 327 w 1070"/>
                  <a:gd name="T73" fmla="*/ 790 h 2345"/>
                  <a:gd name="T74" fmla="*/ 285 w 1070"/>
                  <a:gd name="T75" fmla="*/ 670 h 2345"/>
                  <a:gd name="T76" fmla="*/ 243 w 1070"/>
                  <a:gd name="T77" fmla="*/ 569 h 2345"/>
                  <a:gd name="T78" fmla="*/ 203 w 1070"/>
                  <a:gd name="T79" fmla="*/ 483 h 2345"/>
                  <a:gd name="T80" fmla="*/ 165 w 1070"/>
                  <a:gd name="T81" fmla="*/ 410 h 2345"/>
                  <a:gd name="T82" fmla="*/ 114 w 1070"/>
                  <a:gd name="T83" fmla="*/ 316 h 2345"/>
                  <a:gd name="T84" fmla="*/ 59 w 1070"/>
                  <a:gd name="T85" fmla="*/ 209 h 2345"/>
                  <a:gd name="T86" fmla="*/ 20 w 1070"/>
                  <a:gd name="T87" fmla="*/ 129 h 2345"/>
                  <a:gd name="T88" fmla="*/ 7 w 1070"/>
                  <a:gd name="T89" fmla="*/ 91 h 2345"/>
                  <a:gd name="T90" fmla="*/ 2 w 1070"/>
                  <a:gd name="T91" fmla="*/ 69 h 2345"/>
                  <a:gd name="T92" fmla="*/ 0 w 1070"/>
                  <a:gd name="T93" fmla="*/ 49 h 2345"/>
                  <a:gd name="T94" fmla="*/ 4 w 1070"/>
                  <a:gd name="T95" fmla="*/ 31 h 2345"/>
                  <a:gd name="T96" fmla="*/ 12 w 1070"/>
                  <a:gd name="T97" fmla="*/ 18 h 2345"/>
                  <a:gd name="T98" fmla="*/ 25 w 1070"/>
                  <a:gd name="T99" fmla="*/ 6 h 2345"/>
                  <a:gd name="T100" fmla="*/ 45 w 1070"/>
                  <a:gd name="T101" fmla="*/ 1 h 2345"/>
                  <a:gd name="T102" fmla="*/ 73 w 1070"/>
                  <a:gd name="T103" fmla="*/ 0 h 2345"/>
                  <a:gd name="T104" fmla="*/ 108 w 1070"/>
                  <a:gd name="T105" fmla="*/ 4 h 2345"/>
                  <a:gd name="T106" fmla="*/ 150 w 1070"/>
                  <a:gd name="T107" fmla="*/ 14 h 23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0"/>
                  <a:gd name="T163" fmla="*/ 0 h 2345"/>
                  <a:gd name="T164" fmla="*/ 1070 w 1070"/>
                  <a:gd name="T165" fmla="*/ 2345 h 23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0" h="2345">
                    <a:moveTo>
                      <a:pt x="175" y="20"/>
                    </a:moveTo>
                    <a:lnTo>
                      <a:pt x="206" y="33"/>
                    </a:lnTo>
                    <a:lnTo>
                      <a:pt x="238" y="49"/>
                    </a:lnTo>
                    <a:lnTo>
                      <a:pt x="271" y="69"/>
                    </a:lnTo>
                    <a:lnTo>
                      <a:pt x="306" y="94"/>
                    </a:lnTo>
                    <a:lnTo>
                      <a:pt x="342" y="123"/>
                    </a:lnTo>
                    <a:lnTo>
                      <a:pt x="379" y="156"/>
                    </a:lnTo>
                    <a:lnTo>
                      <a:pt x="416" y="192"/>
                    </a:lnTo>
                    <a:lnTo>
                      <a:pt x="453" y="234"/>
                    </a:lnTo>
                    <a:lnTo>
                      <a:pt x="491" y="280"/>
                    </a:lnTo>
                    <a:lnTo>
                      <a:pt x="528" y="328"/>
                    </a:lnTo>
                    <a:lnTo>
                      <a:pt x="567" y="381"/>
                    </a:lnTo>
                    <a:lnTo>
                      <a:pt x="604" y="438"/>
                    </a:lnTo>
                    <a:lnTo>
                      <a:pt x="642" y="499"/>
                    </a:lnTo>
                    <a:lnTo>
                      <a:pt x="678" y="563"/>
                    </a:lnTo>
                    <a:lnTo>
                      <a:pt x="714" y="632"/>
                    </a:lnTo>
                    <a:lnTo>
                      <a:pt x="750" y="703"/>
                    </a:lnTo>
                    <a:lnTo>
                      <a:pt x="784" y="778"/>
                    </a:lnTo>
                    <a:lnTo>
                      <a:pt x="818" y="858"/>
                    </a:lnTo>
                    <a:lnTo>
                      <a:pt x="849" y="940"/>
                    </a:lnTo>
                    <a:lnTo>
                      <a:pt x="880" y="1026"/>
                    </a:lnTo>
                    <a:lnTo>
                      <a:pt x="909" y="1115"/>
                    </a:lnTo>
                    <a:lnTo>
                      <a:pt x="935" y="1207"/>
                    </a:lnTo>
                    <a:lnTo>
                      <a:pt x="960" y="1303"/>
                    </a:lnTo>
                    <a:lnTo>
                      <a:pt x="982" y="1403"/>
                    </a:lnTo>
                    <a:lnTo>
                      <a:pt x="1004" y="1505"/>
                    </a:lnTo>
                    <a:lnTo>
                      <a:pt x="1021" y="1610"/>
                    </a:lnTo>
                    <a:lnTo>
                      <a:pt x="1037" y="1720"/>
                    </a:lnTo>
                    <a:lnTo>
                      <a:pt x="1050" y="1831"/>
                    </a:lnTo>
                    <a:lnTo>
                      <a:pt x="1060" y="1946"/>
                    </a:lnTo>
                    <a:lnTo>
                      <a:pt x="1066" y="2065"/>
                    </a:lnTo>
                    <a:lnTo>
                      <a:pt x="1070" y="2184"/>
                    </a:lnTo>
                    <a:lnTo>
                      <a:pt x="1070" y="2308"/>
                    </a:lnTo>
                    <a:lnTo>
                      <a:pt x="1060" y="2313"/>
                    </a:lnTo>
                    <a:lnTo>
                      <a:pt x="1036" y="2324"/>
                    </a:lnTo>
                    <a:lnTo>
                      <a:pt x="1019" y="2330"/>
                    </a:lnTo>
                    <a:lnTo>
                      <a:pt x="1000" y="2337"/>
                    </a:lnTo>
                    <a:lnTo>
                      <a:pt x="979" y="2342"/>
                    </a:lnTo>
                    <a:lnTo>
                      <a:pt x="956" y="2344"/>
                    </a:lnTo>
                    <a:lnTo>
                      <a:pt x="945" y="2345"/>
                    </a:lnTo>
                    <a:lnTo>
                      <a:pt x="934" y="2345"/>
                    </a:lnTo>
                    <a:lnTo>
                      <a:pt x="923" y="2345"/>
                    </a:lnTo>
                    <a:lnTo>
                      <a:pt x="910" y="2344"/>
                    </a:lnTo>
                    <a:lnTo>
                      <a:pt x="899" y="2342"/>
                    </a:lnTo>
                    <a:lnTo>
                      <a:pt x="888" y="2339"/>
                    </a:lnTo>
                    <a:lnTo>
                      <a:pt x="876" y="2334"/>
                    </a:lnTo>
                    <a:lnTo>
                      <a:pt x="865" y="2329"/>
                    </a:lnTo>
                    <a:lnTo>
                      <a:pt x="854" y="2323"/>
                    </a:lnTo>
                    <a:lnTo>
                      <a:pt x="844" y="2316"/>
                    </a:lnTo>
                    <a:lnTo>
                      <a:pt x="834" y="2307"/>
                    </a:lnTo>
                    <a:lnTo>
                      <a:pt x="824" y="2297"/>
                    </a:lnTo>
                    <a:lnTo>
                      <a:pt x="815" y="2284"/>
                    </a:lnTo>
                    <a:lnTo>
                      <a:pt x="807" y="2271"/>
                    </a:lnTo>
                    <a:lnTo>
                      <a:pt x="799" y="2256"/>
                    </a:lnTo>
                    <a:lnTo>
                      <a:pt x="793" y="2239"/>
                    </a:lnTo>
                    <a:lnTo>
                      <a:pt x="778" y="2198"/>
                    </a:lnTo>
                    <a:lnTo>
                      <a:pt x="760" y="2148"/>
                    </a:lnTo>
                    <a:lnTo>
                      <a:pt x="740" y="2091"/>
                    </a:lnTo>
                    <a:lnTo>
                      <a:pt x="718" y="2025"/>
                    </a:lnTo>
                    <a:lnTo>
                      <a:pt x="693" y="1954"/>
                    </a:lnTo>
                    <a:lnTo>
                      <a:pt x="667" y="1876"/>
                    </a:lnTo>
                    <a:lnTo>
                      <a:pt x="639" y="1795"/>
                    </a:lnTo>
                    <a:lnTo>
                      <a:pt x="611" y="1709"/>
                    </a:lnTo>
                    <a:lnTo>
                      <a:pt x="582" y="1622"/>
                    </a:lnTo>
                    <a:lnTo>
                      <a:pt x="553" y="1532"/>
                    </a:lnTo>
                    <a:lnTo>
                      <a:pt x="523" y="1442"/>
                    </a:lnTo>
                    <a:lnTo>
                      <a:pt x="495" y="1351"/>
                    </a:lnTo>
                    <a:lnTo>
                      <a:pt x="467" y="1262"/>
                    </a:lnTo>
                    <a:lnTo>
                      <a:pt x="441" y="1175"/>
                    </a:lnTo>
                    <a:lnTo>
                      <a:pt x="416" y="1090"/>
                    </a:lnTo>
                    <a:lnTo>
                      <a:pt x="392" y="1009"/>
                    </a:lnTo>
                    <a:lnTo>
                      <a:pt x="371" y="930"/>
                    </a:lnTo>
                    <a:lnTo>
                      <a:pt x="350" y="858"/>
                    </a:lnTo>
                    <a:lnTo>
                      <a:pt x="327" y="790"/>
                    </a:lnTo>
                    <a:lnTo>
                      <a:pt x="306" y="728"/>
                    </a:lnTo>
                    <a:lnTo>
                      <a:pt x="285" y="670"/>
                    </a:lnTo>
                    <a:lnTo>
                      <a:pt x="264" y="618"/>
                    </a:lnTo>
                    <a:lnTo>
                      <a:pt x="243" y="569"/>
                    </a:lnTo>
                    <a:lnTo>
                      <a:pt x="223" y="524"/>
                    </a:lnTo>
                    <a:lnTo>
                      <a:pt x="203" y="483"/>
                    </a:lnTo>
                    <a:lnTo>
                      <a:pt x="184" y="445"/>
                    </a:lnTo>
                    <a:lnTo>
                      <a:pt x="165" y="410"/>
                    </a:lnTo>
                    <a:lnTo>
                      <a:pt x="148" y="376"/>
                    </a:lnTo>
                    <a:lnTo>
                      <a:pt x="114" y="316"/>
                    </a:lnTo>
                    <a:lnTo>
                      <a:pt x="87" y="262"/>
                    </a:lnTo>
                    <a:lnTo>
                      <a:pt x="59" y="209"/>
                    </a:lnTo>
                    <a:lnTo>
                      <a:pt x="32" y="155"/>
                    </a:lnTo>
                    <a:lnTo>
                      <a:pt x="20" y="129"/>
                    </a:lnTo>
                    <a:lnTo>
                      <a:pt x="10" y="103"/>
                    </a:lnTo>
                    <a:lnTo>
                      <a:pt x="7" y="91"/>
                    </a:lnTo>
                    <a:lnTo>
                      <a:pt x="4" y="80"/>
                    </a:lnTo>
                    <a:lnTo>
                      <a:pt x="2" y="69"/>
                    </a:lnTo>
                    <a:lnTo>
                      <a:pt x="0" y="58"/>
                    </a:lnTo>
                    <a:lnTo>
                      <a:pt x="0" y="49"/>
                    </a:lnTo>
                    <a:lnTo>
                      <a:pt x="2" y="39"/>
                    </a:lnTo>
                    <a:lnTo>
                      <a:pt x="4" y="31"/>
                    </a:lnTo>
                    <a:lnTo>
                      <a:pt x="7" y="24"/>
                    </a:lnTo>
                    <a:lnTo>
                      <a:pt x="12" y="18"/>
                    </a:lnTo>
                    <a:lnTo>
                      <a:pt x="18" y="11"/>
                    </a:lnTo>
                    <a:lnTo>
                      <a:pt x="25" y="6"/>
                    </a:lnTo>
                    <a:lnTo>
                      <a:pt x="34" y="4"/>
                    </a:lnTo>
                    <a:lnTo>
                      <a:pt x="45" y="1"/>
                    </a:lnTo>
                    <a:lnTo>
                      <a:pt x="58" y="0"/>
                    </a:lnTo>
                    <a:lnTo>
                      <a:pt x="73" y="0"/>
                    </a:lnTo>
                    <a:lnTo>
                      <a:pt x="89" y="1"/>
                    </a:lnTo>
                    <a:lnTo>
                      <a:pt x="108" y="4"/>
                    </a:lnTo>
                    <a:lnTo>
                      <a:pt x="128" y="8"/>
                    </a:lnTo>
                    <a:lnTo>
                      <a:pt x="150" y="14"/>
                    </a:lnTo>
                    <a:lnTo>
                      <a:pt x="175" y="20"/>
                    </a:lnTo>
                    <a:close/>
                  </a:path>
                </a:pathLst>
              </a:custGeom>
              <a:solidFill>
                <a:srgbClr val="FFFEF1"/>
              </a:solidFill>
              <a:ln w="9525">
                <a:noFill/>
                <a:round/>
                <a:headEnd/>
                <a:tailEnd/>
              </a:ln>
            </p:spPr>
            <p:txBody>
              <a:bodyPr/>
              <a:lstStyle/>
              <a:p>
                <a:endParaRPr lang="en-US"/>
              </a:p>
            </p:txBody>
          </p:sp>
          <p:sp>
            <p:nvSpPr>
              <p:cNvPr id="1559" name="Freeform 108"/>
              <p:cNvSpPr>
                <a:spLocks/>
              </p:cNvSpPr>
              <p:nvPr/>
            </p:nvSpPr>
            <p:spPr bwMode="auto">
              <a:xfrm>
                <a:off x="2814" y="164"/>
                <a:ext cx="214" cy="469"/>
              </a:xfrm>
              <a:custGeom>
                <a:avLst/>
                <a:gdLst>
                  <a:gd name="T0" fmla="*/ 206 w 1070"/>
                  <a:gd name="T1" fmla="*/ 33 h 2345"/>
                  <a:gd name="T2" fmla="*/ 271 w 1070"/>
                  <a:gd name="T3" fmla="*/ 69 h 2345"/>
                  <a:gd name="T4" fmla="*/ 342 w 1070"/>
                  <a:gd name="T5" fmla="*/ 123 h 2345"/>
                  <a:gd name="T6" fmla="*/ 416 w 1070"/>
                  <a:gd name="T7" fmla="*/ 192 h 2345"/>
                  <a:gd name="T8" fmla="*/ 491 w 1070"/>
                  <a:gd name="T9" fmla="*/ 280 h 2345"/>
                  <a:gd name="T10" fmla="*/ 567 w 1070"/>
                  <a:gd name="T11" fmla="*/ 381 h 2345"/>
                  <a:gd name="T12" fmla="*/ 642 w 1070"/>
                  <a:gd name="T13" fmla="*/ 499 h 2345"/>
                  <a:gd name="T14" fmla="*/ 714 w 1070"/>
                  <a:gd name="T15" fmla="*/ 632 h 2345"/>
                  <a:gd name="T16" fmla="*/ 784 w 1070"/>
                  <a:gd name="T17" fmla="*/ 778 h 2345"/>
                  <a:gd name="T18" fmla="*/ 849 w 1070"/>
                  <a:gd name="T19" fmla="*/ 940 h 2345"/>
                  <a:gd name="T20" fmla="*/ 909 w 1070"/>
                  <a:gd name="T21" fmla="*/ 1115 h 2345"/>
                  <a:gd name="T22" fmla="*/ 960 w 1070"/>
                  <a:gd name="T23" fmla="*/ 1303 h 2345"/>
                  <a:gd name="T24" fmla="*/ 1004 w 1070"/>
                  <a:gd name="T25" fmla="*/ 1505 h 2345"/>
                  <a:gd name="T26" fmla="*/ 1037 w 1070"/>
                  <a:gd name="T27" fmla="*/ 1720 h 2345"/>
                  <a:gd name="T28" fmla="*/ 1060 w 1070"/>
                  <a:gd name="T29" fmla="*/ 1946 h 2345"/>
                  <a:gd name="T30" fmla="*/ 1070 w 1070"/>
                  <a:gd name="T31" fmla="*/ 2184 h 2345"/>
                  <a:gd name="T32" fmla="*/ 1060 w 1070"/>
                  <a:gd name="T33" fmla="*/ 2313 h 2345"/>
                  <a:gd name="T34" fmla="*/ 1019 w 1070"/>
                  <a:gd name="T35" fmla="*/ 2330 h 2345"/>
                  <a:gd name="T36" fmla="*/ 979 w 1070"/>
                  <a:gd name="T37" fmla="*/ 2342 h 2345"/>
                  <a:gd name="T38" fmla="*/ 945 w 1070"/>
                  <a:gd name="T39" fmla="*/ 2345 h 2345"/>
                  <a:gd name="T40" fmla="*/ 923 w 1070"/>
                  <a:gd name="T41" fmla="*/ 2345 h 2345"/>
                  <a:gd name="T42" fmla="*/ 899 w 1070"/>
                  <a:gd name="T43" fmla="*/ 2342 h 2345"/>
                  <a:gd name="T44" fmla="*/ 876 w 1070"/>
                  <a:gd name="T45" fmla="*/ 2334 h 2345"/>
                  <a:gd name="T46" fmla="*/ 854 w 1070"/>
                  <a:gd name="T47" fmla="*/ 2323 h 2345"/>
                  <a:gd name="T48" fmla="*/ 834 w 1070"/>
                  <a:gd name="T49" fmla="*/ 2307 h 2345"/>
                  <a:gd name="T50" fmla="*/ 815 w 1070"/>
                  <a:gd name="T51" fmla="*/ 2284 h 2345"/>
                  <a:gd name="T52" fmla="*/ 799 w 1070"/>
                  <a:gd name="T53" fmla="*/ 2256 h 2345"/>
                  <a:gd name="T54" fmla="*/ 778 w 1070"/>
                  <a:gd name="T55" fmla="*/ 2198 h 2345"/>
                  <a:gd name="T56" fmla="*/ 740 w 1070"/>
                  <a:gd name="T57" fmla="*/ 2091 h 2345"/>
                  <a:gd name="T58" fmla="*/ 693 w 1070"/>
                  <a:gd name="T59" fmla="*/ 1954 h 2345"/>
                  <a:gd name="T60" fmla="*/ 639 w 1070"/>
                  <a:gd name="T61" fmla="*/ 1795 h 2345"/>
                  <a:gd name="T62" fmla="*/ 582 w 1070"/>
                  <a:gd name="T63" fmla="*/ 1622 h 2345"/>
                  <a:gd name="T64" fmla="*/ 523 w 1070"/>
                  <a:gd name="T65" fmla="*/ 1442 h 2345"/>
                  <a:gd name="T66" fmla="*/ 467 w 1070"/>
                  <a:gd name="T67" fmla="*/ 1262 h 2345"/>
                  <a:gd name="T68" fmla="*/ 416 w 1070"/>
                  <a:gd name="T69" fmla="*/ 1090 h 2345"/>
                  <a:gd name="T70" fmla="*/ 371 w 1070"/>
                  <a:gd name="T71" fmla="*/ 930 h 2345"/>
                  <a:gd name="T72" fmla="*/ 327 w 1070"/>
                  <a:gd name="T73" fmla="*/ 790 h 2345"/>
                  <a:gd name="T74" fmla="*/ 285 w 1070"/>
                  <a:gd name="T75" fmla="*/ 670 h 2345"/>
                  <a:gd name="T76" fmla="*/ 243 w 1070"/>
                  <a:gd name="T77" fmla="*/ 569 h 2345"/>
                  <a:gd name="T78" fmla="*/ 203 w 1070"/>
                  <a:gd name="T79" fmla="*/ 483 h 2345"/>
                  <a:gd name="T80" fmla="*/ 165 w 1070"/>
                  <a:gd name="T81" fmla="*/ 410 h 2345"/>
                  <a:gd name="T82" fmla="*/ 114 w 1070"/>
                  <a:gd name="T83" fmla="*/ 316 h 2345"/>
                  <a:gd name="T84" fmla="*/ 59 w 1070"/>
                  <a:gd name="T85" fmla="*/ 209 h 2345"/>
                  <a:gd name="T86" fmla="*/ 20 w 1070"/>
                  <a:gd name="T87" fmla="*/ 129 h 2345"/>
                  <a:gd name="T88" fmla="*/ 7 w 1070"/>
                  <a:gd name="T89" fmla="*/ 91 h 2345"/>
                  <a:gd name="T90" fmla="*/ 2 w 1070"/>
                  <a:gd name="T91" fmla="*/ 69 h 2345"/>
                  <a:gd name="T92" fmla="*/ 0 w 1070"/>
                  <a:gd name="T93" fmla="*/ 49 h 2345"/>
                  <a:gd name="T94" fmla="*/ 4 w 1070"/>
                  <a:gd name="T95" fmla="*/ 31 h 2345"/>
                  <a:gd name="T96" fmla="*/ 12 w 1070"/>
                  <a:gd name="T97" fmla="*/ 18 h 2345"/>
                  <a:gd name="T98" fmla="*/ 25 w 1070"/>
                  <a:gd name="T99" fmla="*/ 6 h 2345"/>
                  <a:gd name="T100" fmla="*/ 45 w 1070"/>
                  <a:gd name="T101" fmla="*/ 1 h 2345"/>
                  <a:gd name="T102" fmla="*/ 73 w 1070"/>
                  <a:gd name="T103" fmla="*/ 0 h 2345"/>
                  <a:gd name="T104" fmla="*/ 108 w 1070"/>
                  <a:gd name="T105" fmla="*/ 4 h 2345"/>
                  <a:gd name="T106" fmla="*/ 150 w 1070"/>
                  <a:gd name="T107" fmla="*/ 14 h 23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0"/>
                  <a:gd name="T163" fmla="*/ 0 h 2345"/>
                  <a:gd name="T164" fmla="*/ 1070 w 1070"/>
                  <a:gd name="T165" fmla="*/ 2345 h 23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0" h="2345">
                    <a:moveTo>
                      <a:pt x="175" y="20"/>
                    </a:moveTo>
                    <a:lnTo>
                      <a:pt x="206" y="33"/>
                    </a:lnTo>
                    <a:lnTo>
                      <a:pt x="238" y="49"/>
                    </a:lnTo>
                    <a:lnTo>
                      <a:pt x="271" y="69"/>
                    </a:lnTo>
                    <a:lnTo>
                      <a:pt x="306" y="94"/>
                    </a:lnTo>
                    <a:lnTo>
                      <a:pt x="342" y="123"/>
                    </a:lnTo>
                    <a:lnTo>
                      <a:pt x="379" y="156"/>
                    </a:lnTo>
                    <a:lnTo>
                      <a:pt x="416" y="192"/>
                    </a:lnTo>
                    <a:lnTo>
                      <a:pt x="453" y="234"/>
                    </a:lnTo>
                    <a:lnTo>
                      <a:pt x="491" y="280"/>
                    </a:lnTo>
                    <a:lnTo>
                      <a:pt x="528" y="328"/>
                    </a:lnTo>
                    <a:lnTo>
                      <a:pt x="567" y="381"/>
                    </a:lnTo>
                    <a:lnTo>
                      <a:pt x="604" y="438"/>
                    </a:lnTo>
                    <a:lnTo>
                      <a:pt x="642" y="499"/>
                    </a:lnTo>
                    <a:lnTo>
                      <a:pt x="678" y="563"/>
                    </a:lnTo>
                    <a:lnTo>
                      <a:pt x="714" y="632"/>
                    </a:lnTo>
                    <a:lnTo>
                      <a:pt x="750" y="703"/>
                    </a:lnTo>
                    <a:lnTo>
                      <a:pt x="784" y="778"/>
                    </a:lnTo>
                    <a:lnTo>
                      <a:pt x="818" y="858"/>
                    </a:lnTo>
                    <a:lnTo>
                      <a:pt x="849" y="940"/>
                    </a:lnTo>
                    <a:lnTo>
                      <a:pt x="880" y="1026"/>
                    </a:lnTo>
                    <a:lnTo>
                      <a:pt x="909" y="1115"/>
                    </a:lnTo>
                    <a:lnTo>
                      <a:pt x="935" y="1207"/>
                    </a:lnTo>
                    <a:lnTo>
                      <a:pt x="960" y="1303"/>
                    </a:lnTo>
                    <a:lnTo>
                      <a:pt x="982" y="1403"/>
                    </a:lnTo>
                    <a:lnTo>
                      <a:pt x="1004" y="1505"/>
                    </a:lnTo>
                    <a:lnTo>
                      <a:pt x="1021" y="1610"/>
                    </a:lnTo>
                    <a:lnTo>
                      <a:pt x="1037" y="1720"/>
                    </a:lnTo>
                    <a:lnTo>
                      <a:pt x="1050" y="1831"/>
                    </a:lnTo>
                    <a:lnTo>
                      <a:pt x="1060" y="1946"/>
                    </a:lnTo>
                    <a:lnTo>
                      <a:pt x="1066" y="2065"/>
                    </a:lnTo>
                    <a:lnTo>
                      <a:pt x="1070" y="2184"/>
                    </a:lnTo>
                    <a:lnTo>
                      <a:pt x="1070" y="2308"/>
                    </a:lnTo>
                    <a:lnTo>
                      <a:pt x="1060" y="2313"/>
                    </a:lnTo>
                    <a:lnTo>
                      <a:pt x="1036" y="2324"/>
                    </a:lnTo>
                    <a:lnTo>
                      <a:pt x="1019" y="2330"/>
                    </a:lnTo>
                    <a:lnTo>
                      <a:pt x="1000" y="2337"/>
                    </a:lnTo>
                    <a:lnTo>
                      <a:pt x="979" y="2342"/>
                    </a:lnTo>
                    <a:lnTo>
                      <a:pt x="956" y="2344"/>
                    </a:lnTo>
                    <a:lnTo>
                      <a:pt x="945" y="2345"/>
                    </a:lnTo>
                    <a:lnTo>
                      <a:pt x="934" y="2345"/>
                    </a:lnTo>
                    <a:lnTo>
                      <a:pt x="923" y="2345"/>
                    </a:lnTo>
                    <a:lnTo>
                      <a:pt x="910" y="2344"/>
                    </a:lnTo>
                    <a:lnTo>
                      <a:pt x="899" y="2342"/>
                    </a:lnTo>
                    <a:lnTo>
                      <a:pt x="888" y="2339"/>
                    </a:lnTo>
                    <a:lnTo>
                      <a:pt x="876" y="2334"/>
                    </a:lnTo>
                    <a:lnTo>
                      <a:pt x="865" y="2329"/>
                    </a:lnTo>
                    <a:lnTo>
                      <a:pt x="854" y="2323"/>
                    </a:lnTo>
                    <a:lnTo>
                      <a:pt x="844" y="2316"/>
                    </a:lnTo>
                    <a:lnTo>
                      <a:pt x="834" y="2307"/>
                    </a:lnTo>
                    <a:lnTo>
                      <a:pt x="824" y="2297"/>
                    </a:lnTo>
                    <a:lnTo>
                      <a:pt x="815" y="2284"/>
                    </a:lnTo>
                    <a:lnTo>
                      <a:pt x="807" y="2271"/>
                    </a:lnTo>
                    <a:lnTo>
                      <a:pt x="799" y="2256"/>
                    </a:lnTo>
                    <a:lnTo>
                      <a:pt x="793" y="2239"/>
                    </a:lnTo>
                    <a:lnTo>
                      <a:pt x="778" y="2198"/>
                    </a:lnTo>
                    <a:lnTo>
                      <a:pt x="760" y="2148"/>
                    </a:lnTo>
                    <a:lnTo>
                      <a:pt x="740" y="2091"/>
                    </a:lnTo>
                    <a:lnTo>
                      <a:pt x="718" y="2025"/>
                    </a:lnTo>
                    <a:lnTo>
                      <a:pt x="693" y="1954"/>
                    </a:lnTo>
                    <a:lnTo>
                      <a:pt x="667" y="1876"/>
                    </a:lnTo>
                    <a:lnTo>
                      <a:pt x="639" y="1795"/>
                    </a:lnTo>
                    <a:lnTo>
                      <a:pt x="611" y="1709"/>
                    </a:lnTo>
                    <a:lnTo>
                      <a:pt x="582" y="1622"/>
                    </a:lnTo>
                    <a:lnTo>
                      <a:pt x="553" y="1532"/>
                    </a:lnTo>
                    <a:lnTo>
                      <a:pt x="523" y="1442"/>
                    </a:lnTo>
                    <a:lnTo>
                      <a:pt x="495" y="1351"/>
                    </a:lnTo>
                    <a:lnTo>
                      <a:pt x="467" y="1262"/>
                    </a:lnTo>
                    <a:lnTo>
                      <a:pt x="441" y="1175"/>
                    </a:lnTo>
                    <a:lnTo>
                      <a:pt x="416" y="1090"/>
                    </a:lnTo>
                    <a:lnTo>
                      <a:pt x="392" y="1009"/>
                    </a:lnTo>
                    <a:lnTo>
                      <a:pt x="371" y="930"/>
                    </a:lnTo>
                    <a:lnTo>
                      <a:pt x="350" y="858"/>
                    </a:lnTo>
                    <a:lnTo>
                      <a:pt x="327" y="790"/>
                    </a:lnTo>
                    <a:lnTo>
                      <a:pt x="306" y="728"/>
                    </a:lnTo>
                    <a:lnTo>
                      <a:pt x="285" y="670"/>
                    </a:lnTo>
                    <a:lnTo>
                      <a:pt x="264" y="618"/>
                    </a:lnTo>
                    <a:lnTo>
                      <a:pt x="243" y="569"/>
                    </a:lnTo>
                    <a:lnTo>
                      <a:pt x="223" y="524"/>
                    </a:lnTo>
                    <a:lnTo>
                      <a:pt x="203" y="483"/>
                    </a:lnTo>
                    <a:lnTo>
                      <a:pt x="184" y="445"/>
                    </a:lnTo>
                    <a:lnTo>
                      <a:pt x="165" y="410"/>
                    </a:lnTo>
                    <a:lnTo>
                      <a:pt x="148" y="376"/>
                    </a:lnTo>
                    <a:lnTo>
                      <a:pt x="114" y="316"/>
                    </a:lnTo>
                    <a:lnTo>
                      <a:pt x="87" y="262"/>
                    </a:lnTo>
                    <a:lnTo>
                      <a:pt x="59" y="209"/>
                    </a:lnTo>
                    <a:lnTo>
                      <a:pt x="32" y="155"/>
                    </a:lnTo>
                    <a:lnTo>
                      <a:pt x="20" y="129"/>
                    </a:lnTo>
                    <a:lnTo>
                      <a:pt x="10" y="103"/>
                    </a:lnTo>
                    <a:lnTo>
                      <a:pt x="7" y="91"/>
                    </a:lnTo>
                    <a:lnTo>
                      <a:pt x="4" y="80"/>
                    </a:lnTo>
                    <a:lnTo>
                      <a:pt x="2" y="69"/>
                    </a:lnTo>
                    <a:lnTo>
                      <a:pt x="0" y="58"/>
                    </a:lnTo>
                    <a:lnTo>
                      <a:pt x="0" y="49"/>
                    </a:lnTo>
                    <a:lnTo>
                      <a:pt x="2" y="39"/>
                    </a:lnTo>
                    <a:lnTo>
                      <a:pt x="4" y="31"/>
                    </a:lnTo>
                    <a:lnTo>
                      <a:pt x="7" y="24"/>
                    </a:lnTo>
                    <a:lnTo>
                      <a:pt x="12" y="18"/>
                    </a:lnTo>
                    <a:lnTo>
                      <a:pt x="18" y="11"/>
                    </a:lnTo>
                    <a:lnTo>
                      <a:pt x="25" y="6"/>
                    </a:lnTo>
                    <a:lnTo>
                      <a:pt x="34" y="4"/>
                    </a:lnTo>
                    <a:lnTo>
                      <a:pt x="45" y="1"/>
                    </a:lnTo>
                    <a:lnTo>
                      <a:pt x="58" y="0"/>
                    </a:lnTo>
                    <a:lnTo>
                      <a:pt x="73" y="0"/>
                    </a:lnTo>
                    <a:lnTo>
                      <a:pt x="89" y="1"/>
                    </a:lnTo>
                    <a:lnTo>
                      <a:pt x="108" y="4"/>
                    </a:lnTo>
                    <a:lnTo>
                      <a:pt x="128" y="8"/>
                    </a:lnTo>
                    <a:lnTo>
                      <a:pt x="150" y="14"/>
                    </a:lnTo>
                    <a:lnTo>
                      <a:pt x="175" y="20"/>
                    </a:lnTo>
                    <a:close/>
                  </a:path>
                </a:pathLst>
              </a:custGeom>
              <a:noFill/>
              <a:ln w="3175">
                <a:solidFill>
                  <a:srgbClr val="1F1A17"/>
                </a:solidFill>
                <a:round/>
                <a:headEnd/>
                <a:tailEnd/>
              </a:ln>
            </p:spPr>
            <p:txBody>
              <a:bodyPr/>
              <a:lstStyle/>
              <a:p>
                <a:endParaRPr lang="en-US"/>
              </a:p>
            </p:txBody>
          </p:sp>
          <p:sp>
            <p:nvSpPr>
              <p:cNvPr id="1560" name="Freeform 109"/>
              <p:cNvSpPr>
                <a:spLocks/>
              </p:cNvSpPr>
              <p:nvPr/>
            </p:nvSpPr>
            <p:spPr bwMode="auto">
              <a:xfrm>
                <a:off x="2973" y="456"/>
                <a:ext cx="40" cy="173"/>
              </a:xfrm>
              <a:custGeom>
                <a:avLst/>
                <a:gdLst>
                  <a:gd name="T0" fmla="*/ 194 w 202"/>
                  <a:gd name="T1" fmla="*/ 810 h 866"/>
                  <a:gd name="T2" fmla="*/ 171 w 202"/>
                  <a:gd name="T3" fmla="*/ 752 h 866"/>
                  <a:gd name="T4" fmla="*/ 144 w 202"/>
                  <a:gd name="T5" fmla="*/ 670 h 866"/>
                  <a:gd name="T6" fmla="*/ 124 w 202"/>
                  <a:gd name="T7" fmla="*/ 595 h 866"/>
                  <a:gd name="T8" fmla="*/ 106 w 202"/>
                  <a:gd name="T9" fmla="*/ 505 h 866"/>
                  <a:gd name="T10" fmla="*/ 87 w 202"/>
                  <a:gd name="T11" fmla="*/ 398 h 866"/>
                  <a:gd name="T12" fmla="*/ 71 w 202"/>
                  <a:gd name="T13" fmla="*/ 279 h 866"/>
                  <a:gd name="T14" fmla="*/ 53 w 202"/>
                  <a:gd name="T15" fmla="*/ 176 h 866"/>
                  <a:gd name="T16" fmla="*/ 37 w 202"/>
                  <a:gd name="T17" fmla="*/ 95 h 866"/>
                  <a:gd name="T18" fmla="*/ 22 w 202"/>
                  <a:gd name="T19" fmla="*/ 37 h 866"/>
                  <a:gd name="T20" fmla="*/ 10 w 202"/>
                  <a:gd name="T21" fmla="*/ 6 h 866"/>
                  <a:gd name="T22" fmla="*/ 3 w 202"/>
                  <a:gd name="T23" fmla="*/ 0 h 866"/>
                  <a:gd name="T24" fmla="*/ 1 w 202"/>
                  <a:gd name="T25" fmla="*/ 5 h 866"/>
                  <a:gd name="T26" fmla="*/ 0 w 202"/>
                  <a:gd name="T27" fmla="*/ 27 h 866"/>
                  <a:gd name="T28" fmla="*/ 5 w 202"/>
                  <a:gd name="T29" fmla="*/ 83 h 866"/>
                  <a:gd name="T30" fmla="*/ 23 w 202"/>
                  <a:gd name="T31" fmla="*/ 208 h 866"/>
                  <a:gd name="T32" fmla="*/ 44 w 202"/>
                  <a:gd name="T33" fmla="*/ 338 h 866"/>
                  <a:gd name="T34" fmla="*/ 59 w 202"/>
                  <a:gd name="T35" fmla="*/ 438 h 866"/>
                  <a:gd name="T36" fmla="*/ 68 w 202"/>
                  <a:gd name="T37" fmla="*/ 533 h 866"/>
                  <a:gd name="T38" fmla="*/ 68 w 202"/>
                  <a:gd name="T39" fmla="*/ 636 h 866"/>
                  <a:gd name="T40" fmla="*/ 62 w 202"/>
                  <a:gd name="T41" fmla="*/ 725 h 866"/>
                  <a:gd name="T42" fmla="*/ 58 w 202"/>
                  <a:gd name="T43" fmla="*/ 777 h 866"/>
                  <a:gd name="T44" fmla="*/ 59 w 202"/>
                  <a:gd name="T45" fmla="*/ 805 h 866"/>
                  <a:gd name="T46" fmla="*/ 64 w 202"/>
                  <a:gd name="T47" fmla="*/ 825 h 866"/>
                  <a:gd name="T48" fmla="*/ 73 w 202"/>
                  <a:gd name="T49" fmla="*/ 835 h 866"/>
                  <a:gd name="T50" fmla="*/ 81 w 202"/>
                  <a:gd name="T51" fmla="*/ 840 h 866"/>
                  <a:gd name="T52" fmla="*/ 106 w 202"/>
                  <a:gd name="T53" fmla="*/ 850 h 866"/>
                  <a:gd name="T54" fmla="*/ 139 w 202"/>
                  <a:gd name="T55" fmla="*/ 861 h 866"/>
                  <a:gd name="T56" fmla="*/ 159 w 202"/>
                  <a:gd name="T57" fmla="*/ 866 h 866"/>
                  <a:gd name="T58" fmla="*/ 178 w 202"/>
                  <a:gd name="T59" fmla="*/ 866 h 866"/>
                  <a:gd name="T60" fmla="*/ 192 w 202"/>
                  <a:gd name="T61" fmla="*/ 862 h 866"/>
                  <a:gd name="T62" fmla="*/ 199 w 202"/>
                  <a:gd name="T63" fmla="*/ 850 h 866"/>
                  <a:gd name="T64" fmla="*/ 200 w 202"/>
                  <a:gd name="T65" fmla="*/ 831 h 8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866"/>
                  <a:gd name="T101" fmla="*/ 202 w 202"/>
                  <a:gd name="T102" fmla="*/ 866 h 8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866">
                    <a:moveTo>
                      <a:pt x="198" y="817"/>
                    </a:moveTo>
                    <a:lnTo>
                      <a:pt x="194" y="810"/>
                    </a:lnTo>
                    <a:lnTo>
                      <a:pt x="185" y="789"/>
                    </a:lnTo>
                    <a:lnTo>
                      <a:pt x="171" y="752"/>
                    </a:lnTo>
                    <a:lnTo>
                      <a:pt x="154" y="701"/>
                    </a:lnTo>
                    <a:lnTo>
                      <a:pt x="144" y="670"/>
                    </a:lnTo>
                    <a:lnTo>
                      <a:pt x="134" y="635"/>
                    </a:lnTo>
                    <a:lnTo>
                      <a:pt x="124" y="595"/>
                    </a:lnTo>
                    <a:lnTo>
                      <a:pt x="114" y="553"/>
                    </a:lnTo>
                    <a:lnTo>
                      <a:pt x="106" y="505"/>
                    </a:lnTo>
                    <a:lnTo>
                      <a:pt x="96" y="453"/>
                    </a:lnTo>
                    <a:lnTo>
                      <a:pt x="87" y="398"/>
                    </a:lnTo>
                    <a:lnTo>
                      <a:pt x="79" y="338"/>
                    </a:lnTo>
                    <a:lnTo>
                      <a:pt x="71" y="279"/>
                    </a:lnTo>
                    <a:lnTo>
                      <a:pt x="62" y="224"/>
                    </a:lnTo>
                    <a:lnTo>
                      <a:pt x="53" y="176"/>
                    </a:lnTo>
                    <a:lnTo>
                      <a:pt x="46" y="133"/>
                    </a:lnTo>
                    <a:lnTo>
                      <a:pt x="37" y="95"/>
                    </a:lnTo>
                    <a:lnTo>
                      <a:pt x="30" y="63"/>
                    </a:lnTo>
                    <a:lnTo>
                      <a:pt x="22" y="37"/>
                    </a:lnTo>
                    <a:lnTo>
                      <a:pt x="16" y="19"/>
                    </a:lnTo>
                    <a:lnTo>
                      <a:pt x="10" y="6"/>
                    </a:lnTo>
                    <a:lnTo>
                      <a:pt x="6" y="0"/>
                    </a:lnTo>
                    <a:lnTo>
                      <a:pt x="3" y="0"/>
                    </a:lnTo>
                    <a:lnTo>
                      <a:pt x="2" y="1"/>
                    </a:lnTo>
                    <a:lnTo>
                      <a:pt x="1" y="5"/>
                    </a:lnTo>
                    <a:lnTo>
                      <a:pt x="1" y="10"/>
                    </a:lnTo>
                    <a:lnTo>
                      <a:pt x="0" y="27"/>
                    </a:lnTo>
                    <a:lnTo>
                      <a:pt x="2" y="51"/>
                    </a:lnTo>
                    <a:lnTo>
                      <a:pt x="5" y="83"/>
                    </a:lnTo>
                    <a:lnTo>
                      <a:pt x="11" y="125"/>
                    </a:lnTo>
                    <a:lnTo>
                      <a:pt x="23" y="208"/>
                    </a:lnTo>
                    <a:lnTo>
                      <a:pt x="34" y="278"/>
                    </a:lnTo>
                    <a:lnTo>
                      <a:pt x="44" y="338"/>
                    </a:lnTo>
                    <a:lnTo>
                      <a:pt x="53" y="390"/>
                    </a:lnTo>
                    <a:lnTo>
                      <a:pt x="59" y="438"/>
                    </a:lnTo>
                    <a:lnTo>
                      <a:pt x="66" y="484"/>
                    </a:lnTo>
                    <a:lnTo>
                      <a:pt x="68" y="533"/>
                    </a:lnTo>
                    <a:lnTo>
                      <a:pt x="69" y="585"/>
                    </a:lnTo>
                    <a:lnTo>
                      <a:pt x="68" y="636"/>
                    </a:lnTo>
                    <a:lnTo>
                      <a:pt x="66" y="684"/>
                    </a:lnTo>
                    <a:lnTo>
                      <a:pt x="62" y="725"/>
                    </a:lnTo>
                    <a:lnTo>
                      <a:pt x="58" y="761"/>
                    </a:lnTo>
                    <a:lnTo>
                      <a:pt x="58" y="777"/>
                    </a:lnTo>
                    <a:lnTo>
                      <a:pt x="58" y="791"/>
                    </a:lnTo>
                    <a:lnTo>
                      <a:pt x="59" y="805"/>
                    </a:lnTo>
                    <a:lnTo>
                      <a:pt x="62" y="816"/>
                    </a:lnTo>
                    <a:lnTo>
                      <a:pt x="64" y="825"/>
                    </a:lnTo>
                    <a:lnTo>
                      <a:pt x="69" y="832"/>
                    </a:lnTo>
                    <a:lnTo>
                      <a:pt x="73" y="835"/>
                    </a:lnTo>
                    <a:lnTo>
                      <a:pt x="76" y="839"/>
                    </a:lnTo>
                    <a:lnTo>
                      <a:pt x="81" y="840"/>
                    </a:lnTo>
                    <a:lnTo>
                      <a:pt x="84" y="842"/>
                    </a:lnTo>
                    <a:lnTo>
                      <a:pt x="106" y="850"/>
                    </a:lnTo>
                    <a:lnTo>
                      <a:pt x="128" y="857"/>
                    </a:lnTo>
                    <a:lnTo>
                      <a:pt x="139" y="861"/>
                    </a:lnTo>
                    <a:lnTo>
                      <a:pt x="149" y="864"/>
                    </a:lnTo>
                    <a:lnTo>
                      <a:pt x="159" y="866"/>
                    </a:lnTo>
                    <a:lnTo>
                      <a:pt x="169" y="866"/>
                    </a:lnTo>
                    <a:lnTo>
                      <a:pt x="178" y="866"/>
                    </a:lnTo>
                    <a:lnTo>
                      <a:pt x="185" y="865"/>
                    </a:lnTo>
                    <a:lnTo>
                      <a:pt x="192" y="862"/>
                    </a:lnTo>
                    <a:lnTo>
                      <a:pt x="197" y="857"/>
                    </a:lnTo>
                    <a:lnTo>
                      <a:pt x="199" y="850"/>
                    </a:lnTo>
                    <a:lnTo>
                      <a:pt x="202" y="841"/>
                    </a:lnTo>
                    <a:lnTo>
                      <a:pt x="200" y="831"/>
                    </a:lnTo>
                    <a:lnTo>
                      <a:pt x="198" y="817"/>
                    </a:lnTo>
                    <a:close/>
                  </a:path>
                </a:pathLst>
              </a:custGeom>
              <a:solidFill>
                <a:srgbClr val="DFDDC9"/>
              </a:solidFill>
              <a:ln w="9525">
                <a:noFill/>
                <a:round/>
                <a:headEnd/>
                <a:tailEnd/>
              </a:ln>
            </p:spPr>
            <p:txBody>
              <a:bodyPr/>
              <a:lstStyle/>
              <a:p>
                <a:endParaRPr lang="en-US"/>
              </a:p>
            </p:txBody>
          </p:sp>
          <p:sp>
            <p:nvSpPr>
              <p:cNvPr id="1561" name="Freeform 110"/>
              <p:cNvSpPr>
                <a:spLocks/>
              </p:cNvSpPr>
              <p:nvPr/>
            </p:nvSpPr>
            <p:spPr bwMode="auto">
              <a:xfrm>
                <a:off x="2658" y="207"/>
                <a:ext cx="327" cy="428"/>
              </a:xfrm>
              <a:custGeom>
                <a:avLst/>
                <a:gdLst>
                  <a:gd name="T0" fmla="*/ 186 w 1634"/>
                  <a:gd name="T1" fmla="*/ 7 h 2140"/>
                  <a:gd name="T2" fmla="*/ 262 w 1634"/>
                  <a:gd name="T3" fmla="*/ 29 h 2140"/>
                  <a:gd name="T4" fmla="*/ 347 w 1634"/>
                  <a:gd name="T5" fmla="*/ 66 h 2140"/>
                  <a:gd name="T6" fmla="*/ 440 w 1634"/>
                  <a:gd name="T7" fmla="*/ 120 h 2140"/>
                  <a:gd name="T8" fmla="*/ 540 w 1634"/>
                  <a:gd name="T9" fmla="*/ 190 h 2140"/>
                  <a:gd name="T10" fmla="*/ 646 w 1634"/>
                  <a:gd name="T11" fmla="*/ 275 h 2140"/>
                  <a:gd name="T12" fmla="*/ 755 w 1634"/>
                  <a:gd name="T13" fmla="*/ 376 h 2140"/>
                  <a:gd name="T14" fmla="*/ 865 w 1634"/>
                  <a:gd name="T15" fmla="*/ 492 h 2140"/>
                  <a:gd name="T16" fmla="*/ 974 w 1634"/>
                  <a:gd name="T17" fmla="*/ 624 h 2140"/>
                  <a:gd name="T18" fmla="*/ 1083 w 1634"/>
                  <a:gd name="T19" fmla="*/ 770 h 2140"/>
                  <a:gd name="T20" fmla="*/ 1189 w 1634"/>
                  <a:gd name="T21" fmla="*/ 931 h 2140"/>
                  <a:gd name="T22" fmla="*/ 1289 w 1634"/>
                  <a:gd name="T23" fmla="*/ 1106 h 2140"/>
                  <a:gd name="T24" fmla="*/ 1382 w 1634"/>
                  <a:gd name="T25" fmla="*/ 1295 h 2140"/>
                  <a:gd name="T26" fmla="*/ 1468 w 1634"/>
                  <a:gd name="T27" fmla="*/ 1499 h 2140"/>
                  <a:gd name="T28" fmla="*/ 1543 w 1634"/>
                  <a:gd name="T29" fmla="*/ 1717 h 2140"/>
                  <a:gd name="T30" fmla="*/ 1608 w 1634"/>
                  <a:gd name="T31" fmla="*/ 1948 h 2140"/>
                  <a:gd name="T32" fmla="*/ 1627 w 1634"/>
                  <a:gd name="T33" fmla="*/ 2076 h 2140"/>
                  <a:gd name="T34" fmla="*/ 1592 w 1634"/>
                  <a:gd name="T35" fmla="*/ 2102 h 2140"/>
                  <a:gd name="T36" fmla="*/ 1556 w 1634"/>
                  <a:gd name="T37" fmla="*/ 2122 h 2140"/>
                  <a:gd name="T38" fmla="*/ 1523 w 1634"/>
                  <a:gd name="T39" fmla="*/ 2133 h 2140"/>
                  <a:gd name="T40" fmla="*/ 1502 w 1634"/>
                  <a:gd name="T41" fmla="*/ 2138 h 2140"/>
                  <a:gd name="T42" fmla="*/ 1478 w 1634"/>
                  <a:gd name="T43" fmla="*/ 2140 h 2140"/>
                  <a:gd name="T44" fmla="*/ 1455 w 1634"/>
                  <a:gd name="T45" fmla="*/ 2138 h 2140"/>
                  <a:gd name="T46" fmla="*/ 1431 w 1634"/>
                  <a:gd name="T47" fmla="*/ 2132 h 2140"/>
                  <a:gd name="T48" fmla="*/ 1407 w 1634"/>
                  <a:gd name="T49" fmla="*/ 2120 h 2140"/>
                  <a:gd name="T50" fmla="*/ 1385 w 1634"/>
                  <a:gd name="T51" fmla="*/ 2103 h 2140"/>
                  <a:gd name="T52" fmla="*/ 1364 w 1634"/>
                  <a:gd name="T53" fmla="*/ 2079 h 2140"/>
                  <a:gd name="T54" fmla="*/ 1330 w 1634"/>
                  <a:gd name="T55" fmla="*/ 2027 h 2140"/>
                  <a:gd name="T56" fmla="*/ 1273 w 1634"/>
                  <a:gd name="T57" fmla="*/ 1932 h 2140"/>
                  <a:gd name="T58" fmla="*/ 1201 w 1634"/>
                  <a:gd name="T59" fmla="*/ 1812 h 2140"/>
                  <a:gd name="T60" fmla="*/ 1120 w 1634"/>
                  <a:gd name="T61" fmla="*/ 1672 h 2140"/>
                  <a:gd name="T62" fmla="*/ 1032 w 1634"/>
                  <a:gd name="T63" fmla="*/ 1521 h 2140"/>
                  <a:gd name="T64" fmla="*/ 942 w 1634"/>
                  <a:gd name="T65" fmla="*/ 1363 h 2140"/>
                  <a:gd name="T66" fmla="*/ 851 w 1634"/>
                  <a:gd name="T67" fmla="*/ 1203 h 2140"/>
                  <a:gd name="T68" fmla="*/ 766 w 1634"/>
                  <a:gd name="T69" fmla="*/ 1050 h 2140"/>
                  <a:gd name="T70" fmla="*/ 706 w 1634"/>
                  <a:gd name="T71" fmla="*/ 940 h 2140"/>
                  <a:gd name="T72" fmla="*/ 665 w 1634"/>
                  <a:gd name="T73" fmla="*/ 870 h 2140"/>
                  <a:gd name="T74" fmla="*/ 603 w 1634"/>
                  <a:gd name="T75" fmla="*/ 771 h 2140"/>
                  <a:gd name="T76" fmla="*/ 519 w 1634"/>
                  <a:gd name="T77" fmla="*/ 653 h 2140"/>
                  <a:gd name="T78" fmla="*/ 437 w 1634"/>
                  <a:gd name="T79" fmla="*/ 548 h 2140"/>
                  <a:gd name="T80" fmla="*/ 323 w 1634"/>
                  <a:gd name="T81" fmla="*/ 414 h 2140"/>
                  <a:gd name="T82" fmla="*/ 201 w 1634"/>
                  <a:gd name="T83" fmla="*/ 281 h 2140"/>
                  <a:gd name="T84" fmla="*/ 117 w 1634"/>
                  <a:gd name="T85" fmla="*/ 186 h 2140"/>
                  <a:gd name="T86" fmla="*/ 53 w 1634"/>
                  <a:gd name="T87" fmla="*/ 120 h 2140"/>
                  <a:gd name="T88" fmla="*/ 20 w 1634"/>
                  <a:gd name="T89" fmla="*/ 81 h 2140"/>
                  <a:gd name="T90" fmla="*/ 5 w 1634"/>
                  <a:gd name="T91" fmla="*/ 55 h 2140"/>
                  <a:gd name="T92" fmla="*/ 0 w 1634"/>
                  <a:gd name="T93" fmla="*/ 40 h 2140"/>
                  <a:gd name="T94" fmla="*/ 1 w 1634"/>
                  <a:gd name="T95" fmla="*/ 26 h 2140"/>
                  <a:gd name="T96" fmla="*/ 10 w 1634"/>
                  <a:gd name="T97" fmla="*/ 16 h 2140"/>
                  <a:gd name="T98" fmla="*/ 25 w 1634"/>
                  <a:gd name="T99" fmla="*/ 7 h 2140"/>
                  <a:gd name="T100" fmla="*/ 50 w 1634"/>
                  <a:gd name="T101" fmla="*/ 2 h 2140"/>
                  <a:gd name="T102" fmla="*/ 83 w 1634"/>
                  <a:gd name="T103" fmla="*/ 0 h 2140"/>
                  <a:gd name="T104" fmla="*/ 127 w 1634"/>
                  <a:gd name="T105" fmla="*/ 1 h 2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4"/>
                  <a:gd name="T160" fmla="*/ 0 h 2140"/>
                  <a:gd name="T161" fmla="*/ 1634 w 1634"/>
                  <a:gd name="T162" fmla="*/ 2140 h 21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4" h="2140">
                    <a:moveTo>
                      <a:pt x="152" y="4"/>
                    </a:moveTo>
                    <a:lnTo>
                      <a:pt x="186" y="7"/>
                    </a:lnTo>
                    <a:lnTo>
                      <a:pt x="222" y="16"/>
                    </a:lnTo>
                    <a:lnTo>
                      <a:pt x="262" y="29"/>
                    </a:lnTo>
                    <a:lnTo>
                      <a:pt x="303" y="46"/>
                    </a:lnTo>
                    <a:lnTo>
                      <a:pt x="347" y="66"/>
                    </a:lnTo>
                    <a:lnTo>
                      <a:pt x="393" y="91"/>
                    </a:lnTo>
                    <a:lnTo>
                      <a:pt x="440" y="120"/>
                    </a:lnTo>
                    <a:lnTo>
                      <a:pt x="490" y="153"/>
                    </a:lnTo>
                    <a:lnTo>
                      <a:pt x="540" y="190"/>
                    </a:lnTo>
                    <a:lnTo>
                      <a:pt x="593" y="231"/>
                    </a:lnTo>
                    <a:lnTo>
                      <a:pt x="646" y="275"/>
                    </a:lnTo>
                    <a:lnTo>
                      <a:pt x="700" y="323"/>
                    </a:lnTo>
                    <a:lnTo>
                      <a:pt x="755" y="376"/>
                    </a:lnTo>
                    <a:lnTo>
                      <a:pt x="810" y="432"/>
                    </a:lnTo>
                    <a:lnTo>
                      <a:pt x="865" y="492"/>
                    </a:lnTo>
                    <a:lnTo>
                      <a:pt x="919" y="557"/>
                    </a:lnTo>
                    <a:lnTo>
                      <a:pt x="974" y="624"/>
                    </a:lnTo>
                    <a:lnTo>
                      <a:pt x="1029" y="695"/>
                    </a:lnTo>
                    <a:lnTo>
                      <a:pt x="1083" y="770"/>
                    </a:lnTo>
                    <a:lnTo>
                      <a:pt x="1137" y="849"/>
                    </a:lnTo>
                    <a:lnTo>
                      <a:pt x="1189" y="931"/>
                    </a:lnTo>
                    <a:lnTo>
                      <a:pt x="1239" y="1017"/>
                    </a:lnTo>
                    <a:lnTo>
                      <a:pt x="1289" y="1106"/>
                    </a:lnTo>
                    <a:lnTo>
                      <a:pt x="1336" y="1199"/>
                    </a:lnTo>
                    <a:lnTo>
                      <a:pt x="1382" y="1295"/>
                    </a:lnTo>
                    <a:lnTo>
                      <a:pt x="1426" y="1395"/>
                    </a:lnTo>
                    <a:lnTo>
                      <a:pt x="1468" y="1499"/>
                    </a:lnTo>
                    <a:lnTo>
                      <a:pt x="1507" y="1606"/>
                    </a:lnTo>
                    <a:lnTo>
                      <a:pt x="1543" y="1717"/>
                    </a:lnTo>
                    <a:lnTo>
                      <a:pt x="1577" y="1831"/>
                    </a:lnTo>
                    <a:lnTo>
                      <a:pt x="1608" y="1948"/>
                    </a:lnTo>
                    <a:lnTo>
                      <a:pt x="1634" y="2069"/>
                    </a:lnTo>
                    <a:lnTo>
                      <a:pt x="1627" y="2076"/>
                    </a:lnTo>
                    <a:lnTo>
                      <a:pt x="1606" y="2092"/>
                    </a:lnTo>
                    <a:lnTo>
                      <a:pt x="1592" y="2102"/>
                    </a:lnTo>
                    <a:lnTo>
                      <a:pt x="1575" y="2112"/>
                    </a:lnTo>
                    <a:lnTo>
                      <a:pt x="1556" y="2122"/>
                    </a:lnTo>
                    <a:lnTo>
                      <a:pt x="1535" y="2129"/>
                    </a:lnTo>
                    <a:lnTo>
                      <a:pt x="1523" y="2133"/>
                    </a:lnTo>
                    <a:lnTo>
                      <a:pt x="1513" y="2135"/>
                    </a:lnTo>
                    <a:lnTo>
                      <a:pt x="1502" y="2138"/>
                    </a:lnTo>
                    <a:lnTo>
                      <a:pt x="1490" y="2139"/>
                    </a:lnTo>
                    <a:lnTo>
                      <a:pt x="1478" y="2140"/>
                    </a:lnTo>
                    <a:lnTo>
                      <a:pt x="1467" y="2139"/>
                    </a:lnTo>
                    <a:lnTo>
                      <a:pt x="1455" y="2138"/>
                    </a:lnTo>
                    <a:lnTo>
                      <a:pt x="1444" y="2135"/>
                    </a:lnTo>
                    <a:lnTo>
                      <a:pt x="1431" y="2132"/>
                    </a:lnTo>
                    <a:lnTo>
                      <a:pt x="1420" y="2127"/>
                    </a:lnTo>
                    <a:lnTo>
                      <a:pt x="1407" y="2120"/>
                    </a:lnTo>
                    <a:lnTo>
                      <a:pt x="1396" y="2113"/>
                    </a:lnTo>
                    <a:lnTo>
                      <a:pt x="1385" y="2103"/>
                    </a:lnTo>
                    <a:lnTo>
                      <a:pt x="1375" y="2092"/>
                    </a:lnTo>
                    <a:lnTo>
                      <a:pt x="1364" y="2079"/>
                    </a:lnTo>
                    <a:lnTo>
                      <a:pt x="1354" y="2064"/>
                    </a:lnTo>
                    <a:lnTo>
                      <a:pt x="1330" y="2027"/>
                    </a:lnTo>
                    <a:lnTo>
                      <a:pt x="1304" y="1983"/>
                    </a:lnTo>
                    <a:lnTo>
                      <a:pt x="1273" y="1932"/>
                    </a:lnTo>
                    <a:lnTo>
                      <a:pt x="1239" y="1875"/>
                    </a:lnTo>
                    <a:lnTo>
                      <a:pt x="1201" y="1812"/>
                    </a:lnTo>
                    <a:lnTo>
                      <a:pt x="1162" y="1745"/>
                    </a:lnTo>
                    <a:lnTo>
                      <a:pt x="1120" y="1672"/>
                    </a:lnTo>
                    <a:lnTo>
                      <a:pt x="1077" y="1599"/>
                    </a:lnTo>
                    <a:lnTo>
                      <a:pt x="1032" y="1521"/>
                    </a:lnTo>
                    <a:lnTo>
                      <a:pt x="987" y="1443"/>
                    </a:lnTo>
                    <a:lnTo>
                      <a:pt x="942" y="1363"/>
                    </a:lnTo>
                    <a:lnTo>
                      <a:pt x="896" y="1283"/>
                    </a:lnTo>
                    <a:lnTo>
                      <a:pt x="851" y="1203"/>
                    </a:lnTo>
                    <a:lnTo>
                      <a:pt x="808" y="1126"/>
                    </a:lnTo>
                    <a:lnTo>
                      <a:pt x="766" y="1050"/>
                    </a:lnTo>
                    <a:lnTo>
                      <a:pt x="726" y="977"/>
                    </a:lnTo>
                    <a:lnTo>
                      <a:pt x="706" y="940"/>
                    </a:lnTo>
                    <a:lnTo>
                      <a:pt x="685" y="905"/>
                    </a:lnTo>
                    <a:lnTo>
                      <a:pt x="665" y="870"/>
                    </a:lnTo>
                    <a:lnTo>
                      <a:pt x="644" y="836"/>
                    </a:lnTo>
                    <a:lnTo>
                      <a:pt x="603" y="771"/>
                    </a:lnTo>
                    <a:lnTo>
                      <a:pt x="560" y="710"/>
                    </a:lnTo>
                    <a:lnTo>
                      <a:pt x="519" y="653"/>
                    </a:lnTo>
                    <a:lnTo>
                      <a:pt x="478" y="598"/>
                    </a:lnTo>
                    <a:lnTo>
                      <a:pt x="437" y="548"/>
                    </a:lnTo>
                    <a:lnTo>
                      <a:pt x="397" y="500"/>
                    </a:lnTo>
                    <a:lnTo>
                      <a:pt x="323" y="414"/>
                    </a:lnTo>
                    <a:lnTo>
                      <a:pt x="256" y="342"/>
                    </a:lnTo>
                    <a:lnTo>
                      <a:pt x="201" y="281"/>
                    </a:lnTo>
                    <a:lnTo>
                      <a:pt x="157" y="231"/>
                    </a:lnTo>
                    <a:lnTo>
                      <a:pt x="117" y="186"/>
                    </a:lnTo>
                    <a:lnTo>
                      <a:pt x="75" y="141"/>
                    </a:lnTo>
                    <a:lnTo>
                      <a:pt x="53" y="120"/>
                    </a:lnTo>
                    <a:lnTo>
                      <a:pt x="36" y="100"/>
                    </a:lnTo>
                    <a:lnTo>
                      <a:pt x="20" y="81"/>
                    </a:lnTo>
                    <a:lnTo>
                      <a:pt x="9" y="64"/>
                    </a:lnTo>
                    <a:lnTo>
                      <a:pt x="5" y="55"/>
                    </a:lnTo>
                    <a:lnTo>
                      <a:pt x="1" y="47"/>
                    </a:lnTo>
                    <a:lnTo>
                      <a:pt x="0" y="40"/>
                    </a:lnTo>
                    <a:lnTo>
                      <a:pt x="0" y="32"/>
                    </a:lnTo>
                    <a:lnTo>
                      <a:pt x="1" y="26"/>
                    </a:lnTo>
                    <a:lnTo>
                      <a:pt x="5" y="21"/>
                    </a:lnTo>
                    <a:lnTo>
                      <a:pt x="10" y="16"/>
                    </a:lnTo>
                    <a:lnTo>
                      <a:pt x="16" y="11"/>
                    </a:lnTo>
                    <a:lnTo>
                      <a:pt x="25" y="7"/>
                    </a:lnTo>
                    <a:lnTo>
                      <a:pt x="36" y="5"/>
                    </a:lnTo>
                    <a:lnTo>
                      <a:pt x="50" y="2"/>
                    </a:lnTo>
                    <a:lnTo>
                      <a:pt x="65" y="1"/>
                    </a:lnTo>
                    <a:lnTo>
                      <a:pt x="83" y="0"/>
                    </a:lnTo>
                    <a:lnTo>
                      <a:pt x="103" y="0"/>
                    </a:lnTo>
                    <a:lnTo>
                      <a:pt x="127" y="1"/>
                    </a:lnTo>
                    <a:lnTo>
                      <a:pt x="152" y="4"/>
                    </a:lnTo>
                    <a:close/>
                  </a:path>
                </a:pathLst>
              </a:custGeom>
              <a:solidFill>
                <a:srgbClr val="FFFEF1"/>
              </a:solidFill>
              <a:ln w="9525">
                <a:noFill/>
                <a:round/>
                <a:headEnd/>
                <a:tailEnd/>
              </a:ln>
            </p:spPr>
            <p:txBody>
              <a:bodyPr/>
              <a:lstStyle/>
              <a:p>
                <a:endParaRPr lang="en-US"/>
              </a:p>
            </p:txBody>
          </p:sp>
          <p:sp>
            <p:nvSpPr>
              <p:cNvPr id="1562" name="Freeform 111"/>
              <p:cNvSpPr>
                <a:spLocks/>
              </p:cNvSpPr>
              <p:nvPr/>
            </p:nvSpPr>
            <p:spPr bwMode="auto">
              <a:xfrm>
                <a:off x="2658" y="207"/>
                <a:ext cx="327" cy="428"/>
              </a:xfrm>
              <a:custGeom>
                <a:avLst/>
                <a:gdLst>
                  <a:gd name="T0" fmla="*/ 186 w 1634"/>
                  <a:gd name="T1" fmla="*/ 7 h 2140"/>
                  <a:gd name="T2" fmla="*/ 262 w 1634"/>
                  <a:gd name="T3" fmla="*/ 29 h 2140"/>
                  <a:gd name="T4" fmla="*/ 347 w 1634"/>
                  <a:gd name="T5" fmla="*/ 66 h 2140"/>
                  <a:gd name="T6" fmla="*/ 440 w 1634"/>
                  <a:gd name="T7" fmla="*/ 120 h 2140"/>
                  <a:gd name="T8" fmla="*/ 540 w 1634"/>
                  <a:gd name="T9" fmla="*/ 190 h 2140"/>
                  <a:gd name="T10" fmla="*/ 646 w 1634"/>
                  <a:gd name="T11" fmla="*/ 275 h 2140"/>
                  <a:gd name="T12" fmla="*/ 755 w 1634"/>
                  <a:gd name="T13" fmla="*/ 376 h 2140"/>
                  <a:gd name="T14" fmla="*/ 865 w 1634"/>
                  <a:gd name="T15" fmla="*/ 492 h 2140"/>
                  <a:gd name="T16" fmla="*/ 974 w 1634"/>
                  <a:gd name="T17" fmla="*/ 624 h 2140"/>
                  <a:gd name="T18" fmla="*/ 1083 w 1634"/>
                  <a:gd name="T19" fmla="*/ 770 h 2140"/>
                  <a:gd name="T20" fmla="*/ 1189 w 1634"/>
                  <a:gd name="T21" fmla="*/ 931 h 2140"/>
                  <a:gd name="T22" fmla="*/ 1289 w 1634"/>
                  <a:gd name="T23" fmla="*/ 1106 h 2140"/>
                  <a:gd name="T24" fmla="*/ 1382 w 1634"/>
                  <a:gd name="T25" fmla="*/ 1295 h 2140"/>
                  <a:gd name="T26" fmla="*/ 1468 w 1634"/>
                  <a:gd name="T27" fmla="*/ 1499 h 2140"/>
                  <a:gd name="T28" fmla="*/ 1543 w 1634"/>
                  <a:gd name="T29" fmla="*/ 1717 h 2140"/>
                  <a:gd name="T30" fmla="*/ 1608 w 1634"/>
                  <a:gd name="T31" fmla="*/ 1948 h 2140"/>
                  <a:gd name="T32" fmla="*/ 1627 w 1634"/>
                  <a:gd name="T33" fmla="*/ 2076 h 2140"/>
                  <a:gd name="T34" fmla="*/ 1592 w 1634"/>
                  <a:gd name="T35" fmla="*/ 2102 h 2140"/>
                  <a:gd name="T36" fmla="*/ 1556 w 1634"/>
                  <a:gd name="T37" fmla="*/ 2122 h 2140"/>
                  <a:gd name="T38" fmla="*/ 1523 w 1634"/>
                  <a:gd name="T39" fmla="*/ 2133 h 2140"/>
                  <a:gd name="T40" fmla="*/ 1502 w 1634"/>
                  <a:gd name="T41" fmla="*/ 2138 h 2140"/>
                  <a:gd name="T42" fmla="*/ 1478 w 1634"/>
                  <a:gd name="T43" fmla="*/ 2140 h 2140"/>
                  <a:gd name="T44" fmla="*/ 1455 w 1634"/>
                  <a:gd name="T45" fmla="*/ 2138 h 2140"/>
                  <a:gd name="T46" fmla="*/ 1431 w 1634"/>
                  <a:gd name="T47" fmla="*/ 2132 h 2140"/>
                  <a:gd name="T48" fmla="*/ 1407 w 1634"/>
                  <a:gd name="T49" fmla="*/ 2120 h 2140"/>
                  <a:gd name="T50" fmla="*/ 1385 w 1634"/>
                  <a:gd name="T51" fmla="*/ 2103 h 2140"/>
                  <a:gd name="T52" fmla="*/ 1364 w 1634"/>
                  <a:gd name="T53" fmla="*/ 2079 h 2140"/>
                  <a:gd name="T54" fmla="*/ 1330 w 1634"/>
                  <a:gd name="T55" fmla="*/ 2027 h 2140"/>
                  <a:gd name="T56" fmla="*/ 1273 w 1634"/>
                  <a:gd name="T57" fmla="*/ 1932 h 2140"/>
                  <a:gd name="T58" fmla="*/ 1201 w 1634"/>
                  <a:gd name="T59" fmla="*/ 1812 h 2140"/>
                  <a:gd name="T60" fmla="*/ 1120 w 1634"/>
                  <a:gd name="T61" fmla="*/ 1672 h 2140"/>
                  <a:gd name="T62" fmla="*/ 1032 w 1634"/>
                  <a:gd name="T63" fmla="*/ 1521 h 2140"/>
                  <a:gd name="T64" fmla="*/ 942 w 1634"/>
                  <a:gd name="T65" fmla="*/ 1363 h 2140"/>
                  <a:gd name="T66" fmla="*/ 851 w 1634"/>
                  <a:gd name="T67" fmla="*/ 1203 h 2140"/>
                  <a:gd name="T68" fmla="*/ 766 w 1634"/>
                  <a:gd name="T69" fmla="*/ 1050 h 2140"/>
                  <a:gd name="T70" fmla="*/ 706 w 1634"/>
                  <a:gd name="T71" fmla="*/ 940 h 2140"/>
                  <a:gd name="T72" fmla="*/ 665 w 1634"/>
                  <a:gd name="T73" fmla="*/ 870 h 2140"/>
                  <a:gd name="T74" fmla="*/ 603 w 1634"/>
                  <a:gd name="T75" fmla="*/ 771 h 2140"/>
                  <a:gd name="T76" fmla="*/ 519 w 1634"/>
                  <a:gd name="T77" fmla="*/ 653 h 2140"/>
                  <a:gd name="T78" fmla="*/ 437 w 1634"/>
                  <a:gd name="T79" fmla="*/ 548 h 2140"/>
                  <a:gd name="T80" fmla="*/ 323 w 1634"/>
                  <a:gd name="T81" fmla="*/ 414 h 2140"/>
                  <a:gd name="T82" fmla="*/ 201 w 1634"/>
                  <a:gd name="T83" fmla="*/ 281 h 2140"/>
                  <a:gd name="T84" fmla="*/ 117 w 1634"/>
                  <a:gd name="T85" fmla="*/ 186 h 2140"/>
                  <a:gd name="T86" fmla="*/ 53 w 1634"/>
                  <a:gd name="T87" fmla="*/ 120 h 2140"/>
                  <a:gd name="T88" fmla="*/ 20 w 1634"/>
                  <a:gd name="T89" fmla="*/ 81 h 2140"/>
                  <a:gd name="T90" fmla="*/ 5 w 1634"/>
                  <a:gd name="T91" fmla="*/ 55 h 2140"/>
                  <a:gd name="T92" fmla="*/ 0 w 1634"/>
                  <a:gd name="T93" fmla="*/ 40 h 2140"/>
                  <a:gd name="T94" fmla="*/ 1 w 1634"/>
                  <a:gd name="T95" fmla="*/ 26 h 2140"/>
                  <a:gd name="T96" fmla="*/ 10 w 1634"/>
                  <a:gd name="T97" fmla="*/ 16 h 2140"/>
                  <a:gd name="T98" fmla="*/ 25 w 1634"/>
                  <a:gd name="T99" fmla="*/ 7 h 2140"/>
                  <a:gd name="T100" fmla="*/ 50 w 1634"/>
                  <a:gd name="T101" fmla="*/ 2 h 2140"/>
                  <a:gd name="T102" fmla="*/ 83 w 1634"/>
                  <a:gd name="T103" fmla="*/ 0 h 2140"/>
                  <a:gd name="T104" fmla="*/ 127 w 1634"/>
                  <a:gd name="T105" fmla="*/ 1 h 2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4"/>
                  <a:gd name="T160" fmla="*/ 0 h 2140"/>
                  <a:gd name="T161" fmla="*/ 1634 w 1634"/>
                  <a:gd name="T162" fmla="*/ 2140 h 21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4" h="2140">
                    <a:moveTo>
                      <a:pt x="152" y="4"/>
                    </a:moveTo>
                    <a:lnTo>
                      <a:pt x="186" y="7"/>
                    </a:lnTo>
                    <a:lnTo>
                      <a:pt x="222" y="16"/>
                    </a:lnTo>
                    <a:lnTo>
                      <a:pt x="262" y="29"/>
                    </a:lnTo>
                    <a:lnTo>
                      <a:pt x="303" y="46"/>
                    </a:lnTo>
                    <a:lnTo>
                      <a:pt x="347" y="66"/>
                    </a:lnTo>
                    <a:lnTo>
                      <a:pt x="393" y="91"/>
                    </a:lnTo>
                    <a:lnTo>
                      <a:pt x="440" y="120"/>
                    </a:lnTo>
                    <a:lnTo>
                      <a:pt x="490" y="153"/>
                    </a:lnTo>
                    <a:lnTo>
                      <a:pt x="540" y="190"/>
                    </a:lnTo>
                    <a:lnTo>
                      <a:pt x="593" y="231"/>
                    </a:lnTo>
                    <a:lnTo>
                      <a:pt x="646" y="275"/>
                    </a:lnTo>
                    <a:lnTo>
                      <a:pt x="700" y="323"/>
                    </a:lnTo>
                    <a:lnTo>
                      <a:pt x="755" y="376"/>
                    </a:lnTo>
                    <a:lnTo>
                      <a:pt x="810" y="432"/>
                    </a:lnTo>
                    <a:lnTo>
                      <a:pt x="865" y="492"/>
                    </a:lnTo>
                    <a:lnTo>
                      <a:pt x="919" y="557"/>
                    </a:lnTo>
                    <a:lnTo>
                      <a:pt x="974" y="624"/>
                    </a:lnTo>
                    <a:lnTo>
                      <a:pt x="1029" y="695"/>
                    </a:lnTo>
                    <a:lnTo>
                      <a:pt x="1083" y="770"/>
                    </a:lnTo>
                    <a:lnTo>
                      <a:pt x="1137" y="849"/>
                    </a:lnTo>
                    <a:lnTo>
                      <a:pt x="1189" y="931"/>
                    </a:lnTo>
                    <a:lnTo>
                      <a:pt x="1239" y="1017"/>
                    </a:lnTo>
                    <a:lnTo>
                      <a:pt x="1289" y="1106"/>
                    </a:lnTo>
                    <a:lnTo>
                      <a:pt x="1336" y="1199"/>
                    </a:lnTo>
                    <a:lnTo>
                      <a:pt x="1382" y="1295"/>
                    </a:lnTo>
                    <a:lnTo>
                      <a:pt x="1426" y="1395"/>
                    </a:lnTo>
                    <a:lnTo>
                      <a:pt x="1468" y="1499"/>
                    </a:lnTo>
                    <a:lnTo>
                      <a:pt x="1507" y="1606"/>
                    </a:lnTo>
                    <a:lnTo>
                      <a:pt x="1543" y="1717"/>
                    </a:lnTo>
                    <a:lnTo>
                      <a:pt x="1577" y="1831"/>
                    </a:lnTo>
                    <a:lnTo>
                      <a:pt x="1608" y="1948"/>
                    </a:lnTo>
                    <a:lnTo>
                      <a:pt x="1634" y="2069"/>
                    </a:lnTo>
                    <a:lnTo>
                      <a:pt x="1627" y="2076"/>
                    </a:lnTo>
                    <a:lnTo>
                      <a:pt x="1606" y="2092"/>
                    </a:lnTo>
                    <a:lnTo>
                      <a:pt x="1592" y="2102"/>
                    </a:lnTo>
                    <a:lnTo>
                      <a:pt x="1575" y="2112"/>
                    </a:lnTo>
                    <a:lnTo>
                      <a:pt x="1556" y="2122"/>
                    </a:lnTo>
                    <a:lnTo>
                      <a:pt x="1535" y="2129"/>
                    </a:lnTo>
                    <a:lnTo>
                      <a:pt x="1523" y="2133"/>
                    </a:lnTo>
                    <a:lnTo>
                      <a:pt x="1513" y="2135"/>
                    </a:lnTo>
                    <a:lnTo>
                      <a:pt x="1502" y="2138"/>
                    </a:lnTo>
                    <a:lnTo>
                      <a:pt x="1490" y="2139"/>
                    </a:lnTo>
                    <a:lnTo>
                      <a:pt x="1478" y="2140"/>
                    </a:lnTo>
                    <a:lnTo>
                      <a:pt x="1467" y="2139"/>
                    </a:lnTo>
                    <a:lnTo>
                      <a:pt x="1455" y="2138"/>
                    </a:lnTo>
                    <a:lnTo>
                      <a:pt x="1444" y="2135"/>
                    </a:lnTo>
                    <a:lnTo>
                      <a:pt x="1431" y="2132"/>
                    </a:lnTo>
                    <a:lnTo>
                      <a:pt x="1420" y="2127"/>
                    </a:lnTo>
                    <a:lnTo>
                      <a:pt x="1407" y="2120"/>
                    </a:lnTo>
                    <a:lnTo>
                      <a:pt x="1396" y="2113"/>
                    </a:lnTo>
                    <a:lnTo>
                      <a:pt x="1385" y="2103"/>
                    </a:lnTo>
                    <a:lnTo>
                      <a:pt x="1375" y="2092"/>
                    </a:lnTo>
                    <a:lnTo>
                      <a:pt x="1364" y="2079"/>
                    </a:lnTo>
                    <a:lnTo>
                      <a:pt x="1354" y="2064"/>
                    </a:lnTo>
                    <a:lnTo>
                      <a:pt x="1330" y="2027"/>
                    </a:lnTo>
                    <a:lnTo>
                      <a:pt x="1304" y="1983"/>
                    </a:lnTo>
                    <a:lnTo>
                      <a:pt x="1273" y="1932"/>
                    </a:lnTo>
                    <a:lnTo>
                      <a:pt x="1239" y="1875"/>
                    </a:lnTo>
                    <a:lnTo>
                      <a:pt x="1201" y="1812"/>
                    </a:lnTo>
                    <a:lnTo>
                      <a:pt x="1162" y="1745"/>
                    </a:lnTo>
                    <a:lnTo>
                      <a:pt x="1120" y="1672"/>
                    </a:lnTo>
                    <a:lnTo>
                      <a:pt x="1077" y="1599"/>
                    </a:lnTo>
                    <a:lnTo>
                      <a:pt x="1032" y="1521"/>
                    </a:lnTo>
                    <a:lnTo>
                      <a:pt x="987" y="1443"/>
                    </a:lnTo>
                    <a:lnTo>
                      <a:pt x="942" y="1363"/>
                    </a:lnTo>
                    <a:lnTo>
                      <a:pt x="896" y="1283"/>
                    </a:lnTo>
                    <a:lnTo>
                      <a:pt x="851" y="1203"/>
                    </a:lnTo>
                    <a:lnTo>
                      <a:pt x="808" y="1126"/>
                    </a:lnTo>
                    <a:lnTo>
                      <a:pt x="766" y="1050"/>
                    </a:lnTo>
                    <a:lnTo>
                      <a:pt x="726" y="977"/>
                    </a:lnTo>
                    <a:lnTo>
                      <a:pt x="706" y="940"/>
                    </a:lnTo>
                    <a:lnTo>
                      <a:pt x="685" y="905"/>
                    </a:lnTo>
                    <a:lnTo>
                      <a:pt x="665" y="870"/>
                    </a:lnTo>
                    <a:lnTo>
                      <a:pt x="644" y="836"/>
                    </a:lnTo>
                    <a:lnTo>
                      <a:pt x="603" y="771"/>
                    </a:lnTo>
                    <a:lnTo>
                      <a:pt x="560" y="710"/>
                    </a:lnTo>
                    <a:lnTo>
                      <a:pt x="519" y="653"/>
                    </a:lnTo>
                    <a:lnTo>
                      <a:pt x="478" y="598"/>
                    </a:lnTo>
                    <a:lnTo>
                      <a:pt x="437" y="548"/>
                    </a:lnTo>
                    <a:lnTo>
                      <a:pt x="397" y="500"/>
                    </a:lnTo>
                    <a:lnTo>
                      <a:pt x="323" y="414"/>
                    </a:lnTo>
                    <a:lnTo>
                      <a:pt x="256" y="342"/>
                    </a:lnTo>
                    <a:lnTo>
                      <a:pt x="201" y="281"/>
                    </a:lnTo>
                    <a:lnTo>
                      <a:pt x="157" y="231"/>
                    </a:lnTo>
                    <a:lnTo>
                      <a:pt x="117" y="186"/>
                    </a:lnTo>
                    <a:lnTo>
                      <a:pt x="75" y="141"/>
                    </a:lnTo>
                    <a:lnTo>
                      <a:pt x="53" y="120"/>
                    </a:lnTo>
                    <a:lnTo>
                      <a:pt x="36" y="100"/>
                    </a:lnTo>
                    <a:lnTo>
                      <a:pt x="20" y="81"/>
                    </a:lnTo>
                    <a:lnTo>
                      <a:pt x="9" y="64"/>
                    </a:lnTo>
                    <a:lnTo>
                      <a:pt x="5" y="55"/>
                    </a:lnTo>
                    <a:lnTo>
                      <a:pt x="1" y="47"/>
                    </a:lnTo>
                    <a:lnTo>
                      <a:pt x="0" y="40"/>
                    </a:lnTo>
                    <a:lnTo>
                      <a:pt x="0" y="32"/>
                    </a:lnTo>
                    <a:lnTo>
                      <a:pt x="1" y="26"/>
                    </a:lnTo>
                    <a:lnTo>
                      <a:pt x="5" y="21"/>
                    </a:lnTo>
                    <a:lnTo>
                      <a:pt x="10" y="16"/>
                    </a:lnTo>
                    <a:lnTo>
                      <a:pt x="16" y="11"/>
                    </a:lnTo>
                    <a:lnTo>
                      <a:pt x="25" y="7"/>
                    </a:lnTo>
                    <a:lnTo>
                      <a:pt x="36" y="5"/>
                    </a:lnTo>
                    <a:lnTo>
                      <a:pt x="50" y="2"/>
                    </a:lnTo>
                    <a:lnTo>
                      <a:pt x="65" y="1"/>
                    </a:lnTo>
                    <a:lnTo>
                      <a:pt x="83" y="0"/>
                    </a:lnTo>
                    <a:lnTo>
                      <a:pt x="103" y="0"/>
                    </a:lnTo>
                    <a:lnTo>
                      <a:pt x="127" y="1"/>
                    </a:lnTo>
                    <a:lnTo>
                      <a:pt x="152" y="4"/>
                    </a:lnTo>
                    <a:close/>
                  </a:path>
                </a:pathLst>
              </a:custGeom>
              <a:noFill/>
              <a:ln w="3175">
                <a:solidFill>
                  <a:srgbClr val="1F1A17"/>
                </a:solidFill>
                <a:round/>
                <a:headEnd/>
                <a:tailEnd/>
              </a:ln>
            </p:spPr>
            <p:txBody>
              <a:bodyPr/>
              <a:lstStyle/>
              <a:p>
                <a:endParaRPr lang="en-US"/>
              </a:p>
            </p:txBody>
          </p:sp>
          <p:sp>
            <p:nvSpPr>
              <p:cNvPr id="1563" name="Freeform 112"/>
              <p:cNvSpPr>
                <a:spLocks/>
              </p:cNvSpPr>
              <p:nvPr/>
            </p:nvSpPr>
            <p:spPr bwMode="auto">
              <a:xfrm>
                <a:off x="2896" y="464"/>
                <a:ext cx="74" cy="164"/>
              </a:xfrm>
              <a:custGeom>
                <a:avLst/>
                <a:gdLst>
                  <a:gd name="T0" fmla="*/ 365 w 369"/>
                  <a:gd name="T1" fmla="*/ 777 h 821"/>
                  <a:gd name="T2" fmla="*/ 360 w 369"/>
                  <a:gd name="T3" fmla="*/ 767 h 821"/>
                  <a:gd name="T4" fmla="*/ 347 w 369"/>
                  <a:gd name="T5" fmla="*/ 741 h 821"/>
                  <a:gd name="T6" fmla="*/ 329 w 369"/>
                  <a:gd name="T7" fmla="*/ 701 h 821"/>
                  <a:gd name="T8" fmla="*/ 305 w 369"/>
                  <a:gd name="T9" fmla="*/ 650 h 821"/>
                  <a:gd name="T10" fmla="*/ 280 w 369"/>
                  <a:gd name="T11" fmla="*/ 590 h 821"/>
                  <a:gd name="T12" fmla="*/ 253 w 369"/>
                  <a:gd name="T13" fmla="*/ 526 h 821"/>
                  <a:gd name="T14" fmla="*/ 226 w 369"/>
                  <a:gd name="T15" fmla="*/ 462 h 821"/>
                  <a:gd name="T16" fmla="*/ 201 w 369"/>
                  <a:gd name="T17" fmla="*/ 397 h 821"/>
                  <a:gd name="T18" fmla="*/ 185 w 369"/>
                  <a:gd name="T19" fmla="*/ 349 h 821"/>
                  <a:gd name="T20" fmla="*/ 166 w 369"/>
                  <a:gd name="T21" fmla="*/ 302 h 821"/>
                  <a:gd name="T22" fmla="*/ 148 w 369"/>
                  <a:gd name="T23" fmla="*/ 256 h 821"/>
                  <a:gd name="T24" fmla="*/ 128 w 369"/>
                  <a:gd name="T25" fmla="*/ 212 h 821"/>
                  <a:gd name="T26" fmla="*/ 108 w 369"/>
                  <a:gd name="T27" fmla="*/ 169 h 821"/>
                  <a:gd name="T28" fmla="*/ 88 w 369"/>
                  <a:gd name="T29" fmla="*/ 130 h 821"/>
                  <a:gd name="T30" fmla="*/ 69 w 369"/>
                  <a:gd name="T31" fmla="*/ 95 h 821"/>
                  <a:gd name="T32" fmla="*/ 52 w 369"/>
                  <a:gd name="T33" fmla="*/ 65 h 821"/>
                  <a:gd name="T34" fmla="*/ 35 w 369"/>
                  <a:gd name="T35" fmla="*/ 38 h 821"/>
                  <a:gd name="T36" fmla="*/ 22 w 369"/>
                  <a:gd name="T37" fmla="*/ 18 h 821"/>
                  <a:gd name="T38" fmla="*/ 17 w 369"/>
                  <a:gd name="T39" fmla="*/ 12 h 821"/>
                  <a:gd name="T40" fmla="*/ 12 w 369"/>
                  <a:gd name="T41" fmla="*/ 6 h 821"/>
                  <a:gd name="T42" fmla="*/ 8 w 369"/>
                  <a:gd name="T43" fmla="*/ 2 h 821"/>
                  <a:gd name="T44" fmla="*/ 4 w 369"/>
                  <a:gd name="T45" fmla="*/ 0 h 821"/>
                  <a:gd name="T46" fmla="*/ 2 w 369"/>
                  <a:gd name="T47" fmla="*/ 1 h 821"/>
                  <a:gd name="T48" fmla="*/ 0 w 369"/>
                  <a:gd name="T49" fmla="*/ 2 h 821"/>
                  <a:gd name="T50" fmla="*/ 0 w 369"/>
                  <a:gd name="T51" fmla="*/ 7 h 821"/>
                  <a:gd name="T52" fmla="*/ 2 w 369"/>
                  <a:gd name="T53" fmla="*/ 13 h 821"/>
                  <a:gd name="T54" fmla="*/ 8 w 369"/>
                  <a:gd name="T55" fmla="*/ 35 h 821"/>
                  <a:gd name="T56" fmla="*/ 19 w 369"/>
                  <a:gd name="T57" fmla="*/ 66 h 821"/>
                  <a:gd name="T58" fmla="*/ 55 w 369"/>
                  <a:gd name="T59" fmla="*/ 152 h 821"/>
                  <a:gd name="T60" fmla="*/ 90 w 369"/>
                  <a:gd name="T61" fmla="*/ 238 h 821"/>
                  <a:gd name="T62" fmla="*/ 123 w 369"/>
                  <a:gd name="T63" fmla="*/ 324 h 821"/>
                  <a:gd name="T64" fmla="*/ 153 w 369"/>
                  <a:gd name="T65" fmla="*/ 405 h 821"/>
                  <a:gd name="T66" fmla="*/ 165 w 369"/>
                  <a:gd name="T67" fmla="*/ 444 h 821"/>
                  <a:gd name="T68" fmla="*/ 176 w 369"/>
                  <a:gd name="T69" fmla="*/ 482 h 821"/>
                  <a:gd name="T70" fmla="*/ 186 w 369"/>
                  <a:gd name="T71" fmla="*/ 516 h 821"/>
                  <a:gd name="T72" fmla="*/ 195 w 369"/>
                  <a:gd name="T73" fmla="*/ 550 h 821"/>
                  <a:gd name="T74" fmla="*/ 203 w 369"/>
                  <a:gd name="T75" fmla="*/ 580 h 821"/>
                  <a:gd name="T76" fmla="*/ 208 w 369"/>
                  <a:gd name="T77" fmla="*/ 608 h 821"/>
                  <a:gd name="T78" fmla="*/ 210 w 369"/>
                  <a:gd name="T79" fmla="*/ 633 h 821"/>
                  <a:gd name="T80" fmla="*/ 211 w 369"/>
                  <a:gd name="T81" fmla="*/ 654 h 821"/>
                  <a:gd name="T82" fmla="*/ 210 w 369"/>
                  <a:gd name="T83" fmla="*/ 724 h 821"/>
                  <a:gd name="T84" fmla="*/ 210 w 369"/>
                  <a:gd name="T85" fmla="*/ 776 h 821"/>
                  <a:gd name="T86" fmla="*/ 211 w 369"/>
                  <a:gd name="T87" fmla="*/ 786 h 821"/>
                  <a:gd name="T88" fmla="*/ 214 w 369"/>
                  <a:gd name="T89" fmla="*/ 796 h 821"/>
                  <a:gd name="T90" fmla="*/ 218 w 369"/>
                  <a:gd name="T91" fmla="*/ 804 h 821"/>
                  <a:gd name="T92" fmla="*/ 223 w 369"/>
                  <a:gd name="T93" fmla="*/ 810 h 821"/>
                  <a:gd name="T94" fmla="*/ 228 w 369"/>
                  <a:gd name="T95" fmla="*/ 815 h 821"/>
                  <a:gd name="T96" fmla="*/ 236 w 369"/>
                  <a:gd name="T97" fmla="*/ 819 h 821"/>
                  <a:gd name="T98" fmla="*/ 245 w 369"/>
                  <a:gd name="T99" fmla="*/ 821 h 821"/>
                  <a:gd name="T100" fmla="*/ 256 w 369"/>
                  <a:gd name="T101" fmla="*/ 821 h 821"/>
                  <a:gd name="T102" fmla="*/ 279 w 369"/>
                  <a:gd name="T103" fmla="*/ 821 h 821"/>
                  <a:gd name="T104" fmla="*/ 301 w 369"/>
                  <a:gd name="T105" fmla="*/ 821 h 821"/>
                  <a:gd name="T106" fmla="*/ 321 w 369"/>
                  <a:gd name="T107" fmla="*/ 821 h 821"/>
                  <a:gd name="T108" fmla="*/ 340 w 369"/>
                  <a:gd name="T109" fmla="*/ 817 h 821"/>
                  <a:gd name="T110" fmla="*/ 347 w 369"/>
                  <a:gd name="T111" fmla="*/ 816 h 821"/>
                  <a:gd name="T112" fmla="*/ 355 w 369"/>
                  <a:gd name="T113" fmla="*/ 812 h 821"/>
                  <a:gd name="T114" fmla="*/ 360 w 369"/>
                  <a:gd name="T115" fmla="*/ 810 h 821"/>
                  <a:gd name="T116" fmla="*/ 365 w 369"/>
                  <a:gd name="T117" fmla="*/ 805 h 821"/>
                  <a:gd name="T118" fmla="*/ 367 w 369"/>
                  <a:gd name="T119" fmla="*/ 800 h 821"/>
                  <a:gd name="T120" fmla="*/ 369 w 369"/>
                  <a:gd name="T121" fmla="*/ 794 h 821"/>
                  <a:gd name="T122" fmla="*/ 367 w 369"/>
                  <a:gd name="T123" fmla="*/ 786 h 821"/>
                  <a:gd name="T124" fmla="*/ 365 w 369"/>
                  <a:gd name="T125" fmla="*/ 777 h 8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9"/>
                  <a:gd name="T190" fmla="*/ 0 h 821"/>
                  <a:gd name="T191" fmla="*/ 369 w 369"/>
                  <a:gd name="T192" fmla="*/ 821 h 8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9" h="821">
                    <a:moveTo>
                      <a:pt x="365" y="777"/>
                    </a:moveTo>
                    <a:lnTo>
                      <a:pt x="360" y="767"/>
                    </a:lnTo>
                    <a:lnTo>
                      <a:pt x="347" y="741"/>
                    </a:lnTo>
                    <a:lnTo>
                      <a:pt x="329" y="701"/>
                    </a:lnTo>
                    <a:lnTo>
                      <a:pt x="305" y="650"/>
                    </a:lnTo>
                    <a:lnTo>
                      <a:pt x="280" y="590"/>
                    </a:lnTo>
                    <a:lnTo>
                      <a:pt x="253" y="526"/>
                    </a:lnTo>
                    <a:lnTo>
                      <a:pt x="226" y="462"/>
                    </a:lnTo>
                    <a:lnTo>
                      <a:pt x="201" y="397"/>
                    </a:lnTo>
                    <a:lnTo>
                      <a:pt x="185" y="349"/>
                    </a:lnTo>
                    <a:lnTo>
                      <a:pt x="166" y="302"/>
                    </a:lnTo>
                    <a:lnTo>
                      <a:pt x="148" y="256"/>
                    </a:lnTo>
                    <a:lnTo>
                      <a:pt x="128" y="212"/>
                    </a:lnTo>
                    <a:lnTo>
                      <a:pt x="108" y="169"/>
                    </a:lnTo>
                    <a:lnTo>
                      <a:pt x="88" y="130"/>
                    </a:lnTo>
                    <a:lnTo>
                      <a:pt x="69" y="95"/>
                    </a:lnTo>
                    <a:lnTo>
                      <a:pt x="52" y="65"/>
                    </a:lnTo>
                    <a:lnTo>
                      <a:pt x="35" y="38"/>
                    </a:lnTo>
                    <a:lnTo>
                      <a:pt x="22" y="18"/>
                    </a:lnTo>
                    <a:lnTo>
                      <a:pt x="17" y="12"/>
                    </a:lnTo>
                    <a:lnTo>
                      <a:pt x="12" y="6"/>
                    </a:lnTo>
                    <a:lnTo>
                      <a:pt x="8" y="2"/>
                    </a:lnTo>
                    <a:lnTo>
                      <a:pt x="4" y="0"/>
                    </a:lnTo>
                    <a:lnTo>
                      <a:pt x="2" y="1"/>
                    </a:lnTo>
                    <a:lnTo>
                      <a:pt x="0" y="2"/>
                    </a:lnTo>
                    <a:lnTo>
                      <a:pt x="0" y="7"/>
                    </a:lnTo>
                    <a:lnTo>
                      <a:pt x="2" y="13"/>
                    </a:lnTo>
                    <a:lnTo>
                      <a:pt x="8" y="35"/>
                    </a:lnTo>
                    <a:lnTo>
                      <a:pt x="19" y="66"/>
                    </a:lnTo>
                    <a:lnTo>
                      <a:pt x="55" y="152"/>
                    </a:lnTo>
                    <a:lnTo>
                      <a:pt x="90" y="238"/>
                    </a:lnTo>
                    <a:lnTo>
                      <a:pt x="123" y="324"/>
                    </a:lnTo>
                    <a:lnTo>
                      <a:pt x="153" y="405"/>
                    </a:lnTo>
                    <a:lnTo>
                      <a:pt x="165" y="444"/>
                    </a:lnTo>
                    <a:lnTo>
                      <a:pt x="176" y="482"/>
                    </a:lnTo>
                    <a:lnTo>
                      <a:pt x="186" y="516"/>
                    </a:lnTo>
                    <a:lnTo>
                      <a:pt x="195" y="550"/>
                    </a:lnTo>
                    <a:lnTo>
                      <a:pt x="203" y="580"/>
                    </a:lnTo>
                    <a:lnTo>
                      <a:pt x="208" y="608"/>
                    </a:lnTo>
                    <a:lnTo>
                      <a:pt x="210" y="633"/>
                    </a:lnTo>
                    <a:lnTo>
                      <a:pt x="211" y="654"/>
                    </a:lnTo>
                    <a:lnTo>
                      <a:pt x="210" y="724"/>
                    </a:lnTo>
                    <a:lnTo>
                      <a:pt x="210" y="776"/>
                    </a:lnTo>
                    <a:lnTo>
                      <a:pt x="211" y="786"/>
                    </a:lnTo>
                    <a:lnTo>
                      <a:pt x="214" y="796"/>
                    </a:lnTo>
                    <a:lnTo>
                      <a:pt x="218" y="804"/>
                    </a:lnTo>
                    <a:lnTo>
                      <a:pt x="223" y="810"/>
                    </a:lnTo>
                    <a:lnTo>
                      <a:pt x="228" y="815"/>
                    </a:lnTo>
                    <a:lnTo>
                      <a:pt x="236" y="819"/>
                    </a:lnTo>
                    <a:lnTo>
                      <a:pt x="245" y="821"/>
                    </a:lnTo>
                    <a:lnTo>
                      <a:pt x="256" y="821"/>
                    </a:lnTo>
                    <a:lnTo>
                      <a:pt x="279" y="821"/>
                    </a:lnTo>
                    <a:lnTo>
                      <a:pt x="301" y="821"/>
                    </a:lnTo>
                    <a:lnTo>
                      <a:pt x="321" y="821"/>
                    </a:lnTo>
                    <a:lnTo>
                      <a:pt x="340" y="817"/>
                    </a:lnTo>
                    <a:lnTo>
                      <a:pt x="347" y="816"/>
                    </a:lnTo>
                    <a:lnTo>
                      <a:pt x="355" y="812"/>
                    </a:lnTo>
                    <a:lnTo>
                      <a:pt x="360" y="810"/>
                    </a:lnTo>
                    <a:lnTo>
                      <a:pt x="365" y="805"/>
                    </a:lnTo>
                    <a:lnTo>
                      <a:pt x="367" y="800"/>
                    </a:lnTo>
                    <a:lnTo>
                      <a:pt x="369" y="794"/>
                    </a:lnTo>
                    <a:lnTo>
                      <a:pt x="367" y="786"/>
                    </a:lnTo>
                    <a:lnTo>
                      <a:pt x="365" y="777"/>
                    </a:lnTo>
                    <a:close/>
                  </a:path>
                </a:pathLst>
              </a:custGeom>
              <a:solidFill>
                <a:srgbClr val="DFDDC9"/>
              </a:solidFill>
              <a:ln w="9525">
                <a:noFill/>
                <a:round/>
                <a:headEnd/>
                <a:tailEnd/>
              </a:ln>
            </p:spPr>
            <p:txBody>
              <a:bodyPr/>
              <a:lstStyle/>
              <a:p>
                <a:endParaRPr lang="en-US"/>
              </a:p>
            </p:txBody>
          </p:sp>
          <p:sp>
            <p:nvSpPr>
              <p:cNvPr id="1564" name="Freeform 113"/>
              <p:cNvSpPr>
                <a:spLocks/>
              </p:cNvSpPr>
              <p:nvPr/>
            </p:nvSpPr>
            <p:spPr bwMode="auto">
              <a:xfrm>
                <a:off x="3017" y="183"/>
                <a:ext cx="92" cy="457"/>
              </a:xfrm>
              <a:custGeom>
                <a:avLst/>
                <a:gdLst>
                  <a:gd name="T0" fmla="*/ 6 w 460"/>
                  <a:gd name="T1" fmla="*/ 1705 h 2284"/>
                  <a:gd name="T2" fmla="*/ 6 w 460"/>
                  <a:gd name="T3" fmla="*/ 1574 h 2284"/>
                  <a:gd name="T4" fmla="*/ 6 w 460"/>
                  <a:gd name="T5" fmla="*/ 1431 h 2284"/>
                  <a:gd name="T6" fmla="*/ 7 w 460"/>
                  <a:gd name="T7" fmla="*/ 1282 h 2284"/>
                  <a:gd name="T8" fmla="*/ 8 w 460"/>
                  <a:gd name="T9" fmla="*/ 1127 h 2284"/>
                  <a:gd name="T10" fmla="*/ 11 w 460"/>
                  <a:gd name="T11" fmla="*/ 971 h 2284"/>
                  <a:gd name="T12" fmla="*/ 13 w 460"/>
                  <a:gd name="T13" fmla="*/ 816 h 2284"/>
                  <a:gd name="T14" fmla="*/ 18 w 460"/>
                  <a:gd name="T15" fmla="*/ 666 h 2284"/>
                  <a:gd name="T16" fmla="*/ 27 w 460"/>
                  <a:gd name="T17" fmla="*/ 457 h 2284"/>
                  <a:gd name="T18" fmla="*/ 38 w 460"/>
                  <a:gd name="T19" fmla="*/ 278 h 2284"/>
                  <a:gd name="T20" fmla="*/ 50 w 460"/>
                  <a:gd name="T21" fmla="*/ 181 h 2284"/>
                  <a:gd name="T22" fmla="*/ 61 w 460"/>
                  <a:gd name="T23" fmla="*/ 120 h 2284"/>
                  <a:gd name="T24" fmla="*/ 71 w 460"/>
                  <a:gd name="T25" fmla="*/ 85 h 2284"/>
                  <a:gd name="T26" fmla="*/ 83 w 460"/>
                  <a:gd name="T27" fmla="*/ 56 h 2284"/>
                  <a:gd name="T28" fmla="*/ 97 w 460"/>
                  <a:gd name="T29" fmla="*/ 32 h 2284"/>
                  <a:gd name="T30" fmla="*/ 113 w 460"/>
                  <a:gd name="T31" fmla="*/ 15 h 2284"/>
                  <a:gd name="T32" fmla="*/ 132 w 460"/>
                  <a:gd name="T33" fmla="*/ 4 h 2284"/>
                  <a:gd name="T34" fmla="*/ 154 w 460"/>
                  <a:gd name="T35" fmla="*/ 0 h 2284"/>
                  <a:gd name="T36" fmla="*/ 179 w 460"/>
                  <a:gd name="T37" fmla="*/ 2 h 2284"/>
                  <a:gd name="T38" fmla="*/ 208 w 460"/>
                  <a:gd name="T39" fmla="*/ 11 h 2284"/>
                  <a:gd name="T40" fmla="*/ 237 w 460"/>
                  <a:gd name="T41" fmla="*/ 27 h 2284"/>
                  <a:gd name="T42" fmla="*/ 263 w 460"/>
                  <a:gd name="T43" fmla="*/ 50 h 2284"/>
                  <a:gd name="T44" fmla="*/ 289 w 460"/>
                  <a:gd name="T45" fmla="*/ 76 h 2284"/>
                  <a:gd name="T46" fmla="*/ 313 w 460"/>
                  <a:gd name="T47" fmla="*/ 107 h 2284"/>
                  <a:gd name="T48" fmla="*/ 335 w 460"/>
                  <a:gd name="T49" fmla="*/ 143 h 2284"/>
                  <a:gd name="T50" fmla="*/ 357 w 460"/>
                  <a:gd name="T51" fmla="*/ 182 h 2284"/>
                  <a:gd name="T52" fmla="*/ 375 w 460"/>
                  <a:gd name="T53" fmla="*/ 223 h 2284"/>
                  <a:gd name="T54" fmla="*/ 400 w 460"/>
                  <a:gd name="T55" fmla="*/ 289 h 2284"/>
                  <a:gd name="T56" fmla="*/ 426 w 460"/>
                  <a:gd name="T57" fmla="*/ 383 h 2284"/>
                  <a:gd name="T58" fmla="*/ 445 w 460"/>
                  <a:gd name="T59" fmla="*/ 478 h 2284"/>
                  <a:gd name="T60" fmla="*/ 454 w 460"/>
                  <a:gd name="T61" fmla="*/ 570 h 2284"/>
                  <a:gd name="T62" fmla="*/ 456 w 460"/>
                  <a:gd name="T63" fmla="*/ 661 h 2284"/>
                  <a:gd name="T64" fmla="*/ 459 w 460"/>
                  <a:gd name="T65" fmla="*/ 794 h 2284"/>
                  <a:gd name="T66" fmla="*/ 460 w 460"/>
                  <a:gd name="T67" fmla="*/ 967 h 2284"/>
                  <a:gd name="T68" fmla="*/ 456 w 460"/>
                  <a:gd name="T69" fmla="*/ 1173 h 2284"/>
                  <a:gd name="T70" fmla="*/ 449 w 460"/>
                  <a:gd name="T71" fmla="*/ 1344 h 2284"/>
                  <a:gd name="T72" fmla="*/ 440 w 460"/>
                  <a:gd name="T73" fmla="*/ 1464 h 2284"/>
                  <a:gd name="T74" fmla="*/ 429 w 460"/>
                  <a:gd name="T75" fmla="*/ 1587 h 2284"/>
                  <a:gd name="T76" fmla="*/ 413 w 460"/>
                  <a:gd name="T77" fmla="*/ 1714 h 2284"/>
                  <a:gd name="T78" fmla="*/ 393 w 460"/>
                  <a:gd name="T79" fmla="*/ 1841 h 2284"/>
                  <a:gd name="T80" fmla="*/ 368 w 460"/>
                  <a:gd name="T81" fmla="*/ 1968 h 2284"/>
                  <a:gd name="T82" fmla="*/ 338 w 460"/>
                  <a:gd name="T83" fmla="*/ 2095 h 2284"/>
                  <a:gd name="T84" fmla="*/ 303 w 460"/>
                  <a:gd name="T85" fmla="*/ 2222 h 2284"/>
                  <a:gd name="T86" fmla="*/ 273 w 460"/>
                  <a:gd name="T87" fmla="*/ 2283 h 2284"/>
                  <a:gd name="T88" fmla="*/ 209 w 460"/>
                  <a:gd name="T89" fmla="*/ 2268 h 2284"/>
                  <a:gd name="T90" fmla="*/ 142 w 460"/>
                  <a:gd name="T91" fmla="*/ 2248 h 2284"/>
                  <a:gd name="T92" fmla="*/ 97 w 460"/>
                  <a:gd name="T93" fmla="*/ 2228 h 2284"/>
                  <a:gd name="T94" fmla="*/ 67 w 460"/>
                  <a:gd name="T95" fmla="*/ 2212 h 2284"/>
                  <a:gd name="T96" fmla="*/ 50 w 460"/>
                  <a:gd name="T97" fmla="*/ 2198 h 2284"/>
                  <a:gd name="T98" fmla="*/ 35 w 460"/>
                  <a:gd name="T99" fmla="*/ 2184 h 2284"/>
                  <a:gd name="T100" fmla="*/ 25 w 460"/>
                  <a:gd name="T101" fmla="*/ 2168 h 2284"/>
                  <a:gd name="T102" fmla="*/ 15 w 460"/>
                  <a:gd name="T103" fmla="*/ 2142 h 2284"/>
                  <a:gd name="T104" fmla="*/ 6 w 460"/>
                  <a:gd name="T105" fmla="*/ 2093 h 2284"/>
                  <a:gd name="T106" fmla="*/ 2 w 460"/>
                  <a:gd name="T107" fmla="*/ 2032 h 2284"/>
                  <a:gd name="T108" fmla="*/ 0 w 460"/>
                  <a:gd name="T109" fmla="*/ 1964 h 2284"/>
                  <a:gd name="T110" fmla="*/ 1 w 460"/>
                  <a:gd name="T111" fmla="*/ 1868 h 2284"/>
                  <a:gd name="T112" fmla="*/ 5 w 460"/>
                  <a:gd name="T113" fmla="*/ 1778 h 2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284"/>
                  <a:gd name="T173" fmla="*/ 460 w 460"/>
                  <a:gd name="T174" fmla="*/ 2284 h 2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284">
                    <a:moveTo>
                      <a:pt x="6" y="1765"/>
                    </a:moveTo>
                    <a:lnTo>
                      <a:pt x="6" y="1705"/>
                    </a:lnTo>
                    <a:lnTo>
                      <a:pt x="6" y="1641"/>
                    </a:lnTo>
                    <a:lnTo>
                      <a:pt x="6" y="1574"/>
                    </a:lnTo>
                    <a:lnTo>
                      <a:pt x="6" y="1504"/>
                    </a:lnTo>
                    <a:lnTo>
                      <a:pt x="6" y="1431"/>
                    </a:lnTo>
                    <a:lnTo>
                      <a:pt x="7" y="1358"/>
                    </a:lnTo>
                    <a:lnTo>
                      <a:pt x="7" y="1282"/>
                    </a:lnTo>
                    <a:lnTo>
                      <a:pt x="7" y="1206"/>
                    </a:lnTo>
                    <a:lnTo>
                      <a:pt x="8" y="1127"/>
                    </a:lnTo>
                    <a:lnTo>
                      <a:pt x="10" y="1050"/>
                    </a:lnTo>
                    <a:lnTo>
                      <a:pt x="11" y="971"/>
                    </a:lnTo>
                    <a:lnTo>
                      <a:pt x="12" y="894"/>
                    </a:lnTo>
                    <a:lnTo>
                      <a:pt x="13" y="816"/>
                    </a:lnTo>
                    <a:lnTo>
                      <a:pt x="16" y="740"/>
                    </a:lnTo>
                    <a:lnTo>
                      <a:pt x="18" y="666"/>
                    </a:lnTo>
                    <a:lnTo>
                      <a:pt x="21" y="594"/>
                    </a:lnTo>
                    <a:lnTo>
                      <a:pt x="27" y="457"/>
                    </a:lnTo>
                    <a:lnTo>
                      <a:pt x="35" y="334"/>
                    </a:lnTo>
                    <a:lnTo>
                      <a:pt x="38" y="278"/>
                    </a:lnTo>
                    <a:lnTo>
                      <a:pt x="43" y="227"/>
                    </a:lnTo>
                    <a:lnTo>
                      <a:pt x="50" y="181"/>
                    </a:lnTo>
                    <a:lnTo>
                      <a:pt x="57" y="138"/>
                    </a:lnTo>
                    <a:lnTo>
                      <a:pt x="61" y="120"/>
                    </a:lnTo>
                    <a:lnTo>
                      <a:pt x="66" y="101"/>
                    </a:lnTo>
                    <a:lnTo>
                      <a:pt x="71" y="85"/>
                    </a:lnTo>
                    <a:lnTo>
                      <a:pt x="77" y="70"/>
                    </a:lnTo>
                    <a:lnTo>
                      <a:pt x="83" y="56"/>
                    </a:lnTo>
                    <a:lnTo>
                      <a:pt x="90" y="44"/>
                    </a:lnTo>
                    <a:lnTo>
                      <a:pt x="97" y="32"/>
                    </a:lnTo>
                    <a:lnTo>
                      <a:pt x="104" y="24"/>
                    </a:lnTo>
                    <a:lnTo>
                      <a:pt x="113" y="15"/>
                    </a:lnTo>
                    <a:lnTo>
                      <a:pt x="122" y="9"/>
                    </a:lnTo>
                    <a:lnTo>
                      <a:pt x="132" y="4"/>
                    </a:lnTo>
                    <a:lnTo>
                      <a:pt x="143" y="1"/>
                    </a:lnTo>
                    <a:lnTo>
                      <a:pt x="154" y="0"/>
                    </a:lnTo>
                    <a:lnTo>
                      <a:pt x="167" y="0"/>
                    </a:lnTo>
                    <a:lnTo>
                      <a:pt x="179" y="2"/>
                    </a:lnTo>
                    <a:lnTo>
                      <a:pt x="193" y="6"/>
                    </a:lnTo>
                    <a:lnTo>
                      <a:pt x="208" y="11"/>
                    </a:lnTo>
                    <a:lnTo>
                      <a:pt x="223" y="19"/>
                    </a:lnTo>
                    <a:lnTo>
                      <a:pt x="237" y="27"/>
                    </a:lnTo>
                    <a:lnTo>
                      <a:pt x="250" y="39"/>
                    </a:lnTo>
                    <a:lnTo>
                      <a:pt x="263" y="50"/>
                    </a:lnTo>
                    <a:lnTo>
                      <a:pt x="277" y="62"/>
                    </a:lnTo>
                    <a:lnTo>
                      <a:pt x="289" y="76"/>
                    </a:lnTo>
                    <a:lnTo>
                      <a:pt x="302" y="91"/>
                    </a:lnTo>
                    <a:lnTo>
                      <a:pt x="313" y="107"/>
                    </a:lnTo>
                    <a:lnTo>
                      <a:pt x="324" y="125"/>
                    </a:lnTo>
                    <a:lnTo>
                      <a:pt x="335" y="143"/>
                    </a:lnTo>
                    <a:lnTo>
                      <a:pt x="345" y="162"/>
                    </a:lnTo>
                    <a:lnTo>
                      <a:pt x="357" y="182"/>
                    </a:lnTo>
                    <a:lnTo>
                      <a:pt x="365" y="202"/>
                    </a:lnTo>
                    <a:lnTo>
                      <a:pt x="375" y="223"/>
                    </a:lnTo>
                    <a:lnTo>
                      <a:pt x="384" y="244"/>
                    </a:lnTo>
                    <a:lnTo>
                      <a:pt x="400" y="289"/>
                    </a:lnTo>
                    <a:lnTo>
                      <a:pt x="414" y="336"/>
                    </a:lnTo>
                    <a:lnTo>
                      <a:pt x="426" y="383"/>
                    </a:lnTo>
                    <a:lnTo>
                      <a:pt x="436" y="430"/>
                    </a:lnTo>
                    <a:lnTo>
                      <a:pt x="445" y="478"/>
                    </a:lnTo>
                    <a:lnTo>
                      <a:pt x="450" y="524"/>
                    </a:lnTo>
                    <a:lnTo>
                      <a:pt x="454" y="570"/>
                    </a:lnTo>
                    <a:lnTo>
                      <a:pt x="455" y="614"/>
                    </a:lnTo>
                    <a:lnTo>
                      <a:pt x="456" y="661"/>
                    </a:lnTo>
                    <a:lnTo>
                      <a:pt x="458" y="723"/>
                    </a:lnTo>
                    <a:lnTo>
                      <a:pt x="459" y="794"/>
                    </a:lnTo>
                    <a:lnTo>
                      <a:pt x="460" y="876"/>
                    </a:lnTo>
                    <a:lnTo>
                      <a:pt x="460" y="967"/>
                    </a:lnTo>
                    <a:lnTo>
                      <a:pt x="459" y="1066"/>
                    </a:lnTo>
                    <a:lnTo>
                      <a:pt x="456" y="1173"/>
                    </a:lnTo>
                    <a:lnTo>
                      <a:pt x="453" y="1285"/>
                    </a:lnTo>
                    <a:lnTo>
                      <a:pt x="449" y="1344"/>
                    </a:lnTo>
                    <a:lnTo>
                      <a:pt x="445" y="1403"/>
                    </a:lnTo>
                    <a:lnTo>
                      <a:pt x="440" y="1464"/>
                    </a:lnTo>
                    <a:lnTo>
                      <a:pt x="435" y="1525"/>
                    </a:lnTo>
                    <a:lnTo>
                      <a:pt x="429" y="1587"/>
                    </a:lnTo>
                    <a:lnTo>
                      <a:pt x="421" y="1650"/>
                    </a:lnTo>
                    <a:lnTo>
                      <a:pt x="413" y="1714"/>
                    </a:lnTo>
                    <a:lnTo>
                      <a:pt x="403" y="1777"/>
                    </a:lnTo>
                    <a:lnTo>
                      <a:pt x="393" y="1841"/>
                    </a:lnTo>
                    <a:lnTo>
                      <a:pt x="382" y="1904"/>
                    </a:lnTo>
                    <a:lnTo>
                      <a:pt x="368" y="1968"/>
                    </a:lnTo>
                    <a:lnTo>
                      <a:pt x="354" y="2033"/>
                    </a:lnTo>
                    <a:lnTo>
                      <a:pt x="338" y="2095"/>
                    </a:lnTo>
                    <a:lnTo>
                      <a:pt x="322" y="2159"/>
                    </a:lnTo>
                    <a:lnTo>
                      <a:pt x="303" y="2222"/>
                    </a:lnTo>
                    <a:lnTo>
                      <a:pt x="283" y="2284"/>
                    </a:lnTo>
                    <a:lnTo>
                      <a:pt x="273" y="2283"/>
                    </a:lnTo>
                    <a:lnTo>
                      <a:pt x="247" y="2276"/>
                    </a:lnTo>
                    <a:lnTo>
                      <a:pt x="209" y="2268"/>
                    </a:lnTo>
                    <a:lnTo>
                      <a:pt x="164" y="2255"/>
                    </a:lnTo>
                    <a:lnTo>
                      <a:pt x="142" y="2248"/>
                    </a:lnTo>
                    <a:lnTo>
                      <a:pt x="118" y="2239"/>
                    </a:lnTo>
                    <a:lnTo>
                      <a:pt x="97" y="2228"/>
                    </a:lnTo>
                    <a:lnTo>
                      <a:pt x="76" y="2217"/>
                    </a:lnTo>
                    <a:lnTo>
                      <a:pt x="67" y="2212"/>
                    </a:lnTo>
                    <a:lnTo>
                      <a:pt x="57" y="2205"/>
                    </a:lnTo>
                    <a:lnTo>
                      <a:pt x="50" y="2198"/>
                    </a:lnTo>
                    <a:lnTo>
                      <a:pt x="42" y="2192"/>
                    </a:lnTo>
                    <a:lnTo>
                      <a:pt x="35" y="2184"/>
                    </a:lnTo>
                    <a:lnTo>
                      <a:pt x="30" y="2177"/>
                    </a:lnTo>
                    <a:lnTo>
                      <a:pt x="25" y="2168"/>
                    </a:lnTo>
                    <a:lnTo>
                      <a:pt x="21" y="2160"/>
                    </a:lnTo>
                    <a:lnTo>
                      <a:pt x="15" y="2142"/>
                    </a:lnTo>
                    <a:lnTo>
                      <a:pt x="10" y="2119"/>
                    </a:lnTo>
                    <a:lnTo>
                      <a:pt x="6" y="2093"/>
                    </a:lnTo>
                    <a:lnTo>
                      <a:pt x="3" y="2063"/>
                    </a:lnTo>
                    <a:lnTo>
                      <a:pt x="2" y="2032"/>
                    </a:lnTo>
                    <a:lnTo>
                      <a:pt x="1" y="1998"/>
                    </a:lnTo>
                    <a:lnTo>
                      <a:pt x="0" y="1964"/>
                    </a:lnTo>
                    <a:lnTo>
                      <a:pt x="0" y="1931"/>
                    </a:lnTo>
                    <a:lnTo>
                      <a:pt x="1" y="1868"/>
                    </a:lnTo>
                    <a:lnTo>
                      <a:pt x="3" y="1815"/>
                    </a:lnTo>
                    <a:lnTo>
                      <a:pt x="5" y="1778"/>
                    </a:lnTo>
                    <a:lnTo>
                      <a:pt x="6" y="1765"/>
                    </a:lnTo>
                    <a:close/>
                  </a:path>
                </a:pathLst>
              </a:custGeom>
              <a:solidFill>
                <a:srgbClr val="FFFEF1"/>
              </a:solidFill>
              <a:ln w="9525">
                <a:noFill/>
                <a:round/>
                <a:headEnd/>
                <a:tailEnd/>
              </a:ln>
            </p:spPr>
            <p:txBody>
              <a:bodyPr/>
              <a:lstStyle/>
              <a:p>
                <a:endParaRPr lang="en-US"/>
              </a:p>
            </p:txBody>
          </p:sp>
          <p:sp>
            <p:nvSpPr>
              <p:cNvPr id="1565" name="Freeform 114"/>
              <p:cNvSpPr>
                <a:spLocks/>
              </p:cNvSpPr>
              <p:nvPr/>
            </p:nvSpPr>
            <p:spPr bwMode="auto">
              <a:xfrm>
                <a:off x="3017" y="183"/>
                <a:ext cx="92" cy="457"/>
              </a:xfrm>
              <a:custGeom>
                <a:avLst/>
                <a:gdLst>
                  <a:gd name="T0" fmla="*/ 6 w 460"/>
                  <a:gd name="T1" fmla="*/ 1705 h 2284"/>
                  <a:gd name="T2" fmla="*/ 6 w 460"/>
                  <a:gd name="T3" fmla="*/ 1574 h 2284"/>
                  <a:gd name="T4" fmla="*/ 6 w 460"/>
                  <a:gd name="T5" fmla="*/ 1431 h 2284"/>
                  <a:gd name="T6" fmla="*/ 7 w 460"/>
                  <a:gd name="T7" fmla="*/ 1282 h 2284"/>
                  <a:gd name="T8" fmla="*/ 8 w 460"/>
                  <a:gd name="T9" fmla="*/ 1127 h 2284"/>
                  <a:gd name="T10" fmla="*/ 11 w 460"/>
                  <a:gd name="T11" fmla="*/ 971 h 2284"/>
                  <a:gd name="T12" fmla="*/ 13 w 460"/>
                  <a:gd name="T13" fmla="*/ 816 h 2284"/>
                  <a:gd name="T14" fmla="*/ 18 w 460"/>
                  <a:gd name="T15" fmla="*/ 666 h 2284"/>
                  <a:gd name="T16" fmla="*/ 27 w 460"/>
                  <a:gd name="T17" fmla="*/ 457 h 2284"/>
                  <a:gd name="T18" fmla="*/ 38 w 460"/>
                  <a:gd name="T19" fmla="*/ 278 h 2284"/>
                  <a:gd name="T20" fmla="*/ 50 w 460"/>
                  <a:gd name="T21" fmla="*/ 181 h 2284"/>
                  <a:gd name="T22" fmla="*/ 61 w 460"/>
                  <a:gd name="T23" fmla="*/ 120 h 2284"/>
                  <a:gd name="T24" fmla="*/ 71 w 460"/>
                  <a:gd name="T25" fmla="*/ 85 h 2284"/>
                  <a:gd name="T26" fmla="*/ 83 w 460"/>
                  <a:gd name="T27" fmla="*/ 56 h 2284"/>
                  <a:gd name="T28" fmla="*/ 97 w 460"/>
                  <a:gd name="T29" fmla="*/ 32 h 2284"/>
                  <a:gd name="T30" fmla="*/ 113 w 460"/>
                  <a:gd name="T31" fmla="*/ 15 h 2284"/>
                  <a:gd name="T32" fmla="*/ 132 w 460"/>
                  <a:gd name="T33" fmla="*/ 4 h 2284"/>
                  <a:gd name="T34" fmla="*/ 154 w 460"/>
                  <a:gd name="T35" fmla="*/ 0 h 2284"/>
                  <a:gd name="T36" fmla="*/ 179 w 460"/>
                  <a:gd name="T37" fmla="*/ 2 h 2284"/>
                  <a:gd name="T38" fmla="*/ 208 w 460"/>
                  <a:gd name="T39" fmla="*/ 11 h 2284"/>
                  <a:gd name="T40" fmla="*/ 237 w 460"/>
                  <a:gd name="T41" fmla="*/ 27 h 2284"/>
                  <a:gd name="T42" fmla="*/ 263 w 460"/>
                  <a:gd name="T43" fmla="*/ 50 h 2284"/>
                  <a:gd name="T44" fmla="*/ 289 w 460"/>
                  <a:gd name="T45" fmla="*/ 76 h 2284"/>
                  <a:gd name="T46" fmla="*/ 313 w 460"/>
                  <a:gd name="T47" fmla="*/ 107 h 2284"/>
                  <a:gd name="T48" fmla="*/ 335 w 460"/>
                  <a:gd name="T49" fmla="*/ 143 h 2284"/>
                  <a:gd name="T50" fmla="*/ 357 w 460"/>
                  <a:gd name="T51" fmla="*/ 182 h 2284"/>
                  <a:gd name="T52" fmla="*/ 375 w 460"/>
                  <a:gd name="T53" fmla="*/ 223 h 2284"/>
                  <a:gd name="T54" fmla="*/ 400 w 460"/>
                  <a:gd name="T55" fmla="*/ 289 h 2284"/>
                  <a:gd name="T56" fmla="*/ 426 w 460"/>
                  <a:gd name="T57" fmla="*/ 383 h 2284"/>
                  <a:gd name="T58" fmla="*/ 445 w 460"/>
                  <a:gd name="T59" fmla="*/ 478 h 2284"/>
                  <a:gd name="T60" fmla="*/ 454 w 460"/>
                  <a:gd name="T61" fmla="*/ 570 h 2284"/>
                  <a:gd name="T62" fmla="*/ 456 w 460"/>
                  <a:gd name="T63" fmla="*/ 661 h 2284"/>
                  <a:gd name="T64" fmla="*/ 459 w 460"/>
                  <a:gd name="T65" fmla="*/ 794 h 2284"/>
                  <a:gd name="T66" fmla="*/ 460 w 460"/>
                  <a:gd name="T67" fmla="*/ 967 h 2284"/>
                  <a:gd name="T68" fmla="*/ 456 w 460"/>
                  <a:gd name="T69" fmla="*/ 1173 h 2284"/>
                  <a:gd name="T70" fmla="*/ 449 w 460"/>
                  <a:gd name="T71" fmla="*/ 1344 h 2284"/>
                  <a:gd name="T72" fmla="*/ 440 w 460"/>
                  <a:gd name="T73" fmla="*/ 1464 h 2284"/>
                  <a:gd name="T74" fmla="*/ 429 w 460"/>
                  <a:gd name="T75" fmla="*/ 1587 h 2284"/>
                  <a:gd name="T76" fmla="*/ 413 w 460"/>
                  <a:gd name="T77" fmla="*/ 1714 h 2284"/>
                  <a:gd name="T78" fmla="*/ 393 w 460"/>
                  <a:gd name="T79" fmla="*/ 1841 h 2284"/>
                  <a:gd name="T80" fmla="*/ 368 w 460"/>
                  <a:gd name="T81" fmla="*/ 1968 h 2284"/>
                  <a:gd name="T82" fmla="*/ 338 w 460"/>
                  <a:gd name="T83" fmla="*/ 2095 h 2284"/>
                  <a:gd name="T84" fmla="*/ 303 w 460"/>
                  <a:gd name="T85" fmla="*/ 2222 h 2284"/>
                  <a:gd name="T86" fmla="*/ 273 w 460"/>
                  <a:gd name="T87" fmla="*/ 2283 h 2284"/>
                  <a:gd name="T88" fmla="*/ 209 w 460"/>
                  <a:gd name="T89" fmla="*/ 2268 h 2284"/>
                  <a:gd name="T90" fmla="*/ 142 w 460"/>
                  <a:gd name="T91" fmla="*/ 2248 h 2284"/>
                  <a:gd name="T92" fmla="*/ 97 w 460"/>
                  <a:gd name="T93" fmla="*/ 2228 h 2284"/>
                  <a:gd name="T94" fmla="*/ 67 w 460"/>
                  <a:gd name="T95" fmla="*/ 2212 h 2284"/>
                  <a:gd name="T96" fmla="*/ 50 w 460"/>
                  <a:gd name="T97" fmla="*/ 2198 h 2284"/>
                  <a:gd name="T98" fmla="*/ 35 w 460"/>
                  <a:gd name="T99" fmla="*/ 2184 h 2284"/>
                  <a:gd name="T100" fmla="*/ 25 w 460"/>
                  <a:gd name="T101" fmla="*/ 2168 h 2284"/>
                  <a:gd name="T102" fmla="*/ 15 w 460"/>
                  <a:gd name="T103" fmla="*/ 2142 h 2284"/>
                  <a:gd name="T104" fmla="*/ 6 w 460"/>
                  <a:gd name="T105" fmla="*/ 2093 h 2284"/>
                  <a:gd name="T106" fmla="*/ 2 w 460"/>
                  <a:gd name="T107" fmla="*/ 2032 h 2284"/>
                  <a:gd name="T108" fmla="*/ 0 w 460"/>
                  <a:gd name="T109" fmla="*/ 1964 h 2284"/>
                  <a:gd name="T110" fmla="*/ 1 w 460"/>
                  <a:gd name="T111" fmla="*/ 1868 h 2284"/>
                  <a:gd name="T112" fmla="*/ 5 w 460"/>
                  <a:gd name="T113" fmla="*/ 1778 h 2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284"/>
                  <a:gd name="T173" fmla="*/ 460 w 460"/>
                  <a:gd name="T174" fmla="*/ 2284 h 2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284">
                    <a:moveTo>
                      <a:pt x="6" y="1765"/>
                    </a:moveTo>
                    <a:lnTo>
                      <a:pt x="6" y="1705"/>
                    </a:lnTo>
                    <a:lnTo>
                      <a:pt x="6" y="1641"/>
                    </a:lnTo>
                    <a:lnTo>
                      <a:pt x="6" y="1574"/>
                    </a:lnTo>
                    <a:lnTo>
                      <a:pt x="6" y="1504"/>
                    </a:lnTo>
                    <a:lnTo>
                      <a:pt x="6" y="1431"/>
                    </a:lnTo>
                    <a:lnTo>
                      <a:pt x="7" y="1358"/>
                    </a:lnTo>
                    <a:lnTo>
                      <a:pt x="7" y="1282"/>
                    </a:lnTo>
                    <a:lnTo>
                      <a:pt x="7" y="1206"/>
                    </a:lnTo>
                    <a:lnTo>
                      <a:pt x="8" y="1127"/>
                    </a:lnTo>
                    <a:lnTo>
                      <a:pt x="10" y="1050"/>
                    </a:lnTo>
                    <a:lnTo>
                      <a:pt x="11" y="971"/>
                    </a:lnTo>
                    <a:lnTo>
                      <a:pt x="12" y="894"/>
                    </a:lnTo>
                    <a:lnTo>
                      <a:pt x="13" y="816"/>
                    </a:lnTo>
                    <a:lnTo>
                      <a:pt x="16" y="740"/>
                    </a:lnTo>
                    <a:lnTo>
                      <a:pt x="18" y="666"/>
                    </a:lnTo>
                    <a:lnTo>
                      <a:pt x="21" y="594"/>
                    </a:lnTo>
                    <a:lnTo>
                      <a:pt x="27" y="457"/>
                    </a:lnTo>
                    <a:lnTo>
                      <a:pt x="35" y="334"/>
                    </a:lnTo>
                    <a:lnTo>
                      <a:pt x="38" y="278"/>
                    </a:lnTo>
                    <a:lnTo>
                      <a:pt x="43" y="227"/>
                    </a:lnTo>
                    <a:lnTo>
                      <a:pt x="50" y="181"/>
                    </a:lnTo>
                    <a:lnTo>
                      <a:pt x="57" y="138"/>
                    </a:lnTo>
                    <a:lnTo>
                      <a:pt x="61" y="120"/>
                    </a:lnTo>
                    <a:lnTo>
                      <a:pt x="66" y="101"/>
                    </a:lnTo>
                    <a:lnTo>
                      <a:pt x="71" y="85"/>
                    </a:lnTo>
                    <a:lnTo>
                      <a:pt x="77" y="70"/>
                    </a:lnTo>
                    <a:lnTo>
                      <a:pt x="83" y="56"/>
                    </a:lnTo>
                    <a:lnTo>
                      <a:pt x="90" y="44"/>
                    </a:lnTo>
                    <a:lnTo>
                      <a:pt x="97" y="32"/>
                    </a:lnTo>
                    <a:lnTo>
                      <a:pt x="104" y="24"/>
                    </a:lnTo>
                    <a:lnTo>
                      <a:pt x="113" y="15"/>
                    </a:lnTo>
                    <a:lnTo>
                      <a:pt x="122" y="9"/>
                    </a:lnTo>
                    <a:lnTo>
                      <a:pt x="132" y="4"/>
                    </a:lnTo>
                    <a:lnTo>
                      <a:pt x="143" y="1"/>
                    </a:lnTo>
                    <a:lnTo>
                      <a:pt x="154" y="0"/>
                    </a:lnTo>
                    <a:lnTo>
                      <a:pt x="167" y="0"/>
                    </a:lnTo>
                    <a:lnTo>
                      <a:pt x="179" y="2"/>
                    </a:lnTo>
                    <a:lnTo>
                      <a:pt x="193" y="6"/>
                    </a:lnTo>
                    <a:lnTo>
                      <a:pt x="208" y="11"/>
                    </a:lnTo>
                    <a:lnTo>
                      <a:pt x="223" y="19"/>
                    </a:lnTo>
                    <a:lnTo>
                      <a:pt x="237" y="27"/>
                    </a:lnTo>
                    <a:lnTo>
                      <a:pt x="250" y="39"/>
                    </a:lnTo>
                    <a:lnTo>
                      <a:pt x="263" y="50"/>
                    </a:lnTo>
                    <a:lnTo>
                      <a:pt x="277" y="62"/>
                    </a:lnTo>
                    <a:lnTo>
                      <a:pt x="289" y="76"/>
                    </a:lnTo>
                    <a:lnTo>
                      <a:pt x="302" y="91"/>
                    </a:lnTo>
                    <a:lnTo>
                      <a:pt x="313" y="107"/>
                    </a:lnTo>
                    <a:lnTo>
                      <a:pt x="324" y="125"/>
                    </a:lnTo>
                    <a:lnTo>
                      <a:pt x="335" y="143"/>
                    </a:lnTo>
                    <a:lnTo>
                      <a:pt x="345" y="162"/>
                    </a:lnTo>
                    <a:lnTo>
                      <a:pt x="357" y="182"/>
                    </a:lnTo>
                    <a:lnTo>
                      <a:pt x="365" y="202"/>
                    </a:lnTo>
                    <a:lnTo>
                      <a:pt x="375" y="223"/>
                    </a:lnTo>
                    <a:lnTo>
                      <a:pt x="384" y="244"/>
                    </a:lnTo>
                    <a:lnTo>
                      <a:pt x="400" y="289"/>
                    </a:lnTo>
                    <a:lnTo>
                      <a:pt x="414" y="336"/>
                    </a:lnTo>
                    <a:lnTo>
                      <a:pt x="426" y="383"/>
                    </a:lnTo>
                    <a:lnTo>
                      <a:pt x="436" y="430"/>
                    </a:lnTo>
                    <a:lnTo>
                      <a:pt x="445" y="478"/>
                    </a:lnTo>
                    <a:lnTo>
                      <a:pt x="450" y="524"/>
                    </a:lnTo>
                    <a:lnTo>
                      <a:pt x="454" y="570"/>
                    </a:lnTo>
                    <a:lnTo>
                      <a:pt x="455" y="614"/>
                    </a:lnTo>
                    <a:lnTo>
                      <a:pt x="456" y="661"/>
                    </a:lnTo>
                    <a:lnTo>
                      <a:pt x="458" y="723"/>
                    </a:lnTo>
                    <a:lnTo>
                      <a:pt x="459" y="794"/>
                    </a:lnTo>
                    <a:lnTo>
                      <a:pt x="460" y="876"/>
                    </a:lnTo>
                    <a:lnTo>
                      <a:pt x="460" y="967"/>
                    </a:lnTo>
                    <a:lnTo>
                      <a:pt x="459" y="1066"/>
                    </a:lnTo>
                    <a:lnTo>
                      <a:pt x="456" y="1173"/>
                    </a:lnTo>
                    <a:lnTo>
                      <a:pt x="453" y="1285"/>
                    </a:lnTo>
                    <a:lnTo>
                      <a:pt x="449" y="1344"/>
                    </a:lnTo>
                    <a:lnTo>
                      <a:pt x="445" y="1403"/>
                    </a:lnTo>
                    <a:lnTo>
                      <a:pt x="440" y="1464"/>
                    </a:lnTo>
                    <a:lnTo>
                      <a:pt x="435" y="1525"/>
                    </a:lnTo>
                    <a:lnTo>
                      <a:pt x="429" y="1587"/>
                    </a:lnTo>
                    <a:lnTo>
                      <a:pt x="421" y="1650"/>
                    </a:lnTo>
                    <a:lnTo>
                      <a:pt x="413" y="1714"/>
                    </a:lnTo>
                    <a:lnTo>
                      <a:pt x="403" y="1777"/>
                    </a:lnTo>
                    <a:lnTo>
                      <a:pt x="393" y="1841"/>
                    </a:lnTo>
                    <a:lnTo>
                      <a:pt x="382" y="1904"/>
                    </a:lnTo>
                    <a:lnTo>
                      <a:pt x="368" y="1968"/>
                    </a:lnTo>
                    <a:lnTo>
                      <a:pt x="354" y="2033"/>
                    </a:lnTo>
                    <a:lnTo>
                      <a:pt x="338" y="2095"/>
                    </a:lnTo>
                    <a:lnTo>
                      <a:pt x="322" y="2159"/>
                    </a:lnTo>
                    <a:lnTo>
                      <a:pt x="303" y="2222"/>
                    </a:lnTo>
                    <a:lnTo>
                      <a:pt x="283" y="2284"/>
                    </a:lnTo>
                    <a:lnTo>
                      <a:pt x="273" y="2283"/>
                    </a:lnTo>
                    <a:lnTo>
                      <a:pt x="247" y="2276"/>
                    </a:lnTo>
                    <a:lnTo>
                      <a:pt x="209" y="2268"/>
                    </a:lnTo>
                    <a:lnTo>
                      <a:pt x="164" y="2255"/>
                    </a:lnTo>
                    <a:lnTo>
                      <a:pt x="142" y="2248"/>
                    </a:lnTo>
                    <a:lnTo>
                      <a:pt x="118" y="2239"/>
                    </a:lnTo>
                    <a:lnTo>
                      <a:pt x="97" y="2228"/>
                    </a:lnTo>
                    <a:lnTo>
                      <a:pt x="76" y="2217"/>
                    </a:lnTo>
                    <a:lnTo>
                      <a:pt x="67" y="2212"/>
                    </a:lnTo>
                    <a:lnTo>
                      <a:pt x="57" y="2205"/>
                    </a:lnTo>
                    <a:lnTo>
                      <a:pt x="50" y="2198"/>
                    </a:lnTo>
                    <a:lnTo>
                      <a:pt x="42" y="2192"/>
                    </a:lnTo>
                    <a:lnTo>
                      <a:pt x="35" y="2184"/>
                    </a:lnTo>
                    <a:lnTo>
                      <a:pt x="30" y="2177"/>
                    </a:lnTo>
                    <a:lnTo>
                      <a:pt x="25" y="2168"/>
                    </a:lnTo>
                    <a:lnTo>
                      <a:pt x="21" y="2160"/>
                    </a:lnTo>
                    <a:lnTo>
                      <a:pt x="15" y="2142"/>
                    </a:lnTo>
                    <a:lnTo>
                      <a:pt x="10" y="2119"/>
                    </a:lnTo>
                    <a:lnTo>
                      <a:pt x="6" y="2093"/>
                    </a:lnTo>
                    <a:lnTo>
                      <a:pt x="3" y="2063"/>
                    </a:lnTo>
                    <a:lnTo>
                      <a:pt x="2" y="2032"/>
                    </a:lnTo>
                    <a:lnTo>
                      <a:pt x="1" y="1998"/>
                    </a:lnTo>
                    <a:lnTo>
                      <a:pt x="0" y="1964"/>
                    </a:lnTo>
                    <a:lnTo>
                      <a:pt x="0" y="1931"/>
                    </a:lnTo>
                    <a:lnTo>
                      <a:pt x="1" y="1868"/>
                    </a:lnTo>
                    <a:lnTo>
                      <a:pt x="3" y="1815"/>
                    </a:lnTo>
                    <a:lnTo>
                      <a:pt x="5" y="1778"/>
                    </a:lnTo>
                    <a:lnTo>
                      <a:pt x="6" y="1765"/>
                    </a:lnTo>
                    <a:close/>
                  </a:path>
                </a:pathLst>
              </a:custGeom>
              <a:noFill/>
              <a:ln w="3175">
                <a:solidFill>
                  <a:srgbClr val="1F1A17"/>
                </a:solidFill>
                <a:round/>
                <a:headEnd/>
                <a:tailEnd/>
              </a:ln>
            </p:spPr>
            <p:txBody>
              <a:bodyPr/>
              <a:lstStyle/>
              <a:p>
                <a:endParaRPr lang="en-US"/>
              </a:p>
            </p:txBody>
          </p:sp>
          <p:sp>
            <p:nvSpPr>
              <p:cNvPr id="1566" name="Freeform 115"/>
              <p:cNvSpPr>
                <a:spLocks/>
              </p:cNvSpPr>
              <p:nvPr/>
            </p:nvSpPr>
            <p:spPr bwMode="auto">
              <a:xfrm>
                <a:off x="3033" y="470"/>
                <a:ext cx="37" cy="158"/>
              </a:xfrm>
              <a:custGeom>
                <a:avLst/>
                <a:gdLst>
                  <a:gd name="T0" fmla="*/ 183 w 184"/>
                  <a:gd name="T1" fmla="*/ 60 h 791"/>
                  <a:gd name="T2" fmla="*/ 180 w 184"/>
                  <a:gd name="T3" fmla="*/ 122 h 791"/>
                  <a:gd name="T4" fmla="*/ 178 w 184"/>
                  <a:gd name="T5" fmla="*/ 188 h 791"/>
                  <a:gd name="T6" fmla="*/ 174 w 184"/>
                  <a:gd name="T7" fmla="*/ 258 h 791"/>
                  <a:gd name="T8" fmla="*/ 169 w 184"/>
                  <a:gd name="T9" fmla="*/ 329 h 791"/>
                  <a:gd name="T10" fmla="*/ 164 w 184"/>
                  <a:gd name="T11" fmla="*/ 400 h 791"/>
                  <a:gd name="T12" fmla="*/ 157 w 184"/>
                  <a:gd name="T13" fmla="*/ 473 h 791"/>
                  <a:gd name="T14" fmla="*/ 148 w 184"/>
                  <a:gd name="T15" fmla="*/ 541 h 791"/>
                  <a:gd name="T16" fmla="*/ 138 w 184"/>
                  <a:gd name="T17" fmla="*/ 609 h 791"/>
                  <a:gd name="T18" fmla="*/ 137 w 184"/>
                  <a:gd name="T19" fmla="*/ 615 h 791"/>
                  <a:gd name="T20" fmla="*/ 136 w 184"/>
                  <a:gd name="T21" fmla="*/ 630 h 791"/>
                  <a:gd name="T22" fmla="*/ 133 w 184"/>
                  <a:gd name="T23" fmla="*/ 654 h 791"/>
                  <a:gd name="T24" fmla="*/ 133 w 184"/>
                  <a:gd name="T25" fmla="*/ 681 h 791"/>
                  <a:gd name="T26" fmla="*/ 133 w 184"/>
                  <a:gd name="T27" fmla="*/ 696 h 791"/>
                  <a:gd name="T28" fmla="*/ 134 w 184"/>
                  <a:gd name="T29" fmla="*/ 712 h 791"/>
                  <a:gd name="T30" fmla="*/ 137 w 184"/>
                  <a:gd name="T31" fmla="*/ 727 h 791"/>
                  <a:gd name="T32" fmla="*/ 141 w 184"/>
                  <a:gd name="T33" fmla="*/ 742 h 791"/>
                  <a:gd name="T34" fmla="*/ 146 w 184"/>
                  <a:gd name="T35" fmla="*/ 756 h 791"/>
                  <a:gd name="T36" fmla="*/ 151 w 184"/>
                  <a:gd name="T37" fmla="*/ 770 h 791"/>
                  <a:gd name="T38" fmla="*/ 159 w 184"/>
                  <a:gd name="T39" fmla="*/ 781 h 791"/>
                  <a:gd name="T40" fmla="*/ 168 w 184"/>
                  <a:gd name="T41" fmla="*/ 791 h 791"/>
                  <a:gd name="T42" fmla="*/ 146 w 184"/>
                  <a:gd name="T43" fmla="*/ 784 h 791"/>
                  <a:gd name="T44" fmla="*/ 93 w 184"/>
                  <a:gd name="T45" fmla="*/ 764 h 791"/>
                  <a:gd name="T46" fmla="*/ 37 w 184"/>
                  <a:gd name="T47" fmla="*/ 744 h 791"/>
                  <a:gd name="T48" fmla="*/ 0 w 184"/>
                  <a:gd name="T49" fmla="*/ 732 h 791"/>
                  <a:gd name="T50" fmla="*/ 11 w 184"/>
                  <a:gd name="T51" fmla="*/ 724 h 791"/>
                  <a:gd name="T52" fmla="*/ 38 w 184"/>
                  <a:gd name="T53" fmla="*/ 699 h 791"/>
                  <a:gd name="T54" fmla="*/ 46 w 184"/>
                  <a:gd name="T55" fmla="*/ 689 h 791"/>
                  <a:gd name="T56" fmla="*/ 54 w 184"/>
                  <a:gd name="T57" fmla="*/ 679 h 791"/>
                  <a:gd name="T58" fmla="*/ 63 w 184"/>
                  <a:gd name="T59" fmla="*/ 667 h 791"/>
                  <a:gd name="T60" fmla="*/ 71 w 184"/>
                  <a:gd name="T61" fmla="*/ 655 h 791"/>
                  <a:gd name="T62" fmla="*/ 78 w 184"/>
                  <a:gd name="T63" fmla="*/ 641 h 791"/>
                  <a:gd name="T64" fmla="*/ 86 w 184"/>
                  <a:gd name="T65" fmla="*/ 626 h 791"/>
                  <a:gd name="T66" fmla="*/ 93 w 184"/>
                  <a:gd name="T67" fmla="*/ 611 h 791"/>
                  <a:gd name="T68" fmla="*/ 99 w 184"/>
                  <a:gd name="T69" fmla="*/ 594 h 791"/>
                  <a:gd name="T70" fmla="*/ 108 w 184"/>
                  <a:gd name="T71" fmla="*/ 553 h 791"/>
                  <a:gd name="T72" fmla="*/ 118 w 184"/>
                  <a:gd name="T73" fmla="*/ 496 h 791"/>
                  <a:gd name="T74" fmla="*/ 129 w 184"/>
                  <a:gd name="T75" fmla="*/ 432 h 791"/>
                  <a:gd name="T76" fmla="*/ 139 w 184"/>
                  <a:gd name="T77" fmla="*/ 362 h 791"/>
                  <a:gd name="T78" fmla="*/ 148 w 184"/>
                  <a:gd name="T79" fmla="*/ 292 h 791"/>
                  <a:gd name="T80" fmla="*/ 157 w 184"/>
                  <a:gd name="T81" fmla="*/ 224 h 791"/>
                  <a:gd name="T82" fmla="*/ 163 w 184"/>
                  <a:gd name="T83" fmla="*/ 166 h 791"/>
                  <a:gd name="T84" fmla="*/ 168 w 184"/>
                  <a:gd name="T85" fmla="*/ 120 h 791"/>
                  <a:gd name="T86" fmla="*/ 170 w 184"/>
                  <a:gd name="T87" fmla="*/ 82 h 791"/>
                  <a:gd name="T88" fmla="*/ 173 w 184"/>
                  <a:gd name="T89" fmla="*/ 50 h 791"/>
                  <a:gd name="T90" fmla="*/ 175 w 184"/>
                  <a:gd name="T91" fmla="*/ 23 h 791"/>
                  <a:gd name="T92" fmla="*/ 179 w 184"/>
                  <a:gd name="T93" fmla="*/ 6 h 791"/>
                  <a:gd name="T94" fmla="*/ 180 w 184"/>
                  <a:gd name="T95" fmla="*/ 1 h 791"/>
                  <a:gd name="T96" fmla="*/ 182 w 184"/>
                  <a:gd name="T97" fmla="*/ 0 h 791"/>
                  <a:gd name="T98" fmla="*/ 183 w 184"/>
                  <a:gd name="T99" fmla="*/ 1 h 791"/>
                  <a:gd name="T100" fmla="*/ 183 w 184"/>
                  <a:gd name="T101" fmla="*/ 5 h 791"/>
                  <a:gd name="T102" fmla="*/ 184 w 184"/>
                  <a:gd name="T103" fmla="*/ 25 h 791"/>
                  <a:gd name="T104" fmla="*/ 183 w 184"/>
                  <a:gd name="T105" fmla="*/ 60 h 7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4"/>
                  <a:gd name="T160" fmla="*/ 0 h 791"/>
                  <a:gd name="T161" fmla="*/ 184 w 184"/>
                  <a:gd name="T162" fmla="*/ 791 h 7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4" h="791">
                    <a:moveTo>
                      <a:pt x="183" y="60"/>
                    </a:moveTo>
                    <a:lnTo>
                      <a:pt x="180" y="122"/>
                    </a:lnTo>
                    <a:lnTo>
                      <a:pt x="178" y="188"/>
                    </a:lnTo>
                    <a:lnTo>
                      <a:pt x="174" y="258"/>
                    </a:lnTo>
                    <a:lnTo>
                      <a:pt x="169" y="329"/>
                    </a:lnTo>
                    <a:lnTo>
                      <a:pt x="164" y="400"/>
                    </a:lnTo>
                    <a:lnTo>
                      <a:pt x="157" y="473"/>
                    </a:lnTo>
                    <a:lnTo>
                      <a:pt x="148" y="541"/>
                    </a:lnTo>
                    <a:lnTo>
                      <a:pt x="138" y="609"/>
                    </a:lnTo>
                    <a:lnTo>
                      <a:pt x="137" y="615"/>
                    </a:lnTo>
                    <a:lnTo>
                      <a:pt x="136" y="630"/>
                    </a:lnTo>
                    <a:lnTo>
                      <a:pt x="133" y="654"/>
                    </a:lnTo>
                    <a:lnTo>
                      <a:pt x="133" y="681"/>
                    </a:lnTo>
                    <a:lnTo>
                      <a:pt x="133" y="696"/>
                    </a:lnTo>
                    <a:lnTo>
                      <a:pt x="134" y="712"/>
                    </a:lnTo>
                    <a:lnTo>
                      <a:pt x="137" y="727"/>
                    </a:lnTo>
                    <a:lnTo>
                      <a:pt x="141" y="742"/>
                    </a:lnTo>
                    <a:lnTo>
                      <a:pt x="146" y="756"/>
                    </a:lnTo>
                    <a:lnTo>
                      <a:pt x="151" y="770"/>
                    </a:lnTo>
                    <a:lnTo>
                      <a:pt x="159" y="781"/>
                    </a:lnTo>
                    <a:lnTo>
                      <a:pt x="168" y="791"/>
                    </a:lnTo>
                    <a:lnTo>
                      <a:pt x="146" y="784"/>
                    </a:lnTo>
                    <a:lnTo>
                      <a:pt x="93" y="764"/>
                    </a:lnTo>
                    <a:lnTo>
                      <a:pt x="37" y="744"/>
                    </a:lnTo>
                    <a:lnTo>
                      <a:pt x="0" y="732"/>
                    </a:lnTo>
                    <a:lnTo>
                      <a:pt x="11" y="724"/>
                    </a:lnTo>
                    <a:lnTo>
                      <a:pt x="38" y="699"/>
                    </a:lnTo>
                    <a:lnTo>
                      <a:pt x="46" y="689"/>
                    </a:lnTo>
                    <a:lnTo>
                      <a:pt x="54" y="679"/>
                    </a:lnTo>
                    <a:lnTo>
                      <a:pt x="63" y="667"/>
                    </a:lnTo>
                    <a:lnTo>
                      <a:pt x="71" y="655"/>
                    </a:lnTo>
                    <a:lnTo>
                      <a:pt x="78" y="641"/>
                    </a:lnTo>
                    <a:lnTo>
                      <a:pt x="86" y="626"/>
                    </a:lnTo>
                    <a:lnTo>
                      <a:pt x="93" y="611"/>
                    </a:lnTo>
                    <a:lnTo>
                      <a:pt x="99" y="594"/>
                    </a:lnTo>
                    <a:lnTo>
                      <a:pt x="108" y="553"/>
                    </a:lnTo>
                    <a:lnTo>
                      <a:pt x="118" y="496"/>
                    </a:lnTo>
                    <a:lnTo>
                      <a:pt x="129" y="432"/>
                    </a:lnTo>
                    <a:lnTo>
                      <a:pt x="139" y="362"/>
                    </a:lnTo>
                    <a:lnTo>
                      <a:pt x="148" y="292"/>
                    </a:lnTo>
                    <a:lnTo>
                      <a:pt x="157" y="224"/>
                    </a:lnTo>
                    <a:lnTo>
                      <a:pt x="163" y="166"/>
                    </a:lnTo>
                    <a:lnTo>
                      <a:pt x="168" y="120"/>
                    </a:lnTo>
                    <a:lnTo>
                      <a:pt x="170" y="82"/>
                    </a:lnTo>
                    <a:lnTo>
                      <a:pt x="173" y="50"/>
                    </a:lnTo>
                    <a:lnTo>
                      <a:pt x="175" y="23"/>
                    </a:lnTo>
                    <a:lnTo>
                      <a:pt x="179" y="6"/>
                    </a:lnTo>
                    <a:lnTo>
                      <a:pt x="180" y="1"/>
                    </a:lnTo>
                    <a:lnTo>
                      <a:pt x="182" y="0"/>
                    </a:lnTo>
                    <a:lnTo>
                      <a:pt x="183" y="1"/>
                    </a:lnTo>
                    <a:lnTo>
                      <a:pt x="183" y="5"/>
                    </a:lnTo>
                    <a:lnTo>
                      <a:pt x="184" y="25"/>
                    </a:lnTo>
                    <a:lnTo>
                      <a:pt x="183" y="60"/>
                    </a:lnTo>
                    <a:close/>
                  </a:path>
                </a:pathLst>
              </a:custGeom>
              <a:solidFill>
                <a:srgbClr val="DFDDC9"/>
              </a:solidFill>
              <a:ln w="9525">
                <a:noFill/>
                <a:round/>
                <a:headEnd/>
                <a:tailEnd/>
              </a:ln>
            </p:spPr>
            <p:txBody>
              <a:bodyPr/>
              <a:lstStyle/>
              <a:p>
                <a:endParaRPr lang="en-US"/>
              </a:p>
            </p:txBody>
          </p:sp>
          <p:sp>
            <p:nvSpPr>
              <p:cNvPr id="1567" name="Freeform 116"/>
              <p:cNvSpPr>
                <a:spLocks/>
              </p:cNvSpPr>
              <p:nvPr/>
            </p:nvSpPr>
            <p:spPr bwMode="auto">
              <a:xfrm>
                <a:off x="3072" y="263"/>
                <a:ext cx="163" cy="413"/>
              </a:xfrm>
              <a:custGeom>
                <a:avLst/>
                <a:gdLst>
                  <a:gd name="T0" fmla="*/ 2 w 816"/>
                  <a:gd name="T1" fmla="*/ 1850 h 2066"/>
                  <a:gd name="T2" fmla="*/ 26 w 816"/>
                  <a:gd name="T3" fmla="*/ 1785 h 2066"/>
                  <a:gd name="T4" fmla="*/ 69 w 816"/>
                  <a:gd name="T5" fmla="*/ 1670 h 2066"/>
                  <a:gd name="T6" fmla="*/ 122 w 816"/>
                  <a:gd name="T7" fmla="*/ 1519 h 2066"/>
                  <a:gd name="T8" fmla="*/ 182 w 816"/>
                  <a:gd name="T9" fmla="*/ 1350 h 2066"/>
                  <a:gd name="T10" fmla="*/ 242 w 816"/>
                  <a:gd name="T11" fmla="*/ 1174 h 2066"/>
                  <a:gd name="T12" fmla="*/ 297 w 816"/>
                  <a:gd name="T13" fmla="*/ 1010 h 2066"/>
                  <a:gd name="T14" fmla="*/ 339 w 816"/>
                  <a:gd name="T15" fmla="*/ 872 h 2066"/>
                  <a:gd name="T16" fmla="*/ 382 w 816"/>
                  <a:gd name="T17" fmla="*/ 724 h 2066"/>
                  <a:gd name="T18" fmla="*/ 432 w 816"/>
                  <a:gd name="T19" fmla="*/ 563 h 2066"/>
                  <a:gd name="T20" fmla="*/ 477 w 816"/>
                  <a:gd name="T21" fmla="*/ 425 h 2066"/>
                  <a:gd name="T22" fmla="*/ 505 w 816"/>
                  <a:gd name="T23" fmla="*/ 330 h 2066"/>
                  <a:gd name="T24" fmla="*/ 522 w 816"/>
                  <a:gd name="T25" fmla="*/ 269 h 2066"/>
                  <a:gd name="T26" fmla="*/ 535 w 816"/>
                  <a:gd name="T27" fmla="*/ 208 h 2066"/>
                  <a:gd name="T28" fmla="*/ 550 w 816"/>
                  <a:gd name="T29" fmla="*/ 149 h 2066"/>
                  <a:gd name="T30" fmla="*/ 569 w 816"/>
                  <a:gd name="T31" fmla="*/ 97 h 2066"/>
                  <a:gd name="T32" fmla="*/ 591 w 816"/>
                  <a:gd name="T33" fmla="*/ 53 h 2066"/>
                  <a:gd name="T34" fmla="*/ 611 w 816"/>
                  <a:gd name="T35" fmla="*/ 28 h 2066"/>
                  <a:gd name="T36" fmla="*/ 625 w 816"/>
                  <a:gd name="T37" fmla="*/ 15 h 2066"/>
                  <a:gd name="T38" fmla="*/ 641 w 816"/>
                  <a:gd name="T39" fmla="*/ 5 h 2066"/>
                  <a:gd name="T40" fmla="*/ 658 w 816"/>
                  <a:gd name="T41" fmla="*/ 2 h 2066"/>
                  <a:gd name="T42" fmla="*/ 676 w 816"/>
                  <a:gd name="T43" fmla="*/ 0 h 2066"/>
                  <a:gd name="T44" fmla="*/ 695 w 816"/>
                  <a:gd name="T45" fmla="*/ 5 h 2066"/>
                  <a:gd name="T46" fmla="*/ 716 w 816"/>
                  <a:gd name="T47" fmla="*/ 15 h 2066"/>
                  <a:gd name="T48" fmla="*/ 739 w 816"/>
                  <a:gd name="T49" fmla="*/ 30 h 2066"/>
                  <a:gd name="T50" fmla="*/ 762 w 816"/>
                  <a:gd name="T51" fmla="*/ 52 h 2066"/>
                  <a:gd name="T52" fmla="*/ 782 w 816"/>
                  <a:gd name="T53" fmla="*/ 82 h 2066"/>
                  <a:gd name="T54" fmla="*/ 797 w 816"/>
                  <a:gd name="T55" fmla="*/ 119 h 2066"/>
                  <a:gd name="T56" fmla="*/ 807 w 816"/>
                  <a:gd name="T57" fmla="*/ 164 h 2066"/>
                  <a:gd name="T58" fmla="*/ 814 w 816"/>
                  <a:gd name="T59" fmla="*/ 214 h 2066"/>
                  <a:gd name="T60" fmla="*/ 816 w 816"/>
                  <a:gd name="T61" fmla="*/ 271 h 2066"/>
                  <a:gd name="T62" fmla="*/ 816 w 816"/>
                  <a:gd name="T63" fmla="*/ 331 h 2066"/>
                  <a:gd name="T64" fmla="*/ 812 w 816"/>
                  <a:gd name="T65" fmla="*/ 396 h 2066"/>
                  <a:gd name="T66" fmla="*/ 802 w 816"/>
                  <a:gd name="T67" fmla="*/ 497 h 2066"/>
                  <a:gd name="T68" fmla="*/ 781 w 816"/>
                  <a:gd name="T69" fmla="*/ 636 h 2066"/>
                  <a:gd name="T70" fmla="*/ 756 w 816"/>
                  <a:gd name="T71" fmla="*/ 772 h 2066"/>
                  <a:gd name="T72" fmla="*/ 729 w 816"/>
                  <a:gd name="T73" fmla="*/ 898 h 2066"/>
                  <a:gd name="T74" fmla="*/ 701 w 816"/>
                  <a:gd name="T75" fmla="*/ 1014 h 2066"/>
                  <a:gd name="T76" fmla="*/ 663 w 816"/>
                  <a:gd name="T77" fmla="*/ 1149 h 2066"/>
                  <a:gd name="T78" fmla="*/ 613 w 816"/>
                  <a:gd name="T79" fmla="*/ 1300 h 2066"/>
                  <a:gd name="T80" fmla="*/ 554 w 816"/>
                  <a:gd name="T81" fmla="*/ 1460 h 2066"/>
                  <a:gd name="T82" fmla="*/ 489 w 816"/>
                  <a:gd name="T83" fmla="*/ 1619 h 2066"/>
                  <a:gd name="T84" fmla="*/ 418 w 816"/>
                  <a:gd name="T85" fmla="*/ 1772 h 2066"/>
                  <a:gd name="T86" fmla="*/ 363 w 816"/>
                  <a:gd name="T87" fmla="*/ 1876 h 2066"/>
                  <a:gd name="T88" fmla="*/ 326 w 816"/>
                  <a:gd name="T89" fmla="*/ 1940 h 2066"/>
                  <a:gd name="T90" fmla="*/ 288 w 816"/>
                  <a:gd name="T91" fmla="*/ 1996 h 2066"/>
                  <a:gd name="T92" fmla="*/ 251 w 816"/>
                  <a:gd name="T93" fmla="*/ 2045 h 2066"/>
                  <a:gd name="T94" fmla="*/ 0 w 816"/>
                  <a:gd name="T95" fmla="*/ 1859 h 20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6"/>
                  <a:gd name="T145" fmla="*/ 0 h 2066"/>
                  <a:gd name="T146" fmla="*/ 816 w 816"/>
                  <a:gd name="T147" fmla="*/ 2066 h 20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6" h="2066">
                    <a:moveTo>
                      <a:pt x="0" y="1859"/>
                    </a:moveTo>
                    <a:lnTo>
                      <a:pt x="2" y="1850"/>
                    </a:lnTo>
                    <a:lnTo>
                      <a:pt x="12" y="1825"/>
                    </a:lnTo>
                    <a:lnTo>
                      <a:pt x="26" y="1785"/>
                    </a:lnTo>
                    <a:lnTo>
                      <a:pt x="46" y="1733"/>
                    </a:lnTo>
                    <a:lnTo>
                      <a:pt x="69" y="1670"/>
                    </a:lnTo>
                    <a:lnTo>
                      <a:pt x="94" y="1598"/>
                    </a:lnTo>
                    <a:lnTo>
                      <a:pt x="122" y="1519"/>
                    </a:lnTo>
                    <a:lnTo>
                      <a:pt x="152" y="1436"/>
                    </a:lnTo>
                    <a:lnTo>
                      <a:pt x="182" y="1350"/>
                    </a:lnTo>
                    <a:lnTo>
                      <a:pt x="212" y="1261"/>
                    </a:lnTo>
                    <a:lnTo>
                      <a:pt x="242" y="1174"/>
                    </a:lnTo>
                    <a:lnTo>
                      <a:pt x="271" y="1090"/>
                    </a:lnTo>
                    <a:lnTo>
                      <a:pt x="297" y="1010"/>
                    </a:lnTo>
                    <a:lnTo>
                      <a:pt x="321" y="937"/>
                    </a:lnTo>
                    <a:lnTo>
                      <a:pt x="339" y="872"/>
                    </a:lnTo>
                    <a:lnTo>
                      <a:pt x="356" y="817"/>
                    </a:lnTo>
                    <a:lnTo>
                      <a:pt x="382" y="724"/>
                    </a:lnTo>
                    <a:lnTo>
                      <a:pt x="407" y="641"/>
                    </a:lnTo>
                    <a:lnTo>
                      <a:pt x="432" y="563"/>
                    </a:lnTo>
                    <a:lnTo>
                      <a:pt x="455" y="492"/>
                    </a:lnTo>
                    <a:lnTo>
                      <a:pt x="477" y="425"/>
                    </a:lnTo>
                    <a:lnTo>
                      <a:pt x="497" y="361"/>
                    </a:lnTo>
                    <a:lnTo>
                      <a:pt x="505" y="330"/>
                    </a:lnTo>
                    <a:lnTo>
                      <a:pt x="514" y="299"/>
                    </a:lnTo>
                    <a:lnTo>
                      <a:pt x="522" y="269"/>
                    </a:lnTo>
                    <a:lnTo>
                      <a:pt x="528" y="238"/>
                    </a:lnTo>
                    <a:lnTo>
                      <a:pt x="535" y="208"/>
                    </a:lnTo>
                    <a:lnTo>
                      <a:pt x="543" y="178"/>
                    </a:lnTo>
                    <a:lnTo>
                      <a:pt x="550" y="149"/>
                    </a:lnTo>
                    <a:lnTo>
                      <a:pt x="559" y="123"/>
                    </a:lnTo>
                    <a:lnTo>
                      <a:pt x="569" y="97"/>
                    </a:lnTo>
                    <a:lnTo>
                      <a:pt x="580" y="74"/>
                    </a:lnTo>
                    <a:lnTo>
                      <a:pt x="591" y="53"/>
                    </a:lnTo>
                    <a:lnTo>
                      <a:pt x="604" y="35"/>
                    </a:lnTo>
                    <a:lnTo>
                      <a:pt x="611" y="28"/>
                    </a:lnTo>
                    <a:lnTo>
                      <a:pt x="618" y="20"/>
                    </a:lnTo>
                    <a:lnTo>
                      <a:pt x="625" y="15"/>
                    </a:lnTo>
                    <a:lnTo>
                      <a:pt x="633" y="10"/>
                    </a:lnTo>
                    <a:lnTo>
                      <a:pt x="641" y="5"/>
                    </a:lnTo>
                    <a:lnTo>
                      <a:pt x="649" y="3"/>
                    </a:lnTo>
                    <a:lnTo>
                      <a:pt x="658" y="2"/>
                    </a:lnTo>
                    <a:lnTo>
                      <a:pt x="666" y="0"/>
                    </a:lnTo>
                    <a:lnTo>
                      <a:pt x="676" y="0"/>
                    </a:lnTo>
                    <a:lnTo>
                      <a:pt x="685" y="3"/>
                    </a:lnTo>
                    <a:lnTo>
                      <a:pt x="695" y="5"/>
                    </a:lnTo>
                    <a:lnTo>
                      <a:pt x="706" y="9"/>
                    </a:lnTo>
                    <a:lnTo>
                      <a:pt x="716" y="15"/>
                    </a:lnTo>
                    <a:lnTo>
                      <a:pt x="727" y="22"/>
                    </a:lnTo>
                    <a:lnTo>
                      <a:pt x="739" y="30"/>
                    </a:lnTo>
                    <a:lnTo>
                      <a:pt x="751" y="40"/>
                    </a:lnTo>
                    <a:lnTo>
                      <a:pt x="762" y="52"/>
                    </a:lnTo>
                    <a:lnTo>
                      <a:pt x="774" y="65"/>
                    </a:lnTo>
                    <a:lnTo>
                      <a:pt x="782" y="82"/>
                    </a:lnTo>
                    <a:lnTo>
                      <a:pt x="790" y="99"/>
                    </a:lnTo>
                    <a:lnTo>
                      <a:pt x="797" y="119"/>
                    </a:lnTo>
                    <a:lnTo>
                      <a:pt x="802" y="140"/>
                    </a:lnTo>
                    <a:lnTo>
                      <a:pt x="807" y="164"/>
                    </a:lnTo>
                    <a:lnTo>
                      <a:pt x="811" y="188"/>
                    </a:lnTo>
                    <a:lnTo>
                      <a:pt x="814" y="214"/>
                    </a:lnTo>
                    <a:lnTo>
                      <a:pt x="816" y="241"/>
                    </a:lnTo>
                    <a:lnTo>
                      <a:pt x="816" y="271"/>
                    </a:lnTo>
                    <a:lnTo>
                      <a:pt x="816" y="300"/>
                    </a:lnTo>
                    <a:lnTo>
                      <a:pt x="816" y="331"/>
                    </a:lnTo>
                    <a:lnTo>
                      <a:pt x="815" y="364"/>
                    </a:lnTo>
                    <a:lnTo>
                      <a:pt x="812" y="396"/>
                    </a:lnTo>
                    <a:lnTo>
                      <a:pt x="810" y="429"/>
                    </a:lnTo>
                    <a:lnTo>
                      <a:pt x="802" y="497"/>
                    </a:lnTo>
                    <a:lnTo>
                      <a:pt x="792" y="566"/>
                    </a:lnTo>
                    <a:lnTo>
                      <a:pt x="781" y="636"/>
                    </a:lnTo>
                    <a:lnTo>
                      <a:pt x="770" y="704"/>
                    </a:lnTo>
                    <a:lnTo>
                      <a:pt x="756" y="772"/>
                    </a:lnTo>
                    <a:lnTo>
                      <a:pt x="742" y="837"/>
                    </a:lnTo>
                    <a:lnTo>
                      <a:pt x="729" y="898"/>
                    </a:lnTo>
                    <a:lnTo>
                      <a:pt x="716" y="954"/>
                    </a:lnTo>
                    <a:lnTo>
                      <a:pt x="701" y="1014"/>
                    </a:lnTo>
                    <a:lnTo>
                      <a:pt x="684" y="1079"/>
                    </a:lnTo>
                    <a:lnTo>
                      <a:pt x="663" y="1149"/>
                    </a:lnTo>
                    <a:lnTo>
                      <a:pt x="639" y="1222"/>
                    </a:lnTo>
                    <a:lnTo>
                      <a:pt x="613" y="1300"/>
                    </a:lnTo>
                    <a:lnTo>
                      <a:pt x="584" y="1380"/>
                    </a:lnTo>
                    <a:lnTo>
                      <a:pt x="554" y="1460"/>
                    </a:lnTo>
                    <a:lnTo>
                      <a:pt x="522" y="1541"/>
                    </a:lnTo>
                    <a:lnTo>
                      <a:pt x="489" y="1619"/>
                    </a:lnTo>
                    <a:lnTo>
                      <a:pt x="454" y="1698"/>
                    </a:lnTo>
                    <a:lnTo>
                      <a:pt x="418" y="1772"/>
                    </a:lnTo>
                    <a:lnTo>
                      <a:pt x="381" y="1843"/>
                    </a:lnTo>
                    <a:lnTo>
                      <a:pt x="363" y="1876"/>
                    </a:lnTo>
                    <a:lnTo>
                      <a:pt x="344" y="1909"/>
                    </a:lnTo>
                    <a:lnTo>
                      <a:pt x="326" y="1940"/>
                    </a:lnTo>
                    <a:lnTo>
                      <a:pt x="307" y="1969"/>
                    </a:lnTo>
                    <a:lnTo>
                      <a:pt x="288" y="1996"/>
                    </a:lnTo>
                    <a:lnTo>
                      <a:pt x="269" y="2021"/>
                    </a:lnTo>
                    <a:lnTo>
                      <a:pt x="251" y="2045"/>
                    </a:lnTo>
                    <a:lnTo>
                      <a:pt x="232" y="2066"/>
                    </a:lnTo>
                    <a:lnTo>
                      <a:pt x="0" y="1859"/>
                    </a:lnTo>
                    <a:close/>
                  </a:path>
                </a:pathLst>
              </a:custGeom>
              <a:solidFill>
                <a:srgbClr val="FFFEF1"/>
              </a:solidFill>
              <a:ln w="9525">
                <a:noFill/>
                <a:round/>
                <a:headEnd/>
                <a:tailEnd/>
              </a:ln>
            </p:spPr>
            <p:txBody>
              <a:bodyPr/>
              <a:lstStyle/>
              <a:p>
                <a:endParaRPr lang="en-US"/>
              </a:p>
            </p:txBody>
          </p:sp>
          <p:sp>
            <p:nvSpPr>
              <p:cNvPr id="1568" name="Freeform 117"/>
              <p:cNvSpPr>
                <a:spLocks/>
              </p:cNvSpPr>
              <p:nvPr/>
            </p:nvSpPr>
            <p:spPr bwMode="auto">
              <a:xfrm>
                <a:off x="3072" y="263"/>
                <a:ext cx="163" cy="413"/>
              </a:xfrm>
              <a:custGeom>
                <a:avLst/>
                <a:gdLst>
                  <a:gd name="T0" fmla="*/ 2 w 816"/>
                  <a:gd name="T1" fmla="*/ 1850 h 2066"/>
                  <a:gd name="T2" fmla="*/ 26 w 816"/>
                  <a:gd name="T3" fmla="*/ 1785 h 2066"/>
                  <a:gd name="T4" fmla="*/ 69 w 816"/>
                  <a:gd name="T5" fmla="*/ 1670 h 2066"/>
                  <a:gd name="T6" fmla="*/ 122 w 816"/>
                  <a:gd name="T7" fmla="*/ 1519 h 2066"/>
                  <a:gd name="T8" fmla="*/ 182 w 816"/>
                  <a:gd name="T9" fmla="*/ 1350 h 2066"/>
                  <a:gd name="T10" fmla="*/ 242 w 816"/>
                  <a:gd name="T11" fmla="*/ 1174 h 2066"/>
                  <a:gd name="T12" fmla="*/ 297 w 816"/>
                  <a:gd name="T13" fmla="*/ 1010 h 2066"/>
                  <a:gd name="T14" fmla="*/ 339 w 816"/>
                  <a:gd name="T15" fmla="*/ 872 h 2066"/>
                  <a:gd name="T16" fmla="*/ 382 w 816"/>
                  <a:gd name="T17" fmla="*/ 724 h 2066"/>
                  <a:gd name="T18" fmla="*/ 432 w 816"/>
                  <a:gd name="T19" fmla="*/ 563 h 2066"/>
                  <a:gd name="T20" fmla="*/ 477 w 816"/>
                  <a:gd name="T21" fmla="*/ 425 h 2066"/>
                  <a:gd name="T22" fmla="*/ 505 w 816"/>
                  <a:gd name="T23" fmla="*/ 330 h 2066"/>
                  <a:gd name="T24" fmla="*/ 522 w 816"/>
                  <a:gd name="T25" fmla="*/ 269 h 2066"/>
                  <a:gd name="T26" fmla="*/ 535 w 816"/>
                  <a:gd name="T27" fmla="*/ 208 h 2066"/>
                  <a:gd name="T28" fmla="*/ 550 w 816"/>
                  <a:gd name="T29" fmla="*/ 149 h 2066"/>
                  <a:gd name="T30" fmla="*/ 569 w 816"/>
                  <a:gd name="T31" fmla="*/ 97 h 2066"/>
                  <a:gd name="T32" fmla="*/ 591 w 816"/>
                  <a:gd name="T33" fmla="*/ 53 h 2066"/>
                  <a:gd name="T34" fmla="*/ 611 w 816"/>
                  <a:gd name="T35" fmla="*/ 28 h 2066"/>
                  <a:gd name="T36" fmla="*/ 625 w 816"/>
                  <a:gd name="T37" fmla="*/ 15 h 2066"/>
                  <a:gd name="T38" fmla="*/ 641 w 816"/>
                  <a:gd name="T39" fmla="*/ 5 h 2066"/>
                  <a:gd name="T40" fmla="*/ 658 w 816"/>
                  <a:gd name="T41" fmla="*/ 2 h 2066"/>
                  <a:gd name="T42" fmla="*/ 676 w 816"/>
                  <a:gd name="T43" fmla="*/ 0 h 2066"/>
                  <a:gd name="T44" fmla="*/ 695 w 816"/>
                  <a:gd name="T45" fmla="*/ 5 h 2066"/>
                  <a:gd name="T46" fmla="*/ 716 w 816"/>
                  <a:gd name="T47" fmla="*/ 15 h 2066"/>
                  <a:gd name="T48" fmla="*/ 739 w 816"/>
                  <a:gd name="T49" fmla="*/ 30 h 2066"/>
                  <a:gd name="T50" fmla="*/ 762 w 816"/>
                  <a:gd name="T51" fmla="*/ 52 h 2066"/>
                  <a:gd name="T52" fmla="*/ 782 w 816"/>
                  <a:gd name="T53" fmla="*/ 82 h 2066"/>
                  <a:gd name="T54" fmla="*/ 797 w 816"/>
                  <a:gd name="T55" fmla="*/ 119 h 2066"/>
                  <a:gd name="T56" fmla="*/ 807 w 816"/>
                  <a:gd name="T57" fmla="*/ 164 h 2066"/>
                  <a:gd name="T58" fmla="*/ 814 w 816"/>
                  <a:gd name="T59" fmla="*/ 214 h 2066"/>
                  <a:gd name="T60" fmla="*/ 816 w 816"/>
                  <a:gd name="T61" fmla="*/ 271 h 2066"/>
                  <a:gd name="T62" fmla="*/ 816 w 816"/>
                  <a:gd name="T63" fmla="*/ 331 h 2066"/>
                  <a:gd name="T64" fmla="*/ 812 w 816"/>
                  <a:gd name="T65" fmla="*/ 396 h 2066"/>
                  <a:gd name="T66" fmla="*/ 802 w 816"/>
                  <a:gd name="T67" fmla="*/ 497 h 2066"/>
                  <a:gd name="T68" fmla="*/ 781 w 816"/>
                  <a:gd name="T69" fmla="*/ 636 h 2066"/>
                  <a:gd name="T70" fmla="*/ 756 w 816"/>
                  <a:gd name="T71" fmla="*/ 772 h 2066"/>
                  <a:gd name="T72" fmla="*/ 729 w 816"/>
                  <a:gd name="T73" fmla="*/ 898 h 2066"/>
                  <a:gd name="T74" fmla="*/ 701 w 816"/>
                  <a:gd name="T75" fmla="*/ 1014 h 2066"/>
                  <a:gd name="T76" fmla="*/ 663 w 816"/>
                  <a:gd name="T77" fmla="*/ 1149 h 2066"/>
                  <a:gd name="T78" fmla="*/ 613 w 816"/>
                  <a:gd name="T79" fmla="*/ 1300 h 2066"/>
                  <a:gd name="T80" fmla="*/ 554 w 816"/>
                  <a:gd name="T81" fmla="*/ 1460 h 2066"/>
                  <a:gd name="T82" fmla="*/ 489 w 816"/>
                  <a:gd name="T83" fmla="*/ 1619 h 2066"/>
                  <a:gd name="T84" fmla="*/ 418 w 816"/>
                  <a:gd name="T85" fmla="*/ 1772 h 2066"/>
                  <a:gd name="T86" fmla="*/ 363 w 816"/>
                  <a:gd name="T87" fmla="*/ 1876 h 2066"/>
                  <a:gd name="T88" fmla="*/ 326 w 816"/>
                  <a:gd name="T89" fmla="*/ 1940 h 2066"/>
                  <a:gd name="T90" fmla="*/ 288 w 816"/>
                  <a:gd name="T91" fmla="*/ 1996 h 2066"/>
                  <a:gd name="T92" fmla="*/ 251 w 816"/>
                  <a:gd name="T93" fmla="*/ 2045 h 2066"/>
                  <a:gd name="T94" fmla="*/ 0 w 816"/>
                  <a:gd name="T95" fmla="*/ 1859 h 20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6"/>
                  <a:gd name="T145" fmla="*/ 0 h 2066"/>
                  <a:gd name="T146" fmla="*/ 816 w 816"/>
                  <a:gd name="T147" fmla="*/ 2066 h 20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6" h="2066">
                    <a:moveTo>
                      <a:pt x="0" y="1859"/>
                    </a:moveTo>
                    <a:lnTo>
                      <a:pt x="2" y="1850"/>
                    </a:lnTo>
                    <a:lnTo>
                      <a:pt x="12" y="1825"/>
                    </a:lnTo>
                    <a:lnTo>
                      <a:pt x="26" y="1785"/>
                    </a:lnTo>
                    <a:lnTo>
                      <a:pt x="46" y="1733"/>
                    </a:lnTo>
                    <a:lnTo>
                      <a:pt x="69" y="1670"/>
                    </a:lnTo>
                    <a:lnTo>
                      <a:pt x="94" y="1598"/>
                    </a:lnTo>
                    <a:lnTo>
                      <a:pt x="122" y="1519"/>
                    </a:lnTo>
                    <a:lnTo>
                      <a:pt x="152" y="1436"/>
                    </a:lnTo>
                    <a:lnTo>
                      <a:pt x="182" y="1350"/>
                    </a:lnTo>
                    <a:lnTo>
                      <a:pt x="212" y="1261"/>
                    </a:lnTo>
                    <a:lnTo>
                      <a:pt x="242" y="1174"/>
                    </a:lnTo>
                    <a:lnTo>
                      <a:pt x="271" y="1090"/>
                    </a:lnTo>
                    <a:lnTo>
                      <a:pt x="297" y="1010"/>
                    </a:lnTo>
                    <a:lnTo>
                      <a:pt x="321" y="937"/>
                    </a:lnTo>
                    <a:lnTo>
                      <a:pt x="339" y="872"/>
                    </a:lnTo>
                    <a:lnTo>
                      <a:pt x="356" y="817"/>
                    </a:lnTo>
                    <a:lnTo>
                      <a:pt x="382" y="724"/>
                    </a:lnTo>
                    <a:lnTo>
                      <a:pt x="407" y="641"/>
                    </a:lnTo>
                    <a:lnTo>
                      <a:pt x="432" y="563"/>
                    </a:lnTo>
                    <a:lnTo>
                      <a:pt x="455" y="492"/>
                    </a:lnTo>
                    <a:lnTo>
                      <a:pt x="477" y="425"/>
                    </a:lnTo>
                    <a:lnTo>
                      <a:pt x="497" y="361"/>
                    </a:lnTo>
                    <a:lnTo>
                      <a:pt x="505" y="330"/>
                    </a:lnTo>
                    <a:lnTo>
                      <a:pt x="514" y="299"/>
                    </a:lnTo>
                    <a:lnTo>
                      <a:pt x="522" y="269"/>
                    </a:lnTo>
                    <a:lnTo>
                      <a:pt x="528" y="238"/>
                    </a:lnTo>
                    <a:lnTo>
                      <a:pt x="535" y="208"/>
                    </a:lnTo>
                    <a:lnTo>
                      <a:pt x="543" y="178"/>
                    </a:lnTo>
                    <a:lnTo>
                      <a:pt x="550" y="149"/>
                    </a:lnTo>
                    <a:lnTo>
                      <a:pt x="559" y="123"/>
                    </a:lnTo>
                    <a:lnTo>
                      <a:pt x="569" y="97"/>
                    </a:lnTo>
                    <a:lnTo>
                      <a:pt x="580" y="74"/>
                    </a:lnTo>
                    <a:lnTo>
                      <a:pt x="591" y="53"/>
                    </a:lnTo>
                    <a:lnTo>
                      <a:pt x="604" y="35"/>
                    </a:lnTo>
                    <a:lnTo>
                      <a:pt x="611" y="28"/>
                    </a:lnTo>
                    <a:lnTo>
                      <a:pt x="618" y="20"/>
                    </a:lnTo>
                    <a:lnTo>
                      <a:pt x="625" y="15"/>
                    </a:lnTo>
                    <a:lnTo>
                      <a:pt x="633" y="10"/>
                    </a:lnTo>
                    <a:lnTo>
                      <a:pt x="641" y="5"/>
                    </a:lnTo>
                    <a:lnTo>
                      <a:pt x="649" y="3"/>
                    </a:lnTo>
                    <a:lnTo>
                      <a:pt x="658" y="2"/>
                    </a:lnTo>
                    <a:lnTo>
                      <a:pt x="666" y="0"/>
                    </a:lnTo>
                    <a:lnTo>
                      <a:pt x="676" y="0"/>
                    </a:lnTo>
                    <a:lnTo>
                      <a:pt x="685" y="3"/>
                    </a:lnTo>
                    <a:lnTo>
                      <a:pt x="695" y="5"/>
                    </a:lnTo>
                    <a:lnTo>
                      <a:pt x="706" y="9"/>
                    </a:lnTo>
                    <a:lnTo>
                      <a:pt x="716" y="15"/>
                    </a:lnTo>
                    <a:lnTo>
                      <a:pt x="727" y="22"/>
                    </a:lnTo>
                    <a:lnTo>
                      <a:pt x="739" y="30"/>
                    </a:lnTo>
                    <a:lnTo>
                      <a:pt x="751" y="40"/>
                    </a:lnTo>
                    <a:lnTo>
                      <a:pt x="762" y="52"/>
                    </a:lnTo>
                    <a:lnTo>
                      <a:pt x="774" y="65"/>
                    </a:lnTo>
                    <a:lnTo>
                      <a:pt x="782" y="82"/>
                    </a:lnTo>
                    <a:lnTo>
                      <a:pt x="790" y="99"/>
                    </a:lnTo>
                    <a:lnTo>
                      <a:pt x="797" y="119"/>
                    </a:lnTo>
                    <a:lnTo>
                      <a:pt x="802" y="140"/>
                    </a:lnTo>
                    <a:lnTo>
                      <a:pt x="807" y="164"/>
                    </a:lnTo>
                    <a:lnTo>
                      <a:pt x="811" y="188"/>
                    </a:lnTo>
                    <a:lnTo>
                      <a:pt x="814" y="214"/>
                    </a:lnTo>
                    <a:lnTo>
                      <a:pt x="816" y="241"/>
                    </a:lnTo>
                    <a:lnTo>
                      <a:pt x="816" y="271"/>
                    </a:lnTo>
                    <a:lnTo>
                      <a:pt x="816" y="300"/>
                    </a:lnTo>
                    <a:lnTo>
                      <a:pt x="816" y="331"/>
                    </a:lnTo>
                    <a:lnTo>
                      <a:pt x="815" y="364"/>
                    </a:lnTo>
                    <a:lnTo>
                      <a:pt x="812" y="396"/>
                    </a:lnTo>
                    <a:lnTo>
                      <a:pt x="810" y="429"/>
                    </a:lnTo>
                    <a:lnTo>
                      <a:pt x="802" y="497"/>
                    </a:lnTo>
                    <a:lnTo>
                      <a:pt x="792" y="566"/>
                    </a:lnTo>
                    <a:lnTo>
                      <a:pt x="781" y="636"/>
                    </a:lnTo>
                    <a:lnTo>
                      <a:pt x="770" y="704"/>
                    </a:lnTo>
                    <a:lnTo>
                      <a:pt x="756" y="772"/>
                    </a:lnTo>
                    <a:lnTo>
                      <a:pt x="742" y="837"/>
                    </a:lnTo>
                    <a:lnTo>
                      <a:pt x="729" y="898"/>
                    </a:lnTo>
                    <a:lnTo>
                      <a:pt x="716" y="954"/>
                    </a:lnTo>
                    <a:lnTo>
                      <a:pt x="701" y="1014"/>
                    </a:lnTo>
                    <a:lnTo>
                      <a:pt x="684" y="1079"/>
                    </a:lnTo>
                    <a:lnTo>
                      <a:pt x="663" y="1149"/>
                    </a:lnTo>
                    <a:lnTo>
                      <a:pt x="639" y="1222"/>
                    </a:lnTo>
                    <a:lnTo>
                      <a:pt x="613" y="1300"/>
                    </a:lnTo>
                    <a:lnTo>
                      <a:pt x="584" y="1380"/>
                    </a:lnTo>
                    <a:lnTo>
                      <a:pt x="554" y="1460"/>
                    </a:lnTo>
                    <a:lnTo>
                      <a:pt x="522" y="1541"/>
                    </a:lnTo>
                    <a:lnTo>
                      <a:pt x="489" y="1619"/>
                    </a:lnTo>
                    <a:lnTo>
                      <a:pt x="454" y="1698"/>
                    </a:lnTo>
                    <a:lnTo>
                      <a:pt x="418" y="1772"/>
                    </a:lnTo>
                    <a:lnTo>
                      <a:pt x="381" y="1843"/>
                    </a:lnTo>
                    <a:lnTo>
                      <a:pt x="363" y="1876"/>
                    </a:lnTo>
                    <a:lnTo>
                      <a:pt x="344" y="1909"/>
                    </a:lnTo>
                    <a:lnTo>
                      <a:pt x="326" y="1940"/>
                    </a:lnTo>
                    <a:lnTo>
                      <a:pt x="307" y="1969"/>
                    </a:lnTo>
                    <a:lnTo>
                      <a:pt x="288" y="1996"/>
                    </a:lnTo>
                    <a:lnTo>
                      <a:pt x="269" y="2021"/>
                    </a:lnTo>
                    <a:lnTo>
                      <a:pt x="251" y="2045"/>
                    </a:lnTo>
                    <a:lnTo>
                      <a:pt x="232" y="2066"/>
                    </a:lnTo>
                    <a:lnTo>
                      <a:pt x="0" y="1859"/>
                    </a:lnTo>
                    <a:close/>
                  </a:path>
                </a:pathLst>
              </a:custGeom>
              <a:noFill/>
              <a:ln w="3175">
                <a:solidFill>
                  <a:srgbClr val="1F1A17"/>
                </a:solidFill>
                <a:round/>
                <a:headEnd/>
                <a:tailEnd/>
              </a:ln>
            </p:spPr>
            <p:txBody>
              <a:bodyPr/>
              <a:lstStyle/>
              <a:p>
                <a:endParaRPr lang="en-US"/>
              </a:p>
            </p:txBody>
          </p:sp>
          <p:sp>
            <p:nvSpPr>
              <p:cNvPr id="1569" name="Freeform 118"/>
              <p:cNvSpPr>
                <a:spLocks/>
              </p:cNvSpPr>
              <p:nvPr/>
            </p:nvSpPr>
            <p:spPr bwMode="auto">
              <a:xfrm>
                <a:off x="3084" y="502"/>
                <a:ext cx="77" cy="164"/>
              </a:xfrm>
              <a:custGeom>
                <a:avLst/>
                <a:gdLst>
                  <a:gd name="T0" fmla="*/ 165 w 386"/>
                  <a:gd name="T1" fmla="*/ 823 h 823"/>
                  <a:gd name="T2" fmla="*/ 165 w 386"/>
                  <a:gd name="T3" fmla="*/ 817 h 823"/>
                  <a:gd name="T4" fmla="*/ 165 w 386"/>
                  <a:gd name="T5" fmla="*/ 800 h 823"/>
                  <a:gd name="T6" fmla="*/ 166 w 386"/>
                  <a:gd name="T7" fmla="*/ 772 h 823"/>
                  <a:gd name="T8" fmla="*/ 169 w 386"/>
                  <a:gd name="T9" fmla="*/ 735 h 823"/>
                  <a:gd name="T10" fmla="*/ 173 w 386"/>
                  <a:gd name="T11" fmla="*/ 712 h 823"/>
                  <a:gd name="T12" fmla="*/ 176 w 386"/>
                  <a:gd name="T13" fmla="*/ 687 h 823"/>
                  <a:gd name="T14" fmla="*/ 181 w 386"/>
                  <a:gd name="T15" fmla="*/ 660 h 823"/>
                  <a:gd name="T16" fmla="*/ 188 w 386"/>
                  <a:gd name="T17" fmla="*/ 631 h 823"/>
                  <a:gd name="T18" fmla="*/ 196 w 386"/>
                  <a:gd name="T19" fmla="*/ 600 h 823"/>
                  <a:gd name="T20" fmla="*/ 205 w 386"/>
                  <a:gd name="T21" fmla="*/ 568 h 823"/>
                  <a:gd name="T22" fmla="*/ 216 w 386"/>
                  <a:gd name="T23" fmla="*/ 534 h 823"/>
                  <a:gd name="T24" fmla="*/ 229 w 386"/>
                  <a:gd name="T25" fmla="*/ 496 h 823"/>
                  <a:gd name="T26" fmla="*/ 264 w 386"/>
                  <a:gd name="T27" fmla="*/ 402 h 823"/>
                  <a:gd name="T28" fmla="*/ 297 w 386"/>
                  <a:gd name="T29" fmla="*/ 301 h 823"/>
                  <a:gd name="T30" fmla="*/ 329 w 386"/>
                  <a:gd name="T31" fmla="*/ 203 h 823"/>
                  <a:gd name="T32" fmla="*/ 356 w 386"/>
                  <a:gd name="T33" fmla="*/ 117 h 823"/>
                  <a:gd name="T34" fmla="*/ 376 w 386"/>
                  <a:gd name="T35" fmla="*/ 50 h 823"/>
                  <a:gd name="T36" fmla="*/ 386 w 386"/>
                  <a:gd name="T37" fmla="*/ 8 h 823"/>
                  <a:gd name="T38" fmla="*/ 386 w 386"/>
                  <a:gd name="T39" fmla="*/ 3 h 823"/>
                  <a:gd name="T40" fmla="*/ 386 w 386"/>
                  <a:gd name="T41" fmla="*/ 1 h 823"/>
                  <a:gd name="T42" fmla="*/ 386 w 386"/>
                  <a:gd name="T43" fmla="*/ 0 h 823"/>
                  <a:gd name="T44" fmla="*/ 383 w 386"/>
                  <a:gd name="T45" fmla="*/ 2 h 823"/>
                  <a:gd name="T46" fmla="*/ 377 w 386"/>
                  <a:gd name="T47" fmla="*/ 13 h 823"/>
                  <a:gd name="T48" fmla="*/ 367 w 386"/>
                  <a:gd name="T49" fmla="*/ 37 h 823"/>
                  <a:gd name="T50" fmla="*/ 345 w 386"/>
                  <a:gd name="T51" fmla="*/ 98 h 823"/>
                  <a:gd name="T52" fmla="*/ 320 w 386"/>
                  <a:gd name="T53" fmla="*/ 166 h 823"/>
                  <a:gd name="T54" fmla="*/ 294 w 386"/>
                  <a:gd name="T55" fmla="*/ 237 h 823"/>
                  <a:gd name="T56" fmla="*/ 267 w 386"/>
                  <a:gd name="T57" fmla="*/ 308 h 823"/>
                  <a:gd name="T58" fmla="*/ 240 w 386"/>
                  <a:gd name="T59" fmla="*/ 377 h 823"/>
                  <a:gd name="T60" fmla="*/ 214 w 386"/>
                  <a:gd name="T61" fmla="*/ 440 h 823"/>
                  <a:gd name="T62" fmla="*/ 200 w 386"/>
                  <a:gd name="T63" fmla="*/ 469 h 823"/>
                  <a:gd name="T64" fmla="*/ 186 w 386"/>
                  <a:gd name="T65" fmla="*/ 496 h 823"/>
                  <a:gd name="T66" fmla="*/ 173 w 386"/>
                  <a:gd name="T67" fmla="*/ 520 h 823"/>
                  <a:gd name="T68" fmla="*/ 160 w 386"/>
                  <a:gd name="T69" fmla="*/ 541 h 823"/>
                  <a:gd name="T70" fmla="*/ 146 w 386"/>
                  <a:gd name="T71" fmla="*/ 560 h 823"/>
                  <a:gd name="T72" fmla="*/ 133 w 386"/>
                  <a:gd name="T73" fmla="*/ 576 h 823"/>
                  <a:gd name="T74" fmla="*/ 119 w 386"/>
                  <a:gd name="T75" fmla="*/ 590 h 823"/>
                  <a:gd name="T76" fmla="*/ 106 w 386"/>
                  <a:gd name="T77" fmla="*/ 601 h 823"/>
                  <a:gd name="T78" fmla="*/ 94 w 386"/>
                  <a:gd name="T79" fmla="*/ 613 h 823"/>
                  <a:gd name="T80" fmla="*/ 81 w 386"/>
                  <a:gd name="T81" fmla="*/ 621 h 823"/>
                  <a:gd name="T82" fmla="*/ 70 w 386"/>
                  <a:gd name="T83" fmla="*/ 629 h 823"/>
                  <a:gd name="T84" fmla="*/ 59 w 386"/>
                  <a:gd name="T85" fmla="*/ 635 h 823"/>
                  <a:gd name="T86" fmla="*/ 39 w 386"/>
                  <a:gd name="T87" fmla="*/ 646 h 823"/>
                  <a:gd name="T88" fmla="*/ 23 w 386"/>
                  <a:gd name="T89" fmla="*/ 654 h 823"/>
                  <a:gd name="T90" fmla="*/ 15 w 386"/>
                  <a:gd name="T91" fmla="*/ 657 h 823"/>
                  <a:gd name="T92" fmla="*/ 10 w 386"/>
                  <a:gd name="T93" fmla="*/ 661 h 823"/>
                  <a:gd name="T94" fmla="*/ 5 w 386"/>
                  <a:gd name="T95" fmla="*/ 666 h 823"/>
                  <a:gd name="T96" fmla="*/ 2 w 386"/>
                  <a:gd name="T97" fmla="*/ 670 h 823"/>
                  <a:gd name="T98" fmla="*/ 0 w 386"/>
                  <a:gd name="T99" fmla="*/ 674 h 823"/>
                  <a:gd name="T100" fmla="*/ 0 w 386"/>
                  <a:gd name="T101" fmla="*/ 676 h 823"/>
                  <a:gd name="T102" fmla="*/ 2 w 386"/>
                  <a:gd name="T103" fmla="*/ 681 h 823"/>
                  <a:gd name="T104" fmla="*/ 3 w 386"/>
                  <a:gd name="T105" fmla="*/ 685 h 823"/>
                  <a:gd name="T106" fmla="*/ 9 w 386"/>
                  <a:gd name="T107" fmla="*/ 695 h 823"/>
                  <a:gd name="T108" fmla="*/ 19 w 386"/>
                  <a:gd name="T109" fmla="*/ 706 h 823"/>
                  <a:gd name="T110" fmla="*/ 30 w 386"/>
                  <a:gd name="T111" fmla="*/ 719 h 823"/>
                  <a:gd name="T112" fmla="*/ 45 w 386"/>
                  <a:gd name="T113" fmla="*/ 731 h 823"/>
                  <a:gd name="T114" fmla="*/ 60 w 386"/>
                  <a:gd name="T115" fmla="*/ 745 h 823"/>
                  <a:gd name="T116" fmla="*/ 76 w 386"/>
                  <a:gd name="T117" fmla="*/ 757 h 823"/>
                  <a:gd name="T118" fmla="*/ 108 w 386"/>
                  <a:gd name="T119" fmla="*/ 782 h 823"/>
                  <a:gd name="T120" fmla="*/ 136 w 386"/>
                  <a:gd name="T121" fmla="*/ 803 h 823"/>
                  <a:gd name="T122" fmla="*/ 158 w 386"/>
                  <a:gd name="T123" fmla="*/ 817 h 823"/>
                  <a:gd name="T124" fmla="*/ 165 w 386"/>
                  <a:gd name="T125" fmla="*/ 823 h 8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6"/>
                  <a:gd name="T190" fmla="*/ 0 h 823"/>
                  <a:gd name="T191" fmla="*/ 386 w 386"/>
                  <a:gd name="T192" fmla="*/ 823 h 8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6" h="823">
                    <a:moveTo>
                      <a:pt x="165" y="823"/>
                    </a:moveTo>
                    <a:lnTo>
                      <a:pt x="165" y="817"/>
                    </a:lnTo>
                    <a:lnTo>
                      <a:pt x="165" y="800"/>
                    </a:lnTo>
                    <a:lnTo>
                      <a:pt x="166" y="772"/>
                    </a:lnTo>
                    <a:lnTo>
                      <a:pt x="169" y="735"/>
                    </a:lnTo>
                    <a:lnTo>
                      <a:pt x="173" y="712"/>
                    </a:lnTo>
                    <a:lnTo>
                      <a:pt x="176" y="687"/>
                    </a:lnTo>
                    <a:lnTo>
                      <a:pt x="181" y="660"/>
                    </a:lnTo>
                    <a:lnTo>
                      <a:pt x="188" y="631"/>
                    </a:lnTo>
                    <a:lnTo>
                      <a:pt x="196" y="600"/>
                    </a:lnTo>
                    <a:lnTo>
                      <a:pt x="205" y="568"/>
                    </a:lnTo>
                    <a:lnTo>
                      <a:pt x="216" y="534"/>
                    </a:lnTo>
                    <a:lnTo>
                      <a:pt x="229" y="496"/>
                    </a:lnTo>
                    <a:lnTo>
                      <a:pt x="264" y="402"/>
                    </a:lnTo>
                    <a:lnTo>
                      <a:pt x="297" y="301"/>
                    </a:lnTo>
                    <a:lnTo>
                      <a:pt x="329" y="203"/>
                    </a:lnTo>
                    <a:lnTo>
                      <a:pt x="356" y="117"/>
                    </a:lnTo>
                    <a:lnTo>
                      <a:pt x="376" y="50"/>
                    </a:lnTo>
                    <a:lnTo>
                      <a:pt x="386" y="8"/>
                    </a:lnTo>
                    <a:lnTo>
                      <a:pt x="386" y="3"/>
                    </a:lnTo>
                    <a:lnTo>
                      <a:pt x="386" y="1"/>
                    </a:lnTo>
                    <a:lnTo>
                      <a:pt x="386" y="0"/>
                    </a:lnTo>
                    <a:lnTo>
                      <a:pt x="383" y="2"/>
                    </a:lnTo>
                    <a:lnTo>
                      <a:pt x="377" y="13"/>
                    </a:lnTo>
                    <a:lnTo>
                      <a:pt x="367" y="37"/>
                    </a:lnTo>
                    <a:lnTo>
                      <a:pt x="345" y="98"/>
                    </a:lnTo>
                    <a:lnTo>
                      <a:pt x="320" y="166"/>
                    </a:lnTo>
                    <a:lnTo>
                      <a:pt x="294" y="237"/>
                    </a:lnTo>
                    <a:lnTo>
                      <a:pt x="267" y="308"/>
                    </a:lnTo>
                    <a:lnTo>
                      <a:pt x="240" y="377"/>
                    </a:lnTo>
                    <a:lnTo>
                      <a:pt x="214" y="440"/>
                    </a:lnTo>
                    <a:lnTo>
                      <a:pt x="200" y="469"/>
                    </a:lnTo>
                    <a:lnTo>
                      <a:pt x="186" y="496"/>
                    </a:lnTo>
                    <a:lnTo>
                      <a:pt x="173" y="520"/>
                    </a:lnTo>
                    <a:lnTo>
                      <a:pt x="160" y="541"/>
                    </a:lnTo>
                    <a:lnTo>
                      <a:pt x="146" y="560"/>
                    </a:lnTo>
                    <a:lnTo>
                      <a:pt x="133" y="576"/>
                    </a:lnTo>
                    <a:lnTo>
                      <a:pt x="119" y="590"/>
                    </a:lnTo>
                    <a:lnTo>
                      <a:pt x="106" y="601"/>
                    </a:lnTo>
                    <a:lnTo>
                      <a:pt x="94" y="613"/>
                    </a:lnTo>
                    <a:lnTo>
                      <a:pt x="81" y="621"/>
                    </a:lnTo>
                    <a:lnTo>
                      <a:pt x="70" y="629"/>
                    </a:lnTo>
                    <a:lnTo>
                      <a:pt x="59" y="635"/>
                    </a:lnTo>
                    <a:lnTo>
                      <a:pt x="39" y="646"/>
                    </a:lnTo>
                    <a:lnTo>
                      <a:pt x="23" y="654"/>
                    </a:lnTo>
                    <a:lnTo>
                      <a:pt x="15" y="657"/>
                    </a:lnTo>
                    <a:lnTo>
                      <a:pt x="10" y="661"/>
                    </a:lnTo>
                    <a:lnTo>
                      <a:pt x="5" y="666"/>
                    </a:lnTo>
                    <a:lnTo>
                      <a:pt x="2" y="670"/>
                    </a:lnTo>
                    <a:lnTo>
                      <a:pt x="0" y="674"/>
                    </a:lnTo>
                    <a:lnTo>
                      <a:pt x="0" y="676"/>
                    </a:lnTo>
                    <a:lnTo>
                      <a:pt x="2" y="681"/>
                    </a:lnTo>
                    <a:lnTo>
                      <a:pt x="3" y="685"/>
                    </a:lnTo>
                    <a:lnTo>
                      <a:pt x="9" y="695"/>
                    </a:lnTo>
                    <a:lnTo>
                      <a:pt x="19" y="706"/>
                    </a:lnTo>
                    <a:lnTo>
                      <a:pt x="30" y="719"/>
                    </a:lnTo>
                    <a:lnTo>
                      <a:pt x="45" y="731"/>
                    </a:lnTo>
                    <a:lnTo>
                      <a:pt x="60" y="745"/>
                    </a:lnTo>
                    <a:lnTo>
                      <a:pt x="76" y="757"/>
                    </a:lnTo>
                    <a:lnTo>
                      <a:pt x="108" y="782"/>
                    </a:lnTo>
                    <a:lnTo>
                      <a:pt x="136" y="803"/>
                    </a:lnTo>
                    <a:lnTo>
                      <a:pt x="158" y="817"/>
                    </a:lnTo>
                    <a:lnTo>
                      <a:pt x="165" y="823"/>
                    </a:lnTo>
                    <a:close/>
                  </a:path>
                </a:pathLst>
              </a:custGeom>
              <a:solidFill>
                <a:srgbClr val="DFDDC9"/>
              </a:solidFill>
              <a:ln w="9525">
                <a:noFill/>
                <a:round/>
                <a:headEnd/>
                <a:tailEnd/>
              </a:ln>
            </p:spPr>
            <p:txBody>
              <a:bodyPr/>
              <a:lstStyle/>
              <a:p>
                <a:endParaRPr lang="en-US"/>
              </a:p>
            </p:txBody>
          </p:sp>
          <p:sp>
            <p:nvSpPr>
              <p:cNvPr id="1570" name="Freeform 119"/>
              <p:cNvSpPr>
                <a:spLocks/>
              </p:cNvSpPr>
              <p:nvPr/>
            </p:nvSpPr>
            <p:spPr bwMode="auto">
              <a:xfrm>
                <a:off x="3122" y="397"/>
                <a:ext cx="305" cy="315"/>
              </a:xfrm>
              <a:custGeom>
                <a:avLst/>
                <a:gdLst>
                  <a:gd name="T0" fmla="*/ 22 w 1526"/>
                  <a:gd name="T1" fmla="*/ 1324 h 1572"/>
                  <a:gd name="T2" fmla="*/ 87 w 1526"/>
                  <a:gd name="T3" fmla="*/ 1243 h 1572"/>
                  <a:gd name="T4" fmla="*/ 173 w 1526"/>
                  <a:gd name="T5" fmla="*/ 1129 h 1572"/>
                  <a:gd name="T6" fmla="*/ 277 w 1526"/>
                  <a:gd name="T7" fmla="*/ 996 h 1572"/>
                  <a:gd name="T8" fmla="*/ 392 w 1526"/>
                  <a:gd name="T9" fmla="*/ 851 h 1572"/>
                  <a:gd name="T10" fmla="*/ 515 w 1526"/>
                  <a:gd name="T11" fmla="*/ 702 h 1572"/>
                  <a:gd name="T12" fmla="*/ 611 w 1526"/>
                  <a:gd name="T13" fmla="*/ 595 h 1572"/>
                  <a:gd name="T14" fmla="*/ 674 w 1526"/>
                  <a:gd name="T15" fmla="*/ 528 h 1572"/>
                  <a:gd name="T16" fmla="*/ 737 w 1526"/>
                  <a:gd name="T17" fmla="*/ 465 h 1572"/>
                  <a:gd name="T18" fmla="*/ 800 w 1526"/>
                  <a:gd name="T19" fmla="*/ 408 h 1572"/>
                  <a:gd name="T20" fmla="*/ 942 w 1526"/>
                  <a:gd name="T21" fmla="*/ 288 h 1572"/>
                  <a:gd name="T22" fmla="*/ 1089 w 1526"/>
                  <a:gd name="T23" fmla="*/ 168 h 1572"/>
                  <a:gd name="T24" fmla="*/ 1174 w 1526"/>
                  <a:gd name="T25" fmla="*/ 105 h 1572"/>
                  <a:gd name="T26" fmla="*/ 1248 w 1526"/>
                  <a:gd name="T27" fmla="*/ 55 h 1572"/>
                  <a:gd name="T28" fmla="*/ 1296 w 1526"/>
                  <a:gd name="T29" fmla="*/ 27 h 1572"/>
                  <a:gd name="T30" fmla="*/ 1325 w 1526"/>
                  <a:gd name="T31" fmla="*/ 15 h 1572"/>
                  <a:gd name="T32" fmla="*/ 1353 w 1526"/>
                  <a:gd name="T33" fmla="*/ 5 h 1572"/>
                  <a:gd name="T34" fmla="*/ 1376 w 1526"/>
                  <a:gd name="T35" fmla="*/ 0 h 1572"/>
                  <a:gd name="T36" fmla="*/ 1399 w 1526"/>
                  <a:gd name="T37" fmla="*/ 0 h 1572"/>
                  <a:gd name="T38" fmla="*/ 1419 w 1526"/>
                  <a:gd name="T39" fmla="*/ 3 h 1572"/>
                  <a:gd name="T40" fmla="*/ 1469 w 1526"/>
                  <a:gd name="T41" fmla="*/ 30 h 1572"/>
                  <a:gd name="T42" fmla="*/ 1506 w 1526"/>
                  <a:gd name="T43" fmla="*/ 55 h 1572"/>
                  <a:gd name="T44" fmla="*/ 1519 w 1526"/>
                  <a:gd name="T45" fmla="*/ 68 h 1572"/>
                  <a:gd name="T46" fmla="*/ 1525 w 1526"/>
                  <a:gd name="T47" fmla="*/ 81 h 1572"/>
                  <a:gd name="T48" fmla="*/ 1525 w 1526"/>
                  <a:gd name="T49" fmla="*/ 95 h 1572"/>
                  <a:gd name="T50" fmla="*/ 1522 w 1526"/>
                  <a:gd name="T51" fmla="*/ 121 h 1572"/>
                  <a:gd name="T52" fmla="*/ 1521 w 1526"/>
                  <a:gd name="T53" fmla="*/ 153 h 1572"/>
                  <a:gd name="T54" fmla="*/ 1514 w 1526"/>
                  <a:gd name="T55" fmla="*/ 174 h 1572"/>
                  <a:gd name="T56" fmla="*/ 1492 w 1526"/>
                  <a:gd name="T57" fmla="*/ 214 h 1572"/>
                  <a:gd name="T58" fmla="*/ 1447 w 1526"/>
                  <a:gd name="T59" fmla="*/ 282 h 1572"/>
                  <a:gd name="T60" fmla="*/ 1388 w 1526"/>
                  <a:gd name="T61" fmla="*/ 362 h 1572"/>
                  <a:gd name="T62" fmla="*/ 1282 w 1526"/>
                  <a:gd name="T63" fmla="*/ 493 h 1572"/>
                  <a:gd name="T64" fmla="*/ 1141 w 1526"/>
                  <a:gd name="T65" fmla="*/ 661 h 1572"/>
                  <a:gd name="T66" fmla="*/ 1051 w 1526"/>
                  <a:gd name="T67" fmla="*/ 771 h 1572"/>
                  <a:gd name="T68" fmla="*/ 961 w 1526"/>
                  <a:gd name="T69" fmla="*/ 870 h 1572"/>
                  <a:gd name="T70" fmla="*/ 844 w 1526"/>
                  <a:gd name="T71" fmla="*/ 990 h 1572"/>
                  <a:gd name="T72" fmla="*/ 710 w 1526"/>
                  <a:gd name="T73" fmla="*/ 1119 h 1572"/>
                  <a:gd name="T74" fmla="*/ 572 w 1526"/>
                  <a:gd name="T75" fmla="*/ 1252 h 1572"/>
                  <a:gd name="T76" fmla="*/ 439 w 1526"/>
                  <a:gd name="T77" fmla="*/ 1374 h 1572"/>
                  <a:gd name="T78" fmla="*/ 323 w 1526"/>
                  <a:gd name="T79" fmla="*/ 1475 h 1572"/>
                  <a:gd name="T80" fmla="*/ 237 w 1526"/>
                  <a:gd name="T81" fmla="*/ 1547 h 1572"/>
                  <a:gd name="T82" fmla="*/ 201 w 1526"/>
                  <a:gd name="T83" fmla="*/ 1571 h 1572"/>
                  <a:gd name="T84" fmla="*/ 186 w 1526"/>
                  <a:gd name="T85" fmla="*/ 1572 h 1572"/>
                  <a:gd name="T86" fmla="*/ 171 w 1526"/>
                  <a:gd name="T87" fmla="*/ 1567 h 1572"/>
                  <a:gd name="T88" fmla="*/ 153 w 1526"/>
                  <a:gd name="T89" fmla="*/ 1557 h 1572"/>
                  <a:gd name="T90" fmla="*/ 129 w 1526"/>
                  <a:gd name="T91" fmla="*/ 1536 h 1572"/>
                  <a:gd name="T92" fmla="*/ 94 w 1526"/>
                  <a:gd name="T93" fmla="*/ 1496 h 1572"/>
                  <a:gd name="T94" fmla="*/ 47 w 1526"/>
                  <a:gd name="T95" fmla="*/ 1430 h 1572"/>
                  <a:gd name="T96" fmla="*/ 6 w 1526"/>
                  <a:gd name="T97" fmla="*/ 1363 h 15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6"/>
                  <a:gd name="T148" fmla="*/ 0 h 1572"/>
                  <a:gd name="T149" fmla="*/ 1526 w 1526"/>
                  <a:gd name="T150" fmla="*/ 1572 h 15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6" h="1572">
                    <a:moveTo>
                      <a:pt x="0" y="1351"/>
                    </a:moveTo>
                    <a:lnTo>
                      <a:pt x="22" y="1324"/>
                    </a:lnTo>
                    <a:lnTo>
                      <a:pt x="52" y="1288"/>
                    </a:lnTo>
                    <a:lnTo>
                      <a:pt x="87" y="1243"/>
                    </a:lnTo>
                    <a:lnTo>
                      <a:pt x="129" y="1189"/>
                    </a:lnTo>
                    <a:lnTo>
                      <a:pt x="173" y="1129"/>
                    </a:lnTo>
                    <a:lnTo>
                      <a:pt x="223" y="1066"/>
                    </a:lnTo>
                    <a:lnTo>
                      <a:pt x="277" y="996"/>
                    </a:lnTo>
                    <a:lnTo>
                      <a:pt x="333" y="925"/>
                    </a:lnTo>
                    <a:lnTo>
                      <a:pt x="392" y="851"/>
                    </a:lnTo>
                    <a:lnTo>
                      <a:pt x="453" y="776"/>
                    </a:lnTo>
                    <a:lnTo>
                      <a:pt x="515" y="702"/>
                    </a:lnTo>
                    <a:lnTo>
                      <a:pt x="579" y="630"/>
                    </a:lnTo>
                    <a:lnTo>
                      <a:pt x="611" y="595"/>
                    </a:lnTo>
                    <a:lnTo>
                      <a:pt x="643" y="561"/>
                    </a:lnTo>
                    <a:lnTo>
                      <a:pt x="674" y="528"/>
                    </a:lnTo>
                    <a:lnTo>
                      <a:pt x="706" y="496"/>
                    </a:lnTo>
                    <a:lnTo>
                      <a:pt x="737" y="465"/>
                    </a:lnTo>
                    <a:lnTo>
                      <a:pt x="769" y="437"/>
                    </a:lnTo>
                    <a:lnTo>
                      <a:pt x="800" y="408"/>
                    </a:lnTo>
                    <a:lnTo>
                      <a:pt x="830" y="383"/>
                    </a:lnTo>
                    <a:lnTo>
                      <a:pt x="942" y="288"/>
                    </a:lnTo>
                    <a:lnTo>
                      <a:pt x="1043" y="204"/>
                    </a:lnTo>
                    <a:lnTo>
                      <a:pt x="1089" y="168"/>
                    </a:lnTo>
                    <a:lnTo>
                      <a:pt x="1133" y="135"/>
                    </a:lnTo>
                    <a:lnTo>
                      <a:pt x="1174" y="105"/>
                    </a:lnTo>
                    <a:lnTo>
                      <a:pt x="1212" y="78"/>
                    </a:lnTo>
                    <a:lnTo>
                      <a:pt x="1248" y="55"/>
                    </a:lnTo>
                    <a:lnTo>
                      <a:pt x="1280" y="36"/>
                    </a:lnTo>
                    <a:lnTo>
                      <a:pt x="1296" y="27"/>
                    </a:lnTo>
                    <a:lnTo>
                      <a:pt x="1311" y="21"/>
                    </a:lnTo>
                    <a:lnTo>
                      <a:pt x="1325" y="15"/>
                    </a:lnTo>
                    <a:lnTo>
                      <a:pt x="1339" y="10"/>
                    </a:lnTo>
                    <a:lnTo>
                      <a:pt x="1353" y="5"/>
                    </a:lnTo>
                    <a:lnTo>
                      <a:pt x="1365" y="2"/>
                    </a:lnTo>
                    <a:lnTo>
                      <a:pt x="1376" y="0"/>
                    </a:lnTo>
                    <a:lnTo>
                      <a:pt x="1388" y="0"/>
                    </a:lnTo>
                    <a:lnTo>
                      <a:pt x="1399" y="0"/>
                    </a:lnTo>
                    <a:lnTo>
                      <a:pt x="1409" y="1"/>
                    </a:lnTo>
                    <a:lnTo>
                      <a:pt x="1419" y="3"/>
                    </a:lnTo>
                    <a:lnTo>
                      <a:pt x="1428" y="7"/>
                    </a:lnTo>
                    <a:lnTo>
                      <a:pt x="1469" y="30"/>
                    </a:lnTo>
                    <a:lnTo>
                      <a:pt x="1496" y="47"/>
                    </a:lnTo>
                    <a:lnTo>
                      <a:pt x="1506" y="55"/>
                    </a:lnTo>
                    <a:lnTo>
                      <a:pt x="1514" y="62"/>
                    </a:lnTo>
                    <a:lnTo>
                      <a:pt x="1519" y="68"/>
                    </a:lnTo>
                    <a:lnTo>
                      <a:pt x="1522" y="75"/>
                    </a:lnTo>
                    <a:lnTo>
                      <a:pt x="1525" y="81"/>
                    </a:lnTo>
                    <a:lnTo>
                      <a:pt x="1526" y="87"/>
                    </a:lnTo>
                    <a:lnTo>
                      <a:pt x="1525" y="95"/>
                    </a:lnTo>
                    <a:lnTo>
                      <a:pt x="1525" y="102"/>
                    </a:lnTo>
                    <a:lnTo>
                      <a:pt x="1522" y="121"/>
                    </a:lnTo>
                    <a:lnTo>
                      <a:pt x="1521" y="146"/>
                    </a:lnTo>
                    <a:lnTo>
                      <a:pt x="1521" y="153"/>
                    </a:lnTo>
                    <a:lnTo>
                      <a:pt x="1517" y="163"/>
                    </a:lnTo>
                    <a:lnTo>
                      <a:pt x="1514" y="174"/>
                    </a:lnTo>
                    <a:lnTo>
                      <a:pt x="1509" y="186"/>
                    </a:lnTo>
                    <a:lnTo>
                      <a:pt x="1492" y="214"/>
                    </a:lnTo>
                    <a:lnTo>
                      <a:pt x="1472" y="246"/>
                    </a:lnTo>
                    <a:lnTo>
                      <a:pt x="1447" y="282"/>
                    </a:lnTo>
                    <a:lnTo>
                      <a:pt x="1419" y="321"/>
                    </a:lnTo>
                    <a:lnTo>
                      <a:pt x="1388" y="362"/>
                    </a:lnTo>
                    <a:lnTo>
                      <a:pt x="1354" y="404"/>
                    </a:lnTo>
                    <a:lnTo>
                      <a:pt x="1282" y="493"/>
                    </a:lnTo>
                    <a:lnTo>
                      <a:pt x="1209" y="580"/>
                    </a:lnTo>
                    <a:lnTo>
                      <a:pt x="1141" y="661"/>
                    </a:lnTo>
                    <a:lnTo>
                      <a:pt x="1082" y="734"/>
                    </a:lnTo>
                    <a:lnTo>
                      <a:pt x="1051" y="771"/>
                    </a:lnTo>
                    <a:lnTo>
                      <a:pt x="1009" y="817"/>
                    </a:lnTo>
                    <a:lnTo>
                      <a:pt x="961" y="870"/>
                    </a:lnTo>
                    <a:lnTo>
                      <a:pt x="905" y="927"/>
                    </a:lnTo>
                    <a:lnTo>
                      <a:pt x="844" y="990"/>
                    </a:lnTo>
                    <a:lnTo>
                      <a:pt x="777" y="1053"/>
                    </a:lnTo>
                    <a:lnTo>
                      <a:pt x="710" y="1119"/>
                    </a:lnTo>
                    <a:lnTo>
                      <a:pt x="640" y="1187"/>
                    </a:lnTo>
                    <a:lnTo>
                      <a:pt x="572" y="1252"/>
                    </a:lnTo>
                    <a:lnTo>
                      <a:pt x="504" y="1314"/>
                    </a:lnTo>
                    <a:lnTo>
                      <a:pt x="439" y="1374"/>
                    </a:lnTo>
                    <a:lnTo>
                      <a:pt x="378" y="1428"/>
                    </a:lnTo>
                    <a:lnTo>
                      <a:pt x="323" y="1475"/>
                    </a:lnTo>
                    <a:lnTo>
                      <a:pt x="276" y="1516"/>
                    </a:lnTo>
                    <a:lnTo>
                      <a:pt x="237" y="1547"/>
                    </a:lnTo>
                    <a:lnTo>
                      <a:pt x="207" y="1569"/>
                    </a:lnTo>
                    <a:lnTo>
                      <a:pt x="201" y="1571"/>
                    </a:lnTo>
                    <a:lnTo>
                      <a:pt x="193" y="1572"/>
                    </a:lnTo>
                    <a:lnTo>
                      <a:pt x="186" y="1572"/>
                    </a:lnTo>
                    <a:lnTo>
                      <a:pt x="178" y="1571"/>
                    </a:lnTo>
                    <a:lnTo>
                      <a:pt x="171" y="1567"/>
                    </a:lnTo>
                    <a:lnTo>
                      <a:pt x="162" y="1564"/>
                    </a:lnTo>
                    <a:lnTo>
                      <a:pt x="153" y="1557"/>
                    </a:lnTo>
                    <a:lnTo>
                      <a:pt x="146" y="1551"/>
                    </a:lnTo>
                    <a:lnTo>
                      <a:pt x="129" y="1536"/>
                    </a:lnTo>
                    <a:lnTo>
                      <a:pt x="111" y="1517"/>
                    </a:lnTo>
                    <a:lnTo>
                      <a:pt x="94" y="1496"/>
                    </a:lnTo>
                    <a:lnTo>
                      <a:pt x="77" y="1475"/>
                    </a:lnTo>
                    <a:lnTo>
                      <a:pt x="47" y="1430"/>
                    </a:lnTo>
                    <a:lnTo>
                      <a:pt x="22" y="1390"/>
                    </a:lnTo>
                    <a:lnTo>
                      <a:pt x="6" y="1363"/>
                    </a:lnTo>
                    <a:lnTo>
                      <a:pt x="0" y="1351"/>
                    </a:lnTo>
                    <a:close/>
                  </a:path>
                </a:pathLst>
              </a:custGeom>
              <a:solidFill>
                <a:srgbClr val="FFFEF1"/>
              </a:solidFill>
              <a:ln w="9525">
                <a:noFill/>
                <a:round/>
                <a:headEnd/>
                <a:tailEnd/>
              </a:ln>
            </p:spPr>
            <p:txBody>
              <a:bodyPr/>
              <a:lstStyle/>
              <a:p>
                <a:endParaRPr lang="en-US"/>
              </a:p>
            </p:txBody>
          </p:sp>
          <p:sp>
            <p:nvSpPr>
              <p:cNvPr id="1571" name="Freeform 120"/>
              <p:cNvSpPr>
                <a:spLocks/>
              </p:cNvSpPr>
              <p:nvPr/>
            </p:nvSpPr>
            <p:spPr bwMode="auto">
              <a:xfrm>
                <a:off x="3122" y="397"/>
                <a:ext cx="305" cy="315"/>
              </a:xfrm>
              <a:custGeom>
                <a:avLst/>
                <a:gdLst>
                  <a:gd name="T0" fmla="*/ 22 w 1526"/>
                  <a:gd name="T1" fmla="*/ 1324 h 1572"/>
                  <a:gd name="T2" fmla="*/ 87 w 1526"/>
                  <a:gd name="T3" fmla="*/ 1243 h 1572"/>
                  <a:gd name="T4" fmla="*/ 173 w 1526"/>
                  <a:gd name="T5" fmla="*/ 1129 h 1572"/>
                  <a:gd name="T6" fmla="*/ 277 w 1526"/>
                  <a:gd name="T7" fmla="*/ 996 h 1572"/>
                  <a:gd name="T8" fmla="*/ 392 w 1526"/>
                  <a:gd name="T9" fmla="*/ 851 h 1572"/>
                  <a:gd name="T10" fmla="*/ 515 w 1526"/>
                  <a:gd name="T11" fmla="*/ 702 h 1572"/>
                  <a:gd name="T12" fmla="*/ 611 w 1526"/>
                  <a:gd name="T13" fmla="*/ 595 h 1572"/>
                  <a:gd name="T14" fmla="*/ 674 w 1526"/>
                  <a:gd name="T15" fmla="*/ 528 h 1572"/>
                  <a:gd name="T16" fmla="*/ 737 w 1526"/>
                  <a:gd name="T17" fmla="*/ 465 h 1572"/>
                  <a:gd name="T18" fmla="*/ 800 w 1526"/>
                  <a:gd name="T19" fmla="*/ 408 h 1572"/>
                  <a:gd name="T20" fmla="*/ 942 w 1526"/>
                  <a:gd name="T21" fmla="*/ 288 h 1572"/>
                  <a:gd name="T22" fmla="*/ 1089 w 1526"/>
                  <a:gd name="T23" fmla="*/ 168 h 1572"/>
                  <a:gd name="T24" fmla="*/ 1174 w 1526"/>
                  <a:gd name="T25" fmla="*/ 105 h 1572"/>
                  <a:gd name="T26" fmla="*/ 1248 w 1526"/>
                  <a:gd name="T27" fmla="*/ 55 h 1572"/>
                  <a:gd name="T28" fmla="*/ 1296 w 1526"/>
                  <a:gd name="T29" fmla="*/ 27 h 1572"/>
                  <a:gd name="T30" fmla="*/ 1325 w 1526"/>
                  <a:gd name="T31" fmla="*/ 15 h 1572"/>
                  <a:gd name="T32" fmla="*/ 1353 w 1526"/>
                  <a:gd name="T33" fmla="*/ 5 h 1572"/>
                  <a:gd name="T34" fmla="*/ 1376 w 1526"/>
                  <a:gd name="T35" fmla="*/ 0 h 1572"/>
                  <a:gd name="T36" fmla="*/ 1399 w 1526"/>
                  <a:gd name="T37" fmla="*/ 0 h 1572"/>
                  <a:gd name="T38" fmla="*/ 1419 w 1526"/>
                  <a:gd name="T39" fmla="*/ 3 h 1572"/>
                  <a:gd name="T40" fmla="*/ 1469 w 1526"/>
                  <a:gd name="T41" fmla="*/ 30 h 1572"/>
                  <a:gd name="T42" fmla="*/ 1506 w 1526"/>
                  <a:gd name="T43" fmla="*/ 55 h 1572"/>
                  <a:gd name="T44" fmla="*/ 1519 w 1526"/>
                  <a:gd name="T45" fmla="*/ 68 h 1572"/>
                  <a:gd name="T46" fmla="*/ 1525 w 1526"/>
                  <a:gd name="T47" fmla="*/ 81 h 1572"/>
                  <a:gd name="T48" fmla="*/ 1525 w 1526"/>
                  <a:gd name="T49" fmla="*/ 95 h 1572"/>
                  <a:gd name="T50" fmla="*/ 1522 w 1526"/>
                  <a:gd name="T51" fmla="*/ 121 h 1572"/>
                  <a:gd name="T52" fmla="*/ 1521 w 1526"/>
                  <a:gd name="T53" fmla="*/ 153 h 1572"/>
                  <a:gd name="T54" fmla="*/ 1514 w 1526"/>
                  <a:gd name="T55" fmla="*/ 174 h 1572"/>
                  <a:gd name="T56" fmla="*/ 1492 w 1526"/>
                  <a:gd name="T57" fmla="*/ 214 h 1572"/>
                  <a:gd name="T58" fmla="*/ 1447 w 1526"/>
                  <a:gd name="T59" fmla="*/ 282 h 1572"/>
                  <a:gd name="T60" fmla="*/ 1388 w 1526"/>
                  <a:gd name="T61" fmla="*/ 362 h 1572"/>
                  <a:gd name="T62" fmla="*/ 1282 w 1526"/>
                  <a:gd name="T63" fmla="*/ 493 h 1572"/>
                  <a:gd name="T64" fmla="*/ 1141 w 1526"/>
                  <a:gd name="T65" fmla="*/ 661 h 1572"/>
                  <a:gd name="T66" fmla="*/ 1051 w 1526"/>
                  <a:gd name="T67" fmla="*/ 771 h 1572"/>
                  <a:gd name="T68" fmla="*/ 961 w 1526"/>
                  <a:gd name="T69" fmla="*/ 870 h 1572"/>
                  <a:gd name="T70" fmla="*/ 844 w 1526"/>
                  <a:gd name="T71" fmla="*/ 990 h 1572"/>
                  <a:gd name="T72" fmla="*/ 710 w 1526"/>
                  <a:gd name="T73" fmla="*/ 1119 h 1572"/>
                  <a:gd name="T74" fmla="*/ 572 w 1526"/>
                  <a:gd name="T75" fmla="*/ 1252 h 1572"/>
                  <a:gd name="T76" fmla="*/ 439 w 1526"/>
                  <a:gd name="T77" fmla="*/ 1374 h 1572"/>
                  <a:gd name="T78" fmla="*/ 323 w 1526"/>
                  <a:gd name="T79" fmla="*/ 1475 h 1572"/>
                  <a:gd name="T80" fmla="*/ 237 w 1526"/>
                  <a:gd name="T81" fmla="*/ 1547 h 1572"/>
                  <a:gd name="T82" fmla="*/ 201 w 1526"/>
                  <a:gd name="T83" fmla="*/ 1571 h 1572"/>
                  <a:gd name="T84" fmla="*/ 186 w 1526"/>
                  <a:gd name="T85" fmla="*/ 1572 h 1572"/>
                  <a:gd name="T86" fmla="*/ 171 w 1526"/>
                  <a:gd name="T87" fmla="*/ 1567 h 1572"/>
                  <a:gd name="T88" fmla="*/ 153 w 1526"/>
                  <a:gd name="T89" fmla="*/ 1557 h 1572"/>
                  <a:gd name="T90" fmla="*/ 129 w 1526"/>
                  <a:gd name="T91" fmla="*/ 1536 h 1572"/>
                  <a:gd name="T92" fmla="*/ 94 w 1526"/>
                  <a:gd name="T93" fmla="*/ 1496 h 1572"/>
                  <a:gd name="T94" fmla="*/ 47 w 1526"/>
                  <a:gd name="T95" fmla="*/ 1430 h 1572"/>
                  <a:gd name="T96" fmla="*/ 6 w 1526"/>
                  <a:gd name="T97" fmla="*/ 1363 h 15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6"/>
                  <a:gd name="T148" fmla="*/ 0 h 1572"/>
                  <a:gd name="T149" fmla="*/ 1526 w 1526"/>
                  <a:gd name="T150" fmla="*/ 1572 h 15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6" h="1572">
                    <a:moveTo>
                      <a:pt x="0" y="1351"/>
                    </a:moveTo>
                    <a:lnTo>
                      <a:pt x="22" y="1324"/>
                    </a:lnTo>
                    <a:lnTo>
                      <a:pt x="52" y="1288"/>
                    </a:lnTo>
                    <a:lnTo>
                      <a:pt x="87" y="1243"/>
                    </a:lnTo>
                    <a:lnTo>
                      <a:pt x="129" y="1189"/>
                    </a:lnTo>
                    <a:lnTo>
                      <a:pt x="173" y="1129"/>
                    </a:lnTo>
                    <a:lnTo>
                      <a:pt x="223" y="1066"/>
                    </a:lnTo>
                    <a:lnTo>
                      <a:pt x="277" y="996"/>
                    </a:lnTo>
                    <a:lnTo>
                      <a:pt x="333" y="925"/>
                    </a:lnTo>
                    <a:lnTo>
                      <a:pt x="392" y="851"/>
                    </a:lnTo>
                    <a:lnTo>
                      <a:pt x="453" y="776"/>
                    </a:lnTo>
                    <a:lnTo>
                      <a:pt x="515" y="702"/>
                    </a:lnTo>
                    <a:lnTo>
                      <a:pt x="579" y="630"/>
                    </a:lnTo>
                    <a:lnTo>
                      <a:pt x="611" y="595"/>
                    </a:lnTo>
                    <a:lnTo>
                      <a:pt x="643" y="561"/>
                    </a:lnTo>
                    <a:lnTo>
                      <a:pt x="674" y="528"/>
                    </a:lnTo>
                    <a:lnTo>
                      <a:pt x="706" y="496"/>
                    </a:lnTo>
                    <a:lnTo>
                      <a:pt x="737" y="465"/>
                    </a:lnTo>
                    <a:lnTo>
                      <a:pt x="769" y="437"/>
                    </a:lnTo>
                    <a:lnTo>
                      <a:pt x="800" y="408"/>
                    </a:lnTo>
                    <a:lnTo>
                      <a:pt x="830" y="383"/>
                    </a:lnTo>
                    <a:lnTo>
                      <a:pt x="942" y="288"/>
                    </a:lnTo>
                    <a:lnTo>
                      <a:pt x="1043" y="204"/>
                    </a:lnTo>
                    <a:lnTo>
                      <a:pt x="1089" y="168"/>
                    </a:lnTo>
                    <a:lnTo>
                      <a:pt x="1133" y="135"/>
                    </a:lnTo>
                    <a:lnTo>
                      <a:pt x="1174" y="105"/>
                    </a:lnTo>
                    <a:lnTo>
                      <a:pt x="1212" y="78"/>
                    </a:lnTo>
                    <a:lnTo>
                      <a:pt x="1248" y="55"/>
                    </a:lnTo>
                    <a:lnTo>
                      <a:pt x="1280" y="36"/>
                    </a:lnTo>
                    <a:lnTo>
                      <a:pt x="1296" y="27"/>
                    </a:lnTo>
                    <a:lnTo>
                      <a:pt x="1311" y="21"/>
                    </a:lnTo>
                    <a:lnTo>
                      <a:pt x="1325" y="15"/>
                    </a:lnTo>
                    <a:lnTo>
                      <a:pt x="1339" y="10"/>
                    </a:lnTo>
                    <a:lnTo>
                      <a:pt x="1353" y="5"/>
                    </a:lnTo>
                    <a:lnTo>
                      <a:pt x="1365" y="2"/>
                    </a:lnTo>
                    <a:lnTo>
                      <a:pt x="1376" y="0"/>
                    </a:lnTo>
                    <a:lnTo>
                      <a:pt x="1388" y="0"/>
                    </a:lnTo>
                    <a:lnTo>
                      <a:pt x="1399" y="0"/>
                    </a:lnTo>
                    <a:lnTo>
                      <a:pt x="1409" y="1"/>
                    </a:lnTo>
                    <a:lnTo>
                      <a:pt x="1419" y="3"/>
                    </a:lnTo>
                    <a:lnTo>
                      <a:pt x="1428" y="7"/>
                    </a:lnTo>
                    <a:lnTo>
                      <a:pt x="1469" y="30"/>
                    </a:lnTo>
                    <a:lnTo>
                      <a:pt x="1496" y="47"/>
                    </a:lnTo>
                    <a:lnTo>
                      <a:pt x="1506" y="55"/>
                    </a:lnTo>
                    <a:lnTo>
                      <a:pt x="1514" y="62"/>
                    </a:lnTo>
                    <a:lnTo>
                      <a:pt x="1519" y="68"/>
                    </a:lnTo>
                    <a:lnTo>
                      <a:pt x="1522" y="75"/>
                    </a:lnTo>
                    <a:lnTo>
                      <a:pt x="1525" y="81"/>
                    </a:lnTo>
                    <a:lnTo>
                      <a:pt x="1526" y="87"/>
                    </a:lnTo>
                    <a:lnTo>
                      <a:pt x="1525" y="95"/>
                    </a:lnTo>
                    <a:lnTo>
                      <a:pt x="1525" y="102"/>
                    </a:lnTo>
                    <a:lnTo>
                      <a:pt x="1522" y="121"/>
                    </a:lnTo>
                    <a:lnTo>
                      <a:pt x="1521" y="146"/>
                    </a:lnTo>
                    <a:lnTo>
                      <a:pt x="1521" y="153"/>
                    </a:lnTo>
                    <a:lnTo>
                      <a:pt x="1517" y="163"/>
                    </a:lnTo>
                    <a:lnTo>
                      <a:pt x="1514" y="174"/>
                    </a:lnTo>
                    <a:lnTo>
                      <a:pt x="1509" y="186"/>
                    </a:lnTo>
                    <a:lnTo>
                      <a:pt x="1492" y="214"/>
                    </a:lnTo>
                    <a:lnTo>
                      <a:pt x="1472" y="246"/>
                    </a:lnTo>
                    <a:lnTo>
                      <a:pt x="1447" y="282"/>
                    </a:lnTo>
                    <a:lnTo>
                      <a:pt x="1419" y="321"/>
                    </a:lnTo>
                    <a:lnTo>
                      <a:pt x="1388" y="362"/>
                    </a:lnTo>
                    <a:lnTo>
                      <a:pt x="1354" y="404"/>
                    </a:lnTo>
                    <a:lnTo>
                      <a:pt x="1282" y="493"/>
                    </a:lnTo>
                    <a:lnTo>
                      <a:pt x="1209" y="580"/>
                    </a:lnTo>
                    <a:lnTo>
                      <a:pt x="1141" y="661"/>
                    </a:lnTo>
                    <a:lnTo>
                      <a:pt x="1082" y="734"/>
                    </a:lnTo>
                    <a:lnTo>
                      <a:pt x="1051" y="771"/>
                    </a:lnTo>
                    <a:lnTo>
                      <a:pt x="1009" y="817"/>
                    </a:lnTo>
                    <a:lnTo>
                      <a:pt x="961" y="870"/>
                    </a:lnTo>
                    <a:lnTo>
                      <a:pt x="905" y="927"/>
                    </a:lnTo>
                    <a:lnTo>
                      <a:pt x="844" y="990"/>
                    </a:lnTo>
                    <a:lnTo>
                      <a:pt x="777" y="1053"/>
                    </a:lnTo>
                    <a:lnTo>
                      <a:pt x="710" y="1119"/>
                    </a:lnTo>
                    <a:lnTo>
                      <a:pt x="640" y="1187"/>
                    </a:lnTo>
                    <a:lnTo>
                      <a:pt x="572" y="1252"/>
                    </a:lnTo>
                    <a:lnTo>
                      <a:pt x="504" y="1314"/>
                    </a:lnTo>
                    <a:lnTo>
                      <a:pt x="439" y="1374"/>
                    </a:lnTo>
                    <a:lnTo>
                      <a:pt x="378" y="1428"/>
                    </a:lnTo>
                    <a:lnTo>
                      <a:pt x="323" y="1475"/>
                    </a:lnTo>
                    <a:lnTo>
                      <a:pt x="276" y="1516"/>
                    </a:lnTo>
                    <a:lnTo>
                      <a:pt x="237" y="1547"/>
                    </a:lnTo>
                    <a:lnTo>
                      <a:pt x="207" y="1569"/>
                    </a:lnTo>
                    <a:lnTo>
                      <a:pt x="201" y="1571"/>
                    </a:lnTo>
                    <a:lnTo>
                      <a:pt x="193" y="1572"/>
                    </a:lnTo>
                    <a:lnTo>
                      <a:pt x="186" y="1572"/>
                    </a:lnTo>
                    <a:lnTo>
                      <a:pt x="178" y="1571"/>
                    </a:lnTo>
                    <a:lnTo>
                      <a:pt x="171" y="1567"/>
                    </a:lnTo>
                    <a:lnTo>
                      <a:pt x="162" y="1564"/>
                    </a:lnTo>
                    <a:lnTo>
                      <a:pt x="153" y="1557"/>
                    </a:lnTo>
                    <a:lnTo>
                      <a:pt x="146" y="1551"/>
                    </a:lnTo>
                    <a:lnTo>
                      <a:pt x="129" y="1536"/>
                    </a:lnTo>
                    <a:lnTo>
                      <a:pt x="111" y="1517"/>
                    </a:lnTo>
                    <a:lnTo>
                      <a:pt x="94" y="1496"/>
                    </a:lnTo>
                    <a:lnTo>
                      <a:pt x="77" y="1475"/>
                    </a:lnTo>
                    <a:lnTo>
                      <a:pt x="47" y="1430"/>
                    </a:lnTo>
                    <a:lnTo>
                      <a:pt x="22" y="1390"/>
                    </a:lnTo>
                    <a:lnTo>
                      <a:pt x="6" y="1363"/>
                    </a:lnTo>
                    <a:lnTo>
                      <a:pt x="0" y="1351"/>
                    </a:lnTo>
                    <a:close/>
                  </a:path>
                </a:pathLst>
              </a:custGeom>
              <a:noFill/>
              <a:ln w="3175">
                <a:solidFill>
                  <a:srgbClr val="1F1A17"/>
                </a:solidFill>
                <a:round/>
                <a:headEnd/>
                <a:tailEnd/>
              </a:ln>
            </p:spPr>
            <p:txBody>
              <a:bodyPr/>
              <a:lstStyle/>
              <a:p>
                <a:endParaRPr lang="en-US"/>
              </a:p>
            </p:txBody>
          </p:sp>
          <p:sp>
            <p:nvSpPr>
              <p:cNvPr id="1572" name="Freeform 121"/>
              <p:cNvSpPr>
                <a:spLocks/>
              </p:cNvSpPr>
              <p:nvPr/>
            </p:nvSpPr>
            <p:spPr bwMode="auto">
              <a:xfrm>
                <a:off x="3139" y="563"/>
                <a:ext cx="110" cy="133"/>
              </a:xfrm>
              <a:custGeom>
                <a:avLst/>
                <a:gdLst>
                  <a:gd name="T0" fmla="*/ 442 w 550"/>
                  <a:gd name="T1" fmla="*/ 126 h 662"/>
                  <a:gd name="T2" fmla="*/ 393 w 550"/>
                  <a:gd name="T3" fmla="*/ 186 h 662"/>
                  <a:gd name="T4" fmla="*/ 338 w 550"/>
                  <a:gd name="T5" fmla="*/ 254 h 662"/>
                  <a:gd name="T6" fmla="*/ 280 w 550"/>
                  <a:gd name="T7" fmla="*/ 328 h 662"/>
                  <a:gd name="T8" fmla="*/ 222 w 550"/>
                  <a:gd name="T9" fmla="*/ 403 h 662"/>
                  <a:gd name="T10" fmla="*/ 195 w 550"/>
                  <a:gd name="T11" fmla="*/ 439 h 662"/>
                  <a:gd name="T12" fmla="*/ 169 w 550"/>
                  <a:gd name="T13" fmla="*/ 474 h 662"/>
                  <a:gd name="T14" fmla="*/ 145 w 550"/>
                  <a:gd name="T15" fmla="*/ 509 h 662"/>
                  <a:gd name="T16" fmla="*/ 124 w 550"/>
                  <a:gd name="T17" fmla="*/ 540 h 662"/>
                  <a:gd name="T18" fmla="*/ 105 w 550"/>
                  <a:gd name="T19" fmla="*/ 569 h 662"/>
                  <a:gd name="T20" fmla="*/ 90 w 550"/>
                  <a:gd name="T21" fmla="*/ 595 h 662"/>
                  <a:gd name="T22" fmla="*/ 79 w 550"/>
                  <a:gd name="T23" fmla="*/ 616 h 662"/>
                  <a:gd name="T24" fmla="*/ 71 w 550"/>
                  <a:gd name="T25" fmla="*/ 635 h 662"/>
                  <a:gd name="T26" fmla="*/ 67 w 550"/>
                  <a:gd name="T27" fmla="*/ 648 h 662"/>
                  <a:gd name="T28" fmla="*/ 62 w 550"/>
                  <a:gd name="T29" fmla="*/ 656 h 662"/>
                  <a:gd name="T30" fmla="*/ 60 w 550"/>
                  <a:gd name="T31" fmla="*/ 659 h 662"/>
                  <a:gd name="T32" fmla="*/ 58 w 550"/>
                  <a:gd name="T33" fmla="*/ 661 h 662"/>
                  <a:gd name="T34" fmla="*/ 55 w 550"/>
                  <a:gd name="T35" fmla="*/ 662 h 662"/>
                  <a:gd name="T36" fmla="*/ 51 w 550"/>
                  <a:gd name="T37" fmla="*/ 662 h 662"/>
                  <a:gd name="T38" fmla="*/ 46 w 550"/>
                  <a:gd name="T39" fmla="*/ 661 h 662"/>
                  <a:gd name="T40" fmla="*/ 41 w 550"/>
                  <a:gd name="T41" fmla="*/ 658 h 662"/>
                  <a:gd name="T42" fmla="*/ 36 w 550"/>
                  <a:gd name="T43" fmla="*/ 651 h 662"/>
                  <a:gd name="T44" fmla="*/ 31 w 550"/>
                  <a:gd name="T45" fmla="*/ 644 h 662"/>
                  <a:gd name="T46" fmla="*/ 23 w 550"/>
                  <a:gd name="T47" fmla="*/ 625 h 662"/>
                  <a:gd name="T48" fmla="*/ 14 w 550"/>
                  <a:gd name="T49" fmla="*/ 604 h 662"/>
                  <a:gd name="T50" fmla="*/ 8 w 550"/>
                  <a:gd name="T51" fmla="*/ 585 h 662"/>
                  <a:gd name="T52" fmla="*/ 3 w 550"/>
                  <a:gd name="T53" fmla="*/ 570 h 662"/>
                  <a:gd name="T54" fmla="*/ 0 w 550"/>
                  <a:gd name="T55" fmla="*/ 559 h 662"/>
                  <a:gd name="T56" fmla="*/ 0 w 550"/>
                  <a:gd name="T57" fmla="*/ 550 h 662"/>
                  <a:gd name="T58" fmla="*/ 1 w 550"/>
                  <a:gd name="T59" fmla="*/ 546 h 662"/>
                  <a:gd name="T60" fmla="*/ 4 w 550"/>
                  <a:gd name="T61" fmla="*/ 544 h 662"/>
                  <a:gd name="T62" fmla="*/ 6 w 550"/>
                  <a:gd name="T63" fmla="*/ 540 h 662"/>
                  <a:gd name="T64" fmla="*/ 10 w 550"/>
                  <a:gd name="T65" fmla="*/ 538 h 662"/>
                  <a:gd name="T66" fmla="*/ 35 w 550"/>
                  <a:gd name="T67" fmla="*/ 521 h 662"/>
                  <a:gd name="T68" fmla="*/ 76 w 550"/>
                  <a:gd name="T69" fmla="*/ 496 h 662"/>
                  <a:gd name="T70" fmla="*/ 101 w 550"/>
                  <a:gd name="T71" fmla="*/ 478 h 662"/>
                  <a:gd name="T72" fmla="*/ 125 w 550"/>
                  <a:gd name="T73" fmla="*/ 458 h 662"/>
                  <a:gd name="T74" fmla="*/ 147 w 550"/>
                  <a:gd name="T75" fmla="*/ 439 h 662"/>
                  <a:gd name="T76" fmla="*/ 169 w 550"/>
                  <a:gd name="T77" fmla="*/ 418 h 662"/>
                  <a:gd name="T78" fmla="*/ 190 w 550"/>
                  <a:gd name="T79" fmla="*/ 397 h 662"/>
                  <a:gd name="T80" fmla="*/ 210 w 550"/>
                  <a:gd name="T81" fmla="*/ 375 h 662"/>
                  <a:gd name="T82" fmla="*/ 230 w 550"/>
                  <a:gd name="T83" fmla="*/ 352 h 662"/>
                  <a:gd name="T84" fmla="*/ 250 w 550"/>
                  <a:gd name="T85" fmla="*/ 328 h 662"/>
                  <a:gd name="T86" fmla="*/ 271 w 550"/>
                  <a:gd name="T87" fmla="*/ 303 h 662"/>
                  <a:gd name="T88" fmla="*/ 295 w 550"/>
                  <a:gd name="T89" fmla="*/ 274 h 662"/>
                  <a:gd name="T90" fmla="*/ 318 w 550"/>
                  <a:gd name="T91" fmla="*/ 246 h 662"/>
                  <a:gd name="T92" fmla="*/ 342 w 550"/>
                  <a:gd name="T93" fmla="*/ 216 h 662"/>
                  <a:gd name="T94" fmla="*/ 364 w 550"/>
                  <a:gd name="T95" fmla="*/ 188 h 662"/>
                  <a:gd name="T96" fmla="*/ 387 w 550"/>
                  <a:gd name="T97" fmla="*/ 163 h 662"/>
                  <a:gd name="T98" fmla="*/ 406 w 550"/>
                  <a:gd name="T99" fmla="*/ 142 h 662"/>
                  <a:gd name="T100" fmla="*/ 423 w 550"/>
                  <a:gd name="T101" fmla="*/ 126 h 662"/>
                  <a:gd name="T102" fmla="*/ 444 w 550"/>
                  <a:gd name="T103" fmla="*/ 105 h 662"/>
                  <a:gd name="T104" fmla="*/ 476 w 550"/>
                  <a:gd name="T105" fmla="*/ 73 h 662"/>
                  <a:gd name="T106" fmla="*/ 509 w 550"/>
                  <a:gd name="T107" fmla="*/ 40 h 662"/>
                  <a:gd name="T108" fmla="*/ 537 w 550"/>
                  <a:gd name="T109" fmla="*/ 12 h 662"/>
                  <a:gd name="T110" fmla="*/ 545 w 550"/>
                  <a:gd name="T111" fmla="*/ 3 h 662"/>
                  <a:gd name="T112" fmla="*/ 550 w 550"/>
                  <a:gd name="T113" fmla="*/ 0 h 662"/>
                  <a:gd name="T114" fmla="*/ 550 w 550"/>
                  <a:gd name="T115" fmla="*/ 1 h 662"/>
                  <a:gd name="T116" fmla="*/ 545 w 550"/>
                  <a:gd name="T117" fmla="*/ 8 h 662"/>
                  <a:gd name="T118" fmla="*/ 512 w 550"/>
                  <a:gd name="T119" fmla="*/ 47 h 662"/>
                  <a:gd name="T120" fmla="*/ 442 w 550"/>
                  <a:gd name="T121" fmla="*/ 126 h 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0"/>
                  <a:gd name="T184" fmla="*/ 0 h 662"/>
                  <a:gd name="T185" fmla="*/ 550 w 550"/>
                  <a:gd name="T186" fmla="*/ 662 h 6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0" h="662">
                    <a:moveTo>
                      <a:pt x="442" y="126"/>
                    </a:moveTo>
                    <a:lnTo>
                      <a:pt x="393" y="186"/>
                    </a:lnTo>
                    <a:lnTo>
                      <a:pt x="338" y="254"/>
                    </a:lnTo>
                    <a:lnTo>
                      <a:pt x="280" y="328"/>
                    </a:lnTo>
                    <a:lnTo>
                      <a:pt x="222" y="403"/>
                    </a:lnTo>
                    <a:lnTo>
                      <a:pt x="195" y="439"/>
                    </a:lnTo>
                    <a:lnTo>
                      <a:pt x="169" y="474"/>
                    </a:lnTo>
                    <a:lnTo>
                      <a:pt x="145" y="509"/>
                    </a:lnTo>
                    <a:lnTo>
                      <a:pt x="124" y="540"/>
                    </a:lnTo>
                    <a:lnTo>
                      <a:pt x="105" y="569"/>
                    </a:lnTo>
                    <a:lnTo>
                      <a:pt x="90" y="595"/>
                    </a:lnTo>
                    <a:lnTo>
                      <a:pt x="79" y="616"/>
                    </a:lnTo>
                    <a:lnTo>
                      <a:pt x="71" y="635"/>
                    </a:lnTo>
                    <a:lnTo>
                      <a:pt x="67" y="648"/>
                    </a:lnTo>
                    <a:lnTo>
                      <a:pt x="62" y="656"/>
                    </a:lnTo>
                    <a:lnTo>
                      <a:pt x="60" y="659"/>
                    </a:lnTo>
                    <a:lnTo>
                      <a:pt x="58" y="661"/>
                    </a:lnTo>
                    <a:lnTo>
                      <a:pt x="55" y="662"/>
                    </a:lnTo>
                    <a:lnTo>
                      <a:pt x="51" y="662"/>
                    </a:lnTo>
                    <a:lnTo>
                      <a:pt x="46" y="661"/>
                    </a:lnTo>
                    <a:lnTo>
                      <a:pt x="41" y="658"/>
                    </a:lnTo>
                    <a:lnTo>
                      <a:pt x="36" y="651"/>
                    </a:lnTo>
                    <a:lnTo>
                      <a:pt x="31" y="644"/>
                    </a:lnTo>
                    <a:lnTo>
                      <a:pt x="23" y="625"/>
                    </a:lnTo>
                    <a:lnTo>
                      <a:pt x="14" y="604"/>
                    </a:lnTo>
                    <a:lnTo>
                      <a:pt x="8" y="585"/>
                    </a:lnTo>
                    <a:lnTo>
                      <a:pt x="3" y="570"/>
                    </a:lnTo>
                    <a:lnTo>
                      <a:pt x="0" y="559"/>
                    </a:lnTo>
                    <a:lnTo>
                      <a:pt x="0" y="550"/>
                    </a:lnTo>
                    <a:lnTo>
                      <a:pt x="1" y="546"/>
                    </a:lnTo>
                    <a:lnTo>
                      <a:pt x="4" y="544"/>
                    </a:lnTo>
                    <a:lnTo>
                      <a:pt x="6" y="540"/>
                    </a:lnTo>
                    <a:lnTo>
                      <a:pt x="10" y="538"/>
                    </a:lnTo>
                    <a:lnTo>
                      <a:pt x="35" y="521"/>
                    </a:lnTo>
                    <a:lnTo>
                      <a:pt x="76" y="496"/>
                    </a:lnTo>
                    <a:lnTo>
                      <a:pt x="101" y="478"/>
                    </a:lnTo>
                    <a:lnTo>
                      <a:pt x="125" y="458"/>
                    </a:lnTo>
                    <a:lnTo>
                      <a:pt x="147" y="439"/>
                    </a:lnTo>
                    <a:lnTo>
                      <a:pt x="169" y="418"/>
                    </a:lnTo>
                    <a:lnTo>
                      <a:pt x="190" y="397"/>
                    </a:lnTo>
                    <a:lnTo>
                      <a:pt x="210" y="375"/>
                    </a:lnTo>
                    <a:lnTo>
                      <a:pt x="230" y="352"/>
                    </a:lnTo>
                    <a:lnTo>
                      <a:pt x="250" y="328"/>
                    </a:lnTo>
                    <a:lnTo>
                      <a:pt x="271" y="303"/>
                    </a:lnTo>
                    <a:lnTo>
                      <a:pt x="295" y="274"/>
                    </a:lnTo>
                    <a:lnTo>
                      <a:pt x="318" y="246"/>
                    </a:lnTo>
                    <a:lnTo>
                      <a:pt x="342" y="216"/>
                    </a:lnTo>
                    <a:lnTo>
                      <a:pt x="364" y="188"/>
                    </a:lnTo>
                    <a:lnTo>
                      <a:pt x="387" y="163"/>
                    </a:lnTo>
                    <a:lnTo>
                      <a:pt x="406" y="142"/>
                    </a:lnTo>
                    <a:lnTo>
                      <a:pt x="423" y="126"/>
                    </a:lnTo>
                    <a:lnTo>
                      <a:pt x="444" y="105"/>
                    </a:lnTo>
                    <a:lnTo>
                      <a:pt x="476" y="73"/>
                    </a:lnTo>
                    <a:lnTo>
                      <a:pt x="509" y="40"/>
                    </a:lnTo>
                    <a:lnTo>
                      <a:pt x="537" y="12"/>
                    </a:lnTo>
                    <a:lnTo>
                      <a:pt x="545" y="3"/>
                    </a:lnTo>
                    <a:lnTo>
                      <a:pt x="550" y="0"/>
                    </a:lnTo>
                    <a:lnTo>
                      <a:pt x="550" y="1"/>
                    </a:lnTo>
                    <a:lnTo>
                      <a:pt x="545" y="8"/>
                    </a:lnTo>
                    <a:lnTo>
                      <a:pt x="512" y="47"/>
                    </a:lnTo>
                    <a:lnTo>
                      <a:pt x="442" y="126"/>
                    </a:lnTo>
                    <a:close/>
                  </a:path>
                </a:pathLst>
              </a:custGeom>
              <a:solidFill>
                <a:srgbClr val="DFDDC9"/>
              </a:solidFill>
              <a:ln w="9525">
                <a:noFill/>
                <a:round/>
                <a:headEnd/>
                <a:tailEnd/>
              </a:ln>
            </p:spPr>
            <p:txBody>
              <a:bodyPr/>
              <a:lstStyle/>
              <a:p>
                <a:endParaRPr lang="en-US"/>
              </a:p>
            </p:txBody>
          </p:sp>
          <p:sp>
            <p:nvSpPr>
              <p:cNvPr id="1573" name="Freeform 122"/>
              <p:cNvSpPr>
                <a:spLocks/>
              </p:cNvSpPr>
              <p:nvPr/>
            </p:nvSpPr>
            <p:spPr bwMode="auto">
              <a:xfrm>
                <a:off x="3158" y="583"/>
                <a:ext cx="473" cy="161"/>
              </a:xfrm>
              <a:custGeom>
                <a:avLst/>
                <a:gdLst>
                  <a:gd name="T0" fmla="*/ 78 w 2366"/>
                  <a:gd name="T1" fmla="*/ 582 h 805"/>
                  <a:gd name="T2" fmla="*/ 199 w 2366"/>
                  <a:gd name="T3" fmla="*/ 518 h 805"/>
                  <a:gd name="T4" fmla="*/ 350 w 2366"/>
                  <a:gd name="T5" fmla="*/ 443 h 805"/>
                  <a:gd name="T6" fmla="*/ 524 w 2366"/>
                  <a:gd name="T7" fmla="*/ 362 h 805"/>
                  <a:gd name="T8" fmla="*/ 712 w 2366"/>
                  <a:gd name="T9" fmla="*/ 281 h 805"/>
                  <a:gd name="T10" fmla="*/ 908 w 2366"/>
                  <a:gd name="T11" fmla="*/ 204 h 805"/>
                  <a:gd name="T12" fmla="*/ 1057 w 2366"/>
                  <a:gd name="T13" fmla="*/ 152 h 805"/>
                  <a:gd name="T14" fmla="*/ 1154 w 2366"/>
                  <a:gd name="T15" fmla="*/ 122 h 805"/>
                  <a:gd name="T16" fmla="*/ 1249 w 2366"/>
                  <a:gd name="T17" fmla="*/ 97 h 805"/>
                  <a:gd name="T18" fmla="*/ 1341 w 2366"/>
                  <a:gd name="T19" fmla="*/ 76 h 805"/>
                  <a:gd name="T20" fmla="*/ 1470 w 2366"/>
                  <a:gd name="T21" fmla="*/ 54 h 805"/>
                  <a:gd name="T22" fmla="*/ 1617 w 2366"/>
                  <a:gd name="T23" fmla="*/ 31 h 805"/>
                  <a:gd name="T24" fmla="*/ 1743 w 2366"/>
                  <a:gd name="T25" fmla="*/ 15 h 805"/>
                  <a:gd name="T26" fmla="*/ 1850 w 2366"/>
                  <a:gd name="T27" fmla="*/ 5 h 805"/>
                  <a:gd name="T28" fmla="*/ 1945 w 2366"/>
                  <a:gd name="T29" fmla="*/ 0 h 805"/>
                  <a:gd name="T30" fmla="*/ 2030 w 2366"/>
                  <a:gd name="T31" fmla="*/ 1 h 805"/>
                  <a:gd name="T32" fmla="*/ 2110 w 2366"/>
                  <a:gd name="T33" fmla="*/ 6 h 805"/>
                  <a:gd name="T34" fmla="*/ 2190 w 2366"/>
                  <a:gd name="T35" fmla="*/ 18 h 805"/>
                  <a:gd name="T36" fmla="*/ 2251 w 2366"/>
                  <a:gd name="T37" fmla="*/ 29 h 805"/>
                  <a:gd name="T38" fmla="*/ 2287 w 2366"/>
                  <a:gd name="T39" fmla="*/ 40 h 805"/>
                  <a:gd name="T40" fmla="*/ 2316 w 2366"/>
                  <a:gd name="T41" fmla="*/ 54 h 805"/>
                  <a:gd name="T42" fmla="*/ 2337 w 2366"/>
                  <a:gd name="T43" fmla="*/ 71 h 805"/>
                  <a:gd name="T44" fmla="*/ 2353 w 2366"/>
                  <a:gd name="T45" fmla="*/ 89 h 805"/>
                  <a:gd name="T46" fmla="*/ 2362 w 2366"/>
                  <a:gd name="T47" fmla="*/ 109 h 805"/>
                  <a:gd name="T48" fmla="*/ 2366 w 2366"/>
                  <a:gd name="T49" fmla="*/ 129 h 805"/>
                  <a:gd name="T50" fmla="*/ 2363 w 2366"/>
                  <a:gd name="T51" fmla="*/ 149 h 805"/>
                  <a:gd name="T52" fmla="*/ 2356 w 2366"/>
                  <a:gd name="T53" fmla="*/ 169 h 805"/>
                  <a:gd name="T54" fmla="*/ 2343 w 2366"/>
                  <a:gd name="T55" fmla="*/ 189 h 805"/>
                  <a:gd name="T56" fmla="*/ 2326 w 2366"/>
                  <a:gd name="T57" fmla="*/ 206 h 805"/>
                  <a:gd name="T58" fmla="*/ 2304 w 2366"/>
                  <a:gd name="T59" fmla="*/ 224 h 805"/>
                  <a:gd name="T60" fmla="*/ 2278 w 2366"/>
                  <a:gd name="T61" fmla="*/ 237 h 805"/>
                  <a:gd name="T62" fmla="*/ 2248 w 2366"/>
                  <a:gd name="T63" fmla="*/ 248 h 805"/>
                  <a:gd name="T64" fmla="*/ 2215 w 2366"/>
                  <a:gd name="T65" fmla="*/ 256 h 805"/>
                  <a:gd name="T66" fmla="*/ 2177 w 2366"/>
                  <a:gd name="T67" fmla="*/ 261 h 805"/>
                  <a:gd name="T68" fmla="*/ 2136 w 2366"/>
                  <a:gd name="T69" fmla="*/ 261 h 805"/>
                  <a:gd name="T70" fmla="*/ 2089 w 2366"/>
                  <a:gd name="T71" fmla="*/ 265 h 805"/>
                  <a:gd name="T72" fmla="*/ 2011 w 2366"/>
                  <a:gd name="T73" fmla="*/ 276 h 805"/>
                  <a:gd name="T74" fmla="*/ 1893 w 2366"/>
                  <a:gd name="T75" fmla="*/ 300 h 805"/>
                  <a:gd name="T76" fmla="*/ 1764 w 2366"/>
                  <a:gd name="T77" fmla="*/ 331 h 805"/>
                  <a:gd name="T78" fmla="*/ 1632 w 2366"/>
                  <a:gd name="T79" fmla="*/ 368 h 805"/>
                  <a:gd name="T80" fmla="*/ 1498 w 2366"/>
                  <a:gd name="T81" fmla="*/ 408 h 805"/>
                  <a:gd name="T82" fmla="*/ 1371 w 2366"/>
                  <a:gd name="T83" fmla="*/ 448 h 805"/>
                  <a:gd name="T84" fmla="*/ 1255 w 2366"/>
                  <a:gd name="T85" fmla="*/ 486 h 805"/>
                  <a:gd name="T86" fmla="*/ 1139 w 2366"/>
                  <a:gd name="T87" fmla="*/ 523 h 805"/>
                  <a:gd name="T88" fmla="*/ 997 w 2366"/>
                  <a:gd name="T89" fmla="*/ 562 h 805"/>
                  <a:gd name="T90" fmla="*/ 838 w 2366"/>
                  <a:gd name="T91" fmla="*/ 600 h 805"/>
                  <a:gd name="T92" fmla="*/ 674 w 2366"/>
                  <a:gd name="T93" fmla="*/ 639 h 805"/>
                  <a:gd name="T94" fmla="*/ 511 w 2366"/>
                  <a:gd name="T95" fmla="*/ 677 h 805"/>
                  <a:gd name="T96" fmla="*/ 359 w 2366"/>
                  <a:gd name="T97" fmla="*/ 714 h 805"/>
                  <a:gd name="T98" fmla="*/ 224 w 2366"/>
                  <a:gd name="T99" fmla="*/ 751 h 805"/>
                  <a:gd name="T100" fmla="*/ 141 w 2366"/>
                  <a:gd name="T101" fmla="*/ 778 h 805"/>
                  <a:gd name="T102" fmla="*/ 96 w 2366"/>
                  <a:gd name="T103" fmla="*/ 796 h 805"/>
                  <a:gd name="T104" fmla="*/ 71 w 2366"/>
                  <a:gd name="T105" fmla="*/ 798 h 805"/>
                  <a:gd name="T106" fmla="*/ 47 w 2366"/>
                  <a:gd name="T107" fmla="*/ 769 h 805"/>
                  <a:gd name="T108" fmla="*/ 28 w 2366"/>
                  <a:gd name="T109" fmla="*/ 740 h 805"/>
                  <a:gd name="T110" fmla="*/ 11 w 2366"/>
                  <a:gd name="T111" fmla="*/ 708 h 805"/>
                  <a:gd name="T112" fmla="*/ 2 w 2366"/>
                  <a:gd name="T113" fmla="*/ 683 h 805"/>
                  <a:gd name="T114" fmla="*/ 0 w 2366"/>
                  <a:gd name="T115" fmla="*/ 667 h 805"/>
                  <a:gd name="T116" fmla="*/ 0 w 2366"/>
                  <a:gd name="T117" fmla="*/ 652 h 805"/>
                  <a:gd name="T118" fmla="*/ 3 w 2366"/>
                  <a:gd name="T119" fmla="*/ 637 h 805"/>
                  <a:gd name="T120" fmla="*/ 11 w 2366"/>
                  <a:gd name="T121" fmla="*/ 623 h 805"/>
                  <a:gd name="T122" fmla="*/ 23 w 2366"/>
                  <a:gd name="T123" fmla="*/ 612 h 8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66"/>
                  <a:gd name="T187" fmla="*/ 0 h 805"/>
                  <a:gd name="T188" fmla="*/ 2366 w 2366"/>
                  <a:gd name="T189" fmla="*/ 805 h 8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66" h="805">
                    <a:moveTo>
                      <a:pt x="32" y="607"/>
                    </a:moveTo>
                    <a:lnTo>
                      <a:pt x="78" y="582"/>
                    </a:lnTo>
                    <a:lnTo>
                      <a:pt x="134" y="552"/>
                    </a:lnTo>
                    <a:lnTo>
                      <a:pt x="199" y="518"/>
                    </a:lnTo>
                    <a:lnTo>
                      <a:pt x="272" y="482"/>
                    </a:lnTo>
                    <a:lnTo>
                      <a:pt x="350" y="443"/>
                    </a:lnTo>
                    <a:lnTo>
                      <a:pt x="434" y="403"/>
                    </a:lnTo>
                    <a:lnTo>
                      <a:pt x="524" y="362"/>
                    </a:lnTo>
                    <a:lnTo>
                      <a:pt x="616" y="321"/>
                    </a:lnTo>
                    <a:lnTo>
                      <a:pt x="712" y="281"/>
                    </a:lnTo>
                    <a:lnTo>
                      <a:pt x="810" y="241"/>
                    </a:lnTo>
                    <a:lnTo>
                      <a:pt x="908" y="204"/>
                    </a:lnTo>
                    <a:lnTo>
                      <a:pt x="1008" y="169"/>
                    </a:lnTo>
                    <a:lnTo>
                      <a:pt x="1057" y="152"/>
                    </a:lnTo>
                    <a:lnTo>
                      <a:pt x="1105" y="137"/>
                    </a:lnTo>
                    <a:lnTo>
                      <a:pt x="1154" y="122"/>
                    </a:lnTo>
                    <a:lnTo>
                      <a:pt x="1203" y="109"/>
                    </a:lnTo>
                    <a:lnTo>
                      <a:pt x="1249" y="97"/>
                    </a:lnTo>
                    <a:lnTo>
                      <a:pt x="1296" y="86"/>
                    </a:lnTo>
                    <a:lnTo>
                      <a:pt x="1341" y="76"/>
                    </a:lnTo>
                    <a:lnTo>
                      <a:pt x="1386" y="69"/>
                    </a:lnTo>
                    <a:lnTo>
                      <a:pt x="1470" y="54"/>
                    </a:lnTo>
                    <a:lnTo>
                      <a:pt x="1546" y="43"/>
                    </a:lnTo>
                    <a:lnTo>
                      <a:pt x="1617" y="31"/>
                    </a:lnTo>
                    <a:lnTo>
                      <a:pt x="1683" y="23"/>
                    </a:lnTo>
                    <a:lnTo>
                      <a:pt x="1743" y="15"/>
                    </a:lnTo>
                    <a:lnTo>
                      <a:pt x="1799" y="9"/>
                    </a:lnTo>
                    <a:lnTo>
                      <a:pt x="1850" y="5"/>
                    </a:lnTo>
                    <a:lnTo>
                      <a:pt x="1899" y="1"/>
                    </a:lnTo>
                    <a:lnTo>
                      <a:pt x="1945" y="0"/>
                    </a:lnTo>
                    <a:lnTo>
                      <a:pt x="1989" y="0"/>
                    </a:lnTo>
                    <a:lnTo>
                      <a:pt x="2030" y="1"/>
                    </a:lnTo>
                    <a:lnTo>
                      <a:pt x="2070" y="3"/>
                    </a:lnTo>
                    <a:lnTo>
                      <a:pt x="2110" y="6"/>
                    </a:lnTo>
                    <a:lnTo>
                      <a:pt x="2150" y="11"/>
                    </a:lnTo>
                    <a:lnTo>
                      <a:pt x="2190" y="18"/>
                    </a:lnTo>
                    <a:lnTo>
                      <a:pt x="2231" y="24"/>
                    </a:lnTo>
                    <a:lnTo>
                      <a:pt x="2251" y="29"/>
                    </a:lnTo>
                    <a:lnTo>
                      <a:pt x="2269" y="34"/>
                    </a:lnTo>
                    <a:lnTo>
                      <a:pt x="2287" y="40"/>
                    </a:lnTo>
                    <a:lnTo>
                      <a:pt x="2302" y="46"/>
                    </a:lnTo>
                    <a:lnTo>
                      <a:pt x="2316" y="54"/>
                    </a:lnTo>
                    <a:lnTo>
                      <a:pt x="2327" y="63"/>
                    </a:lnTo>
                    <a:lnTo>
                      <a:pt x="2337" y="71"/>
                    </a:lnTo>
                    <a:lnTo>
                      <a:pt x="2346" y="80"/>
                    </a:lnTo>
                    <a:lnTo>
                      <a:pt x="2353" y="89"/>
                    </a:lnTo>
                    <a:lnTo>
                      <a:pt x="2358" y="99"/>
                    </a:lnTo>
                    <a:lnTo>
                      <a:pt x="2362" y="109"/>
                    </a:lnTo>
                    <a:lnTo>
                      <a:pt x="2364" y="119"/>
                    </a:lnTo>
                    <a:lnTo>
                      <a:pt x="2366" y="129"/>
                    </a:lnTo>
                    <a:lnTo>
                      <a:pt x="2366" y="139"/>
                    </a:lnTo>
                    <a:lnTo>
                      <a:pt x="2363" y="149"/>
                    </a:lnTo>
                    <a:lnTo>
                      <a:pt x="2361" y="159"/>
                    </a:lnTo>
                    <a:lnTo>
                      <a:pt x="2356" y="169"/>
                    </a:lnTo>
                    <a:lnTo>
                      <a:pt x="2351" y="179"/>
                    </a:lnTo>
                    <a:lnTo>
                      <a:pt x="2343" y="189"/>
                    </a:lnTo>
                    <a:lnTo>
                      <a:pt x="2336" y="197"/>
                    </a:lnTo>
                    <a:lnTo>
                      <a:pt x="2326" y="206"/>
                    </a:lnTo>
                    <a:lnTo>
                      <a:pt x="2316" y="215"/>
                    </a:lnTo>
                    <a:lnTo>
                      <a:pt x="2304" y="224"/>
                    </a:lnTo>
                    <a:lnTo>
                      <a:pt x="2292" y="230"/>
                    </a:lnTo>
                    <a:lnTo>
                      <a:pt x="2278" y="237"/>
                    </a:lnTo>
                    <a:lnTo>
                      <a:pt x="2263" y="243"/>
                    </a:lnTo>
                    <a:lnTo>
                      <a:pt x="2248" y="248"/>
                    </a:lnTo>
                    <a:lnTo>
                      <a:pt x="2232" y="252"/>
                    </a:lnTo>
                    <a:lnTo>
                      <a:pt x="2215" y="256"/>
                    </a:lnTo>
                    <a:lnTo>
                      <a:pt x="2196" y="258"/>
                    </a:lnTo>
                    <a:lnTo>
                      <a:pt x="2177" y="261"/>
                    </a:lnTo>
                    <a:lnTo>
                      <a:pt x="2157" y="261"/>
                    </a:lnTo>
                    <a:lnTo>
                      <a:pt x="2136" y="261"/>
                    </a:lnTo>
                    <a:lnTo>
                      <a:pt x="2113" y="262"/>
                    </a:lnTo>
                    <a:lnTo>
                      <a:pt x="2089" y="265"/>
                    </a:lnTo>
                    <a:lnTo>
                      <a:pt x="2064" y="268"/>
                    </a:lnTo>
                    <a:lnTo>
                      <a:pt x="2011" y="276"/>
                    </a:lnTo>
                    <a:lnTo>
                      <a:pt x="1954" y="286"/>
                    </a:lnTo>
                    <a:lnTo>
                      <a:pt x="1893" y="300"/>
                    </a:lnTo>
                    <a:lnTo>
                      <a:pt x="1830" y="315"/>
                    </a:lnTo>
                    <a:lnTo>
                      <a:pt x="1764" y="331"/>
                    </a:lnTo>
                    <a:lnTo>
                      <a:pt x="1698" y="348"/>
                    </a:lnTo>
                    <a:lnTo>
                      <a:pt x="1632" y="368"/>
                    </a:lnTo>
                    <a:lnTo>
                      <a:pt x="1564" y="387"/>
                    </a:lnTo>
                    <a:lnTo>
                      <a:pt x="1498" y="408"/>
                    </a:lnTo>
                    <a:lnTo>
                      <a:pt x="1433" y="428"/>
                    </a:lnTo>
                    <a:lnTo>
                      <a:pt x="1371" y="448"/>
                    </a:lnTo>
                    <a:lnTo>
                      <a:pt x="1311" y="467"/>
                    </a:lnTo>
                    <a:lnTo>
                      <a:pt x="1255" y="486"/>
                    </a:lnTo>
                    <a:lnTo>
                      <a:pt x="1203" y="503"/>
                    </a:lnTo>
                    <a:lnTo>
                      <a:pt x="1139" y="523"/>
                    </a:lnTo>
                    <a:lnTo>
                      <a:pt x="1070" y="542"/>
                    </a:lnTo>
                    <a:lnTo>
                      <a:pt x="997" y="562"/>
                    </a:lnTo>
                    <a:lnTo>
                      <a:pt x="918" y="580"/>
                    </a:lnTo>
                    <a:lnTo>
                      <a:pt x="838" y="600"/>
                    </a:lnTo>
                    <a:lnTo>
                      <a:pt x="756" y="619"/>
                    </a:lnTo>
                    <a:lnTo>
                      <a:pt x="674" y="639"/>
                    </a:lnTo>
                    <a:lnTo>
                      <a:pt x="591" y="658"/>
                    </a:lnTo>
                    <a:lnTo>
                      <a:pt x="511" y="677"/>
                    </a:lnTo>
                    <a:lnTo>
                      <a:pt x="433" y="695"/>
                    </a:lnTo>
                    <a:lnTo>
                      <a:pt x="359" y="714"/>
                    </a:lnTo>
                    <a:lnTo>
                      <a:pt x="289" y="733"/>
                    </a:lnTo>
                    <a:lnTo>
                      <a:pt x="224" y="751"/>
                    </a:lnTo>
                    <a:lnTo>
                      <a:pt x="167" y="769"/>
                    </a:lnTo>
                    <a:lnTo>
                      <a:pt x="141" y="778"/>
                    </a:lnTo>
                    <a:lnTo>
                      <a:pt x="117" y="786"/>
                    </a:lnTo>
                    <a:lnTo>
                      <a:pt x="96" y="796"/>
                    </a:lnTo>
                    <a:lnTo>
                      <a:pt x="77" y="805"/>
                    </a:lnTo>
                    <a:lnTo>
                      <a:pt x="71" y="798"/>
                    </a:lnTo>
                    <a:lnTo>
                      <a:pt x="56" y="780"/>
                    </a:lnTo>
                    <a:lnTo>
                      <a:pt x="47" y="769"/>
                    </a:lnTo>
                    <a:lnTo>
                      <a:pt x="37" y="755"/>
                    </a:lnTo>
                    <a:lnTo>
                      <a:pt x="28" y="740"/>
                    </a:lnTo>
                    <a:lnTo>
                      <a:pt x="20" y="724"/>
                    </a:lnTo>
                    <a:lnTo>
                      <a:pt x="11" y="708"/>
                    </a:lnTo>
                    <a:lnTo>
                      <a:pt x="5" y="692"/>
                    </a:lnTo>
                    <a:lnTo>
                      <a:pt x="2" y="683"/>
                    </a:lnTo>
                    <a:lnTo>
                      <a:pt x="1" y="675"/>
                    </a:lnTo>
                    <a:lnTo>
                      <a:pt x="0" y="667"/>
                    </a:lnTo>
                    <a:lnTo>
                      <a:pt x="0" y="659"/>
                    </a:lnTo>
                    <a:lnTo>
                      <a:pt x="0" y="652"/>
                    </a:lnTo>
                    <a:lnTo>
                      <a:pt x="1" y="644"/>
                    </a:lnTo>
                    <a:lnTo>
                      <a:pt x="3" y="637"/>
                    </a:lnTo>
                    <a:lnTo>
                      <a:pt x="7" y="629"/>
                    </a:lnTo>
                    <a:lnTo>
                      <a:pt x="11" y="623"/>
                    </a:lnTo>
                    <a:lnTo>
                      <a:pt x="17" y="618"/>
                    </a:lnTo>
                    <a:lnTo>
                      <a:pt x="23" y="612"/>
                    </a:lnTo>
                    <a:lnTo>
                      <a:pt x="32" y="607"/>
                    </a:lnTo>
                    <a:close/>
                  </a:path>
                </a:pathLst>
              </a:custGeom>
              <a:solidFill>
                <a:srgbClr val="FFFEF1"/>
              </a:solidFill>
              <a:ln w="9525">
                <a:noFill/>
                <a:round/>
                <a:headEnd/>
                <a:tailEnd/>
              </a:ln>
            </p:spPr>
            <p:txBody>
              <a:bodyPr/>
              <a:lstStyle/>
              <a:p>
                <a:endParaRPr lang="en-US"/>
              </a:p>
            </p:txBody>
          </p:sp>
          <p:sp>
            <p:nvSpPr>
              <p:cNvPr id="1574" name="Freeform 123"/>
              <p:cNvSpPr>
                <a:spLocks/>
              </p:cNvSpPr>
              <p:nvPr/>
            </p:nvSpPr>
            <p:spPr bwMode="auto">
              <a:xfrm>
                <a:off x="3158" y="583"/>
                <a:ext cx="473" cy="161"/>
              </a:xfrm>
              <a:custGeom>
                <a:avLst/>
                <a:gdLst>
                  <a:gd name="T0" fmla="*/ 78 w 2366"/>
                  <a:gd name="T1" fmla="*/ 582 h 805"/>
                  <a:gd name="T2" fmla="*/ 199 w 2366"/>
                  <a:gd name="T3" fmla="*/ 518 h 805"/>
                  <a:gd name="T4" fmla="*/ 350 w 2366"/>
                  <a:gd name="T5" fmla="*/ 443 h 805"/>
                  <a:gd name="T6" fmla="*/ 524 w 2366"/>
                  <a:gd name="T7" fmla="*/ 362 h 805"/>
                  <a:gd name="T8" fmla="*/ 712 w 2366"/>
                  <a:gd name="T9" fmla="*/ 281 h 805"/>
                  <a:gd name="T10" fmla="*/ 908 w 2366"/>
                  <a:gd name="T11" fmla="*/ 204 h 805"/>
                  <a:gd name="T12" fmla="*/ 1057 w 2366"/>
                  <a:gd name="T13" fmla="*/ 152 h 805"/>
                  <a:gd name="T14" fmla="*/ 1154 w 2366"/>
                  <a:gd name="T15" fmla="*/ 122 h 805"/>
                  <a:gd name="T16" fmla="*/ 1249 w 2366"/>
                  <a:gd name="T17" fmla="*/ 97 h 805"/>
                  <a:gd name="T18" fmla="*/ 1341 w 2366"/>
                  <a:gd name="T19" fmla="*/ 76 h 805"/>
                  <a:gd name="T20" fmla="*/ 1470 w 2366"/>
                  <a:gd name="T21" fmla="*/ 54 h 805"/>
                  <a:gd name="T22" fmla="*/ 1617 w 2366"/>
                  <a:gd name="T23" fmla="*/ 31 h 805"/>
                  <a:gd name="T24" fmla="*/ 1743 w 2366"/>
                  <a:gd name="T25" fmla="*/ 15 h 805"/>
                  <a:gd name="T26" fmla="*/ 1850 w 2366"/>
                  <a:gd name="T27" fmla="*/ 5 h 805"/>
                  <a:gd name="T28" fmla="*/ 1945 w 2366"/>
                  <a:gd name="T29" fmla="*/ 0 h 805"/>
                  <a:gd name="T30" fmla="*/ 2030 w 2366"/>
                  <a:gd name="T31" fmla="*/ 1 h 805"/>
                  <a:gd name="T32" fmla="*/ 2110 w 2366"/>
                  <a:gd name="T33" fmla="*/ 6 h 805"/>
                  <a:gd name="T34" fmla="*/ 2190 w 2366"/>
                  <a:gd name="T35" fmla="*/ 18 h 805"/>
                  <a:gd name="T36" fmla="*/ 2251 w 2366"/>
                  <a:gd name="T37" fmla="*/ 29 h 805"/>
                  <a:gd name="T38" fmla="*/ 2287 w 2366"/>
                  <a:gd name="T39" fmla="*/ 40 h 805"/>
                  <a:gd name="T40" fmla="*/ 2316 w 2366"/>
                  <a:gd name="T41" fmla="*/ 54 h 805"/>
                  <a:gd name="T42" fmla="*/ 2337 w 2366"/>
                  <a:gd name="T43" fmla="*/ 71 h 805"/>
                  <a:gd name="T44" fmla="*/ 2353 w 2366"/>
                  <a:gd name="T45" fmla="*/ 89 h 805"/>
                  <a:gd name="T46" fmla="*/ 2362 w 2366"/>
                  <a:gd name="T47" fmla="*/ 109 h 805"/>
                  <a:gd name="T48" fmla="*/ 2366 w 2366"/>
                  <a:gd name="T49" fmla="*/ 129 h 805"/>
                  <a:gd name="T50" fmla="*/ 2363 w 2366"/>
                  <a:gd name="T51" fmla="*/ 149 h 805"/>
                  <a:gd name="T52" fmla="*/ 2356 w 2366"/>
                  <a:gd name="T53" fmla="*/ 169 h 805"/>
                  <a:gd name="T54" fmla="*/ 2343 w 2366"/>
                  <a:gd name="T55" fmla="*/ 189 h 805"/>
                  <a:gd name="T56" fmla="*/ 2326 w 2366"/>
                  <a:gd name="T57" fmla="*/ 206 h 805"/>
                  <a:gd name="T58" fmla="*/ 2304 w 2366"/>
                  <a:gd name="T59" fmla="*/ 224 h 805"/>
                  <a:gd name="T60" fmla="*/ 2278 w 2366"/>
                  <a:gd name="T61" fmla="*/ 237 h 805"/>
                  <a:gd name="T62" fmla="*/ 2248 w 2366"/>
                  <a:gd name="T63" fmla="*/ 248 h 805"/>
                  <a:gd name="T64" fmla="*/ 2215 w 2366"/>
                  <a:gd name="T65" fmla="*/ 256 h 805"/>
                  <a:gd name="T66" fmla="*/ 2177 w 2366"/>
                  <a:gd name="T67" fmla="*/ 261 h 805"/>
                  <a:gd name="T68" fmla="*/ 2136 w 2366"/>
                  <a:gd name="T69" fmla="*/ 261 h 805"/>
                  <a:gd name="T70" fmla="*/ 2089 w 2366"/>
                  <a:gd name="T71" fmla="*/ 265 h 805"/>
                  <a:gd name="T72" fmla="*/ 2011 w 2366"/>
                  <a:gd name="T73" fmla="*/ 276 h 805"/>
                  <a:gd name="T74" fmla="*/ 1893 w 2366"/>
                  <a:gd name="T75" fmla="*/ 300 h 805"/>
                  <a:gd name="T76" fmla="*/ 1764 w 2366"/>
                  <a:gd name="T77" fmla="*/ 331 h 805"/>
                  <a:gd name="T78" fmla="*/ 1632 w 2366"/>
                  <a:gd name="T79" fmla="*/ 368 h 805"/>
                  <a:gd name="T80" fmla="*/ 1498 w 2366"/>
                  <a:gd name="T81" fmla="*/ 408 h 805"/>
                  <a:gd name="T82" fmla="*/ 1371 w 2366"/>
                  <a:gd name="T83" fmla="*/ 448 h 805"/>
                  <a:gd name="T84" fmla="*/ 1255 w 2366"/>
                  <a:gd name="T85" fmla="*/ 486 h 805"/>
                  <a:gd name="T86" fmla="*/ 1139 w 2366"/>
                  <a:gd name="T87" fmla="*/ 523 h 805"/>
                  <a:gd name="T88" fmla="*/ 997 w 2366"/>
                  <a:gd name="T89" fmla="*/ 562 h 805"/>
                  <a:gd name="T90" fmla="*/ 838 w 2366"/>
                  <a:gd name="T91" fmla="*/ 600 h 805"/>
                  <a:gd name="T92" fmla="*/ 674 w 2366"/>
                  <a:gd name="T93" fmla="*/ 639 h 805"/>
                  <a:gd name="T94" fmla="*/ 511 w 2366"/>
                  <a:gd name="T95" fmla="*/ 677 h 805"/>
                  <a:gd name="T96" fmla="*/ 359 w 2366"/>
                  <a:gd name="T97" fmla="*/ 714 h 805"/>
                  <a:gd name="T98" fmla="*/ 224 w 2366"/>
                  <a:gd name="T99" fmla="*/ 751 h 805"/>
                  <a:gd name="T100" fmla="*/ 141 w 2366"/>
                  <a:gd name="T101" fmla="*/ 778 h 805"/>
                  <a:gd name="T102" fmla="*/ 96 w 2366"/>
                  <a:gd name="T103" fmla="*/ 796 h 805"/>
                  <a:gd name="T104" fmla="*/ 71 w 2366"/>
                  <a:gd name="T105" fmla="*/ 798 h 805"/>
                  <a:gd name="T106" fmla="*/ 47 w 2366"/>
                  <a:gd name="T107" fmla="*/ 769 h 805"/>
                  <a:gd name="T108" fmla="*/ 28 w 2366"/>
                  <a:gd name="T109" fmla="*/ 740 h 805"/>
                  <a:gd name="T110" fmla="*/ 11 w 2366"/>
                  <a:gd name="T111" fmla="*/ 708 h 805"/>
                  <a:gd name="T112" fmla="*/ 2 w 2366"/>
                  <a:gd name="T113" fmla="*/ 683 h 805"/>
                  <a:gd name="T114" fmla="*/ 0 w 2366"/>
                  <a:gd name="T115" fmla="*/ 667 h 805"/>
                  <a:gd name="T116" fmla="*/ 0 w 2366"/>
                  <a:gd name="T117" fmla="*/ 652 h 805"/>
                  <a:gd name="T118" fmla="*/ 3 w 2366"/>
                  <a:gd name="T119" fmla="*/ 637 h 805"/>
                  <a:gd name="T120" fmla="*/ 11 w 2366"/>
                  <a:gd name="T121" fmla="*/ 623 h 805"/>
                  <a:gd name="T122" fmla="*/ 23 w 2366"/>
                  <a:gd name="T123" fmla="*/ 612 h 8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66"/>
                  <a:gd name="T187" fmla="*/ 0 h 805"/>
                  <a:gd name="T188" fmla="*/ 2366 w 2366"/>
                  <a:gd name="T189" fmla="*/ 805 h 8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66" h="805">
                    <a:moveTo>
                      <a:pt x="32" y="607"/>
                    </a:moveTo>
                    <a:lnTo>
                      <a:pt x="78" y="582"/>
                    </a:lnTo>
                    <a:lnTo>
                      <a:pt x="134" y="552"/>
                    </a:lnTo>
                    <a:lnTo>
                      <a:pt x="199" y="518"/>
                    </a:lnTo>
                    <a:lnTo>
                      <a:pt x="272" y="482"/>
                    </a:lnTo>
                    <a:lnTo>
                      <a:pt x="350" y="443"/>
                    </a:lnTo>
                    <a:lnTo>
                      <a:pt x="434" y="403"/>
                    </a:lnTo>
                    <a:lnTo>
                      <a:pt x="524" y="362"/>
                    </a:lnTo>
                    <a:lnTo>
                      <a:pt x="616" y="321"/>
                    </a:lnTo>
                    <a:lnTo>
                      <a:pt x="712" y="281"/>
                    </a:lnTo>
                    <a:lnTo>
                      <a:pt x="810" y="241"/>
                    </a:lnTo>
                    <a:lnTo>
                      <a:pt x="908" y="204"/>
                    </a:lnTo>
                    <a:lnTo>
                      <a:pt x="1008" y="169"/>
                    </a:lnTo>
                    <a:lnTo>
                      <a:pt x="1057" y="152"/>
                    </a:lnTo>
                    <a:lnTo>
                      <a:pt x="1105" y="137"/>
                    </a:lnTo>
                    <a:lnTo>
                      <a:pt x="1154" y="122"/>
                    </a:lnTo>
                    <a:lnTo>
                      <a:pt x="1203" y="109"/>
                    </a:lnTo>
                    <a:lnTo>
                      <a:pt x="1249" y="97"/>
                    </a:lnTo>
                    <a:lnTo>
                      <a:pt x="1296" y="86"/>
                    </a:lnTo>
                    <a:lnTo>
                      <a:pt x="1341" y="76"/>
                    </a:lnTo>
                    <a:lnTo>
                      <a:pt x="1386" y="69"/>
                    </a:lnTo>
                    <a:lnTo>
                      <a:pt x="1470" y="54"/>
                    </a:lnTo>
                    <a:lnTo>
                      <a:pt x="1546" y="43"/>
                    </a:lnTo>
                    <a:lnTo>
                      <a:pt x="1617" y="31"/>
                    </a:lnTo>
                    <a:lnTo>
                      <a:pt x="1683" y="23"/>
                    </a:lnTo>
                    <a:lnTo>
                      <a:pt x="1743" y="15"/>
                    </a:lnTo>
                    <a:lnTo>
                      <a:pt x="1799" y="9"/>
                    </a:lnTo>
                    <a:lnTo>
                      <a:pt x="1850" y="5"/>
                    </a:lnTo>
                    <a:lnTo>
                      <a:pt x="1899" y="1"/>
                    </a:lnTo>
                    <a:lnTo>
                      <a:pt x="1945" y="0"/>
                    </a:lnTo>
                    <a:lnTo>
                      <a:pt x="1989" y="0"/>
                    </a:lnTo>
                    <a:lnTo>
                      <a:pt x="2030" y="1"/>
                    </a:lnTo>
                    <a:lnTo>
                      <a:pt x="2070" y="3"/>
                    </a:lnTo>
                    <a:lnTo>
                      <a:pt x="2110" y="6"/>
                    </a:lnTo>
                    <a:lnTo>
                      <a:pt x="2150" y="11"/>
                    </a:lnTo>
                    <a:lnTo>
                      <a:pt x="2190" y="18"/>
                    </a:lnTo>
                    <a:lnTo>
                      <a:pt x="2231" y="24"/>
                    </a:lnTo>
                    <a:lnTo>
                      <a:pt x="2251" y="29"/>
                    </a:lnTo>
                    <a:lnTo>
                      <a:pt x="2269" y="34"/>
                    </a:lnTo>
                    <a:lnTo>
                      <a:pt x="2287" y="40"/>
                    </a:lnTo>
                    <a:lnTo>
                      <a:pt x="2302" y="46"/>
                    </a:lnTo>
                    <a:lnTo>
                      <a:pt x="2316" y="54"/>
                    </a:lnTo>
                    <a:lnTo>
                      <a:pt x="2327" y="63"/>
                    </a:lnTo>
                    <a:lnTo>
                      <a:pt x="2337" y="71"/>
                    </a:lnTo>
                    <a:lnTo>
                      <a:pt x="2346" y="80"/>
                    </a:lnTo>
                    <a:lnTo>
                      <a:pt x="2353" y="89"/>
                    </a:lnTo>
                    <a:lnTo>
                      <a:pt x="2358" y="99"/>
                    </a:lnTo>
                    <a:lnTo>
                      <a:pt x="2362" y="109"/>
                    </a:lnTo>
                    <a:lnTo>
                      <a:pt x="2364" y="119"/>
                    </a:lnTo>
                    <a:lnTo>
                      <a:pt x="2366" y="129"/>
                    </a:lnTo>
                    <a:lnTo>
                      <a:pt x="2366" y="139"/>
                    </a:lnTo>
                    <a:lnTo>
                      <a:pt x="2363" y="149"/>
                    </a:lnTo>
                    <a:lnTo>
                      <a:pt x="2361" y="159"/>
                    </a:lnTo>
                    <a:lnTo>
                      <a:pt x="2356" y="169"/>
                    </a:lnTo>
                    <a:lnTo>
                      <a:pt x="2351" y="179"/>
                    </a:lnTo>
                    <a:lnTo>
                      <a:pt x="2343" y="189"/>
                    </a:lnTo>
                    <a:lnTo>
                      <a:pt x="2336" y="197"/>
                    </a:lnTo>
                    <a:lnTo>
                      <a:pt x="2326" y="206"/>
                    </a:lnTo>
                    <a:lnTo>
                      <a:pt x="2316" y="215"/>
                    </a:lnTo>
                    <a:lnTo>
                      <a:pt x="2304" y="224"/>
                    </a:lnTo>
                    <a:lnTo>
                      <a:pt x="2292" y="230"/>
                    </a:lnTo>
                    <a:lnTo>
                      <a:pt x="2278" y="237"/>
                    </a:lnTo>
                    <a:lnTo>
                      <a:pt x="2263" y="243"/>
                    </a:lnTo>
                    <a:lnTo>
                      <a:pt x="2248" y="248"/>
                    </a:lnTo>
                    <a:lnTo>
                      <a:pt x="2232" y="252"/>
                    </a:lnTo>
                    <a:lnTo>
                      <a:pt x="2215" y="256"/>
                    </a:lnTo>
                    <a:lnTo>
                      <a:pt x="2196" y="258"/>
                    </a:lnTo>
                    <a:lnTo>
                      <a:pt x="2177" y="261"/>
                    </a:lnTo>
                    <a:lnTo>
                      <a:pt x="2157" y="261"/>
                    </a:lnTo>
                    <a:lnTo>
                      <a:pt x="2136" y="261"/>
                    </a:lnTo>
                    <a:lnTo>
                      <a:pt x="2113" y="262"/>
                    </a:lnTo>
                    <a:lnTo>
                      <a:pt x="2089" y="265"/>
                    </a:lnTo>
                    <a:lnTo>
                      <a:pt x="2064" y="268"/>
                    </a:lnTo>
                    <a:lnTo>
                      <a:pt x="2011" y="276"/>
                    </a:lnTo>
                    <a:lnTo>
                      <a:pt x="1954" y="286"/>
                    </a:lnTo>
                    <a:lnTo>
                      <a:pt x="1893" y="300"/>
                    </a:lnTo>
                    <a:lnTo>
                      <a:pt x="1830" y="315"/>
                    </a:lnTo>
                    <a:lnTo>
                      <a:pt x="1764" y="331"/>
                    </a:lnTo>
                    <a:lnTo>
                      <a:pt x="1698" y="348"/>
                    </a:lnTo>
                    <a:lnTo>
                      <a:pt x="1632" y="368"/>
                    </a:lnTo>
                    <a:lnTo>
                      <a:pt x="1564" y="387"/>
                    </a:lnTo>
                    <a:lnTo>
                      <a:pt x="1498" y="408"/>
                    </a:lnTo>
                    <a:lnTo>
                      <a:pt x="1433" y="428"/>
                    </a:lnTo>
                    <a:lnTo>
                      <a:pt x="1371" y="448"/>
                    </a:lnTo>
                    <a:lnTo>
                      <a:pt x="1311" y="467"/>
                    </a:lnTo>
                    <a:lnTo>
                      <a:pt x="1255" y="486"/>
                    </a:lnTo>
                    <a:lnTo>
                      <a:pt x="1203" y="503"/>
                    </a:lnTo>
                    <a:lnTo>
                      <a:pt x="1139" y="523"/>
                    </a:lnTo>
                    <a:lnTo>
                      <a:pt x="1070" y="542"/>
                    </a:lnTo>
                    <a:lnTo>
                      <a:pt x="997" y="562"/>
                    </a:lnTo>
                    <a:lnTo>
                      <a:pt x="918" y="580"/>
                    </a:lnTo>
                    <a:lnTo>
                      <a:pt x="838" y="600"/>
                    </a:lnTo>
                    <a:lnTo>
                      <a:pt x="756" y="619"/>
                    </a:lnTo>
                    <a:lnTo>
                      <a:pt x="674" y="639"/>
                    </a:lnTo>
                    <a:lnTo>
                      <a:pt x="591" y="658"/>
                    </a:lnTo>
                    <a:lnTo>
                      <a:pt x="511" y="677"/>
                    </a:lnTo>
                    <a:lnTo>
                      <a:pt x="433" y="695"/>
                    </a:lnTo>
                    <a:lnTo>
                      <a:pt x="359" y="714"/>
                    </a:lnTo>
                    <a:lnTo>
                      <a:pt x="289" y="733"/>
                    </a:lnTo>
                    <a:lnTo>
                      <a:pt x="224" y="751"/>
                    </a:lnTo>
                    <a:lnTo>
                      <a:pt x="167" y="769"/>
                    </a:lnTo>
                    <a:lnTo>
                      <a:pt x="141" y="778"/>
                    </a:lnTo>
                    <a:lnTo>
                      <a:pt x="117" y="786"/>
                    </a:lnTo>
                    <a:lnTo>
                      <a:pt x="96" y="796"/>
                    </a:lnTo>
                    <a:lnTo>
                      <a:pt x="77" y="805"/>
                    </a:lnTo>
                    <a:lnTo>
                      <a:pt x="71" y="798"/>
                    </a:lnTo>
                    <a:lnTo>
                      <a:pt x="56" y="780"/>
                    </a:lnTo>
                    <a:lnTo>
                      <a:pt x="47" y="769"/>
                    </a:lnTo>
                    <a:lnTo>
                      <a:pt x="37" y="755"/>
                    </a:lnTo>
                    <a:lnTo>
                      <a:pt x="28" y="740"/>
                    </a:lnTo>
                    <a:lnTo>
                      <a:pt x="20" y="724"/>
                    </a:lnTo>
                    <a:lnTo>
                      <a:pt x="11" y="708"/>
                    </a:lnTo>
                    <a:lnTo>
                      <a:pt x="5" y="692"/>
                    </a:lnTo>
                    <a:lnTo>
                      <a:pt x="2" y="683"/>
                    </a:lnTo>
                    <a:lnTo>
                      <a:pt x="1" y="675"/>
                    </a:lnTo>
                    <a:lnTo>
                      <a:pt x="0" y="667"/>
                    </a:lnTo>
                    <a:lnTo>
                      <a:pt x="0" y="659"/>
                    </a:lnTo>
                    <a:lnTo>
                      <a:pt x="0" y="652"/>
                    </a:lnTo>
                    <a:lnTo>
                      <a:pt x="1" y="644"/>
                    </a:lnTo>
                    <a:lnTo>
                      <a:pt x="3" y="637"/>
                    </a:lnTo>
                    <a:lnTo>
                      <a:pt x="7" y="629"/>
                    </a:lnTo>
                    <a:lnTo>
                      <a:pt x="11" y="623"/>
                    </a:lnTo>
                    <a:lnTo>
                      <a:pt x="17" y="618"/>
                    </a:lnTo>
                    <a:lnTo>
                      <a:pt x="23" y="612"/>
                    </a:lnTo>
                    <a:lnTo>
                      <a:pt x="32" y="607"/>
                    </a:lnTo>
                    <a:close/>
                  </a:path>
                </a:pathLst>
              </a:custGeom>
              <a:noFill/>
              <a:ln w="3175">
                <a:solidFill>
                  <a:srgbClr val="1F1A17"/>
                </a:solidFill>
                <a:round/>
                <a:headEnd/>
                <a:tailEnd/>
              </a:ln>
            </p:spPr>
            <p:txBody>
              <a:bodyPr/>
              <a:lstStyle/>
              <a:p>
                <a:endParaRPr lang="en-US"/>
              </a:p>
            </p:txBody>
          </p:sp>
          <p:sp>
            <p:nvSpPr>
              <p:cNvPr id="1575" name="Freeform 124"/>
              <p:cNvSpPr>
                <a:spLocks/>
              </p:cNvSpPr>
              <p:nvPr/>
            </p:nvSpPr>
            <p:spPr bwMode="auto">
              <a:xfrm>
                <a:off x="3162" y="654"/>
                <a:ext cx="192" cy="91"/>
              </a:xfrm>
              <a:custGeom>
                <a:avLst/>
                <a:gdLst>
                  <a:gd name="T0" fmla="*/ 719 w 962"/>
                  <a:gd name="T1" fmla="*/ 97 h 455"/>
                  <a:gd name="T2" fmla="*/ 529 w 962"/>
                  <a:gd name="T3" fmla="*/ 167 h 455"/>
                  <a:gd name="T4" fmla="*/ 344 w 962"/>
                  <a:gd name="T5" fmla="*/ 243 h 455"/>
                  <a:gd name="T6" fmla="*/ 224 w 962"/>
                  <a:gd name="T7" fmla="*/ 298 h 455"/>
                  <a:gd name="T8" fmla="*/ 145 w 962"/>
                  <a:gd name="T9" fmla="*/ 338 h 455"/>
                  <a:gd name="T10" fmla="*/ 101 w 962"/>
                  <a:gd name="T11" fmla="*/ 364 h 455"/>
                  <a:gd name="T12" fmla="*/ 67 w 962"/>
                  <a:gd name="T13" fmla="*/ 389 h 455"/>
                  <a:gd name="T14" fmla="*/ 42 w 962"/>
                  <a:gd name="T15" fmla="*/ 413 h 455"/>
                  <a:gd name="T16" fmla="*/ 23 w 962"/>
                  <a:gd name="T17" fmla="*/ 440 h 455"/>
                  <a:gd name="T18" fmla="*/ 10 w 962"/>
                  <a:gd name="T19" fmla="*/ 454 h 455"/>
                  <a:gd name="T20" fmla="*/ 5 w 962"/>
                  <a:gd name="T21" fmla="*/ 455 h 455"/>
                  <a:gd name="T22" fmla="*/ 0 w 962"/>
                  <a:gd name="T23" fmla="*/ 449 h 455"/>
                  <a:gd name="T24" fmla="*/ 2 w 962"/>
                  <a:gd name="T25" fmla="*/ 429 h 455"/>
                  <a:gd name="T26" fmla="*/ 9 w 962"/>
                  <a:gd name="T27" fmla="*/ 385 h 455"/>
                  <a:gd name="T28" fmla="*/ 22 w 962"/>
                  <a:gd name="T29" fmla="*/ 334 h 455"/>
                  <a:gd name="T30" fmla="*/ 29 w 962"/>
                  <a:gd name="T31" fmla="*/ 323 h 455"/>
                  <a:gd name="T32" fmla="*/ 72 w 962"/>
                  <a:gd name="T33" fmla="*/ 312 h 455"/>
                  <a:gd name="T34" fmla="*/ 141 w 962"/>
                  <a:gd name="T35" fmla="*/ 289 h 455"/>
                  <a:gd name="T36" fmla="*/ 230 w 962"/>
                  <a:gd name="T37" fmla="*/ 259 h 455"/>
                  <a:gd name="T38" fmla="*/ 326 w 962"/>
                  <a:gd name="T39" fmla="*/ 221 h 455"/>
                  <a:gd name="T40" fmla="*/ 441 w 962"/>
                  <a:gd name="T41" fmla="*/ 178 h 455"/>
                  <a:gd name="T42" fmla="*/ 561 w 962"/>
                  <a:gd name="T43" fmla="*/ 135 h 455"/>
                  <a:gd name="T44" fmla="*/ 646 w 962"/>
                  <a:gd name="T45" fmla="*/ 101 h 455"/>
                  <a:gd name="T46" fmla="*/ 694 w 962"/>
                  <a:gd name="T47" fmla="*/ 80 h 455"/>
                  <a:gd name="T48" fmla="*/ 739 w 962"/>
                  <a:gd name="T49" fmla="*/ 57 h 455"/>
                  <a:gd name="T50" fmla="*/ 798 w 962"/>
                  <a:gd name="T51" fmla="*/ 36 h 455"/>
                  <a:gd name="T52" fmla="*/ 861 w 962"/>
                  <a:gd name="T53" fmla="*/ 17 h 455"/>
                  <a:gd name="T54" fmla="*/ 918 w 962"/>
                  <a:gd name="T55" fmla="*/ 5 h 455"/>
                  <a:gd name="T56" fmla="*/ 949 w 962"/>
                  <a:gd name="T57" fmla="*/ 1 h 455"/>
                  <a:gd name="T58" fmla="*/ 960 w 962"/>
                  <a:gd name="T59" fmla="*/ 1 h 455"/>
                  <a:gd name="T60" fmla="*/ 962 w 962"/>
                  <a:gd name="T61" fmla="*/ 4 h 455"/>
                  <a:gd name="T62" fmla="*/ 956 w 962"/>
                  <a:gd name="T63" fmla="*/ 10 h 455"/>
                  <a:gd name="T64" fmla="*/ 924 w 962"/>
                  <a:gd name="T65" fmla="*/ 25 h 455"/>
                  <a:gd name="T66" fmla="*/ 831 w 962"/>
                  <a:gd name="T67" fmla="*/ 60 h 4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2"/>
                  <a:gd name="T103" fmla="*/ 0 h 455"/>
                  <a:gd name="T104" fmla="*/ 962 w 962"/>
                  <a:gd name="T105" fmla="*/ 455 h 4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2" h="455">
                    <a:moveTo>
                      <a:pt x="760" y="83"/>
                    </a:moveTo>
                    <a:lnTo>
                      <a:pt x="719" y="97"/>
                    </a:lnTo>
                    <a:lnTo>
                      <a:pt x="638" y="127"/>
                    </a:lnTo>
                    <a:lnTo>
                      <a:pt x="529" y="167"/>
                    </a:lnTo>
                    <a:lnTo>
                      <a:pt x="406" y="217"/>
                    </a:lnTo>
                    <a:lnTo>
                      <a:pt x="344" y="243"/>
                    </a:lnTo>
                    <a:lnTo>
                      <a:pt x="282" y="271"/>
                    </a:lnTo>
                    <a:lnTo>
                      <a:pt x="224" y="298"/>
                    </a:lnTo>
                    <a:lnTo>
                      <a:pt x="170" y="324"/>
                    </a:lnTo>
                    <a:lnTo>
                      <a:pt x="145" y="338"/>
                    </a:lnTo>
                    <a:lnTo>
                      <a:pt x="123" y="352"/>
                    </a:lnTo>
                    <a:lnTo>
                      <a:pt x="101" y="364"/>
                    </a:lnTo>
                    <a:lnTo>
                      <a:pt x="83" y="377"/>
                    </a:lnTo>
                    <a:lnTo>
                      <a:pt x="67" y="389"/>
                    </a:lnTo>
                    <a:lnTo>
                      <a:pt x="53" y="402"/>
                    </a:lnTo>
                    <a:lnTo>
                      <a:pt x="42" y="413"/>
                    </a:lnTo>
                    <a:lnTo>
                      <a:pt x="34" y="424"/>
                    </a:lnTo>
                    <a:lnTo>
                      <a:pt x="23" y="440"/>
                    </a:lnTo>
                    <a:lnTo>
                      <a:pt x="14" y="450"/>
                    </a:lnTo>
                    <a:lnTo>
                      <a:pt x="10" y="454"/>
                    </a:lnTo>
                    <a:lnTo>
                      <a:pt x="7" y="455"/>
                    </a:lnTo>
                    <a:lnTo>
                      <a:pt x="5" y="455"/>
                    </a:lnTo>
                    <a:lnTo>
                      <a:pt x="3" y="454"/>
                    </a:lnTo>
                    <a:lnTo>
                      <a:pt x="0" y="449"/>
                    </a:lnTo>
                    <a:lnTo>
                      <a:pt x="0" y="440"/>
                    </a:lnTo>
                    <a:lnTo>
                      <a:pt x="2" y="429"/>
                    </a:lnTo>
                    <a:lnTo>
                      <a:pt x="3" y="415"/>
                    </a:lnTo>
                    <a:lnTo>
                      <a:pt x="9" y="385"/>
                    </a:lnTo>
                    <a:lnTo>
                      <a:pt x="15" y="356"/>
                    </a:lnTo>
                    <a:lnTo>
                      <a:pt x="22" y="334"/>
                    </a:lnTo>
                    <a:lnTo>
                      <a:pt x="24" y="326"/>
                    </a:lnTo>
                    <a:lnTo>
                      <a:pt x="29" y="323"/>
                    </a:lnTo>
                    <a:lnTo>
                      <a:pt x="45" y="319"/>
                    </a:lnTo>
                    <a:lnTo>
                      <a:pt x="72" y="312"/>
                    </a:lnTo>
                    <a:lnTo>
                      <a:pt x="104" y="302"/>
                    </a:lnTo>
                    <a:lnTo>
                      <a:pt x="141" y="289"/>
                    </a:lnTo>
                    <a:lnTo>
                      <a:pt x="184" y="276"/>
                    </a:lnTo>
                    <a:lnTo>
                      <a:pt x="230" y="259"/>
                    </a:lnTo>
                    <a:lnTo>
                      <a:pt x="276" y="241"/>
                    </a:lnTo>
                    <a:lnTo>
                      <a:pt x="326" y="221"/>
                    </a:lnTo>
                    <a:lnTo>
                      <a:pt x="381" y="200"/>
                    </a:lnTo>
                    <a:lnTo>
                      <a:pt x="441" y="178"/>
                    </a:lnTo>
                    <a:lnTo>
                      <a:pt x="501" y="157"/>
                    </a:lnTo>
                    <a:lnTo>
                      <a:pt x="561" y="135"/>
                    </a:lnTo>
                    <a:lnTo>
                      <a:pt x="618" y="112"/>
                    </a:lnTo>
                    <a:lnTo>
                      <a:pt x="646" y="101"/>
                    </a:lnTo>
                    <a:lnTo>
                      <a:pt x="670" y="91"/>
                    </a:lnTo>
                    <a:lnTo>
                      <a:pt x="694" y="80"/>
                    </a:lnTo>
                    <a:lnTo>
                      <a:pt x="715" y="68"/>
                    </a:lnTo>
                    <a:lnTo>
                      <a:pt x="739" y="57"/>
                    </a:lnTo>
                    <a:lnTo>
                      <a:pt x="768" y="46"/>
                    </a:lnTo>
                    <a:lnTo>
                      <a:pt x="798" y="36"/>
                    </a:lnTo>
                    <a:lnTo>
                      <a:pt x="830" y="26"/>
                    </a:lnTo>
                    <a:lnTo>
                      <a:pt x="861" y="17"/>
                    </a:lnTo>
                    <a:lnTo>
                      <a:pt x="891" y="10"/>
                    </a:lnTo>
                    <a:lnTo>
                      <a:pt x="918" y="5"/>
                    </a:lnTo>
                    <a:lnTo>
                      <a:pt x="940" y="1"/>
                    </a:lnTo>
                    <a:lnTo>
                      <a:pt x="949" y="1"/>
                    </a:lnTo>
                    <a:lnTo>
                      <a:pt x="955" y="0"/>
                    </a:lnTo>
                    <a:lnTo>
                      <a:pt x="960" y="1"/>
                    </a:lnTo>
                    <a:lnTo>
                      <a:pt x="962" y="2"/>
                    </a:lnTo>
                    <a:lnTo>
                      <a:pt x="962" y="4"/>
                    </a:lnTo>
                    <a:lnTo>
                      <a:pt x="961" y="6"/>
                    </a:lnTo>
                    <a:lnTo>
                      <a:pt x="956" y="10"/>
                    </a:lnTo>
                    <a:lnTo>
                      <a:pt x="949" y="14"/>
                    </a:lnTo>
                    <a:lnTo>
                      <a:pt x="924" y="25"/>
                    </a:lnTo>
                    <a:lnTo>
                      <a:pt x="885" y="40"/>
                    </a:lnTo>
                    <a:lnTo>
                      <a:pt x="831" y="60"/>
                    </a:lnTo>
                    <a:lnTo>
                      <a:pt x="760" y="83"/>
                    </a:lnTo>
                    <a:close/>
                  </a:path>
                </a:pathLst>
              </a:custGeom>
              <a:solidFill>
                <a:srgbClr val="DFDDC9"/>
              </a:solidFill>
              <a:ln w="9525">
                <a:noFill/>
                <a:round/>
                <a:headEnd/>
                <a:tailEnd/>
              </a:ln>
            </p:spPr>
            <p:txBody>
              <a:bodyPr/>
              <a:lstStyle/>
              <a:p>
                <a:endParaRPr lang="en-US"/>
              </a:p>
            </p:txBody>
          </p:sp>
          <p:sp>
            <p:nvSpPr>
              <p:cNvPr id="1576" name="Freeform 125"/>
              <p:cNvSpPr>
                <a:spLocks/>
              </p:cNvSpPr>
              <p:nvPr/>
            </p:nvSpPr>
            <p:spPr bwMode="auto">
              <a:xfrm>
                <a:off x="3161" y="718"/>
                <a:ext cx="496" cy="118"/>
              </a:xfrm>
              <a:custGeom>
                <a:avLst/>
                <a:gdLst>
                  <a:gd name="T0" fmla="*/ 95 w 2480"/>
                  <a:gd name="T1" fmla="*/ 89 h 587"/>
                  <a:gd name="T2" fmla="*/ 176 w 2480"/>
                  <a:gd name="T3" fmla="*/ 74 h 587"/>
                  <a:gd name="T4" fmla="*/ 325 w 2480"/>
                  <a:gd name="T5" fmla="*/ 51 h 587"/>
                  <a:gd name="T6" fmla="*/ 529 w 2480"/>
                  <a:gd name="T7" fmla="*/ 26 h 587"/>
                  <a:gd name="T8" fmla="*/ 711 w 2480"/>
                  <a:gd name="T9" fmla="*/ 11 h 587"/>
                  <a:gd name="T10" fmla="*/ 845 w 2480"/>
                  <a:gd name="T11" fmla="*/ 4 h 587"/>
                  <a:gd name="T12" fmla="*/ 983 w 2480"/>
                  <a:gd name="T13" fmla="*/ 0 h 587"/>
                  <a:gd name="T14" fmla="*/ 1128 w 2480"/>
                  <a:gd name="T15" fmla="*/ 1 h 587"/>
                  <a:gd name="T16" fmla="*/ 1275 w 2480"/>
                  <a:gd name="T17" fmla="*/ 8 h 587"/>
                  <a:gd name="T18" fmla="*/ 1425 w 2480"/>
                  <a:gd name="T19" fmla="*/ 19 h 587"/>
                  <a:gd name="T20" fmla="*/ 1576 w 2480"/>
                  <a:gd name="T21" fmla="*/ 38 h 587"/>
                  <a:gd name="T22" fmla="*/ 1725 w 2480"/>
                  <a:gd name="T23" fmla="*/ 65 h 587"/>
                  <a:gd name="T24" fmla="*/ 1814 w 2480"/>
                  <a:gd name="T25" fmla="*/ 85 h 587"/>
                  <a:gd name="T26" fmla="*/ 1889 w 2480"/>
                  <a:gd name="T27" fmla="*/ 105 h 587"/>
                  <a:gd name="T28" fmla="*/ 1965 w 2480"/>
                  <a:gd name="T29" fmla="*/ 129 h 587"/>
                  <a:gd name="T30" fmla="*/ 2055 w 2480"/>
                  <a:gd name="T31" fmla="*/ 165 h 587"/>
                  <a:gd name="T32" fmla="*/ 2154 w 2480"/>
                  <a:gd name="T33" fmla="*/ 211 h 587"/>
                  <a:gd name="T34" fmla="*/ 2230 w 2480"/>
                  <a:gd name="T35" fmla="*/ 255 h 587"/>
                  <a:gd name="T36" fmla="*/ 2281 w 2480"/>
                  <a:gd name="T37" fmla="*/ 288 h 587"/>
                  <a:gd name="T38" fmla="*/ 2331 w 2480"/>
                  <a:gd name="T39" fmla="*/ 326 h 587"/>
                  <a:gd name="T40" fmla="*/ 2379 w 2480"/>
                  <a:gd name="T41" fmla="*/ 366 h 587"/>
                  <a:gd name="T42" fmla="*/ 2422 w 2480"/>
                  <a:gd name="T43" fmla="*/ 408 h 587"/>
                  <a:gd name="T44" fmla="*/ 2453 w 2480"/>
                  <a:gd name="T45" fmla="*/ 447 h 587"/>
                  <a:gd name="T46" fmla="*/ 2472 w 2480"/>
                  <a:gd name="T47" fmla="*/ 479 h 587"/>
                  <a:gd name="T48" fmla="*/ 2480 w 2480"/>
                  <a:gd name="T49" fmla="*/ 507 h 587"/>
                  <a:gd name="T50" fmla="*/ 2477 w 2480"/>
                  <a:gd name="T51" fmla="*/ 529 h 587"/>
                  <a:gd name="T52" fmla="*/ 2466 w 2480"/>
                  <a:gd name="T53" fmla="*/ 548 h 587"/>
                  <a:gd name="T54" fmla="*/ 2447 w 2480"/>
                  <a:gd name="T55" fmla="*/ 562 h 587"/>
                  <a:gd name="T56" fmla="*/ 2422 w 2480"/>
                  <a:gd name="T57" fmla="*/ 573 h 587"/>
                  <a:gd name="T58" fmla="*/ 2391 w 2480"/>
                  <a:gd name="T59" fmla="*/ 580 h 587"/>
                  <a:gd name="T60" fmla="*/ 2357 w 2480"/>
                  <a:gd name="T61" fmla="*/ 584 h 587"/>
                  <a:gd name="T62" fmla="*/ 2302 w 2480"/>
                  <a:gd name="T63" fmla="*/ 587 h 587"/>
                  <a:gd name="T64" fmla="*/ 2228 w 2480"/>
                  <a:gd name="T65" fmla="*/ 582 h 587"/>
                  <a:gd name="T66" fmla="*/ 2161 w 2480"/>
                  <a:gd name="T67" fmla="*/ 572 h 587"/>
                  <a:gd name="T68" fmla="*/ 2103 w 2480"/>
                  <a:gd name="T69" fmla="*/ 558 h 587"/>
                  <a:gd name="T70" fmla="*/ 1993 w 2480"/>
                  <a:gd name="T71" fmla="*/ 534 h 587"/>
                  <a:gd name="T72" fmla="*/ 1837 w 2480"/>
                  <a:gd name="T73" fmla="*/ 504 h 587"/>
                  <a:gd name="T74" fmla="*/ 1650 w 2480"/>
                  <a:gd name="T75" fmla="*/ 469 h 587"/>
                  <a:gd name="T76" fmla="*/ 1443 w 2480"/>
                  <a:gd name="T77" fmla="*/ 434 h 587"/>
                  <a:gd name="T78" fmla="*/ 1233 w 2480"/>
                  <a:gd name="T79" fmla="*/ 402 h 587"/>
                  <a:gd name="T80" fmla="*/ 1033 w 2480"/>
                  <a:gd name="T81" fmla="*/ 376 h 587"/>
                  <a:gd name="T82" fmla="*/ 859 w 2480"/>
                  <a:gd name="T83" fmla="*/ 357 h 587"/>
                  <a:gd name="T84" fmla="*/ 719 w 2480"/>
                  <a:gd name="T85" fmla="*/ 350 h 587"/>
                  <a:gd name="T86" fmla="*/ 593 w 2480"/>
                  <a:gd name="T87" fmla="*/ 346 h 587"/>
                  <a:gd name="T88" fmla="*/ 426 w 2480"/>
                  <a:gd name="T89" fmla="*/ 345 h 587"/>
                  <a:gd name="T90" fmla="*/ 248 w 2480"/>
                  <a:gd name="T91" fmla="*/ 350 h 587"/>
                  <a:gd name="T92" fmla="*/ 127 w 2480"/>
                  <a:gd name="T93" fmla="*/ 356 h 587"/>
                  <a:gd name="T94" fmla="*/ 83 w 2480"/>
                  <a:gd name="T95" fmla="*/ 358 h 587"/>
                  <a:gd name="T96" fmla="*/ 69 w 2480"/>
                  <a:gd name="T97" fmla="*/ 353 h 587"/>
                  <a:gd name="T98" fmla="*/ 55 w 2480"/>
                  <a:gd name="T99" fmla="*/ 345 h 587"/>
                  <a:gd name="T100" fmla="*/ 43 w 2480"/>
                  <a:gd name="T101" fmla="*/ 331 h 587"/>
                  <a:gd name="T102" fmla="*/ 30 w 2480"/>
                  <a:gd name="T103" fmla="*/ 312 h 587"/>
                  <a:gd name="T104" fmla="*/ 20 w 2480"/>
                  <a:gd name="T105" fmla="*/ 292 h 587"/>
                  <a:gd name="T106" fmla="*/ 9 w 2480"/>
                  <a:gd name="T107" fmla="*/ 257 h 587"/>
                  <a:gd name="T108" fmla="*/ 1 w 2480"/>
                  <a:gd name="T109" fmla="*/ 220 h 587"/>
                  <a:gd name="T110" fmla="*/ 0 w 2480"/>
                  <a:gd name="T111" fmla="*/ 195 h 587"/>
                  <a:gd name="T112" fmla="*/ 3 w 2480"/>
                  <a:gd name="T113" fmla="*/ 171 h 587"/>
                  <a:gd name="T114" fmla="*/ 8 w 2480"/>
                  <a:gd name="T115" fmla="*/ 149 h 587"/>
                  <a:gd name="T116" fmla="*/ 18 w 2480"/>
                  <a:gd name="T117" fmla="*/ 129 h 587"/>
                  <a:gd name="T118" fmla="*/ 30 w 2480"/>
                  <a:gd name="T119" fmla="*/ 112 h 587"/>
                  <a:gd name="T120" fmla="*/ 49 w 2480"/>
                  <a:gd name="T121" fmla="*/ 100 h 587"/>
                  <a:gd name="T122" fmla="*/ 71 w 2480"/>
                  <a:gd name="T123" fmla="*/ 92 h 5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0"/>
                  <a:gd name="T187" fmla="*/ 0 h 587"/>
                  <a:gd name="T188" fmla="*/ 2480 w 2480"/>
                  <a:gd name="T189" fmla="*/ 587 h 5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0" h="587">
                    <a:moveTo>
                      <a:pt x="84" y="91"/>
                    </a:moveTo>
                    <a:lnTo>
                      <a:pt x="95" y="89"/>
                    </a:lnTo>
                    <a:lnTo>
                      <a:pt x="126" y="82"/>
                    </a:lnTo>
                    <a:lnTo>
                      <a:pt x="176" y="74"/>
                    </a:lnTo>
                    <a:lnTo>
                      <a:pt x="242" y="64"/>
                    </a:lnTo>
                    <a:lnTo>
                      <a:pt x="325" y="51"/>
                    </a:lnTo>
                    <a:lnTo>
                      <a:pt x="421" y="39"/>
                    </a:lnTo>
                    <a:lnTo>
                      <a:pt x="529" y="26"/>
                    </a:lnTo>
                    <a:lnTo>
                      <a:pt x="649" y="16"/>
                    </a:lnTo>
                    <a:lnTo>
                      <a:pt x="711" y="11"/>
                    </a:lnTo>
                    <a:lnTo>
                      <a:pt x="778" y="8"/>
                    </a:lnTo>
                    <a:lnTo>
                      <a:pt x="845" y="4"/>
                    </a:lnTo>
                    <a:lnTo>
                      <a:pt x="914" y="1"/>
                    </a:lnTo>
                    <a:lnTo>
                      <a:pt x="983" y="0"/>
                    </a:lnTo>
                    <a:lnTo>
                      <a:pt x="1055" y="0"/>
                    </a:lnTo>
                    <a:lnTo>
                      <a:pt x="1128" y="1"/>
                    </a:lnTo>
                    <a:lnTo>
                      <a:pt x="1202" y="4"/>
                    </a:lnTo>
                    <a:lnTo>
                      <a:pt x="1275" y="8"/>
                    </a:lnTo>
                    <a:lnTo>
                      <a:pt x="1350" y="13"/>
                    </a:lnTo>
                    <a:lnTo>
                      <a:pt x="1425" y="19"/>
                    </a:lnTo>
                    <a:lnTo>
                      <a:pt x="1501" y="28"/>
                    </a:lnTo>
                    <a:lnTo>
                      <a:pt x="1576" y="38"/>
                    </a:lnTo>
                    <a:lnTo>
                      <a:pt x="1651" y="50"/>
                    </a:lnTo>
                    <a:lnTo>
                      <a:pt x="1725" y="65"/>
                    </a:lnTo>
                    <a:lnTo>
                      <a:pt x="1798" y="81"/>
                    </a:lnTo>
                    <a:lnTo>
                      <a:pt x="1814" y="85"/>
                    </a:lnTo>
                    <a:lnTo>
                      <a:pt x="1859" y="96"/>
                    </a:lnTo>
                    <a:lnTo>
                      <a:pt x="1889" y="105"/>
                    </a:lnTo>
                    <a:lnTo>
                      <a:pt x="1926" y="116"/>
                    </a:lnTo>
                    <a:lnTo>
                      <a:pt x="1965" y="129"/>
                    </a:lnTo>
                    <a:lnTo>
                      <a:pt x="2009" y="145"/>
                    </a:lnTo>
                    <a:lnTo>
                      <a:pt x="2055" y="165"/>
                    </a:lnTo>
                    <a:lnTo>
                      <a:pt x="2104" y="186"/>
                    </a:lnTo>
                    <a:lnTo>
                      <a:pt x="2154" y="211"/>
                    </a:lnTo>
                    <a:lnTo>
                      <a:pt x="2205" y="240"/>
                    </a:lnTo>
                    <a:lnTo>
                      <a:pt x="2230" y="255"/>
                    </a:lnTo>
                    <a:lnTo>
                      <a:pt x="2256" y="271"/>
                    </a:lnTo>
                    <a:lnTo>
                      <a:pt x="2281" y="288"/>
                    </a:lnTo>
                    <a:lnTo>
                      <a:pt x="2306" y="306"/>
                    </a:lnTo>
                    <a:lnTo>
                      <a:pt x="2331" y="326"/>
                    </a:lnTo>
                    <a:lnTo>
                      <a:pt x="2355" y="345"/>
                    </a:lnTo>
                    <a:lnTo>
                      <a:pt x="2379" y="366"/>
                    </a:lnTo>
                    <a:lnTo>
                      <a:pt x="2401" y="387"/>
                    </a:lnTo>
                    <a:lnTo>
                      <a:pt x="2422" y="408"/>
                    </a:lnTo>
                    <a:lnTo>
                      <a:pt x="2440" y="428"/>
                    </a:lnTo>
                    <a:lnTo>
                      <a:pt x="2453" y="447"/>
                    </a:lnTo>
                    <a:lnTo>
                      <a:pt x="2465" y="463"/>
                    </a:lnTo>
                    <a:lnTo>
                      <a:pt x="2472" y="479"/>
                    </a:lnTo>
                    <a:lnTo>
                      <a:pt x="2478" y="493"/>
                    </a:lnTo>
                    <a:lnTo>
                      <a:pt x="2480" y="507"/>
                    </a:lnTo>
                    <a:lnTo>
                      <a:pt x="2480" y="518"/>
                    </a:lnTo>
                    <a:lnTo>
                      <a:pt x="2477" y="529"/>
                    </a:lnTo>
                    <a:lnTo>
                      <a:pt x="2473" y="539"/>
                    </a:lnTo>
                    <a:lnTo>
                      <a:pt x="2466" y="548"/>
                    </a:lnTo>
                    <a:lnTo>
                      <a:pt x="2457" y="555"/>
                    </a:lnTo>
                    <a:lnTo>
                      <a:pt x="2447" y="562"/>
                    </a:lnTo>
                    <a:lnTo>
                      <a:pt x="2435" y="568"/>
                    </a:lnTo>
                    <a:lnTo>
                      <a:pt x="2422" y="573"/>
                    </a:lnTo>
                    <a:lnTo>
                      <a:pt x="2407" y="577"/>
                    </a:lnTo>
                    <a:lnTo>
                      <a:pt x="2391" y="580"/>
                    </a:lnTo>
                    <a:lnTo>
                      <a:pt x="2375" y="583"/>
                    </a:lnTo>
                    <a:lnTo>
                      <a:pt x="2357" y="584"/>
                    </a:lnTo>
                    <a:lnTo>
                      <a:pt x="2340" y="585"/>
                    </a:lnTo>
                    <a:lnTo>
                      <a:pt x="2302" y="587"/>
                    </a:lnTo>
                    <a:lnTo>
                      <a:pt x="2265" y="585"/>
                    </a:lnTo>
                    <a:lnTo>
                      <a:pt x="2228" y="582"/>
                    </a:lnTo>
                    <a:lnTo>
                      <a:pt x="2193" y="578"/>
                    </a:lnTo>
                    <a:lnTo>
                      <a:pt x="2161" y="572"/>
                    </a:lnTo>
                    <a:lnTo>
                      <a:pt x="2135" y="565"/>
                    </a:lnTo>
                    <a:lnTo>
                      <a:pt x="2103" y="558"/>
                    </a:lnTo>
                    <a:lnTo>
                      <a:pt x="2054" y="547"/>
                    </a:lnTo>
                    <a:lnTo>
                      <a:pt x="1993" y="534"/>
                    </a:lnTo>
                    <a:lnTo>
                      <a:pt x="1921" y="519"/>
                    </a:lnTo>
                    <a:lnTo>
                      <a:pt x="1837" y="504"/>
                    </a:lnTo>
                    <a:lnTo>
                      <a:pt x="1747" y="487"/>
                    </a:lnTo>
                    <a:lnTo>
                      <a:pt x="1650" y="469"/>
                    </a:lnTo>
                    <a:lnTo>
                      <a:pt x="1547" y="452"/>
                    </a:lnTo>
                    <a:lnTo>
                      <a:pt x="1443" y="434"/>
                    </a:lnTo>
                    <a:lnTo>
                      <a:pt x="1338" y="418"/>
                    </a:lnTo>
                    <a:lnTo>
                      <a:pt x="1233" y="402"/>
                    </a:lnTo>
                    <a:lnTo>
                      <a:pt x="1131" y="387"/>
                    </a:lnTo>
                    <a:lnTo>
                      <a:pt x="1033" y="376"/>
                    </a:lnTo>
                    <a:lnTo>
                      <a:pt x="942" y="365"/>
                    </a:lnTo>
                    <a:lnTo>
                      <a:pt x="859" y="357"/>
                    </a:lnTo>
                    <a:lnTo>
                      <a:pt x="786" y="353"/>
                    </a:lnTo>
                    <a:lnTo>
                      <a:pt x="719" y="350"/>
                    </a:lnTo>
                    <a:lnTo>
                      <a:pt x="654" y="347"/>
                    </a:lnTo>
                    <a:lnTo>
                      <a:pt x="593" y="346"/>
                    </a:lnTo>
                    <a:lnTo>
                      <a:pt x="534" y="345"/>
                    </a:lnTo>
                    <a:lnTo>
                      <a:pt x="426" y="345"/>
                    </a:lnTo>
                    <a:lnTo>
                      <a:pt x="330" y="346"/>
                    </a:lnTo>
                    <a:lnTo>
                      <a:pt x="248" y="350"/>
                    </a:lnTo>
                    <a:lnTo>
                      <a:pt x="180" y="352"/>
                    </a:lnTo>
                    <a:lnTo>
                      <a:pt x="127" y="356"/>
                    </a:lnTo>
                    <a:lnTo>
                      <a:pt x="89" y="358"/>
                    </a:lnTo>
                    <a:lnTo>
                      <a:pt x="83" y="358"/>
                    </a:lnTo>
                    <a:lnTo>
                      <a:pt x="75" y="357"/>
                    </a:lnTo>
                    <a:lnTo>
                      <a:pt x="69" y="353"/>
                    </a:lnTo>
                    <a:lnTo>
                      <a:pt x="61" y="350"/>
                    </a:lnTo>
                    <a:lnTo>
                      <a:pt x="55" y="345"/>
                    </a:lnTo>
                    <a:lnTo>
                      <a:pt x="49" y="338"/>
                    </a:lnTo>
                    <a:lnTo>
                      <a:pt x="43" y="331"/>
                    </a:lnTo>
                    <a:lnTo>
                      <a:pt x="36" y="322"/>
                    </a:lnTo>
                    <a:lnTo>
                      <a:pt x="30" y="312"/>
                    </a:lnTo>
                    <a:lnTo>
                      <a:pt x="25" y="302"/>
                    </a:lnTo>
                    <a:lnTo>
                      <a:pt x="20" y="292"/>
                    </a:lnTo>
                    <a:lnTo>
                      <a:pt x="16" y="281"/>
                    </a:lnTo>
                    <a:lnTo>
                      <a:pt x="9" y="257"/>
                    </a:lnTo>
                    <a:lnTo>
                      <a:pt x="4" y="232"/>
                    </a:lnTo>
                    <a:lnTo>
                      <a:pt x="1" y="220"/>
                    </a:lnTo>
                    <a:lnTo>
                      <a:pt x="1" y="207"/>
                    </a:lnTo>
                    <a:lnTo>
                      <a:pt x="0" y="195"/>
                    </a:lnTo>
                    <a:lnTo>
                      <a:pt x="1" y="182"/>
                    </a:lnTo>
                    <a:lnTo>
                      <a:pt x="3" y="171"/>
                    </a:lnTo>
                    <a:lnTo>
                      <a:pt x="5" y="160"/>
                    </a:lnTo>
                    <a:lnTo>
                      <a:pt x="8" y="149"/>
                    </a:lnTo>
                    <a:lnTo>
                      <a:pt x="13" y="139"/>
                    </a:lnTo>
                    <a:lnTo>
                      <a:pt x="18" y="129"/>
                    </a:lnTo>
                    <a:lnTo>
                      <a:pt x="24" y="120"/>
                    </a:lnTo>
                    <a:lnTo>
                      <a:pt x="30" y="112"/>
                    </a:lnTo>
                    <a:lnTo>
                      <a:pt x="39" y="106"/>
                    </a:lnTo>
                    <a:lnTo>
                      <a:pt x="49" y="100"/>
                    </a:lnTo>
                    <a:lnTo>
                      <a:pt x="59" y="96"/>
                    </a:lnTo>
                    <a:lnTo>
                      <a:pt x="71" y="92"/>
                    </a:lnTo>
                    <a:lnTo>
                      <a:pt x="84" y="91"/>
                    </a:lnTo>
                    <a:close/>
                  </a:path>
                </a:pathLst>
              </a:custGeom>
              <a:solidFill>
                <a:srgbClr val="FFFEF1"/>
              </a:solidFill>
              <a:ln w="9525">
                <a:noFill/>
                <a:round/>
                <a:headEnd/>
                <a:tailEnd/>
              </a:ln>
            </p:spPr>
            <p:txBody>
              <a:bodyPr/>
              <a:lstStyle/>
              <a:p>
                <a:endParaRPr lang="en-US"/>
              </a:p>
            </p:txBody>
          </p:sp>
          <p:sp>
            <p:nvSpPr>
              <p:cNvPr id="1577" name="Freeform 126"/>
              <p:cNvSpPr>
                <a:spLocks/>
              </p:cNvSpPr>
              <p:nvPr/>
            </p:nvSpPr>
            <p:spPr bwMode="auto">
              <a:xfrm>
                <a:off x="3161" y="718"/>
                <a:ext cx="496" cy="118"/>
              </a:xfrm>
              <a:custGeom>
                <a:avLst/>
                <a:gdLst>
                  <a:gd name="T0" fmla="*/ 95 w 2480"/>
                  <a:gd name="T1" fmla="*/ 89 h 587"/>
                  <a:gd name="T2" fmla="*/ 176 w 2480"/>
                  <a:gd name="T3" fmla="*/ 74 h 587"/>
                  <a:gd name="T4" fmla="*/ 325 w 2480"/>
                  <a:gd name="T5" fmla="*/ 51 h 587"/>
                  <a:gd name="T6" fmla="*/ 529 w 2480"/>
                  <a:gd name="T7" fmla="*/ 26 h 587"/>
                  <a:gd name="T8" fmla="*/ 711 w 2480"/>
                  <a:gd name="T9" fmla="*/ 11 h 587"/>
                  <a:gd name="T10" fmla="*/ 845 w 2480"/>
                  <a:gd name="T11" fmla="*/ 4 h 587"/>
                  <a:gd name="T12" fmla="*/ 983 w 2480"/>
                  <a:gd name="T13" fmla="*/ 0 h 587"/>
                  <a:gd name="T14" fmla="*/ 1128 w 2480"/>
                  <a:gd name="T15" fmla="*/ 1 h 587"/>
                  <a:gd name="T16" fmla="*/ 1275 w 2480"/>
                  <a:gd name="T17" fmla="*/ 8 h 587"/>
                  <a:gd name="T18" fmla="*/ 1425 w 2480"/>
                  <a:gd name="T19" fmla="*/ 19 h 587"/>
                  <a:gd name="T20" fmla="*/ 1576 w 2480"/>
                  <a:gd name="T21" fmla="*/ 38 h 587"/>
                  <a:gd name="T22" fmla="*/ 1725 w 2480"/>
                  <a:gd name="T23" fmla="*/ 65 h 587"/>
                  <a:gd name="T24" fmla="*/ 1814 w 2480"/>
                  <a:gd name="T25" fmla="*/ 85 h 587"/>
                  <a:gd name="T26" fmla="*/ 1889 w 2480"/>
                  <a:gd name="T27" fmla="*/ 105 h 587"/>
                  <a:gd name="T28" fmla="*/ 1965 w 2480"/>
                  <a:gd name="T29" fmla="*/ 129 h 587"/>
                  <a:gd name="T30" fmla="*/ 2055 w 2480"/>
                  <a:gd name="T31" fmla="*/ 165 h 587"/>
                  <a:gd name="T32" fmla="*/ 2154 w 2480"/>
                  <a:gd name="T33" fmla="*/ 211 h 587"/>
                  <a:gd name="T34" fmla="*/ 2230 w 2480"/>
                  <a:gd name="T35" fmla="*/ 255 h 587"/>
                  <a:gd name="T36" fmla="*/ 2281 w 2480"/>
                  <a:gd name="T37" fmla="*/ 288 h 587"/>
                  <a:gd name="T38" fmla="*/ 2331 w 2480"/>
                  <a:gd name="T39" fmla="*/ 326 h 587"/>
                  <a:gd name="T40" fmla="*/ 2379 w 2480"/>
                  <a:gd name="T41" fmla="*/ 366 h 587"/>
                  <a:gd name="T42" fmla="*/ 2422 w 2480"/>
                  <a:gd name="T43" fmla="*/ 408 h 587"/>
                  <a:gd name="T44" fmla="*/ 2453 w 2480"/>
                  <a:gd name="T45" fmla="*/ 447 h 587"/>
                  <a:gd name="T46" fmla="*/ 2472 w 2480"/>
                  <a:gd name="T47" fmla="*/ 479 h 587"/>
                  <a:gd name="T48" fmla="*/ 2480 w 2480"/>
                  <a:gd name="T49" fmla="*/ 507 h 587"/>
                  <a:gd name="T50" fmla="*/ 2477 w 2480"/>
                  <a:gd name="T51" fmla="*/ 529 h 587"/>
                  <a:gd name="T52" fmla="*/ 2466 w 2480"/>
                  <a:gd name="T53" fmla="*/ 548 h 587"/>
                  <a:gd name="T54" fmla="*/ 2447 w 2480"/>
                  <a:gd name="T55" fmla="*/ 562 h 587"/>
                  <a:gd name="T56" fmla="*/ 2422 w 2480"/>
                  <a:gd name="T57" fmla="*/ 573 h 587"/>
                  <a:gd name="T58" fmla="*/ 2391 w 2480"/>
                  <a:gd name="T59" fmla="*/ 580 h 587"/>
                  <a:gd name="T60" fmla="*/ 2357 w 2480"/>
                  <a:gd name="T61" fmla="*/ 584 h 587"/>
                  <a:gd name="T62" fmla="*/ 2302 w 2480"/>
                  <a:gd name="T63" fmla="*/ 587 h 587"/>
                  <a:gd name="T64" fmla="*/ 2228 w 2480"/>
                  <a:gd name="T65" fmla="*/ 582 h 587"/>
                  <a:gd name="T66" fmla="*/ 2161 w 2480"/>
                  <a:gd name="T67" fmla="*/ 572 h 587"/>
                  <a:gd name="T68" fmla="*/ 2103 w 2480"/>
                  <a:gd name="T69" fmla="*/ 558 h 587"/>
                  <a:gd name="T70" fmla="*/ 1993 w 2480"/>
                  <a:gd name="T71" fmla="*/ 534 h 587"/>
                  <a:gd name="T72" fmla="*/ 1837 w 2480"/>
                  <a:gd name="T73" fmla="*/ 504 h 587"/>
                  <a:gd name="T74" fmla="*/ 1650 w 2480"/>
                  <a:gd name="T75" fmla="*/ 469 h 587"/>
                  <a:gd name="T76" fmla="*/ 1443 w 2480"/>
                  <a:gd name="T77" fmla="*/ 434 h 587"/>
                  <a:gd name="T78" fmla="*/ 1233 w 2480"/>
                  <a:gd name="T79" fmla="*/ 402 h 587"/>
                  <a:gd name="T80" fmla="*/ 1033 w 2480"/>
                  <a:gd name="T81" fmla="*/ 376 h 587"/>
                  <a:gd name="T82" fmla="*/ 859 w 2480"/>
                  <a:gd name="T83" fmla="*/ 357 h 587"/>
                  <a:gd name="T84" fmla="*/ 719 w 2480"/>
                  <a:gd name="T85" fmla="*/ 350 h 587"/>
                  <a:gd name="T86" fmla="*/ 593 w 2480"/>
                  <a:gd name="T87" fmla="*/ 346 h 587"/>
                  <a:gd name="T88" fmla="*/ 426 w 2480"/>
                  <a:gd name="T89" fmla="*/ 345 h 587"/>
                  <a:gd name="T90" fmla="*/ 248 w 2480"/>
                  <a:gd name="T91" fmla="*/ 350 h 587"/>
                  <a:gd name="T92" fmla="*/ 127 w 2480"/>
                  <a:gd name="T93" fmla="*/ 356 h 587"/>
                  <a:gd name="T94" fmla="*/ 83 w 2480"/>
                  <a:gd name="T95" fmla="*/ 358 h 587"/>
                  <a:gd name="T96" fmla="*/ 69 w 2480"/>
                  <a:gd name="T97" fmla="*/ 353 h 587"/>
                  <a:gd name="T98" fmla="*/ 55 w 2480"/>
                  <a:gd name="T99" fmla="*/ 345 h 587"/>
                  <a:gd name="T100" fmla="*/ 43 w 2480"/>
                  <a:gd name="T101" fmla="*/ 331 h 587"/>
                  <a:gd name="T102" fmla="*/ 30 w 2480"/>
                  <a:gd name="T103" fmla="*/ 312 h 587"/>
                  <a:gd name="T104" fmla="*/ 20 w 2480"/>
                  <a:gd name="T105" fmla="*/ 292 h 587"/>
                  <a:gd name="T106" fmla="*/ 9 w 2480"/>
                  <a:gd name="T107" fmla="*/ 257 h 587"/>
                  <a:gd name="T108" fmla="*/ 1 w 2480"/>
                  <a:gd name="T109" fmla="*/ 220 h 587"/>
                  <a:gd name="T110" fmla="*/ 0 w 2480"/>
                  <a:gd name="T111" fmla="*/ 195 h 587"/>
                  <a:gd name="T112" fmla="*/ 3 w 2480"/>
                  <a:gd name="T113" fmla="*/ 171 h 587"/>
                  <a:gd name="T114" fmla="*/ 8 w 2480"/>
                  <a:gd name="T115" fmla="*/ 149 h 587"/>
                  <a:gd name="T116" fmla="*/ 18 w 2480"/>
                  <a:gd name="T117" fmla="*/ 129 h 587"/>
                  <a:gd name="T118" fmla="*/ 30 w 2480"/>
                  <a:gd name="T119" fmla="*/ 112 h 587"/>
                  <a:gd name="T120" fmla="*/ 49 w 2480"/>
                  <a:gd name="T121" fmla="*/ 100 h 587"/>
                  <a:gd name="T122" fmla="*/ 71 w 2480"/>
                  <a:gd name="T123" fmla="*/ 92 h 5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0"/>
                  <a:gd name="T187" fmla="*/ 0 h 587"/>
                  <a:gd name="T188" fmla="*/ 2480 w 2480"/>
                  <a:gd name="T189" fmla="*/ 587 h 5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0" h="587">
                    <a:moveTo>
                      <a:pt x="84" y="91"/>
                    </a:moveTo>
                    <a:lnTo>
                      <a:pt x="95" y="89"/>
                    </a:lnTo>
                    <a:lnTo>
                      <a:pt x="126" y="82"/>
                    </a:lnTo>
                    <a:lnTo>
                      <a:pt x="176" y="74"/>
                    </a:lnTo>
                    <a:lnTo>
                      <a:pt x="242" y="64"/>
                    </a:lnTo>
                    <a:lnTo>
                      <a:pt x="325" y="51"/>
                    </a:lnTo>
                    <a:lnTo>
                      <a:pt x="421" y="39"/>
                    </a:lnTo>
                    <a:lnTo>
                      <a:pt x="529" y="26"/>
                    </a:lnTo>
                    <a:lnTo>
                      <a:pt x="649" y="16"/>
                    </a:lnTo>
                    <a:lnTo>
                      <a:pt x="711" y="11"/>
                    </a:lnTo>
                    <a:lnTo>
                      <a:pt x="778" y="8"/>
                    </a:lnTo>
                    <a:lnTo>
                      <a:pt x="845" y="4"/>
                    </a:lnTo>
                    <a:lnTo>
                      <a:pt x="914" y="1"/>
                    </a:lnTo>
                    <a:lnTo>
                      <a:pt x="983" y="0"/>
                    </a:lnTo>
                    <a:lnTo>
                      <a:pt x="1055" y="0"/>
                    </a:lnTo>
                    <a:lnTo>
                      <a:pt x="1128" y="1"/>
                    </a:lnTo>
                    <a:lnTo>
                      <a:pt x="1202" y="4"/>
                    </a:lnTo>
                    <a:lnTo>
                      <a:pt x="1275" y="8"/>
                    </a:lnTo>
                    <a:lnTo>
                      <a:pt x="1350" y="13"/>
                    </a:lnTo>
                    <a:lnTo>
                      <a:pt x="1425" y="19"/>
                    </a:lnTo>
                    <a:lnTo>
                      <a:pt x="1501" y="28"/>
                    </a:lnTo>
                    <a:lnTo>
                      <a:pt x="1576" y="38"/>
                    </a:lnTo>
                    <a:lnTo>
                      <a:pt x="1651" y="50"/>
                    </a:lnTo>
                    <a:lnTo>
                      <a:pt x="1725" y="65"/>
                    </a:lnTo>
                    <a:lnTo>
                      <a:pt x="1798" y="81"/>
                    </a:lnTo>
                    <a:lnTo>
                      <a:pt x="1814" y="85"/>
                    </a:lnTo>
                    <a:lnTo>
                      <a:pt x="1859" y="96"/>
                    </a:lnTo>
                    <a:lnTo>
                      <a:pt x="1889" y="105"/>
                    </a:lnTo>
                    <a:lnTo>
                      <a:pt x="1926" y="116"/>
                    </a:lnTo>
                    <a:lnTo>
                      <a:pt x="1965" y="129"/>
                    </a:lnTo>
                    <a:lnTo>
                      <a:pt x="2009" y="145"/>
                    </a:lnTo>
                    <a:lnTo>
                      <a:pt x="2055" y="165"/>
                    </a:lnTo>
                    <a:lnTo>
                      <a:pt x="2104" y="186"/>
                    </a:lnTo>
                    <a:lnTo>
                      <a:pt x="2154" y="211"/>
                    </a:lnTo>
                    <a:lnTo>
                      <a:pt x="2205" y="240"/>
                    </a:lnTo>
                    <a:lnTo>
                      <a:pt x="2230" y="255"/>
                    </a:lnTo>
                    <a:lnTo>
                      <a:pt x="2256" y="271"/>
                    </a:lnTo>
                    <a:lnTo>
                      <a:pt x="2281" y="288"/>
                    </a:lnTo>
                    <a:lnTo>
                      <a:pt x="2306" y="306"/>
                    </a:lnTo>
                    <a:lnTo>
                      <a:pt x="2331" y="326"/>
                    </a:lnTo>
                    <a:lnTo>
                      <a:pt x="2355" y="345"/>
                    </a:lnTo>
                    <a:lnTo>
                      <a:pt x="2379" y="366"/>
                    </a:lnTo>
                    <a:lnTo>
                      <a:pt x="2401" y="387"/>
                    </a:lnTo>
                    <a:lnTo>
                      <a:pt x="2422" y="408"/>
                    </a:lnTo>
                    <a:lnTo>
                      <a:pt x="2440" y="428"/>
                    </a:lnTo>
                    <a:lnTo>
                      <a:pt x="2453" y="447"/>
                    </a:lnTo>
                    <a:lnTo>
                      <a:pt x="2465" y="463"/>
                    </a:lnTo>
                    <a:lnTo>
                      <a:pt x="2472" y="479"/>
                    </a:lnTo>
                    <a:lnTo>
                      <a:pt x="2478" y="493"/>
                    </a:lnTo>
                    <a:lnTo>
                      <a:pt x="2480" y="507"/>
                    </a:lnTo>
                    <a:lnTo>
                      <a:pt x="2480" y="518"/>
                    </a:lnTo>
                    <a:lnTo>
                      <a:pt x="2477" y="529"/>
                    </a:lnTo>
                    <a:lnTo>
                      <a:pt x="2473" y="539"/>
                    </a:lnTo>
                    <a:lnTo>
                      <a:pt x="2466" y="548"/>
                    </a:lnTo>
                    <a:lnTo>
                      <a:pt x="2457" y="555"/>
                    </a:lnTo>
                    <a:lnTo>
                      <a:pt x="2447" y="562"/>
                    </a:lnTo>
                    <a:lnTo>
                      <a:pt x="2435" y="568"/>
                    </a:lnTo>
                    <a:lnTo>
                      <a:pt x="2422" y="573"/>
                    </a:lnTo>
                    <a:lnTo>
                      <a:pt x="2407" y="577"/>
                    </a:lnTo>
                    <a:lnTo>
                      <a:pt x="2391" y="580"/>
                    </a:lnTo>
                    <a:lnTo>
                      <a:pt x="2375" y="583"/>
                    </a:lnTo>
                    <a:lnTo>
                      <a:pt x="2357" y="584"/>
                    </a:lnTo>
                    <a:lnTo>
                      <a:pt x="2340" y="585"/>
                    </a:lnTo>
                    <a:lnTo>
                      <a:pt x="2302" y="587"/>
                    </a:lnTo>
                    <a:lnTo>
                      <a:pt x="2265" y="585"/>
                    </a:lnTo>
                    <a:lnTo>
                      <a:pt x="2228" y="582"/>
                    </a:lnTo>
                    <a:lnTo>
                      <a:pt x="2193" y="578"/>
                    </a:lnTo>
                    <a:lnTo>
                      <a:pt x="2161" y="572"/>
                    </a:lnTo>
                    <a:lnTo>
                      <a:pt x="2135" y="565"/>
                    </a:lnTo>
                    <a:lnTo>
                      <a:pt x="2103" y="558"/>
                    </a:lnTo>
                    <a:lnTo>
                      <a:pt x="2054" y="547"/>
                    </a:lnTo>
                    <a:lnTo>
                      <a:pt x="1993" y="534"/>
                    </a:lnTo>
                    <a:lnTo>
                      <a:pt x="1921" y="519"/>
                    </a:lnTo>
                    <a:lnTo>
                      <a:pt x="1837" y="504"/>
                    </a:lnTo>
                    <a:lnTo>
                      <a:pt x="1747" y="487"/>
                    </a:lnTo>
                    <a:lnTo>
                      <a:pt x="1650" y="469"/>
                    </a:lnTo>
                    <a:lnTo>
                      <a:pt x="1547" y="452"/>
                    </a:lnTo>
                    <a:lnTo>
                      <a:pt x="1443" y="434"/>
                    </a:lnTo>
                    <a:lnTo>
                      <a:pt x="1338" y="418"/>
                    </a:lnTo>
                    <a:lnTo>
                      <a:pt x="1233" y="402"/>
                    </a:lnTo>
                    <a:lnTo>
                      <a:pt x="1131" y="387"/>
                    </a:lnTo>
                    <a:lnTo>
                      <a:pt x="1033" y="376"/>
                    </a:lnTo>
                    <a:lnTo>
                      <a:pt x="942" y="365"/>
                    </a:lnTo>
                    <a:lnTo>
                      <a:pt x="859" y="357"/>
                    </a:lnTo>
                    <a:lnTo>
                      <a:pt x="786" y="353"/>
                    </a:lnTo>
                    <a:lnTo>
                      <a:pt x="719" y="350"/>
                    </a:lnTo>
                    <a:lnTo>
                      <a:pt x="654" y="347"/>
                    </a:lnTo>
                    <a:lnTo>
                      <a:pt x="593" y="346"/>
                    </a:lnTo>
                    <a:lnTo>
                      <a:pt x="534" y="345"/>
                    </a:lnTo>
                    <a:lnTo>
                      <a:pt x="426" y="345"/>
                    </a:lnTo>
                    <a:lnTo>
                      <a:pt x="330" y="346"/>
                    </a:lnTo>
                    <a:lnTo>
                      <a:pt x="248" y="350"/>
                    </a:lnTo>
                    <a:lnTo>
                      <a:pt x="180" y="352"/>
                    </a:lnTo>
                    <a:lnTo>
                      <a:pt x="127" y="356"/>
                    </a:lnTo>
                    <a:lnTo>
                      <a:pt x="89" y="358"/>
                    </a:lnTo>
                    <a:lnTo>
                      <a:pt x="83" y="358"/>
                    </a:lnTo>
                    <a:lnTo>
                      <a:pt x="75" y="357"/>
                    </a:lnTo>
                    <a:lnTo>
                      <a:pt x="69" y="353"/>
                    </a:lnTo>
                    <a:lnTo>
                      <a:pt x="61" y="350"/>
                    </a:lnTo>
                    <a:lnTo>
                      <a:pt x="55" y="345"/>
                    </a:lnTo>
                    <a:lnTo>
                      <a:pt x="49" y="338"/>
                    </a:lnTo>
                    <a:lnTo>
                      <a:pt x="43" y="331"/>
                    </a:lnTo>
                    <a:lnTo>
                      <a:pt x="36" y="322"/>
                    </a:lnTo>
                    <a:lnTo>
                      <a:pt x="30" y="312"/>
                    </a:lnTo>
                    <a:lnTo>
                      <a:pt x="25" y="302"/>
                    </a:lnTo>
                    <a:lnTo>
                      <a:pt x="20" y="292"/>
                    </a:lnTo>
                    <a:lnTo>
                      <a:pt x="16" y="281"/>
                    </a:lnTo>
                    <a:lnTo>
                      <a:pt x="9" y="257"/>
                    </a:lnTo>
                    <a:lnTo>
                      <a:pt x="4" y="232"/>
                    </a:lnTo>
                    <a:lnTo>
                      <a:pt x="1" y="220"/>
                    </a:lnTo>
                    <a:lnTo>
                      <a:pt x="1" y="207"/>
                    </a:lnTo>
                    <a:lnTo>
                      <a:pt x="0" y="195"/>
                    </a:lnTo>
                    <a:lnTo>
                      <a:pt x="1" y="182"/>
                    </a:lnTo>
                    <a:lnTo>
                      <a:pt x="3" y="171"/>
                    </a:lnTo>
                    <a:lnTo>
                      <a:pt x="5" y="160"/>
                    </a:lnTo>
                    <a:lnTo>
                      <a:pt x="8" y="149"/>
                    </a:lnTo>
                    <a:lnTo>
                      <a:pt x="13" y="139"/>
                    </a:lnTo>
                    <a:lnTo>
                      <a:pt x="18" y="129"/>
                    </a:lnTo>
                    <a:lnTo>
                      <a:pt x="24" y="120"/>
                    </a:lnTo>
                    <a:lnTo>
                      <a:pt x="30" y="112"/>
                    </a:lnTo>
                    <a:lnTo>
                      <a:pt x="39" y="106"/>
                    </a:lnTo>
                    <a:lnTo>
                      <a:pt x="49" y="100"/>
                    </a:lnTo>
                    <a:lnTo>
                      <a:pt x="59" y="96"/>
                    </a:lnTo>
                    <a:lnTo>
                      <a:pt x="71" y="92"/>
                    </a:lnTo>
                    <a:lnTo>
                      <a:pt x="84" y="91"/>
                    </a:lnTo>
                    <a:close/>
                  </a:path>
                </a:pathLst>
              </a:custGeom>
              <a:noFill/>
              <a:ln w="3175">
                <a:solidFill>
                  <a:srgbClr val="1F1A17"/>
                </a:solidFill>
                <a:round/>
                <a:headEnd/>
                <a:tailEnd/>
              </a:ln>
            </p:spPr>
            <p:txBody>
              <a:bodyPr/>
              <a:lstStyle/>
              <a:p>
                <a:endParaRPr lang="en-US"/>
              </a:p>
            </p:txBody>
          </p:sp>
          <p:sp>
            <p:nvSpPr>
              <p:cNvPr id="1578" name="Freeform 127"/>
              <p:cNvSpPr>
                <a:spLocks/>
              </p:cNvSpPr>
              <p:nvPr/>
            </p:nvSpPr>
            <p:spPr bwMode="auto">
              <a:xfrm>
                <a:off x="3182" y="742"/>
                <a:ext cx="278" cy="31"/>
              </a:xfrm>
              <a:custGeom>
                <a:avLst/>
                <a:gdLst>
                  <a:gd name="T0" fmla="*/ 7 w 1389"/>
                  <a:gd name="T1" fmla="*/ 152 h 154"/>
                  <a:gd name="T2" fmla="*/ 62 w 1389"/>
                  <a:gd name="T3" fmla="*/ 128 h 154"/>
                  <a:gd name="T4" fmla="*/ 146 w 1389"/>
                  <a:gd name="T5" fmla="*/ 102 h 154"/>
                  <a:gd name="T6" fmla="*/ 222 w 1389"/>
                  <a:gd name="T7" fmla="*/ 83 h 154"/>
                  <a:gd name="T8" fmla="*/ 317 w 1389"/>
                  <a:gd name="T9" fmla="*/ 65 h 154"/>
                  <a:gd name="T10" fmla="*/ 430 w 1389"/>
                  <a:gd name="T11" fmla="*/ 48 h 154"/>
                  <a:gd name="T12" fmla="*/ 560 w 1389"/>
                  <a:gd name="T13" fmla="*/ 36 h 154"/>
                  <a:gd name="T14" fmla="*/ 684 w 1389"/>
                  <a:gd name="T15" fmla="*/ 30 h 154"/>
                  <a:gd name="T16" fmla="*/ 798 w 1389"/>
                  <a:gd name="T17" fmla="*/ 30 h 154"/>
                  <a:gd name="T18" fmla="*/ 908 w 1389"/>
                  <a:gd name="T19" fmla="*/ 35 h 154"/>
                  <a:gd name="T20" fmla="*/ 1013 w 1389"/>
                  <a:gd name="T21" fmla="*/ 42 h 154"/>
                  <a:gd name="T22" fmla="*/ 1115 w 1389"/>
                  <a:gd name="T23" fmla="*/ 52 h 154"/>
                  <a:gd name="T24" fmla="*/ 1215 w 1389"/>
                  <a:gd name="T25" fmla="*/ 62 h 154"/>
                  <a:gd name="T26" fmla="*/ 1317 w 1389"/>
                  <a:gd name="T27" fmla="*/ 72 h 154"/>
                  <a:gd name="T28" fmla="*/ 1372 w 1389"/>
                  <a:gd name="T29" fmla="*/ 76 h 154"/>
                  <a:gd name="T30" fmla="*/ 1385 w 1389"/>
                  <a:gd name="T31" fmla="*/ 72 h 154"/>
                  <a:gd name="T32" fmla="*/ 1389 w 1389"/>
                  <a:gd name="T33" fmla="*/ 70 h 154"/>
                  <a:gd name="T34" fmla="*/ 1384 w 1389"/>
                  <a:gd name="T35" fmla="*/ 63 h 154"/>
                  <a:gd name="T36" fmla="*/ 1364 w 1389"/>
                  <a:gd name="T37" fmla="*/ 57 h 154"/>
                  <a:gd name="T38" fmla="*/ 1292 w 1389"/>
                  <a:gd name="T39" fmla="*/ 43 h 154"/>
                  <a:gd name="T40" fmla="*/ 1160 w 1389"/>
                  <a:gd name="T41" fmla="*/ 25 h 154"/>
                  <a:gd name="T42" fmla="*/ 1053 w 1389"/>
                  <a:gd name="T43" fmla="*/ 15 h 154"/>
                  <a:gd name="T44" fmla="*/ 936 w 1389"/>
                  <a:gd name="T45" fmla="*/ 7 h 154"/>
                  <a:gd name="T46" fmla="*/ 817 w 1389"/>
                  <a:gd name="T47" fmla="*/ 1 h 154"/>
                  <a:gd name="T48" fmla="*/ 699 w 1389"/>
                  <a:gd name="T49" fmla="*/ 0 h 154"/>
                  <a:gd name="T50" fmla="*/ 585 w 1389"/>
                  <a:gd name="T51" fmla="*/ 0 h 154"/>
                  <a:gd name="T52" fmla="*/ 483 w 1389"/>
                  <a:gd name="T53" fmla="*/ 3 h 154"/>
                  <a:gd name="T54" fmla="*/ 394 w 1389"/>
                  <a:gd name="T55" fmla="*/ 11 h 154"/>
                  <a:gd name="T56" fmla="*/ 287 w 1389"/>
                  <a:gd name="T57" fmla="*/ 25 h 154"/>
                  <a:gd name="T58" fmla="*/ 166 w 1389"/>
                  <a:gd name="T59" fmla="*/ 36 h 154"/>
                  <a:gd name="T60" fmla="*/ 78 w 1389"/>
                  <a:gd name="T61" fmla="*/ 40 h 154"/>
                  <a:gd name="T62" fmla="*/ 31 w 1389"/>
                  <a:gd name="T63" fmla="*/ 41 h 154"/>
                  <a:gd name="T64" fmla="*/ 0 w 1389"/>
                  <a:gd name="T65" fmla="*/ 154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9"/>
                  <a:gd name="T100" fmla="*/ 0 h 154"/>
                  <a:gd name="T101" fmla="*/ 1389 w 1389"/>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9" h="154">
                    <a:moveTo>
                      <a:pt x="0" y="154"/>
                    </a:moveTo>
                    <a:lnTo>
                      <a:pt x="7" y="152"/>
                    </a:lnTo>
                    <a:lnTo>
                      <a:pt x="27" y="142"/>
                    </a:lnTo>
                    <a:lnTo>
                      <a:pt x="62" y="128"/>
                    </a:lnTo>
                    <a:lnTo>
                      <a:pt x="113" y="111"/>
                    </a:lnTo>
                    <a:lnTo>
                      <a:pt x="146" y="102"/>
                    </a:lnTo>
                    <a:lnTo>
                      <a:pt x="182" y="92"/>
                    </a:lnTo>
                    <a:lnTo>
                      <a:pt x="222" y="83"/>
                    </a:lnTo>
                    <a:lnTo>
                      <a:pt x="267" y="73"/>
                    </a:lnTo>
                    <a:lnTo>
                      <a:pt x="317" y="65"/>
                    </a:lnTo>
                    <a:lnTo>
                      <a:pt x="370" y="56"/>
                    </a:lnTo>
                    <a:lnTo>
                      <a:pt x="430" y="48"/>
                    </a:lnTo>
                    <a:lnTo>
                      <a:pt x="494" y="41"/>
                    </a:lnTo>
                    <a:lnTo>
                      <a:pt x="560" y="36"/>
                    </a:lnTo>
                    <a:lnTo>
                      <a:pt x="622" y="32"/>
                    </a:lnTo>
                    <a:lnTo>
                      <a:pt x="684" y="30"/>
                    </a:lnTo>
                    <a:lnTo>
                      <a:pt x="742" y="30"/>
                    </a:lnTo>
                    <a:lnTo>
                      <a:pt x="798" y="30"/>
                    </a:lnTo>
                    <a:lnTo>
                      <a:pt x="854" y="32"/>
                    </a:lnTo>
                    <a:lnTo>
                      <a:pt x="908" y="35"/>
                    </a:lnTo>
                    <a:lnTo>
                      <a:pt x="961" y="38"/>
                    </a:lnTo>
                    <a:lnTo>
                      <a:pt x="1013" y="42"/>
                    </a:lnTo>
                    <a:lnTo>
                      <a:pt x="1064" y="47"/>
                    </a:lnTo>
                    <a:lnTo>
                      <a:pt x="1115" y="52"/>
                    </a:lnTo>
                    <a:lnTo>
                      <a:pt x="1165" y="57"/>
                    </a:lnTo>
                    <a:lnTo>
                      <a:pt x="1215" y="62"/>
                    </a:lnTo>
                    <a:lnTo>
                      <a:pt x="1266" y="67"/>
                    </a:lnTo>
                    <a:lnTo>
                      <a:pt x="1317" y="72"/>
                    </a:lnTo>
                    <a:lnTo>
                      <a:pt x="1369" y="76"/>
                    </a:lnTo>
                    <a:lnTo>
                      <a:pt x="1372" y="76"/>
                    </a:lnTo>
                    <a:lnTo>
                      <a:pt x="1381" y="73"/>
                    </a:lnTo>
                    <a:lnTo>
                      <a:pt x="1385" y="72"/>
                    </a:lnTo>
                    <a:lnTo>
                      <a:pt x="1387" y="71"/>
                    </a:lnTo>
                    <a:lnTo>
                      <a:pt x="1389" y="70"/>
                    </a:lnTo>
                    <a:lnTo>
                      <a:pt x="1387" y="67"/>
                    </a:lnTo>
                    <a:lnTo>
                      <a:pt x="1384" y="63"/>
                    </a:lnTo>
                    <a:lnTo>
                      <a:pt x="1376" y="61"/>
                    </a:lnTo>
                    <a:lnTo>
                      <a:pt x="1364" y="57"/>
                    </a:lnTo>
                    <a:lnTo>
                      <a:pt x="1346" y="53"/>
                    </a:lnTo>
                    <a:lnTo>
                      <a:pt x="1292" y="43"/>
                    </a:lnTo>
                    <a:lnTo>
                      <a:pt x="1210" y="31"/>
                    </a:lnTo>
                    <a:lnTo>
                      <a:pt x="1160" y="25"/>
                    </a:lnTo>
                    <a:lnTo>
                      <a:pt x="1108" y="20"/>
                    </a:lnTo>
                    <a:lnTo>
                      <a:pt x="1053" y="15"/>
                    </a:lnTo>
                    <a:lnTo>
                      <a:pt x="995" y="11"/>
                    </a:lnTo>
                    <a:lnTo>
                      <a:pt x="936" y="7"/>
                    </a:lnTo>
                    <a:lnTo>
                      <a:pt x="877" y="3"/>
                    </a:lnTo>
                    <a:lnTo>
                      <a:pt x="817" y="1"/>
                    </a:lnTo>
                    <a:lnTo>
                      <a:pt x="757" y="0"/>
                    </a:lnTo>
                    <a:lnTo>
                      <a:pt x="699" y="0"/>
                    </a:lnTo>
                    <a:lnTo>
                      <a:pt x="641" y="0"/>
                    </a:lnTo>
                    <a:lnTo>
                      <a:pt x="585" y="0"/>
                    </a:lnTo>
                    <a:lnTo>
                      <a:pt x="533" y="2"/>
                    </a:lnTo>
                    <a:lnTo>
                      <a:pt x="483" y="3"/>
                    </a:lnTo>
                    <a:lnTo>
                      <a:pt x="435" y="7"/>
                    </a:lnTo>
                    <a:lnTo>
                      <a:pt x="394" y="11"/>
                    </a:lnTo>
                    <a:lnTo>
                      <a:pt x="355" y="17"/>
                    </a:lnTo>
                    <a:lnTo>
                      <a:pt x="287" y="25"/>
                    </a:lnTo>
                    <a:lnTo>
                      <a:pt x="223" y="31"/>
                    </a:lnTo>
                    <a:lnTo>
                      <a:pt x="166" y="36"/>
                    </a:lnTo>
                    <a:lnTo>
                      <a:pt x="118" y="38"/>
                    </a:lnTo>
                    <a:lnTo>
                      <a:pt x="78" y="40"/>
                    </a:lnTo>
                    <a:lnTo>
                      <a:pt x="50" y="41"/>
                    </a:lnTo>
                    <a:lnTo>
                      <a:pt x="31" y="41"/>
                    </a:lnTo>
                    <a:lnTo>
                      <a:pt x="25" y="41"/>
                    </a:lnTo>
                    <a:lnTo>
                      <a:pt x="0" y="154"/>
                    </a:lnTo>
                    <a:close/>
                  </a:path>
                </a:pathLst>
              </a:custGeom>
              <a:solidFill>
                <a:srgbClr val="DFDDC9"/>
              </a:solidFill>
              <a:ln w="9525">
                <a:noFill/>
                <a:round/>
                <a:headEnd/>
                <a:tailEnd/>
              </a:ln>
            </p:spPr>
            <p:txBody>
              <a:bodyPr/>
              <a:lstStyle/>
              <a:p>
                <a:endParaRPr lang="en-US"/>
              </a:p>
            </p:txBody>
          </p:sp>
          <p:sp>
            <p:nvSpPr>
              <p:cNvPr id="1579" name="Freeform 128"/>
              <p:cNvSpPr>
                <a:spLocks/>
              </p:cNvSpPr>
              <p:nvPr/>
            </p:nvSpPr>
            <p:spPr bwMode="auto">
              <a:xfrm>
                <a:off x="3154" y="790"/>
                <a:ext cx="366" cy="280"/>
              </a:xfrm>
              <a:custGeom>
                <a:avLst/>
                <a:gdLst>
                  <a:gd name="T0" fmla="*/ 149 w 1832"/>
                  <a:gd name="T1" fmla="*/ 2 h 1402"/>
                  <a:gd name="T2" fmla="*/ 210 w 1832"/>
                  <a:gd name="T3" fmla="*/ 10 h 1402"/>
                  <a:gd name="T4" fmla="*/ 285 w 1832"/>
                  <a:gd name="T5" fmla="*/ 25 h 1402"/>
                  <a:gd name="T6" fmla="*/ 370 w 1832"/>
                  <a:gd name="T7" fmla="*/ 48 h 1402"/>
                  <a:gd name="T8" fmla="*/ 465 w 1832"/>
                  <a:gd name="T9" fmla="*/ 75 h 1402"/>
                  <a:gd name="T10" fmla="*/ 567 w 1832"/>
                  <a:gd name="T11" fmla="*/ 109 h 1402"/>
                  <a:gd name="T12" fmla="*/ 674 w 1832"/>
                  <a:gd name="T13" fmla="*/ 149 h 1402"/>
                  <a:gd name="T14" fmla="*/ 787 w 1832"/>
                  <a:gd name="T15" fmla="*/ 195 h 1402"/>
                  <a:gd name="T16" fmla="*/ 900 w 1832"/>
                  <a:gd name="T17" fmla="*/ 246 h 1402"/>
                  <a:gd name="T18" fmla="*/ 1014 w 1832"/>
                  <a:gd name="T19" fmla="*/ 304 h 1402"/>
                  <a:gd name="T20" fmla="*/ 1126 w 1832"/>
                  <a:gd name="T21" fmla="*/ 366 h 1402"/>
                  <a:gd name="T22" fmla="*/ 1236 w 1832"/>
                  <a:gd name="T23" fmla="*/ 433 h 1402"/>
                  <a:gd name="T24" fmla="*/ 1339 w 1832"/>
                  <a:gd name="T25" fmla="*/ 506 h 1402"/>
                  <a:gd name="T26" fmla="*/ 1438 w 1832"/>
                  <a:gd name="T27" fmla="*/ 582 h 1402"/>
                  <a:gd name="T28" fmla="*/ 1527 w 1832"/>
                  <a:gd name="T29" fmla="*/ 664 h 1402"/>
                  <a:gd name="T30" fmla="*/ 1605 w 1832"/>
                  <a:gd name="T31" fmla="*/ 750 h 1402"/>
                  <a:gd name="T32" fmla="*/ 1671 w 1832"/>
                  <a:gd name="T33" fmla="*/ 842 h 1402"/>
                  <a:gd name="T34" fmla="*/ 1726 w 1832"/>
                  <a:gd name="T35" fmla="*/ 928 h 1402"/>
                  <a:gd name="T36" fmla="*/ 1769 w 1832"/>
                  <a:gd name="T37" fmla="*/ 1010 h 1402"/>
                  <a:gd name="T38" fmla="*/ 1800 w 1832"/>
                  <a:gd name="T39" fmla="*/ 1085 h 1402"/>
                  <a:gd name="T40" fmla="*/ 1820 w 1832"/>
                  <a:gd name="T41" fmla="*/ 1155 h 1402"/>
                  <a:gd name="T42" fmla="*/ 1830 w 1832"/>
                  <a:gd name="T43" fmla="*/ 1216 h 1402"/>
                  <a:gd name="T44" fmla="*/ 1831 w 1832"/>
                  <a:gd name="T45" fmla="*/ 1271 h 1402"/>
                  <a:gd name="T46" fmla="*/ 1824 w 1832"/>
                  <a:gd name="T47" fmla="*/ 1316 h 1402"/>
                  <a:gd name="T48" fmla="*/ 1809 w 1832"/>
                  <a:gd name="T49" fmla="*/ 1353 h 1402"/>
                  <a:gd name="T50" fmla="*/ 1786 w 1832"/>
                  <a:gd name="T51" fmla="*/ 1379 h 1402"/>
                  <a:gd name="T52" fmla="*/ 1756 w 1832"/>
                  <a:gd name="T53" fmla="*/ 1396 h 1402"/>
                  <a:gd name="T54" fmla="*/ 1720 w 1832"/>
                  <a:gd name="T55" fmla="*/ 1402 h 1402"/>
                  <a:gd name="T56" fmla="*/ 1679 w 1832"/>
                  <a:gd name="T57" fmla="*/ 1396 h 1402"/>
                  <a:gd name="T58" fmla="*/ 1634 w 1832"/>
                  <a:gd name="T59" fmla="*/ 1378 h 1402"/>
                  <a:gd name="T60" fmla="*/ 1583 w 1832"/>
                  <a:gd name="T61" fmla="*/ 1347 h 1402"/>
                  <a:gd name="T62" fmla="*/ 1529 w 1832"/>
                  <a:gd name="T63" fmla="*/ 1302 h 1402"/>
                  <a:gd name="T64" fmla="*/ 1443 w 1832"/>
                  <a:gd name="T65" fmla="*/ 1215 h 1402"/>
                  <a:gd name="T66" fmla="*/ 1311 w 1832"/>
                  <a:gd name="T67" fmla="*/ 1082 h 1402"/>
                  <a:gd name="T68" fmla="*/ 1165 w 1832"/>
                  <a:gd name="T69" fmla="*/ 943 h 1402"/>
                  <a:gd name="T70" fmla="*/ 1010 w 1832"/>
                  <a:gd name="T71" fmla="*/ 802 h 1402"/>
                  <a:gd name="T72" fmla="*/ 890 w 1832"/>
                  <a:gd name="T73" fmla="*/ 700 h 1402"/>
                  <a:gd name="T74" fmla="*/ 810 w 1832"/>
                  <a:gd name="T75" fmla="*/ 637 h 1402"/>
                  <a:gd name="T76" fmla="*/ 730 w 1832"/>
                  <a:gd name="T77" fmla="*/ 576 h 1402"/>
                  <a:gd name="T78" fmla="*/ 652 w 1832"/>
                  <a:gd name="T79" fmla="*/ 521 h 1402"/>
                  <a:gd name="T80" fmla="*/ 574 w 1832"/>
                  <a:gd name="T81" fmla="*/ 471 h 1402"/>
                  <a:gd name="T82" fmla="*/ 500 w 1832"/>
                  <a:gd name="T83" fmla="*/ 428 h 1402"/>
                  <a:gd name="T84" fmla="*/ 427 w 1832"/>
                  <a:gd name="T85" fmla="*/ 392 h 1402"/>
                  <a:gd name="T86" fmla="*/ 359 w 1832"/>
                  <a:gd name="T87" fmla="*/ 366 h 1402"/>
                  <a:gd name="T88" fmla="*/ 265 w 1832"/>
                  <a:gd name="T89" fmla="*/ 339 h 1402"/>
                  <a:gd name="T90" fmla="*/ 165 w 1832"/>
                  <a:gd name="T91" fmla="*/ 305 h 1402"/>
                  <a:gd name="T92" fmla="*/ 93 w 1832"/>
                  <a:gd name="T93" fmla="*/ 272 h 1402"/>
                  <a:gd name="T94" fmla="*/ 54 w 1832"/>
                  <a:gd name="T95" fmla="*/ 250 h 1402"/>
                  <a:gd name="T96" fmla="*/ 35 w 1832"/>
                  <a:gd name="T97" fmla="*/ 235 h 1402"/>
                  <a:gd name="T98" fmla="*/ 20 w 1832"/>
                  <a:gd name="T99" fmla="*/ 221 h 1402"/>
                  <a:gd name="T100" fmla="*/ 10 w 1832"/>
                  <a:gd name="T101" fmla="*/ 207 h 1402"/>
                  <a:gd name="T102" fmla="*/ 4 w 1832"/>
                  <a:gd name="T103" fmla="*/ 194 h 1402"/>
                  <a:gd name="T104" fmla="*/ 0 w 1832"/>
                  <a:gd name="T105" fmla="*/ 181 h 1402"/>
                  <a:gd name="T106" fmla="*/ 0 w 1832"/>
                  <a:gd name="T107" fmla="*/ 164 h 1402"/>
                  <a:gd name="T108" fmla="*/ 8 w 1832"/>
                  <a:gd name="T109" fmla="*/ 143 h 1402"/>
                  <a:gd name="T110" fmla="*/ 29 w 1832"/>
                  <a:gd name="T111" fmla="*/ 113 h 1402"/>
                  <a:gd name="T112" fmla="*/ 64 w 1832"/>
                  <a:gd name="T113" fmla="*/ 68 h 1402"/>
                  <a:gd name="T114" fmla="*/ 112 w 1832"/>
                  <a:gd name="T115" fmla="*/ 13 h 14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32"/>
                  <a:gd name="T175" fmla="*/ 0 h 1402"/>
                  <a:gd name="T176" fmla="*/ 1832 w 1832"/>
                  <a:gd name="T177" fmla="*/ 1402 h 14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32" h="1402">
                    <a:moveTo>
                      <a:pt x="123" y="0"/>
                    </a:moveTo>
                    <a:lnTo>
                      <a:pt x="149" y="2"/>
                    </a:lnTo>
                    <a:lnTo>
                      <a:pt x="178" y="5"/>
                    </a:lnTo>
                    <a:lnTo>
                      <a:pt x="210" y="10"/>
                    </a:lnTo>
                    <a:lnTo>
                      <a:pt x="246" y="17"/>
                    </a:lnTo>
                    <a:lnTo>
                      <a:pt x="285" y="25"/>
                    </a:lnTo>
                    <a:lnTo>
                      <a:pt x="326" y="35"/>
                    </a:lnTo>
                    <a:lnTo>
                      <a:pt x="370" y="48"/>
                    </a:lnTo>
                    <a:lnTo>
                      <a:pt x="416" y="60"/>
                    </a:lnTo>
                    <a:lnTo>
                      <a:pt x="465" y="75"/>
                    </a:lnTo>
                    <a:lnTo>
                      <a:pt x="515" y="91"/>
                    </a:lnTo>
                    <a:lnTo>
                      <a:pt x="567" y="109"/>
                    </a:lnTo>
                    <a:lnTo>
                      <a:pt x="621" y="129"/>
                    </a:lnTo>
                    <a:lnTo>
                      <a:pt x="674" y="149"/>
                    </a:lnTo>
                    <a:lnTo>
                      <a:pt x="730" y="171"/>
                    </a:lnTo>
                    <a:lnTo>
                      <a:pt x="787" y="195"/>
                    </a:lnTo>
                    <a:lnTo>
                      <a:pt x="843" y="220"/>
                    </a:lnTo>
                    <a:lnTo>
                      <a:pt x="900" y="246"/>
                    </a:lnTo>
                    <a:lnTo>
                      <a:pt x="956" y="274"/>
                    </a:lnTo>
                    <a:lnTo>
                      <a:pt x="1014" y="304"/>
                    </a:lnTo>
                    <a:lnTo>
                      <a:pt x="1070" y="334"/>
                    </a:lnTo>
                    <a:lnTo>
                      <a:pt x="1126" y="366"/>
                    </a:lnTo>
                    <a:lnTo>
                      <a:pt x="1181" y="398"/>
                    </a:lnTo>
                    <a:lnTo>
                      <a:pt x="1236" y="433"/>
                    </a:lnTo>
                    <a:lnTo>
                      <a:pt x="1288" y="468"/>
                    </a:lnTo>
                    <a:lnTo>
                      <a:pt x="1339" y="506"/>
                    </a:lnTo>
                    <a:lnTo>
                      <a:pt x="1389" y="543"/>
                    </a:lnTo>
                    <a:lnTo>
                      <a:pt x="1438" y="582"/>
                    </a:lnTo>
                    <a:lnTo>
                      <a:pt x="1483" y="623"/>
                    </a:lnTo>
                    <a:lnTo>
                      <a:pt x="1527" y="664"/>
                    </a:lnTo>
                    <a:lnTo>
                      <a:pt x="1568" y="707"/>
                    </a:lnTo>
                    <a:lnTo>
                      <a:pt x="1605" y="750"/>
                    </a:lnTo>
                    <a:lnTo>
                      <a:pt x="1640" y="795"/>
                    </a:lnTo>
                    <a:lnTo>
                      <a:pt x="1671" y="842"/>
                    </a:lnTo>
                    <a:lnTo>
                      <a:pt x="1700" y="885"/>
                    </a:lnTo>
                    <a:lnTo>
                      <a:pt x="1726" y="928"/>
                    </a:lnTo>
                    <a:lnTo>
                      <a:pt x="1749" y="970"/>
                    </a:lnTo>
                    <a:lnTo>
                      <a:pt x="1769" y="1010"/>
                    </a:lnTo>
                    <a:lnTo>
                      <a:pt x="1785" y="1049"/>
                    </a:lnTo>
                    <a:lnTo>
                      <a:pt x="1800" y="1085"/>
                    </a:lnTo>
                    <a:lnTo>
                      <a:pt x="1811" y="1121"/>
                    </a:lnTo>
                    <a:lnTo>
                      <a:pt x="1820" y="1155"/>
                    </a:lnTo>
                    <a:lnTo>
                      <a:pt x="1826" y="1186"/>
                    </a:lnTo>
                    <a:lnTo>
                      <a:pt x="1830" y="1216"/>
                    </a:lnTo>
                    <a:lnTo>
                      <a:pt x="1832" y="1245"/>
                    </a:lnTo>
                    <a:lnTo>
                      <a:pt x="1831" y="1271"/>
                    </a:lnTo>
                    <a:lnTo>
                      <a:pt x="1829" y="1295"/>
                    </a:lnTo>
                    <a:lnTo>
                      <a:pt x="1824" y="1316"/>
                    </a:lnTo>
                    <a:lnTo>
                      <a:pt x="1817" y="1336"/>
                    </a:lnTo>
                    <a:lnTo>
                      <a:pt x="1809" y="1353"/>
                    </a:lnTo>
                    <a:lnTo>
                      <a:pt x="1799" y="1367"/>
                    </a:lnTo>
                    <a:lnTo>
                      <a:pt x="1786" y="1379"/>
                    </a:lnTo>
                    <a:lnTo>
                      <a:pt x="1771" y="1389"/>
                    </a:lnTo>
                    <a:lnTo>
                      <a:pt x="1756" y="1396"/>
                    </a:lnTo>
                    <a:lnTo>
                      <a:pt x="1739" y="1401"/>
                    </a:lnTo>
                    <a:lnTo>
                      <a:pt x="1720" y="1402"/>
                    </a:lnTo>
                    <a:lnTo>
                      <a:pt x="1700" y="1401"/>
                    </a:lnTo>
                    <a:lnTo>
                      <a:pt x="1679" y="1396"/>
                    </a:lnTo>
                    <a:lnTo>
                      <a:pt x="1656" y="1388"/>
                    </a:lnTo>
                    <a:lnTo>
                      <a:pt x="1634" y="1378"/>
                    </a:lnTo>
                    <a:lnTo>
                      <a:pt x="1609" y="1364"/>
                    </a:lnTo>
                    <a:lnTo>
                      <a:pt x="1583" y="1347"/>
                    </a:lnTo>
                    <a:lnTo>
                      <a:pt x="1557" y="1326"/>
                    </a:lnTo>
                    <a:lnTo>
                      <a:pt x="1529" y="1302"/>
                    </a:lnTo>
                    <a:lnTo>
                      <a:pt x="1502" y="1275"/>
                    </a:lnTo>
                    <a:lnTo>
                      <a:pt x="1443" y="1215"/>
                    </a:lnTo>
                    <a:lnTo>
                      <a:pt x="1379" y="1150"/>
                    </a:lnTo>
                    <a:lnTo>
                      <a:pt x="1311" y="1082"/>
                    </a:lnTo>
                    <a:lnTo>
                      <a:pt x="1240" y="1014"/>
                    </a:lnTo>
                    <a:lnTo>
                      <a:pt x="1165" y="943"/>
                    </a:lnTo>
                    <a:lnTo>
                      <a:pt x="1089" y="871"/>
                    </a:lnTo>
                    <a:lnTo>
                      <a:pt x="1010" y="802"/>
                    </a:lnTo>
                    <a:lnTo>
                      <a:pt x="930" y="734"/>
                    </a:lnTo>
                    <a:lnTo>
                      <a:pt x="890" y="700"/>
                    </a:lnTo>
                    <a:lnTo>
                      <a:pt x="850" y="668"/>
                    </a:lnTo>
                    <a:lnTo>
                      <a:pt x="810" y="637"/>
                    </a:lnTo>
                    <a:lnTo>
                      <a:pt x="770" y="606"/>
                    </a:lnTo>
                    <a:lnTo>
                      <a:pt x="730" y="576"/>
                    </a:lnTo>
                    <a:lnTo>
                      <a:pt x="691" y="548"/>
                    </a:lnTo>
                    <a:lnTo>
                      <a:pt x="652" y="521"/>
                    </a:lnTo>
                    <a:lnTo>
                      <a:pt x="613" y="496"/>
                    </a:lnTo>
                    <a:lnTo>
                      <a:pt x="574" y="471"/>
                    </a:lnTo>
                    <a:lnTo>
                      <a:pt x="537" y="448"/>
                    </a:lnTo>
                    <a:lnTo>
                      <a:pt x="500" y="428"/>
                    </a:lnTo>
                    <a:lnTo>
                      <a:pt x="463" y="410"/>
                    </a:lnTo>
                    <a:lnTo>
                      <a:pt x="427" y="392"/>
                    </a:lnTo>
                    <a:lnTo>
                      <a:pt x="392" y="378"/>
                    </a:lnTo>
                    <a:lnTo>
                      <a:pt x="359" y="366"/>
                    </a:lnTo>
                    <a:lnTo>
                      <a:pt x="326" y="356"/>
                    </a:lnTo>
                    <a:lnTo>
                      <a:pt x="265" y="339"/>
                    </a:lnTo>
                    <a:lnTo>
                      <a:pt x="211" y="321"/>
                    </a:lnTo>
                    <a:lnTo>
                      <a:pt x="165" y="305"/>
                    </a:lnTo>
                    <a:lnTo>
                      <a:pt x="127" y="289"/>
                    </a:lnTo>
                    <a:lnTo>
                      <a:pt x="93" y="272"/>
                    </a:lnTo>
                    <a:lnTo>
                      <a:pt x="67" y="257"/>
                    </a:lnTo>
                    <a:lnTo>
                      <a:pt x="54" y="250"/>
                    </a:lnTo>
                    <a:lnTo>
                      <a:pt x="44" y="242"/>
                    </a:lnTo>
                    <a:lnTo>
                      <a:pt x="35" y="235"/>
                    </a:lnTo>
                    <a:lnTo>
                      <a:pt x="28" y="227"/>
                    </a:lnTo>
                    <a:lnTo>
                      <a:pt x="20" y="221"/>
                    </a:lnTo>
                    <a:lnTo>
                      <a:pt x="15" y="214"/>
                    </a:lnTo>
                    <a:lnTo>
                      <a:pt x="10" y="207"/>
                    </a:lnTo>
                    <a:lnTo>
                      <a:pt x="7" y="201"/>
                    </a:lnTo>
                    <a:lnTo>
                      <a:pt x="4" y="194"/>
                    </a:lnTo>
                    <a:lnTo>
                      <a:pt x="2" y="188"/>
                    </a:lnTo>
                    <a:lnTo>
                      <a:pt x="0" y="181"/>
                    </a:lnTo>
                    <a:lnTo>
                      <a:pt x="0" y="176"/>
                    </a:lnTo>
                    <a:lnTo>
                      <a:pt x="0" y="164"/>
                    </a:lnTo>
                    <a:lnTo>
                      <a:pt x="4" y="154"/>
                    </a:lnTo>
                    <a:lnTo>
                      <a:pt x="8" y="143"/>
                    </a:lnTo>
                    <a:lnTo>
                      <a:pt x="14" y="134"/>
                    </a:lnTo>
                    <a:lnTo>
                      <a:pt x="29" y="113"/>
                    </a:lnTo>
                    <a:lnTo>
                      <a:pt x="47" y="90"/>
                    </a:lnTo>
                    <a:lnTo>
                      <a:pt x="64" y="68"/>
                    </a:lnTo>
                    <a:lnTo>
                      <a:pt x="82" y="46"/>
                    </a:lnTo>
                    <a:lnTo>
                      <a:pt x="112" y="13"/>
                    </a:lnTo>
                    <a:lnTo>
                      <a:pt x="123" y="0"/>
                    </a:lnTo>
                    <a:close/>
                  </a:path>
                </a:pathLst>
              </a:custGeom>
              <a:solidFill>
                <a:srgbClr val="FFFEF1"/>
              </a:solidFill>
              <a:ln w="9525">
                <a:noFill/>
                <a:round/>
                <a:headEnd/>
                <a:tailEnd/>
              </a:ln>
            </p:spPr>
            <p:txBody>
              <a:bodyPr/>
              <a:lstStyle/>
              <a:p>
                <a:endParaRPr lang="en-US"/>
              </a:p>
            </p:txBody>
          </p:sp>
          <p:sp>
            <p:nvSpPr>
              <p:cNvPr id="1580" name="Freeform 129"/>
              <p:cNvSpPr>
                <a:spLocks/>
              </p:cNvSpPr>
              <p:nvPr/>
            </p:nvSpPr>
            <p:spPr bwMode="auto">
              <a:xfrm>
                <a:off x="3154" y="790"/>
                <a:ext cx="366" cy="280"/>
              </a:xfrm>
              <a:custGeom>
                <a:avLst/>
                <a:gdLst>
                  <a:gd name="T0" fmla="*/ 149 w 1832"/>
                  <a:gd name="T1" fmla="*/ 2 h 1402"/>
                  <a:gd name="T2" fmla="*/ 210 w 1832"/>
                  <a:gd name="T3" fmla="*/ 10 h 1402"/>
                  <a:gd name="T4" fmla="*/ 285 w 1832"/>
                  <a:gd name="T5" fmla="*/ 25 h 1402"/>
                  <a:gd name="T6" fmla="*/ 370 w 1832"/>
                  <a:gd name="T7" fmla="*/ 48 h 1402"/>
                  <a:gd name="T8" fmla="*/ 465 w 1832"/>
                  <a:gd name="T9" fmla="*/ 75 h 1402"/>
                  <a:gd name="T10" fmla="*/ 567 w 1832"/>
                  <a:gd name="T11" fmla="*/ 109 h 1402"/>
                  <a:gd name="T12" fmla="*/ 674 w 1832"/>
                  <a:gd name="T13" fmla="*/ 149 h 1402"/>
                  <a:gd name="T14" fmla="*/ 787 w 1832"/>
                  <a:gd name="T15" fmla="*/ 195 h 1402"/>
                  <a:gd name="T16" fmla="*/ 900 w 1832"/>
                  <a:gd name="T17" fmla="*/ 246 h 1402"/>
                  <a:gd name="T18" fmla="*/ 1014 w 1832"/>
                  <a:gd name="T19" fmla="*/ 304 h 1402"/>
                  <a:gd name="T20" fmla="*/ 1126 w 1832"/>
                  <a:gd name="T21" fmla="*/ 366 h 1402"/>
                  <a:gd name="T22" fmla="*/ 1236 w 1832"/>
                  <a:gd name="T23" fmla="*/ 433 h 1402"/>
                  <a:gd name="T24" fmla="*/ 1339 w 1832"/>
                  <a:gd name="T25" fmla="*/ 506 h 1402"/>
                  <a:gd name="T26" fmla="*/ 1438 w 1832"/>
                  <a:gd name="T27" fmla="*/ 582 h 1402"/>
                  <a:gd name="T28" fmla="*/ 1527 w 1832"/>
                  <a:gd name="T29" fmla="*/ 664 h 1402"/>
                  <a:gd name="T30" fmla="*/ 1605 w 1832"/>
                  <a:gd name="T31" fmla="*/ 750 h 1402"/>
                  <a:gd name="T32" fmla="*/ 1671 w 1832"/>
                  <a:gd name="T33" fmla="*/ 842 h 1402"/>
                  <a:gd name="T34" fmla="*/ 1726 w 1832"/>
                  <a:gd name="T35" fmla="*/ 928 h 1402"/>
                  <a:gd name="T36" fmla="*/ 1769 w 1832"/>
                  <a:gd name="T37" fmla="*/ 1010 h 1402"/>
                  <a:gd name="T38" fmla="*/ 1800 w 1832"/>
                  <a:gd name="T39" fmla="*/ 1085 h 1402"/>
                  <a:gd name="T40" fmla="*/ 1820 w 1832"/>
                  <a:gd name="T41" fmla="*/ 1155 h 1402"/>
                  <a:gd name="T42" fmla="*/ 1830 w 1832"/>
                  <a:gd name="T43" fmla="*/ 1216 h 1402"/>
                  <a:gd name="T44" fmla="*/ 1831 w 1832"/>
                  <a:gd name="T45" fmla="*/ 1271 h 1402"/>
                  <a:gd name="T46" fmla="*/ 1824 w 1832"/>
                  <a:gd name="T47" fmla="*/ 1316 h 1402"/>
                  <a:gd name="T48" fmla="*/ 1809 w 1832"/>
                  <a:gd name="T49" fmla="*/ 1353 h 1402"/>
                  <a:gd name="T50" fmla="*/ 1786 w 1832"/>
                  <a:gd name="T51" fmla="*/ 1379 h 1402"/>
                  <a:gd name="T52" fmla="*/ 1756 w 1832"/>
                  <a:gd name="T53" fmla="*/ 1396 h 1402"/>
                  <a:gd name="T54" fmla="*/ 1720 w 1832"/>
                  <a:gd name="T55" fmla="*/ 1402 h 1402"/>
                  <a:gd name="T56" fmla="*/ 1679 w 1832"/>
                  <a:gd name="T57" fmla="*/ 1396 h 1402"/>
                  <a:gd name="T58" fmla="*/ 1634 w 1832"/>
                  <a:gd name="T59" fmla="*/ 1378 h 1402"/>
                  <a:gd name="T60" fmla="*/ 1583 w 1832"/>
                  <a:gd name="T61" fmla="*/ 1347 h 1402"/>
                  <a:gd name="T62" fmla="*/ 1529 w 1832"/>
                  <a:gd name="T63" fmla="*/ 1302 h 1402"/>
                  <a:gd name="T64" fmla="*/ 1443 w 1832"/>
                  <a:gd name="T65" fmla="*/ 1215 h 1402"/>
                  <a:gd name="T66" fmla="*/ 1311 w 1832"/>
                  <a:gd name="T67" fmla="*/ 1082 h 1402"/>
                  <a:gd name="T68" fmla="*/ 1165 w 1832"/>
                  <a:gd name="T69" fmla="*/ 943 h 1402"/>
                  <a:gd name="T70" fmla="*/ 1010 w 1832"/>
                  <a:gd name="T71" fmla="*/ 802 h 1402"/>
                  <a:gd name="T72" fmla="*/ 890 w 1832"/>
                  <a:gd name="T73" fmla="*/ 700 h 1402"/>
                  <a:gd name="T74" fmla="*/ 810 w 1832"/>
                  <a:gd name="T75" fmla="*/ 637 h 1402"/>
                  <a:gd name="T76" fmla="*/ 730 w 1832"/>
                  <a:gd name="T77" fmla="*/ 576 h 1402"/>
                  <a:gd name="T78" fmla="*/ 652 w 1832"/>
                  <a:gd name="T79" fmla="*/ 521 h 1402"/>
                  <a:gd name="T80" fmla="*/ 574 w 1832"/>
                  <a:gd name="T81" fmla="*/ 471 h 1402"/>
                  <a:gd name="T82" fmla="*/ 500 w 1832"/>
                  <a:gd name="T83" fmla="*/ 428 h 1402"/>
                  <a:gd name="T84" fmla="*/ 427 w 1832"/>
                  <a:gd name="T85" fmla="*/ 392 h 1402"/>
                  <a:gd name="T86" fmla="*/ 359 w 1832"/>
                  <a:gd name="T87" fmla="*/ 366 h 1402"/>
                  <a:gd name="T88" fmla="*/ 265 w 1832"/>
                  <a:gd name="T89" fmla="*/ 339 h 1402"/>
                  <a:gd name="T90" fmla="*/ 165 w 1832"/>
                  <a:gd name="T91" fmla="*/ 305 h 1402"/>
                  <a:gd name="T92" fmla="*/ 93 w 1832"/>
                  <a:gd name="T93" fmla="*/ 272 h 1402"/>
                  <a:gd name="T94" fmla="*/ 54 w 1832"/>
                  <a:gd name="T95" fmla="*/ 250 h 1402"/>
                  <a:gd name="T96" fmla="*/ 35 w 1832"/>
                  <a:gd name="T97" fmla="*/ 235 h 1402"/>
                  <a:gd name="T98" fmla="*/ 20 w 1832"/>
                  <a:gd name="T99" fmla="*/ 221 h 1402"/>
                  <a:gd name="T100" fmla="*/ 10 w 1832"/>
                  <a:gd name="T101" fmla="*/ 207 h 1402"/>
                  <a:gd name="T102" fmla="*/ 4 w 1832"/>
                  <a:gd name="T103" fmla="*/ 194 h 1402"/>
                  <a:gd name="T104" fmla="*/ 0 w 1832"/>
                  <a:gd name="T105" fmla="*/ 181 h 1402"/>
                  <a:gd name="T106" fmla="*/ 0 w 1832"/>
                  <a:gd name="T107" fmla="*/ 164 h 1402"/>
                  <a:gd name="T108" fmla="*/ 8 w 1832"/>
                  <a:gd name="T109" fmla="*/ 143 h 1402"/>
                  <a:gd name="T110" fmla="*/ 29 w 1832"/>
                  <a:gd name="T111" fmla="*/ 113 h 1402"/>
                  <a:gd name="T112" fmla="*/ 64 w 1832"/>
                  <a:gd name="T113" fmla="*/ 68 h 1402"/>
                  <a:gd name="T114" fmla="*/ 112 w 1832"/>
                  <a:gd name="T115" fmla="*/ 13 h 14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32"/>
                  <a:gd name="T175" fmla="*/ 0 h 1402"/>
                  <a:gd name="T176" fmla="*/ 1832 w 1832"/>
                  <a:gd name="T177" fmla="*/ 1402 h 14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32" h="1402">
                    <a:moveTo>
                      <a:pt x="123" y="0"/>
                    </a:moveTo>
                    <a:lnTo>
                      <a:pt x="149" y="2"/>
                    </a:lnTo>
                    <a:lnTo>
                      <a:pt x="178" y="5"/>
                    </a:lnTo>
                    <a:lnTo>
                      <a:pt x="210" y="10"/>
                    </a:lnTo>
                    <a:lnTo>
                      <a:pt x="246" y="17"/>
                    </a:lnTo>
                    <a:lnTo>
                      <a:pt x="285" y="25"/>
                    </a:lnTo>
                    <a:lnTo>
                      <a:pt x="326" y="35"/>
                    </a:lnTo>
                    <a:lnTo>
                      <a:pt x="370" y="48"/>
                    </a:lnTo>
                    <a:lnTo>
                      <a:pt x="416" y="60"/>
                    </a:lnTo>
                    <a:lnTo>
                      <a:pt x="465" y="75"/>
                    </a:lnTo>
                    <a:lnTo>
                      <a:pt x="515" y="91"/>
                    </a:lnTo>
                    <a:lnTo>
                      <a:pt x="567" y="109"/>
                    </a:lnTo>
                    <a:lnTo>
                      <a:pt x="621" y="129"/>
                    </a:lnTo>
                    <a:lnTo>
                      <a:pt x="674" y="149"/>
                    </a:lnTo>
                    <a:lnTo>
                      <a:pt x="730" y="171"/>
                    </a:lnTo>
                    <a:lnTo>
                      <a:pt x="787" y="195"/>
                    </a:lnTo>
                    <a:lnTo>
                      <a:pt x="843" y="220"/>
                    </a:lnTo>
                    <a:lnTo>
                      <a:pt x="900" y="246"/>
                    </a:lnTo>
                    <a:lnTo>
                      <a:pt x="956" y="274"/>
                    </a:lnTo>
                    <a:lnTo>
                      <a:pt x="1014" y="304"/>
                    </a:lnTo>
                    <a:lnTo>
                      <a:pt x="1070" y="334"/>
                    </a:lnTo>
                    <a:lnTo>
                      <a:pt x="1126" y="366"/>
                    </a:lnTo>
                    <a:lnTo>
                      <a:pt x="1181" y="398"/>
                    </a:lnTo>
                    <a:lnTo>
                      <a:pt x="1236" y="433"/>
                    </a:lnTo>
                    <a:lnTo>
                      <a:pt x="1288" y="468"/>
                    </a:lnTo>
                    <a:lnTo>
                      <a:pt x="1339" y="506"/>
                    </a:lnTo>
                    <a:lnTo>
                      <a:pt x="1389" y="543"/>
                    </a:lnTo>
                    <a:lnTo>
                      <a:pt x="1438" y="582"/>
                    </a:lnTo>
                    <a:lnTo>
                      <a:pt x="1483" y="623"/>
                    </a:lnTo>
                    <a:lnTo>
                      <a:pt x="1527" y="664"/>
                    </a:lnTo>
                    <a:lnTo>
                      <a:pt x="1568" y="707"/>
                    </a:lnTo>
                    <a:lnTo>
                      <a:pt x="1605" y="750"/>
                    </a:lnTo>
                    <a:lnTo>
                      <a:pt x="1640" y="795"/>
                    </a:lnTo>
                    <a:lnTo>
                      <a:pt x="1671" y="842"/>
                    </a:lnTo>
                    <a:lnTo>
                      <a:pt x="1700" y="885"/>
                    </a:lnTo>
                    <a:lnTo>
                      <a:pt x="1726" y="928"/>
                    </a:lnTo>
                    <a:lnTo>
                      <a:pt x="1749" y="970"/>
                    </a:lnTo>
                    <a:lnTo>
                      <a:pt x="1769" y="1010"/>
                    </a:lnTo>
                    <a:lnTo>
                      <a:pt x="1785" y="1049"/>
                    </a:lnTo>
                    <a:lnTo>
                      <a:pt x="1800" y="1085"/>
                    </a:lnTo>
                    <a:lnTo>
                      <a:pt x="1811" y="1121"/>
                    </a:lnTo>
                    <a:lnTo>
                      <a:pt x="1820" y="1155"/>
                    </a:lnTo>
                    <a:lnTo>
                      <a:pt x="1826" y="1186"/>
                    </a:lnTo>
                    <a:lnTo>
                      <a:pt x="1830" y="1216"/>
                    </a:lnTo>
                    <a:lnTo>
                      <a:pt x="1832" y="1245"/>
                    </a:lnTo>
                    <a:lnTo>
                      <a:pt x="1831" y="1271"/>
                    </a:lnTo>
                    <a:lnTo>
                      <a:pt x="1829" y="1295"/>
                    </a:lnTo>
                    <a:lnTo>
                      <a:pt x="1824" y="1316"/>
                    </a:lnTo>
                    <a:lnTo>
                      <a:pt x="1817" y="1336"/>
                    </a:lnTo>
                    <a:lnTo>
                      <a:pt x="1809" y="1353"/>
                    </a:lnTo>
                    <a:lnTo>
                      <a:pt x="1799" y="1367"/>
                    </a:lnTo>
                    <a:lnTo>
                      <a:pt x="1786" y="1379"/>
                    </a:lnTo>
                    <a:lnTo>
                      <a:pt x="1771" y="1389"/>
                    </a:lnTo>
                    <a:lnTo>
                      <a:pt x="1756" y="1396"/>
                    </a:lnTo>
                    <a:lnTo>
                      <a:pt x="1739" y="1401"/>
                    </a:lnTo>
                    <a:lnTo>
                      <a:pt x="1720" y="1402"/>
                    </a:lnTo>
                    <a:lnTo>
                      <a:pt x="1700" y="1401"/>
                    </a:lnTo>
                    <a:lnTo>
                      <a:pt x="1679" y="1396"/>
                    </a:lnTo>
                    <a:lnTo>
                      <a:pt x="1656" y="1388"/>
                    </a:lnTo>
                    <a:lnTo>
                      <a:pt x="1634" y="1378"/>
                    </a:lnTo>
                    <a:lnTo>
                      <a:pt x="1609" y="1364"/>
                    </a:lnTo>
                    <a:lnTo>
                      <a:pt x="1583" y="1347"/>
                    </a:lnTo>
                    <a:lnTo>
                      <a:pt x="1557" y="1326"/>
                    </a:lnTo>
                    <a:lnTo>
                      <a:pt x="1529" y="1302"/>
                    </a:lnTo>
                    <a:lnTo>
                      <a:pt x="1502" y="1275"/>
                    </a:lnTo>
                    <a:lnTo>
                      <a:pt x="1443" y="1215"/>
                    </a:lnTo>
                    <a:lnTo>
                      <a:pt x="1379" y="1150"/>
                    </a:lnTo>
                    <a:lnTo>
                      <a:pt x="1311" y="1082"/>
                    </a:lnTo>
                    <a:lnTo>
                      <a:pt x="1240" y="1014"/>
                    </a:lnTo>
                    <a:lnTo>
                      <a:pt x="1165" y="943"/>
                    </a:lnTo>
                    <a:lnTo>
                      <a:pt x="1089" y="871"/>
                    </a:lnTo>
                    <a:lnTo>
                      <a:pt x="1010" y="802"/>
                    </a:lnTo>
                    <a:lnTo>
                      <a:pt x="930" y="734"/>
                    </a:lnTo>
                    <a:lnTo>
                      <a:pt x="890" y="700"/>
                    </a:lnTo>
                    <a:lnTo>
                      <a:pt x="850" y="668"/>
                    </a:lnTo>
                    <a:lnTo>
                      <a:pt x="810" y="637"/>
                    </a:lnTo>
                    <a:lnTo>
                      <a:pt x="770" y="606"/>
                    </a:lnTo>
                    <a:lnTo>
                      <a:pt x="730" y="576"/>
                    </a:lnTo>
                    <a:lnTo>
                      <a:pt x="691" y="548"/>
                    </a:lnTo>
                    <a:lnTo>
                      <a:pt x="652" y="521"/>
                    </a:lnTo>
                    <a:lnTo>
                      <a:pt x="613" y="496"/>
                    </a:lnTo>
                    <a:lnTo>
                      <a:pt x="574" y="471"/>
                    </a:lnTo>
                    <a:lnTo>
                      <a:pt x="537" y="448"/>
                    </a:lnTo>
                    <a:lnTo>
                      <a:pt x="500" y="428"/>
                    </a:lnTo>
                    <a:lnTo>
                      <a:pt x="463" y="410"/>
                    </a:lnTo>
                    <a:lnTo>
                      <a:pt x="427" y="392"/>
                    </a:lnTo>
                    <a:lnTo>
                      <a:pt x="392" y="378"/>
                    </a:lnTo>
                    <a:lnTo>
                      <a:pt x="359" y="366"/>
                    </a:lnTo>
                    <a:lnTo>
                      <a:pt x="326" y="356"/>
                    </a:lnTo>
                    <a:lnTo>
                      <a:pt x="265" y="339"/>
                    </a:lnTo>
                    <a:lnTo>
                      <a:pt x="211" y="321"/>
                    </a:lnTo>
                    <a:lnTo>
                      <a:pt x="165" y="305"/>
                    </a:lnTo>
                    <a:lnTo>
                      <a:pt x="127" y="289"/>
                    </a:lnTo>
                    <a:lnTo>
                      <a:pt x="93" y="272"/>
                    </a:lnTo>
                    <a:lnTo>
                      <a:pt x="67" y="257"/>
                    </a:lnTo>
                    <a:lnTo>
                      <a:pt x="54" y="250"/>
                    </a:lnTo>
                    <a:lnTo>
                      <a:pt x="44" y="242"/>
                    </a:lnTo>
                    <a:lnTo>
                      <a:pt x="35" y="235"/>
                    </a:lnTo>
                    <a:lnTo>
                      <a:pt x="28" y="227"/>
                    </a:lnTo>
                    <a:lnTo>
                      <a:pt x="20" y="221"/>
                    </a:lnTo>
                    <a:lnTo>
                      <a:pt x="15" y="214"/>
                    </a:lnTo>
                    <a:lnTo>
                      <a:pt x="10" y="207"/>
                    </a:lnTo>
                    <a:lnTo>
                      <a:pt x="7" y="201"/>
                    </a:lnTo>
                    <a:lnTo>
                      <a:pt x="4" y="194"/>
                    </a:lnTo>
                    <a:lnTo>
                      <a:pt x="2" y="188"/>
                    </a:lnTo>
                    <a:lnTo>
                      <a:pt x="0" y="181"/>
                    </a:lnTo>
                    <a:lnTo>
                      <a:pt x="0" y="176"/>
                    </a:lnTo>
                    <a:lnTo>
                      <a:pt x="0" y="164"/>
                    </a:lnTo>
                    <a:lnTo>
                      <a:pt x="4" y="154"/>
                    </a:lnTo>
                    <a:lnTo>
                      <a:pt x="8" y="143"/>
                    </a:lnTo>
                    <a:lnTo>
                      <a:pt x="14" y="134"/>
                    </a:lnTo>
                    <a:lnTo>
                      <a:pt x="29" y="113"/>
                    </a:lnTo>
                    <a:lnTo>
                      <a:pt x="47" y="90"/>
                    </a:lnTo>
                    <a:lnTo>
                      <a:pt x="64" y="68"/>
                    </a:lnTo>
                    <a:lnTo>
                      <a:pt x="82" y="46"/>
                    </a:lnTo>
                    <a:lnTo>
                      <a:pt x="112" y="13"/>
                    </a:lnTo>
                    <a:lnTo>
                      <a:pt x="123" y="0"/>
                    </a:lnTo>
                  </a:path>
                </a:pathLst>
              </a:custGeom>
              <a:noFill/>
              <a:ln w="3175">
                <a:solidFill>
                  <a:srgbClr val="1F1A17"/>
                </a:solidFill>
                <a:round/>
                <a:headEnd/>
                <a:tailEnd/>
              </a:ln>
            </p:spPr>
            <p:txBody>
              <a:bodyPr/>
              <a:lstStyle/>
              <a:p>
                <a:endParaRPr lang="en-US"/>
              </a:p>
            </p:txBody>
          </p:sp>
          <p:sp>
            <p:nvSpPr>
              <p:cNvPr id="1581" name="Freeform 130"/>
              <p:cNvSpPr>
                <a:spLocks/>
              </p:cNvSpPr>
              <p:nvPr/>
            </p:nvSpPr>
            <p:spPr bwMode="auto">
              <a:xfrm>
                <a:off x="3164" y="804"/>
                <a:ext cx="181" cy="76"/>
              </a:xfrm>
              <a:custGeom>
                <a:avLst/>
                <a:gdLst>
                  <a:gd name="T0" fmla="*/ 103 w 906"/>
                  <a:gd name="T1" fmla="*/ 0 h 381"/>
                  <a:gd name="T2" fmla="*/ 114 w 906"/>
                  <a:gd name="T3" fmla="*/ 10 h 381"/>
                  <a:gd name="T4" fmla="*/ 126 w 906"/>
                  <a:gd name="T5" fmla="*/ 20 h 381"/>
                  <a:gd name="T6" fmla="*/ 140 w 906"/>
                  <a:gd name="T7" fmla="*/ 29 h 381"/>
                  <a:gd name="T8" fmla="*/ 155 w 906"/>
                  <a:gd name="T9" fmla="*/ 39 h 381"/>
                  <a:gd name="T10" fmla="*/ 171 w 906"/>
                  <a:gd name="T11" fmla="*/ 47 h 381"/>
                  <a:gd name="T12" fmla="*/ 189 w 906"/>
                  <a:gd name="T13" fmla="*/ 56 h 381"/>
                  <a:gd name="T14" fmla="*/ 209 w 906"/>
                  <a:gd name="T15" fmla="*/ 66 h 381"/>
                  <a:gd name="T16" fmla="*/ 231 w 906"/>
                  <a:gd name="T17" fmla="*/ 75 h 381"/>
                  <a:gd name="T18" fmla="*/ 282 w 906"/>
                  <a:gd name="T19" fmla="*/ 95 h 381"/>
                  <a:gd name="T20" fmla="*/ 345 w 906"/>
                  <a:gd name="T21" fmla="*/ 116 h 381"/>
                  <a:gd name="T22" fmla="*/ 420 w 906"/>
                  <a:gd name="T23" fmla="*/ 141 h 381"/>
                  <a:gd name="T24" fmla="*/ 508 w 906"/>
                  <a:gd name="T25" fmla="*/ 168 h 381"/>
                  <a:gd name="T26" fmla="*/ 554 w 906"/>
                  <a:gd name="T27" fmla="*/ 182 h 381"/>
                  <a:gd name="T28" fmla="*/ 597 w 906"/>
                  <a:gd name="T29" fmla="*/ 197 h 381"/>
                  <a:gd name="T30" fmla="*/ 636 w 906"/>
                  <a:gd name="T31" fmla="*/ 211 h 381"/>
                  <a:gd name="T32" fmla="*/ 669 w 906"/>
                  <a:gd name="T33" fmla="*/ 226 h 381"/>
                  <a:gd name="T34" fmla="*/ 700 w 906"/>
                  <a:gd name="T35" fmla="*/ 241 h 381"/>
                  <a:gd name="T36" fmla="*/ 728 w 906"/>
                  <a:gd name="T37" fmla="*/ 255 h 381"/>
                  <a:gd name="T38" fmla="*/ 753 w 906"/>
                  <a:gd name="T39" fmla="*/ 270 h 381"/>
                  <a:gd name="T40" fmla="*/ 775 w 906"/>
                  <a:gd name="T41" fmla="*/ 283 h 381"/>
                  <a:gd name="T42" fmla="*/ 814 w 906"/>
                  <a:gd name="T43" fmla="*/ 311 h 381"/>
                  <a:gd name="T44" fmla="*/ 845 w 906"/>
                  <a:gd name="T45" fmla="*/ 334 h 381"/>
                  <a:gd name="T46" fmla="*/ 873 w 906"/>
                  <a:gd name="T47" fmla="*/ 357 h 381"/>
                  <a:gd name="T48" fmla="*/ 899 w 906"/>
                  <a:gd name="T49" fmla="*/ 376 h 381"/>
                  <a:gd name="T50" fmla="*/ 906 w 906"/>
                  <a:gd name="T51" fmla="*/ 381 h 381"/>
                  <a:gd name="T52" fmla="*/ 883 w 906"/>
                  <a:gd name="T53" fmla="*/ 367 h 381"/>
                  <a:gd name="T54" fmla="*/ 831 w 906"/>
                  <a:gd name="T55" fmla="*/ 339 h 381"/>
                  <a:gd name="T56" fmla="*/ 760 w 906"/>
                  <a:gd name="T57" fmla="*/ 304 h 381"/>
                  <a:gd name="T58" fmla="*/ 719 w 906"/>
                  <a:gd name="T59" fmla="*/ 285 h 381"/>
                  <a:gd name="T60" fmla="*/ 675 w 906"/>
                  <a:gd name="T61" fmla="*/ 263 h 381"/>
                  <a:gd name="T62" fmla="*/ 628 w 906"/>
                  <a:gd name="T63" fmla="*/ 243 h 381"/>
                  <a:gd name="T64" fmla="*/ 581 w 906"/>
                  <a:gd name="T65" fmla="*/ 223 h 381"/>
                  <a:gd name="T66" fmla="*/ 532 w 906"/>
                  <a:gd name="T67" fmla="*/ 203 h 381"/>
                  <a:gd name="T68" fmla="*/ 483 w 906"/>
                  <a:gd name="T69" fmla="*/ 186 h 381"/>
                  <a:gd name="T70" fmla="*/ 436 w 906"/>
                  <a:gd name="T71" fmla="*/ 171 h 381"/>
                  <a:gd name="T72" fmla="*/ 390 w 906"/>
                  <a:gd name="T73" fmla="*/ 158 h 381"/>
                  <a:gd name="T74" fmla="*/ 305 w 906"/>
                  <a:gd name="T75" fmla="*/ 138 h 381"/>
                  <a:gd name="T76" fmla="*/ 235 w 906"/>
                  <a:gd name="T77" fmla="*/ 122 h 381"/>
                  <a:gd name="T78" fmla="*/ 178 w 906"/>
                  <a:gd name="T79" fmla="*/ 110 h 381"/>
                  <a:gd name="T80" fmla="*/ 131 w 906"/>
                  <a:gd name="T81" fmla="*/ 101 h 381"/>
                  <a:gd name="T82" fmla="*/ 94 w 906"/>
                  <a:gd name="T83" fmla="*/ 95 h 381"/>
                  <a:gd name="T84" fmla="*/ 63 w 906"/>
                  <a:gd name="T85" fmla="*/ 91 h 381"/>
                  <a:gd name="T86" fmla="*/ 37 w 906"/>
                  <a:gd name="T87" fmla="*/ 90 h 381"/>
                  <a:gd name="T88" fmla="*/ 14 w 906"/>
                  <a:gd name="T89" fmla="*/ 89 h 381"/>
                  <a:gd name="T90" fmla="*/ 9 w 906"/>
                  <a:gd name="T91" fmla="*/ 89 h 381"/>
                  <a:gd name="T92" fmla="*/ 5 w 906"/>
                  <a:gd name="T93" fmla="*/ 89 h 381"/>
                  <a:gd name="T94" fmla="*/ 3 w 906"/>
                  <a:gd name="T95" fmla="*/ 87 h 381"/>
                  <a:gd name="T96" fmla="*/ 0 w 906"/>
                  <a:gd name="T97" fmla="*/ 85 h 381"/>
                  <a:gd name="T98" fmla="*/ 0 w 906"/>
                  <a:gd name="T99" fmla="*/ 84 h 381"/>
                  <a:gd name="T100" fmla="*/ 0 w 906"/>
                  <a:gd name="T101" fmla="*/ 81 h 381"/>
                  <a:gd name="T102" fmla="*/ 2 w 906"/>
                  <a:gd name="T103" fmla="*/ 79 h 381"/>
                  <a:gd name="T104" fmla="*/ 3 w 906"/>
                  <a:gd name="T105" fmla="*/ 75 h 381"/>
                  <a:gd name="T106" fmla="*/ 8 w 906"/>
                  <a:gd name="T107" fmla="*/ 69 h 381"/>
                  <a:gd name="T108" fmla="*/ 17 w 906"/>
                  <a:gd name="T109" fmla="*/ 61 h 381"/>
                  <a:gd name="T110" fmla="*/ 25 w 906"/>
                  <a:gd name="T111" fmla="*/ 52 h 381"/>
                  <a:gd name="T112" fmla="*/ 37 w 906"/>
                  <a:gd name="T113" fmla="*/ 45 h 381"/>
                  <a:gd name="T114" fmla="*/ 59 w 906"/>
                  <a:gd name="T115" fmla="*/ 29 h 381"/>
                  <a:gd name="T116" fmla="*/ 80 w 906"/>
                  <a:gd name="T117" fmla="*/ 14 h 381"/>
                  <a:gd name="T118" fmla="*/ 96 w 906"/>
                  <a:gd name="T119" fmla="*/ 4 h 381"/>
                  <a:gd name="T120" fmla="*/ 103 w 906"/>
                  <a:gd name="T121" fmla="*/ 0 h 3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6"/>
                  <a:gd name="T184" fmla="*/ 0 h 381"/>
                  <a:gd name="T185" fmla="*/ 906 w 906"/>
                  <a:gd name="T186" fmla="*/ 381 h 3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6" h="381">
                    <a:moveTo>
                      <a:pt x="103" y="0"/>
                    </a:moveTo>
                    <a:lnTo>
                      <a:pt x="114" y="10"/>
                    </a:lnTo>
                    <a:lnTo>
                      <a:pt x="126" y="20"/>
                    </a:lnTo>
                    <a:lnTo>
                      <a:pt x="140" y="29"/>
                    </a:lnTo>
                    <a:lnTo>
                      <a:pt x="155" y="39"/>
                    </a:lnTo>
                    <a:lnTo>
                      <a:pt x="171" y="47"/>
                    </a:lnTo>
                    <a:lnTo>
                      <a:pt x="189" y="56"/>
                    </a:lnTo>
                    <a:lnTo>
                      <a:pt x="209" y="66"/>
                    </a:lnTo>
                    <a:lnTo>
                      <a:pt x="231" y="75"/>
                    </a:lnTo>
                    <a:lnTo>
                      <a:pt x="282" y="95"/>
                    </a:lnTo>
                    <a:lnTo>
                      <a:pt x="345" y="116"/>
                    </a:lnTo>
                    <a:lnTo>
                      <a:pt x="420" y="141"/>
                    </a:lnTo>
                    <a:lnTo>
                      <a:pt x="508" y="168"/>
                    </a:lnTo>
                    <a:lnTo>
                      <a:pt x="554" y="182"/>
                    </a:lnTo>
                    <a:lnTo>
                      <a:pt x="597" y="197"/>
                    </a:lnTo>
                    <a:lnTo>
                      <a:pt x="636" y="211"/>
                    </a:lnTo>
                    <a:lnTo>
                      <a:pt x="669" y="226"/>
                    </a:lnTo>
                    <a:lnTo>
                      <a:pt x="700" y="241"/>
                    </a:lnTo>
                    <a:lnTo>
                      <a:pt x="728" y="255"/>
                    </a:lnTo>
                    <a:lnTo>
                      <a:pt x="753" y="270"/>
                    </a:lnTo>
                    <a:lnTo>
                      <a:pt x="775" y="283"/>
                    </a:lnTo>
                    <a:lnTo>
                      <a:pt x="814" y="311"/>
                    </a:lnTo>
                    <a:lnTo>
                      <a:pt x="845" y="334"/>
                    </a:lnTo>
                    <a:lnTo>
                      <a:pt x="873" y="357"/>
                    </a:lnTo>
                    <a:lnTo>
                      <a:pt x="899" y="376"/>
                    </a:lnTo>
                    <a:lnTo>
                      <a:pt x="906" y="381"/>
                    </a:lnTo>
                    <a:lnTo>
                      <a:pt x="883" y="367"/>
                    </a:lnTo>
                    <a:lnTo>
                      <a:pt x="831" y="339"/>
                    </a:lnTo>
                    <a:lnTo>
                      <a:pt x="760" y="304"/>
                    </a:lnTo>
                    <a:lnTo>
                      <a:pt x="719" y="285"/>
                    </a:lnTo>
                    <a:lnTo>
                      <a:pt x="675" y="263"/>
                    </a:lnTo>
                    <a:lnTo>
                      <a:pt x="628" y="243"/>
                    </a:lnTo>
                    <a:lnTo>
                      <a:pt x="581" y="223"/>
                    </a:lnTo>
                    <a:lnTo>
                      <a:pt x="532" y="203"/>
                    </a:lnTo>
                    <a:lnTo>
                      <a:pt x="483" y="186"/>
                    </a:lnTo>
                    <a:lnTo>
                      <a:pt x="436" y="171"/>
                    </a:lnTo>
                    <a:lnTo>
                      <a:pt x="390" y="158"/>
                    </a:lnTo>
                    <a:lnTo>
                      <a:pt x="305" y="138"/>
                    </a:lnTo>
                    <a:lnTo>
                      <a:pt x="235" y="122"/>
                    </a:lnTo>
                    <a:lnTo>
                      <a:pt x="178" y="110"/>
                    </a:lnTo>
                    <a:lnTo>
                      <a:pt x="131" y="101"/>
                    </a:lnTo>
                    <a:lnTo>
                      <a:pt x="94" y="95"/>
                    </a:lnTo>
                    <a:lnTo>
                      <a:pt x="63" y="91"/>
                    </a:lnTo>
                    <a:lnTo>
                      <a:pt x="37" y="90"/>
                    </a:lnTo>
                    <a:lnTo>
                      <a:pt x="14" y="89"/>
                    </a:lnTo>
                    <a:lnTo>
                      <a:pt x="9" y="89"/>
                    </a:lnTo>
                    <a:lnTo>
                      <a:pt x="5" y="89"/>
                    </a:lnTo>
                    <a:lnTo>
                      <a:pt x="3" y="87"/>
                    </a:lnTo>
                    <a:lnTo>
                      <a:pt x="0" y="85"/>
                    </a:lnTo>
                    <a:lnTo>
                      <a:pt x="0" y="84"/>
                    </a:lnTo>
                    <a:lnTo>
                      <a:pt x="0" y="81"/>
                    </a:lnTo>
                    <a:lnTo>
                      <a:pt x="2" y="79"/>
                    </a:lnTo>
                    <a:lnTo>
                      <a:pt x="3" y="75"/>
                    </a:lnTo>
                    <a:lnTo>
                      <a:pt x="8" y="69"/>
                    </a:lnTo>
                    <a:lnTo>
                      <a:pt x="17" y="61"/>
                    </a:lnTo>
                    <a:lnTo>
                      <a:pt x="25" y="52"/>
                    </a:lnTo>
                    <a:lnTo>
                      <a:pt x="37" y="45"/>
                    </a:lnTo>
                    <a:lnTo>
                      <a:pt x="59" y="29"/>
                    </a:lnTo>
                    <a:lnTo>
                      <a:pt x="80" y="14"/>
                    </a:lnTo>
                    <a:lnTo>
                      <a:pt x="96" y="4"/>
                    </a:lnTo>
                    <a:lnTo>
                      <a:pt x="103" y="0"/>
                    </a:lnTo>
                    <a:close/>
                  </a:path>
                </a:pathLst>
              </a:custGeom>
              <a:solidFill>
                <a:srgbClr val="DFDDC9"/>
              </a:solidFill>
              <a:ln w="9525">
                <a:noFill/>
                <a:round/>
                <a:headEnd/>
                <a:tailEnd/>
              </a:ln>
            </p:spPr>
            <p:txBody>
              <a:bodyPr/>
              <a:lstStyle/>
              <a:p>
                <a:endParaRPr lang="en-US"/>
              </a:p>
            </p:txBody>
          </p:sp>
          <p:sp>
            <p:nvSpPr>
              <p:cNvPr id="1582" name="Freeform 131"/>
              <p:cNvSpPr>
                <a:spLocks/>
              </p:cNvSpPr>
              <p:nvPr/>
            </p:nvSpPr>
            <p:spPr bwMode="auto">
              <a:xfrm>
                <a:off x="3076" y="819"/>
                <a:ext cx="283" cy="347"/>
              </a:xfrm>
              <a:custGeom>
                <a:avLst/>
                <a:gdLst>
                  <a:gd name="T0" fmla="*/ 499 w 1414"/>
                  <a:gd name="T1" fmla="*/ 136 h 1735"/>
                  <a:gd name="T2" fmla="*/ 645 w 1414"/>
                  <a:gd name="T3" fmla="*/ 233 h 1735"/>
                  <a:gd name="T4" fmla="*/ 745 w 1414"/>
                  <a:gd name="T5" fmla="*/ 309 h 1735"/>
                  <a:gd name="T6" fmla="*/ 850 w 1414"/>
                  <a:gd name="T7" fmla="*/ 398 h 1735"/>
                  <a:gd name="T8" fmla="*/ 954 w 1414"/>
                  <a:gd name="T9" fmla="*/ 499 h 1735"/>
                  <a:gd name="T10" fmla="*/ 1057 w 1414"/>
                  <a:gd name="T11" fmla="*/ 614 h 1735"/>
                  <a:gd name="T12" fmla="*/ 1152 w 1414"/>
                  <a:gd name="T13" fmla="*/ 741 h 1735"/>
                  <a:gd name="T14" fmla="*/ 1238 w 1414"/>
                  <a:gd name="T15" fmla="*/ 880 h 1735"/>
                  <a:gd name="T16" fmla="*/ 1310 w 1414"/>
                  <a:gd name="T17" fmla="*/ 1032 h 1735"/>
                  <a:gd name="T18" fmla="*/ 1364 w 1414"/>
                  <a:gd name="T19" fmla="*/ 1194 h 1735"/>
                  <a:gd name="T20" fmla="*/ 1396 w 1414"/>
                  <a:gd name="T21" fmla="*/ 1335 h 1735"/>
                  <a:gd name="T22" fmla="*/ 1412 w 1414"/>
                  <a:gd name="T23" fmla="*/ 1449 h 1735"/>
                  <a:gd name="T24" fmla="*/ 1412 w 1414"/>
                  <a:gd name="T25" fmla="*/ 1538 h 1735"/>
                  <a:gd name="T26" fmla="*/ 1400 w 1414"/>
                  <a:gd name="T27" fmla="*/ 1606 h 1735"/>
                  <a:gd name="T28" fmla="*/ 1379 w 1414"/>
                  <a:gd name="T29" fmla="*/ 1656 h 1735"/>
                  <a:gd name="T30" fmla="*/ 1351 w 1414"/>
                  <a:gd name="T31" fmla="*/ 1691 h 1735"/>
                  <a:gd name="T32" fmla="*/ 1320 w 1414"/>
                  <a:gd name="T33" fmla="*/ 1712 h 1735"/>
                  <a:gd name="T34" fmla="*/ 1276 w 1414"/>
                  <a:gd name="T35" fmla="*/ 1727 h 1735"/>
                  <a:gd name="T36" fmla="*/ 1225 w 1414"/>
                  <a:gd name="T37" fmla="*/ 1733 h 1735"/>
                  <a:gd name="T38" fmla="*/ 1199 w 1414"/>
                  <a:gd name="T39" fmla="*/ 1731 h 1735"/>
                  <a:gd name="T40" fmla="*/ 1164 w 1414"/>
                  <a:gd name="T41" fmla="*/ 1717 h 1735"/>
                  <a:gd name="T42" fmla="*/ 1104 w 1414"/>
                  <a:gd name="T43" fmla="*/ 1682 h 1735"/>
                  <a:gd name="T44" fmla="*/ 999 w 1414"/>
                  <a:gd name="T45" fmla="*/ 1599 h 1735"/>
                  <a:gd name="T46" fmla="*/ 943 w 1414"/>
                  <a:gd name="T47" fmla="*/ 1544 h 1735"/>
                  <a:gd name="T48" fmla="*/ 890 w 1414"/>
                  <a:gd name="T49" fmla="*/ 1480 h 1735"/>
                  <a:gd name="T50" fmla="*/ 837 w 1414"/>
                  <a:gd name="T51" fmla="*/ 1409 h 1735"/>
                  <a:gd name="T52" fmla="*/ 791 w 1414"/>
                  <a:gd name="T53" fmla="*/ 1330 h 1735"/>
                  <a:gd name="T54" fmla="*/ 751 w 1414"/>
                  <a:gd name="T55" fmla="*/ 1244 h 1735"/>
                  <a:gd name="T56" fmla="*/ 689 w 1414"/>
                  <a:gd name="T57" fmla="*/ 1087 h 1735"/>
                  <a:gd name="T58" fmla="*/ 583 w 1414"/>
                  <a:gd name="T59" fmla="*/ 869 h 1735"/>
                  <a:gd name="T60" fmla="*/ 457 w 1414"/>
                  <a:gd name="T61" fmla="*/ 645 h 1735"/>
                  <a:gd name="T62" fmla="*/ 326 w 1414"/>
                  <a:gd name="T63" fmla="*/ 444 h 1735"/>
                  <a:gd name="T64" fmla="*/ 242 w 1414"/>
                  <a:gd name="T65" fmla="*/ 336 h 1735"/>
                  <a:gd name="T66" fmla="*/ 183 w 1414"/>
                  <a:gd name="T67" fmla="*/ 273 h 1735"/>
                  <a:gd name="T68" fmla="*/ 132 w 1414"/>
                  <a:gd name="T69" fmla="*/ 232 h 1735"/>
                  <a:gd name="T70" fmla="*/ 57 w 1414"/>
                  <a:gd name="T71" fmla="*/ 170 h 1735"/>
                  <a:gd name="T72" fmla="*/ 15 w 1414"/>
                  <a:gd name="T73" fmla="*/ 115 h 1735"/>
                  <a:gd name="T74" fmla="*/ 4 w 1414"/>
                  <a:gd name="T75" fmla="*/ 91 h 1735"/>
                  <a:gd name="T76" fmla="*/ 0 w 1414"/>
                  <a:gd name="T77" fmla="*/ 68 h 1735"/>
                  <a:gd name="T78" fmla="*/ 2 w 1414"/>
                  <a:gd name="T79" fmla="*/ 49 h 1735"/>
                  <a:gd name="T80" fmla="*/ 12 w 1414"/>
                  <a:gd name="T81" fmla="*/ 32 h 1735"/>
                  <a:gd name="T82" fmla="*/ 27 w 1414"/>
                  <a:gd name="T83" fmla="*/ 19 h 1735"/>
                  <a:gd name="T84" fmla="*/ 64 w 1414"/>
                  <a:gd name="T85" fmla="*/ 5 h 1735"/>
                  <a:gd name="T86" fmla="*/ 122 w 1414"/>
                  <a:gd name="T87" fmla="*/ 0 h 1735"/>
                  <a:gd name="T88" fmla="*/ 185 w 1414"/>
                  <a:gd name="T89" fmla="*/ 5 h 1735"/>
                  <a:gd name="T90" fmla="*/ 252 w 1414"/>
                  <a:gd name="T91" fmla="*/ 17 h 1735"/>
                  <a:gd name="T92" fmla="*/ 319 w 1414"/>
                  <a:gd name="T93" fmla="*/ 40 h 1735"/>
                  <a:gd name="T94" fmla="*/ 387 w 1414"/>
                  <a:gd name="T95" fmla="*/ 71 h 1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4"/>
                  <a:gd name="T145" fmla="*/ 0 h 1735"/>
                  <a:gd name="T146" fmla="*/ 1414 w 1414"/>
                  <a:gd name="T147" fmla="*/ 1735 h 17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4" h="1735">
                    <a:moveTo>
                      <a:pt x="409" y="83"/>
                    </a:moveTo>
                    <a:lnTo>
                      <a:pt x="450" y="107"/>
                    </a:lnTo>
                    <a:lnTo>
                      <a:pt x="499" y="136"/>
                    </a:lnTo>
                    <a:lnTo>
                      <a:pt x="554" y="171"/>
                    </a:lnTo>
                    <a:lnTo>
                      <a:pt x="614" y="211"/>
                    </a:lnTo>
                    <a:lnTo>
                      <a:pt x="645" y="233"/>
                    </a:lnTo>
                    <a:lnTo>
                      <a:pt x="677" y="257"/>
                    </a:lnTo>
                    <a:lnTo>
                      <a:pt x="711" y="283"/>
                    </a:lnTo>
                    <a:lnTo>
                      <a:pt x="745" y="309"/>
                    </a:lnTo>
                    <a:lnTo>
                      <a:pt x="780" y="338"/>
                    </a:lnTo>
                    <a:lnTo>
                      <a:pt x="815" y="367"/>
                    </a:lnTo>
                    <a:lnTo>
                      <a:pt x="850" y="398"/>
                    </a:lnTo>
                    <a:lnTo>
                      <a:pt x="885" y="430"/>
                    </a:lnTo>
                    <a:lnTo>
                      <a:pt x="920" y="464"/>
                    </a:lnTo>
                    <a:lnTo>
                      <a:pt x="954" y="499"/>
                    </a:lnTo>
                    <a:lnTo>
                      <a:pt x="989" y="537"/>
                    </a:lnTo>
                    <a:lnTo>
                      <a:pt x="1023" y="574"/>
                    </a:lnTo>
                    <a:lnTo>
                      <a:pt x="1057" y="614"/>
                    </a:lnTo>
                    <a:lnTo>
                      <a:pt x="1089" y="655"/>
                    </a:lnTo>
                    <a:lnTo>
                      <a:pt x="1122" y="698"/>
                    </a:lnTo>
                    <a:lnTo>
                      <a:pt x="1152" y="741"/>
                    </a:lnTo>
                    <a:lnTo>
                      <a:pt x="1182" y="786"/>
                    </a:lnTo>
                    <a:lnTo>
                      <a:pt x="1210" y="832"/>
                    </a:lnTo>
                    <a:lnTo>
                      <a:pt x="1238" y="880"/>
                    </a:lnTo>
                    <a:lnTo>
                      <a:pt x="1264" y="930"/>
                    </a:lnTo>
                    <a:lnTo>
                      <a:pt x="1288" y="981"/>
                    </a:lnTo>
                    <a:lnTo>
                      <a:pt x="1310" y="1032"/>
                    </a:lnTo>
                    <a:lnTo>
                      <a:pt x="1330" y="1086"/>
                    </a:lnTo>
                    <a:lnTo>
                      <a:pt x="1349" y="1141"/>
                    </a:lnTo>
                    <a:lnTo>
                      <a:pt x="1364" y="1194"/>
                    </a:lnTo>
                    <a:lnTo>
                      <a:pt x="1378" y="1244"/>
                    </a:lnTo>
                    <a:lnTo>
                      <a:pt x="1387" y="1292"/>
                    </a:lnTo>
                    <a:lnTo>
                      <a:pt x="1396" y="1335"/>
                    </a:lnTo>
                    <a:lnTo>
                      <a:pt x="1404" y="1375"/>
                    </a:lnTo>
                    <a:lnTo>
                      <a:pt x="1409" y="1414"/>
                    </a:lnTo>
                    <a:lnTo>
                      <a:pt x="1412" y="1449"/>
                    </a:lnTo>
                    <a:lnTo>
                      <a:pt x="1414" y="1481"/>
                    </a:lnTo>
                    <a:lnTo>
                      <a:pt x="1414" y="1511"/>
                    </a:lnTo>
                    <a:lnTo>
                      <a:pt x="1412" y="1538"/>
                    </a:lnTo>
                    <a:lnTo>
                      <a:pt x="1410" y="1562"/>
                    </a:lnTo>
                    <a:lnTo>
                      <a:pt x="1405" y="1586"/>
                    </a:lnTo>
                    <a:lnTo>
                      <a:pt x="1400" y="1606"/>
                    </a:lnTo>
                    <a:lnTo>
                      <a:pt x="1394" y="1625"/>
                    </a:lnTo>
                    <a:lnTo>
                      <a:pt x="1387" y="1641"/>
                    </a:lnTo>
                    <a:lnTo>
                      <a:pt x="1379" y="1656"/>
                    </a:lnTo>
                    <a:lnTo>
                      <a:pt x="1370" y="1669"/>
                    </a:lnTo>
                    <a:lnTo>
                      <a:pt x="1361" y="1681"/>
                    </a:lnTo>
                    <a:lnTo>
                      <a:pt x="1351" y="1691"/>
                    </a:lnTo>
                    <a:lnTo>
                      <a:pt x="1341" y="1700"/>
                    </a:lnTo>
                    <a:lnTo>
                      <a:pt x="1330" y="1706"/>
                    </a:lnTo>
                    <a:lnTo>
                      <a:pt x="1320" y="1712"/>
                    </a:lnTo>
                    <a:lnTo>
                      <a:pt x="1309" y="1717"/>
                    </a:lnTo>
                    <a:lnTo>
                      <a:pt x="1298" y="1722"/>
                    </a:lnTo>
                    <a:lnTo>
                      <a:pt x="1276" y="1727"/>
                    </a:lnTo>
                    <a:lnTo>
                      <a:pt x="1258" y="1731"/>
                    </a:lnTo>
                    <a:lnTo>
                      <a:pt x="1239" y="1733"/>
                    </a:lnTo>
                    <a:lnTo>
                      <a:pt x="1225" y="1733"/>
                    </a:lnTo>
                    <a:lnTo>
                      <a:pt x="1218" y="1735"/>
                    </a:lnTo>
                    <a:lnTo>
                      <a:pt x="1209" y="1733"/>
                    </a:lnTo>
                    <a:lnTo>
                      <a:pt x="1199" y="1731"/>
                    </a:lnTo>
                    <a:lnTo>
                      <a:pt x="1189" y="1727"/>
                    </a:lnTo>
                    <a:lnTo>
                      <a:pt x="1177" y="1723"/>
                    </a:lnTo>
                    <a:lnTo>
                      <a:pt x="1164" y="1717"/>
                    </a:lnTo>
                    <a:lnTo>
                      <a:pt x="1150" y="1710"/>
                    </a:lnTo>
                    <a:lnTo>
                      <a:pt x="1135" y="1702"/>
                    </a:lnTo>
                    <a:lnTo>
                      <a:pt x="1104" y="1682"/>
                    </a:lnTo>
                    <a:lnTo>
                      <a:pt x="1071" y="1659"/>
                    </a:lnTo>
                    <a:lnTo>
                      <a:pt x="1036" y="1631"/>
                    </a:lnTo>
                    <a:lnTo>
                      <a:pt x="999" y="1599"/>
                    </a:lnTo>
                    <a:lnTo>
                      <a:pt x="981" y="1581"/>
                    </a:lnTo>
                    <a:lnTo>
                      <a:pt x="962" y="1562"/>
                    </a:lnTo>
                    <a:lnTo>
                      <a:pt x="943" y="1544"/>
                    </a:lnTo>
                    <a:lnTo>
                      <a:pt x="926" y="1523"/>
                    </a:lnTo>
                    <a:lnTo>
                      <a:pt x="907" y="1501"/>
                    </a:lnTo>
                    <a:lnTo>
                      <a:pt x="890" y="1480"/>
                    </a:lnTo>
                    <a:lnTo>
                      <a:pt x="872" y="1456"/>
                    </a:lnTo>
                    <a:lnTo>
                      <a:pt x="855" y="1433"/>
                    </a:lnTo>
                    <a:lnTo>
                      <a:pt x="837" y="1409"/>
                    </a:lnTo>
                    <a:lnTo>
                      <a:pt x="821" y="1383"/>
                    </a:lnTo>
                    <a:lnTo>
                      <a:pt x="806" y="1357"/>
                    </a:lnTo>
                    <a:lnTo>
                      <a:pt x="791" y="1330"/>
                    </a:lnTo>
                    <a:lnTo>
                      <a:pt x="777" y="1303"/>
                    </a:lnTo>
                    <a:lnTo>
                      <a:pt x="764" y="1274"/>
                    </a:lnTo>
                    <a:lnTo>
                      <a:pt x="751" y="1244"/>
                    </a:lnTo>
                    <a:lnTo>
                      <a:pt x="741" y="1215"/>
                    </a:lnTo>
                    <a:lnTo>
                      <a:pt x="717" y="1153"/>
                    </a:lnTo>
                    <a:lnTo>
                      <a:pt x="689" y="1087"/>
                    </a:lnTo>
                    <a:lnTo>
                      <a:pt x="656" y="1016"/>
                    </a:lnTo>
                    <a:lnTo>
                      <a:pt x="621" y="943"/>
                    </a:lnTo>
                    <a:lnTo>
                      <a:pt x="583" y="869"/>
                    </a:lnTo>
                    <a:lnTo>
                      <a:pt x="543" y="794"/>
                    </a:lnTo>
                    <a:lnTo>
                      <a:pt x="500" y="719"/>
                    </a:lnTo>
                    <a:lnTo>
                      <a:pt x="457" y="645"/>
                    </a:lnTo>
                    <a:lnTo>
                      <a:pt x="413" y="574"/>
                    </a:lnTo>
                    <a:lnTo>
                      <a:pt x="369" y="507"/>
                    </a:lnTo>
                    <a:lnTo>
                      <a:pt x="326" y="444"/>
                    </a:lnTo>
                    <a:lnTo>
                      <a:pt x="283" y="387"/>
                    </a:lnTo>
                    <a:lnTo>
                      <a:pt x="262" y="361"/>
                    </a:lnTo>
                    <a:lnTo>
                      <a:pt x="242" y="336"/>
                    </a:lnTo>
                    <a:lnTo>
                      <a:pt x="222" y="313"/>
                    </a:lnTo>
                    <a:lnTo>
                      <a:pt x="202" y="292"/>
                    </a:lnTo>
                    <a:lnTo>
                      <a:pt x="183" y="273"/>
                    </a:lnTo>
                    <a:lnTo>
                      <a:pt x="166" y="257"/>
                    </a:lnTo>
                    <a:lnTo>
                      <a:pt x="148" y="243"/>
                    </a:lnTo>
                    <a:lnTo>
                      <a:pt x="132" y="232"/>
                    </a:lnTo>
                    <a:lnTo>
                      <a:pt x="105" y="211"/>
                    </a:lnTo>
                    <a:lnTo>
                      <a:pt x="80" y="190"/>
                    </a:lnTo>
                    <a:lnTo>
                      <a:pt x="57" y="170"/>
                    </a:lnTo>
                    <a:lnTo>
                      <a:pt x="40" y="151"/>
                    </a:lnTo>
                    <a:lnTo>
                      <a:pt x="26" y="132"/>
                    </a:lnTo>
                    <a:lnTo>
                      <a:pt x="15" y="115"/>
                    </a:lnTo>
                    <a:lnTo>
                      <a:pt x="10" y="106"/>
                    </a:lnTo>
                    <a:lnTo>
                      <a:pt x="6" y="98"/>
                    </a:lnTo>
                    <a:lnTo>
                      <a:pt x="4" y="91"/>
                    </a:lnTo>
                    <a:lnTo>
                      <a:pt x="2" y="82"/>
                    </a:lnTo>
                    <a:lnTo>
                      <a:pt x="1" y="75"/>
                    </a:lnTo>
                    <a:lnTo>
                      <a:pt x="0" y="68"/>
                    </a:lnTo>
                    <a:lnTo>
                      <a:pt x="0" y="61"/>
                    </a:lnTo>
                    <a:lnTo>
                      <a:pt x="1" y="55"/>
                    </a:lnTo>
                    <a:lnTo>
                      <a:pt x="2" y="49"/>
                    </a:lnTo>
                    <a:lnTo>
                      <a:pt x="5" y="42"/>
                    </a:lnTo>
                    <a:lnTo>
                      <a:pt x="9" y="37"/>
                    </a:lnTo>
                    <a:lnTo>
                      <a:pt x="12" y="32"/>
                    </a:lnTo>
                    <a:lnTo>
                      <a:pt x="16" y="27"/>
                    </a:lnTo>
                    <a:lnTo>
                      <a:pt x="21" y="22"/>
                    </a:lnTo>
                    <a:lnTo>
                      <a:pt x="27" y="19"/>
                    </a:lnTo>
                    <a:lnTo>
                      <a:pt x="32" y="15"/>
                    </a:lnTo>
                    <a:lnTo>
                      <a:pt x="47" y="9"/>
                    </a:lnTo>
                    <a:lnTo>
                      <a:pt x="64" y="5"/>
                    </a:lnTo>
                    <a:lnTo>
                      <a:pt x="82" y="2"/>
                    </a:lnTo>
                    <a:lnTo>
                      <a:pt x="102" y="1"/>
                    </a:lnTo>
                    <a:lnTo>
                      <a:pt x="122" y="0"/>
                    </a:lnTo>
                    <a:lnTo>
                      <a:pt x="142" y="1"/>
                    </a:lnTo>
                    <a:lnTo>
                      <a:pt x="163" y="2"/>
                    </a:lnTo>
                    <a:lnTo>
                      <a:pt x="185" y="5"/>
                    </a:lnTo>
                    <a:lnTo>
                      <a:pt x="207" y="7"/>
                    </a:lnTo>
                    <a:lnTo>
                      <a:pt x="230" y="12"/>
                    </a:lnTo>
                    <a:lnTo>
                      <a:pt x="252" y="17"/>
                    </a:lnTo>
                    <a:lnTo>
                      <a:pt x="274" y="24"/>
                    </a:lnTo>
                    <a:lnTo>
                      <a:pt x="297" y="31"/>
                    </a:lnTo>
                    <a:lnTo>
                      <a:pt x="319" y="40"/>
                    </a:lnTo>
                    <a:lnTo>
                      <a:pt x="342" y="49"/>
                    </a:lnTo>
                    <a:lnTo>
                      <a:pt x="364" y="60"/>
                    </a:lnTo>
                    <a:lnTo>
                      <a:pt x="387" y="71"/>
                    </a:lnTo>
                    <a:lnTo>
                      <a:pt x="409" y="83"/>
                    </a:lnTo>
                    <a:close/>
                  </a:path>
                </a:pathLst>
              </a:custGeom>
              <a:solidFill>
                <a:srgbClr val="FFFEF1"/>
              </a:solidFill>
              <a:ln w="9525">
                <a:noFill/>
                <a:round/>
                <a:headEnd/>
                <a:tailEnd/>
              </a:ln>
            </p:spPr>
            <p:txBody>
              <a:bodyPr/>
              <a:lstStyle/>
              <a:p>
                <a:endParaRPr lang="en-US"/>
              </a:p>
            </p:txBody>
          </p:sp>
          <p:sp>
            <p:nvSpPr>
              <p:cNvPr id="1583" name="Freeform 132"/>
              <p:cNvSpPr>
                <a:spLocks/>
              </p:cNvSpPr>
              <p:nvPr/>
            </p:nvSpPr>
            <p:spPr bwMode="auto">
              <a:xfrm>
                <a:off x="3076" y="819"/>
                <a:ext cx="283" cy="347"/>
              </a:xfrm>
              <a:custGeom>
                <a:avLst/>
                <a:gdLst>
                  <a:gd name="T0" fmla="*/ 499 w 1414"/>
                  <a:gd name="T1" fmla="*/ 136 h 1735"/>
                  <a:gd name="T2" fmla="*/ 645 w 1414"/>
                  <a:gd name="T3" fmla="*/ 233 h 1735"/>
                  <a:gd name="T4" fmla="*/ 745 w 1414"/>
                  <a:gd name="T5" fmla="*/ 309 h 1735"/>
                  <a:gd name="T6" fmla="*/ 850 w 1414"/>
                  <a:gd name="T7" fmla="*/ 398 h 1735"/>
                  <a:gd name="T8" fmla="*/ 954 w 1414"/>
                  <a:gd name="T9" fmla="*/ 499 h 1735"/>
                  <a:gd name="T10" fmla="*/ 1057 w 1414"/>
                  <a:gd name="T11" fmla="*/ 614 h 1735"/>
                  <a:gd name="T12" fmla="*/ 1152 w 1414"/>
                  <a:gd name="T13" fmla="*/ 741 h 1735"/>
                  <a:gd name="T14" fmla="*/ 1238 w 1414"/>
                  <a:gd name="T15" fmla="*/ 880 h 1735"/>
                  <a:gd name="T16" fmla="*/ 1310 w 1414"/>
                  <a:gd name="T17" fmla="*/ 1032 h 1735"/>
                  <a:gd name="T18" fmla="*/ 1364 w 1414"/>
                  <a:gd name="T19" fmla="*/ 1194 h 1735"/>
                  <a:gd name="T20" fmla="*/ 1396 w 1414"/>
                  <a:gd name="T21" fmla="*/ 1335 h 1735"/>
                  <a:gd name="T22" fmla="*/ 1412 w 1414"/>
                  <a:gd name="T23" fmla="*/ 1449 h 1735"/>
                  <a:gd name="T24" fmla="*/ 1412 w 1414"/>
                  <a:gd name="T25" fmla="*/ 1538 h 1735"/>
                  <a:gd name="T26" fmla="*/ 1400 w 1414"/>
                  <a:gd name="T27" fmla="*/ 1606 h 1735"/>
                  <a:gd name="T28" fmla="*/ 1379 w 1414"/>
                  <a:gd name="T29" fmla="*/ 1656 h 1735"/>
                  <a:gd name="T30" fmla="*/ 1351 w 1414"/>
                  <a:gd name="T31" fmla="*/ 1691 h 1735"/>
                  <a:gd name="T32" fmla="*/ 1320 w 1414"/>
                  <a:gd name="T33" fmla="*/ 1712 h 1735"/>
                  <a:gd name="T34" fmla="*/ 1276 w 1414"/>
                  <a:gd name="T35" fmla="*/ 1727 h 1735"/>
                  <a:gd name="T36" fmla="*/ 1225 w 1414"/>
                  <a:gd name="T37" fmla="*/ 1733 h 1735"/>
                  <a:gd name="T38" fmla="*/ 1199 w 1414"/>
                  <a:gd name="T39" fmla="*/ 1731 h 1735"/>
                  <a:gd name="T40" fmla="*/ 1164 w 1414"/>
                  <a:gd name="T41" fmla="*/ 1717 h 1735"/>
                  <a:gd name="T42" fmla="*/ 1104 w 1414"/>
                  <a:gd name="T43" fmla="*/ 1682 h 1735"/>
                  <a:gd name="T44" fmla="*/ 999 w 1414"/>
                  <a:gd name="T45" fmla="*/ 1599 h 1735"/>
                  <a:gd name="T46" fmla="*/ 943 w 1414"/>
                  <a:gd name="T47" fmla="*/ 1544 h 1735"/>
                  <a:gd name="T48" fmla="*/ 890 w 1414"/>
                  <a:gd name="T49" fmla="*/ 1480 h 1735"/>
                  <a:gd name="T50" fmla="*/ 837 w 1414"/>
                  <a:gd name="T51" fmla="*/ 1409 h 1735"/>
                  <a:gd name="T52" fmla="*/ 791 w 1414"/>
                  <a:gd name="T53" fmla="*/ 1330 h 1735"/>
                  <a:gd name="T54" fmla="*/ 751 w 1414"/>
                  <a:gd name="T55" fmla="*/ 1244 h 1735"/>
                  <a:gd name="T56" fmla="*/ 689 w 1414"/>
                  <a:gd name="T57" fmla="*/ 1087 h 1735"/>
                  <a:gd name="T58" fmla="*/ 583 w 1414"/>
                  <a:gd name="T59" fmla="*/ 869 h 1735"/>
                  <a:gd name="T60" fmla="*/ 457 w 1414"/>
                  <a:gd name="T61" fmla="*/ 645 h 1735"/>
                  <a:gd name="T62" fmla="*/ 326 w 1414"/>
                  <a:gd name="T63" fmla="*/ 444 h 1735"/>
                  <a:gd name="T64" fmla="*/ 242 w 1414"/>
                  <a:gd name="T65" fmla="*/ 336 h 1735"/>
                  <a:gd name="T66" fmla="*/ 183 w 1414"/>
                  <a:gd name="T67" fmla="*/ 273 h 1735"/>
                  <a:gd name="T68" fmla="*/ 132 w 1414"/>
                  <a:gd name="T69" fmla="*/ 232 h 1735"/>
                  <a:gd name="T70" fmla="*/ 57 w 1414"/>
                  <a:gd name="T71" fmla="*/ 170 h 1735"/>
                  <a:gd name="T72" fmla="*/ 15 w 1414"/>
                  <a:gd name="T73" fmla="*/ 115 h 1735"/>
                  <a:gd name="T74" fmla="*/ 4 w 1414"/>
                  <a:gd name="T75" fmla="*/ 91 h 1735"/>
                  <a:gd name="T76" fmla="*/ 0 w 1414"/>
                  <a:gd name="T77" fmla="*/ 68 h 1735"/>
                  <a:gd name="T78" fmla="*/ 2 w 1414"/>
                  <a:gd name="T79" fmla="*/ 49 h 1735"/>
                  <a:gd name="T80" fmla="*/ 12 w 1414"/>
                  <a:gd name="T81" fmla="*/ 32 h 1735"/>
                  <a:gd name="T82" fmla="*/ 27 w 1414"/>
                  <a:gd name="T83" fmla="*/ 19 h 1735"/>
                  <a:gd name="T84" fmla="*/ 64 w 1414"/>
                  <a:gd name="T85" fmla="*/ 5 h 1735"/>
                  <a:gd name="T86" fmla="*/ 122 w 1414"/>
                  <a:gd name="T87" fmla="*/ 0 h 1735"/>
                  <a:gd name="T88" fmla="*/ 185 w 1414"/>
                  <a:gd name="T89" fmla="*/ 5 h 1735"/>
                  <a:gd name="T90" fmla="*/ 252 w 1414"/>
                  <a:gd name="T91" fmla="*/ 17 h 1735"/>
                  <a:gd name="T92" fmla="*/ 319 w 1414"/>
                  <a:gd name="T93" fmla="*/ 40 h 1735"/>
                  <a:gd name="T94" fmla="*/ 387 w 1414"/>
                  <a:gd name="T95" fmla="*/ 71 h 1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4"/>
                  <a:gd name="T145" fmla="*/ 0 h 1735"/>
                  <a:gd name="T146" fmla="*/ 1414 w 1414"/>
                  <a:gd name="T147" fmla="*/ 1735 h 17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4" h="1735">
                    <a:moveTo>
                      <a:pt x="409" y="83"/>
                    </a:moveTo>
                    <a:lnTo>
                      <a:pt x="450" y="107"/>
                    </a:lnTo>
                    <a:lnTo>
                      <a:pt x="499" y="136"/>
                    </a:lnTo>
                    <a:lnTo>
                      <a:pt x="554" y="171"/>
                    </a:lnTo>
                    <a:lnTo>
                      <a:pt x="614" y="211"/>
                    </a:lnTo>
                    <a:lnTo>
                      <a:pt x="645" y="233"/>
                    </a:lnTo>
                    <a:lnTo>
                      <a:pt x="677" y="257"/>
                    </a:lnTo>
                    <a:lnTo>
                      <a:pt x="711" y="283"/>
                    </a:lnTo>
                    <a:lnTo>
                      <a:pt x="745" y="309"/>
                    </a:lnTo>
                    <a:lnTo>
                      <a:pt x="780" y="338"/>
                    </a:lnTo>
                    <a:lnTo>
                      <a:pt x="815" y="367"/>
                    </a:lnTo>
                    <a:lnTo>
                      <a:pt x="850" y="398"/>
                    </a:lnTo>
                    <a:lnTo>
                      <a:pt x="885" y="430"/>
                    </a:lnTo>
                    <a:lnTo>
                      <a:pt x="920" y="464"/>
                    </a:lnTo>
                    <a:lnTo>
                      <a:pt x="954" y="499"/>
                    </a:lnTo>
                    <a:lnTo>
                      <a:pt x="989" y="537"/>
                    </a:lnTo>
                    <a:lnTo>
                      <a:pt x="1023" y="574"/>
                    </a:lnTo>
                    <a:lnTo>
                      <a:pt x="1057" y="614"/>
                    </a:lnTo>
                    <a:lnTo>
                      <a:pt x="1089" y="655"/>
                    </a:lnTo>
                    <a:lnTo>
                      <a:pt x="1122" y="698"/>
                    </a:lnTo>
                    <a:lnTo>
                      <a:pt x="1152" y="741"/>
                    </a:lnTo>
                    <a:lnTo>
                      <a:pt x="1182" y="786"/>
                    </a:lnTo>
                    <a:lnTo>
                      <a:pt x="1210" y="832"/>
                    </a:lnTo>
                    <a:lnTo>
                      <a:pt x="1238" y="880"/>
                    </a:lnTo>
                    <a:lnTo>
                      <a:pt x="1264" y="930"/>
                    </a:lnTo>
                    <a:lnTo>
                      <a:pt x="1288" y="981"/>
                    </a:lnTo>
                    <a:lnTo>
                      <a:pt x="1310" y="1032"/>
                    </a:lnTo>
                    <a:lnTo>
                      <a:pt x="1330" y="1086"/>
                    </a:lnTo>
                    <a:lnTo>
                      <a:pt x="1349" y="1141"/>
                    </a:lnTo>
                    <a:lnTo>
                      <a:pt x="1364" y="1194"/>
                    </a:lnTo>
                    <a:lnTo>
                      <a:pt x="1378" y="1244"/>
                    </a:lnTo>
                    <a:lnTo>
                      <a:pt x="1387" y="1292"/>
                    </a:lnTo>
                    <a:lnTo>
                      <a:pt x="1396" y="1335"/>
                    </a:lnTo>
                    <a:lnTo>
                      <a:pt x="1404" y="1375"/>
                    </a:lnTo>
                    <a:lnTo>
                      <a:pt x="1409" y="1414"/>
                    </a:lnTo>
                    <a:lnTo>
                      <a:pt x="1412" y="1449"/>
                    </a:lnTo>
                    <a:lnTo>
                      <a:pt x="1414" y="1481"/>
                    </a:lnTo>
                    <a:lnTo>
                      <a:pt x="1414" y="1511"/>
                    </a:lnTo>
                    <a:lnTo>
                      <a:pt x="1412" y="1538"/>
                    </a:lnTo>
                    <a:lnTo>
                      <a:pt x="1410" y="1562"/>
                    </a:lnTo>
                    <a:lnTo>
                      <a:pt x="1405" y="1586"/>
                    </a:lnTo>
                    <a:lnTo>
                      <a:pt x="1400" y="1606"/>
                    </a:lnTo>
                    <a:lnTo>
                      <a:pt x="1394" y="1625"/>
                    </a:lnTo>
                    <a:lnTo>
                      <a:pt x="1387" y="1641"/>
                    </a:lnTo>
                    <a:lnTo>
                      <a:pt x="1379" y="1656"/>
                    </a:lnTo>
                    <a:lnTo>
                      <a:pt x="1370" y="1669"/>
                    </a:lnTo>
                    <a:lnTo>
                      <a:pt x="1361" y="1681"/>
                    </a:lnTo>
                    <a:lnTo>
                      <a:pt x="1351" y="1691"/>
                    </a:lnTo>
                    <a:lnTo>
                      <a:pt x="1341" y="1700"/>
                    </a:lnTo>
                    <a:lnTo>
                      <a:pt x="1330" y="1706"/>
                    </a:lnTo>
                    <a:lnTo>
                      <a:pt x="1320" y="1712"/>
                    </a:lnTo>
                    <a:lnTo>
                      <a:pt x="1309" y="1717"/>
                    </a:lnTo>
                    <a:lnTo>
                      <a:pt x="1298" y="1722"/>
                    </a:lnTo>
                    <a:lnTo>
                      <a:pt x="1276" y="1727"/>
                    </a:lnTo>
                    <a:lnTo>
                      <a:pt x="1258" y="1731"/>
                    </a:lnTo>
                    <a:lnTo>
                      <a:pt x="1239" y="1733"/>
                    </a:lnTo>
                    <a:lnTo>
                      <a:pt x="1225" y="1733"/>
                    </a:lnTo>
                    <a:lnTo>
                      <a:pt x="1218" y="1735"/>
                    </a:lnTo>
                    <a:lnTo>
                      <a:pt x="1209" y="1733"/>
                    </a:lnTo>
                    <a:lnTo>
                      <a:pt x="1199" y="1731"/>
                    </a:lnTo>
                    <a:lnTo>
                      <a:pt x="1189" y="1727"/>
                    </a:lnTo>
                    <a:lnTo>
                      <a:pt x="1177" y="1723"/>
                    </a:lnTo>
                    <a:lnTo>
                      <a:pt x="1164" y="1717"/>
                    </a:lnTo>
                    <a:lnTo>
                      <a:pt x="1150" y="1710"/>
                    </a:lnTo>
                    <a:lnTo>
                      <a:pt x="1135" y="1702"/>
                    </a:lnTo>
                    <a:lnTo>
                      <a:pt x="1104" y="1682"/>
                    </a:lnTo>
                    <a:lnTo>
                      <a:pt x="1071" y="1659"/>
                    </a:lnTo>
                    <a:lnTo>
                      <a:pt x="1036" y="1631"/>
                    </a:lnTo>
                    <a:lnTo>
                      <a:pt x="999" y="1599"/>
                    </a:lnTo>
                    <a:lnTo>
                      <a:pt x="981" y="1581"/>
                    </a:lnTo>
                    <a:lnTo>
                      <a:pt x="962" y="1562"/>
                    </a:lnTo>
                    <a:lnTo>
                      <a:pt x="943" y="1544"/>
                    </a:lnTo>
                    <a:lnTo>
                      <a:pt x="926" y="1523"/>
                    </a:lnTo>
                    <a:lnTo>
                      <a:pt x="907" y="1501"/>
                    </a:lnTo>
                    <a:lnTo>
                      <a:pt x="890" y="1480"/>
                    </a:lnTo>
                    <a:lnTo>
                      <a:pt x="872" y="1456"/>
                    </a:lnTo>
                    <a:lnTo>
                      <a:pt x="855" y="1433"/>
                    </a:lnTo>
                    <a:lnTo>
                      <a:pt x="837" y="1409"/>
                    </a:lnTo>
                    <a:lnTo>
                      <a:pt x="821" y="1383"/>
                    </a:lnTo>
                    <a:lnTo>
                      <a:pt x="806" y="1357"/>
                    </a:lnTo>
                    <a:lnTo>
                      <a:pt x="791" y="1330"/>
                    </a:lnTo>
                    <a:lnTo>
                      <a:pt x="777" y="1303"/>
                    </a:lnTo>
                    <a:lnTo>
                      <a:pt x="764" y="1274"/>
                    </a:lnTo>
                    <a:lnTo>
                      <a:pt x="751" y="1244"/>
                    </a:lnTo>
                    <a:lnTo>
                      <a:pt x="741" y="1215"/>
                    </a:lnTo>
                    <a:lnTo>
                      <a:pt x="717" y="1153"/>
                    </a:lnTo>
                    <a:lnTo>
                      <a:pt x="689" y="1087"/>
                    </a:lnTo>
                    <a:lnTo>
                      <a:pt x="656" y="1016"/>
                    </a:lnTo>
                    <a:lnTo>
                      <a:pt x="621" y="943"/>
                    </a:lnTo>
                    <a:lnTo>
                      <a:pt x="583" y="869"/>
                    </a:lnTo>
                    <a:lnTo>
                      <a:pt x="543" y="794"/>
                    </a:lnTo>
                    <a:lnTo>
                      <a:pt x="500" y="719"/>
                    </a:lnTo>
                    <a:lnTo>
                      <a:pt x="457" y="645"/>
                    </a:lnTo>
                    <a:lnTo>
                      <a:pt x="413" y="574"/>
                    </a:lnTo>
                    <a:lnTo>
                      <a:pt x="369" y="507"/>
                    </a:lnTo>
                    <a:lnTo>
                      <a:pt x="326" y="444"/>
                    </a:lnTo>
                    <a:lnTo>
                      <a:pt x="283" y="387"/>
                    </a:lnTo>
                    <a:lnTo>
                      <a:pt x="262" y="361"/>
                    </a:lnTo>
                    <a:lnTo>
                      <a:pt x="242" y="336"/>
                    </a:lnTo>
                    <a:lnTo>
                      <a:pt x="222" y="313"/>
                    </a:lnTo>
                    <a:lnTo>
                      <a:pt x="202" y="292"/>
                    </a:lnTo>
                    <a:lnTo>
                      <a:pt x="183" y="273"/>
                    </a:lnTo>
                    <a:lnTo>
                      <a:pt x="166" y="257"/>
                    </a:lnTo>
                    <a:lnTo>
                      <a:pt x="148" y="243"/>
                    </a:lnTo>
                    <a:lnTo>
                      <a:pt x="132" y="232"/>
                    </a:lnTo>
                    <a:lnTo>
                      <a:pt x="105" y="211"/>
                    </a:lnTo>
                    <a:lnTo>
                      <a:pt x="80" y="190"/>
                    </a:lnTo>
                    <a:lnTo>
                      <a:pt x="57" y="170"/>
                    </a:lnTo>
                    <a:lnTo>
                      <a:pt x="40" y="151"/>
                    </a:lnTo>
                    <a:lnTo>
                      <a:pt x="26" y="132"/>
                    </a:lnTo>
                    <a:lnTo>
                      <a:pt x="15" y="115"/>
                    </a:lnTo>
                    <a:lnTo>
                      <a:pt x="10" y="106"/>
                    </a:lnTo>
                    <a:lnTo>
                      <a:pt x="6" y="98"/>
                    </a:lnTo>
                    <a:lnTo>
                      <a:pt x="4" y="91"/>
                    </a:lnTo>
                    <a:lnTo>
                      <a:pt x="2" y="82"/>
                    </a:lnTo>
                    <a:lnTo>
                      <a:pt x="1" y="75"/>
                    </a:lnTo>
                    <a:lnTo>
                      <a:pt x="0" y="68"/>
                    </a:lnTo>
                    <a:lnTo>
                      <a:pt x="0" y="61"/>
                    </a:lnTo>
                    <a:lnTo>
                      <a:pt x="1" y="55"/>
                    </a:lnTo>
                    <a:lnTo>
                      <a:pt x="2" y="49"/>
                    </a:lnTo>
                    <a:lnTo>
                      <a:pt x="5" y="42"/>
                    </a:lnTo>
                    <a:lnTo>
                      <a:pt x="9" y="37"/>
                    </a:lnTo>
                    <a:lnTo>
                      <a:pt x="12" y="32"/>
                    </a:lnTo>
                    <a:lnTo>
                      <a:pt x="16" y="27"/>
                    </a:lnTo>
                    <a:lnTo>
                      <a:pt x="21" y="22"/>
                    </a:lnTo>
                    <a:lnTo>
                      <a:pt x="27" y="19"/>
                    </a:lnTo>
                    <a:lnTo>
                      <a:pt x="32" y="15"/>
                    </a:lnTo>
                    <a:lnTo>
                      <a:pt x="47" y="9"/>
                    </a:lnTo>
                    <a:lnTo>
                      <a:pt x="64" y="5"/>
                    </a:lnTo>
                    <a:lnTo>
                      <a:pt x="82" y="2"/>
                    </a:lnTo>
                    <a:lnTo>
                      <a:pt x="102" y="1"/>
                    </a:lnTo>
                    <a:lnTo>
                      <a:pt x="122" y="0"/>
                    </a:lnTo>
                    <a:lnTo>
                      <a:pt x="142" y="1"/>
                    </a:lnTo>
                    <a:lnTo>
                      <a:pt x="163" y="2"/>
                    </a:lnTo>
                    <a:lnTo>
                      <a:pt x="185" y="5"/>
                    </a:lnTo>
                    <a:lnTo>
                      <a:pt x="207" y="7"/>
                    </a:lnTo>
                    <a:lnTo>
                      <a:pt x="230" y="12"/>
                    </a:lnTo>
                    <a:lnTo>
                      <a:pt x="252" y="17"/>
                    </a:lnTo>
                    <a:lnTo>
                      <a:pt x="274" y="24"/>
                    </a:lnTo>
                    <a:lnTo>
                      <a:pt x="297" y="31"/>
                    </a:lnTo>
                    <a:lnTo>
                      <a:pt x="319" y="40"/>
                    </a:lnTo>
                    <a:lnTo>
                      <a:pt x="342" y="49"/>
                    </a:lnTo>
                    <a:lnTo>
                      <a:pt x="364" y="60"/>
                    </a:lnTo>
                    <a:lnTo>
                      <a:pt x="387" y="71"/>
                    </a:lnTo>
                    <a:lnTo>
                      <a:pt x="409" y="83"/>
                    </a:lnTo>
                    <a:close/>
                  </a:path>
                </a:pathLst>
              </a:custGeom>
              <a:noFill/>
              <a:ln w="3175">
                <a:solidFill>
                  <a:srgbClr val="1F1A17"/>
                </a:solidFill>
                <a:round/>
                <a:headEnd/>
                <a:tailEnd/>
              </a:ln>
            </p:spPr>
            <p:txBody>
              <a:bodyPr/>
              <a:lstStyle/>
              <a:p>
                <a:endParaRPr lang="en-US"/>
              </a:p>
            </p:txBody>
          </p:sp>
          <p:sp>
            <p:nvSpPr>
              <p:cNvPr id="1584" name="Freeform 133"/>
              <p:cNvSpPr>
                <a:spLocks/>
              </p:cNvSpPr>
              <p:nvPr/>
            </p:nvSpPr>
            <p:spPr bwMode="auto">
              <a:xfrm>
                <a:off x="3101" y="835"/>
                <a:ext cx="125" cy="98"/>
              </a:xfrm>
              <a:custGeom>
                <a:avLst/>
                <a:gdLst>
                  <a:gd name="T0" fmla="*/ 220 w 623"/>
                  <a:gd name="T1" fmla="*/ 3 h 486"/>
                  <a:gd name="T2" fmla="*/ 211 w 623"/>
                  <a:gd name="T3" fmla="*/ 22 h 486"/>
                  <a:gd name="T4" fmla="*/ 208 w 623"/>
                  <a:gd name="T5" fmla="*/ 43 h 486"/>
                  <a:gd name="T6" fmla="*/ 210 w 623"/>
                  <a:gd name="T7" fmla="*/ 60 h 486"/>
                  <a:gd name="T8" fmla="*/ 219 w 623"/>
                  <a:gd name="T9" fmla="*/ 78 h 486"/>
                  <a:gd name="T10" fmla="*/ 235 w 623"/>
                  <a:gd name="T11" fmla="*/ 95 h 486"/>
                  <a:gd name="T12" fmla="*/ 279 w 623"/>
                  <a:gd name="T13" fmla="*/ 125 h 486"/>
                  <a:gd name="T14" fmla="*/ 342 w 623"/>
                  <a:gd name="T15" fmla="*/ 173 h 486"/>
                  <a:gd name="T16" fmla="*/ 391 w 623"/>
                  <a:gd name="T17" fmla="*/ 214 h 486"/>
                  <a:gd name="T18" fmla="*/ 445 w 623"/>
                  <a:gd name="T19" fmla="*/ 263 h 486"/>
                  <a:gd name="T20" fmla="*/ 498 w 623"/>
                  <a:gd name="T21" fmla="*/ 316 h 486"/>
                  <a:gd name="T22" fmla="*/ 552 w 623"/>
                  <a:gd name="T23" fmla="*/ 376 h 486"/>
                  <a:gd name="T24" fmla="*/ 601 w 623"/>
                  <a:gd name="T25" fmla="*/ 441 h 486"/>
                  <a:gd name="T26" fmla="*/ 623 w 623"/>
                  <a:gd name="T27" fmla="*/ 477 h 486"/>
                  <a:gd name="T28" fmla="*/ 622 w 623"/>
                  <a:gd name="T29" fmla="*/ 483 h 486"/>
                  <a:gd name="T30" fmla="*/ 617 w 623"/>
                  <a:gd name="T31" fmla="*/ 486 h 486"/>
                  <a:gd name="T32" fmla="*/ 609 w 623"/>
                  <a:gd name="T33" fmla="*/ 483 h 486"/>
                  <a:gd name="T34" fmla="*/ 594 w 623"/>
                  <a:gd name="T35" fmla="*/ 473 h 486"/>
                  <a:gd name="T36" fmla="*/ 573 w 623"/>
                  <a:gd name="T37" fmla="*/ 452 h 486"/>
                  <a:gd name="T38" fmla="*/ 542 w 623"/>
                  <a:gd name="T39" fmla="*/ 419 h 486"/>
                  <a:gd name="T40" fmla="*/ 503 w 623"/>
                  <a:gd name="T41" fmla="*/ 371 h 486"/>
                  <a:gd name="T42" fmla="*/ 461 w 623"/>
                  <a:gd name="T43" fmla="*/ 325 h 486"/>
                  <a:gd name="T44" fmla="*/ 416 w 623"/>
                  <a:gd name="T45" fmla="*/ 280 h 486"/>
                  <a:gd name="T46" fmla="*/ 370 w 623"/>
                  <a:gd name="T47" fmla="*/ 239 h 486"/>
                  <a:gd name="T48" fmla="*/ 324 w 623"/>
                  <a:gd name="T49" fmla="*/ 201 h 486"/>
                  <a:gd name="T50" fmla="*/ 280 w 623"/>
                  <a:gd name="T51" fmla="*/ 169 h 486"/>
                  <a:gd name="T52" fmla="*/ 239 w 623"/>
                  <a:gd name="T53" fmla="*/ 141 h 486"/>
                  <a:gd name="T54" fmla="*/ 204 w 623"/>
                  <a:gd name="T55" fmla="*/ 122 h 486"/>
                  <a:gd name="T56" fmla="*/ 156 w 623"/>
                  <a:gd name="T57" fmla="*/ 99 h 486"/>
                  <a:gd name="T58" fmla="*/ 94 w 623"/>
                  <a:gd name="T59" fmla="*/ 65 h 486"/>
                  <a:gd name="T60" fmla="*/ 38 w 623"/>
                  <a:gd name="T61" fmla="*/ 34 h 486"/>
                  <a:gd name="T62" fmla="*/ 4 w 623"/>
                  <a:gd name="T63" fmla="*/ 13 h 486"/>
                  <a:gd name="T64" fmla="*/ 223 w 623"/>
                  <a:gd name="T65" fmla="*/ 0 h 4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3"/>
                  <a:gd name="T100" fmla="*/ 0 h 486"/>
                  <a:gd name="T101" fmla="*/ 623 w 623"/>
                  <a:gd name="T102" fmla="*/ 486 h 4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3" h="486">
                    <a:moveTo>
                      <a:pt x="223" y="0"/>
                    </a:moveTo>
                    <a:lnTo>
                      <a:pt x="220" y="3"/>
                    </a:lnTo>
                    <a:lnTo>
                      <a:pt x="216" y="10"/>
                    </a:lnTo>
                    <a:lnTo>
                      <a:pt x="211" y="22"/>
                    </a:lnTo>
                    <a:lnTo>
                      <a:pt x="209" y="35"/>
                    </a:lnTo>
                    <a:lnTo>
                      <a:pt x="208" y="43"/>
                    </a:lnTo>
                    <a:lnTo>
                      <a:pt x="209" y="52"/>
                    </a:lnTo>
                    <a:lnTo>
                      <a:pt x="210" y="60"/>
                    </a:lnTo>
                    <a:lnTo>
                      <a:pt x="214" y="69"/>
                    </a:lnTo>
                    <a:lnTo>
                      <a:pt x="219" y="78"/>
                    </a:lnTo>
                    <a:lnTo>
                      <a:pt x="226" y="87"/>
                    </a:lnTo>
                    <a:lnTo>
                      <a:pt x="235" y="95"/>
                    </a:lnTo>
                    <a:lnTo>
                      <a:pt x="248" y="104"/>
                    </a:lnTo>
                    <a:lnTo>
                      <a:pt x="279" y="125"/>
                    </a:lnTo>
                    <a:lnTo>
                      <a:pt x="319" y="155"/>
                    </a:lnTo>
                    <a:lnTo>
                      <a:pt x="342" y="173"/>
                    </a:lnTo>
                    <a:lnTo>
                      <a:pt x="366" y="193"/>
                    </a:lnTo>
                    <a:lnTo>
                      <a:pt x="391" y="214"/>
                    </a:lnTo>
                    <a:lnTo>
                      <a:pt x="418" y="238"/>
                    </a:lnTo>
                    <a:lnTo>
                      <a:pt x="445" y="263"/>
                    </a:lnTo>
                    <a:lnTo>
                      <a:pt x="472" y="289"/>
                    </a:lnTo>
                    <a:lnTo>
                      <a:pt x="498" y="316"/>
                    </a:lnTo>
                    <a:lnTo>
                      <a:pt x="526" y="346"/>
                    </a:lnTo>
                    <a:lnTo>
                      <a:pt x="552" y="376"/>
                    </a:lnTo>
                    <a:lnTo>
                      <a:pt x="577" y="409"/>
                    </a:lnTo>
                    <a:lnTo>
                      <a:pt x="601" y="441"/>
                    </a:lnTo>
                    <a:lnTo>
                      <a:pt x="622" y="475"/>
                    </a:lnTo>
                    <a:lnTo>
                      <a:pt x="623" y="477"/>
                    </a:lnTo>
                    <a:lnTo>
                      <a:pt x="622" y="481"/>
                    </a:lnTo>
                    <a:lnTo>
                      <a:pt x="622" y="483"/>
                    </a:lnTo>
                    <a:lnTo>
                      <a:pt x="619" y="485"/>
                    </a:lnTo>
                    <a:lnTo>
                      <a:pt x="617" y="486"/>
                    </a:lnTo>
                    <a:lnTo>
                      <a:pt x="614" y="485"/>
                    </a:lnTo>
                    <a:lnTo>
                      <a:pt x="609" y="483"/>
                    </a:lnTo>
                    <a:lnTo>
                      <a:pt x="603" y="480"/>
                    </a:lnTo>
                    <a:lnTo>
                      <a:pt x="594" y="473"/>
                    </a:lnTo>
                    <a:lnTo>
                      <a:pt x="584" y="465"/>
                    </a:lnTo>
                    <a:lnTo>
                      <a:pt x="573" y="452"/>
                    </a:lnTo>
                    <a:lnTo>
                      <a:pt x="559" y="437"/>
                    </a:lnTo>
                    <a:lnTo>
                      <a:pt x="542" y="419"/>
                    </a:lnTo>
                    <a:lnTo>
                      <a:pt x="523" y="396"/>
                    </a:lnTo>
                    <a:lnTo>
                      <a:pt x="503" y="371"/>
                    </a:lnTo>
                    <a:lnTo>
                      <a:pt x="482" y="349"/>
                    </a:lnTo>
                    <a:lnTo>
                      <a:pt x="461" y="325"/>
                    </a:lnTo>
                    <a:lnTo>
                      <a:pt x="438" y="302"/>
                    </a:lnTo>
                    <a:lnTo>
                      <a:pt x="416" y="280"/>
                    </a:lnTo>
                    <a:lnTo>
                      <a:pt x="392" y="259"/>
                    </a:lnTo>
                    <a:lnTo>
                      <a:pt x="370" y="239"/>
                    </a:lnTo>
                    <a:lnTo>
                      <a:pt x="346" y="220"/>
                    </a:lnTo>
                    <a:lnTo>
                      <a:pt x="324" y="201"/>
                    </a:lnTo>
                    <a:lnTo>
                      <a:pt x="301" y="184"/>
                    </a:lnTo>
                    <a:lnTo>
                      <a:pt x="280" y="169"/>
                    </a:lnTo>
                    <a:lnTo>
                      <a:pt x="259" y="154"/>
                    </a:lnTo>
                    <a:lnTo>
                      <a:pt x="239" y="141"/>
                    </a:lnTo>
                    <a:lnTo>
                      <a:pt x="220" y="130"/>
                    </a:lnTo>
                    <a:lnTo>
                      <a:pt x="204" y="122"/>
                    </a:lnTo>
                    <a:lnTo>
                      <a:pt x="188" y="114"/>
                    </a:lnTo>
                    <a:lnTo>
                      <a:pt x="156" y="99"/>
                    </a:lnTo>
                    <a:lnTo>
                      <a:pt x="125" y="83"/>
                    </a:lnTo>
                    <a:lnTo>
                      <a:pt x="94" y="65"/>
                    </a:lnTo>
                    <a:lnTo>
                      <a:pt x="64" y="49"/>
                    </a:lnTo>
                    <a:lnTo>
                      <a:pt x="38" y="34"/>
                    </a:lnTo>
                    <a:lnTo>
                      <a:pt x="18" y="22"/>
                    </a:lnTo>
                    <a:lnTo>
                      <a:pt x="4" y="13"/>
                    </a:lnTo>
                    <a:lnTo>
                      <a:pt x="0" y="10"/>
                    </a:lnTo>
                    <a:lnTo>
                      <a:pt x="223" y="0"/>
                    </a:lnTo>
                    <a:close/>
                  </a:path>
                </a:pathLst>
              </a:custGeom>
              <a:solidFill>
                <a:srgbClr val="DFDDC9"/>
              </a:solidFill>
              <a:ln w="9525">
                <a:noFill/>
                <a:round/>
                <a:headEnd/>
                <a:tailEnd/>
              </a:ln>
            </p:spPr>
            <p:txBody>
              <a:bodyPr/>
              <a:lstStyle/>
              <a:p>
                <a:endParaRPr lang="en-US"/>
              </a:p>
            </p:txBody>
          </p:sp>
          <p:sp>
            <p:nvSpPr>
              <p:cNvPr id="1585" name="Freeform 134"/>
              <p:cNvSpPr>
                <a:spLocks/>
              </p:cNvSpPr>
              <p:nvPr/>
            </p:nvSpPr>
            <p:spPr bwMode="auto">
              <a:xfrm>
                <a:off x="3017" y="818"/>
                <a:ext cx="130" cy="387"/>
              </a:xfrm>
              <a:custGeom>
                <a:avLst/>
                <a:gdLst>
                  <a:gd name="T0" fmla="*/ 406 w 649"/>
                  <a:gd name="T1" fmla="*/ 291 h 1936"/>
                  <a:gd name="T2" fmla="*/ 477 w 649"/>
                  <a:gd name="T3" fmla="*/ 493 h 1936"/>
                  <a:gd name="T4" fmla="*/ 551 w 649"/>
                  <a:gd name="T5" fmla="*/ 739 h 1936"/>
                  <a:gd name="T6" fmla="*/ 604 w 649"/>
                  <a:gd name="T7" fmla="*/ 964 h 1936"/>
                  <a:gd name="T8" fmla="*/ 628 w 649"/>
                  <a:gd name="T9" fmla="*/ 1102 h 1936"/>
                  <a:gd name="T10" fmla="*/ 644 w 649"/>
                  <a:gd name="T11" fmla="*/ 1239 h 1936"/>
                  <a:gd name="T12" fmla="*/ 649 w 649"/>
                  <a:gd name="T13" fmla="*/ 1374 h 1936"/>
                  <a:gd name="T14" fmla="*/ 642 w 649"/>
                  <a:gd name="T15" fmla="*/ 1503 h 1936"/>
                  <a:gd name="T16" fmla="*/ 624 w 649"/>
                  <a:gd name="T17" fmla="*/ 1614 h 1936"/>
                  <a:gd name="T18" fmla="*/ 601 w 649"/>
                  <a:gd name="T19" fmla="*/ 1705 h 1936"/>
                  <a:gd name="T20" fmla="*/ 571 w 649"/>
                  <a:gd name="T21" fmla="*/ 1779 h 1936"/>
                  <a:gd name="T22" fmla="*/ 534 w 649"/>
                  <a:gd name="T23" fmla="*/ 1836 h 1936"/>
                  <a:gd name="T24" fmla="*/ 496 w 649"/>
                  <a:gd name="T25" fmla="*/ 1877 h 1936"/>
                  <a:gd name="T26" fmla="*/ 456 w 649"/>
                  <a:gd name="T27" fmla="*/ 1907 h 1936"/>
                  <a:gd name="T28" fmla="*/ 413 w 649"/>
                  <a:gd name="T29" fmla="*/ 1926 h 1936"/>
                  <a:gd name="T30" fmla="*/ 372 w 649"/>
                  <a:gd name="T31" fmla="*/ 1935 h 1936"/>
                  <a:gd name="T32" fmla="*/ 332 w 649"/>
                  <a:gd name="T33" fmla="*/ 1936 h 1936"/>
                  <a:gd name="T34" fmla="*/ 274 w 649"/>
                  <a:gd name="T35" fmla="*/ 1927 h 1936"/>
                  <a:gd name="T36" fmla="*/ 241 w 649"/>
                  <a:gd name="T37" fmla="*/ 1908 h 1936"/>
                  <a:gd name="T38" fmla="*/ 213 w 649"/>
                  <a:gd name="T39" fmla="*/ 1877 h 1936"/>
                  <a:gd name="T40" fmla="*/ 186 w 649"/>
                  <a:gd name="T41" fmla="*/ 1834 h 1936"/>
                  <a:gd name="T42" fmla="*/ 156 w 649"/>
                  <a:gd name="T43" fmla="*/ 1761 h 1936"/>
                  <a:gd name="T44" fmla="*/ 121 w 649"/>
                  <a:gd name="T45" fmla="*/ 1628 h 1936"/>
                  <a:gd name="T46" fmla="*/ 95 w 649"/>
                  <a:gd name="T47" fmla="*/ 1478 h 1936"/>
                  <a:gd name="T48" fmla="*/ 77 w 649"/>
                  <a:gd name="T49" fmla="*/ 1323 h 1936"/>
                  <a:gd name="T50" fmla="*/ 67 w 649"/>
                  <a:gd name="T51" fmla="*/ 1155 h 1936"/>
                  <a:gd name="T52" fmla="*/ 64 w 649"/>
                  <a:gd name="T53" fmla="*/ 960 h 1936"/>
                  <a:gd name="T54" fmla="*/ 63 w 649"/>
                  <a:gd name="T55" fmla="*/ 755 h 1936"/>
                  <a:gd name="T56" fmla="*/ 60 w 649"/>
                  <a:gd name="T57" fmla="*/ 559 h 1936"/>
                  <a:gd name="T58" fmla="*/ 49 w 649"/>
                  <a:gd name="T59" fmla="*/ 388 h 1936"/>
                  <a:gd name="T60" fmla="*/ 33 w 649"/>
                  <a:gd name="T61" fmla="*/ 303 h 1936"/>
                  <a:gd name="T62" fmla="*/ 9 w 649"/>
                  <a:gd name="T63" fmla="*/ 194 h 1936"/>
                  <a:gd name="T64" fmla="*/ 0 w 649"/>
                  <a:gd name="T65" fmla="*/ 122 h 1936"/>
                  <a:gd name="T66" fmla="*/ 2 w 649"/>
                  <a:gd name="T67" fmla="*/ 74 h 1936"/>
                  <a:gd name="T68" fmla="*/ 8 w 649"/>
                  <a:gd name="T69" fmla="*/ 53 h 1936"/>
                  <a:gd name="T70" fmla="*/ 20 w 649"/>
                  <a:gd name="T71" fmla="*/ 36 h 1936"/>
                  <a:gd name="T72" fmla="*/ 43 w 649"/>
                  <a:gd name="T73" fmla="*/ 21 h 1936"/>
                  <a:gd name="T74" fmla="*/ 72 w 649"/>
                  <a:gd name="T75" fmla="*/ 9 h 1936"/>
                  <a:gd name="T76" fmla="*/ 108 w 649"/>
                  <a:gd name="T77" fmla="*/ 1 h 1936"/>
                  <a:gd name="T78" fmla="*/ 148 w 649"/>
                  <a:gd name="T79" fmla="*/ 0 h 1936"/>
                  <a:gd name="T80" fmla="*/ 191 w 649"/>
                  <a:gd name="T81" fmla="*/ 6 h 1936"/>
                  <a:gd name="T82" fmla="*/ 234 w 649"/>
                  <a:gd name="T83" fmla="*/ 24 h 1936"/>
                  <a:gd name="T84" fmla="*/ 276 w 649"/>
                  <a:gd name="T85" fmla="*/ 51 h 1936"/>
                  <a:gd name="T86" fmla="*/ 315 w 649"/>
                  <a:gd name="T87" fmla="*/ 91 h 1936"/>
                  <a:gd name="T88" fmla="*/ 350 w 649"/>
                  <a:gd name="T89" fmla="*/ 146 h 19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9"/>
                  <a:gd name="T136" fmla="*/ 0 h 1936"/>
                  <a:gd name="T137" fmla="*/ 649 w 649"/>
                  <a:gd name="T138" fmla="*/ 1936 h 19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9" h="1936">
                    <a:moveTo>
                      <a:pt x="369" y="191"/>
                    </a:moveTo>
                    <a:lnTo>
                      <a:pt x="386" y="237"/>
                    </a:lnTo>
                    <a:lnTo>
                      <a:pt x="406" y="291"/>
                    </a:lnTo>
                    <a:lnTo>
                      <a:pt x="428" y="352"/>
                    </a:lnTo>
                    <a:lnTo>
                      <a:pt x="452" y="419"/>
                    </a:lnTo>
                    <a:lnTo>
                      <a:pt x="477" y="493"/>
                    </a:lnTo>
                    <a:lnTo>
                      <a:pt x="502" y="570"/>
                    </a:lnTo>
                    <a:lnTo>
                      <a:pt x="527" y="653"/>
                    </a:lnTo>
                    <a:lnTo>
                      <a:pt x="551" y="739"/>
                    </a:lnTo>
                    <a:lnTo>
                      <a:pt x="574" y="828"/>
                    </a:lnTo>
                    <a:lnTo>
                      <a:pt x="594" y="919"/>
                    </a:lnTo>
                    <a:lnTo>
                      <a:pt x="604" y="964"/>
                    </a:lnTo>
                    <a:lnTo>
                      <a:pt x="613" y="1010"/>
                    </a:lnTo>
                    <a:lnTo>
                      <a:pt x="622" y="1056"/>
                    </a:lnTo>
                    <a:lnTo>
                      <a:pt x="628" y="1102"/>
                    </a:lnTo>
                    <a:lnTo>
                      <a:pt x="634" y="1148"/>
                    </a:lnTo>
                    <a:lnTo>
                      <a:pt x="639" y="1195"/>
                    </a:lnTo>
                    <a:lnTo>
                      <a:pt x="644" y="1239"/>
                    </a:lnTo>
                    <a:lnTo>
                      <a:pt x="647" y="1286"/>
                    </a:lnTo>
                    <a:lnTo>
                      <a:pt x="648" y="1331"/>
                    </a:lnTo>
                    <a:lnTo>
                      <a:pt x="649" y="1374"/>
                    </a:lnTo>
                    <a:lnTo>
                      <a:pt x="648" y="1418"/>
                    </a:lnTo>
                    <a:lnTo>
                      <a:pt x="646" y="1462"/>
                    </a:lnTo>
                    <a:lnTo>
                      <a:pt x="642" y="1503"/>
                    </a:lnTo>
                    <a:lnTo>
                      <a:pt x="637" y="1543"/>
                    </a:lnTo>
                    <a:lnTo>
                      <a:pt x="631" y="1579"/>
                    </a:lnTo>
                    <a:lnTo>
                      <a:pt x="624" y="1614"/>
                    </a:lnTo>
                    <a:lnTo>
                      <a:pt x="617" y="1646"/>
                    </a:lnTo>
                    <a:lnTo>
                      <a:pt x="609" y="1678"/>
                    </a:lnTo>
                    <a:lnTo>
                      <a:pt x="601" y="1705"/>
                    </a:lnTo>
                    <a:lnTo>
                      <a:pt x="591" y="1732"/>
                    </a:lnTo>
                    <a:lnTo>
                      <a:pt x="581" y="1756"/>
                    </a:lnTo>
                    <a:lnTo>
                      <a:pt x="571" y="1779"/>
                    </a:lnTo>
                    <a:lnTo>
                      <a:pt x="558" y="1800"/>
                    </a:lnTo>
                    <a:lnTo>
                      <a:pt x="547" y="1819"/>
                    </a:lnTo>
                    <a:lnTo>
                      <a:pt x="534" y="1836"/>
                    </a:lnTo>
                    <a:lnTo>
                      <a:pt x="522" y="1851"/>
                    </a:lnTo>
                    <a:lnTo>
                      <a:pt x="510" y="1865"/>
                    </a:lnTo>
                    <a:lnTo>
                      <a:pt x="496" y="1877"/>
                    </a:lnTo>
                    <a:lnTo>
                      <a:pt x="483" y="1888"/>
                    </a:lnTo>
                    <a:lnTo>
                      <a:pt x="470" y="1898"/>
                    </a:lnTo>
                    <a:lnTo>
                      <a:pt x="456" y="1907"/>
                    </a:lnTo>
                    <a:lnTo>
                      <a:pt x="442" y="1915"/>
                    </a:lnTo>
                    <a:lnTo>
                      <a:pt x="427" y="1920"/>
                    </a:lnTo>
                    <a:lnTo>
                      <a:pt x="413" y="1926"/>
                    </a:lnTo>
                    <a:lnTo>
                      <a:pt x="400" y="1930"/>
                    </a:lnTo>
                    <a:lnTo>
                      <a:pt x="386" y="1932"/>
                    </a:lnTo>
                    <a:lnTo>
                      <a:pt x="372" y="1935"/>
                    </a:lnTo>
                    <a:lnTo>
                      <a:pt x="359" y="1936"/>
                    </a:lnTo>
                    <a:lnTo>
                      <a:pt x="346" y="1936"/>
                    </a:lnTo>
                    <a:lnTo>
                      <a:pt x="332" y="1936"/>
                    </a:lnTo>
                    <a:lnTo>
                      <a:pt x="307" y="1935"/>
                    </a:lnTo>
                    <a:lnTo>
                      <a:pt x="285" y="1931"/>
                    </a:lnTo>
                    <a:lnTo>
                      <a:pt x="274" y="1927"/>
                    </a:lnTo>
                    <a:lnTo>
                      <a:pt x="262" y="1922"/>
                    </a:lnTo>
                    <a:lnTo>
                      <a:pt x="251" y="1916"/>
                    </a:lnTo>
                    <a:lnTo>
                      <a:pt x="241" y="1908"/>
                    </a:lnTo>
                    <a:lnTo>
                      <a:pt x="231" y="1900"/>
                    </a:lnTo>
                    <a:lnTo>
                      <a:pt x="221" y="1888"/>
                    </a:lnTo>
                    <a:lnTo>
                      <a:pt x="213" y="1877"/>
                    </a:lnTo>
                    <a:lnTo>
                      <a:pt x="204" y="1864"/>
                    </a:lnTo>
                    <a:lnTo>
                      <a:pt x="195" y="1849"/>
                    </a:lnTo>
                    <a:lnTo>
                      <a:pt x="186" y="1834"/>
                    </a:lnTo>
                    <a:lnTo>
                      <a:pt x="179" y="1817"/>
                    </a:lnTo>
                    <a:lnTo>
                      <a:pt x="171" y="1799"/>
                    </a:lnTo>
                    <a:lnTo>
                      <a:pt x="156" y="1761"/>
                    </a:lnTo>
                    <a:lnTo>
                      <a:pt x="144" y="1720"/>
                    </a:lnTo>
                    <a:lnTo>
                      <a:pt x="131" y="1675"/>
                    </a:lnTo>
                    <a:lnTo>
                      <a:pt x="121" y="1628"/>
                    </a:lnTo>
                    <a:lnTo>
                      <a:pt x="111" y="1579"/>
                    </a:lnTo>
                    <a:lnTo>
                      <a:pt x="103" y="1529"/>
                    </a:lnTo>
                    <a:lnTo>
                      <a:pt x="95" y="1478"/>
                    </a:lnTo>
                    <a:lnTo>
                      <a:pt x="88" y="1425"/>
                    </a:lnTo>
                    <a:lnTo>
                      <a:pt x="82" y="1374"/>
                    </a:lnTo>
                    <a:lnTo>
                      <a:pt x="77" y="1323"/>
                    </a:lnTo>
                    <a:lnTo>
                      <a:pt x="72" y="1271"/>
                    </a:lnTo>
                    <a:lnTo>
                      <a:pt x="69" y="1215"/>
                    </a:lnTo>
                    <a:lnTo>
                      <a:pt x="67" y="1155"/>
                    </a:lnTo>
                    <a:lnTo>
                      <a:pt x="64" y="1091"/>
                    </a:lnTo>
                    <a:lnTo>
                      <a:pt x="64" y="1026"/>
                    </a:lnTo>
                    <a:lnTo>
                      <a:pt x="64" y="960"/>
                    </a:lnTo>
                    <a:lnTo>
                      <a:pt x="63" y="891"/>
                    </a:lnTo>
                    <a:lnTo>
                      <a:pt x="63" y="824"/>
                    </a:lnTo>
                    <a:lnTo>
                      <a:pt x="63" y="755"/>
                    </a:lnTo>
                    <a:lnTo>
                      <a:pt x="63" y="689"/>
                    </a:lnTo>
                    <a:lnTo>
                      <a:pt x="62" y="623"/>
                    </a:lnTo>
                    <a:lnTo>
                      <a:pt x="60" y="559"/>
                    </a:lnTo>
                    <a:lnTo>
                      <a:pt x="58" y="499"/>
                    </a:lnTo>
                    <a:lnTo>
                      <a:pt x="54" y="442"/>
                    </a:lnTo>
                    <a:lnTo>
                      <a:pt x="49" y="388"/>
                    </a:lnTo>
                    <a:lnTo>
                      <a:pt x="43" y="340"/>
                    </a:lnTo>
                    <a:lnTo>
                      <a:pt x="39" y="330"/>
                    </a:lnTo>
                    <a:lnTo>
                      <a:pt x="33" y="303"/>
                    </a:lnTo>
                    <a:lnTo>
                      <a:pt x="24" y="265"/>
                    </a:lnTo>
                    <a:lnTo>
                      <a:pt x="14" y="219"/>
                    </a:lnTo>
                    <a:lnTo>
                      <a:pt x="9" y="194"/>
                    </a:lnTo>
                    <a:lnTo>
                      <a:pt x="5" y="170"/>
                    </a:lnTo>
                    <a:lnTo>
                      <a:pt x="3" y="146"/>
                    </a:lnTo>
                    <a:lnTo>
                      <a:pt x="0" y="122"/>
                    </a:lnTo>
                    <a:lnTo>
                      <a:pt x="0" y="101"/>
                    </a:lnTo>
                    <a:lnTo>
                      <a:pt x="0" y="82"/>
                    </a:lnTo>
                    <a:lnTo>
                      <a:pt x="2" y="74"/>
                    </a:lnTo>
                    <a:lnTo>
                      <a:pt x="3" y="66"/>
                    </a:lnTo>
                    <a:lnTo>
                      <a:pt x="5" y="59"/>
                    </a:lnTo>
                    <a:lnTo>
                      <a:pt x="8" y="53"/>
                    </a:lnTo>
                    <a:lnTo>
                      <a:pt x="10" y="48"/>
                    </a:lnTo>
                    <a:lnTo>
                      <a:pt x="15" y="41"/>
                    </a:lnTo>
                    <a:lnTo>
                      <a:pt x="20" y="36"/>
                    </a:lnTo>
                    <a:lnTo>
                      <a:pt x="27" y="31"/>
                    </a:lnTo>
                    <a:lnTo>
                      <a:pt x="34" y="26"/>
                    </a:lnTo>
                    <a:lnTo>
                      <a:pt x="43" y="21"/>
                    </a:lnTo>
                    <a:lnTo>
                      <a:pt x="52" y="16"/>
                    </a:lnTo>
                    <a:lnTo>
                      <a:pt x="62" y="13"/>
                    </a:lnTo>
                    <a:lnTo>
                      <a:pt x="72" y="9"/>
                    </a:lnTo>
                    <a:lnTo>
                      <a:pt x="84" y="6"/>
                    </a:lnTo>
                    <a:lnTo>
                      <a:pt x="95" y="4"/>
                    </a:lnTo>
                    <a:lnTo>
                      <a:pt x="108" y="1"/>
                    </a:lnTo>
                    <a:lnTo>
                      <a:pt x="121" y="0"/>
                    </a:lnTo>
                    <a:lnTo>
                      <a:pt x="134" y="0"/>
                    </a:lnTo>
                    <a:lnTo>
                      <a:pt x="148" y="0"/>
                    </a:lnTo>
                    <a:lnTo>
                      <a:pt x="163" y="1"/>
                    </a:lnTo>
                    <a:lnTo>
                      <a:pt x="176" y="4"/>
                    </a:lnTo>
                    <a:lnTo>
                      <a:pt x="191" y="6"/>
                    </a:lnTo>
                    <a:lnTo>
                      <a:pt x="205" y="11"/>
                    </a:lnTo>
                    <a:lnTo>
                      <a:pt x="220" y="16"/>
                    </a:lnTo>
                    <a:lnTo>
                      <a:pt x="234" y="24"/>
                    </a:lnTo>
                    <a:lnTo>
                      <a:pt x="249" y="31"/>
                    </a:lnTo>
                    <a:lnTo>
                      <a:pt x="262" y="40"/>
                    </a:lnTo>
                    <a:lnTo>
                      <a:pt x="276" y="51"/>
                    </a:lnTo>
                    <a:lnTo>
                      <a:pt x="290" y="62"/>
                    </a:lnTo>
                    <a:lnTo>
                      <a:pt x="302" y="76"/>
                    </a:lnTo>
                    <a:lnTo>
                      <a:pt x="315" y="91"/>
                    </a:lnTo>
                    <a:lnTo>
                      <a:pt x="327" y="107"/>
                    </a:lnTo>
                    <a:lnTo>
                      <a:pt x="339" y="126"/>
                    </a:lnTo>
                    <a:lnTo>
                      <a:pt x="350" y="146"/>
                    </a:lnTo>
                    <a:lnTo>
                      <a:pt x="360" y="167"/>
                    </a:lnTo>
                    <a:lnTo>
                      <a:pt x="369" y="191"/>
                    </a:lnTo>
                    <a:close/>
                  </a:path>
                </a:pathLst>
              </a:custGeom>
              <a:solidFill>
                <a:srgbClr val="FFFEF1"/>
              </a:solidFill>
              <a:ln w="9525">
                <a:noFill/>
                <a:round/>
                <a:headEnd/>
                <a:tailEnd/>
              </a:ln>
            </p:spPr>
            <p:txBody>
              <a:bodyPr/>
              <a:lstStyle/>
              <a:p>
                <a:endParaRPr lang="en-US"/>
              </a:p>
            </p:txBody>
          </p:sp>
          <p:sp>
            <p:nvSpPr>
              <p:cNvPr id="1586" name="Freeform 135"/>
              <p:cNvSpPr>
                <a:spLocks/>
              </p:cNvSpPr>
              <p:nvPr/>
            </p:nvSpPr>
            <p:spPr bwMode="auto">
              <a:xfrm>
                <a:off x="3017" y="818"/>
                <a:ext cx="130" cy="387"/>
              </a:xfrm>
              <a:custGeom>
                <a:avLst/>
                <a:gdLst>
                  <a:gd name="T0" fmla="*/ 406 w 649"/>
                  <a:gd name="T1" fmla="*/ 291 h 1936"/>
                  <a:gd name="T2" fmla="*/ 477 w 649"/>
                  <a:gd name="T3" fmla="*/ 493 h 1936"/>
                  <a:gd name="T4" fmla="*/ 551 w 649"/>
                  <a:gd name="T5" fmla="*/ 739 h 1936"/>
                  <a:gd name="T6" fmla="*/ 604 w 649"/>
                  <a:gd name="T7" fmla="*/ 964 h 1936"/>
                  <a:gd name="T8" fmla="*/ 628 w 649"/>
                  <a:gd name="T9" fmla="*/ 1102 h 1936"/>
                  <a:gd name="T10" fmla="*/ 644 w 649"/>
                  <a:gd name="T11" fmla="*/ 1239 h 1936"/>
                  <a:gd name="T12" fmla="*/ 649 w 649"/>
                  <a:gd name="T13" fmla="*/ 1374 h 1936"/>
                  <a:gd name="T14" fmla="*/ 642 w 649"/>
                  <a:gd name="T15" fmla="*/ 1503 h 1936"/>
                  <a:gd name="T16" fmla="*/ 624 w 649"/>
                  <a:gd name="T17" fmla="*/ 1614 h 1936"/>
                  <a:gd name="T18" fmla="*/ 601 w 649"/>
                  <a:gd name="T19" fmla="*/ 1705 h 1936"/>
                  <a:gd name="T20" fmla="*/ 571 w 649"/>
                  <a:gd name="T21" fmla="*/ 1779 h 1936"/>
                  <a:gd name="T22" fmla="*/ 534 w 649"/>
                  <a:gd name="T23" fmla="*/ 1836 h 1936"/>
                  <a:gd name="T24" fmla="*/ 496 w 649"/>
                  <a:gd name="T25" fmla="*/ 1877 h 1936"/>
                  <a:gd name="T26" fmla="*/ 456 w 649"/>
                  <a:gd name="T27" fmla="*/ 1907 h 1936"/>
                  <a:gd name="T28" fmla="*/ 413 w 649"/>
                  <a:gd name="T29" fmla="*/ 1926 h 1936"/>
                  <a:gd name="T30" fmla="*/ 372 w 649"/>
                  <a:gd name="T31" fmla="*/ 1935 h 1936"/>
                  <a:gd name="T32" fmla="*/ 332 w 649"/>
                  <a:gd name="T33" fmla="*/ 1936 h 1936"/>
                  <a:gd name="T34" fmla="*/ 274 w 649"/>
                  <a:gd name="T35" fmla="*/ 1927 h 1936"/>
                  <a:gd name="T36" fmla="*/ 241 w 649"/>
                  <a:gd name="T37" fmla="*/ 1908 h 1936"/>
                  <a:gd name="T38" fmla="*/ 213 w 649"/>
                  <a:gd name="T39" fmla="*/ 1877 h 1936"/>
                  <a:gd name="T40" fmla="*/ 186 w 649"/>
                  <a:gd name="T41" fmla="*/ 1834 h 1936"/>
                  <a:gd name="T42" fmla="*/ 156 w 649"/>
                  <a:gd name="T43" fmla="*/ 1761 h 1936"/>
                  <a:gd name="T44" fmla="*/ 121 w 649"/>
                  <a:gd name="T45" fmla="*/ 1628 h 1936"/>
                  <a:gd name="T46" fmla="*/ 95 w 649"/>
                  <a:gd name="T47" fmla="*/ 1478 h 1936"/>
                  <a:gd name="T48" fmla="*/ 77 w 649"/>
                  <a:gd name="T49" fmla="*/ 1323 h 1936"/>
                  <a:gd name="T50" fmla="*/ 67 w 649"/>
                  <a:gd name="T51" fmla="*/ 1155 h 1936"/>
                  <a:gd name="T52" fmla="*/ 64 w 649"/>
                  <a:gd name="T53" fmla="*/ 960 h 1936"/>
                  <a:gd name="T54" fmla="*/ 63 w 649"/>
                  <a:gd name="T55" fmla="*/ 755 h 1936"/>
                  <a:gd name="T56" fmla="*/ 60 w 649"/>
                  <a:gd name="T57" fmla="*/ 559 h 1936"/>
                  <a:gd name="T58" fmla="*/ 49 w 649"/>
                  <a:gd name="T59" fmla="*/ 388 h 1936"/>
                  <a:gd name="T60" fmla="*/ 33 w 649"/>
                  <a:gd name="T61" fmla="*/ 303 h 1936"/>
                  <a:gd name="T62" fmla="*/ 9 w 649"/>
                  <a:gd name="T63" fmla="*/ 194 h 1936"/>
                  <a:gd name="T64" fmla="*/ 0 w 649"/>
                  <a:gd name="T65" fmla="*/ 122 h 1936"/>
                  <a:gd name="T66" fmla="*/ 2 w 649"/>
                  <a:gd name="T67" fmla="*/ 74 h 1936"/>
                  <a:gd name="T68" fmla="*/ 8 w 649"/>
                  <a:gd name="T69" fmla="*/ 53 h 1936"/>
                  <a:gd name="T70" fmla="*/ 20 w 649"/>
                  <a:gd name="T71" fmla="*/ 36 h 1936"/>
                  <a:gd name="T72" fmla="*/ 43 w 649"/>
                  <a:gd name="T73" fmla="*/ 21 h 1936"/>
                  <a:gd name="T74" fmla="*/ 72 w 649"/>
                  <a:gd name="T75" fmla="*/ 9 h 1936"/>
                  <a:gd name="T76" fmla="*/ 108 w 649"/>
                  <a:gd name="T77" fmla="*/ 1 h 1936"/>
                  <a:gd name="T78" fmla="*/ 148 w 649"/>
                  <a:gd name="T79" fmla="*/ 0 h 1936"/>
                  <a:gd name="T80" fmla="*/ 191 w 649"/>
                  <a:gd name="T81" fmla="*/ 6 h 1936"/>
                  <a:gd name="T82" fmla="*/ 234 w 649"/>
                  <a:gd name="T83" fmla="*/ 24 h 1936"/>
                  <a:gd name="T84" fmla="*/ 276 w 649"/>
                  <a:gd name="T85" fmla="*/ 51 h 1936"/>
                  <a:gd name="T86" fmla="*/ 315 w 649"/>
                  <a:gd name="T87" fmla="*/ 91 h 1936"/>
                  <a:gd name="T88" fmla="*/ 350 w 649"/>
                  <a:gd name="T89" fmla="*/ 146 h 19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9"/>
                  <a:gd name="T136" fmla="*/ 0 h 1936"/>
                  <a:gd name="T137" fmla="*/ 649 w 649"/>
                  <a:gd name="T138" fmla="*/ 1936 h 19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9" h="1936">
                    <a:moveTo>
                      <a:pt x="369" y="191"/>
                    </a:moveTo>
                    <a:lnTo>
                      <a:pt x="386" y="237"/>
                    </a:lnTo>
                    <a:lnTo>
                      <a:pt x="406" y="291"/>
                    </a:lnTo>
                    <a:lnTo>
                      <a:pt x="428" y="352"/>
                    </a:lnTo>
                    <a:lnTo>
                      <a:pt x="452" y="419"/>
                    </a:lnTo>
                    <a:lnTo>
                      <a:pt x="477" y="493"/>
                    </a:lnTo>
                    <a:lnTo>
                      <a:pt x="502" y="570"/>
                    </a:lnTo>
                    <a:lnTo>
                      <a:pt x="527" y="653"/>
                    </a:lnTo>
                    <a:lnTo>
                      <a:pt x="551" y="739"/>
                    </a:lnTo>
                    <a:lnTo>
                      <a:pt x="574" y="828"/>
                    </a:lnTo>
                    <a:lnTo>
                      <a:pt x="594" y="919"/>
                    </a:lnTo>
                    <a:lnTo>
                      <a:pt x="604" y="964"/>
                    </a:lnTo>
                    <a:lnTo>
                      <a:pt x="613" y="1010"/>
                    </a:lnTo>
                    <a:lnTo>
                      <a:pt x="622" y="1056"/>
                    </a:lnTo>
                    <a:lnTo>
                      <a:pt x="628" y="1102"/>
                    </a:lnTo>
                    <a:lnTo>
                      <a:pt x="634" y="1148"/>
                    </a:lnTo>
                    <a:lnTo>
                      <a:pt x="639" y="1195"/>
                    </a:lnTo>
                    <a:lnTo>
                      <a:pt x="644" y="1239"/>
                    </a:lnTo>
                    <a:lnTo>
                      <a:pt x="647" y="1286"/>
                    </a:lnTo>
                    <a:lnTo>
                      <a:pt x="648" y="1331"/>
                    </a:lnTo>
                    <a:lnTo>
                      <a:pt x="649" y="1374"/>
                    </a:lnTo>
                    <a:lnTo>
                      <a:pt x="648" y="1418"/>
                    </a:lnTo>
                    <a:lnTo>
                      <a:pt x="646" y="1462"/>
                    </a:lnTo>
                    <a:lnTo>
                      <a:pt x="642" y="1503"/>
                    </a:lnTo>
                    <a:lnTo>
                      <a:pt x="637" y="1543"/>
                    </a:lnTo>
                    <a:lnTo>
                      <a:pt x="631" y="1579"/>
                    </a:lnTo>
                    <a:lnTo>
                      <a:pt x="624" y="1614"/>
                    </a:lnTo>
                    <a:lnTo>
                      <a:pt x="617" y="1646"/>
                    </a:lnTo>
                    <a:lnTo>
                      <a:pt x="609" y="1678"/>
                    </a:lnTo>
                    <a:lnTo>
                      <a:pt x="601" y="1705"/>
                    </a:lnTo>
                    <a:lnTo>
                      <a:pt x="591" y="1732"/>
                    </a:lnTo>
                    <a:lnTo>
                      <a:pt x="581" y="1756"/>
                    </a:lnTo>
                    <a:lnTo>
                      <a:pt x="571" y="1779"/>
                    </a:lnTo>
                    <a:lnTo>
                      <a:pt x="558" y="1800"/>
                    </a:lnTo>
                    <a:lnTo>
                      <a:pt x="547" y="1819"/>
                    </a:lnTo>
                    <a:lnTo>
                      <a:pt x="534" y="1836"/>
                    </a:lnTo>
                    <a:lnTo>
                      <a:pt x="522" y="1851"/>
                    </a:lnTo>
                    <a:lnTo>
                      <a:pt x="510" y="1865"/>
                    </a:lnTo>
                    <a:lnTo>
                      <a:pt x="496" y="1877"/>
                    </a:lnTo>
                    <a:lnTo>
                      <a:pt x="483" y="1888"/>
                    </a:lnTo>
                    <a:lnTo>
                      <a:pt x="470" y="1898"/>
                    </a:lnTo>
                    <a:lnTo>
                      <a:pt x="456" y="1907"/>
                    </a:lnTo>
                    <a:lnTo>
                      <a:pt x="442" y="1915"/>
                    </a:lnTo>
                    <a:lnTo>
                      <a:pt x="427" y="1920"/>
                    </a:lnTo>
                    <a:lnTo>
                      <a:pt x="413" y="1926"/>
                    </a:lnTo>
                    <a:lnTo>
                      <a:pt x="400" y="1930"/>
                    </a:lnTo>
                    <a:lnTo>
                      <a:pt x="386" y="1932"/>
                    </a:lnTo>
                    <a:lnTo>
                      <a:pt x="372" y="1935"/>
                    </a:lnTo>
                    <a:lnTo>
                      <a:pt x="359" y="1936"/>
                    </a:lnTo>
                    <a:lnTo>
                      <a:pt x="346" y="1936"/>
                    </a:lnTo>
                    <a:lnTo>
                      <a:pt x="332" y="1936"/>
                    </a:lnTo>
                    <a:lnTo>
                      <a:pt x="307" y="1935"/>
                    </a:lnTo>
                    <a:lnTo>
                      <a:pt x="285" y="1931"/>
                    </a:lnTo>
                    <a:lnTo>
                      <a:pt x="274" y="1927"/>
                    </a:lnTo>
                    <a:lnTo>
                      <a:pt x="262" y="1922"/>
                    </a:lnTo>
                    <a:lnTo>
                      <a:pt x="251" y="1916"/>
                    </a:lnTo>
                    <a:lnTo>
                      <a:pt x="241" y="1908"/>
                    </a:lnTo>
                    <a:lnTo>
                      <a:pt x="231" y="1900"/>
                    </a:lnTo>
                    <a:lnTo>
                      <a:pt x="221" y="1888"/>
                    </a:lnTo>
                    <a:lnTo>
                      <a:pt x="213" y="1877"/>
                    </a:lnTo>
                    <a:lnTo>
                      <a:pt x="204" y="1864"/>
                    </a:lnTo>
                    <a:lnTo>
                      <a:pt x="195" y="1849"/>
                    </a:lnTo>
                    <a:lnTo>
                      <a:pt x="186" y="1834"/>
                    </a:lnTo>
                    <a:lnTo>
                      <a:pt x="179" y="1817"/>
                    </a:lnTo>
                    <a:lnTo>
                      <a:pt x="171" y="1799"/>
                    </a:lnTo>
                    <a:lnTo>
                      <a:pt x="156" y="1761"/>
                    </a:lnTo>
                    <a:lnTo>
                      <a:pt x="144" y="1720"/>
                    </a:lnTo>
                    <a:lnTo>
                      <a:pt x="131" y="1675"/>
                    </a:lnTo>
                    <a:lnTo>
                      <a:pt x="121" y="1628"/>
                    </a:lnTo>
                    <a:lnTo>
                      <a:pt x="111" y="1579"/>
                    </a:lnTo>
                    <a:lnTo>
                      <a:pt x="103" y="1529"/>
                    </a:lnTo>
                    <a:lnTo>
                      <a:pt x="95" y="1478"/>
                    </a:lnTo>
                    <a:lnTo>
                      <a:pt x="88" y="1425"/>
                    </a:lnTo>
                    <a:lnTo>
                      <a:pt x="82" y="1374"/>
                    </a:lnTo>
                    <a:lnTo>
                      <a:pt x="77" y="1323"/>
                    </a:lnTo>
                    <a:lnTo>
                      <a:pt x="72" y="1271"/>
                    </a:lnTo>
                    <a:lnTo>
                      <a:pt x="69" y="1215"/>
                    </a:lnTo>
                    <a:lnTo>
                      <a:pt x="67" y="1155"/>
                    </a:lnTo>
                    <a:lnTo>
                      <a:pt x="64" y="1091"/>
                    </a:lnTo>
                    <a:lnTo>
                      <a:pt x="64" y="1026"/>
                    </a:lnTo>
                    <a:lnTo>
                      <a:pt x="64" y="960"/>
                    </a:lnTo>
                    <a:lnTo>
                      <a:pt x="63" y="891"/>
                    </a:lnTo>
                    <a:lnTo>
                      <a:pt x="63" y="824"/>
                    </a:lnTo>
                    <a:lnTo>
                      <a:pt x="63" y="755"/>
                    </a:lnTo>
                    <a:lnTo>
                      <a:pt x="63" y="689"/>
                    </a:lnTo>
                    <a:lnTo>
                      <a:pt x="62" y="623"/>
                    </a:lnTo>
                    <a:lnTo>
                      <a:pt x="60" y="559"/>
                    </a:lnTo>
                    <a:lnTo>
                      <a:pt x="58" y="499"/>
                    </a:lnTo>
                    <a:lnTo>
                      <a:pt x="54" y="442"/>
                    </a:lnTo>
                    <a:lnTo>
                      <a:pt x="49" y="388"/>
                    </a:lnTo>
                    <a:lnTo>
                      <a:pt x="43" y="340"/>
                    </a:lnTo>
                    <a:lnTo>
                      <a:pt x="39" y="330"/>
                    </a:lnTo>
                    <a:lnTo>
                      <a:pt x="33" y="303"/>
                    </a:lnTo>
                    <a:lnTo>
                      <a:pt x="24" y="265"/>
                    </a:lnTo>
                    <a:lnTo>
                      <a:pt x="14" y="219"/>
                    </a:lnTo>
                    <a:lnTo>
                      <a:pt x="9" y="194"/>
                    </a:lnTo>
                    <a:lnTo>
                      <a:pt x="5" y="170"/>
                    </a:lnTo>
                    <a:lnTo>
                      <a:pt x="3" y="146"/>
                    </a:lnTo>
                    <a:lnTo>
                      <a:pt x="0" y="122"/>
                    </a:lnTo>
                    <a:lnTo>
                      <a:pt x="0" y="101"/>
                    </a:lnTo>
                    <a:lnTo>
                      <a:pt x="0" y="82"/>
                    </a:lnTo>
                    <a:lnTo>
                      <a:pt x="2" y="74"/>
                    </a:lnTo>
                    <a:lnTo>
                      <a:pt x="3" y="66"/>
                    </a:lnTo>
                    <a:lnTo>
                      <a:pt x="5" y="59"/>
                    </a:lnTo>
                    <a:lnTo>
                      <a:pt x="8" y="53"/>
                    </a:lnTo>
                    <a:lnTo>
                      <a:pt x="10" y="48"/>
                    </a:lnTo>
                    <a:lnTo>
                      <a:pt x="15" y="41"/>
                    </a:lnTo>
                    <a:lnTo>
                      <a:pt x="20" y="36"/>
                    </a:lnTo>
                    <a:lnTo>
                      <a:pt x="27" y="31"/>
                    </a:lnTo>
                    <a:lnTo>
                      <a:pt x="34" y="26"/>
                    </a:lnTo>
                    <a:lnTo>
                      <a:pt x="43" y="21"/>
                    </a:lnTo>
                    <a:lnTo>
                      <a:pt x="52" y="16"/>
                    </a:lnTo>
                    <a:lnTo>
                      <a:pt x="62" y="13"/>
                    </a:lnTo>
                    <a:lnTo>
                      <a:pt x="72" y="9"/>
                    </a:lnTo>
                    <a:lnTo>
                      <a:pt x="84" y="6"/>
                    </a:lnTo>
                    <a:lnTo>
                      <a:pt x="95" y="4"/>
                    </a:lnTo>
                    <a:lnTo>
                      <a:pt x="108" y="1"/>
                    </a:lnTo>
                    <a:lnTo>
                      <a:pt x="121" y="0"/>
                    </a:lnTo>
                    <a:lnTo>
                      <a:pt x="134" y="0"/>
                    </a:lnTo>
                    <a:lnTo>
                      <a:pt x="148" y="0"/>
                    </a:lnTo>
                    <a:lnTo>
                      <a:pt x="163" y="1"/>
                    </a:lnTo>
                    <a:lnTo>
                      <a:pt x="176" y="4"/>
                    </a:lnTo>
                    <a:lnTo>
                      <a:pt x="191" y="6"/>
                    </a:lnTo>
                    <a:lnTo>
                      <a:pt x="205" y="11"/>
                    </a:lnTo>
                    <a:lnTo>
                      <a:pt x="220" y="16"/>
                    </a:lnTo>
                    <a:lnTo>
                      <a:pt x="234" y="24"/>
                    </a:lnTo>
                    <a:lnTo>
                      <a:pt x="249" y="31"/>
                    </a:lnTo>
                    <a:lnTo>
                      <a:pt x="262" y="40"/>
                    </a:lnTo>
                    <a:lnTo>
                      <a:pt x="276" y="51"/>
                    </a:lnTo>
                    <a:lnTo>
                      <a:pt x="290" y="62"/>
                    </a:lnTo>
                    <a:lnTo>
                      <a:pt x="302" y="76"/>
                    </a:lnTo>
                    <a:lnTo>
                      <a:pt x="315" y="91"/>
                    </a:lnTo>
                    <a:lnTo>
                      <a:pt x="327" y="107"/>
                    </a:lnTo>
                    <a:lnTo>
                      <a:pt x="339" y="126"/>
                    </a:lnTo>
                    <a:lnTo>
                      <a:pt x="350" y="146"/>
                    </a:lnTo>
                    <a:lnTo>
                      <a:pt x="360" y="167"/>
                    </a:lnTo>
                    <a:lnTo>
                      <a:pt x="369" y="191"/>
                    </a:lnTo>
                    <a:close/>
                  </a:path>
                </a:pathLst>
              </a:custGeom>
              <a:noFill/>
              <a:ln w="3175">
                <a:solidFill>
                  <a:srgbClr val="1F1A17"/>
                </a:solidFill>
                <a:round/>
                <a:headEnd/>
                <a:tailEnd/>
              </a:ln>
            </p:spPr>
            <p:txBody>
              <a:bodyPr/>
              <a:lstStyle/>
              <a:p>
                <a:endParaRPr lang="en-US"/>
              </a:p>
            </p:txBody>
          </p:sp>
          <p:sp>
            <p:nvSpPr>
              <p:cNvPr id="1587" name="Freeform 136"/>
              <p:cNvSpPr>
                <a:spLocks/>
              </p:cNvSpPr>
              <p:nvPr/>
            </p:nvSpPr>
            <p:spPr bwMode="auto">
              <a:xfrm>
                <a:off x="3029" y="829"/>
                <a:ext cx="50" cy="109"/>
              </a:xfrm>
              <a:custGeom>
                <a:avLst/>
                <a:gdLst>
                  <a:gd name="T0" fmla="*/ 198 w 247"/>
                  <a:gd name="T1" fmla="*/ 34 h 549"/>
                  <a:gd name="T2" fmla="*/ 200 w 247"/>
                  <a:gd name="T3" fmla="*/ 62 h 549"/>
                  <a:gd name="T4" fmla="*/ 202 w 247"/>
                  <a:gd name="T5" fmla="*/ 97 h 549"/>
                  <a:gd name="T6" fmla="*/ 203 w 247"/>
                  <a:gd name="T7" fmla="*/ 141 h 549"/>
                  <a:gd name="T8" fmla="*/ 204 w 247"/>
                  <a:gd name="T9" fmla="*/ 190 h 549"/>
                  <a:gd name="T10" fmla="*/ 207 w 247"/>
                  <a:gd name="T11" fmla="*/ 244 h 549"/>
                  <a:gd name="T12" fmla="*/ 212 w 247"/>
                  <a:gd name="T13" fmla="*/ 302 h 549"/>
                  <a:gd name="T14" fmla="*/ 215 w 247"/>
                  <a:gd name="T15" fmla="*/ 330 h 549"/>
                  <a:gd name="T16" fmla="*/ 220 w 247"/>
                  <a:gd name="T17" fmla="*/ 360 h 549"/>
                  <a:gd name="T18" fmla="*/ 225 w 247"/>
                  <a:gd name="T19" fmla="*/ 390 h 549"/>
                  <a:gd name="T20" fmla="*/ 233 w 247"/>
                  <a:gd name="T21" fmla="*/ 420 h 549"/>
                  <a:gd name="T22" fmla="*/ 239 w 247"/>
                  <a:gd name="T23" fmla="*/ 448 h 549"/>
                  <a:gd name="T24" fmla="*/ 243 w 247"/>
                  <a:gd name="T25" fmla="*/ 471 h 549"/>
                  <a:gd name="T26" fmla="*/ 245 w 247"/>
                  <a:gd name="T27" fmla="*/ 493 h 549"/>
                  <a:gd name="T28" fmla="*/ 247 w 247"/>
                  <a:gd name="T29" fmla="*/ 510 h 549"/>
                  <a:gd name="T30" fmla="*/ 245 w 247"/>
                  <a:gd name="T31" fmla="*/ 525 h 549"/>
                  <a:gd name="T32" fmla="*/ 244 w 247"/>
                  <a:gd name="T33" fmla="*/ 536 h 549"/>
                  <a:gd name="T34" fmla="*/ 242 w 247"/>
                  <a:gd name="T35" fmla="*/ 544 h 549"/>
                  <a:gd name="T36" fmla="*/ 238 w 247"/>
                  <a:gd name="T37" fmla="*/ 547 h 549"/>
                  <a:gd name="T38" fmla="*/ 235 w 247"/>
                  <a:gd name="T39" fmla="*/ 549 h 549"/>
                  <a:gd name="T40" fmla="*/ 234 w 247"/>
                  <a:gd name="T41" fmla="*/ 547 h 549"/>
                  <a:gd name="T42" fmla="*/ 232 w 247"/>
                  <a:gd name="T43" fmla="*/ 546 h 549"/>
                  <a:gd name="T44" fmla="*/ 229 w 247"/>
                  <a:gd name="T45" fmla="*/ 544 h 549"/>
                  <a:gd name="T46" fmla="*/ 224 w 247"/>
                  <a:gd name="T47" fmla="*/ 536 h 549"/>
                  <a:gd name="T48" fmla="*/ 219 w 247"/>
                  <a:gd name="T49" fmla="*/ 525 h 549"/>
                  <a:gd name="T50" fmla="*/ 214 w 247"/>
                  <a:gd name="T51" fmla="*/ 509 h 549"/>
                  <a:gd name="T52" fmla="*/ 210 w 247"/>
                  <a:gd name="T53" fmla="*/ 489 h 549"/>
                  <a:gd name="T54" fmla="*/ 205 w 247"/>
                  <a:gd name="T55" fmla="*/ 464 h 549"/>
                  <a:gd name="T56" fmla="*/ 203 w 247"/>
                  <a:gd name="T57" fmla="*/ 435 h 549"/>
                  <a:gd name="T58" fmla="*/ 199 w 247"/>
                  <a:gd name="T59" fmla="*/ 404 h 549"/>
                  <a:gd name="T60" fmla="*/ 193 w 247"/>
                  <a:gd name="T61" fmla="*/ 371 h 549"/>
                  <a:gd name="T62" fmla="*/ 187 w 247"/>
                  <a:gd name="T63" fmla="*/ 338 h 549"/>
                  <a:gd name="T64" fmla="*/ 177 w 247"/>
                  <a:gd name="T65" fmla="*/ 305 h 549"/>
                  <a:gd name="T66" fmla="*/ 167 w 247"/>
                  <a:gd name="T67" fmla="*/ 272 h 549"/>
                  <a:gd name="T68" fmla="*/ 156 w 247"/>
                  <a:gd name="T69" fmla="*/ 239 h 549"/>
                  <a:gd name="T70" fmla="*/ 143 w 247"/>
                  <a:gd name="T71" fmla="*/ 207 h 549"/>
                  <a:gd name="T72" fmla="*/ 129 w 247"/>
                  <a:gd name="T73" fmla="*/ 175 h 549"/>
                  <a:gd name="T74" fmla="*/ 114 w 247"/>
                  <a:gd name="T75" fmla="*/ 147 h 549"/>
                  <a:gd name="T76" fmla="*/ 99 w 247"/>
                  <a:gd name="T77" fmla="*/ 118 h 549"/>
                  <a:gd name="T78" fmla="*/ 83 w 247"/>
                  <a:gd name="T79" fmla="*/ 93 h 549"/>
                  <a:gd name="T80" fmla="*/ 67 w 247"/>
                  <a:gd name="T81" fmla="*/ 69 h 549"/>
                  <a:gd name="T82" fmla="*/ 51 w 247"/>
                  <a:gd name="T83" fmla="*/ 49 h 549"/>
                  <a:gd name="T84" fmla="*/ 33 w 247"/>
                  <a:gd name="T85" fmla="*/ 32 h 549"/>
                  <a:gd name="T86" fmla="*/ 26 w 247"/>
                  <a:gd name="T87" fmla="*/ 26 h 549"/>
                  <a:gd name="T88" fmla="*/ 17 w 247"/>
                  <a:gd name="T89" fmla="*/ 19 h 549"/>
                  <a:gd name="T90" fmla="*/ 8 w 247"/>
                  <a:gd name="T91" fmla="*/ 13 h 549"/>
                  <a:gd name="T92" fmla="*/ 0 w 247"/>
                  <a:gd name="T93" fmla="*/ 9 h 549"/>
                  <a:gd name="T94" fmla="*/ 8 w 247"/>
                  <a:gd name="T95" fmla="*/ 8 h 549"/>
                  <a:gd name="T96" fmla="*/ 30 w 247"/>
                  <a:gd name="T97" fmla="*/ 4 h 549"/>
                  <a:gd name="T98" fmla="*/ 61 w 247"/>
                  <a:gd name="T99" fmla="*/ 2 h 549"/>
                  <a:gd name="T100" fmla="*/ 96 w 247"/>
                  <a:gd name="T101" fmla="*/ 0 h 549"/>
                  <a:gd name="T102" fmla="*/ 113 w 247"/>
                  <a:gd name="T103" fmla="*/ 0 h 549"/>
                  <a:gd name="T104" fmla="*/ 131 w 247"/>
                  <a:gd name="T105" fmla="*/ 1 h 549"/>
                  <a:gd name="T106" fmla="*/ 148 w 247"/>
                  <a:gd name="T107" fmla="*/ 2 h 549"/>
                  <a:gd name="T108" fmla="*/ 163 w 247"/>
                  <a:gd name="T109" fmla="*/ 6 h 549"/>
                  <a:gd name="T110" fmla="*/ 169 w 247"/>
                  <a:gd name="T111" fmla="*/ 7 h 549"/>
                  <a:gd name="T112" fmla="*/ 176 w 247"/>
                  <a:gd name="T113" fmla="*/ 9 h 549"/>
                  <a:gd name="T114" fmla="*/ 182 w 247"/>
                  <a:gd name="T115" fmla="*/ 13 h 549"/>
                  <a:gd name="T116" fmla="*/ 187 w 247"/>
                  <a:gd name="T117" fmla="*/ 16 h 549"/>
                  <a:gd name="T118" fmla="*/ 190 w 247"/>
                  <a:gd name="T119" fmla="*/ 19 h 549"/>
                  <a:gd name="T120" fmla="*/ 194 w 247"/>
                  <a:gd name="T121" fmla="*/ 24 h 549"/>
                  <a:gd name="T122" fmla="*/ 197 w 247"/>
                  <a:gd name="T123" fmla="*/ 29 h 549"/>
                  <a:gd name="T124" fmla="*/ 198 w 247"/>
                  <a:gd name="T125" fmla="*/ 34 h 5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7"/>
                  <a:gd name="T190" fmla="*/ 0 h 549"/>
                  <a:gd name="T191" fmla="*/ 247 w 247"/>
                  <a:gd name="T192" fmla="*/ 549 h 5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7" h="549">
                    <a:moveTo>
                      <a:pt x="198" y="34"/>
                    </a:moveTo>
                    <a:lnTo>
                      <a:pt x="200" y="62"/>
                    </a:lnTo>
                    <a:lnTo>
                      <a:pt x="202" y="97"/>
                    </a:lnTo>
                    <a:lnTo>
                      <a:pt x="203" y="141"/>
                    </a:lnTo>
                    <a:lnTo>
                      <a:pt x="204" y="190"/>
                    </a:lnTo>
                    <a:lnTo>
                      <a:pt x="207" y="244"/>
                    </a:lnTo>
                    <a:lnTo>
                      <a:pt x="212" y="302"/>
                    </a:lnTo>
                    <a:lnTo>
                      <a:pt x="215" y="330"/>
                    </a:lnTo>
                    <a:lnTo>
                      <a:pt x="220" y="360"/>
                    </a:lnTo>
                    <a:lnTo>
                      <a:pt x="225" y="390"/>
                    </a:lnTo>
                    <a:lnTo>
                      <a:pt x="233" y="420"/>
                    </a:lnTo>
                    <a:lnTo>
                      <a:pt x="239" y="448"/>
                    </a:lnTo>
                    <a:lnTo>
                      <a:pt x="243" y="471"/>
                    </a:lnTo>
                    <a:lnTo>
                      <a:pt x="245" y="493"/>
                    </a:lnTo>
                    <a:lnTo>
                      <a:pt x="247" y="510"/>
                    </a:lnTo>
                    <a:lnTo>
                      <a:pt x="245" y="525"/>
                    </a:lnTo>
                    <a:lnTo>
                      <a:pt x="244" y="536"/>
                    </a:lnTo>
                    <a:lnTo>
                      <a:pt x="242" y="544"/>
                    </a:lnTo>
                    <a:lnTo>
                      <a:pt x="238" y="547"/>
                    </a:lnTo>
                    <a:lnTo>
                      <a:pt x="235" y="549"/>
                    </a:lnTo>
                    <a:lnTo>
                      <a:pt x="234" y="547"/>
                    </a:lnTo>
                    <a:lnTo>
                      <a:pt x="232" y="546"/>
                    </a:lnTo>
                    <a:lnTo>
                      <a:pt x="229" y="544"/>
                    </a:lnTo>
                    <a:lnTo>
                      <a:pt x="224" y="536"/>
                    </a:lnTo>
                    <a:lnTo>
                      <a:pt x="219" y="525"/>
                    </a:lnTo>
                    <a:lnTo>
                      <a:pt x="214" y="509"/>
                    </a:lnTo>
                    <a:lnTo>
                      <a:pt x="210" y="489"/>
                    </a:lnTo>
                    <a:lnTo>
                      <a:pt x="205" y="464"/>
                    </a:lnTo>
                    <a:lnTo>
                      <a:pt x="203" y="435"/>
                    </a:lnTo>
                    <a:lnTo>
                      <a:pt x="199" y="404"/>
                    </a:lnTo>
                    <a:lnTo>
                      <a:pt x="193" y="371"/>
                    </a:lnTo>
                    <a:lnTo>
                      <a:pt x="187" y="338"/>
                    </a:lnTo>
                    <a:lnTo>
                      <a:pt x="177" y="305"/>
                    </a:lnTo>
                    <a:lnTo>
                      <a:pt x="167" y="272"/>
                    </a:lnTo>
                    <a:lnTo>
                      <a:pt x="156" y="239"/>
                    </a:lnTo>
                    <a:lnTo>
                      <a:pt x="143" y="207"/>
                    </a:lnTo>
                    <a:lnTo>
                      <a:pt x="129" y="175"/>
                    </a:lnTo>
                    <a:lnTo>
                      <a:pt x="114" y="147"/>
                    </a:lnTo>
                    <a:lnTo>
                      <a:pt x="99" y="118"/>
                    </a:lnTo>
                    <a:lnTo>
                      <a:pt x="83" y="93"/>
                    </a:lnTo>
                    <a:lnTo>
                      <a:pt x="67" y="69"/>
                    </a:lnTo>
                    <a:lnTo>
                      <a:pt x="51" y="49"/>
                    </a:lnTo>
                    <a:lnTo>
                      <a:pt x="33" y="32"/>
                    </a:lnTo>
                    <a:lnTo>
                      <a:pt x="26" y="26"/>
                    </a:lnTo>
                    <a:lnTo>
                      <a:pt x="17" y="19"/>
                    </a:lnTo>
                    <a:lnTo>
                      <a:pt x="8" y="13"/>
                    </a:lnTo>
                    <a:lnTo>
                      <a:pt x="0" y="9"/>
                    </a:lnTo>
                    <a:lnTo>
                      <a:pt x="8" y="8"/>
                    </a:lnTo>
                    <a:lnTo>
                      <a:pt x="30" y="4"/>
                    </a:lnTo>
                    <a:lnTo>
                      <a:pt x="61" y="2"/>
                    </a:lnTo>
                    <a:lnTo>
                      <a:pt x="96" y="0"/>
                    </a:lnTo>
                    <a:lnTo>
                      <a:pt x="113" y="0"/>
                    </a:lnTo>
                    <a:lnTo>
                      <a:pt x="131" y="1"/>
                    </a:lnTo>
                    <a:lnTo>
                      <a:pt x="148" y="2"/>
                    </a:lnTo>
                    <a:lnTo>
                      <a:pt x="163" y="6"/>
                    </a:lnTo>
                    <a:lnTo>
                      <a:pt x="169" y="7"/>
                    </a:lnTo>
                    <a:lnTo>
                      <a:pt x="176" y="9"/>
                    </a:lnTo>
                    <a:lnTo>
                      <a:pt x="182" y="13"/>
                    </a:lnTo>
                    <a:lnTo>
                      <a:pt x="187" y="16"/>
                    </a:lnTo>
                    <a:lnTo>
                      <a:pt x="190" y="19"/>
                    </a:lnTo>
                    <a:lnTo>
                      <a:pt x="194" y="24"/>
                    </a:lnTo>
                    <a:lnTo>
                      <a:pt x="197" y="29"/>
                    </a:lnTo>
                    <a:lnTo>
                      <a:pt x="198" y="34"/>
                    </a:lnTo>
                    <a:close/>
                  </a:path>
                </a:pathLst>
              </a:custGeom>
              <a:solidFill>
                <a:srgbClr val="DFDDC9"/>
              </a:solidFill>
              <a:ln w="9525">
                <a:noFill/>
                <a:round/>
                <a:headEnd/>
                <a:tailEnd/>
              </a:ln>
            </p:spPr>
            <p:txBody>
              <a:bodyPr/>
              <a:lstStyle/>
              <a:p>
                <a:endParaRPr lang="en-US"/>
              </a:p>
            </p:txBody>
          </p:sp>
          <p:sp>
            <p:nvSpPr>
              <p:cNvPr id="1588" name="Freeform 137"/>
              <p:cNvSpPr>
                <a:spLocks/>
              </p:cNvSpPr>
              <p:nvPr/>
            </p:nvSpPr>
            <p:spPr bwMode="auto">
              <a:xfrm>
                <a:off x="2551" y="292"/>
                <a:ext cx="389" cy="375"/>
              </a:xfrm>
              <a:custGeom>
                <a:avLst/>
                <a:gdLst>
                  <a:gd name="T0" fmla="*/ 1909 w 1946"/>
                  <a:gd name="T1" fmla="*/ 1682 h 1875"/>
                  <a:gd name="T2" fmla="*/ 1838 w 1946"/>
                  <a:gd name="T3" fmla="*/ 1566 h 1875"/>
                  <a:gd name="T4" fmla="*/ 1747 w 1946"/>
                  <a:gd name="T5" fmla="*/ 1424 h 1875"/>
                  <a:gd name="T6" fmla="*/ 1641 w 1946"/>
                  <a:gd name="T7" fmla="*/ 1265 h 1875"/>
                  <a:gd name="T8" fmla="*/ 1521 w 1946"/>
                  <a:gd name="T9" fmla="*/ 1099 h 1875"/>
                  <a:gd name="T10" fmla="*/ 1425 w 1946"/>
                  <a:gd name="T11" fmla="*/ 973 h 1875"/>
                  <a:gd name="T12" fmla="*/ 1359 w 1946"/>
                  <a:gd name="T13" fmla="*/ 892 h 1875"/>
                  <a:gd name="T14" fmla="*/ 1291 w 1946"/>
                  <a:gd name="T15" fmla="*/ 813 h 1875"/>
                  <a:gd name="T16" fmla="*/ 1223 w 1946"/>
                  <a:gd name="T17" fmla="*/ 738 h 1875"/>
                  <a:gd name="T18" fmla="*/ 1154 w 1946"/>
                  <a:gd name="T19" fmla="*/ 669 h 1875"/>
                  <a:gd name="T20" fmla="*/ 1087 w 1946"/>
                  <a:gd name="T21" fmla="*/ 605 h 1875"/>
                  <a:gd name="T22" fmla="*/ 986 w 1946"/>
                  <a:gd name="T23" fmla="*/ 520 h 1875"/>
                  <a:gd name="T24" fmla="*/ 856 w 1946"/>
                  <a:gd name="T25" fmla="*/ 416 h 1875"/>
                  <a:gd name="T26" fmla="*/ 732 w 1946"/>
                  <a:gd name="T27" fmla="*/ 325 h 1875"/>
                  <a:gd name="T28" fmla="*/ 615 w 1946"/>
                  <a:gd name="T29" fmla="*/ 245 h 1875"/>
                  <a:gd name="T30" fmla="*/ 505 w 1946"/>
                  <a:gd name="T31" fmla="*/ 176 h 1875"/>
                  <a:gd name="T32" fmla="*/ 402 w 1946"/>
                  <a:gd name="T33" fmla="*/ 118 h 1875"/>
                  <a:gd name="T34" fmla="*/ 307 w 1946"/>
                  <a:gd name="T35" fmla="*/ 69 h 1875"/>
                  <a:gd name="T36" fmla="*/ 218 w 1946"/>
                  <a:gd name="T37" fmla="*/ 32 h 1875"/>
                  <a:gd name="T38" fmla="*/ 158 w 1946"/>
                  <a:gd name="T39" fmla="*/ 11 h 1875"/>
                  <a:gd name="T40" fmla="*/ 122 w 1946"/>
                  <a:gd name="T41" fmla="*/ 2 h 1875"/>
                  <a:gd name="T42" fmla="*/ 91 w 1946"/>
                  <a:gd name="T43" fmla="*/ 0 h 1875"/>
                  <a:gd name="T44" fmla="*/ 63 w 1946"/>
                  <a:gd name="T45" fmla="*/ 2 h 1875"/>
                  <a:gd name="T46" fmla="*/ 41 w 1946"/>
                  <a:gd name="T47" fmla="*/ 10 h 1875"/>
                  <a:gd name="T48" fmla="*/ 23 w 1946"/>
                  <a:gd name="T49" fmla="*/ 22 h 1875"/>
                  <a:gd name="T50" fmla="*/ 11 w 1946"/>
                  <a:gd name="T51" fmla="*/ 37 h 1875"/>
                  <a:gd name="T52" fmla="*/ 2 w 1946"/>
                  <a:gd name="T53" fmla="*/ 54 h 1875"/>
                  <a:gd name="T54" fmla="*/ 0 w 1946"/>
                  <a:gd name="T55" fmla="*/ 76 h 1875"/>
                  <a:gd name="T56" fmla="*/ 1 w 1946"/>
                  <a:gd name="T57" fmla="*/ 98 h 1875"/>
                  <a:gd name="T58" fmla="*/ 6 w 1946"/>
                  <a:gd name="T59" fmla="*/ 123 h 1875"/>
                  <a:gd name="T60" fmla="*/ 17 w 1946"/>
                  <a:gd name="T61" fmla="*/ 148 h 1875"/>
                  <a:gd name="T62" fmla="*/ 32 w 1946"/>
                  <a:gd name="T63" fmla="*/ 173 h 1875"/>
                  <a:gd name="T64" fmla="*/ 52 w 1946"/>
                  <a:gd name="T65" fmla="*/ 198 h 1875"/>
                  <a:gd name="T66" fmla="*/ 77 w 1946"/>
                  <a:gd name="T67" fmla="*/ 222 h 1875"/>
                  <a:gd name="T68" fmla="*/ 107 w 1946"/>
                  <a:gd name="T69" fmla="*/ 244 h 1875"/>
                  <a:gd name="T70" fmla="*/ 162 w 1946"/>
                  <a:gd name="T71" fmla="*/ 279 h 1875"/>
                  <a:gd name="T72" fmla="*/ 257 w 1946"/>
                  <a:gd name="T73" fmla="*/ 350 h 1875"/>
                  <a:gd name="T74" fmla="*/ 369 w 1946"/>
                  <a:gd name="T75" fmla="*/ 444 h 1875"/>
                  <a:gd name="T76" fmla="*/ 493 w 1946"/>
                  <a:gd name="T77" fmla="*/ 552 h 1875"/>
                  <a:gd name="T78" fmla="*/ 619 w 1946"/>
                  <a:gd name="T79" fmla="*/ 669 h 1875"/>
                  <a:gd name="T80" fmla="*/ 742 w 1946"/>
                  <a:gd name="T81" fmla="*/ 786 h 1875"/>
                  <a:gd name="T82" fmla="*/ 855 w 1946"/>
                  <a:gd name="T83" fmla="*/ 898 h 1875"/>
                  <a:gd name="T84" fmla="*/ 949 w 1946"/>
                  <a:gd name="T85" fmla="*/ 997 h 1875"/>
                  <a:gd name="T86" fmla="*/ 1033 w 1946"/>
                  <a:gd name="T87" fmla="*/ 1089 h 1875"/>
                  <a:gd name="T88" fmla="*/ 1135 w 1946"/>
                  <a:gd name="T89" fmla="*/ 1195 h 1875"/>
                  <a:gd name="T90" fmla="*/ 1312 w 1946"/>
                  <a:gd name="T91" fmla="*/ 1366 h 1875"/>
                  <a:gd name="T92" fmla="*/ 1493 w 1946"/>
                  <a:gd name="T93" fmla="*/ 1541 h 1875"/>
                  <a:gd name="T94" fmla="*/ 1604 w 1946"/>
                  <a:gd name="T95" fmla="*/ 1651 h 1875"/>
                  <a:gd name="T96" fmla="*/ 1701 w 1946"/>
                  <a:gd name="T97" fmla="*/ 1752 h 1875"/>
                  <a:gd name="T98" fmla="*/ 1758 w 1946"/>
                  <a:gd name="T99" fmla="*/ 1818 h 1875"/>
                  <a:gd name="T100" fmla="*/ 1787 w 1946"/>
                  <a:gd name="T101" fmla="*/ 1858 h 1875"/>
                  <a:gd name="T102" fmla="*/ 1807 w 1946"/>
                  <a:gd name="T103" fmla="*/ 1873 h 1875"/>
                  <a:gd name="T104" fmla="*/ 1842 w 1946"/>
                  <a:gd name="T105" fmla="*/ 1859 h 1875"/>
                  <a:gd name="T106" fmla="*/ 1871 w 1946"/>
                  <a:gd name="T107" fmla="*/ 1843 h 1875"/>
                  <a:gd name="T108" fmla="*/ 1903 w 1946"/>
                  <a:gd name="T109" fmla="*/ 1824 h 1875"/>
                  <a:gd name="T110" fmla="*/ 1923 w 1946"/>
                  <a:gd name="T111" fmla="*/ 1807 h 1875"/>
                  <a:gd name="T112" fmla="*/ 1934 w 1946"/>
                  <a:gd name="T113" fmla="*/ 1794 h 1875"/>
                  <a:gd name="T114" fmla="*/ 1941 w 1946"/>
                  <a:gd name="T115" fmla="*/ 1781 h 1875"/>
                  <a:gd name="T116" fmla="*/ 1945 w 1946"/>
                  <a:gd name="T117" fmla="*/ 1767 h 1875"/>
                  <a:gd name="T118" fmla="*/ 1946 w 1946"/>
                  <a:gd name="T119" fmla="*/ 1751 h 1875"/>
                  <a:gd name="T120" fmla="*/ 1941 w 1946"/>
                  <a:gd name="T121" fmla="*/ 1736 h 18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6"/>
                  <a:gd name="T184" fmla="*/ 0 h 1875"/>
                  <a:gd name="T185" fmla="*/ 1946 w 1946"/>
                  <a:gd name="T186" fmla="*/ 1875 h 18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6" h="1875">
                    <a:moveTo>
                      <a:pt x="1936" y="1727"/>
                    </a:moveTo>
                    <a:lnTo>
                      <a:pt x="1909" y="1682"/>
                    </a:lnTo>
                    <a:lnTo>
                      <a:pt x="1876" y="1627"/>
                    </a:lnTo>
                    <a:lnTo>
                      <a:pt x="1838" y="1566"/>
                    </a:lnTo>
                    <a:lnTo>
                      <a:pt x="1795" y="1497"/>
                    </a:lnTo>
                    <a:lnTo>
                      <a:pt x="1747" y="1424"/>
                    </a:lnTo>
                    <a:lnTo>
                      <a:pt x="1696" y="1346"/>
                    </a:lnTo>
                    <a:lnTo>
                      <a:pt x="1641" y="1265"/>
                    </a:lnTo>
                    <a:lnTo>
                      <a:pt x="1582" y="1183"/>
                    </a:lnTo>
                    <a:lnTo>
                      <a:pt x="1521" y="1099"/>
                    </a:lnTo>
                    <a:lnTo>
                      <a:pt x="1457" y="1016"/>
                    </a:lnTo>
                    <a:lnTo>
                      <a:pt x="1425" y="973"/>
                    </a:lnTo>
                    <a:lnTo>
                      <a:pt x="1391" y="932"/>
                    </a:lnTo>
                    <a:lnTo>
                      <a:pt x="1359" y="892"/>
                    </a:lnTo>
                    <a:lnTo>
                      <a:pt x="1325" y="852"/>
                    </a:lnTo>
                    <a:lnTo>
                      <a:pt x="1291" y="813"/>
                    </a:lnTo>
                    <a:lnTo>
                      <a:pt x="1256" y="775"/>
                    </a:lnTo>
                    <a:lnTo>
                      <a:pt x="1223" y="738"/>
                    </a:lnTo>
                    <a:lnTo>
                      <a:pt x="1189" y="702"/>
                    </a:lnTo>
                    <a:lnTo>
                      <a:pt x="1154" y="669"/>
                    </a:lnTo>
                    <a:lnTo>
                      <a:pt x="1120" y="636"/>
                    </a:lnTo>
                    <a:lnTo>
                      <a:pt x="1087" y="605"/>
                    </a:lnTo>
                    <a:lnTo>
                      <a:pt x="1052" y="575"/>
                    </a:lnTo>
                    <a:lnTo>
                      <a:pt x="986" y="520"/>
                    </a:lnTo>
                    <a:lnTo>
                      <a:pt x="919" y="466"/>
                    </a:lnTo>
                    <a:lnTo>
                      <a:pt x="856" y="416"/>
                    </a:lnTo>
                    <a:lnTo>
                      <a:pt x="793" y="369"/>
                    </a:lnTo>
                    <a:lnTo>
                      <a:pt x="732" y="325"/>
                    </a:lnTo>
                    <a:lnTo>
                      <a:pt x="674" y="284"/>
                    </a:lnTo>
                    <a:lnTo>
                      <a:pt x="615" y="245"/>
                    </a:lnTo>
                    <a:lnTo>
                      <a:pt x="560" y="209"/>
                    </a:lnTo>
                    <a:lnTo>
                      <a:pt x="505" y="176"/>
                    </a:lnTo>
                    <a:lnTo>
                      <a:pt x="453" y="146"/>
                    </a:lnTo>
                    <a:lnTo>
                      <a:pt x="402" y="118"/>
                    </a:lnTo>
                    <a:lnTo>
                      <a:pt x="353" y="92"/>
                    </a:lnTo>
                    <a:lnTo>
                      <a:pt x="307" y="69"/>
                    </a:lnTo>
                    <a:lnTo>
                      <a:pt x="262" y="49"/>
                    </a:lnTo>
                    <a:lnTo>
                      <a:pt x="218" y="32"/>
                    </a:lnTo>
                    <a:lnTo>
                      <a:pt x="178" y="17"/>
                    </a:lnTo>
                    <a:lnTo>
                      <a:pt x="158" y="11"/>
                    </a:lnTo>
                    <a:lnTo>
                      <a:pt x="140" y="6"/>
                    </a:lnTo>
                    <a:lnTo>
                      <a:pt x="122" y="2"/>
                    </a:lnTo>
                    <a:lnTo>
                      <a:pt x="106" y="0"/>
                    </a:lnTo>
                    <a:lnTo>
                      <a:pt x="91" y="0"/>
                    </a:lnTo>
                    <a:lnTo>
                      <a:pt x="76" y="1"/>
                    </a:lnTo>
                    <a:lnTo>
                      <a:pt x="63" y="2"/>
                    </a:lnTo>
                    <a:lnTo>
                      <a:pt x="52" y="6"/>
                    </a:lnTo>
                    <a:lnTo>
                      <a:pt x="41" y="10"/>
                    </a:lnTo>
                    <a:lnTo>
                      <a:pt x="32" y="15"/>
                    </a:lnTo>
                    <a:lnTo>
                      <a:pt x="23" y="22"/>
                    </a:lnTo>
                    <a:lnTo>
                      <a:pt x="17" y="28"/>
                    </a:lnTo>
                    <a:lnTo>
                      <a:pt x="11" y="37"/>
                    </a:lnTo>
                    <a:lnTo>
                      <a:pt x="6" y="46"/>
                    </a:lnTo>
                    <a:lnTo>
                      <a:pt x="2" y="54"/>
                    </a:lnTo>
                    <a:lnTo>
                      <a:pt x="1" y="66"/>
                    </a:lnTo>
                    <a:lnTo>
                      <a:pt x="0" y="76"/>
                    </a:lnTo>
                    <a:lnTo>
                      <a:pt x="0" y="87"/>
                    </a:lnTo>
                    <a:lnTo>
                      <a:pt x="1" y="98"/>
                    </a:lnTo>
                    <a:lnTo>
                      <a:pt x="3" y="111"/>
                    </a:lnTo>
                    <a:lnTo>
                      <a:pt x="6" y="123"/>
                    </a:lnTo>
                    <a:lnTo>
                      <a:pt x="11" y="136"/>
                    </a:lnTo>
                    <a:lnTo>
                      <a:pt x="17" y="148"/>
                    </a:lnTo>
                    <a:lnTo>
                      <a:pt x="25" y="161"/>
                    </a:lnTo>
                    <a:lnTo>
                      <a:pt x="32" y="173"/>
                    </a:lnTo>
                    <a:lnTo>
                      <a:pt x="42" y="185"/>
                    </a:lnTo>
                    <a:lnTo>
                      <a:pt x="52" y="198"/>
                    </a:lnTo>
                    <a:lnTo>
                      <a:pt x="65" y="209"/>
                    </a:lnTo>
                    <a:lnTo>
                      <a:pt x="77" y="222"/>
                    </a:lnTo>
                    <a:lnTo>
                      <a:pt x="92" y="233"/>
                    </a:lnTo>
                    <a:lnTo>
                      <a:pt x="107" y="244"/>
                    </a:lnTo>
                    <a:lnTo>
                      <a:pt x="123" y="254"/>
                    </a:lnTo>
                    <a:lnTo>
                      <a:pt x="162" y="279"/>
                    </a:lnTo>
                    <a:lnTo>
                      <a:pt x="207" y="312"/>
                    </a:lnTo>
                    <a:lnTo>
                      <a:pt x="257" y="350"/>
                    </a:lnTo>
                    <a:lnTo>
                      <a:pt x="312" y="395"/>
                    </a:lnTo>
                    <a:lnTo>
                      <a:pt x="369" y="444"/>
                    </a:lnTo>
                    <a:lnTo>
                      <a:pt x="430" y="496"/>
                    </a:lnTo>
                    <a:lnTo>
                      <a:pt x="493" y="552"/>
                    </a:lnTo>
                    <a:lnTo>
                      <a:pt x="556" y="610"/>
                    </a:lnTo>
                    <a:lnTo>
                      <a:pt x="619" y="669"/>
                    </a:lnTo>
                    <a:lnTo>
                      <a:pt x="681" y="728"/>
                    </a:lnTo>
                    <a:lnTo>
                      <a:pt x="742" y="786"/>
                    </a:lnTo>
                    <a:lnTo>
                      <a:pt x="800" y="843"/>
                    </a:lnTo>
                    <a:lnTo>
                      <a:pt x="855" y="898"/>
                    </a:lnTo>
                    <a:lnTo>
                      <a:pt x="904" y="949"/>
                    </a:lnTo>
                    <a:lnTo>
                      <a:pt x="949" y="997"/>
                    </a:lnTo>
                    <a:lnTo>
                      <a:pt x="988" y="1040"/>
                    </a:lnTo>
                    <a:lnTo>
                      <a:pt x="1033" y="1089"/>
                    </a:lnTo>
                    <a:lnTo>
                      <a:pt x="1082" y="1140"/>
                    </a:lnTo>
                    <a:lnTo>
                      <a:pt x="1135" y="1195"/>
                    </a:lnTo>
                    <a:lnTo>
                      <a:pt x="1193" y="1251"/>
                    </a:lnTo>
                    <a:lnTo>
                      <a:pt x="1312" y="1366"/>
                    </a:lnTo>
                    <a:lnTo>
                      <a:pt x="1433" y="1484"/>
                    </a:lnTo>
                    <a:lnTo>
                      <a:pt x="1493" y="1541"/>
                    </a:lnTo>
                    <a:lnTo>
                      <a:pt x="1551" y="1597"/>
                    </a:lnTo>
                    <a:lnTo>
                      <a:pt x="1604" y="1651"/>
                    </a:lnTo>
                    <a:lnTo>
                      <a:pt x="1656" y="1703"/>
                    </a:lnTo>
                    <a:lnTo>
                      <a:pt x="1701" y="1752"/>
                    </a:lnTo>
                    <a:lnTo>
                      <a:pt x="1740" y="1797"/>
                    </a:lnTo>
                    <a:lnTo>
                      <a:pt x="1758" y="1818"/>
                    </a:lnTo>
                    <a:lnTo>
                      <a:pt x="1773" y="1838"/>
                    </a:lnTo>
                    <a:lnTo>
                      <a:pt x="1787" y="1858"/>
                    </a:lnTo>
                    <a:lnTo>
                      <a:pt x="1798" y="1875"/>
                    </a:lnTo>
                    <a:lnTo>
                      <a:pt x="1807" y="1873"/>
                    </a:lnTo>
                    <a:lnTo>
                      <a:pt x="1828" y="1864"/>
                    </a:lnTo>
                    <a:lnTo>
                      <a:pt x="1842" y="1859"/>
                    </a:lnTo>
                    <a:lnTo>
                      <a:pt x="1857" y="1852"/>
                    </a:lnTo>
                    <a:lnTo>
                      <a:pt x="1871" y="1843"/>
                    </a:lnTo>
                    <a:lnTo>
                      <a:pt x="1888" y="1834"/>
                    </a:lnTo>
                    <a:lnTo>
                      <a:pt x="1903" y="1824"/>
                    </a:lnTo>
                    <a:lnTo>
                      <a:pt x="1916" y="1813"/>
                    </a:lnTo>
                    <a:lnTo>
                      <a:pt x="1923" y="1807"/>
                    </a:lnTo>
                    <a:lnTo>
                      <a:pt x="1929" y="1801"/>
                    </a:lnTo>
                    <a:lnTo>
                      <a:pt x="1934" y="1794"/>
                    </a:lnTo>
                    <a:lnTo>
                      <a:pt x="1938" y="1788"/>
                    </a:lnTo>
                    <a:lnTo>
                      <a:pt x="1941" y="1781"/>
                    </a:lnTo>
                    <a:lnTo>
                      <a:pt x="1944" y="1773"/>
                    </a:lnTo>
                    <a:lnTo>
                      <a:pt x="1945" y="1767"/>
                    </a:lnTo>
                    <a:lnTo>
                      <a:pt x="1946" y="1759"/>
                    </a:lnTo>
                    <a:lnTo>
                      <a:pt x="1946" y="1751"/>
                    </a:lnTo>
                    <a:lnTo>
                      <a:pt x="1944" y="1743"/>
                    </a:lnTo>
                    <a:lnTo>
                      <a:pt x="1941" y="1736"/>
                    </a:lnTo>
                    <a:lnTo>
                      <a:pt x="1936" y="1727"/>
                    </a:lnTo>
                    <a:close/>
                  </a:path>
                </a:pathLst>
              </a:custGeom>
              <a:solidFill>
                <a:srgbClr val="FFFEF1"/>
              </a:solidFill>
              <a:ln w="9525">
                <a:noFill/>
                <a:round/>
                <a:headEnd/>
                <a:tailEnd/>
              </a:ln>
            </p:spPr>
            <p:txBody>
              <a:bodyPr/>
              <a:lstStyle/>
              <a:p>
                <a:endParaRPr lang="en-US"/>
              </a:p>
            </p:txBody>
          </p:sp>
          <p:sp>
            <p:nvSpPr>
              <p:cNvPr id="1589" name="Freeform 138"/>
              <p:cNvSpPr>
                <a:spLocks/>
              </p:cNvSpPr>
              <p:nvPr/>
            </p:nvSpPr>
            <p:spPr bwMode="auto">
              <a:xfrm>
                <a:off x="2551" y="292"/>
                <a:ext cx="389" cy="375"/>
              </a:xfrm>
              <a:custGeom>
                <a:avLst/>
                <a:gdLst>
                  <a:gd name="T0" fmla="*/ 1909 w 1946"/>
                  <a:gd name="T1" fmla="*/ 1682 h 1875"/>
                  <a:gd name="T2" fmla="*/ 1838 w 1946"/>
                  <a:gd name="T3" fmla="*/ 1566 h 1875"/>
                  <a:gd name="T4" fmla="*/ 1747 w 1946"/>
                  <a:gd name="T5" fmla="*/ 1424 h 1875"/>
                  <a:gd name="T6" fmla="*/ 1641 w 1946"/>
                  <a:gd name="T7" fmla="*/ 1265 h 1875"/>
                  <a:gd name="T8" fmla="*/ 1521 w 1946"/>
                  <a:gd name="T9" fmla="*/ 1099 h 1875"/>
                  <a:gd name="T10" fmla="*/ 1425 w 1946"/>
                  <a:gd name="T11" fmla="*/ 973 h 1875"/>
                  <a:gd name="T12" fmla="*/ 1359 w 1946"/>
                  <a:gd name="T13" fmla="*/ 892 h 1875"/>
                  <a:gd name="T14" fmla="*/ 1291 w 1946"/>
                  <a:gd name="T15" fmla="*/ 813 h 1875"/>
                  <a:gd name="T16" fmla="*/ 1223 w 1946"/>
                  <a:gd name="T17" fmla="*/ 738 h 1875"/>
                  <a:gd name="T18" fmla="*/ 1154 w 1946"/>
                  <a:gd name="T19" fmla="*/ 669 h 1875"/>
                  <a:gd name="T20" fmla="*/ 1087 w 1946"/>
                  <a:gd name="T21" fmla="*/ 605 h 1875"/>
                  <a:gd name="T22" fmla="*/ 986 w 1946"/>
                  <a:gd name="T23" fmla="*/ 520 h 1875"/>
                  <a:gd name="T24" fmla="*/ 856 w 1946"/>
                  <a:gd name="T25" fmla="*/ 416 h 1875"/>
                  <a:gd name="T26" fmla="*/ 732 w 1946"/>
                  <a:gd name="T27" fmla="*/ 325 h 1875"/>
                  <a:gd name="T28" fmla="*/ 615 w 1946"/>
                  <a:gd name="T29" fmla="*/ 245 h 1875"/>
                  <a:gd name="T30" fmla="*/ 505 w 1946"/>
                  <a:gd name="T31" fmla="*/ 176 h 1875"/>
                  <a:gd name="T32" fmla="*/ 402 w 1946"/>
                  <a:gd name="T33" fmla="*/ 118 h 1875"/>
                  <a:gd name="T34" fmla="*/ 307 w 1946"/>
                  <a:gd name="T35" fmla="*/ 69 h 1875"/>
                  <a:gd name="T36" fmla="*/ 218 w 1946"/>
                  <a:gd name="T37" fmla="*/ 32 h 1875"/>
                  <a:gd name="T38" fmla="*/ 158 w 1946"/>
                  <a:gd name="T39" fmla="*/ 11 h 1875"/>
                  <a:gd name="T40" fmla="*/ 122 w 1946"/>
                  <a:gd name="T41" fmla="*/ 2 h 1875"/>
                  <a:gd name="T42" fmla="*/ 91 w 1946"/>
                  <a:gd name="T43" fmla="*/ 0 h 1875"/>
                  <a:gd name="T44" fmla="*/ 63 w 1946"/>
                  <a:gd name="T45" fmla="*/ 2 h 1875"/>
                  <a:gd name="T46" fmla="*/ 41 w 1946"/>
                  <a:gd name="T47" fmla="*/ 10 h 1875"/>
                  <a:gd name="T48" fmla="*/ 23 w 1946"/>
                  <a:gd name="T49" fmla="*/ 22 h 1875"/>
                  <a:gd name="T50" fmla="*/ 11 w 1946"/>
                  <a:gd name="T51" fmla="*/ 37 h 1875"/>
                  <a:gd name="T52" fmla="*/ 2 w 1946"/>
                  <a:gd name="T53" fmla="*/ 54 h 1875"/>
                  <a:gd name="T54" fmla="*/ 0 w 1946"/>
                  <a:gd name="T55" fmla="*/ 76 h 1875"/>
                  <a:gd name="T56" fmla="*/ 1 w 1946"/>
                  <a:gd name="T57" fmla="*/ 98 h 1875"/>
                  <a:gd name="T58" fmla="*/ 6 w 1946"/>
                  <a:gd name="T59" fmla="*/ 123 h 1875"/>
                  <a:gd name="T60" fmla="*/ 17 w 1946"/>
                  <a:gd name="T61" fmla="*/ 148 h 1875"/>
                  <a:gd name="T62" fmla="*/ 32 w 1946"/>
                  <a:gd name="T63" fmla="*/ 173 h 1875"/>
                  <a:gd name="T64" fmla="*/ 52 w 1946"/>
                  <a:gd name="T65" fmla="*/ 198 h 1875"/>
                  <a:gd name="T66" fmla="*/ 77 w 1946"/>
                  <a:gd name="T67" fmla="*/ 222 h 1875"/>
                  <a:gd name="T68" fmla="*/ 107 w 1946"/>
                  <a:gd name="T69" fmla="*/ 244 h 1875"/>
                  <a:gd name="T70" fmla="*/ 162 w 1946"/>
                  <a:gd name="T71" fmla="*/ 279 h 1875"/>
                  <a:gd name="T72" fmla="*/ 257 w 1946"/>
                  <a:gd name="T73" fmla="*/ 350 h 1875"/>
                  <a:gd name="T74" fmla="*/ 369 w 1946"/>
                  <a:gd name="T75" fmla="*/ 444 h 1875"/>
                  <a:gd name="T76" fmla="*/ 493 w 1946"/>
                  <a:gd name="T77" fmla="*/ 552 h 1875"/>
                  <a:gd name="T78" fmla="*/ 619 w 1946"/>
                  <a:gd name="T79" fmla="*/ 669 h 1875"/>
                  <a:gd name="T80" fmla="*/ 742 w 1946"/>
                  <a:gd name="T81" fmla="*/ 786 h 1875"/>
                  <a:gd name="T82" fmla="*/ 855 w 1946"/>
                  <a:gd name="T83" fmla="*/ 898 h 1875"/>
                  <a:gd name="T84" fmla="*/ 949 w 1946"/>
                  <a:gd name="T85" fmla="*/ 997 h 1875"/>
                  <a:gd name="T86" fmla="*/ 1033 w 1946"/>
                  <a:gd name="T87" fmla="*/ 1089 h 1875"/>
                  <a:gd name="T88" fmla="*/ 1135 w 1946"/>
                  <a:gd name="T89" fmla="*/ 1195 h 1875"/>
                  <a:gd name="T90" fmla="*/ 1312 w 1946"/>
                  <a:gd name="T91" fmla="*/ 1366 h 1875"/>
                  <a:gd name="T92" fmla="*/ 1493 w 1946"/>
                  <a:gd name="T93" fmla="*/ 1541 h 1875"/>
                  <a:gd name="T94" fmla="*/ 1604 w 1946"/>
                  <a:gd name="T95" fmla="*/ 1651 h 1875"/>
                  <a:gd name="T96" fmla="*/ 1701 w 1946"/>
                  <a:gd name="T97" fmla="*/ 1752 h 1875"/>
                  <a:gd name="T98" fmla="*/ 1758 w 1946"/>
                  <a:gd name="T99" fmla="*/ 1818 h 1875"/>
                  <a:gd name="T100" fmla="*/ 1787 w 1946"/>
                  <a:gd name="T101" fmla="*/ 1858 h 1875"/>
                  <a:gd name="T102" fmla="*/ 1807 w 1946"/>
                  <a:gd name="T103" fmla="*/ 1873 h 1875"/>
                  <a:gd name="T104" fmla="*/ 1842 w 1946"/>
                  <a:gd name="T105" fmla="*/ 1859 h 1875"/>
                  <a:gd name="T106" fmla="*/ 1871 w 1946"/>
                  <a:gd name="T107" fmla="*/ 1843 h 1875"/>
                  <a:gd name="T108" fmla="*/ 1903 w 1946"/>
                  <a:gd name="T109" fmla="*/ 1824 h 1875"/>
                  <a:gd name="T110" fmla="*/ 1923 w 1946"/>
                  <a:gd name="T111" fmla="*/ 1807 h 1875"/>
                  <a:gd name="T112" fmla="*/ 1934 w 1946"/>
                  <a:gd name="T113" fmla="*/ 1794 h 1875"/>
                  <a:gd name="T114" fmla="*/ 1941 w 1946"/>
                  <a:gd name="T115" fmla="*/ 1781 h 1875"/>
                  <a:gd name="T116" fmla="*/ 1945 w 1946"/>
                  <a:gd name="T117" fmla="*/ 1767 h 1875"/>
                  <a:gd name="T118" fmla="*/ 1946 w 1946"/>
                  <a:gd name="T119" fmla="*/ 1751 h 1875"/>
                  <a:gd name="T120" fmla="*/ 1941 w 1946"/>
                  <a:gd name="T121" fmla="*/ 1736 h 18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6"/>
                  <a:gd name="T184" fmla="*/ 0 h 1875"/>
                  <a:gd name="T185" fmla="*/ 1946 w 1946"/>
                  <a:gd name="T186" fmla="*/ 1875 h 18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6" h="1875">
                    <a:moveTo>
                      <a:pt x="1936" y="1727"/>
                    </a:moveTo>
                    <a:lnTo>
                      <a:pt x="1909" y="1682"/>
                    </a:lnTo>
                    <a:lnTo>
                      <a:pt x="1876" y="1627"/>
                    </a:lnTo>
                    <a:lnTo>
                      <a:pt x="1838" y="1566"/>
                    </a:lnTo>
                    <a:lnTo>
                      <a:pt x="1795" y="1497"/>
                    </a:lnTo>
                    <a:lnTo>
                      <a:pt x="1747" y="1424"/>
                    </a:lnTo>
                    <a:lnTo>
                      <a:pt x="1696" y="1346"/>
                    </a:lnTo>
                    <a:lnTo>
                      <a:pt x="1641" y="1265"/>
                    </a:lnTo>
                    <a:lnTo>
                      <a:pt x="1582" y="1183"/>
                    </a:lnTo>
                    <a:lnTo>
                      <a:pt x="1521" y="1099"/>
                    </a:lnTo>
                    <a:lnTo>
                      <a:pt x="1457" y="1016"/>
                    </a:lnTo>
                    <a:lnTo>
                      <a:pt x="1425" y="973"/>
                    </a:lnTo>
                    <a:lnTo>
                      <a:pt x="1391" y="932"/>
                    </a:lnTo>
                    <a:lnTo>
                      <a:pt x="1359" y="892"/>
                    </a:lnTo>
                    <a:lnTo>
                      <a:pt x="1325" y="852"/>
                    </a:lnTo>
                    <a:lnTo>
                      <a:pt x="1291" y="813"/>
                    </a:lnTo>
                    <a:lnTo>
                      <a:pt x="1256" y="775"/>
                    </a:lnTo>
                    <a:lnTo>
                      <a:pt x="1223" y="738"/>
                    </a:lnTo>
                    <a:lnTo>
                      <a:pt x="1189" y="702"/>
                    </a:lnTo>
                    <a:lnTo>
                      <a:pt x="1154" y="669"/>
                    </a:lnTo>
                    <a:lnTo>
                      <a:pt x="1120" y="636"/>
                    </a:lnTo>
                    <a:lnTo>
                      <a:pt x="1087" y="605"/>
                    </a:lnTo>
                    <a:lnTo>
                      <a:pt x="1052" y="575"/>
                    </a:lnTo>
                    <a:lnTo>
                      <a:pt x="986" y="520"/>
                    </a:lnTo>
                    <a:lnTo>
                      <a:pt x="919" y="466"/>
                    </a:lnTo>
                    <a:lnTo>
                      <a:pt x="856" y="416"/>
                    </a:lnTo>
                    <a:lnTo>
                      <a:pt x="793" y="369"/>
                    </a:lnTo>
                    <a:lnTo>
                      <a:pt x="732" y="325"/>
                    </a:lnTo>
                    <a:lnTo>
                      <a:pt x="674" y="284"/>
                    </a:lnTo>
                    <a:lnTo>
                      <a:pt x="615" y="245"/>
                    </a:lnTo>
                    <a:lnTo>
                      <a:pt x="560" y="209"/>
                    </a:lnTo>
                    <a:lnTo>
                      <a:pt x="505" y="176"/>
                    </a:lnTo>
                    <a:lnTo>
                      <a:pt x="453" y="146"/>
                    </a:lnTo>
                    <a:lnTo>
                      <a:pt x="402" y="118"/>
                    </a:lnTo>
                    <a:lnTo>
                      <a:pt x="353" y="92"/>
                    </a:lnTo>
                    <a:lnTo>
                      <a:pt x="307" y="69"/>
                    </a:lnTo>
                    <a:lnTo>
                      <a:pt x="262" y="49"/>
                    </a:lnTo>
                    <a:lnTo>
                      <a:pt x="218" y="32"/>
                    </a:lnTo>
                    <a:lnTo>
                      <a:pt x="178" y="17"/>
                    </a:lnTo>
                    <a:lnTo>
                      <a:pt x="158" y="11"/>
                    </a:lnTo>
                    <a:lnTo>
                      <a:pt x="140" y="6"/>
                    </a:lnTo>
                    <a:lnTo>
                      <a:pt x="122" y="2"/>
                    </a:lnTo>
                    <a:lnTo>
                      <a:pt x="106" y="0"/>
                    </a:lnTo>
                    <a:lnTo>
                      <a:pt x="91" y="0"/>
                    </a:lnTo>
                    <a:lnTo>
                      <a:pt x="76" y="1"/>
                    </a:lnTo>
                    <a:lnTo>
                      <a:pt x="63" y="2"/>
                    </a:lnTo>
                    <a:lnTo>
                      <a:pt x="52" y="6"/>
                    </a:lnTo>
                    <a:lnTo>
                      <a:pt x="41" y="10"/>
                    </a:lnTo>
                    <a:lnTo>
                      <a:pt x="32" y="15"/>
                    </a:lnTo>
                    <a:lnTo>
                      <a:pt x="23" y="22"/>
                    </a:lnTo>
                    <a:lnTo>
                      <a:pt x="17" y="28"/>
                    </a:lnTo>
                    <a:lnTo>
                      <a:pt x="11" y="37"/>
                    </a:lnTo>
                    <a:lnTo>
                      <a:pt x="6" y="46"/>
                    </a:lnTo>
                    <a:lnTo>
                      <a:pt x="2" y="54"/>
                    </a:lnTo>
                    <a:lnTo>
                      <a:pt x="1" y="66"/>
                    </a:lnTo>
                    <a:lnTo>
                      <a:pt x="0" y="76"/>
                    </a:lnTo>
                    <a:lnTo>
                      <a:pt x="0" y="87"/>
                    </a:lnTo>
                    <a:lnTo>
                      <a:pt x="1" y="98"/>
                    </a:lnTo>
                    <a:lnTo>
                      <a:pt x="3" y="111"/>
                    </a:lnTo>
                    <a:lnTo>
                      <a:pt x="6" y="123"/>
                    </a:lnTo>
                    <a:lnTo>
                      <a:pt x="11" y="136"/>
                    </a:lnTo>
                    <a:lnTo>
                      <a:pt x="17" y="148"/>
                    </a:lnTo>
                    <a:lnTo>
                      <a:pt x="25" y="161"/>
                    </a:lnTo>
                    <a:lnTo>
                      <a:pt x="32" y="173"/>
                    </a:lnTo>
                    <a:lnTo>
                      <a:pt x="42" y="185"/>
                    </a:lnTo>
                    <a:lnTo>
                      <a:pt x="52" y="198"/>
                    </a:lnTo>
                    <a:lnTo>
                      <a:pt x="65" y="209"/>
                    </a:lnTo>
                    <a:lnTo>
                      <a:pt x="77" y="222"/>
                    </a:lnTo>
                    <a:lnTo>
                      <a:pt x="92" y="233"/>
                    </a:lnTo>
                    <a:lnTo>
                      <a:pt x="107" y="244"/>
                    </a:lnTo>
                    <a:lnTo>
                      <a:pt x="123" y="254"/>
                    </a:lnTo>
                    <a:lnTo>
                      <a:pt x="162" y="279"/>
                    </a:lnTo>
                    <a:lnTo>
                      <a:pt x="207" y="312"/>
                    </a:lnTo>
                    <a:lnTo>
                      <a:pt x="257" y="350"/>
                    </a:lnTo>
                    <a:lnTo>
                      <a:pt x="312" y="395"/>
                    </a:lnTo>
                    <a:lnTo>
                      <a:pt x="369" y="444"/>
                    </a:lnTo>
                    <a:lnTo>
                      <a:pt x="430" y="496"/>
                    </a:lnTo>
                    <a:lnTo>
                      <a:pt x="493" y="552"/>
                    </a:lnTo>
                    <a:lnTo>
                      <a:pt x="556" y="610"/>
                    </a:lnTo>
                    <a:lnTo>
                      <a:pt x="619" y="669"/>
                    </a:lnTo>
                    <a:lnTo>
                      <a:pt x="681" y="728"/>
                    </a:lnTo>
                    <a:lnTo>
                      <a:pt x="742" y="786"/>
                    </a:lnTo>
                    <a:lnTo>
                      <a:pt x="800" y="843"/>
                    </a:lnTo>
                    <a:lnTo>
                      <a:pt x="855" y="898"/>
                    </a:lnTo>
                    <a:lnTo>
                      <a:pt x="904" y="949"/>
                    </a:lnTo>
                    <a:lnTo>
                      <a:pt x="949" y="997"/>
                    </a:lnTo>
                    <a:lnTo>
                      <a:pt x="988" y="1040"/>
                    </a:lnTo>
                    <a:lnTo>
                      <a:pt x="1033" y="1089"/>
                    </a:lnTo>
                    <a:lnTo>
                      <a:pt x="1082" y="1140"/>
                    </a:lnTo>
                    <a:lnTo>
                      <a:pt x="1135" y="1195"/>
                    </a:lnTo>
                    <a:lnTo>
                      <a:pt x="1193" y="1251"/>
                    </a:lnTo>
                    <a:lnTo>
                      <a:pt x="1312" y="1366"/>
                    </a:lnTo>
                    <a:lnTo>
                      <a:pt x="1433" y="1484"/>
                    </a:lnTo>
                    <a:lnTo>
                      <a:pt x="1493" y="1541"/>
                    </a:lnTo>
                    <a:lnTo>
                      <a:pt x="1551" y="1597"/>
                    </a:lnTo>
                    <a:lnTo>
                      <a:pt x="1604" y="1651"/>
                    </a:lnTo>
                    <a:lnTo>
                      <a:pt x="1656" y="1703"/>
                    </a:lnTo>
                    <a:lnTo>
                      <a:pt x="1701" y="1752"/>
                    </a:lnTo>
                    <a:lnTo>
                      <a:pt x="1740" y="1797"/>
                    </a:lnTo>
                    <a:lnTo>
                      <a:pt x="1758" y="1818"/>
                    </a:lnTo>
                    <a:lnTo>
                      <a:pt x="1773" y="1838"/>
                    </a:lnTo>
                    <a:lnTo>
                      <a:pt x="1787" y="1858"/>
                    </a:lnTo>
                    <a:lnTo>
                      <a:pt x="1798" y="1875"/>
                    </a:lnTo>
                    <a:lnTo>
                      <a:pt x="1807" y="1873"/>
                    </a:lnTo>
                    <a:lnTo>
                      <a:pt x="1828" y="1864"/>
                    </a:lnTo>
                    <a:lnTo>
                      <a:pt x="1842" y="1859"/>
                    </a:lnTo>
                    <a:lnTo>
                      <a:pt x="1857" y="1852"/>
                    </a:lnTo>
                    <a:lnTo>
                      <a:pt x="1871" y="1843"/>
                    </a:lnTo>
                    <a:lnTo>
                      <a:pt x="1888" y="1834"/>
                    </a:lnTo>
                    <a:lnTo>
                      <a:pt x="1903" y="1824"/>
                    </a:lnTo>
                    <a:lnTo>
                      <a:pt x="1916" y="1813"/>
                    </a:lnTo>
                    <a:lnTo>
                      <a:pt x="1923" y="1807"/>
                    </a:lnTo>
                    <a:lnTo>
                      <a:pt x="1929" y="1801"/>
                    </a:lnTo>
                    <a:lnTo>
                      <a:pt x="1934" y="1794"/>
                    </a:lnTo>
                    <a:lnTo>
                      <a:pt x="1938" y="1788"/>
                    </a:lnTo>
                    <a:lnTo>
                      <a:pt x="1941" y="1781"/>
                    </a:lnTo>
                    <a:lnTo>
                      <a:pt x="1944" y="1773"/>
                    </a:lnTo>
                    <a:lnTo>
                      <a:pt x="1945" y="1767"/>
                    </a:lnTo>
                    <a:lnTo>
                      <a:pt x="1946" y="1759"/>
                    </a:lnTo>
                    <a:lnTo>
                      <a:pt x="1946" y="1751"/>
                    </a:lnTo>
                    <a:lnTo>
                      <a:pt x="1944" y="1743"/>
                    </a:lnTo>
                    <a:lnTo>
                      <a:pt x="1941" y="1736"/>
                    </a:lnTo>
                    <a:lnTo>
                      <a:pt x="1936" y="1727"/>
                    </a:lnTo>
                    <a:close/>
                  </a:path>
                </a:pathLst>
              </a:custGeom>
              <a:noFill/>
              <a:ln w="3175">
                <a:solidFill>
                  <a:srgbClr val="1F1A17"/>
                </a:solidFill>
                <a:round/>
                <a:headEnd/>
                <a:tailEnd/>
              </a:ln>
            </p:spPr>
            <p:txBody>
              <a:bodyPr/>
              <a:lstStyle/>
              <a:p>
                <a:endParaRPr lang="en-US"/>
              </a:p>
            </p:txBody>
          </p:sp>
          <p:sp>
            <p:nvSpPr>
              <p:cNvPr id="1590" name="Freeform 139"/>
              <p:cNvSpPr>
                <a:spLocks/>
              </p:cNvSpPr>
              <p:nvPr/>
            </p:nvSpPr>
            <p:spPr bwMode="auto">
              <a:xfrm>
                <a:off x="2828" y="522"/>
                <a:ext cx="97" cy="120"/>
              </a:xfrm>
              <a:custGeom>
                <a:avLst/>
                <a:gdLst>
                  <a:gd name="T0" fmla="*/ 484 w 484"/>
                  <a:gd name="T1" fmla="*/ 519 h 599"/>
                  <a:gd name="T2" fmla="*/ 479 w 484"/>
                  <a:gd name="T3" fmla="*/ 515 h 599"/>
                  <a:gd name="T4" fmla="*/ 464 w 484"/>
                  <a:gd name="T5" fmla="*/ 505 h 599"/>
                  <a:gd name="T6" fmla="*/ 441 w 484"/>
                  <a:gd name="T7" fmla="*/ 487 h 599"/>
                  <a:gd name="T8" fmla="*/ 413 w 484"/>
                  <a:gd name="T9" fmla="*/ 460 h 599"/>
                  <a:gd name="T10" fmla="*/ 378 w 484"/>
                  <a:gd name="T11" fmla="*/ 428 h 599"/>
                  <a:gd name="T12" fmla="*/ 340 w 484"/>
                  <a:gd name="T13" fmla="*/ 388 h 599"/>
                  <a:gd name="T14" fmla="*/ 319 w 484"/>
                  <a:gd name="T15" fmla="*/ 366 h 599"/>
                  <a:gd name="T16" fmla="*/ 299 w 484"/>
                  <a:gd name="T17" fmla="*/ 342 h 599"/>
                  <a:gd name="T18" fmla="*/ 278 w 484"/>
                  <a:gd name="T19" fmla="*/ 316 h 599"/>
                  <a:gd name="T20" fmla="*/ 257 w 484"/>
                  <a:gd name="T21" fmla="*/ 287 h 599"/>
                  <a:gd name="T22" fmla="*/ 205 w 484"/>
                  <a:gd name="T23" fmla="*/ 223 h 599"/>
                  <a:gd name="T24" fmla="*/ 148 w 484"/>
                  <a:gd name="T25" fmla="*/ 156 h 599"/>
                  <a:gd name="T26" fmla="*/ 93 w 484"/>
                  <a:gd name="T27" fmla="*/ 93 h 599"/>
                  <a:gd name="T28" fmla="*/ 44 w 484"/>
                  <a:gd name="T29" fmla="*/ 41 h 599"/>
                  <a:gd name="T30" fmla="*/ 26 w 484"/>
                  <a:gd name="T31" fmla="*/ 21 h 599"/>
                  <a:gd name="T32" fmla="*/ 12 w 484"/>
                  <a:gd name="T33" fmla="*/ 7 h 599"/>
                  <a:gd name="T34" fmla="*/ 6 w 484"/>
                  <a:gd name="T35" fmla="*/ 4 h 599"/>
                  <a:gd name="T36" fmla="*/ 2 w 484"/>
                  <a:gd name="T37" fmla="*/ 0 h 599"/>
                  <a:gd name="T38" fmla="*/ 0 w 484"/>
                  <a:gd name="T39" fmla="*/ 0 h 599"/>
                  <a:gd name="T40" fmla="*/ 0 w 484"/>
                  <a:gd name="T41" fmla="*/ 0 h 599"/>
                  <a:gd name="T42" fmla="*/ 3 w 484"/>
                  <a:gd name="T43" fmla="*/ 9 h 599"/>
                  <a:gd name="T44" fmla="*/ 15 w 484"/>
                  <a:gd name="T45" fmla="*/ 27 h 599"/>
                  <a:gd name="T46" fmla="*/ 35 w 484"/>
                  <a:gd name="T47" fmla="*/ 55 h 599"/>
                  <a:gd name="T48" fmla="*/ 63 w 484"/>
                  <a:gd name="T49" fmla="*/ 95 h 599"/>
                  <a:gd name="T50" fmla="*/ 126 w 484"/>
                  <a:gd name="T51" fmla="*/ 177 h 599"/>
                  <a:gd name="T52" fmla="*/ 178 w 484"/>
                  <a:gd name="T53" fmla="*/ 244 h 599"/>
                  <a:gd name="T54" fmla="*/ 220 w 484"/>
                  <a:gd name="T55" fmla="*/ 299 h 599"/>
                  <a:gd name="T56" fmla="*/ 253 w 484"/>
                  <a:gd name="T57" fmla="*/ 346 h 599"/>
                  <a:gd name="T58" fmla="*/ 267 w 484"/>
                  <a:gd name="T59" fmla="*/ 366 h 599"/>
                  <a:gd name="T60" fmla="*/ 279 w 484"/>
                  <a:gd name="T61" fmla="*/ 384 h 599"/>
                  <a:gd name="T62" fmla="*/ 289 w 484"/>
                  <a:gd name="T63" fmla="*/ 402 h 599"/>
                  <a:gd name="T64" fmla="*/ 298 w 484"/>
                  <a:gd name="T65" fmla="*/ 418 h 599"/>
                  <a:gd name="T66" fmla="*/ 305 w 484"/>
                  <a:gd name="T67" fmla="*/ 435 h 599"/>
                  <a:gd name="T68" fmla="*/ 312 w 484"/>
                  <a:gd name="T69" fmla="*/ 452 h 599"/>
                  <a:gd name="T70" fmla="*/ 317 w 484"/>
                  <a:gd name="T71" fmla="*/ 468 h 599"/>
                  <a:gd name="T72" fmla="*/ 320 w 484"/>
                  <a:gd name="T73" fmla="*/ 485 h 599"/>
                  <a:gd name="T74" fmla="*/ 327 w 484"/>
                  <a:gd name="T75" fmla="*/ 502 h 599"/>
                  <a:gd name="T76" fmla="*/ 331 w 484"/>
                  <a:gd name="T77" fmla="*/ 515 h 599"/>
                  <a:gd name="T78" fmla="*/ 338 w 484"/>
                  <a:gd name="T79" fmla="*/ 529 h 599"/>
                  <a:gd name="T80" fmla="*/ 344 w 484"/>
                  <a:gd name="T81" fmla="*/ 540 h 599"/>
                  <a:gd name="T82" fmla="*/ 355 w 484"/>
                  <a:gd name="T83" fmla="*/ 560 h 599"/>
                  <a:gd name="T84" fmla="*/ 366 w 484"/>
                  <a:gd name="T85" fmla="*/ 575 h 599"/>
                  <a:gd name="T86" fmla="*/ 383 w 484"/>
                  <a:gd name="T87" fmla="*/ 594 h 599"/>
                  <a:gd name="T88" fmla="*/ 390 w 484"/>
                  <a:gd name="T89" fmla="*/ 599 h 599"/>
                  <a:gd name="T90" fmla="*/ 484 w 484"/>
                  <a:gd name="T91" fmla="*/ 519 h 5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4"/>
                  <a:gd name="T139" fmla="*/ 0 h 599"/>
                  <a:gd name="T140" fmla="*/ 484 w 484"/>
                  <a:gd name="T141" fmla="*/ 599 h 5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4" h="599">
                    <a:moveTo>
                      <a:pt x="484" y="519"/>
                    </a:moveTo>
                    <a:lnTo>
                      <a:pt x="479" y="515"/>
                    </a:lnTo>
                    <a:lnTo>
                      <a:pt x="464" y="505"/>
                    </a:lnTo>
                    <a:lnTo>
                      <a:pt x="441" y="487"/>
                    </a:lnTo>
                    <a:lnTo>
                      <a:pt x="413" y="460"/>
                    </a:lnTo>
                    <a:lnTo>
                      <a:pt x="378" y="428"/>
                    </a:lnTo>
                    <a:lnTo>
                      <a:pt x="340" y="388"/>
                    </a:lnTo>
                    <a:lnTo>
                      <a:pt x="319" y="366"/>
                    </a:lnTo>
                    <a:lnTo>
                      <a:pt x="299" y="342"/>
                    </a:lnTo>
                    <a:lnTo>
                      <a:pt x="278" y="316"/>
                    </a:lnTo>
                    <a:lnTo>
                      <a:pt x="257" y="287"/>
                    </a:lnTo>
                    <a:lnTo>
                      <a:pt x="205" y="223"/>
                    </a:lnTo>
                    <a:lnTo>
                      <a:pt x="148" y="156"/>
                    </a:lnTo>
                    <a:lnTo>
                      <a:pt x="93" y="93"/>
                    </a:lnTo>
                    <a:lnTo>
                      <a:pt x="44" y="41"/>
                    </a:lnTo>
                    <a:lnTo>
                      <a:pt x="26" y="21"/>
                    </a:lnTo>
                    <a:lnTo>
                      <a:pt x="12" y="7"/>
                    </a:lnTo>
                    <a:lnTo>
                      <a:pt x="6" y="4"/>
                    </a:lnTo>
                    <a:lnTo>
                      <a:pt x="2" y="0"/>
                    </a:lnTo>
                    <a:lnTo>
                      <a:pt x="0" y="0"/>
                    </a:lnTo>
                    <a:lnTo>
                      <a:pt x="3" y="9"/>
                    </a:lnTo>
                    <a:lnTo>
                      <a:pt x="15" y="27"/>
                    </a:lnTo>
                    <a:lnTo>
                      <a:pt x="35" y="55"/>
                    </a:lnTo>
                    <a:lnTo>
                      <a:pt x="63" y="95"/>
                    </a:lnTo>
                    <a:lnTo>
                      <a:pt x="126" y="177"/>
                    </a:lnTo>
                    <a:lnTo>
                      <a:pt x="178" y="244"/>
                    </a:lnTo>
                    <a:lnTo>
                      <a:pt x="220" y="299"/>
                    </a:lnTo>
                    <a:lnTo>
                      <a:pt x="253" y="346"/>
                    </a:lnTo>
                    <a:lnTo>
                      <a:pt x="267" y="366"/>
                    </a:lnTo>
                    <a:lnTo>
                      <a:pt x="279" y="384"/>
                    </a:lnTo>
                    <a:lnTo>
                      <a:pt x="289" y="402"/>
                    </a:lnTo>
                    <a:lnTo>
                      <a:pt x="298" y="418"/>
                    </a:lnTo>
                    <a:lnTo>
                      <a:pt x="305" y="435"/>
                    </a:lnTo>
                    <a:lnTo>
                      <a:pt x="312" y="452"/>
                    </a:lnTo>
                    <a:lnTo>
                      <a:pt x="317" y="468"/>
                    </a:lnTo>
                    <a:lnTo>
                      <a:pt x="320" y="485"/>
                    </a:lnTo>
                    <a:lnTo>
                      <a:pt x="327" y="502"/>
                    </a:lnTo>
                    <a:lnTo>
                      <a:pt x="331" y="515"/>
                    </a:lnTo>
                    <a:lnTo>
                      <a:pt x="338" y="529"/>
                    </a:lnTo>
                    <a:lnTo>
                      <a:pt x="344" y="540"/>
                    </a:lnTo>
                    <a:lnTo>
                      <a:pt x="355" y="560"/>
                    </a:lnTo>
                    <a:lnTo>
                      <a:pt x="366" y="575"/>
                    </a:lnTo>
                    <a:lnTo>
                      <a:pt x="383" y="594"/>
                    </a:lnTo>
                    <a:lnTo>
                      <a:pt x="390" y="599"/>
                    </a:lnTo>
                    <a:lnTo>
                      <a:pt x="484" y="519"/>
                    </a:lnTo>
                    <a:close/>
                  </a:path>
                </a:pathLst>
              </a:custGeom>
              <a:solidFill>
                <a:srgbClr val="DFDDC9"/>
              </a:solidFill>
              <a:ln w="9525">
                <a:noFill/>
                <a:round/>
                <a:headEnd/>
                <a:tailEnd/>
              </a:ln>
            </p:spPr>
            <p:txBody>
              <a:bodyPr/>
              <a:lstStyle/>
              <a:p>
                <a:endParaRPr lang="en-US"/>
              </a:p>
            </p:txBody>
          </p:sp>
          <p:sp>
            <p:nvSpPr>
              <p:cNvPr id="1591" name="Freeform 140"/>
              <p:cNvSpPr>
                <a:spLocks/>
              </p:cNvSpPr>
              <p:nvPr/>
            </p:nvSpPr>
            <p:spPr bwMode="auto">
              <a:xfrm>
                <a:off x="2439" y="442"/>
                <a:ext cx="482" cy="258"/>
              </a:xfrm>
              <a:custGeom>
                <a:avLst/>
                <a:gdLst>
                  <a:gd name="T0" fmla="*/ 2341 w 2407"/>
                  <a:gd name="T1" fmla="*/ 1033 h 1288"/>
                  <a:gd name="T2" fmla="*/ 2194 w 2407"/>
                  <a:gd name="T3" fmla="*/ 897 h 1288"/>
                  <a:gd name="T4" fmla="*/ 1943 w 2407"/>
                  <a:gd name="T5" fmla="*/ 688 h 1288"/>
                  <a:gd name="T6" fmla="*/ 1787 w 2407"/>
                  <a:gd name="T7" fmla="*/ 571 h 1288"/>
                  <a:gd name="T8" fmla="*/ 1613 w 2407"/>
                  <a:gd name="T9" fmla="*/ 452 h 1288"/>
                  <a:gd name="T10" fmla="*/ 1425 w 2407"/>
                  <a:gd name="T11" fmla="*/ 337 h 1288"/>
                  <a:gd name="T12" fmla="*/ 1227 w 2407"/>
                  <a:gd name="T13" fmla="*/ 231 h 1288"/>
                  <a:gd name="T14" fmla="*/ 1018 w 2407"/>
                  <a:gd name="T15" fmla="*/ 140 h 1288"/>
                  <a:gd name="T16" fmla="*/ 868 w 2407"/>
                  <a:gd name="T17" fmla="*/ 89 h 1288"/>
                  <a:gd name="T18" fmla="*/ 727 w 2407"/>
                  <a:gd name="T19" fmla="*/ 53 h 1288"/>
                  <a:gd name="T20" fmla="*/ 543 w 2407"/>
                  <a:gd name="T21" fmla="*/ 18 h 1288"/>
                  <a:gd name="T22" fmla="*/ 443 w 2407"/>
                  <a:gd name="T23" fmla="*/ 7 h 1288"/>
                  <a:gd name="T24" fmla="*/ 341 w 2407"/>
                  <a:gd name="T25" fmla="*/ 0 h 1288"/>
                  <a:gd name="T26" fmla="*/ 240 w 2407"/>
                  <a:gd name="T27" fmla="*/ 3 h 1288"/>
                  <a:gd name="T28" fmla="*/ 143 w 2407"/>
                  <a:gd name="T29" fmla="*/ 15 h 1288"/>
                  <a:gd name="T30" fmla="*/ 66 w 2407"/>
                  <a:gd name="T31" fmla="*/ 35 h 1288"/>
                  <a:gd name="T32" fmla="*/ 21 w 2407"/>
                  <a:gd name="T33" fmla="*/ 62 h 1288"/>
                  <a:gd name="T34" fmla="*/ 1 w 2407"/>
                  <a:gd name="T35" fmla="*/ 92 h 1288"/>
                  <a:gd name="T36" fmla="*/ 4 w 2407"/>
                  <a:gd name="T37" fmla="*/ 125 h 1288"/>
                  <a:gd name="T38" fmla="*/ 24 w 2407"/>
                  <a:gd name="T39" fmla="*/ 159 h 1288"/>
                  <a:gd name="T40" fmla="*/ 57 w 2407"/>
                  <a:gd name="T41" fmla="*/ 194 h 1288"/>
                  <a:gd name="T42" fmla="*/ 116 w 2407"/>
                  <a:gd name="T43" fmla="*/ 238 h 1288"/>
                  <a:gd name="T44" fmla="*/ 212 w 2407"/>
                  <a:gd name="T45" fmla="*/ 290 h 1288"/>
                  <a:gd name="T46" fmla="*/ 299 w 2407"/>
                  <a:gd name="T47" fmla="*/ 324 h 1288"/>
                  <a:gd name="T48" fmla="*/ 492 w 2407"/>
                  <a:gd name="T49" fmla="*/ 395 h 1288"/>
                  <a:gd name="T50" fmla="*/ 780 w 2407"/>
                  <a:gd name="T51" fmla="*/ 507 h 1288"/>
                  <a:gd name="T52" fmla="*/ 1106 w 2407"/>
                  <a:gd name="T53" fmla="*/ 639 h 1288"/>
                  <a:gd name="T54" fmla="*/ 1413 w 2407"/>
                  <a:gd name="T55" fmla="*/ 775 h 1288"/>
                  <a:gd name="T56" fmla="*/ 1580 w 2407"/>
                  <a:gd name="T57" fmla="*/ 858 h 1288"/>
                  <a:gd name="T58" fmla="*/ 1703 w 2407"/>
                  <a:gd name="T59" fmla="*/ 929 h 1288"/>
                  <a:gd name="T60" fmla="*/ 1859 w 2407"/>
                  <a:gd name="T61" fmla="*/ 1025 h 1288"/>
                  <a:gd name="T62" fmla="*/ 2095 w 2407"/>
                  <a:gd name="T63" fmla="*/ 1185 h 1288"/>
                  <a:gd name="T64" fmla="*/ 2222 w 2407"/>
                  <a:gd name="T65" fmla="*/ 1281 h 1288"/>
                  <a:gd name="T66" fmla="*/ 2242 w 2407"/>
                  <a:gd name="T67" fmla="*/ 1288 h 1288"/>
                  <a:gd name="T68" fmla="*/ 2267 w 2407"/>
                  <a:gd name="T69" fmla="*/ 1286 h 1288"/>
                  <a:gd name="T70" fmla="*/ 2296 w 2407"/>
                  <a:gd name="T71" fmla="*/ 1275 h 1288"/>
                  <a:gd name="T72" fmla="*/ 2325 w 2407"/>
                  <a:gd name="T73" fmla="*/ 1256 h 1288"/>
                  <a:gd name="T74" fmla="*/ 2370 w 2407"/>
                  <a:gd name="T75" fmla="*/ 1212 h 1288"/>
                  <a:gd name="T76" fmla="*/ 2391 w 2407"/>
                  <a:gd name="T77" fmla="*/ 1181 h 1288"/>
                  <a:gd name="T78" fmla="*/ 2403 w 2407"/>
                  <a:gd name="T79" fmla="*/ 1150 h 1288"/>
                  <a:gd name="T80" fmla="*/ 2406 w 2407"/>
                  <a:gd name="T81" fmla="*/ 1119 h 1288"/>
                  <a:gd name="T82" fmla="*/ 2396 w 2407"/>
                  <a:gd name="T83" fmla="*/ 1089 h 1288"/>
                  <a:gd name="T84" fmla="*/ 2371 w 2407"/>
                  <a:gd name="T85" fmla="*/ 1063 h 1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07"/>
                  <a:gd name="T130" fmla="*/ 0 h 1288"/>
                  <a:gd name="T131" fmla="*/ 2407 w 2407"/>
                  <a:gd name="T132" fmla="*/ 1288 h 1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07" h="1288">
                    <a:moveTo>
                      <a:pt x="2371" y="1063"/>
                    </a:moveTo>
                    <a:lnTo>
                      <a:pt x="2363" y="1055"/>
                    </a:lnTo>
                    <a:lnTo>
                      <a:pt x="2341" y="1033"/>
                    </a:lnTo>
                    <a:lnTo>
                      <a:pt x="2305" y="998"/>
                    </a:lnTo>
                    <a:lnTo>
                      <a:pt x="2255" y="953"/>
                    </a:lnTo>
                    <a:lnTo>
                      <a:pt x="2194" y="897"/>
                    </a:lnTo>
                    <a:lnTo>
                      <a:pt x="2120" y="833"/>
                    </a:lnTo>
                    <a:lnTo>
                      <a:pt x="2036" y="763"/>
                    </a:lnTo>
                    <a:lnTo>
                      <a:pt x="1943" y="688"/>
                    </a:lnTo>
                    <a:lnTo>
                      <a:pt x="1893" y="649"/>
                    </a:lnTo>
                    <a:lnTo>
                      <a:pt x="1841" y="611"/>
                    </a:lnTo>
                    <a:lnTo>
                      <a:pt x="1787" y="571"/>
                    </a:lnTo>
                    <a:lnTo>
                      <a:pt x="1731" y="532"/>
                    </a:lnTo>
                    <a:lnTo>
                      <a:pt x="1673" y="492"/>
                    </a:lnTo>
                    <a:lnTo>
                      <a:pt x="1613" y="452"/>
                    </a:lnTo>
                    <a:lnTo>
                      <a:pt x="1552" y="414"/>
                    </a:lnTo>
                    <a:lnTo>
                      <a:pt x="1490" y="375"/>
                    </a:lnTo>
                    <a:lnTo>
                      <a:pt x="1425" y="337"/>
                    </a:lnTo>
                    <a:lnTo>
                      <a:pt x="1360" y="301"/>
                    </a:lnTo>
                    <a:lnTo>
                      <a:pt x="1294" y="265"/>
                    </a:lnTo>
                    <a:lnTo>
                      <a:pt x="1227" y="231"/>
                    </a:lnTo>
                    <a:lnTo>
                      <a:pt x="1158" y="199"/>
                    </a:lnTo>
                    <a:lnTo>
                      <a:pt x="1089" y="169"/>
                    </a:lnTo>
                    <a:lnTo>
                      <a:pt x="1018" y="140"/>
                    </a:lnTo>
                    <a:lnTo>
                      <a:pt x="948" y="114"/>
                    </a:lnTo>
                    <a:lnTo>
                      <a:pt x="927" y="108"/>
                    </a:lnTo>
                    <a:lnTo>
                      <a:pt x="868" y="89"/>
                    </a:lnTo>
                    <a:lnTo>
                      <a:pt x="829" y="78"/>
                    </a:lnTo>
                    <a:lnTo>
                      <a:pt x="781" y="65"/>
                    </a:lnTo>
                    <a:lnTo>
                      <a:pt x="727" y="53"/>
                    </a:lnTo>
                    <a:lnTo>
                      <a:pt x="670" y="40"/>
                    </a:lnTo>
                    <a:lnTo>
                      <a:pt x="608" y="29"/>
                    </a:lnTo>
                    <a:lnTo>
                      <a:pt x="543" y="18"/>
                    </a:lnTo>
                    <a:lnTo>
                      <a:pt x="510" y="14"/>
                    </a:lnTo>
                    <a:lnTo>
                      <a:pt x="477" y="9"/>
                    </a:lnTo>
                    <a:lnTo>
                      <a:pt x="443" y="7"/>
                    </a:lnTo>
                    <a:lnTo>
                      <a:pt x="408" y="4"/>
                    </a:lnTo>
                    <a:lnTo>
                      <a:pt x="374" y="2"/>
                    </a:lnTo>
                    <a:lnTo>
                      <a:pt x="341" y="0"/>
                    </a:lnTo>
                    <a:lnTo>
                      <a:pt x="306" y="0"/>
                    </a:lnTo>
                    <a:lnTo>
                      <a:pt x="272" y="0"/>
                    </a:lnTo>
                    <a:lnTo>
                      <a:pt x="240" y="3"/>
                    </a:lnTo>
                    <a:lnTo>
                      <a:pt x="206" y="5"/>
                    </a:lnTo>
                    <a:lnTo>
                      <a:pt x="175" y="10"/>
                    </a:lnTo>
                    <a:lnTo>
                      <a:pt x="143" y="15"/>
                    </a:lnTo>
                    <a:lnTo>
                      <a:pt x="114" y="22"/>
                    </a:lnTo>
                    <a:lnTo>
                      <a:pt x="89" y="28"/>
                    </a:lnTo>
                    <a:lnTo>
                      <a:pt x="66" y="35"/>
                    </a:lnTo>
                    <a:lnTo>
                      <a:pt x="49" y="43"/>
                    </a:lnTo>
                    <a:lnTo>
                      <a:pt x="32" y="52"/>
                    </a:lnTo>
                    <a:lnTo>
                      <a:pt x="21" y="62"/>
                    </a:lnTo>
                    <a:lnTo>
                      <a:pt x="11" y="70"/>
                    </a:lnTo>
                    <a:lnTo>
                      <a:pt x="5" y="82"/>
                    </a:lnTo>
                    <a:lnTo>
                      <a:pt x="1" y="92"/>
                    </a:lnTo>
                    <a:lnTo>
                      <a:pt x="0" y="103"/>
                    </a:lnTo>
                    <a:lnTo>
                      <a:pt x="1" y="114"/>
                    </a:lnTo>
                    <a:lnTo>
                      <a:pt x="4" y="125"/>
                    </a:lnTo>
                    <a:lnTo>
                      <a:pt x="9" y="136"/>
                    </a:lnTo>
                    <a:lnTo>
                      <a:pt x="16" y="148"/>
                    </a:lnTo>
                    <a:lnTo>
                      <a:pt x="24" y="159"/>
                    </a:lnTo>
                    <a:lnTo>
                      <a:pt x="34" y="171"/>
                    </a:lnTo>
                    <a:lnTo>
                      <a:pt x="45" y="183"/>
                    </a:lnTo>
                    <a:lnTo>
                      <a:pt x="57" y="194"/>
                    </a:lnTo>
                    <a:lnTo>
                      <a:pt x="71" y="205"/>
                    </a:lnTo>
                    <a:lnTo>
                      <a:pt x="86" y="216"/>
                    </a:lnTo>
                    <a:lnTo>
                      <a:pt x="116" y="238"/>
                    </a:lnTo>
                    <a:lnTo>
                      <a:pt x="148" y="258"/>
                    </a:lnTo>
                    <a:lnTo>
                      <a:pt x="181" y="275"/>
                    </a:lnTo>
                    <a:lnTo>
                      <a:pt x="212" y="290"/>
                    </a:lnTo>
                    <a:lnTo>
                      <a:pt x="241" y="302"/>
                    </a:lnTo>
                    <a:lnTo>
                      <a:pt x="266" y="311"/>
                    </a:lnTo>
                    <a:lnTo>
                      <a:pt x="299" y="324"/>
                    </a:lnTo>
                    <a:lnTo>
                      <a:pt x="349" y="342"/>
                    </a:lnTo>
                    <a:lnTo>
                      <a:pt x="414" y="366"/>
                    </a:lnTo>
                    <a:lnTo>
                      <a:pt x="492" y="395"/>
                    </a:lnTo>
                    <a:lnTo>
                      <a:pt x="580" y="429"/>
                    </a:lnTo>
                    <a:lnTo>
                      <a:pt x="676" y="466"/>
                    </a:lnTo>
                    <a:lnTo>
                      <a:pt x="780" y="507"/>
                    </a:lnTo>
                    <a:lnTo>
                      <a:pt x="887" y="550"/>
                    </a:lnTo>
                    <a:lnTo>
                      <a:pt x="997" y="595"/>
                    </a:lnTo>
                    <a:lnTo>
                      <a:pt x="1106" y="639"/>
                    </a:lnTo>
                    <a:lnTo>
                      <a:pt x="1213" y="686"/>
                    </a:lnTo>
                    <a:lnTo>
                      <a:pt x="1316" y="731"/>
                    </a:lnTo>
                    <a:lnTo>
                      <a:pt x="1413" y="775"/>
                    </a:lnTo>
                    <a:lnTo>
                      <a:pt x="1501" y="818"/>
                    </a:lnTo>
                    <a:lnTo>
                      <a:pt x="1542" y="838"/>
                    </a:lnTo>
                    <a:lnTo>
                      <a:pt x="1580" y="858"/>
                    </a:lnTo>
                    <a:lnTo>
                      <a:pt x="1613" y="877"/>
                    </a:lnTo>
                    <a:lnTo>
                      <a:pt x="1645" y="895"/>
                    </a:lnTo>
                    <a:lnTo>
                      <a:pt x="1703" y="929"/>
                    </a:lnTo>
                    <a:lnTo>
                      <a:pt x="1758" y="961"/>
                    </a:lnTo>
                    <a:lnTo>
                      <a:pt x="1811" y="994"/>
                    </a:lnTo>
                    <a:lnTo>
                      <a:pt x="1859" y="1025"/>
                    </a:lnTo>
                    <a:lnTo>
                      <a:pt x="1950" y="1084"/>
                    </a:lnTo>
                    <a:lnTo>
                      <a:pt x="2029" y="1137"/>
                    </a:lnTo>
                    <a:lnTo>
                      <a:pt x="2095" y="1185"/>
                    </a:lnTo>
                    <a:lnTo>
                      <a:pt x="2150" y="1225"/>
                    </a:lnTo>
                    <a:lnTo>
                      <a:pt x="2192" y="1257"/>
                    </a:lnTo>
                    <a:lnTo>
                      <a:pt x="2222" y="1281"/>
                    </a:lnTo>
                    <a:lnTo>
                      <a:pt x="2229" y="1285"/>
                    </a:lnTo>
                    <a:lnTo>
                      <a:pt x="2235" y="1287"/>
                    </a:lnTo>
                    <a:lnTo>
                      <a:pt x="2242" y="1288"/>
                    </a:lnTo>
                    <a:lnTo>
                      <a:pt x="2250" y="1288"/>
                    </a:lnTo>
                    <a:lnTo>
                      <a:pt x="2259" y="1287"/>
                    </a:lnTo>
                    <a:lnTo>
                      <a:pt x="2267" y="1286"/>
                    </a:lnTo>
                    <a:lnTo>
                      <a:pt x="2276" y="1283"/>
                    </a:lnTo>
                    <a:lnTo>
                      <a:pt x="2286" y="1278"/>
                    </a:lnTo>
                    <a:lnTo>
                      <a:pt x="2296" y="1275"/>
                    </a:lnTo>
                    <a:lnTo>
                      <a:pt x="2305" y="1268"/>
                    </a:lnTo>
                    <a:lnTo>
                      <a:pt x="2315" y="1262"/>
                    </a:lnTo>
                    <a:lnTo>
                      <a:pt x="2325" y="1256"/>
                    </a:lnTo>
                    <a:lnTo>
                      <a:pt x="2345" y="1240"/>
                    </a:lnTo>
                    <a:lnTo>
                      <a:pt x="2362" y="1221"/>
                    </a:lnTo>
                    <a:lnTo>
                      <a:pt x="2370" y="1212"/>
                    </a:lnTo>
                    <a:lnTo>
                      <a:pt x="2377" y="1202"/>
                    </a:lnTo>
                    <a:lnTo>
                      <a:pt x="2385" y="1192"/>
                    </a:lnTo>
                    <a:lnTo>
                      <a:pt x="2391" y="1181"/>
                    </a:lnTo>
                    <a:lnTo>
                      <a:pt x="2396" y="1171"/>
                    </a:lnTo>
                    <a:lnTo>
                      <a:pt x="2401" y="1161"/>
                    </a:lnTo>
                    <a:lnTo>
                      <a:pt x="2403" y="1150"/>
                    </a:lnTo>
                    <a:lnTo>
                      <a:pt x="2406" y="1139"/>
                    </a:lnTo>
                    <a:lnTo>
                      <a:pt x="2407" y="1129"/>
                    </a:lnTo>
                    <a:lnTo>
                      <a:pt x="2406" y="1119"/>
                    </a:lnTo>
                    <a:lnTo>
                      <a:pt x="2405" y="1109"/>
                    </a:lnTo>
                    <a:lnTo>
                      <a:pt x="2401" y="1099"/>
                    </a:lnTo>
                    <a:lnTo>
                      <a:pt x="2396" y="1089"/>
                    </a:lnTo>
                    <a:lnTo>
                      <a:pt x="2390" y="1080"/>
                    </a:lnTo>
                    <a:lnTo>
                      <a:pt x="2381" y="1071"/>
                    </a:lnTo>
                    <a:lnTo>
                      <a:pt x="2371" y="1063"/>
                    </a:lnTo>
                    <a:close/>
                  </a:path>
                </a:pathLst>
              </a:custGeom>
              <a:solidFill>
                <a:srgbClr val="FFFEF1"/>
              </a:solidFill>
              <a:ln w="9525">
                <a:noFill/>
                <a:round/>
                <a:headEnd/>
                <a:tailEnd/>
              </a:ln>
            </p:spPr>
            <p:txBody>
              <a:bodyPr/>
              <a:lstStyle/>
              <a:p>
                <a:endParaRPr lang="en-US"/>
              </a:p>
            </p:txBody>
          </p:sp>
          <p:sp>
            <p:nvSpPr>
              <p:cNvPr id="1592" name="Freeform 141"/>
              <p:cNvSpPr>
                <a:spLocks/>
              </p:cNvSpPr>
              <p:nvPr/>
            </p:nvSpPr>
            <p:spPr bwMode="auto">
              <a:xfrm>
                <a:off x="2439" y="442"/>
                <a:ext cx="482" cy="258"/>
              </a:xfrm>
              <a:custGeom>
                <a:avLst/>
                <a:gdLst>
                  <a:gd name="T0" fmla="*/ 2341 w 2407"/>
                  <a:gd name="T1" fmla="*/ 1033 h 1288"/>
                  <a:gd name="T2" fmla="*/ 2194 w 2407"/>
                  <a:gd name="T3" fmla="*/ 897 h 1288"/>
                  <a:gd name="T4" fmla="*/ 1943 w 2407"/>
                  <a:gd name="T5" fmla="*/ 688 h 1288"/>
                  <a:gd name="T6" fmla="*/ 1787 w 2407"/>
                  <a:gd name="T7" fmla="*/ 571 h 1288"/>
                  <a:gd name="T8" fmla="*/ 1613 w 2407"/>
                  <a:gd name="T9" fmla="*/ 452 h 1288"/>
                  <a:gd name="T10" fmla="*/ 1425 w 2407"/>
                  <a:gd name="T11" fmla="*/ 337 h 1288"/>
                  <a:gd name="T12" fmla="*/ 1227 w 2407"/>
                  <a:gd name="T13" fmla="*/ 231 h 1288"/>
                  <a:gd name="T14" fmla="*/ 1018 w 2407"/>
                  <a:gd name="T15" fmla="*/ 140 h 1288"/>
                  <a:gd name="T16" fmla="*/ 868 w 2407"/>
                  <a:gd name="T17" fmla="*/ 89 h 1288"/>
                  <a:gd name="T18" fmla="*/ 727 w 2407"/>
                  <a:gd name="T19" fmla="*/ 53 h 1288"/>
                  <a:gd name="T20" fmla="*/ 543 w 2407"/>
                  <a:gd name="T21" fmla="*/ 18 h 1288"/>
                  <a:gd name="T22" fmla="*/ 443 w 2407"/>
                  <a:gd name="T23" fmla="*/ 7 h 1288"/>
                  <a:gd name="T24" fmla="*/ 341 w 2407"/>
                  <a:gd name="T25" fmla="*/ 0 h 1288"/>
                  <a:gd name="T26" fmla="*/ 240 w 2407"/>
                  <a:gd name="T27" fmla="*/ 3 h 1288"/>
                  <a:gd name="T28" fmla="*/ 143 w 2407"/>
                  <a:gd name="T29" fmla="*/ 15 h 1288"/>
                  <a:gd name="T30" fmla="*/ 66 w 2407"/>
                  <a:gd name="T31" fmla="*/ 35 h 1288"/>
                  <a:gd name="T32" fmla="*/ 21 w 2407"/>
                  <a:gd name="T33" fmla="*/ 62 h 1288"/>
                  <a:gd name="T34" fmla="*/ 1 w 2407"/>
                  <a:gd name="T35" fmla="*/ 92 h 1288"/>
                  <a:gd name="T36" fmla="*/ 4 w 2407"/>
                  <a:gd name="T37" fmla="*/ 125 h 1288"/>
                  <a:gd name="T38" fmla="*/ 24 w 2407"/>
                  <a:gd name="T39" fmla="*/ 159 h 1288"/>
                  <a:gd name="T40" fmla="*/ 57 w 2407"/>
                  <a:gd name="T41" fmla="*/ 194 h 1288"/>
                  <a:gd name="T42" fmla="*/ 116 w 2407"/>
                  <a:gd name="T43" fmla="*/ 238 h 1288"/>
                  <a:gd name="T44" fmla="*/ 212 w 2407"/>
                  <a:gd name="T45" fmla="*/ 290 h 1288"/>
                  <a:gd name="T46" fmla="*/ 299 w 2407"/>
                  <a:gd name="T47" fmla="*/ 324 h 1288"/>
                  <a:gd name="T48" fmla="*/ 492 w 2407"/>
                  <a:gd name="T49" fmla="*/ 395 h 1288"/>
                  <a:gd name="T50" fmla="*/ 780 w 2407"/>
                  <a:gd name="T51" fmla="*/ 507 h 1288"/>
                  <a:gd name="T52" fmla="*/ 1106 w 2407"/>
                  <a:gd name="T53" fmla="*/ 639 h 1288"/>
                  <a:gd name="T54" fmla="*/ 1413 w 2407"/>
                  <a:gd name="T55" fmla="*/ 775 h 1288"/>
                  <a:gd name="T56" fmla="*/ 1580 w 2407"/>
                  <a:gd name="T57" fmla="*/ 858 h 1288"/>
                  <a:gd name="T58" fmla="*/ 1703 w 2407"/>
                  <a:gd name="T59" fmla="*/ 929 h 1288"/>
                  <a:gd name="T60" fmla="*/ 1859 w 2407"/>
                  <a:gd name="T61" fmla="*/ 1025 h 1288"/>
                  <a:gd name="T62" fmla="*/ 2095 w 2407"/>
                  <a:gd name="T63" fmla="*/ 1185 h 1288"/>
                  <a:gd name="T64" fmla="*/ 2222 w 2407"/>
                  <a:gd name="T65" fmla="*/ 1281 h 1288"/>
                  <a:gd name="T66" fmla="*/ 2242 w 2407"/>
                  <a:gd name="T67" fmla="*/ 1288 h 1288"/>
                  <a:gd name="T68" fmla="*/ 2267 w 2407"/>
                  <a:gd name="T69" fmla="*/ 1286 h 1288"/>
                  <a:gd name="T70" fmla="*/ 2296 w 2407"/>
                  <a:gd name="T71" fmla="*/ 1275 h 1288"/>
                  <a:gd name="T72" fmla="*/ 2325 w 2407"/>
                  <a:gd name="T73" fmla="*/ 1256 h 1288"/>
                  <a:gd name="T74" fmla="*/ 2370 w 2407"/>
                  <a:gd name="T75" fmla="*/ 1212 h 1288"/>
                  <a:gd name="T76" fmla="*/ 2391 w 2407"/>
                  <a:gd name="T77" fmla="*/ 1181 h 1288"/>
                  <a:gd name="T78" fmla="*/ 2403 w 2407"/>
                  <a:gd name="T79" fmla="*/ 1150 h 1288"/>
                  <a:gd name="T80" fmla="*/ 2406 w 2407"/>
                  <a:gd name="T81" fmla="*/ 1119 h 1288"/>
                  <a:gd name="T82" fmla="*/ 2396 w 2407"/>
                  <a:gd name="T83" fmla="*/ 1089 h 1288"/>
                  <a:gd name="T84" fmla="*/ 2371 w 2407"/>
                  <a:gd name="T85" fmla="*/ 1063 h 1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07"/>
                  <a:gd name="T130" fmla="*/ 0 h 1288"/>
                  <a:gd name="T131" fmla="*/ 2407 w 2407"/>
                  <a:gd name="T132" fmla="*/ 1288 h 1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07" h="1288">
                    <a:moveTo>
                      <a:pt x="2371" y="1063"/>
                    </a:moveTo>
                    <a:lnTo>
                      <a:pt x="2363" y="1055"/>
                    </a:lnTo>
                    <a:lnTo>
                      <a:pt x="2341" y="1033"/>
                    </a:lnTo>
                    <a:lnTo>
                      <a:pt x="2305" y="998"/>
                    </a:lnTo>
                    <a:lnTo>
                      <a:pt x="2255" y="953"/>
                    </a:lnTo>
                    <a:lnTo>
                      <a:pt x="2194" y="897"/>
                    </a:lnTo>
                    <a:lnTo>
                      <a:pt x="2120" y="833"/>
                    </a:lnTo>
                    <a:lnTo>
                      <a:pt x="2036" y="763"/>
                    </a:lnTo>
                    <a:lnTo>
                      <a:pt x="1943" y="688"/>
                    </a:lnTo>
                    <a:lnTo>
                      <a:pt x="1893" y="649"/>
                    </a:lnTo>
                    <a:lnTo>
                      <a:pt x="1841" y="611"/>
                    </a:lnTo>
                    <a:lnTo>
                      <a:pt x="1787" y="571"/>
                    </a:lnTo>
                    <a:lnTo>
                      <a:pt x="1731" y="532"/>
                    </a:lnTo>
                    <a:lnTo>
                      <a:pt x="1673" y="492"/>
                    </a:lnTo>
                    <a:lnTo>
                      <a:pt x="1613" y="452"/>
                    </a:lnTo>
                    <a:lnTo>
                      <a:pt x="1552" y="414"/>
                    </a:lnTo>
                    <a:lnTo>
                      <a:pt x="1490" y="375"/>
                    </a:lnTo>
                    <a:lnTo>
                      <a:pt x="1425" y="337"/>
                    </a:lnTo>
                    <a:lnTo>
                      <a:pt x="1360" y="301"/>
                    </a:lnTo>
                    <a:lnTo>
                      <a:pt x="1294" y="265"/>
                    </a:lnTo>
                    <a:lnTo>
                      <a:pt x="1227" y="231"/>
                    </a:lnTo>
                    <a:lnTo>
                      <a:pt x="1158" y="199"/>
                    </a:lnTo>
                    <a:lnTo>
                      <a:pt x="1089" y="169"/>
                    </a:lnTo>
                    <a:lnTo>
                      <a:pt x="1018" y="140"/>
                    </a:lnTo>
                    <a:lnTo>
                      <a:pt x="948" y="114"/>
                    </a:lnTo>
                    <a:lnTo>
                      <a:pt x="927" y="108"/>
                    </a:lnTo>
                    <a:lnTo>
                      <a:pt x="868" y="89"/>
                    </a:lnTo>
                    <a:lnTo>
                      <a:pt x="829" y="78"/>
                    </a:lnTo>
                    <a:lnTo>
                      <a:pt x="781" y="65"/>
                    </a:lnTo>
                    <a:lnTo>
                      <a:pt x="727" y="53"/>
                    </a:lnTo>
                    <a:lnTo>
                      <a:pt x="670" y="40"/>
                    </a:lnTo>
                    <a:lnTo>
                      <a:pt x="608" y="29"/>
                    </a:lnTo>
                    <a:lnTo>
                      <a:pt x="543" y="18"/>
                    </a:lnTo>
                    <a:lnTo>
                      <a:pt x="510" y="14"/>
                    </a:lnTo>
                    <a:lnTo>
                      <a:pt x="477" y="9"/>
                    </a:lnTo>
                    <a:lnTo>
                      <a:pt x="443" y="7"/>
                    </a:lnTo>
                    <a:lnTo>
                      <a:pt x="408" y="4"/>
                    </a:lnTo>
                    <a:lnTo>
                      <a:pt x="374" y="2"/>
                    </a:lnTo>
                    <a:lnTo>
                      <a:pt x="341" y="0"/>
                    </a:lnTo>
                    <a:lnTo>
                      <a:pt x="306" y="0"/>
                    </a:lnTo>
                    <a:lnTo>
                      <a:pt x="272" y="0"/>
                    </a:lnTo>
                    <a:lnTo>
                      <a:pt x="240" y="3"/>
                    </a:lnTo>
                    <a:lnTo>
                      <a:pt x="206" y="5"/>
                    </a:lnTo>
                    <a:lnTo>
                      <a:pt x="175" y="10"/>
                    </a:lnTo>
                    <a:lnTo>
                      <a:pt x="143" y="15"/>
                    </a:lnTo>
                    <a:lnTo>
                      <a:pt x="114" y="22"/>
                    </a:lnTo>
                    <a:lnTo>
                      <a:pt x="89" y="28"/>
                    </a:lnTo>
                    <a:lnTo>
                      <a:pt x="66" y="35"/>
                    </a:lnTo>
                    <a:lnTo>
                      <a:pt x="49" y="43"/>
                    </a:lnTo>
                    <a:lnTo>
                      <a:pt x="32" y="52"/>
                    </a:lnTo>
                    <a:lnTo>
                      <a:pt x="21" y="62"/>
                    </a:lnTo>
                    <a:lnTo>
                      <a:pt x="11" y="70"/>
                    </a:lnTo>
                    <a:lnTo>
                      <a:pt x="5" y="82"/>
                    </a:lnTo>
                    <a:lnTo>
                      <a:pt x="1" y="92"/>
                    </a:lnTo>
                    <a:lnTo>
                      <a:pt x="0" y="103"/>
                    </a:lnTo>
                    <a:lnTo>
                      <a:pt x="1" y="114"/>
                    </a:lnTo>
                    <a:lnTo>
                      <a:pt x="4" y="125"/>
                    </a:lnTo>
                    <a:lnTo>
                      <a:pt x="9" y="136"/>
                    </a:lnTo>
                    <a:lnTo>
                      <a:pt x="16" y="148"/>
                    </a:lnTo>
                    <a:lnTo>
                      <a:pt x="24" y="159"/>
                    </a:lnTo>
                    <a:lnTo>
                      <a:pt x="34" y="171"/>
                    </a:lnTo>
                    <a:lnTo>
                      <a:pt x="45" y="183"/>
                    </a:lnTo>
                    <a:lnTo>
                      <a:pt x="57" y="194"/>
                    </a:lnTo>
                    <a:lnTo>
                      <a:pt x="71" y="205"/>
                    </a:lnTo>
                    <a:lnTo>
                      <a:pt x="86" y="216"/>
                    </a:lnTo>
                    <a:lnTo>
                      <a:pt x="116" y="238"/>
                    </a:lnTo>
                    <a:lnTo>
                      <a:pt x="148" y="258"/>
                    </a:lnTo>
                    <a:lnTo>
                      <a:pt x="181" y="275"/>
                    </a:lnTo>
                    <a:lnTo>
                      <a:pt x="212" y="290"/>
                    </a:lnTo>
                    <a:lnTo>
                      <a:pt x="241" y="302"/>
                    </a:lnTo>
                    <a:lnTo>
                      <a:pt x="266" y="311"/>
                    </a:lnTo>
                    <a:lnTo>
                      <a:pt x="299" y="324"/>
                    </a:lnTo>
                    <a:lnTo>
                      <a:pt x="349" y="342"/>
                    </a:lnTo>
                    <a:lnTo>
                      <a:pt x="414" y="366"/>
                    </a:lnTo>
                    <a:lnTo>
                      <a:pt x="492" y="395"/>
                    </a:lnTo>
                    <a:lnTo>
                      <a:pt x="580" y="429"/>
                    </a:lnTo>
                    <a:lnTo>
                      <a:pt x="676" y="466"/>
                    </a:lnTo>
                    <a:lnTo>
                      <a:pt x="780" y="507"/>
                    </a:lnTo>
                    <a:lnTo>
                      <a:pt x="887" y="550"/>
                    </a:lnTo>
                    <a:lnTo>
                      <a:pt x="997" y="595"/>
                    </a:lnTo>
                    <a:lnTo>
                      <a:pt x="1106" y="639"/>
                    </a:lnTo>
                    <a:lnTo>
                      <a:pt x="1213" y="686"/>
                    </a:lnTo>
                    <a:lnTo>
                      <a:pt x="1316" y="731"/>
                    </a:lnTo>
                    <a:lnTo>
                      <a:pt x="1413" y="775"/>
                    </a:lnTo>
                    <a:lnTo>
                      <a:pt x="1501" y="818"/>
                    </a:lnTo>
                    <a:lnTo>
                      <a:pt x="1542" y="838"/>
                    </a:lnTo>
                    <a:lnTo>
                      <a:pt x="1580" y="858"/>
                    </a:lnTo>
                    <a:lnTo>
                      <a:pt x="1613" y="877"/>
                    </a:lnTo>
                    <a:lnTo>
                      <a:pt x="1645" y="895"/>
                    </a:lnTo>
                    <a:lnTo>
                      <a:pt x="1703" y="929"/>
                    </a:lnTo>
                    <a:lnTo>
                      <a:pt x="1758" y="961"/>
                    </a:lnTo>
                    <a:lnTo>
                      <a:pt x="1811" y="994"/>
                    </a:lnTo>
                    <a:lnTo>
                      <a:pt x="1859" y="1025"/>
                    </a:lnTo>
                    <a:lnTo>
                      <a:pt x="1950" y="1084"/>
                    </a:lnTo>
                    <a:lnTo>
                      <a:pt x="2029" y="1137"/>
                    </a:lnTo>
                    <a:lnTo>
                      <a:pt x="2095" y="1185"/>
                    </a:lnTo>
                    <a:lnTo>
                      <a:pt x="2150" y="1225"/>
                    </a:lnTo>
                    <a:lnTo>
                      <a:pt x="2192" y="1257"/>
                    </a:lnTo>
                    <a:lnTo>
                      <a:pt x="2222" y="1281"/>
                    </a:lnTo>
                    <a:lnTo>
                      <a:pt x="2229" y="1285"/>
                    </a:lnTo>
                    <a:lnTo>
                      <a:pt x="2235" y="1287"/>
                    </a:lnTo>
                    <a:lnTo>
                      <a:pt x="2242" y="1288"/>
                    </a:lnTo>
                    <a:lnTo>
                      <a:pt x="2250" y="1288"/>
                    </a:lnTo>
                    <a:lnTo>
                      <a:pt x="2259" y="1287"/>
                    </a:lnTo>
                    <a:lnTo>
                      <a:pt x="2267" y="1286"/>
                    </a:lnTo>
                    <a:lnTo>
                      <a:pt x="2276" y="1283"/>
                    </a:lnTo>
                    <a:lnTo>
                      <a:pt x="2286" y="1278"/>
                    </a:lnTo>
                    <a:lnTo>
                      <a:pt x="2296" y="1275"/>
                    </a:lnTo>
                    <a:lnTo>
                      <a:pt x="2305" y="1268"/>
                    </a:lnTo>
                    <a:lnTo>
                      <a:pt x="2315" y="1262"/>
                    </a:lnTo>
                    <a:lnTo>
                      <a:pt x="2325" y="1256"/>
                    </a:lnTo>
                    <a:lnTo>
                      <a:pt x="2345" y="1240"/>
                    </a:lnTo>
                    <a:lnTo>
                      <a:pt x="2362" y="1221"/>
                    </a:lnTo>
                    <a:lnTo>
                      <a:pt x="2370" y="1212"/>
                    </a:lnTo>
                    <a:lnTo>
                      <a:pt x="2377" y="1202"/>
                    </a:lnTo>
                    <a:lnTo>
                      <a:pt x="2385" y="1192"/>
                    </a:lnTo>
                    <a:lnTo>
                      <a:pt x="2391" y="1181"/>
                    </a:lnTo>
                    <a:lnTo>
                      <a:pt x="2396" y="1171"/>
                    </a:lnTo>
                    <a:lnTo>
                      <a:pt x="2401" y="1161"/>
                    </a:lnTo>
                    <a:lnTo>
                      <a:pt x="2403" y="1150"/>
                    </a:lnTo>
                    <a:lnTo>
                      <a:pt x="2406" y="1139"/>
                    </a:lnTo>
                    <a:lnTo>
                      <a:pt x="2407" y="1129"/>
                    </a:lnTo>
                    <a:lnTo>
                      <a:pt x="2406" y="1119"/>
                    </a:lnTo>
                    <a:lnTo>
                      <a:pt x="2405" y="1109"/>
                    </a:lnTo>
                    <a:lnTo>
                      <a:pt x="2401" y="1099"/>
                    </a:lnTo>
                    <a:lnTo>
                      <a:pt x="2396" y="1089"/>
                    </a:lnTo>
                    <a:lnTo>
                      <a:pt x="2390" y="1080"/>
                    </a:lnTo>
                    <a:lnTo>
                      <a:pt x="2381" y="1071"/>
                    </a:lnTo>
                    <a:lnTo>
                      <a:pt x="2371" y="1063"/>
                    </a:lnTo>
                    <a:close/>
                  </a:path>
                </a:pathLst>
              </a:custGeom>
              <a:noFill/>
              <a:ln w="3175">
                <a:solidFill>
                  <a:srgbClr val="1F1A17"/>
                </a:solidFill>
                <a:round/>
                <a:headEnd/>
                <a:tailEnd/>
              </a:ln>
            </p:spPr>
            <p:txBody>
              <a:bodyPr/>
              <a:lstStyle/>
              <a:p>
                <a:endParaRPr lang="en-US"/>
              </a:p>
            </p:txBody>
          </p:sp>
          <p:sp>
            <p:nvSpPr>
              <p:cNvPr id="1593" name="Freeform 142"/>
              <p:cNvSpPr>
                <a:spLocks/>
              </p:cNvSpPr>
              <p:nvPr/>
            </p:nvSpPr>
            <p:spPr bwMode="auto">
              <a:xfrm>
                <a:off x="2765" y="569"/>
                <a:ext cx="122" cy="95"/>
              </a:xfrm>
              <a:custGeom>
                <a:avLst/>
                <a:gdLst>
                  <a:gd name="T0" fmla="*/ 611 w 611"/>
                  <a:gd name="T1" fmla="*/ 405 h 479"/>
                  <a:gd name="T2" fmla="*/ 606 w 611"/>
                  <a:gd name="T3" fmla="*/ 401 h 479"/>
                  <a:gd name="T4" fmla="*/ 590 w 611"/>
                  <a:gd name="T5" fmla="*/ 391 h 479"/>
                  <a:gd name="T6" fmla="*/ 566 w 611"/>
                  <a:gd name="T7" fmla="*/ 373 h 479"/>
                  <a:gd name="T8" fmla="*/ 535 w 611"/>
                  <a:gd name="T9" fmla="*/ 351 h 479"/>
                  <a:gd name="T10" fmla="*/ 498 w 611"/>
                  <a:gd name="T11" fmla="*/ 325 h 479"/>
                  <a:gd name="T12" fmla="*/ 458 w 611"/>
                  <a:gd name="T13" fmla="*/ 295 h 479"/>
                  <a:gd name="T14" fmla="*/ 414 w 611"/>
                  <a:gd name="T15" fmla="*/ 262 h 479"/>
                  <a:gd name="T16" fmla="*/ 369 w 611"/>
                  <a:gd name="T17" fmla="*/ 227 h 479"/>
                  <a:gd name="T18" fmla="*/ 346 w 611"/>
                  <a:gd name="T19" fmla="*/ 207 h 479"/>
                  <a:gd name="T20" fmla="*/ 317 w 611"/>
                  <a:gd name="T21" fmla="*/ 186 h 479"/>
                  <a:gd name="T22" fmla="*/ 284 w 611"/>
                  <a:gd name="T23" fmla="*/ 164 h 479"/>
                  <a:gd name="T24" fmla="*/ 249 w 611"/>
                  <a:gd name="T25" fmla="*/ 141 h 479"/>
                  <a:gd name="T26" fmla="*/ 177 w 611"/>
                  <a:gd name="T27" fmla="*/ 95 h 479"/>
                  <a:gd name="T28" fmla="*/ 106 w 611"/>
                  <a:gd name="T29" fmla="*/ 54 h 479"/>
                  <a:gd name="T30" fmla="*/ 75 w 611"/>
                  <a:gd name="T31" fmla="*/ 36 h 479"/>
                  <a:gd name="T32" fmla="*/ 49 w 611"/>
                  <a:gd name="T33" fmla="*/ 21 h 479"/>
                  <a:gd name="T34" fmla="*/ 26 w 611"/>
                  <a:gd name="T35" fmla="*/ 10 h 479"/>
                  <a:gd name="T36" fmla="*/ 10 w 611"/>
                  <a:gd name="T37" fmla="*/ 3 h 479"/>
                  <a:gd name="T38" fmla="*/ 5 w 611"/>
                  <a:gd name="T39" fmla="*/ 1 h 479"/>
                  <a:gd name="T40" fmla="*/ 1 w 611"/>
                  <a:gd name="T41" fmla="*/ 0 h 479"/>
                  <a:gd name="T42" fmla="*/ 0 w 611"/>
                  <a:gd name="T43" fmla="*/ 0 h 479"/>
                  <a:gd name="T44" fmla="*/ 0 w 611"/>
                  <a:gd name="T45" fmla="*/ 3 h 479"/>
                  <a:gd name="T46" fmla="*/ 10 w 611"/>
                  <a:gd name="T47" fmla="*/ 10 h 479"/>
                  <a:gd name="T48" fmla="*/ 29 w 611"/>
                  <a:gd name="T49" fmla="*/ 25 h 479"/>
                  <a:gd name="T50" fmla="*/ 86 w 611"/>
                  <a:gd name="T51" fmla="*/ 66 h 479"/>
                  <a:gd name="T52" fmla="*/ 141 w 611"/>
                  <a:gd name="T53" fmla="*/ 108 h 479"/>
                  <a:gd name="T54" fmla="*/ 191 w 611"/>
                  <a:gd name="T55" fmla="*/ 146 h 479"/>
                  <a:gd name="T56" fmla="*/ 238 w 611"/>
                  <a:gd name="T57" fmla="*/ 184 h 479"/>
                  <a:gd name="T58" fmla="*/ 283 w 611"/>
                  <a:gd name="T59" fmla="*/ 219 h 479"/>
                  <a:gd name="T60" fmla="*/ 323 w 611"/>
                  <a:gd name="T61" fmla="*/ 252 h 479"/>
                  <a:gd name="T62" fmla="*/ 360 w 611"/>
                  <a:gd name="T63" fmla="*/ 285 h 479"/>
                  <a:gd name="T64" fmla="*/ 395 w 611"/>
                  <a:gd name="T65" fmla="*/ 315 h 479"/>
                  <a:gd name="T66" fmla="*/ 455 w 611"/>
                  <a:gd name="T67" fmla="*/ 370 h 479"/>
                  <a:gd name="T68" fmla="*/ 503 w 611"/>
                  <a:gd name="T69" fmla="*/ 416 h 479"/>
                  <a:gd name="T70" fmla="*/ 538 w 611"/>
                  <a:gd name="T71" fmla="*/ 452 h 479"/>
                  <a:gd name="T72" fmla="*/ 563 w 611"/>
                  <a:gd name="T73" fmla="*/ 479 h 479"/>
                  <a:gd name="T74" fmla="*/ 611 w 611"/>
                  <a:gd name="T75" fmla="*/ 405 h 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1"/>
                  <a:gd name="T115" fmla="*/ 0 h 479"/>
                  <a:gd name="T116" fmla="*/ 611 w 611"/>
                  <a:gd name="T117" fmla="*/ 479 h 4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1" h="479">
                    <a:moveTo>
                      <a:pt x="611" y="405"/>
                    </a:moveTo>
                    <a:lnTo>
                      <a:pt x="606" y="401"/>
                    </a:lnTo>
                    <a:lnTo>
                      <a:pt x="590" y="391"/>
                    </a:lnTo>
                    <a:lnTo>
                      <a:pt x="566" y="373"/>
                    </a:lnTo>
                    <a:lnTo>
                      <a:pt x="535" y="351"/>
                    </a:lnTo>
                    <a:lnTo>
                      <a:pt x="498" y="325"/>
                    </a:lnTo>
                    <a:lnTo>
                      <a:pt x="458" y="295"/>
                    </a:lnTo>
                    <a:lnTo>
                      <a:pt x="414" y="262"/>
                    </a:lnTo>
                    <a:lnTo>
                      <a:pt x="369" y="227"/>
                    </a:lnTo>
                    <a:lnTo>
                      <a:pt x="346" y="207"/>
                    </a:lnTo>
                    <a:lnTo>
                      <a:pt x="317" y="186"/>
                    </a:lnTo>
                    <a:lnTo>
                      <a:pt x="284" y="164"/>
                    </a:lnTo>
                    <a:lnTo>
                      <a:pt x="249" y="141"/>
                    </a:lnTo>
                    <a:lnTo>
                      <a:pt x="177" y="95"/>
                    </a:lnTo>
                    <a:lnTo>
                      <a:pt x="106" y="54"/>
                    </a:lnTo>
                    <a:lnTo>
                      <a:pt x="75" y="36"/>
                    </a:lnTo>
                    <a:lnTo>
                      <a:pt x="49" y="21"/>
                    </a:lnTo>
                    <a:lnTo>
                      <a:pt x="26" y="10"/>
                    </a:lnTo>
                    <a:lnTo>
                      <a:pt x="10" y="3"/>
                    </a:lnTo>
                    <a:lnTo>
                      <a:pt x="5" y="1"/>
                    </a:lnTo>
                    <a:lnTo>
                      <a:pt x="1" y="0"/>
                    </a:lnTo>
                    <a:lnTo>
                      <a:pt x="0" y="0"/>
                    </a:lnTo>
                    <a:lnTo>
                      <a:pt x="0" y="3"/>
                    </a:lnTo>
                    <a:lnTo>
                      <a:pt x="10" y="10"/>
                    </a:lnTo>
                    <a:lnTo>
                      <a:pt x="29" y="25"/>
                    </a:lnTo>
                    <a:lnTo>
                      <a:pt x="86" y="66"/>
                    </a:lnTo>
                    <a:lnTo>
                      <a:pt x="141" y="108"/>
                    </a:lnTo>
                    <a:lnTo>
                      <a:pt x="191" y="146"/>
                    </a:lnTo>
                    <a:lnTo>
                      <a:pt x="238" y="184"/>
                    </a:lnTo>
                    <a:lnTo>
                      <a:pt x="283" y="219"/>
                    </a:lnTo>
                    <a:lnTo>
                      <a:pt x="323" y="252"/>
                    </a:lnTo>
                    <a:lnTo>
                      <a:pt x="360" y="285"/>
                    </a:lnTo>
                    <a:lnTo>
                      <a:pt x="395" y="315"/>
                    </a:lnTo>
                    <a:lnTo>
                      <a:pt x="455" y="370"/>
                    </a:lnTo>
                    <a:lnTo>
                      <a:pt x="503" y="416"/>
                    </a:lnTo>
                    <a:lnTo>
                      <a:pt x="538" y="452"/>
                    </a:lnTo>
                    <a:lnTo>
                      <a:pt x="563" y="479"/>
                    </a:lnTo>
                    <a:lnTo>
                      <a:pt x="611" y="405"/>
                    </a:lnTo>
                    <a:close/>
                  </a:path>
                </a:pathLst>
              </a:custGeom>
              <a:solidFill>
                <a:srgbClr val="DFDDC9"/>
              </a:solidFill>
              <a:ln w="9525">
                <a:noFill/>
                <a:round/>
                <a:headEnd/>
                <a:tailEnd/>
              </a:ln>
            </p:spPr>
            <p:txBody>
              <a:bodyPr/>
              <a:lstStyle/>
              <a:p>
                <a:endParaRPr lang="en-US"/>
              </a:p>
            </p:txBody>
          </p:sp>
          <p:sp>
            <p:nvSpPr>
              <p:cNvPr id="1594" name="Freeform 143"/>
              <p:cNvSpPr>
                <a:spLocks/>
              </p:cNvSpPr>
              <p:nvPr/>
            </p:nvSpPr>
            <p:spPr bwMode="auto">
              <a:xfrm>
                <a:off x="2427" y="622"/>
                <a:ext cx="461" cy="125"/>
              </a:xfrm>
              <a:custGeom>
                <a:avLst/>
                <a:gdLst>
                  <a:gd name="T0" fmla="*/ 2264 w 2306"/>
                  <a:gd name="T1" fmla="*/ 367 h 627"/>
                  <a:gd name="T2" fmla="*/ 2204 w 2306"/>
                  <a:gd name="T3" fmla="*/ 337 h 627"/>
                  <a:gd name="T4" fmla="*/ 2128 w 2306"/>
                  <a:gd name="T5" fmla="*/ 304 h 627"/>
                  <a:gd name="T6" fmla="*/ 2037 w 2306"/>
                  <a:gd name="T7" fmla="*/ 266 h 627"/>
                  <a:gd name="T8" fmla="*/ 1933 w 2306"/>
                  <a:gd name="T9" fmla="*/ 227 h 627"/>
                  <a:gd name="T10" fmla="*/ 1817 w 2306"/>
                  <a:gd name="T11" fmla="*/ 188 h 627"/>
                  <a:gd name="T12" fmla="*/ 1694 w 2306"/>
                  <a:gd name="T13" fmla="*/ 148 h 627"/>
                  <a:gd name="T14" fmla="*/ 1563 w 2306"/>
                  <a:gd name="T15" fmla="*/ 111 h 627"/>
                  <a:gd name="T16" fmla="*/ 1427 w 2306"/>
                  <a:gd name="T17" fmla="*/ 78 h 627"/>
                  <a:gd name="T18" fmla="*/ 1287 w 2306"/>
                  <a:gd name="T19" fmla="*/ 48 h 627"/>
                  <a:gd name="T20" fmla="*/ 1147 w 2306"/>
                  <a:gd name="T21" fmla="*/ 25 h 627"/>
                  <a:gd name="T22" fmla="*/ 1007 w 2306"/>
                  <a:gd name="T23" fmla="*/ 9 h 627"/>
                  <a:gd name="T24" fmla="*/ 871 w 2306"/>
                  <a:gd name="T25" fmla="*/ 2 h 627"/>
                  <a:gd name="T26" fmla="*/ 739 w 2306"/>
                  <a:gd name="T27" fmla="*/ 3 h 627"/>
                  <a:gd name="T28" fmla="*/ 614 w 2306"/>
                  <a:gd name="T29" fmla="*/ 17 h 627"/>
                  <a:gd name="T30" fmla="*/ 498 w 2306"/>
                  <a:gd name="T31" fmla="*/ 41 h 627"/>
                  <a:gd name="T32" fmla="*/ 393 w 2306"/>
                  <a:gd name="T33" fmla="*/ 79 h 627"/>
                  <a:gd name="T34" fmla="*/ 300 w 2306"/>
                  <a:gd name="T35" fmla="*/ 123 h 627"/>
                  <a:gd name="T36" fmla="*/ 220 w 2306"/>
                  <a:gd name="T37" fmla="*/ 168 h 627"/>
                  <a:gd name="T38" fmla="*/ 153 w 2306"/>
                  <a:gd name="T39" fmla="*/ 214 h 627"/>
                  <a:gd name="T40" fmla="*/ 99 w 2306"/>
                  <a:gd name="T41" fmla="*/ 260 h 627"/>
                  <a:gd name="T42" fmla="*/ 55 w 2306"/>
                  <a:gd name="T43" fmla="*/ 306 h 627"/>
                  <a:gd name="T44" fmla="*/ 25 w 2306"/>
                  <a:gd name="T45" fmla="*/ 351 h 627"/>
                  <a:gd name="T46" fmla="*/ 7 w 2306"/>
                  <a:gd name="T47" fmla="*/ 393 h 627"/>
                  <a:gd name="T48" fmla="*/ 0 w 2306"/>
                  <a:gd name="T49" fmla="*/ 432 h 627"/>
                  <a:gd name="T50" fmla="*/ 4 w 2306"/>
                  <a:gd name="T51" fmla="*/ 467 h 627"/>
                  <a:gd name="T52" fmla="*/ 20 w 2306"/>
                  <a:gd name="T53" fmla="*/ 497 h 627"/>
                  <a:gd name="T54" fmla="*/ 47 w 2306"/>
                  <a:gd name="T55" fmla="*/ 522 h 627"/>
                  <a:gd name="T56" fmla="*/ 85 w 2306"/>
                  <a:gd name="T57" fmla="*/ 538 h 627"/>
                  <a:gd name="T58" fmla="*/ 134 w 2306"/>
                  <a:gd name="T59" fmla="*/ 548 h 627"/>
                  <a:gd name="T60" fmla="*/ 192 w 2306"/>
                  <a:gd name="T61" fmla="*/ 549 h 627"/>
                  <a:gd name="T62" fmla="*/ 262 w 2306"/>
                  <a:gd name="T63" fmla="*/ 542 h 627"/>
                  <a:gd name="T64" fmla="*/ 341 w 2306"/>
                  <a:gd name="T65" fmla="*/ 525 h 627"/>
                  <a:gd name="T66" fmla="*/ 430 w 2306"/>
                  <a:gd name="T67" fmla="*/ 510 h 627"/>
                  <a:gd name="T68" fmla="*/ 526 w 2306"/>
                  <a:gd name="T69" fmla="*/ 498 h 627"/>
                  <a:gd name="T70" fmla="*/ 629 w 2306"/>
                  <a:gd name="T71" fmla="*/ 488 h 627"/>
                  <a:gd name="T72" fmla="*/ 738 w 2306"/>
                  <a:gd name="T73" fmla="*/ 481 h 627"/>
                  <a:gd name="T74" fmla="*/ 851 w 2306"/>
                  <a:gd name="T75" fmla="*/ 476 h 627"/>
                  <a:gd name="T76" fmla="*/ 1025 w 2306"/>
                  <a:gd name="T77" fmla="*/ 473 h 627"/>
                  <a:gd name="T78" fmla="*/ 1257 w 2306"/>
                  <a:gd name="T79" fmla="*/ 478 h 627"/>
                  <a:gd name="T80" fmla="*/ 1427 w 2306"/>
                  <a:gd name="T81" fmla="*/ 488 h 627"/>
                  <a:gd name="T82" fmla="*/ 1534 w 2306"/>
                  <a:gd name="T83" fmla="*/ 498 h 627"/>
                  <a:gd name="T84" fmla="*/ 1635 w 2306"/>
                  <a:gd name="T85" fmla="*/ 510 h 627"/>
                  <a:gd name="T86" fmla="*/ 1730 w 2306"/>
                  <a:gd name="T87" fmla="*/ 523 h 627"/>
                  <a:gd name="T88" fmla="*/ 1816 w 2306"/>
                  <a:gd name="T89" fmla="*/ 539 h 627"/>
                  <a:gd name="T90" fmla="*/ 1892 w 2306"/>
                  <a:gd name="T91" fmla="*/ 558 h 627"/>
                  <a:gd name="T92" fmla="*/ 1987 w 2306"/>
                  <a:gd name="T93" fmla="*/ 587 h 627"/>
                  <a:gd name="T94" fmla="*/ 2088 w 2306"/>
                  <a:gd name="T95" fmla="*/ 612 h 627"/>
                  <a:gd name="T96" fmla="*/ 2165 w 2306"/>
                  <a:gd name="T97" fmla="*/ 624 h 627"/>
                  <a:gd name="T98" fmla="*/ 2210 w 2306"/>
                  <a:gd name="T99" fmla="*/ 627 h 627"/>
                  <a:gd name="T100" fmla="*/ 2234 w 2306"/>
                  <a:gd name="T101" fmla="*/ 626 h 627"/>
                  <a:gd name="T102" fmla="*/ 2254 w 2306"/>
                  <a:gd name="T103" fmla="*/ 622 h 627"/>
                  <a:gd name="T104" fmla="*/ 2270 w 2306"/>
                  <a:gd name="T105" fmla="*/ 616 h 627"/>
                  <a:gd name="T106" fmla="*/ 2283 w 2306"/>
                  <a:gd name="T107" fmla="*/ 609 h 627"/>
                  <a:gd name="T108" fmla="*/ 2291 w 2306"/>
                  <a:gd name="T109" fmla="*/ 601 h 627"/>
                  <a:gd name="T110" fmla="*/ 2301 w 2306"/>
                  <a:gd name="T111" fmla="*/ 586 h 627"/>
                  <a:gd name="T112" fmla="*/ 2306 w 2306"/>
                  <a:gd name="T113" fmla="*/ 564 h 627"/>
                  <a:gd name="T114" fmla="*/ 2306 w 2306"/>
                  <a:gd name="T115" fmla="*/ 527 h 627"/>
                  <a:gd name="T116" fmla="*/ 2300 w 2306"/>
                  <a:gd name="T117" fmla="*/ 471 h 627"/>
                  <a:gd name="T118" fmla="*/ 2290 w 2306"/>
                  <a:gd name="T119" fmla="*/ 398 h 6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6"/>
                  <a:gd name="T181" fmla="*/ 0 h 627"/>
                  <a:gd name="T182" fmla="*/ 2306 w 2306"/>
                  <a:gd name="T183" fmla="*/ 627 h 6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6" h="627">
                    <a:moveTo>
                      <a:pt x="2286" y="381"/>
                    </a:moveTo>
                    <a:lnTo>
                      <a:pt x="2264" y="367"/>
                    </a:lnTo>
                    <a:lnTo>
                      <a:pt x="2236" y="354"/>
                    </a:lnTo>
                    <a:lnTo>
                      <a:pt x="2204" y="337"/>
                    </a:lnTo>
                    <a:lnTo>
                      <a:pt x="2168" y="321"/>
                    </a:lnTo>
                    <a:lnTo>
                      <a:pt x="2128" y="304"/>
                    </a:lnTo>
                    <a:lnTo>
                      <a:pt x="2084" y="285"/>
                    </a:lnTo>
                    <a:lnTo>
                      <a:pt x="2037" y="266"/>
                    </a:lnTo>
                    <a:lnTo>
                      <a:pt x="1987" y="246"/>
                    </a:lnTo>
                    <a:lnTo>
                      <a:pt x="1933" y="227"/>
                    </a:lnTo>
                    <a:lnTo>
                      <a:pt x="1877" y="207"/>
                    </a:lnTo>
                    <a:lnTo>
                      <a:pt x="1817" y="188"/>
                    </a:lnTo>
                    <a:lnTo>
                      <a:pt x="1757" y="168"/>
                    </a:lnTo>
                    <a:lnTo>
                      <a:pt x="1694" y="148"/>
                    </a:lnTo>
                    <a:lnTo>
                      <a:pt x="1629" y="129"/>
                    </a:lnTo>
                    <a:lnTo>
                      <a:pt x="1563" y="111"/>
                    </a:lnTo>
                    <a:lnTo>
                      <a:pt x="1495" y="94"/>
                    </a:lnTo>
                    <a:lnTo>
                      <a:pt x="1427" y="78"/>
                    </a:lnTo>
                    <a:lnTo>
                      <a:pt x="1357" y="63"/>
                    </a:lnTo>
                    <a:lnTo>
                      <a:pt x="1287" y="48"/>
                    </a:lnTo>
                    <a:lnTo>
                      <a:pt x="1217" y="35"/>
                    </a:lnTo>
                    <a:lnTo>
                      <a:pt x="1147" y="25"/>
                    </a:lnTo>
                    <a:lnTo>
                      <a:pt x="1077" y="15"/>
                    </a:lnTo>
                    <a:lnTo>
                      <a:pt x="1007" y="9"/>
                    </a:lnTo>
                    <a:lnTo>
                      <a:pt x="939" y="4"/>
                    </a:lnTo>
                    <a:lnTo>
                      <a:pt x="871" y="2"/>
                    </a:lnTo>
                    <a:lnTo>
                      <a:pt x="805" y="0"/>
                    </a:lnTo>
                    <a:lnTo>
                      <a:pt x="739" y="3"/>
                    </a:lnTo>
                    <a:lnTo>
                      <a:pt x="675" y="8"/>
                    </a:lnTo>
                    <a:lnTo>
                      <a:pt x="614" y="17"/>
                    </a:lnTo>
                    <a:lnTo>
                      <a:pt x="556" y="27"/>
                    </a:lnTo>
                    <a:lnTo>
                      <a:pt x="498" y="41"/>
                    </a:lnTo>
                    <a:lnTo>
                      <a:pt x="445" y="59"/>
                    </a:lnTo>
                    <a:lnTo>
                      <a:pt x="393" y="79"/>
                    </a:lnTo>
                    <a:lnTo>
                      <a:pt x="345" y="100"/>
                    </a:lnTo>
                    <a:lnTo>
                      <a:pt x="300" y="123"/>
                    </a:lnTo>
                    <a:lnTo>
                      <a:pt x="259" y="145"/>
                    </a:lnTo>
                    <a:lnTo>
                      <a:pt x="220" y="168"/>
                    </a:lnTo>
                    <a:lnTo>
                      <a:pt x="185" y="190"/>
                    </a:lnTo>
                    <a:lnTo>
                      <a:pt x="153" y="214"/>
                    </a:lnTo>
                    <a:lnTo>
                      <a:pt x="124" y="237"/>
                    </a:lnTo>
                    <a:lnTo>
                      <a:pt x="99" y="260"/>
                    </a:lnTo>
                    <a:lnTo>
                      <a:pt x="75" y="284"/>
                    </a:lnTo>
                    <a:lnTo>
                      <a:pt x="55" y="306"/>
                    </a:lnTo>
                    <a:lnTo>
                      <a:pt x="39" y="329"/>
                    </a:lnTo>
                    <a:lnTo>
                      <a:pt x="25" y="351"/>
                    </a:lnTo>
                    <a:lnTo>
                      <a:pt x="14" y="372"/>
                    </a:lnTo>
                    <a:lnTo>
                      <a:pt x="7" y="393"/>
                    </a:lnTo>
                    <a:lnTo>
                      <a:pt x="2" y="413"/>
                    </a:lnTo>
                    <a:lnTo>
                      <a:pt x="0" y="432"/>
                    </a:lnTo>
                    <a:lnTo>
                      <a:pt x="0" y="451"/>
                    </a:lnTo>
                    <a:lnTo>
                      <a:pt x="4" y="467"/>
                    </a:lnTo>
                    <a:lnTo>
                      <a:pt x="10" y="483"/>
                    </a:lnTo>
                    <a:lnTo>
                      <a:pt x="20" y="497"/>
                    </a:lnTo>
                    <a:lnTo>
                      <a:pt x="33" y="510"/>
                    </a:lnTo>
                    <a:lnTo>
                      <a:pt x="47" y="522"/>
                    </a:lnTo>
                    <a:lnTo>
                      <a:pt x="65" y="531"/>
                    </a:lnTo>
                    <a:lnTo>
                      <a:pt x="85" y="538"/>
                    </a:lnTo>
                    <a:lnTo>
                      <a:pt x="108" y="544"/>
                    </a:lnTo>
                    <a:lnTo>
                      <a:pt x="134" y="548"/>
                    </a:lnTo>
                    <a:lnTo>
                      <a:pt x="161" y="551"/>
                    </a:lnTo>
                    <a:lnTo>
                      <a:pt x="192" y="549"/>
                    </a:lnTo>
                    <a:lnTo>
                      <a:pt x="226" y="547"/>
                    </a:lnTo>
                    <a:lnTo>
                      <a:pt x="262" y="542"/>
                    </a:lnTo>
                    <a:lnTo>
                      <a:pt x="301" y="533"/>
                    </a:lnTo>
                    <a:lnTo>
                      <a:pt x="341" y="525"/>
                    </a:lnTo>
                    <a:lnTo>
                      <a:pt x="385" y="517"/>
                    </a:lnTo>
                    <a:lnTo>
                      <a:pt x="430" y="510"/>
                    </a:lnTo>
                    <a:lnTo>
                      <a:pt x="477" y="503"/>
                    </a:lnTo>
                    <a:lnTo>
                      <a:pt x="526" y="498"/>
                    </a:lnTo>
                    <a:lnTo>
                      <a:pt x="577" y="492"/>
                    </a:lnTo>
                    <a:lnTo>
                      <a:pt x="629" y="488"/>
                    </a:lnTo>
                    <a:lnTo>
                      <a:pt x="683" y="485"/>
                    </a:lnTo>
                    <a:lnTo>
                      <a:pt x="738" y="481"/>
                    </a:lnTo>
                    <a:lnTo>
                      <a:pt x="794" y="478"/>
                    </a:lnTo>
                    <a:lnTo>
                      <a:pt x="851" y="476"/>
                    </a:lnTo>
                    <a:lnTo>
                      <a:pt x="909" y="475"/>
                    </a:lnTo>
                    <a:lnTo>
                      <a:pt x="1025" y="473"/>
                    </a:lnTo>
                    <a:lnTo>
                      <a:pt x="1141" y="475"/>
                    </a:lnTo>
                    <a:lnTo>
                      <a:pt x="1257" y="478"/>
                    </a:lnTo>
                    <a:lnTo>
                      <a:pt x="1370" y="485"/>
                    </a:lnTo>
                    <a:lnTo>
                      <a:pt x="1427" y="488"/>
                    </a:lnTo>
                    <a:lnTo>
                      <a:pt x="1480" y="493"/>
                    </a:lnTo>
                    <a:lnTo>
                      <a:pt x="1534" y="498"/>
                    </a:lnTo>
                    <a:lnTo>
                      <a:pt x="1585" y="503"/>
                    </a:lnTo>
                    <a:lnTo>
                      <a:pt x="1635" y="510"/>
                    </a:lnTo>
                    <a:lnTo>
                      <a:pt x="1684" y="517"/>
                    </a:lnTo>
                    <a:lnTo>
                      <a:pt x="1730" y="523"/>
                    </a:lnTo>
                    <a:lnTo>
                      <a:pt x="1775" y="532"/>
                    </a:lnTo>
                    <a:lnTo>
                      <a:pt x="1816" y="539"/>
                    </a:lnTo>
                    <a:lnTo>
                      <a:pt x="1856" y="548"/>
                    </a:lnTo>
                    <a:lnTo>
                      <a:pt x="1892" y="558"/>
                    </a:lnTo>
                    <a:lnTo>
                      <a:pt x="1926" y="568"/>
                    </a:lnTo>
                    <a:lnTo>
                      <a:pt x="1987" y="587"/>
                    </a:lnTo>
                    <a:lnTo>
                      <a:pt x="2041" y="601"/>
                    </a:lnTo>
                    <a:lnTo>
                      <a:pt x="2088" y="612"/>
                    </a:lnTo>
                    <a:lnTo>
                      <a:pt x="2129" y="621"/>
                    </a:lnTo>
                    <a:lnTo>
                      <a:pt x="2165" y="624"/>
                    </a:lnTo>
                    <a:lnTo>
                      <a:pt x="2196" y="627"/>
                    </a:lnTo>
                    <a:lnTo>
                      <a:pt x="2210" y="627"/>
                    </a:lnTo>
                    <a:lnTo>
                      <a:pt x="2223" y="627"/>
                    </a:lnTo>
                    <a:lnTo>
                      <a:pt x="2234" y="626"/>
                    </a:lnTo>
                    <a:lnTo>
                      <a:pt x="2244" y="624"/>
                    </a:lnTo>
                    <a:lnTo>
                      <a:pt x="2254" y="622"/>
                    </a:lnTo>
                    <a:lnTo>
                      <a:pt x="2263" y="619"/>
                    </a:lnTo>
                    <a:lnTo>
                      <a:pt x="2270" y="616"/>
                    </a:lnTo>
                    <a:lnTo>
                      <a:pt x="2276" y="613"/>
                    </a:lnTo>
                    <a:lnTo>
                      <a:pt x="2283" y="609"/>
                    </a:lnTo>
                    <a:lnTo>
                      <a:pt x="2288" y="604"/>
                    </a:lnTo>
                    <a:lnTo>
                      <a:pt x="2291" y="601"/>
                    </a:lnTo>
                    <a:lnTo>
                      <a:pt x="2295" y="596"/>
                    </a:lnTo>
                    <a:lnTo>
                      <a:pt x="2301" y="586"/>
                    </a:lnTo>
                    <a:lnTo>
                      <a:pt x="2304" y="576"/>
                    </a:lnTo>
                    <a:lnTo>
                      <a:pt x="2306" y="564"/>
                    </a:lnTo>
                    <a:lnTo>
                      <a:pt x="2306" y="553"/>
                    </a:lnTo>
                    <a:lnTo>
                      <a:pt x="2306" y="527"/>
                    </a:lnTo>
                    <a:lnTo>
                      <a:pt x="2304" y="500"/>
                    </a:lnTo>
                    <a:lnTo>
                      <a:pt x="2300" y="471"/>
                    </a:lnTo>
                    <a:lnTo>
                      <a:pt x="2296" y="443"/>
                    </a:lnTo>
                    <a:lnTo>
                      <a:pt x="2290" y="398"/>
                    </a:lnTo>
                    <a:lnTo>
                      <a:pt x="2286" y="381"/>
                    </a:lnTo>
                    <a:close/>
                  </a:path>
                </a:pathLst>
              </a:custGeom>
              <a:solidFill>
                <a:srgbClr val="FFFEF1"/>
              </a:solidFill>
              <a:ln w="9525">
                <a:noFill/>
                <a:round/>
                <a:headEnd/>
                <a:tailEnd/>
              </a:ln>
            </p:spPr>
            <p:txBody>
              <a:bodyPr/>
              <a:lstStyle/>
              <a:p>
                <a:endParaRPr lang="en-US"/>
              </a:p>
            </p:txBody>
          </p:sp>
          <p:sp>
            <p:nvSpPr>
              <p:cNvPr id="1595" name="Freeform 144"/>
              <p:cNvSpPr>
                <a:spLocks/>
              </p:cNvSpPr>
              <p:nvPr/>
            </p:nvSpPr>
            <p:spPr bwMode="auto">
              <a:xfrm>
                <a:off x="2427" y="622"/>
                <a:ext cx="461" cy="125"/>
              </a:xfrm>
              <a:custGeom>
                <a:avLst/>
                <a:gdLst>
                  <a:gd name="T0" fmla="*/ 2264 w 2306"/>
                  <a:gd name="T1" fmla="*/ 367 h 627"/>
                  <a:gd name="T2" fmla="*/ 2204 w 2306"/>
                  <a:gd name="T3" fmla="*/ 337 h 627"/>
                  <a:gd name="T4" fmla="*/ 2128 w 2306"/>
                  <a:gd name="T5" fmla="*/ 304 h 627"/>
                  <a:gd name="T6" fmla="*/ 2037 w 2306"/>
                  <a:gd name="T7" fmla="*/ 266 h 627"/>
                  <a:gd name="T8" fmla="*/ 1933 w 2306"/>
                  <a:gd name="T9" fmla="*/ 227 h 627"/>
                  <a:gd name="T10" fmla="*/ 1817 w 2306"/>
                  <a:gd name="T11" fmla="*/ 188 h 627"/>
                  <a:gd name="T12" fmla="*/ 1694 w 2306"/>
                  <a:gd name="T13" fmla="*/ 148 h 627"/>
                  <a:gd name="T14" fmla="*/ 1563 w 2306"/>
                  <a:gd name="T15" fmla="*/ 111 h 627"/>
                  <a:gd name="T16" fmla="*/ 1427 w 2306"/>
                  <a:gd name="T17" fmla="*/ 78 h 627"/>
                  <a:gd name="T18" fmla="*/ 1287 w 2306"/>
                  <a:gd name="T19" fmla="*/ 48 h 627"/>
                  <a:gd name="T20" fmla="*/ 1147 w 2306"/>
                  <a:gd name="T21" fmla="*/ 25 h 627"/>
                  <a:gd name="T22" fmla="*/ 1007 w 2306"/>
                  <a:gd name="T23" fmla="*/ 9 h 627"/>
                  <a:gd name="T24" fmla="*/ 871 w 2306"/>
                  <a:gd name="T25" fmla="*/ 2 h 627"/>
                  <a:gd name="T26" fmla="*/ 739 w 2306"/>
                  <a:gd name="T27" fmla="*/ 3 h 627"/>
                  <a:gd name="T28" fmla="*/ 614 w 2306"/>
                  <a:gd name="T29" fmla="*/ 17 h 627"/>
                  <a:gd name="T30" fmla="*/ 498 w 2306"/>
                  <a:gd name="T31" fmla="*/ 41 h 627"/>
                  <a:gd name="T32" fmla="*/ 393 w 2306"/>
                  <a:gd name="T33" fmla="*/ 79 h 627"/>
                  <a:gd name="T34" fmla="*/ 300 w 2306"/>
                  <a:gd name="T35" fmla="*/ 123 h 627"/>
                  <a:gd name="T36" fmla="*/ 220 w 2306"/>
                  <a:gd name="T37" fmla="*/ 168 h 627"/>
                  <a:gd name="T38" fmla="*/ 153 w 2306"/>
                  <a:gd name="T39" fmla="*/ 214 h 627"/>
                  <a:gd name="T40" fmla="*/ 99 w 2306"/>
                  <a:gd name="T41" fmla="*/ 260 h 627"/>
                  <a:gd name="T42" fmla="*/ 55 w 2306"/>
                  <a:gd name="T43" fmla="*/ 306 h 627"/>
                  <a:gd name="T44" fmla="*/ 25 w 2306"/>
                  <a:gd name="T45" fmla="*/ 351 h 627"/>
                  <a:gd name="T46" fmla="*/ 7 w 2306"/>
                  <a:gd name="T47" fmla="*/ 393 h 627"/>
                  <a:gd name="T48" fmla="*/ 0 w 2306"/>
                  <a:gd name="T49" fmla="*/ 432 h 627"/>
                  <a:gd name="T50" fmla="*/ 4 w 2306"/>
                  <a:gd name="T51" fmla="*/ 467 h 627"/>
                  <a:gd name="T52" fmla="*/ 20 w 2306"/>
                  <a:gd name="T53" fmla="*/ 497 h 627"/>
                  <a:gd name="T54" fmla="*/ 47 w 2306"/>
                  <a:gd name="T55" fmla="*/ 522 h 627"/>
                  <a:gd name="T56" fmla="*/ 85 w 2306"/>
                  <a:gd name="T57" fmla="*/ 538 h 627"/>
                  <a:gd name="T58" fmla="*/ 134 w 2306"/>
                  <a:gd name="T59" fmla="*/ 548 h 627"/>
                  <a:gd name="T60" fmla="*/ 192 w 2306"/>
                  <a:gd name="T61" fmla="*/ 549 h 627"/>
                  <a:gd name="T62" fmla="*/ 262 w 2306"/>
                  <a:gd name="T63" fmla="*/ 542 h 627"/>
                  <a:gd name="T64" fmla="*/ 341 w 2306"/>
                  <a:gd name="T65" fmla="*/ 525 h 627"/>
                  <a:gd name="T66" fmla="*/ 430 w 2306"/>
                  <a:gd name="T67" fmla="*/ 510 h 627"/>
                  <a:gd name="T68" fmla="*/ 526 w 2306"/>
                  <a:gd name="T69" fmla="*/ 498 h 627"/>
                  <a:gd name="T70" fmla="*/ 629 w 2306"/>
                  <a:gd name="T71" fmla="*/ 488 h 627"/>
                  <a:gd name="T72" fmla="*/ 738 w 2306"/>
                  <a:gd name="T73" fmla="*/ 481 h 627"/>
                  <a:gd name="T74" fmla="*/ 851 w 2306"/>
                  <a:gd name="T75" fmla="*/ 476 h 627"/>
                  <a:gd name="T76" fmla="*/ 1025 w 2306"/>
                  <a:gd name="T77" fmla="*/ 473 h 627"/>
                  <a:gd name="T78" fmla="*/ 1257 w 2306"/>
                  <a:gd name="T79" fmla="*/ 478 h 627"/>
                  <a:gd name="T80" fmla="*/ 1427 w 2306"/>
                  <a:gd name="T81" fmla="*/ 488 h 627"/>
                  <a:gd name="T82" fmla="*/ 1534 w 2306"/>
                  <a:gd name="T83" fmla="*/ 498 h 627"/>
                  <a:gd name="T84" fmla="*/ 1635 w 2306"/>
                  <a:gd name="T85" fmla="*/ 510 h 627"/>
                  <a:gd name="T86" fmla="*/ 1730 w 2306"/>
                  <a:gd name="T87" fmla="*/ 523 h 627"/>
                  <a:gd name="T88" fmla="*/ 1816 w 2306"/>
                  <a:gd name="T89" fmla="*/ 539 h 627"/>
                  <a:gd name="T90" fmla="*/ 1892 w 2306"/>
                  <a:gd name="T91" fmla="*/ 558 h 627"/>
                  <a:gd name="T92" fmla="*/ 1987 w 2306"/>
                  <a:gd name="T93" fmla="*/ 587 h 627"/>
                  <a:gd name="T94" fmla="*/ 2088 w 2306"/>
                  <a:gd name="T95" fmla="*/ 612 h 627"/>
                  <a:gd name="T96" fmla="*/ 2165 w 2306"/>
                  <a:gd name="T97" fmla="*/ 624 h 627"/>
                  <a:gd name="T98" fmla="*/ 2210 w 2306"/>
                  <a:gd name="T99" fmla="*/ 627 h 627"/>
                  <a:gd name="T100" fmla="*/ 2234 w 2306"/>
                  <a:gd name="T101" fmla="*/ 626 h 627"/>
                  <a:gd name="T102" fmla="*/ 2254 w 2306"/>
                  <a:gd name="T103" fmla="*/ 622 h 627"/>
                  <a:gd name="T104" fmla="*/ 2270 w 2306"/>
                  <a:gd name="T105" fmla="*/ 616 h 627"/>
                  <a:gd name="T106" fmla="*/ 2283 w 2306"/>
                  <a:gd name="T107" fmla="*/ 609 h 627"/>
                  <a:gd name="T108" fmla="*/ 2291 w 2306"/>
                  <a:gd name="T109" fmla="*/ 601 h 627"/>
                  <a:gd name="T110" fmla="*/ 2301 w 2306"/>
                  <a:gd name="T111" fmla="*/ 586 h 627"/>
                  <a:gd name="T112" fmla="*/ 2306 w 2306"/>
                  <a:gd name="T113" fmla="*/ 564 h 627"/>
                  <a:gd name="T114" fmla="*/ 2306 w 2306"/>
                  <a:gd name="T115" fmla="*/ 527 h 627"/>
                  <a:gd name="T116" fmla="*/ 2300 w 2306"/>
                  <a:gd name="T117" fmla="*/ 471 h 627"/>
                  <a:gd name="T118" fmla="*/ 2290 w 2306"/>
                  <a:gd name="T119" fmla="*/ 398 h 6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6"/>
                  <a:gd name="T181" fmla="*/ 0 h 627"/>
                  <a:gd name="T182" fmla="*/ 2306 w 2306"/>
                  <a:gd name="T183" fmla="*/ 627 h 6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6" h="627">
                    <a:moveTo>
                      <a:pt x="2286" y="381"/>
                    </a:moveTo>
                    <a:lnTo>
                      <a:pt x="2264" y="367"/>
                    </a:lnTo>
                    <a:lnTo>
                      <a:pt x="2236" y="354"/>
                    </a:lnTo>
                    <a:lnTo>
                      <a:pt x="2204" y="337"/>
                    </a:lnTo>
                    <a:lnTo>
                      <a:pt x="2168" y="321"/>
                    </a:lnTo>
                    <a:lnTo>
                      <a:pt x="2128" y="304"/>
                    </a:lnTo>
                    <a:lnTo>
                      <a:pt x="2084" y="285"/>
                    </a:lnTo>
                    <a:lnTo>
                      <a:pt x="2037" y="266"/>
                    </a:lnTo>
                    <a:lnTo>
                      <a:pt x="1987" y="246"/>
                    </a:lnTo>
                    <a:lnTo>
                      <a:pt x="1933" y="227"/>
                    </a:lnTo>
                    <a:lnTo>
                      <a:pt x="1877" y="207"/>
                    </a:lnTo>
                    <a:lnTo>
                      <a:pt x="1817" y="188"/>
                    </a:lnTo>
                    <a:lnTo>
                      <a:pt x="1757" y="168"/>
                    </a:lnTo>
                    <a:lnTo>
                      <a:pt x="1694" y="148"/>
                    </a:lnTo>
                    <a:lnTo>
                      <a:pt x="1629" y="129"/>
                    </a:lnTo>
                    <a:lnTo>
                      <a:pt x="1563" y="111"/>
                    </a:lnTo>
                    <a:lnTo>
                      <a:pt x="1495" y="94"/>
                    </a:lnTo>
                    <a:lnTo>
                      <a:pt x="1427" y="78"/>
                    </a:lnTo>
                    <a:lnTo>
                      <a:pt x="1357" y="63"/>
                    </a:lnTo>
                    <a:lnTo>
                      <a:pt x="1287" y="48"/>
                    </a:lnTo>
                    <a:lnTo>
                      <a:pt x="1217" y="35"/>
                    </a:lnTo>
                    <a:lnTo>
                      <a:pt x="1147" y="25"/>
                    </a:lnTo>
                    <a:lnTo>
                      <a:pt x="1077" y="15"/>
                    </a:lnTo>
                    <a:lnTo>
                      <a:pt x="1007" y="9"/>
                    </a:lnTo>
                    <a:lnTo>
                      <a:pt x="939" y="4"/>
                    </a:lnTo>
                    <a:lnTo>
                      <a:pt x="871" y="2"/>
                    </a:lnTo>
                    <a:lnTo>
                      <a:pt x="805" y="0"/>
                    </a:lnTo>
                    <a:lnTo>
                      <a:pt x="739" y="3"/>
                    </a:lnTo>
                    <a:lnTo>
                      <a:pt x="675" y="8"/>
                    </a:lnTo>
                    <a:lnTo>
                      <a:pt x="614" y="17"/>
                    </a:lnTo>
                    <a:lnTo>
                      <a:pt x="556" y="27"/>
                    </a:lnTo>
                    <a:lnTo>
                      <a:pt x="498" y="41"/>
                    </a:lnTo>
                    <a:lnTo>
                      <a:pt x="445" y="59"/>
                    </a:lnTo>
                    <a:lnTo>
                      <a:pt x="393" y="79"/>
                    </a:lnTo>
                    <a:lnTo>
                      <a:pt x="345" y="100"/>
                    </a:lnTo>
                    <a:lnTo>
                      <a:pt x="300" y="123"/>
                    </a:lnTo>
                    <a:lnTo>
                      <a:pt x="259" y="145"/>
                    </a:lnTo>
                    <a:lnTo>
                      <a:pt x="220" y="168"/>
                    </a:lnTo>
                    <a:lnTo>
                      <a:pt x="185" y="190"/>
                    </a:lnTo>
                    <a:lnTo>
                      <a:pt x="153" y="214"/>
                    </a:lnTo>
                    <a:lnTo>
                      <a:pt x="124" y="237"/>
                    </a:lnTo>
                    <a:lnTo>
                      <a:pt x="99" y="260"/>
                    </a:lnTo>
                    <a:lnTo>
                      <a:pt x="75" y="284"/>
                    </a:lnTo>
                    <a:lnTo>
                      <a:pt x="55" y="306"/>
                    </a:lnTo>
                    <a:lnTo>
                      <a:pt x="39" y="329"/>
                    </a:lnTo>
                    <a:lnTo>
                      <a:pt x="25" y="351"/>
                    </a:lnTo>
                    <a:lnTo>
                      <a:pt x="14" y="372"/>
                    </a:lnTo>
                    <a:lnTo>
                      <a:pt x="7" y="393"/>
                    </a:lnTo>
                    <a:lnTo>
                      <a:pt x="2" y="413"/>
                    </a:lnTo>
                    <a:lnTo>
                      <a:pt x="0" y="432"/>
                    </a:lnTo>
                    <a:lnTo>
                      <a:pt x="0" y="451"/>
                    </a:lnTo>
                    <a:lnTo>
                      <a:pt x="4" y="467"/>
                    </a:lnTo>
                    <a:lnTo>
                      <a:pt x="10" y="483"/>
                    </a:lnTo>
                    <a:lnTo>
                      <a:pt x="20" y="497"/>
                    </a:lnTo>
                    <a:lnTo>
                      <a:pt x="33" y="510"/>
                    </a:lnTo>
                    <a:lnTo>
                      <a:pt x="47" y="522"/>
                    </a:lnTo>
                    <a:lnTo>
                      <a:pt x="65" y="531"/>
                    </a:lnTo>
                    <a:lnTo>
                      <a:pt x="85" y="538"/>
                    </a:lnTo>
                    <a:lnTo>
                      <a:pt x="108" y="544"/>
                    </a:lnTo>
                    <a:lnTo>
                      <a:pt x="134" y="548"/>
                    </a:lnTo>
                    <a:lnTo>
                      <a:pt x="161" y="551"/>
                    </a:lnTo>
                    <a:lnTo>
                      <a:pt x="192" y="549"/>
                    </a:lnTo>
                    <a:lnTo>
                      <a:pt x="226" y="547"/>
                    </a:lnTo>
                    <a:lnTo>
                      <a:pt x="262" y="542"/>
                    </a:lnTo>
                    <a:lnTo>
                      <a:pt x="301" y="533"/>
                    </a:lnTo>
                    <a:lnTo>
                      <a:pt x="341" y="525"/>
                    </a:lnTo>
                    <a:lnTo>
                      <a:pt x="385" y="517"/>
                    </a:lnTo>
                    <a:lnTo>
                      <a:pt x="430" y="510"/>
                    </a:lnTo>
                    <a:lnTo>
                      <a:pt x="477" y="503"/>
                    </a:lnTo>
                    <a:lnTo>
                      <a:pt x="526" y="498"/>
                    </a:lnTo>
                    <a:lnTo>
                      <a:pt x="577" y="492"/>
                    </a:lnTo>
                    <a:lnTo>
                      <a:pt x="629" y="488"/>
                    </a:lnTo>
                    <a:lnTo>
                      <a:pt x="683" y="485"/>
                    </a:lnTo>
                    <a:lnTo>
                      <a:pt x="738" y="481"/>
                    </a:lnTo>
                    <a:lnTo>
                      <a:pt x="794" y="478"/>
                    </a:lnTo>
                    <a:lnTo>
                      <a:pt x="851" y="476"/>
                    </a:lnTo>
                    <a:lnTo>
                      <a:pt x="909" y="475"/>
                    </a:lnTo>
                    <a:lnTo>
                      <a:pt x="1025" y="473"/>
                    </a:lnTo>
                    <a:lnTo>
                      <a:pt x="1141" y="475"/>
                    </a:lnTo>
                    <a:lnTo>
                      <a:pt x="1257" y="478"/>
                    </a:lnTo>
                    <a:lnTo>
                      <a:pt x="1370" y="485"/>
                    </a:lnTo>
                    <a:lnTo>
                      <a:pt x="1427" y="488"/>
                    </a:lnTo>
                    <a:lnTo>
                      <a:pt x="1480" y="493"/>
                    </a:lnTo>
                    <a:lnTo>
                      <a:pt x="1534" y="498"/>
                    </a:lnTo>
                    <a:lnTo>
                      <a:pt x="1585" y="503"/>
                    </a:lnTo>
                    <a:lnTo>
                      <a:pt x="1635" y="510"/>
                    </a:lnTo>
                    <a:lnTo>
                      <a:pt x="1684" y="517"/>
                    </a:lnTo>
                    <a:lnTo>
                      <a:pt x="1730" y="523"/>
                    </a:lnTo>
                    <a:lnTo>
                      <a:pt x="1775" y="532"/>
                    </a:lnTo>
                    <a:lnTo>
                      <a:pt x="1816" y="539"/>
                    </a:lnTo>
                    <a:lnTo>
                      <a:pt x="1856" y="548"/>
                    </a:lnTo>
                    <a:lnTo>
                      <a:pt x="1892" y="558"/>
                    </a:lnTo>
                    <a:lnTo>
                      <a:pt x="1926" y="568"/>
                    </a:lnTo>
                    <a:lnTo>
                      <a:pt x="1987" y="587"/>
                    </a:lnTo>
                    <a:lnTo>
                      <a:pt x="2041" y="601"/>
                    </a:lnTo>
                    <a:lnTo>
                      <a:pt x="2088" y="612"/>
                    </a:lnTo>
                    <a:lnTo>
                      <a:pt x="2129" y="621"/>
                    </a:lnTo>
                    <a:lnTo>
                      <a:pt x="2165" y="624"/>
                    </a:lnTo>
                    <a:lnTo>
                      <a:pt x="2196" y="627"/>
                    </a:lnTo>
                    <a:lnTo>
                      <a:pt x="2210" y="627"/>
                    </a:lnTo>
                    <a:lnTo>
                      <a:pt x="2223" y="627"/>
                    </a:lnTo>
                    <a:lnTo>
                      <a:pt x="2234" y="626"/>
                    </a:lnTo>
                    <a:lnTo>
                      <a:pt x="2244" y="624"/>
                    </a:lnTo>
                    <a:lnTo>
                      <a:pt x="2254" y="622"/>
                    </a:lnTo>
                    <a:lnTo>
                      <a:pt x="2263" y="619"/>
                    </a:lnTo>
                    <a:lnTo>
                      <a:pt x="2270" y="616"/>
                    </a:lnTo>
                    <a:lnTo>
                      <a:pt x="2276" y="613"/>
                    </a:lnTo>
                    <a:lnTo>
                      <a:pt x="2283" y="609"/>
                    </a:lnTo>
                    <a:lnTo>
                      <a:pt x="2288" y="604"/>
                    </a:lnTo>
                    <a:lnTo>
                      <a:pt x="2291" y="601"/>
                    </a:lnTo>
                    <a:lnTo>
                      <a:pt x="2295" y="596"/>
                    </a:lnTo>
                    <a:lnTo>
                      <a:pt x="2301" y="586"/>
                    </a:lnTo>
                    <a:lnTo>
                      <a:pt x="2304" y="576"/>
                    </a:lnTo>
                    <a:lnTo>
                      <a:pt x="2306" y="564"/>
                    </a:lnTo>
                    <a:lnTo>
                      <a:pt x="2306" y="553"/>
                    </a:lnTo>
                    <a:lnTo>
                      <a:pt x="2306" y="527"/>
                    </a:lnTo>
                    <a:lnTo>
                      <a:pt x="2304" y="500"/>
                    </a:lnTo>
                    <a:lnTo>
                      <a:pt x="2300" y="471"/>
                    </a:lnTo>
                    <a:lnTo>
                      <a:pt x="2296" y="443"/>
                    </a:lnTo>
                    <a:lnTo>
                      <a:pt x="2290" y="398"/>
                    </a:lnTo>
                    <a:lnTo>
                      <a:pt x="2286" y="381"/>
                    </a:lnTo>
                  </a:path>
                </a:pathLst>
              </a:custGeom>
              <a:noFill/>
              <a:ln w="3175">
                <a:solidFill>
                  <a:srgbClr val="1F1A17"/>
                </a:solidFill>
                <a:round/>
                <a:headEnd/>
                <a:tailEnd/>
              </a:ln>
            </p:spPr>
            <p:txBody>
              <a:bodyPr/>
              <a:lstStyle/>
              <a:p>
                <a:endParaRPr lang="en-US"/>
              </a:p>
            </p:txBody>
          </p:sp>
          <p:sp>
            <p:nvSpPr>
              <p:cNvPr id="1596" name="Freeform 145"/>
              <p:cNvSpPr>
                <a:spLocks/>
              </p:cNvSpPr>
              <p:nvPr/>
            </p:nvSpPr>
            <p:spPr bwMode="auto">
              <a:xfrm>
                <a:off x="2693" y="676"/>
                <a:ext cx="192" cy="48"/>
              </a:xfrm>
              <a:custGeom>
                <a:avLst/>
                <a:gdLst>
                  <a:gd name="T0" fmla="*/ 936 w 962"/>
                  <a:gd name="T1" fmla="*/ 170 h 241"/>
                  <a:gd name="T2" fmla="*/ 927 w 962"/>
                  <a:gd name="T3" fmla="*/ 167 h 241"/>
                  <a:gd name="T4" fmla="*/ 901 w 962"/>
                  <a:gd name="T5" fmla="*/ 160 h 241"/>
                  <a:gd name="T6" fmla="*/ 856 w 962"/>
                  <a:gd name="T7" fmla="*/ 145 h 241"/>
                  <a:gd name="T8" fmla="*/ 792 w 962"/>
                  <a:gd name="T9" fmla="*/ 120 h 241"/>
                  <a:gd name="T10" fmla="*/ 772 w 962"/>
                  <a:gd name="T11" fmla="*/ 112 h 241"/>
                  <a:gd name="T12" fmla="*/ 747 w 962"/>
                  <a:gd name="T13" fmla="*/ 105 h 241"/>
                  <a:gd name="T14" fmla="*/ 718 w 962"/>
                  <a:gd name="T15" fmla="*/ 97 h 241"/>
                  <a:gd name="T16" fmla="*/ 687 w 962"/>
                  <a:gd name="T17" fmla="*/ 89 h 241"/>
                  <a:gd name="T18" fmla="*/ 614 w 962"/>
                  <a:gd name="T19" fmla="*/ 72 h 241"/>
                  <a:gd name="T20" fmla="*/ 533 w 962"/>
                  <a:gd name="T21" fmla="*/ 56 h 241"/>
                  <a:gd name="T22" fmla="*/ 446 w 962"/>
                  <a:gd name="T23" fmla="*/ 41 h 241"/>
                  <a:gd name="T24" fmla="*/ 359 w 962"/>
                  <a:gd name="T25" fmla="*/ 27 h 241"/>
                  <a:gd name="T26" fmla="*/ 276 w 962"/>
                  <a:gd name="T27" fmla="*/ 16 h 241"/>
                  <a:gd name="T28" fmla="*/ 199 w 962"/>
                  <a:gd name="T29" fmla="*/ 6 h 241"/>
                  <a:gd name="T30" fmla="*/ 130 w 962"/>
                  <a:gd name="T31" fmla="*/ 2 h 241"/>
                  <a:gd name="T32" fmla="*/ 71 w 962"/>
                  <a:gd name="T33" fmla="*/ 0 h 241"/>
                  <a:gd name="T34" fmla="*/ 27 w 962"/>
                  <a:gd name="T35" fmla="*/ 0 h 241"/>
                  <a:gd name="T36" fmla="*/ 3 w 962"/>
                  <a:gd name="T37" fmla="*/ 1 h 241"/>
                  <a:gd name="T38" fmla="*/ 1 w 962"/>
                  <a:gd name="T39" fmla="*/ 1 h 241"/>
                  <a:gd name="T40" fmla="*/ 0 w 962"/>
                  <a:gd name="T41" fmla="*/ 2 h 241"/>
                  <a:gd name="T42" fmla="*/ 1 w 962"/>
                  <a:gd name="T43" fmla="*/ 4 h 241"/>
                  <a:gd name="T44" fmla="*/ 3 w 962"/>
                  <a:gd name="T45" fmla="*/ 4 h 241"/>
                  <a:gd name="T46" fmla="*/ 12 w 962"/>
                  <a:gd name="T47" fmla="*/ 6 h 241"/>
                  <a:gd name="T48" fmla="*/ 30 w 962"/>
                  <a:gd name="T49" fmla="*/ 9 h 241"/>
                  <a:gd name="T50" fmla="*/ 87 w 962"/>
                  <a:gd name="T51" fmla="*/ 15 h 241"/>
                  <a:gd name="T52" fmla="*/ 179 w 962"/>
                  <a:gd name="T53" fmla="*/ 21 h 241"/>
                  <a:gd name="T54" fmla="*/ 236 w 962"/>
                  <a:gd name="T55" fmla="*/ 26 h 241"/>
                  <a:gd name="T56" fmla="*/ 294 w 962"/>
                  <a:gd name="T57" fmla="*/ 34 h 241"/>
                  <a:gd name="T58" fmla="*/ 353 w 962"/>
                  <a:gd name="T59" fmla="*/ 42 h 241"/>
                  <a:gd name="T60" fmla="*/ 412 w 962"/>
                  <a:gd name="T61" fmla="*/ 54 h 241"/>
                  <a:gd name="T62" fmla="*/ 470 w 962"/>
                  <a:gd name="T63" fmla="*/ 65 h 241"/>
                  <a:gd name="T64" fmla="*/ 529 w 962"/>
                  <a:gd name="T65" fmla="*/ 79 h 241"/>
                  <a:gd name="T66" fmla="*/ 585 w 962"/>
                  <a:gd name="T67" fmla="*/ 94 h 241"/>
                  <a:gd name="T68" fmla="*/ 640 w 962"/>
                  <a:gd name="T69" fmla="*/ 108 h 241"/>
                  <a:gd name="T70" fmla="*/ 692 w 962"/>
                  <a:gd name="T71" fmla="*/ 123 h 241"/>
                  <a:gd name="T72" fmla="*/ 740 w 962"/>
                  <a:gd name="T73" fmla="*/ 140 h 241"/>
                  <a:gd name="T74" fmla="*/ 785 w 962"/>
                  <a:gd name="T75" fmla="*/ 155 h 241"/>
                  <a:gd name="T76" fmla="*/ 826 w 962"/>
                  <a:gd name="T77" fmla="*/ 170 h 241"/>
                  <a:gd name="T78" fmla="*/ 861 w 962"/>
                  <a:gd name="T79" fmla="*/ 185 h 241"/>
                  <a:gd name="T80" fmla="*/ 891 w 962"/>
                  <a:gd name="T81" fmla="*/ 200 h 241"/>
                  <a:gd name="T82" fmla="*/ 903 w 962"/>
                  <a:gd name="T83" fmla="*/ 206 h 241"/>
                  <a:gd name="T84" fmla="*/ 913 w 962"/>
                  <a:gd name="T85" fmla="*/ 212 h 241"/>
                  <a:gd name="T86" fmla="*/ 923 w 962"/>
                  <a:gd name="T87" fmla="*/ 218 h 241"/>
                  <a:gd name="T88" fmla="*/ 931 w 962"/>
                  <a:gd name="T89" fmla="*/ 225 h 241"/>
                  <a:gd name="T90" fmla="*/ 942 w 962"/>
                  <a:gd name="T91" fmla="*/ 233 h 241"/>
                  <a:gd name="T92" fmla="*/ 951 w 962"/>
                  <a:gd name="T93" fmla="*/ 238 h 241"/>
                  <a:gd name="T94" fmla="*/ 957 w 962"/>
                  <a:gd name="T95" fmla="*/ 241 h 241"/>
                  <a:gd name="T96" fmla="*/ 961 w 962"/>
                  <a:gd name="T97" fmla="*/ 241 h 241"/>
                  <a:gd name="T98" fmla="*/ 962 w 962"/>
                  <a:gd name="T99" fmla="*/ 238 h 241"/>
                  <a:gd name="T100" fmla="*/ 962 w 962"/>
                  <a:gd name="T101" fmla="*/ 233 h 241"/>
                  <a:gd name="T102" fmla="*/ 961 w 962"/>
                  <a:gd name="T103" fmla="*/ 227 h 241"/>
                  <a:gd name="T104" fmla="*/ 958 w 962"/>
                  <a:gd name="T105" fmla="*/ 220 h 241"/>
                  <a:gd name="T106" fmla="*/ 944 w 962"/>
                  <a:gd name="T107" fmla="*/ 187 h 241"/>
                  <a:gd name="T108" fmla="*/ 936 w 962"/>
                  <a:gd name="T109" fmla="*/ 170 h 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2"/>
                  <a:gd name="T166" fmla="*/ 0 h 241"/>
                  <a:gd name="T167" fmla="*/ 962 w 962"/>
                  <a:gd name="T168" fmla="*/ 241 h 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2" h="241">
                    <a:moveTo>
                      <a:pt x="936" y="170"/>
                    </a:moveTo>
                    <a:lnTo>
                      <a:pt x="927" y="167"/>
                    </a:lnTo>
                    <a:lnTo>
                      <a:pt x="901" y="160"/>
                    </a:lnTo>
                    <a:lnTo>
                      <a:pt x="856" y="145"/>
                    </a:lnTo>
                    <a:lnTo>
                      <a:pt x="792" y="120"/>
                    </a:lnTo>
                    <a:lnTo>
                      <a:pt x="772" y="112"/>
                    </a:lnTo>
                    <a:lnTo>
                      <a:pt x="747" y="105"/>
                    </a:lnTo>
                    <a:lnTo>
                      <a:pt x="718" y="97"/>
                    </a:lnTo>
                    <a:lnTo>
                      <a:pt x="687" y="89"/>
                    </a:lnTo>
                    <a:lnTo>
                      <a:pt x="614" y="72"/>
                    </a:lnTo>
                    <a:lnTo>
                      <a:pt x="533" y="56"/>
                    </a:lnTo>
                    <a:lnTo>
                      <a:pt x="446" y="41"/>
                    </a:lnTo>
                    <a:lnTo>
                      <a:pt x="359" y="27"/>
                    </a:lnTo>
                    <a:lnTo>
                      <a:pt x="276" y="16"/>
                    </a:lnTo>
                    <a:lnTo>
                      <a:pt x="199" y="6"/>
                    </a:lnTo>
                    <a:lnTo>
                      <a:pt x="130" y="2"/>
                    </a:lnTo>
                    <a:lnTo>
                      <a:pt x="71" y="0"/>
                    </a:lnTo>
                    <a:lnTo>
                      <a:pt x="27" y="0"/>
                    </a:lnTo>
                    <a:lnTo>
                      <a:pt x="3" y="1"/>
                    </a:lnTo>
                    <a:lnTo>
                      <a:pt x="1" y="1"/>
                    </a:lnTo>
                    <a:lnTo>
                      <a:pt x="0" y="2"/>
                    </a:lnTo>
                    <a:lnTo>
                      <a:pt x="1" y="4"/>
                    </a:lnTo>
                    <a:lnTo>
                      <a:pt x="3" y="4"/>
                    </a:lnTo>
                    <a:lnTo>
                      <a:pt x="12" y="6"/>
                    </a:lnTo>
                    <a:lnTo>
                      <a:pt x="30" y="9"/>
                    </a:lnTo>
                    <a:lnTo>
                      <a:pt x="87" y="15"/>
                    </a:lnTo>
                    <a:lnTo>
                      <a:pt x="179" y="21"/>
                    </a:lnTo>
                    <a:lnTo>
                      <a:pt x="236" y="26"/>
                    </a:lnTo>
                    <a:lnTo>
                      <a:pt x="294" y="34"/>
                    </a:lnTo>
                    <a:lnTo>
                      <a:pt x="353" y="42"/>
                    </a:lnTo>
                    <a:lnTo>
                      <a:pt x="412" y="54"/>
                    </a:lnTo>
                    <a:lnTo>
                      <a:pt x="470" y="65"/>
                    </a:lnTo>
                    <a:lnTo>
                      <a:pt x="529" y="79"/>
                    </a:lnTo>
                    <a:lnTo>
                      <a:pt x="585" y="94"/>
                    </a:lnTo>
                    <a:lnTo>
                      <a:pt x="640" y="108"/>
                    </a:lnTo>
                    <a:lnTo>
                      <a:pt x="692" y="123"/>
                    </a:lnTo>
                    <a:lnTo>
                      <a:pt x="740" y="140"/>
                    </a:lnTo>
                    <a:lnTo>
                      <a:pt x="785" y="155"/>
                    </a:lnTo>
                    <a:lnTo>
                      <a:pt x="826" y="170"/>
                    </a:lnTo>
                    <a:lnTo>
                      <a:pt x="861" y="185"/>
                    </a:lnTo>
                    <a:lnTo>
                      <a:pt x="891" y="200"/>
                    </a:lnTo>
                    <a:lnTo>
                      <a:pt x="903" y="206"/>
                    </a:lnTo>
                    <a:lnTo>
                      <a:pt x="913" y="212"/>
                    </a:lnTo>
                    <a:lnTo>
                      <a:pt x="923" y="218"/>
                    </a:lnTo>
                    <a:lnTo>
                      <a:pt x="931" y="225"/>
                    </a:lnTo>
                    <a:lnTo>
                      <a:pt x="942" y="233"/>
                    </a:lnTo>
                    <a:lnTo>
                      <a:pt x="951" y="238"/>
                    </a:lnTo>
                    <a:lnTo>
                      <a:pt x="957" y="241"/>
                    </a:lnTo>
                    <a:lnTo>
                      <a:pt x="961" y="241"/>
                    </a:lnTo>
                    <a:lnTo>
                      <a:pt x="962" y="238"/>
                    </a:lnTo>
                    <a:lnTo>
                      <a:pt x="962" y="233"/>
                    </a:lnTo>
                    <a:lnTo>
                      <a:pt x="961" y="227"/>
                    </a:lnTo>
                    <a:lnTo>
                      <a:pt x="958" y="220"/>
                    </a:lnTo>
                    <a:lnTo>
                      <a:pt x="944" y="187"/>
                    </a:lnTo>
                    <a:lnTo>
                      <a:pt x="936" y="170"/>
                    </a:lnTo>
                    <a:close/>
                  </a:path>
                </a:pathLst>
              </a:custGeom>
              <a:solidFill>
                <a:srgbClr val="DFDDC9"/>
              </a:solidFill>
              <a:ln w="9525">
                <a:noFill/>
                <a:round/>
                <a:headEnd/>
                <a:tailEnd/>
              </a:ln>
            </p:spPr>
            <p:txBody>
              <a:bodyPr/>
              <a:lstStyle/>
              <a:p>
                <a:endParaRPr lang="en-US"/>
              </a:p>
            </p:txBody>
          </p:sp>
          <p:sp>
            <p:nvSpPr>
              <p:cNvPr id="1597" name="Freeform 146"/>
              <p:cNvSpPr>
                <a:spLocks/>
              </p:cNvSpPr>
              <p:nvPr/>
            </p:nvSpPr>
            <p:spPr bwMode="auto">
              <a:xfrm>
                <a:off x="2522" y="735"/>
                <a:ext cx="412" cy="181"/>
              </a:xfrm>
              <a:custGeom>
                <a:avLst/>
                <a:gdLst>
                  <a:gd name="T0" fmla="*/ 1608 w 2060"/>
                  <a:gd name="T1" fmla="*/ 6 h 901"/>
                  <a:gd name="T2" fmla="*/ 1432 w 2060"/>
                  <a:gd name="T3" fmla="*/ 0 h 901"/>
                  <a:gd name="T4" fmla="*/ 1308 w 2060"/>
                  <a:gd name="T5" fmla="*/ 2 h 901"/>
                  <a:gd name="T6" fmla="*/ 1172 w 2060"/>
                  <a:gd name="T7" fmla="*/ 12 h 901"/>
                  <a:gd name="T8" fmla="*/ 1027 w 2060"/>
                  <a:gd name="T9" fmla="*/ 32 h 901"/>
                  <a:gd name="T10" fmla="*/ 877 w 2060"/>
                  <a:gd name="T11" fmla="*/ 65 h 901"/>
                  <a:gd name="T12" fmla="*/ 725 w 2060"/>
                  <a:gd name="T13" fmla="*/ 111 h 901"/>
                  <a:gd name="T14" fmla="*/ 574 w 2060"/>
                  <a:gd name="T15" fmla="*/ 172 h 901"/>
                  <a:gd name="T16" fmla="*/ 427 w 2060"/>
                  <a:gd name="T17" fmla="*/ 253 h 901"/>
                  <a:gd name="T18" fmla="*/ 288 w 2060"/>
                  <a:gd name="T19" fmla="*/ 351 h 901"/>
                  <a:gd name="T20" fmla="*/ 177 w 2060"/>
                  <a:gd name="T21" fmla="*/ 444 h 901"/>
                  <a:gd name="T22" fmla="*/ 97 w 2060"/>
                  <a:gd name="T23" fmla="*/ 527 h 901"/>
                  <a:gd name="T24" fmla="*/ 44 w 2060"/>
                  <a:gd name="T25" fmla="*/ 598 h 901"/>
                  <a:gd name="T26" fmla="*/ 14 w 2060"/>
                  <a:gd name="T27" fmla="*/ 660 h 901"/>
                  <a:gd name="T28" fmla="*/ 1 w 2060"/>
                  <a:gd name="T29" fmla="*/ 713 h 901"/>
                  <a:gd name="T30" fmla="*/ 2 w 2060"/>
                  <a:gd name="T31" fmla="*/ 758 h 901"/>
                  <a:gd name="T32" fmla="*/ 15 w 2060"/>
                  <a:gd name="T33" fmla="*/ 794 h 901"/>
                  <a:gd name="T34" fmla="*/ 41 w 2060"/>
                  <a:gd name="T35" fmla="*/ 832 h 901"/>
                  <a:gd name="T36" fmla="*/ 81 w 2060"/>
                  <a:gd name="T37" fmla="*/ 871 h 901"/>
                  <a:gd name="T38" fmla="*/ 102 w 2060"/>
                  <a:gd name="T39" fmla="*/ 884 h 901"/>
                  <a:gd name="T40" fmla="*/ 139 w 2060"/>
                  <a:gd name="T41" fmla="*/ 894 h 901"/>
                  <a:gd name="T42" fmla="*/ 207 w 2060"/>
                  <a:gd name="T43" fmla="*/ 901 h 901"/>
                  <a:gd name="T44" fmla="*/ 342 w 2060"/>
                  <a:gd name="T45" fmla="*/ 895 h 901"/>
                  <a:gd name="T46" fmla="*/ 419 w 2060"/>
                  <a:gd name="T47" fmla="*/ 884 h 901"/>
                  <a:gd name="T48" fmla="*/ 500 w 2060"/>
                  <a:gd name="T49" fmla="*/ 864 h 901"/>
                  <a:gd name="T50" fmla="*/ 584 w 2060"/>
                  <a:gd name="T51" fmla="*/ 836 h 901"/>
                  <a:gd name="T52" fmla="*/ 669 w 2060"/>
                  <a:gd name="T53" fmla="*/ 800 h 901"/>
                  <a:gd name="T54" fmla="*/ 751 w 2060"/>
                  <a:gd name="T55" fmla="*/ 755 h 901"/>
                  <a:gd name="T56" fmla="*/ 832 w 2060"/>
                  <a:gd name="T57" fmla="*/ 701 h 901"/>
                  <a:gd name="T58" fmla="*/ 962 w 2060"/>
                  <a:gd name="T59" fmla="*/ 625 h 901"/>
                  <a:gd name="T60" fmla="*/ 1184 w 2060"/>
                  <a:gd name="T61" fmla="*/ 513 h 901"/>
                  <a:gd name="T62" fmla="*/ 1418 w 2060"/>
                  <a:gd name="T63" fmla="*/ 412 h 901"/>
                  <a:gd name="T64" fmla="*/ 1633 w 2060"/>
                  <a:gd name="T65" fmla="*/ 337 h 901"/>
                  <a:gd name="T66" fmla="*/ 1726 w 2060"/>
                  <a:gd name="T67" fmla="*/ 313 h 901"/>
                  <a:gd name="T68" fmla="*/ 1803 w 2060"/>
                  <a:gd name="T69" fmla="*/ 300 h 901"/>
                  <a:gd name="T70" fmla="*/ 1880 w 2060"/>
                  <a:gd name="T71" fmla="*/ 298 h 901"/>
                  <a:gd name="T72" fmla="*/ 1967 w 2060"/>
                  <a:gd name="T73" fmla="*/ 290 h 901"/>
                  <a:gd name="T74" fmla="*/ 2018 w 2060"/>
                  <a:gd name="T75" fmla="*/ 272 h 901"/>
                  <a:gd name="T76" fmla="*/ 2039 w 2060"/>
                  <a:gd name="T77" fmla="*/ 258 h 901"/>
                  <a:gd name="T78" fmla="*/ 2053 w 2060"/>
                  <a:gd name="T79" fmla="*/ 242 h 901"/>
                  <a:gd name="T80" fmla="*/ 2059 w 2060"/>
                  <a:gd name="T81" fmla="*/ 225 h 901"/>
                  <a:gd name="T82" fmla="*/ 2059 w 2060"/>
                  <a:gd name="T83" fmla="*/ 205 h 901"/>
                  <a:gd name="T84" fmla="*/ 2053 w 2060"/>
                  <a:gd name="T85" fmla="*/ 186 h 901"/>
                  <a:gd name="T86" fmla="*/ 2019 w 2060"/>
                  <a:gd name="T87" fmla="*/ 146 h 901"/>
                  <a:gd name="T88" fmla="*/ 1974 w 2060"/>
                  <a:gd name="T89" fmla="*/ 110 h 901"/>
                  <a:gd name="T90" fmla="*/ 1918 w 2060"/>
                  <a:gd name="T91" fmla="*/ 77 h 901"/>
                  <a:gd name="T92" fmla="*/ 1854 w 2060"/>
                  <a:gd name="T93" fmla="*/ 50 h 901"/>
                  <a:gd name="T94" fmla="*/ 1784 w 2060"/>
                  <a:gd name="T95" fmla="*/ 29 h 901"/>
                  <a:gd name="T96" fmla="*/ 1711 w 2060"/>
                  <a:gd name="T97" fmla="*/ 16 h 9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0"/>
                  <a:gd name="T148" fmla="*/ 0 h 901"/>
                  <a:gd name="T149" fmla="*/ 2060 w 2060"/>
                  <a:gd name="T150" fmla="*/ 901 h 9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0" h="901">
                    <a:moveTo>
                      <a:pt x="1711" y="16"/>
                    </a:moveTo>
                    <a:lnTo>
                      <a:pt x="1665" y="11"/>
                    </a:lnTo>
                    <a:lnTo>
                      <a:pt x="1608" y="6"/>
                    </a:lnTo>
                    <a:lnTo>
                      <a:pt x="1544" y="2"/>
                    </a:lnTo>
                    <a:lnTo>
                      <a:pt x="1471" y="0"/>
                    </a:lnTo>
                    <a:lnTo>
                      <a:pt x="1432" y="0"/>
                    </a:lnTo>
                    <a:lnTo>
                      <a:pt x="1393" y="0"/>
                    </a:lnTo>
                    <a:lnTo>
                      <a:pt x="1350" y="1"/>
                    </a:lnTo>
                    <a:lnTo>
                      <a:pt x="1308" y="2"/>
                    </a:lnTo>
                    <a:lnTo>
                      <a:pt x="1263" y="5"/>
                    </a:lnTo>
                    <a:lnTo>
                      <a:pt x="1218" y="9"/>
                    </a:lnTo>
                    <a:lnTo>
                      <a:pt x="1172" y="12"/>
                    </a:lnTo>
                    <a:lnTo>
                      <a:pt x="1124" y="19"/>
                    </a:lnTo>
                    <a:lnTo>
                      <a:pt x="1076" y="25"/>
                    </a:lnTo>
                    <a:lnTo>
                      <a:pt x="1027" y="32"/>
                    </a:lnTo>
                    <a:lnTo>
                      <a:pt x="977" y="42"/>
                    </a:lnTo>
                    <a:lnTo>
                      <a:pt x="927" y="52"/>
                    </a:lnTo>
                    <a:lnTo>
                      <a:pt x="877" y="65"/>
                    </a:lnTo>
                    <a:lnTo>
                      <a:pt x="826" y="79"/>
                    </a:lnTo>
                    <a:lnTo>
                      <a:pt x="776" y="94"/>
                    </a:lnTo>
                    <a:lnTo>
                      <a:pt x="725" y="111"/>
                    </a:lnTo>
                    <a:lnTo>
                      <a:pt x="675" y="130"/>
                    </a:lnTo>
                    <a:lnTo>
                      <a:pt x="624" y="150"/>
                    </a:lnTo>
                    <a:lnTo>
                      <a:pt x="574" y="172"/>
                    </a:lnTo>
                    <a:lnTo>
                      <a:pt x="524" y="197"/>
                    </a:lnTo>
                    <a:lnTo>
                      <a:pt x="475" y="223"/>
                    </a:lnTo>
                    <a:lnTo>
                      <a:pt x="427" y="253"/>
                    </a:lnTo>
                    <a:lnTo>
                      <a:pt x="379" y="285"/>
                    </a:lnTo>
                    <a:lnTo>
                      <a:pt x="333" y="317"/>
                    </a:lnTo>
                    <a:lnTo>
                      <a:pt x="288" y="351"/>
                    </a:lnTo>
                    <a:lnTo>
                      <a:pt x="248" y="383"/>
                    </a:lnTo>
                    <a:lnTo>
                      <a:pt x="211" y="414"/>
                    </a:lnTo>
                    <a:lnTo>
                      <a:pt x="177" y="444"/>
                    </a:lnTo>
                    <a:lnTo>
                      <a:pt x="147" y="473"/>
                    </a:lnTo>
                    <a:lnTo>
                      <a:pt x="121" y="500"/>
                    </a:lnTo>
                    <a:lnTo>
                      <a:pt x="97" y="527"/>
                    </a:lnTo>
                    <a:lnTo>
                      <a:pt x="77" y="552"/>
                    </a:lnTo>
                    <a:lnTo>
                      <a:pt x="60" y="575"/>
                    </a:lnTo>
                    <a:lnTo>
                      <a:pt x="44" y="598"/>
                    </a:lnTo>
                    <a:lnTo>
                      <a:pt x="31" y="619"/>
                    </a:lnTo>
                    <a:lnTo>
                      <a:pt x="21" y="640"/>
                    </a:lnTo>
                    <a:lnTo>
                      <a:pt x="14" y="660"/>
                    </a:lnTo>
                    <a:lnTo>
                      <a:pt x="7" y="679"/>
                    </a:lnTo>
                    <a:lnTo>
                      <a:pt x="4" y="696"/>
                    </a:lnTo>
                    <a:lnTo>
                      <a:pt x="1" y="713"/>
                    </a:lnTo>
                    <a:lnTo>
                      <a:pt x="0" y="729"/>
                    </a:lnTo>
                    <a:lnTo>
                      <a:pt x="1" y="744"/>
                    </a:lnTo>
                    <a:lnTo>
                      <a:pt x="2" y="758"/>
                    </a:lnTo>
                    <a:lnTo>
                      <a:pt x="6" y="770"/>
                    </a:lnTo>
                    <a:lnTo>
                      <a:pt x="10" y="783"/>
                    </a:lnTo>
                    <a:lnTo>
                      <a:pt x="15" y="794"/>
                    </a:lnTo>
                    <a:lnTo>
                      <a:pt x="21" y="805"/>
                    </a:lnTo>
                    <a:lnTo>
                      <a:pt x="27" y="815"/>
                    </a:lnTo>
                    <a:lnTo>
                      <a:pt x="41" y="832"/>
                    </a:lnTo>
                    <a:lnTo>
                      <a:pt x="56" y="847"/>
                    </a:lnTo>
                    <a:lnTo>
                      <a:pt x="69" y="861"/>
                    </a:lnTo>
                    <a:lnTo>
                      <a:pt x="81" y="871"/>
                    </a:lnTo>
                    <a:lnTo>
                      <a:pt x="86" y="875"/>
                    </a:lnTo>
                    <a:lnTo>
                      <a:pt x="94" y="880"/>
                    </a:lnTo>
                    <a:lnTo>
                      <a:pt x="102" y="884"/>
                    </a:lnTo>
                    <a:lnTo>
                      <a:pt x="114" y="887"/>
                    </a:lnTo>
                    <a:lnTo>
                      <a:pt x="125" y="891"/>
                    </a:lnTo>
                    <a:lnTo>
                      <a:pt x="139" y="894"/>
                    </a:lnTo>
                    <a:lnTo>
                      <a:pt x="155" y="896"/>
                    </a:lnTo>
                    <a:lnTo>
                      <a:pt x="171" y="899"/>
                    </a:lnTo>
                    <a:lnTo>
                      <a:pt x="207" y="901"/>
                    </a:lnTo>
                    <a:lnTo>
                      <a:pt x="248" y="901"/>
                    </a:lnTo>
                    <a:lnTo>
                      <a:pt x="293" y="900"/>
                    </a:lnTo>
                    <a:lnTo>
                      <a:pt x="342" y="895"/>
                    </a:lnTo>
                    <a:lnTo>
                      <a:pt x="367" y="892"/>
                    </a:lnTo>
                    <a:lnTo>
                      <a:pt x="393" y="887"/>
                    </a:lnTo>
                    <a:lnTo>
                      <a:pt x="419" y="884"/>
                    </a:lnTo>
                    <a:lnTo>
                      <a:pt x="447" y="877"/>
                    </a:lnTo>
                    <a:lnTo>
                      <a:pt x="473" y="871"/>
                    </a:lnTo>
                    <a:lnTo>
                      <a:pt x="500" y="864"/>
                    </a:lnTo>
                    <a:lnTo>
                      <a:pt x="529" y="856"/>
                    </a:lnTo>
                    <a:lnTo>
                      <a:pt x="557" y="846"/>
                    </a:lnTo>
                    <a:lnTo>
                      <a:pt x="584" y="836"/>
                    </a:lnTo>
                    <a:lnTo>
                      <a:pt x="613" y="826"/>
                    </a:lnTo>
                    <a:lnTo>
                      <a:pt x="640" y="814"/>
                    </a:lnTo>
                    <a:lnTo>
                      <a:pt x="669" y="800"/>
                    </a:lnTo>
                    <a:lnTo>
                      <a:pt x="696" y="786"/>
                    </a:lnTo>
                    <a:lnTo>
                      <a:pt x="724" y="771"/>
                    </a:lnTo>
                    <a:lnTo>
                      <a:pt x="751" y="755"/>
                    </a:lnTo>
                    <a:lnTo>
                      <a:pt x="777" y="738"/>
                    </a:lnTo>
                    <a:lnTo>
                      <a:pt x="804" y="719"/>
                    </a:lnTo>
                    <a:lnTo>
                      <a:pt x="832" y="701"/>
                    </a:lnTo>
                    <a:lnTo>
                      <a:pt x="862" y="681"/>
                    </a:lnTo>
                    <a:lnTo>
                      <a:pt x="895" y="663"/>
                    </a:lnTo>
                    <a:lnTo>
                      <a:pt x="962" y="625"/>
                    </a:lnTo>
                    <a:lnTo>
                      <a:pt x="1033" y="587"/>
                    </a:lnTo>
                    <a:lnTo>
                      <a:pt x="1108" y="549"/>
                    </a:lnTo>
                    <a:lnTo>
                      <a:pt x="1184" y="513"/>
                    </a:lnTo>
                    <a:lnTo>
                      <a:pt x="1263" y="477"/>
                    </a:lnTo>
                    <a:lnTo>
                      <a:pt x="1340" y="443"/>
                    </a:lnTo>
                    <a:lnTo>
                      <a:pt x="1418" y="412"/>
                    </a:lnTo>
                    <a:lnTo>
                      <a:pt x="1492" y="384"/>
                    </a:lnTo>
                    <a:lnTo>
                      <a:pt x="1565" y="358"/>
                    </a:lnTo>
                    <a:lnTo>
                      <a:pt x="1633" y="337"/>
                    </a:lnTo>
                    <a:lnTo>
                      <a:pt x="1666" y="328"/>
                    </a:lnTo>
                    <a:lnTo>
                      <a:pt x="1696" y="319"/>
                    </a:lnTo>
                    <a:lnTo>
                      <a:pt x="1726" y="313"/>
                    </a:lnTo>
                    <a:lnTo>
                      <a:pt x="1753" y="307"/>
                    </a:lnTo>
                    <a:lnTo>
                      <a:pt x="1779" y="303"/>
                    </a:lnTo>
                    <a:lnTo>
                      <a:pt x="1803" y="300"/>
                    </a:lnTo>
                    <a:lnTo>
                      <a:pt x="1824" y="298"/>
                    </a:lnTo>
                    <a:lnTo>
                      <a:pt x="1844" y="298"/>
                    </a:lnTo>
                    <a:lnTo>
                      <a:pt x="1880" y="298"/>
                    </a:lnTo>
                    <a:lnTo>
                      <a:pt x="1912" y="297"/>
                    </a:lnTo>
                    <a:lnTo>
                      <a:pt x="1942" y="295"/>
                    </a:lnTo>
                    <a:lnTo>
                      <a:pt x="1967" y="290"/>
                    </a:lnTo>
                    <a:lnTo>
                      <a:pt x="1989" y="285"/>
                    </a:lnTo>
                    <a:lnTo>
                      <a:pt x="2009" y="277"/>
                    </a:lnTo>
                    <a:lnTo>
                      <a:pt x="2018" y="272"/>
                    </a:lnTo>
                    <a:lnTo>
                      <a:pt x="2025" y="268"/>
                    </a:lnTo>
                    <a:lnTo>
                      <a:pt x="2033" y="263"/>
                    </a:lnTo>
                    <a:lnTo>
                      <a:pt x="2039" y="258"/>
                    </a:lnTo>
                    <a:lnTo>
                      <a:pt x="2044" y="253"/>
                    </a:lnTo>
                    <a:lnTo>
                      <a:pt x="2049" y="247"/>
                    </a:lnTo>
                    <a:lnTo>
                      <a:pt x="2053" y="242"/>
                    </a:lnTo>
                    <a:lnTo>
                      <a:pt x="2055" y="236"/>
                    </a:lnTo>
                    <a:lnTo>
                      <a:pt x="2058" y="230"/>
                    </a:lnTo>
                    <a:lnTo>
                      <a:pt x="2059" y="225"/>
                    </a:lnTo>
                    <a:lnTo>
                      <a:pt x="2060" y="218"/>
                    </a:lnTo>
                    <a:lnTo>
                      <a:pt x="2060" y="211"/>
                    </a:lnTo>
                    <a:lnTo>
                      <a:pt x="2059" y="205"/>
                    </a:lnTo>
                    <a:lnTo>
                      <a:pt x="2058" y="198"/>
                    </a:lnTo>
                    <a:lnTo>
                      <a:pt x="2055" y="192"/>
                    </a:lnTo>
                    <a:lnTo>
                      <a:pt x="2053" y="186"/>
                    </a:lnTo>
                    <a:lnTo>
                      <a:pt x="2044" y="172"/>
                    </a:lnTo>
                    <a:lnTo>
                      <a:pt x="2033" y="160"/>
                    </a:lnTo>
                    <a:lnTo>
                      <a:pt x="2019" y="146"/>
                    </a:lnTo>
                    <a:lnTo>
                      <a:pt x="2005" y="134"/>
                    </a:lnTo>
                    <a:lnTo>
                      <a:pt x="1990" y="122"/>
                    </a:lnTo>
                    <a:lnTo>
                      <a:pt x="1974" y="110"/>
                    </a:lnTo>
                    <a:lnTo>
                      <a:pt x="1957" y="99"/>
                    </a:lnTo>
                    <a:lnTo>
                      <a:pt x="1938" y="87"/>
                    </a:lnTo>
                    <a:lnTo>
                      <a:pt x="1918" y="77"/>
                    </a:lnTo>
                    <a:lnTo>
                      <a:pt x="1898" y="67"/>
                    </a:lnTo>
                    <a:lnTo>
                      <a:pt x="1877" y="59"/>
                    </a:lnTo>
                    <a:lnTo>
                      <a:pt x="1854" y="50"/>
                    </a:lnTo>
                    <a:lnTo>
                      <a:pt x="1832" y="42"/>
                    </a:lnTo>
                    <a:lnTo>
                      <a:pt x="1808" y="35"/>
                    </a:lnTo>
                    <a:lnTo>
                      <a:pt x="1784" y="29"/>
                    </a:lnTo>
                    <a:lnTo>
                      <a:pt x="1761" y="24"/>
                    </a:lnTo>
                    <a:lnTo>
                      <a:pt x="1736" y="19"/>
                    </a:lnTo>
                    <a:lnTo>
                      <a:pt x="1711" y="16"/>
                    </a:lnTo>
                    <a:close/>
                  </a:path>
                </a:pathLst>
              </a:custGeom>
              <a:solidFill>
                <a:srgbClr val="FFFEF1"/>
              </a:solidFill>
              <a:ln w="9525">
                <a:noFill/>
                <a:round/>
                <a:headEnd/>
                <a:tailEnd/>
              </a:ln>
            </p:spPr>
            <p:txBody>
              <a:bodyPr/>
              <a:lstStyle/>
              <a:p>
                <a:endParaRPr lang="en-US"/>
              </a:p>
            </p:txBody>
          </p:sp>
          <p:sp>
            <p:nvSpPr>
              <p:cNvPr id="1598" name="Freeform 147"/>
              <p:cNvSpPr>
                <a:spLocks/>
              </p:cNvSpPr>
              <p:nvPr/>
            </p:nvSpPr>
            <p:spPr bwMode="auto">
              <a:xfrm>
                <a:off x="2522" y="735"/>
                <a:ext cx="412" cy="181"/>
              </a:xfrm>
              <a:custGeom>
                <a:avLst/>
                <a:gdLst>
                  <a:gd name="T0" fmla="*/ 1608 w 2060"/>
                  <a:gd name="T1" fmla="*/ 6 h 901"/>
                  <a:gd name="T2" fmla="*/ 1432 w 2060"/>
                  <a:gd name="T3" fmla="*/ 0 h 901"/>
                  <a:gd name="T4" fmla="*/ 1308 w 2060"/>
                  <a:gd name="T5" fmla="*/ 2 h 901"/>
                  <a:gd name="T6" fmla="*/ 1172 w 2060"/>
                  <a:gd name="T7" fmla="*/ 12 h 901"/>
                  <a:gd name="T8" fmla="*/ 1027 w 2060"/>
                  <a:gd name="T9" fmla="*/ 32 h 901"/>
                  <a:gd name="T10" fmla="*/ 877 w 2060"/>
                  <a:gd name="T11" fmla="*/ 65 h 901"/>
                  <a:gd name="T12" fmla="*/ 725 w 2060"/>
                  <a:gd name="T13" fmla="*/ 111 h 901"/>
                  <a:gd name="T14" fmla="*/ 574 w 2060"/>
                  <a:gd name="T15" fmla="*/ 172 h 901"/>
                  <a:gd name="T16" fmla="*/ 427 w 2060"/>
                  <a:gd name="T17" fmla="*/ 253 h 901"/>
                  <a:gd name="T18" fmla="*/ 288 w 2060"/>
                  <a:gd name="T19" fmla="*/ 351 h 901"/>
                  <a:gd name="T20" fmla="*/ 177 w 2060"/>
                  <a:gd name="T21" fmla="*/ 444 h 901"/>
                  <a:gd name="T22" fmla="*/ 97 w 2060"/>
                  <a:gd name="T23" fmla="*/ 527 h 901"/>
                  <a:gd name="T24" fmla="*/ 44 w 2060"/>
                  <a:gd name="T25" fmla="*/ 598 h 901"/>
                  <a:gd name="T26" fmla="*/ 14 w 2060"/>
                  <a:gd name="T27" fmla="*/ 660 h 901"/>
                  <a:gd name="T28" fmla="*/ 1 w 2060"/>
                  <a:gd name="T29" fmla="*/ 713 h 901"/>
                  <a:gd name="T30" fmla="*/ 2 w 2060"/>
                  <a:gd name="T31" fmla="*/ 758 h 901"/>
                  <a:gd name="T32" fmla="*/ 15 w 2060"/>
                  <a:gd name="T33" fmla="*/ 794 h 901"/>
                  <a:gd name="T34" fmla="*/ 41 w 2060"/>
                  <a:gd name="T35" fmla="*/ 832 h 901"/>
                  <a:gd name="T36" fmla="*/ 81 w 2060"/>
                  <a:gd name="T37" fmla="*/ 871 h 901"/>
                  <a:gd name="T38" fmla="*/ 102 w 2060"/>
                  <a:gd name="T39" fmla="*/ 884 h 901"/>
                  <a:gd name="T40" fmla="*/ 139 w 2060"/>
                  <a:gd name="T41" fmla="*/ 894 h 901"/>
                  <a:gd name="T42" fmla="*/ 207 w 2060"/>
                  <a:gd name="T43" fmla="*/ 901 h 901"/>
                  <a:gd name="T44" fmla="*/ 342 w 2060"/>
                  <a:gd name="T45" fmla="*/ 895 h 901"/>
                  <a:gd name="T46" fmla="*/ 419 w 2060"/>
                  <a:gd name="T47" fmla="*/ 884 h 901"/>
                  <a:gd name="T48" fmla="*/ 500 w 2060"/>
                  <a:gd name="T49" fmla="*/ 864 h 901"/>
                  <a:gd name="T50" fmla="*/ 584 w 2060"/>
                  <a:gd name="T51" fmla="*/ 836 h 901"/>
                  <a:gd name="T52" fmla="*/ 669 w 2060"/>
                  <a:gd name="T53" fmla="*/ 800 h 901"/>
                  <a:gd name="T54" fmla="*/ 751 w 2060"/>
                  <a:gd name="T55" fmla="*/ 755 h 901"/>
                  <a:gd name="T56" fmla="*/ 832 w 2060"/>
                  <a:gd name="T57" fmla="*/ 701 h 901"/>
                  <a:gd name="T58" fmla="*/ 962 w 2060"/>
                  <a:gd name="T59" fmla="*/ 625 h 901"/>
                  <a:gd name="T60" fmla="*/ 1184 w 2060"/>
                  <a:gd name="T61" fmla="*/ 513 h 901"/>
                  <a:gd name="T62" fmla="*/ 1418 w 2060"/>
                  <a:gd name="T63" fmla="*/ 412 h 901"/>
                  <a:gd name="T64" fmla="*/ 1633 w 2060"/>
                  <a:gd name="T65" fmla="*/ 337 h 901"/>
                  <a:gd name="T66" fmla="*/ 1726 w 2060"/>
                  <a:gd name="T67" fmla="*/ 313 h 901"/>
                  <a:gd name="T68" fmla="*/ 1803 w 2060"/>
                  <a:gd name="T69" fmla="*/ 300 h 901"/>
                  <a:gd name="T70" fmla="*/ 1880 w 2060"/>
                  <a:gd name="T71" fmla="*/ 298 h 901"/>
                  <a:gd name="T72" fmla="*/ 1967 w 2060"/>
                  <a:gd name="T73" fmla="*/ 290 h 901"/>
                  <a:gd name="T74" fmla="*/ 2018 w 2060"/>
                  <a:gd name="T75" fmla="*/ 272 h 901"/>
                  <a:gd name="T76" fmla="*/ 2039 w 2060"/>
                  <a:gd name="T77" fmla="*/ 258 h 901"/>
                  <a:gd name="T78" fmla="*/ 2053 w 2060"/>
                  <a:gd name="T79" fmla="*/ 242 h 901"/>
                  <a:gd name="T80" fmla="*/ 2059 w 2060"/>
                  <a:gd name="T81" fmla="*/ 225 h 901"/>
                  <a:gd name="T82" fmla="*/ 2059 w 2060"/>
                  <a:gd name="T83" fmla="*/ 205 h 901"/>
                  <a:gd name="T84" fmla="*/ 2053 w 2060"/>
                  <a:gd name="T85" fmla="*/ 186 h 901"/>
                  <a:gd name="T86" fmla="*/ 2019 w 2060"/>
                  <a:gd name="T87" fmla="*/ 146 h 901"/>
                  <a:gd name="T88" fmla="*/ 1974 w 2060"/>
                  <a:gd name="T89" fmla="*/ 110 h 901"/>
                  <a:gd name="T90" fmla="*/ 1918 w 2060"/>
                  <a:gd name="T91" fmla="*/ 77 h 901"/>
                  <a:gd name="T92" fmla="*/ 1854 w 2060"/>
                  <a:gd name="T93" fmla="*/ 50 h 901"/>
                  <a:gd name="T94" fmla="*/ 1784 w 2060"/>
                  <a:gd name="T95" fmla="*/ 29 h 901"/>
                  <a:gd name="T96" fmla="*/ 1711 w 2060"/>
                  <a:gd name="T97" fmla="*/ 16 h 9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0"/>
                  <a:gd name="T148" fmla="*/ 0 h 901"/>
                  <a:gd name="T149" fmla="*/ 2060 w 2060"/>
                  <a:gd name="T150" fmla="*/ 901 h 9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0" h="901">
                    <a:moveTo>
                      <a:pt x="1711" y="16"/>
                    </a:moveTo>
                    <a:lnTo>
                      <a:pt x="1665" y="11"/>
                    </a:lnTo>
                    <a:lnTo>
                      <a:pt x="1608" y="6"/>
                    </a:lnTo>
                    <a:lnTo>
                      <a:pt x="1544" y="2"/>
                    </a:lnTo>
                    <a:lnTo>
                      <a:pt x="1471" y="0"/>
                    </a:lnTo>
                    <a:lnTo>
                      <a:pt x="1432" y="0"/>
                    </a:lnTo>
                    <a:lnTo>
                      <a:pt x="1393" y="0"/>
                    </a:lnTo>
                    <a:lnTo>
                      <a:pt x="1350" y="1"/>
                    </a:lnTo>
                    <a:lnTo>
                      <a:pt x="1308" y="2"/>
                    </a:lnTo>
                    <a:lnTo>
                      <a:pt x="1263" y="5"/>
                    </a:lnTo>
                    <a:lnTo>
                      <a:pt x="1218" y="9"/>
                    </a:lnTo>
                    <a:lnTo>
                      <a:pt x="1172" y="12"/>
                    </a:lnTo>
                    <a:lnTo>
                      <a:pt x="1124" y="19"/>
                    </a:lnTo>
                    <a:lnTo>
                      <a:pt x="1076" y="25"/>
                    </a:lnTo>
                    <a:lnTo>
                      <a:pt x="1027" y="32"/>
                    </a:lnTo>
                    <a:lnTo>
                      <a:pt x="977" y="42"/>
                    </a:lnTo>
                    <a:lnTo>
                      <a:pt x="927" y="52"/>
                    </a:lnTo>
                    <a:lnTo>
                      <a:pt x="877" y="65"/>
                    </a:lnTo>
                    <a:lnTo>
                      <a:pt x="826" y="79"/>
                    </a:lnTo>
                    <a:lnTo>
                      <a:pt x="776" y="94"/>
                    </a:lnTo>
                    <a:lnTo>
                      <a:pt x="725" y="111"/>
                    </a:lnTo>
                    <a:lnTo>
                      <a:pt x="675" y="130"/>
                    </a:lnTo>
                    <a:lnTo>
                      <a:pt x="624" y="150"/>
                    </a:lnTo>
                    <a:lnTo>
                      <a:pt x="574" y="172"/>
                    </a:lnTo>
                    <a:lnTo>
                      <a:pt x="524" y="197"/>
                    </a:lnTo>
                    <a:lnTo>
                      <a:pt x="475" y="223"/>
                    </a:lnTo>
                    <a:lnTo>
                      <a:pt x="427" y="253"/>
                    </a:lnTo>
                    <a:lnTo>
                      <a:pt x="379" y="285"/>
                    </a:lnTo>
                    <a:lnTo>
                      <a:pt x="333" y="317"/>
                    </a:lnTo>
                    <a:lnTo>
                      <a:pt x="288" y="351"/>
                    </a:lnTo>
                    <a:lnTo>
                      <a:pt x="248" y="383"/>
                    </a:lnTo>
                    <a:lnTo>
                      <a:pt x="211" y="414"/>
                    </a:lnTo>
                    <a:lnTo>
                      <a:pt x="177" y="444"/>
                    </a:lnTo>
                    <a:lnTo>
                      <a:pt x="147" y="473"/>
                    </a:lnTo>
                    <a:lnTo>
                      <a:pt x="121" y="500"/>
                    </a:lnTo>
                    <a:lnTo>
                      <a:pt x="97" y="527"/>
                    </a:lnTo>
                    <a:lnTo>
                      <a:pt x="77" y="552"/>
                    </a:lnTo>
                    <a:lnTo>
                      <a:pt x="60" y="575"/>
                    </a:lnTo>
                    <a:lnTo>
                      <a:pt x="44" y="598"/>
                    </a:lnTo>
                    <a:lnTo>
                      <a:pt x="31" y="619"/>
                    </a:lnTo>
                    <a:lnTo>
                      <a:pt x="21" y="640"/>
                    </a:lnTo>
                    <a:lnTo>
                      <a:pt x="14" y="660"/>
                    </a:lnTo>
                    <a:lnTo>
                      <a:pt x="7" y="679"/>
                    </a:lnTo>
                    <a:lnTo>
                      <a:pt x="4" y="696"/>
                    </a:lnTo>
                    <a:lnTo>
                      <a:pt x="1" y="713"/>
                    </a:lnTo>
                    <a:lnTo>
                      <a:pt x="0" y="729"/>
                    </a:lnTo>
                    <a:lnTo>
                      <a:pt x="1" y="744"/>
                    </a:lnTo>
                    <a:lnTo>
                      <a:pt x="2" y="758"/>
                    </a:lnTo>
                    <a:lnTo>
                      <a:pt x="6" y="770"/>
                    </a:lnTo>
                    <a:lnTo>
                      <a:pt x="10" y="783"/>
                    </a:lnTo>
                    <a:lnTo>
                      <a:pt x="15" y="794"/>
                    </a:lnTo>
                    <a:lnTo>
                      <a:pt x="21" y="805"/>
                    </a:lnTo>
                    <a:lnTo>
                      <a:pt x="27" y="815"/>
                    </a:lnTo>
                    <a:lnTo>
                      <a:pt x="41" y="832"/>
                    </a:lnTo>
                    <a:lnTo>
                      <a:pt x="56" y="847"/>
                    </a:lnTo>
                    <a:lnTo>
                      <a:pt x="69" y="861"/>
                    </a:lnTo>
                    <a:lnTo>
                      <a:pt x="81" y="871"/>
                    </a:lnTo>
                    <a:lnTo>
                      <a:pt x="86" y="875"/>
                    </a:lnTo>
                    <a:lnTo>
                      <a:pt x="94" y="880"/>
                    </a:lnTo>
                    <a:lnTo>
                      <a:pt x="102" y="884"/>
                    </a:lnTo>
                    <a:lnTo>
                      <a:pt x="114" y="887"/>
                    </a:lnTo>
                    <a:lnTo>
                      <a:pt x="125" y="891"/>
                    </a:lnTo>
                    <a:lnTo>
                      <a:pt x="139" y="894"/>
                    </a:lnTo>
                    <a:lnTo>
                      <a:pt x="155" y="896"/>
                    </a:lnTo>
                    <a:lnTo>
                      <a:pt x="171" y="899"/>
                    </a:lnTo>
                    <a:lnTo>
                      <a:pt x="207" y="901"/>
                    </a:lnTo>
                    <a:lnTo>
                      <a:pt x="248" y="901"/>
                    </a:lnTo>
                    <a:lnTo>
                      <a:pt x="293" y="900"/>
                    </a:lnTo>
                    <a:lnTo>
                      <a:pt x="342" y="895"/>
                    </a:lnTo>
                    <a:lnTo>
                      <a:pt x="367" y="892"/>
                    </a:lnTo>
                    <a:lnTo>
                      <a:pt x="393" y="887"/>
                    </a:lnTo>
                    <a:lnTo>
                      <a:pt x="419" y="884"/>
                    </a:lnTo>
                    <a:lnTo>
                      <a:pt x="447" y="877"/>
                    </a:lnTo>
                    <a:lnTo>
                      <a:pt x="473" y="871"/>
                    </a:lnTo>
                    <a:lnTo>
                      <a:pt x="500" y="864"/>
                    </a:lnTo>
                    <a:lnTo>
                      <a:pt x="529" y="856"/>
                    </a:lnTo>
                    <a:lnTo>
                      <a:pt x="557" y="846"/>
                    </a:lnTo>
                    <a:lnTo>
                      <a:pt x="584" y="836"/>
                    </a:lnTo>
                    <a:lnTo>
                      <a:pt x="613" y="826"/>
                    </a:lnTo>
                    <a:lnTo>
                      <a:pt x="640" y="814"/>
                    </a:lnTo>
                    <a:lnTo>
                      <a:pt x="669" y="800"/>
                    </a:lnTo>
                    <a:lnTo>
                      <a:pt x="696" y="786"/>
                    </a:lnTo>
                    <a:lnTo>
                      <a:pt x="724" y="771"/>
                    </a:lnTo>
                    <a:lnTo>
                      <a:pt x="751" y="755"/>
                    </a:lnTo>
                    <a:lnTo>
                      <a:pt x="777" y="738"/>
                    </a:lnTo>
                    <a:lnTo>
                      <a:pt x="804" y="719"/>
                    </a:lnTo>
                    <a:lnTo>
                      <a:pt x="832" y="701"/>
                    </a:lnTo>
                    <a:lnTo>
                      <a:pt x="862" y="681"/>
                    </a:lnTo>
                    <a:lnTo>
                      <a:pt x="895" y="663"/>
                    </a:lnTo>
                    <a:lnTo>
                      <a:pt x="962" y="625"/>
                    </a:lnTo>
                    <a:lnTo>
                      <a:pt x="1033" y="587"/>
                    </a:lnTo>
                    <a:lnTo>
                      <a:pt x="1108" y="549"/>
                    </a:lnTo>
                    <a:lnTo>
                      <a:pt x="1184" y="513"/>
                    </a:lnTo>
                    <a:lnTo>
                      <a:pt x="1263" y="477"/>
                    </a:lnTo>
                    <a:lnTo>
                      <a:pt x="1340" y="443"/>
                    </a:lnTo>
                    <a:lnTo>
                      <a:pt x="1418" y="412"/>
                    </a:lnTo>
                    <a:lnTo>
                      <a:pt x="1492" y="384"/>
                    </a:lnTo>
                    <a:lnTo>
                      <a:pt x="1565" y="358"/>
                    </a:lnTo>
                    <a:lnTo>
                      <a:pt x="1633" y="337"/>
                    </a:lnTo>
                    <a:lnTo>
                      <a:pt x="1666" y="328"/>
                    </a:lnTo>
                    <a:lnTo>
                      <a:pt x="1696" y="319"/>
                    </a:lnTo>
                    <a:lnTo>
                      <a:pt x="1726" y="313"/>
                    </a:lnTo>
                    <a:lnTo>
                      <a:pt x="1753" y="307"/>
                    </a:lnTo>
                    <a:lnTo>
                      <a:pt x="1779" y="303"/>
                    </a:lnTo>
                    <a:lnTo>
                      <a:pt x="1803" y="300"/>
                    </a:lnTo>
                    <a:lnTo>
                      <a:pt x="1824" y="298"/>
                    </a:lnTo>
                    <a:lnTo>
                      <a:pt x="1844" y="298"/>
                    </a:lnTo>
                    <a:lnTo>
                      <a:pt x="1880" y="298"/>
                    </a:lnTo>
                    <a:lnTo>
                      <a:pt x="1912" y="297"/>
                    </a:lnTo>
                    <a:lnTo>
                      <a:pt x="1942" y="295"/>
                    </a:lnTo>
                    <a:lnTo>
                      <a:pt x="1967" y="290"/>
                    </a:lnTo>
                    <a:lnTo>
                      <a:pt x="1989" y="285"/>
                    </a:lnTo>
                    <a:lnTo>
                      <a:pt x="2009" y="277"/>
                    </a:lnTo>
                    <a:lnTo>
                      <a:pt x="2018" y="272"/>
                    </a:lnTo>
                    <a:lnTo>
                      <a:pt x="2025" y="268"/>
                    </a:lnTo>
                    <a:lnTo>
                      <a:pt x="2033" y="263"/>
                    </a:lnTo>
                    <a:lnTo>
                      <a:pt x="2039" y="258"/>
                    </a:lnTo>
                    <a:lnTo>
                      <a:pt x="2044" y="253"/>
                    </a:lnTo>
                    <a:lnTo>
                      <a:pt x="2049" y="247"/>
                    </a:lnTo>
                    <a:lnTo>
                      <a:pt x="2053" y="242"/>
                    </a:lnTo>
                    <a:lnTo>
                      <a:pt x="2055" y="236"/>
                    </a:lnTo>
                    <a:lnTo>
                      <a:pt x="2058" y="230"/>
                    </a:lnTo>
                    <a:lnTo>
                      <a:pt x="2059" y="225"/>
                    </a:lnTo>
                    <a:lnTo>
                      <a:pt x="2060" y="218"/>
                    </a:lnTo>
                    <a:lnTo>
                      <a:pt x="2060" y="211"/>
                    </a:lnTo>
                    <a:lnTo>
                      <a:pt x="2059" y="205"/>
                    </a:lnTo>
                    <a:lnTo>
                      <a:pt x="2058" y="198"/>
                    </a:lnTo>
                    <a:lnTo>
                      <a:pt x="2055" y="192"/>
                    </a:lnTo>
                    <a:lnTo>
                      <a:pt x="2053" y="186"/>
                    </a:lnTo>
                    <a:lnTo>
                      <a:pt x="2044" y="172"/>
                    </a:lnTo>
                    <a:lnTo>
                      <a:pt x="2033" y="160"/>
                    </a:lnTo>
                    <a:lnTo>
                      <a:pt x="2019" y="146"/>
                    </a:lnTo>
                    <a:lnTo>
                      <a:pt x="2005" y="134"/>
                    </a:lnTo>
                    <a:lnTo>
                      <a:pt x="1990" y="122"/>
                    </a:lnTo>
                    <a:lnTo>
                      <a:pt x="1974" y="110"/>
                    </a:lnTo>
                    <a:lnTo>
                      <a:pt x="1957" y="99"/>
                    </a:lnTo>
                    <a:lnTo>
                      <a:pt x="1938" y="87"/>
                    </a:lnTo>
                    <a:lnTo>
                      <a:pt x="1918" y="77"/>
                    </a:lnTo>
                    <a:lnTo>
                      <a:pt x="1898" y="67"/>
                    </a:lnTo>
                    <a:lnTo>
                      <a:pt x="1877" y="59"/>
                    </a:lnTo>
                    <a:lnTo>
                      <a:pt x="1854" y="50"/>
                    </a:lnTo>
                    <a:lnTo>
                      <a:pt x="1832" y="42"/>
                    </a:lnTo>
                    <a:lnTo>
                      <a:pt x="1808" y="35"/>
                    </a:lnTo>
                    <a:lnTo>
                      <a:pt x="1784" y="29"/>
                    </a:lnTo>
                    <a:lnTo>
                      <a:pt x="1761" y="24"/>
                    </a:lnTo>
                    <a:lnTo>
                      <a:pt x="1736" y="19"/>
                    </a:lnTo>
                    <a:lnTo>
                      <a:pt x="1711" y="16"/>
                    </a:lnTo>
                    <a:close/>
                  </a:path>
                </a:pathLst>
              </a:custGeom>
              <a:noFill/>
              <a:ln w="3175">
                <a:solidFill>
                  <a:srgbClr val="1F1A17"/>
                </a:solidFill>
                <a:round/>
                <a:headEnd/>
                <a:tailEnd/>
              </a:ln>
            </p:spPr>
            <p:txBody>
              <a:bodyPr/>
              <a:lstStyle/>
              <a:p>
                <a:endParaRPr lang="en-US"/>
              </a:p>
            </p:txBody>
          </p:sp>
          <p:sp>
            <p:nvSpPr>
              <p:cNvPr id="1599" name="Freeform 148"/>
              <p:cNvSpPr>
                <a:spLocks/>
              </p:cNvSpPr>
              <p:nvPr/>
            </p:nvSpPr>
            <p:spPr bwMode="auto">
              <a:xfrm>
                <a:off x="2774" y="752"/>
                <a:ext cx="146" cy="22"/>
              </a:xfrm>
              <a:custGeom>
                <a:avLst/>
                <a:gdLst>
                  <a:gd name="T0" fmla="*/ 730 w 730"/>
                  <a:gd name="T1" fmla="*/ 112 h 112"/>
                  <a:gd name="T2" fmla="*/ 722 w 730"/>
                  <a:gd name="T3" fmla="*/ 109 h 112"/>
                  <a:gd name="T4" fmla="*/ 699 w 730"/>
                  <a:gd name="T5" fmla="*/ 99 h 112"/>
                  <a:gd name="T6" fmla="*/ 664 w 730"/>
                  <a:gd name="T7" fmla="*/ 85 h 112"/>
                  <a:gd name="T8" fmla="*/ 615 w 730"/>
                  <a:gd name="T9" fmla="*/ 69 h 112"/>
                  <a:gd name="T10" fmla="*/ 586 w 730"/>
                  <a:gd name="T11" fmla="*/ 60 h 112"/>
                  <a:gd name="T12" fmla="*/ 556 w 730"/>
                  <a:gd name="T13" fmla="*/ 53 h 112"/>
                  <a:gd name="T14" fmla="*/ 523 w 730"/>
                  <a:gd name="T15" fmla="*/ 45 h 112"/>
                  <a:gd name="T16" fmla="*/ 488 w 730"/>
                  <a:gd name="T17" fmla="*/ 38 h 112"/>
                  <a:gd name="T18" fmla="*/ 450 w 730"/>
                  <a:gd name="T19" fmla="*/ 33 h 112"/>
                  <a:gd name="T20" fmla="*/ 412 w 730"/>
                  <a:gd name="T21" fmla="*/ 28 h 112"/>
                  <a:gd name="T22" fmla="*/ 372 w 730"/>
                  <a:gd name="T23" fmla="*/ 25 h 112"/>
                  <a:gd name="T24" fmla="*/ 329 w 730"/>
                  <a:gd name="T25" fmla="*/ 24 h 112"/>
                  <a:gd name="T26" fmla="*/ 288 w 730"/>
                  <a:gd name="T27" fmla="*/ 25 h 112"/>
                  <a:gd name="T28" fmla="*/ 248 w 730"/>
                  <a:gd name="T29" fmla="*/ 26 h 112"/>
                  <a:gd name="T30" fmla="*/ 209 w 730"/>
                  <a:gd name="T31" fmla="*/ 30 h 112"/>
                  <a:gd name="T32" fmla="*/ 173 w 730"/>
                  <a:gd name="T33" fmla="*/ 34 h 112"/>
                  <a:gd name="T34" fmla="*/ 107 w 730"/>
                  <a:gd name="T35" fmla="*/ 44 h 112"/>
                  <a:gd name="T36" fmla="*/ 55 w 730"/>
                  <a:gd name="T37" fmla="*/ 53 h 112"/>
                  <a:gd name="T38" fmla="*/ 17 w 730"/>
                  <a:gd name="T39" fmla="*/ 60 h 112"/>
                  <a:gd name="T40" fmla="*/ 0 w 730"/>
                  <a:gd name="T41" fmla="*/ 64 h 112"/>
                  <a:gd name="T42" fmla="*/ 6 w 730"/>
                  <a:gd name="T43" fmla="*/ 60 h 112"/>
                  <a:gd name="T44" fmla="*/ 38 w 730"/>
                  <a:gd name="T45" fmla="*/ 49 h 112"/>
                  <a:gd name="T46" fmla="*/ 62 w 730"/>
                  <a:gd name="T47" fmla="*/ 41 h 112"/>
                  <a:gd name="T48" fmla="*/ 87 w 730"/>
                  <a:gd name="T49" fmla="*/ 35 h 112"/>
                  <a:gd name="T50" fmla="*/ 113 w 730"/>
                  <a:gd name="T51" fmla="*/ 30 h 112"/>
                  <a:gd name="T52" fmla="*/ 140 w 730"/>
                  <a:gd name="T53" fmla="*/ 26 h 112"/>
                  <a:gd name="T54" fmla="*/ 192 w 730"/>
                  <a:gd name="T55" fmla="*/ 19 h 112"/>
                  <a:gd name="T56" fmla="*/ 246 w 730"/>
                  <a:gd name="T57" fmla="*/ 14 h 112"/>
                  <a:gd name="T58" fmla="*/ 298 w 730"/>
                  <a:gd name="T59" fmla="*/ 10 h 112"/>
                  <a:gd name="T60" fmla="*/ 348 w 730"/>
                  <a:gd name="T61" fmla="*/ 8 h 112"/>
                  <a:gd name="T62" fmla="*/ 395 w 730"/>
                  <a:gd name="T63" fmla="*/ 6 h 112"/>
                  <a:gd name="T64" fmla="*/ 438 w 730"/>
                  <a:gd name="T65" fmla="*/ 4 h 112"/>
                  <a:gd name="T66" fmla="*/ 478 w 730"/>
                  <a:gd name="T67" fmla="*/ 1 h 112"/>
                  <a:gd name="T68" fmla="*/ 511 w 730"/>
                  <a:gd name="T69" fmla="*/ 0 h 112"/>
                  <a:gd name="T70" fmla="*/ 543 w 730"/>
                  <a:gd name="T71" fmla="*/ 0 h 112"/>
                  <a:gd name="T72" fmla="*/ 568 w 730"/>
                  <a:gd name="T73" fmla="*/ 0 h 112"/>
                  <a:gd name="T74" fmla="*/ 604 w 730"/>
                  <a:gd name="T75" fmla="*/ 3 h 112"/>
                  <a:gd name="T76" fmla="*/ 616 w 730"/>
                  <a:gd name="T77" fmla="*/ 4 h 112"/>
                  <a:gd name="T78" fmla="*/ 621 w 730"/>
                  <a:gd name="T79" fmla="*/ 6 h 112"/>
                  <a:gd name="T80" fmla="*/ 635 w 730"/>
                  <a:gd name="T81" fmla="*/ 13 h 112"/>
                  <a:gd name="T82" fmla="*/ 654 w 730"/>
                  <a:gd name="T83" fmla="*/ 23 h 112"/>
                  <a:gd name="T84" fmla="*/ 675 w 730"/>
                  <a:gd name="T85" fmla="*/ 36 h 112"/>
                  <a:gd name="T86" fmla="*/ 686 w 730"/>
                  <a:gd name="T87" fmla="*/ 44 h 112"/>
                  <a:gd name="T88" fmla="*/ 696 w 730"/>
                  <a:gd name="T89" fmla="*/ 53 h 112"/>
                  <a:gd name="T90" fmla="*/ 706 w 730"/>
                  <a:gd name="T91" fmla="*/ 61 h 112"/>
                  <a:gd name="T92" fmla="*/ 714 w 730"/>
                  <a:gd name="T93" fmla="*/ 71 h 112"/>
                  <a:gd name="T94" fmla="*/ 721 w 730"/>
                  <a:gd name="T95" fmla="*/ 81 h 112"/>
                  <a:gd name="T96" fmla="*/ 726 w 730"/>
                  <a:gd name="T97" fmla="*/ 91 h 112"/>
                  <a:gd name="T98" fmla="*/ 729 w 730"/>
                  <a:gd name="T99" fmla="*/ 96 h 112"/>
                  <a:gd name="T100" fmla="*/ 730 w 730"/>
                  <a:gd name="T101" fmla="*/ 102 h 112"/>
                  <a:gd name="T102" fmla="*/ 730 w 730"/>
                  <a:gd name="T103" fmla="*/ 107 h 112"/>
                  <a:gd name="T104" fmla="*/ 730 w 730"/>
                  <a:gd name="T105" fmla="*/ 112 h 1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30"/>
                  <a:gd name="T160" fmla="*/ 0 h 112"/>
                  <a:gd name="T161" fmla="*/ 730 w 730"/>
                  <a:gd name="T162" fmla="*/ 112 h 1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30" h="112">
                    <a:moveTo>
                      <a:pt x="730" y="112"/>
                    </a:moveTo>
                    <a:lnTo>
                      <a:pt x="722" y="109"/>
                    </a:lnTo>
                    <a:lnTo>
                      <a:pt x="699" y="99"/>
                    </a:lnTo>
                    <a:lnTo>
                      <a:pt x="664" y="85"/>
                    </a:lnTo>
                    <a:lnTo>
                      <a:pt x="615" y="69"/>
                    </a:lnTo>
                    <a:lnTo>
                      <a:pt x="586" y="60"/>
                    </a:lnTo>
                    <a:lnTo>
                      <a:pt x="556" y="53"/>
                    </a:lnTo>
                    <a:lnTo>
                      <a:pt x="523" y="45"/>
                    </a:lnTo>
                    <a:lnTo>
                      <a:pt x="488" y="38"/>
                    </a:lnTo>
                    <a:lnTo>
                      <a:pt x="450" y="33"/>
                    </a:lnTo>
                    <a:lnTo>
                      <a:pt x="412" y="28"/>
                    </a:lnTo>
                    <a:lnTo>
                      <a:pt x="372" y="25"/>
                    </a:lnTo>
                    <a:lnTo>
                      <a:pt x="329" y="24"/>
                    </a:lnTo>
                    <a:lnTo>
                      <a:pt x="288" y="25"/>
                    </a:lnTo>
                    <a:lnTo>
                      <a:pt x="248" y="26"/>
                    </a:lnTo>
                    <a:lnTo>
                      <a:pt x="209" y="30"/>
                    </a:lnTo>
                    <a:lnTo>
                      <a:pt x="173" y="34"/>
                    </a:lnTo>
                    <a:lnTo>
                      <a:pt x="107" y="44"/>
                    </a:lnTo>
                    <a:lnTo>
                      <a:pt x="55" y="53"/>
                    </a:lnTo>
                    <a:lnTo>
                      <a:pt x="17" y="60"/>
                    </a:lnTo>
                    <a:lnTo>
                      <a:pt x="0" y="64"/>
                    </a:lnTo>
                    <a:lnTo>
                      <a:pt x="6" y="60"/>
                    </a:lnTo>
                    <a:lnTo>
                      <a:pt x="38" y="49"/>
                    </a:lnTo>
                    <a:lnTo>
                      <a:pt x="62" y="41"/>
                    </a:lnTo>
                    <a:lnTo>
                      <a:pt x="87" y="35"/>
                    </a:lnTo>
                    <a:lnTo>
                      <a:pt x="113" y="30"/>
                    </a:lnTo>
                    <a:lnTo>
                      <a:pt x="140" y="26"/>
                    </a:lnTo>
                    <a:lnTo>
                      <a:pt x="192" y="19"/>
                    </a:lnTo>
                    <a:lnTo>
                      <a:pt x="246" y="14"/>
                    </a:lnTo>
                    <a:lnTo>
                      <a:pt x="298" y="10"/>
                    </a:lnTo>
                    <a:lnTo>
                      <a:pt x="348" y="8"/>
                    </a:lnTo>
                    <a:lnTo>
                      <a:pt x="395" y="6"/>
                    </a:lnTo>
                    <a:lnTo>
                      <a:pt x="438" y="4"/>
                    </a:lnTo>
                    <a:lnTo>
                      <a:pt x="478" y="1"/>
                    </a:lnTo>
                    <a:lnTo>
                      <a:pt x="511" y="0"/>
                    </a:lnTo>
                    <a:lnTo>
                      <a:pt x="543" y="0"/>
                    </a:lnTo>
                    <a:lnTo>
                      <a:pt x="568" y="0"/>
                    </a:lnTo>
                    <a:lnTo>
                      <a:pt x="604" y="3"/>
                    </a:lnTo>
                    <a:lnTo>
                      <a:pt x="616" y="4"/>
                    </a:lnTo>
                    <a:lnTo>
                      <a:pt x="621" y="6"/>
                    </a:lnTo>
                    <a:lnTo>
                      <a:pt x="635" y="13"/>
                    </a:lnTo>
                    <a:lnTo>
                      <a:pt x="654" y="23"/>
                    </a:lnTo>
                    <a:lnTo>
                      <a:pt x="675" y="36"/>
                    </a:lnTo>
                    <a:lnTo>
                      <a:pt x="686" y="44"/>
                    </a:lnTo>
                    <a:lnTo>
                      <a:pt x="696" y="53"/>
                    </a:lnTo>
                    <a:lnTo>
                      <a:pt x="706" y="61"/>
                    </a:lnTo>
                    <a:lnTo>
                      <a:pt x="714" y="71"/>
                    </a:lnTo>
                    <a:lnTo>
                      <a:pt x="721" y="81"/>
                    </a:lnTo>
                    <a:lnTo>
                      <a:pt x="726" y="91"/>
                    </a:lnTo>
                    <a:lnTo>
                      <a:pt x="729" y="96"/>
                    </a:lnTo>
                    <a:lnTo>
                      <a:pt x="730" y="102"/>
                    </a:lnTo>
                    <a:lnTo>
                      <a:pt x="730" y="107"/>
                    </a:lnTo>
                    <a:lnTo>
                      <a:pt x="730" y="112"/>
                    </a:lnTo>
                    <a:close/>
                  </a:path>
                </a:pathLst>
              </a:custGeom>
              <a:solidFill>
                <a:srgbClr val="DFDDC9"/>
              </a:solidFill>
              <a:ln w="9525">
                <a:noFill/>
                <a:round/>
                <a:headEnd/>
                <a:tailEnd/>
              </a:ln>
            </p:spPr>
            <p:txBody>
              <a:bodyPr/>
              <a:lstStyle/>
              <a:p>
                <a:endParaRPr lang="en-US"/>
              </a:p>
            </p:txBody>
          </p:sp>
          <p:sp>
            <p:nvSpPr>
              <p:cNvPr id="1600" name="Freeform 149"/>
              <p:cNvSpPr>
                <a:spLocks/>
              </p:cNvSpPr>
              <p:nvPr/>
            </p:nvSpPr>
            <p:spPr bwMode="auto">
              <a:xfrm>
                <a:off x="2685" y="784"/>
                <a:ext cx="296" cy="304"/>
              </a:xfrm>
              <a:custGeom>
                <a:avLst/>
                <a:gdLst>
                  <a:gd name="T0" fmla="*/ 1016 w 1480"/>
                  <a:gd name="T1" fmla="*/ 117 h 1517"/>
                  <a:gd name="T2" fmla="*/ 840 w 1480"/>
                  <a:gd name="T3" fmla="*/ 238 h 1517"/>
                  <a:gd name="T4" fmla="*/ 635 w 1480"/>
                  <a:gd name="T5" fmla="*/ 391 h 1517"/>
                  <a:gd name="T6" fmla="*/ 460 w 1480"/>
                  <a:gd name="T7" fmla="*/ 540 h 1517"/>
                  <a:gd name="T8" fmla="*/ 359 w 1480"/>
                  <a:gd name="T9" fmla="*/ 637 h 1517"/>
                  <a:gd name="T10" fmla="*/ 264 w 1480"/>
                  <a:gd name="T11" fmla="*/ 740 h 1517"/>
                  <a:gd name="T12" fmla="*/ 180 w 1480"/>
                  <a:gd name="T13" fmla="*/ 845 h 1517"/>
                  <a:gd name="T14" fmla="*/ 108 w 1480"/>
                  <a:gd name="T15" fmla="*/ 953 h 1517"/>
                  <a:gd name="T16" fmla="*/ 57 w 1480"/>
                  <a:gd name="T17" fmla="*/ 1053 h 1517"/>
                  <a:gd name="T18" fmla="*/ 24 w 1480"/>
                  <a:gd name="T19" fmla="*/ 1142 h 1517"/>
                  <a:gd name="T20" fmla="*/ 5 w 1480"/>
                  <a:gd name="T21" fmla="*/ 1218 h 1517"/>
                  <a:gd name="T22" fmla="*/ 0 w 1480"/>
                  <a:gd name="T23" fmla="*/ 1285 h 1517"/>
                  <a:gd name="T24" fmla="*/ 7 w 1480"/>
                  <a:gd name="T25" fmla="*/ 1341 h 1517"/>
                  <a:gd name="T26" fmla="*/ 22 w 1480"/>
                  <a:gd name="T27" fmla="*/ 1390 h 1517"/>
                  <a:gd name="T28" fmla="*/ 46 w 1480"/>
                  <a:gd name="T29" fmla="*/ 1430 h 1517"/>
                  <a:gd name="T30" fmla="*/ 75 w 1480"/>
                  <a:gd name="T31" fmla="*/ 1462 h 1517"/>
                  <a:gd name="T32" fmla="*/ 107 w 1480"/>
                  <a:gd name="T33" fmla="*/ 1487 h 1517"/>
                  <a:gd name="T34" fmla="*/ 161 w 1480"/>
                  <a:gd name="T35" fmla="*/ 1515 h 1517"/>
                  <a:gd name="T36" fmla="*/ 198 w 1480"/>
                  <a:gd name="T37" fmla="*/ 1517 h 1517"/>
                  <a:gd name="T38" fmla="*/ 239 w 1480"/>
                  <a:gd name="T39" fmla="*/ 1509 h 1517"/>
                  <a:gd name="T40" fmla="*/ 286 w 1480"/>
                  <a:gd name="T41" fmla="*/ 1489 h 1517"/>
                  <a:gd name="T42" fmla="*/ 353 w 1480"/>
                  <a:gd name="T43" fmla="*/ 1447 h 1517"/>
                  <a:gd name="T44" fmla="*/ 460 w 1480"/>
                  <a:gd name="T45" fmla="*/ 1363 h 1517"/>
                  <a:gd name="T46" fmla="*/ 569 w 1480"/>
                  <a:gd name="T47" fmla="*/ 1258 h 1517"/>
                  <a:gd name="T48" fmla="*/ 674 w 1480"/>
                  <a:gd name="T49" fmla="*/ 1145 h 1517"/>
                  <a:gd name="T50" fmla="*/ 782 w 1480"/>
                  <a:gd name="T51" fmla="*/ 1013 h 1517"/>
                  <a:gd name="T52" fmla="*/ 978 w 1480"/>
                  <a:gd name="T53" fmla="*/ 747 h 1517"/>
                  <a:gd name="T54" fmla="*/ 1173 w 1480"/>
                  <a:gd name="T55" fmla="*/ 489 h 1517"/>
                  <a:gd name="T56" fmla="*/ 1281 w 1480"/>
                  <a:gd name="T57" fmla="*/ 369 h 1517"/>
                  <a:gd name="T58" fmla="*/ 1340 w 1480"/>
                  <a:gd name="T59" fmla="*/ 319 h 1517"/>
                  <a:gd name="T60" fmla="*/ 1410 w 1480"/>
                  <a:gd name="T61" fmla="*/ 252 h 1517"/>
                  <a:gd name="T62" fmla="*/ 1455 w 1480"/>
                  <a:gd name="T63" fmla="*/ 201 h 1517"/>
                  <a:gd name="T64" fmla="*/ 1478 w 1480"/>
                  <a:gd name="T65" fmla="*/ 157 h 1517"/>
                  <a:gd name="T66" fmla="*/ 1478 w 1480"/>
                  <a:gd name="T67" fmla="*/ 136 h 1517"/>
                  <a:gd name="T68" fmla="*/ 1470 w 1480"/>
                  <a:gd name="T69" fmla="*/ 111 h 1517"/>
                  <a:gd name="T70" fmla="*/ 1452 w 1480"/>
                  <a:gd name="T71" fmla="*/ 83 h 1517"/>
                  <a:gd name="T72" fmla="*/ 1427 w 1480"/>
                  <a:gd name="T73" fmla="*/ 57 h 1517"/>
                  <a:gd name="T74" fmla="*/ 1395 w 1480"/>
                  <a:gd name="T75" fmla="*/ 32 h 1517"/>
                  <a:gd name="T76" fmla="*/ 1355 w 1480"/>
                  <a:gd name="T77" fmla="*/ 13 h 1517"/>
                  <a:gd name="T78" fmla="*/ 1310 w 1480"/>
                  <a:gd name="T79" fmla="*/ 2 h 1517"/>
                  <a:gd name="T80" fmla="*/ 1260 w 1480"/>
                  <a:gd name="T81" fmla="*/ 0 h 1517"/>
                  <a:gd name="T82" fmla="*/ 1205 w 1480"/>
                  <a:gd name="T83" fmla="*/ 10 h 1517"/>
                  <a:gd name="T84" fmla="*/ 1145 w 1480"/>
                  <a:gd name="T85" fmla="*/ 33 h 15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0"/>
                  <a:gd name="T130" fmla="*/ 0 h 1517"/>
                  <a:gd name="T131" fmla="*/ 1480 w 1480"/>
                  <a:gd name="T132" fmla="*/ 1517 h 15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0" h="1517">
                    <a:moveTo>
                      <a:pt x="1104" y="57"/>
                    </a:moveTo>
                    <a:lnTo>
                      <a:pt x="1063" y="84"/>
                    </a:lnTo>
                    <a:lnTo>
                      <a:pt x="1016" y="117"/>
                    </a:lnTo>
                    <a:lnTo>
                      <a:pt x="962" y="153"/>
                    </a:lnTo>
                    <a:lnTo>
                      <a:pt x="903" y="193"/>
                    </a:lnTo>
                    <a:lnTo>
                      <a:pt x="840" y="238"/>
                    </a:lnTo>
                    <a:lnTo>
                      <a:pt x="773" y="285"/>
                    </a:lnTo>
                    <a:lnTo>
                      <a:pt x="705" y="337"/>
                    </a:lnTo>
                    <a:lnTo>
                      <a:pt x="635" y="391"/>
                    </a:lnTo>
                    <a:lnTo>
                      <a:pt x="565" y="449"/>
                    </a:lnTo>
                    <a:lnTo>
                      <a:pt x="495" y="509"/>
                    </a:lnTo>
                    <a:lnTo>
                      <a:pt x="460" y="540"/>
                    </a:lnTo>
                    <a:lnTo>
                      <a:pt x="425" y="572"/>
                    </a:lnTo>
                    <a:lnTo>
                      <a:pt x="392" y="605"/>
                    </a:lnTo>
                    <a:lnTo>
                      <a:pt x="359" y="637"/>
                    </a:lnTo>
                    <a:lnTo>
                      <a:pt x="327" y="671"/>
                    </a:lnTo>
                    <a:lnTo>
                      <a:pt x="294" y="705"/>
                    </a:lnTo>
                    <a:lnTo>
                      <a:pt x="264" y="740"/>
                    </a:lnTo>
                    <a:lnTo>
                      <a:pt x="234" y="773"/>
                    </a:lnTo>
                    <a:lnTo>
                      <a:pt x="207" y="810"/>
                    </a:lnTo>
                    <a:lnTo>
                      <a:pt x="180" y="845"/>
                    </a:lnTo>
                    <a:lnTo>
                      <a:pt x="155" y="881"/>
                    </a:lnTo>
                    <a:lnTo>
                      <a:pt x="131" y="917"/>
                    </a:lnTo>
                    <a:lnTo>
                      <a:pt x="108" y="953"/>
                    </a:lnTo>
                    <a:lnTo>
                      <a:pt x="90" y="988"/>
                    </a:lnTo>
                    <a:lnTo>
                      <a:pt x="72" y="1022"/>
                    </a:lnTo>
                    <a:lnTo>
                      <a:pt x="57" y="1053"/>
                    </a:lnTo>
                    <a:lnTo>
                      <a:pt x="43" y="1084"/>
                    </a:lnTo>
                    <a:lnTo>
                      <a:pt x="32" y="1113"/>
                    </a:lnTo>
                    <a:lnTo>
                      <a:pt x="24" y="1142"/>
                    </a:lnTo>
                    <a:lnTo>
                      <a:pt x="15" y="1168"/>
                    </a:lnTo>
                    <a:lnTo>
                      <a:pt x="9" y="1194"/>
                    </a:lnTo>
                    <a:lnTo>
                      <a:pt x="5" y="1218"/>
                    </a:lnTo>
                    <a:lnTo>
                      <a:pt x="1" y="1241"/>
                    </a:lnTo>
                    <a:lnTo>
                      <a:pt x="0" y="1264"/>
                    </a:lnTo>
                    <a:lnTo>
                      <a:pt x="0" y="1285"/>
                    </a:lnTo>
                    <a:lnTo>
                      <a:pt x="1" y="1305"/>
                    </a:lnTo>
                    <a:lnTo>
                      <a:pt x="4" y="1324"/>
                    </a:lnTo>
                    <a:lnTo>
                      <a:pt x="7" y="1341"/>
                    </a:lnTo>
                    <a:lnTo>
                      <a:pt x="11" y="1359"/>
                    </a:lnTo>
                    <a:lnTo>
                      <a:pt x="16" y="1375"/>
                    </a:lnTo>
                    <a:lnTo>
                      <a:pt x="22" y="1390"/>
                    </a:lnTo>
                    <a:lnTo>
                      <a:pt x="30" y="1404"/>
                    </a:lnTo>
                    <a:lnTo>
                      <a:pt x="37" y="1417"/>
                    </a:lnTo>
                    <a:lnTo>
                      <a:pt x="46" y="1430"/>
                    </a:lnTo>
                    <a:lnTo>
                      <a:pt x="56" y="1441"/>
                    </a:lnTo>
                    <a:lnTo>
                      <a:pt x="65" y="1452"/>
                    </a:lnTo>
                    <a:lnTo>
                      <a:pt x="75" y="1462"/>
                    </a:lnTo>
                    <a:lnTo>
                      <a:pt x="85" y="1471"/>
                    </a:lnTo>
                    <a:lnTo>
                      <a:pt x="96" y="1480"/>
                    </a:lnTo>
                    <a:lnTo>
                      <a:pt x="107" y="1487"/>
                    </a:lnTo>
                    <a:lnTo>
                      <a:pt x="128" y="1500"/>
                    </a:lnTo>
                    <a:lnTo>
                      <a:pt x="150" y="1511"/>
                    </a:lnTo>
                    <a:lnTo>
                      <a:pt x="161" y="1515"/>
                    </a:lnTo>
                    <a:lnTo>
                      <a:pt x="173" y="1517"/>
                    </a:lnTo>
                    <a:lnTo>
                      <a:pt x="185" y="1517"/>
                    </a:lnTo>
                    <a:lnTo>
                      <a:pt x="198" y="1517"/>
                    </a:lnTo>
                    <a:lnTo>
                      <a:pt x="211" y="1516"/>
                    </a:lnTo>
                    <a:lnTo>
                      <a:pt x="226" y="1512"/>
                    </a:lnTo>
                    <a:lnTo>
                      <a:pt x="239" y="1509"/>
                    </a:lnTo>
                    <a:lnTo>
                      <a:pt x="254" y="1502"/>
                    </a:lnTo>
                    <a:lnTo>
                      <a:pt x="271" y="1496"/>
                    </a:lnTo>
                    <a:lnTo>
                      <a:pt x="286" y="1489"/>
                    </a:lnTo>
                    <a:lnTo>
                      <a:pt x="302" y="1480"/>
                    </a:lnTo>
                    <a:lnTo>
                      <a:pt x="319" y="1470"/>
                    </a:lnTo>
                    <a:lnTo>
                      <a:pt x="353" y="1447"/>
                    </a:lnTo>
                    <a:lnTo>
                      <a:pt x="388" y="1422"/>
                    </a:lnTo>
                    <a:lnTo>
                      <a:pt x="424" y="1394"/>
                    </a:lnTo>
                    <a:lnTo>
                      <a:pt x="460" y="1363"/>
                    </a:lnTo>
                    <a:lnTo>
                      <a:pt x="496" y="1329"/>
                    </a:lnTo>
                    <a:lnTo>
                      <a:pt x="533" y="1294"/>
                    </a:lnTo>
                    <a:lnTo>
                      <a:pt x="569" y="1258"/>
                    </a:lnTo>
                    <a:lnTo>
                      <a:pt x="605" y="1220"/>
                    </a:lnTo>
                    <a:lnTo>
                      <a:pt x="640" y="1183"/>
                    </a:lnTo>
                    <a:lnTo>
                      <a:pt x="674" y="1145"/>
                    </a:lnTo>
                    <a:lnTo>
                      <a:pt x="709" y="1104"/>
                    </a:lnTo>
                    <a:lnTo>
                      <a:pt x="745" y="1060"/>
                    </a:lnTo>
                    <a:lnTo>
                      <a:pt x="782" y="1013"/>
                    </a:lnTo>
                    <a:lnTo>
                      <a:pt x="820" y="963"/>
                    </a:lnTo>
                    <a:lnTo>
                      <a:pt x="898" y="857"/>
                    </a:lnTo>
                    <a:lnTo>
                      <a:pt x="978" y="747"/>
                    </a:lnTo>
                    <a:lnTo>
                      <a:pt x="1057" y="639"/>
                    </a:lnTo>
                    <a:lnTo>
                      <a:pt x="1135" y="536"/>
                    </a:lnTo>
                    <a:lnTo>
                      <a:pt x="1173" y="489"/>
                    </a:lnTo>
                    <a:lnTo>
                      <a:pt x="1210" y="445"/>
                    </a:lnTo>
                    <a:lnTo>
                      <a:pt x="1246" y="405"/>
                    </a:lnTo>
                    <a:lnTo>
                      <a:pt x="1281" y="369"/>
                    </a:lnTo>
                    <a:lnTo>
                      <a:pt x="1289" y="363"/>
                    </a:lnTo>
                    <a:lnTo>
                      <a:pt x="1310" y="345"/>
                    </a:lnTo>
                    <a:lnTo>
                      <a:pt x="1340" y="319"/>
                    </a:lnTo>
                    <a:lnTo>
                      <a:pt x="1375" y="287"/>
                    </a:lnTo>
                    <a:lnTo>
                      <a:pt x="1392" y="269"/>
                    </a:lnTo>
                    <a:lnTo>
                      <a:pt x="1410" y="252"/>
                    </a:lnTo>
                    <a:lnTo>
                      <a:pt x="1426" y="234"/>
                    </a:lnTo>
                    <a:lnTo>
                      <a:pt x="1442" y="217"/>
                    </a:lnTo>
                    <a:lnTo>
                      <a:pt x="1455" y="201"/>
                    </a:lnTo>
                    <a:lnTo>
                      <a:pt x="1466" y="184"/>
                    </a:lnTo>
                    <a:lnTo>
                      <a:pt x="1475" y="169"/>
                    </a:lnTo>
                    <a:lnTo>
                      <a:pt x="1478" y="157"/>
                    </a:lnTo>
                    <a:lnTo>
                      <a:pt x="1480" y="151"/>
                    </a:lnTo>
                    <a:lnTo>
                      <a:pt x="1480" y="143"/>
                    </a:lnTo>
                    <a:lnTo>
                      <a:pt x="1478" y="136"/>
                    </a:lnTo>
                    <a:lnTo>
                      <a:pt x="1476" y="127"/>
                    </a:lnTo>
                    <a:lnTo>
                      <a:pt x="1473" y="119"/>
                    </a:lnTo>
                    <a:lnTo>
                      <a:pt x="1470" y="111"/>
                    </a:lnTo>
                    <a:lnTo>
                      <a:pt x="1465" y="102"/>
                    </a:lnTo>
                    <a:lnTo>
                      <a:pt x="1459" y="92"/>
                    </a:lnTo>
                    <a:lnTo>
                      <a:pt x="1452" y="83"/>
                    </a:lnTo>
                    <a:lnTo>
                      <a:pt x="1445" y="74"/>
                    </a:lnTo>
                    <a:lnTo>
                      <a:pt x="1436" y="66"/>
                    </a:lnTo>
                    <a:lnTo>
                      <a:pt x="1427" y="57"/>
                    </a:lnTo>
                    <a:lnTo>
                      <a:pt x="1416" y="48"/>
                    </a:lnTo>
                    <a:lnTo>
                      <a:pt x="1406" y="40"/>
                    </a:lnTo>
                    <a:lnTo>
                      <a:pt x="1395" y="32"/>
                    </a:lnTo>
                    <a:lnTo>
                      <a:pt x="1382" y="26"/>
                    </a:lnTo>
                    <a:lnTo>
                      <a:pt x="1369" y="20"/>
                    </a:lnTo>
                    <a:lnTo>
                      <a:pt x="1355" y="13"/>
                    </a:lnTo>
                    <a:lnTo>
                      <a:pt x="1341" y="8"/>
                    </a:lnTo>
                    <a:lnTo>
                      <a:pt x="1326" y="5"/>
                    </a:lnTo>
                    <a:lnTo>
                      <a:pt x="1310" y="2"/>
                    </a:lnTo>
                    <a:lnTo>
                      <a:pt x="1294" y="0"/>
                    </a:lnTo>
                    <a:lnTo>
                      <a:pt x="1278" y="0"/>
                    </a:lnTo>
                    <a:lnTo>
                      <a:pt x="1260" y="0"/>
                    </a:lnTo>
                    <a:lnTo>
                      <a:pt x="1243" y="1"/>
                    </a:lnTo>
                    <a:lnTo>
                      <a:pt x="1224" y="5"/>
                    </a:lnTo>
                    <a:lnTo>
                      <a:pt x="1205" y="10"/>
                    </a:lnTo>
                    <a:lnTo>
                      <a:pt x="1185" y="16"/>
                    </a:lnTo>
                    <a:lnTo>
                      <a:pt x="1165" y="23"/>
                    </a:lnTo>
                    <a:lnTo>
                      <a:pt x="1145" y="33"/>
                    </a:lnTo>
                    <a:lnTo>
                      <a:pt x="1124" y="45"/>
                    </a:lnTo>
                    <a:lnTo>
                      <a:pt x="1104" y="57"/>
                    </a:lnTo>
                    <a:close/>
                  </a:path>
                </a:pathLst>
              </a:custGeom>
              <a:solidFill>
                <a:srgbClr val="FFFEF1"/>
              </a:solidFill>
              <a:ln w="9525">
                <a:noFill/>
                <a:round/>
                <a:headEnd/>
                <a:tailEnd/>
              </a:ln>
            </p:spPr>
            <p:txBody>
              <a:bodyPr/>
              <a:lstStyle/>
              <a:p>
                <a:endParaRPr lang="en-US"/>
              </a:p>
            </p:txBody>
          </p:sp>
          <p:sp>
            <p:nvSpPr>
              <p:cNvPr id="1601" name="Freeform 150"/>
              <p:cNvSpPr>
                <a:spLocks/>
              </p:cNvSpPr>
              <p:nvPr/>
            </p:nvSpPr>
            <p:spPr bwMode="auto">
              <a:xfrm>
                <a:off x="2685" y="784"/>
                <a:ext cx="296" cy="304"/>
              </a:xfrm>
              <a:custGeom>
                <a:avLst/>
                <a:gdLst>
                  <a:gd name="T0" fmla="*/ 1016 w 1480"/>
                  <a:gd name="T1" fmla="*/ 117 h 1517"/>
                  <a:gd name="T2" fmla="*/ 840 w 1480"/>
                  <a:gd name="T3" fmla="*/ 238 h 1517"/>
                  <a:gd name="T4" fmla="*/ 635 w 1480"/>
                  <a:gd name="T5" fmla="*/ 391 h 1517"/>
                  <a:gd name="T6" fmla="*/ 460 w 1480"/>
                  <a:gd name="T7" fmla="*/ 540 h 1517"/>
                  <a:gd name="T8" fmla="*/ 359 w 1480"/>
                  <a:gd name="T9" fmla="*/ 637 h 1517"/>
                  <a:gd name="T10" fmla="*/ 264 w 1480"/>
                  <a:gd name="T11" fmla="*/ 740 h 1517"/>
                  <a:gd name="T12" fmla="*/ 180 w 1480"/>
                  <a:gd name="T13" fmla="*/ 845 h 1517"/>
                  <a:gd name="T14" fmla="*/ 108 w 1480"/>
                  <a:gd name="T15" fmla="*/ 953 h 1517"/>
                  <a:gd name="T16" fmla="*/ 57 w 1480"/>
                  <a:gd name="T17" fmla="*/ 1053 h 1517"/>
                  <a:gd name="T18" fmla="*/ 24 w 1480"/>
                  <a:gd name="T19" fmla="*/ 1142 h 1517"/>
                  <a:gd name="T20" fmla="*/ 5 w 1480"/>
                  <a:gd name="T21" fmla="*/ 1218 h 1517"/>
                  <a:gd name="T22" fmla="*/ 0 w 1480"/>
                  <a:gd name="T23" fmla="*/ 1285 h 1517"/>
                  <a:gd name="T24" fmla="*/ 7 w 1480"/>
                  <a:gd name="T25" fmla="*/ 1341 h 1517"/>
                  <a:gd name="T26" fmla="*/ 22 w 1480"/>
                  <a:gd name="T27" fmla="*/ 1390 h 1517"/>
                  <a:gd name="T28" fmla="*/ 46 w 1480"/>
                  <a:gd name="T29" fmla="*/ 1430 h 1517"/>
                  <a:gd name="T30" fmla="*/ 75 w 1480"/>
                  <a:gd name="T31" fmla="*/ 1462 h 1517"/>
                  <a:gd name="T32" fmla="*/ 107 w 1480"/>
                  <a:gd name="T33" fmla="*/ 1487 h 1517"/>
                  <a:gd name="T34" fmla="*/ 161 w 1480"/>
                  <a:gd name="T35" fmla="*/ 1515 h 1517"/>
                  <a:gd name="T36" fmla="*/ 198 w 1480"/>
                  <a:gd name="T37" fmla="*/ 1517 h 1517"/>
                  <a:gd name="T38" fmla="*/ 239 w 1480"/>
                  <a:gd name="T39" fmla="*/ 1509 h 1517"/>
                  <a:gd name="T40" fmla="*/ 286 w 1480"/>
                  <a:gd name="T41" fmla="*/ 1489 h 1517"/>
                  <a:gd name="T42" fmla="*/ 353 w 1480"/>
                  <a:gd name="T43" fmla="*/ 1447 h 1517"/>
                  <a:gd name="T44" fmla="*/ 460 w 1480"/>
                  <a:gd name="T45" fmla="*/ 1363 h 1517"/>
                  <a:gd name="T46" fmla="*/ 569 w 1480"/>
                  <a:gd name="T47" fmla="*/ 1258 h 1517"/>
                  <a:gd name="T48" fmla="*/ 674 w 1480"/>
                  <a:gd name="T49" fmla="*/ 1145 h 1517"/>
                  <a:gd name="T50" fmla="*/ 782 w 1480"/>
                  <a:gd name="T51" fmla="*/ 1013 h 1517"/>
                  <a:gd name="T52" fmla="*/ 978 w 1480"/>
                  <a:gd name="T53" fmla="*/ 747 h 1517"/>
                  <a:gd name="T54" fmla="*/ 1173 w 1480"/>
                  <a:gd name="T55" fmla="*/ 489 h 1517"/>
                  <a:gd name="T56" fmla="*/ 1281 w 1480"/>
                  <a:gd name="T57" fmla="*/ 369 h 1517"/>
                  <a:gd name="T58" fmla="*/ 1340 w 1480"/>
                  <a:gd name="T59" fmla="*/ 319 h 1517"/>
                  <a:gd name="T60" fmla="*/ 1410 w 1480"/>
                  <a:gd name="T61" fmla="*/ 252 h 1517"/>
                  <a:gd name="T62" fmla="*/ 1455 w 1480"/>
                  <a:gd name="T63" fmla="*/ 201 h 1517"/>
                  <a:gd name="T64" fmla="*/ 1478 w 1480"/>
                  <a:gd name="T65" fmla="*/ 157 h 1517"/>
                  <a:gd name="T66" fmla="*/ 1478 w 1480"/>
                  <a:gd name="T67" fmla="*/ 136 h 1517"/>
                  <a:gd name="T68" fmla="*/ 1470 w 1480"/>
                  <a:gd name="T69" fmla="*/ 111 h 1517"/>
                  <a:gd name="T70" fmla="*/ 1452 w 1480"/>
                  <a:gd name="T71" fmla="*/ 83 h 1517"/>
                  <a:gd name="T72" fmla="*/ 1427 w 1480"/>
                  <a:gd name="T73" fmla="*/ 57 h 1517"/>
                  <a:gd name="T74" fmla="*/ 1395 w 1480"/>
                  <a:gd name="T75" fmla="*/ 32 h 1517"/>
                  <a:gd name="T76" fmla="*/ 1355 w 1480"/>
                  <a:gd name="T77" fmla="*/ 13 h 1517"/>
                  <a:gd name="T78" fmla="*/ 1310 w 1480"/>
                  <a:gd name="T79" fmla="*/ 2 h 1517"/>
                  <a:gd name="T80" fmla="*/ 1260 w 1480"/>
                  <a:gd name="T81" fmla="*/ 0 h 1517"/>
                  <a:gd name="T82" fmla="*/ 1205 w 1480"/>
                  <a:gd name="T83" fmla="*/ 10 h 1517"/>
                  <a:gd name="T84" fmla="*/ 1145 w 1480"/>
                  <a:gd name="T85" fmla="*/ 33 h 15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0"/>
                  <a:gd name="T130" fmla="*/ 0 h 1517"/>
                  <a:gd name="T131" fmla="*/ 1480 w 1480"/>
                  <a:gd name="T132" fmla="*/ 1517 h 15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0" h="1517">
                    <a:moveTo>
                      <a:pt x="1104" y="57"/>
                    </a:moveTo>
                    <a:lnTo>
                      <a:pt x="1063" y="84"/>
                    </a:lnTo>
                    <a:lnTo>
                      <a:pt x="1016" y="117"/>
                    </a:lnTo>
                    <a:lnTo>
                      <a:pt x="962" y="153"/>
                    </a:lnTo>
                    <a:lnTo>
                      <a:pt x="903" y="193"/>
                    </a:lnTo>
                    <a:lnTo>
                      <a:pt x="840" y="238"/>
                    </a:lnTo>
                    <a:lnTo>
                      <a:pt x="773" y="285"/>
                    </a:lnTo>
                    <a:lnTo>
                      <a:pt x="705" y="337"/>
                    </a:lnTo>
                    <a:lnTo>
                      <a:pt x="635" y="391"/>
                    </a:lnTo>
                    <a:lnTo>
                      <a:pt x="565" y="449"/>
                    </a:lnTo>
                    <a:lnTo>
                      <a:pt x="495" y="509"/>
                    </a:lnTo>
                    <a:lnTo>
                      <a:pt x="460" y="540"/>
                    </a:lnTo>
                    <a:lnTo>
                      <a:pt x="425" y="572"/>
                    </a:lnTo>
                    <a:lnTo>
                      <a:pt x="392" y="605"/>
                    </a:lnTo>
                    <a:lnTo>
                      <a:pt x="359" y="637"/>
                    </a:lnTo>
                    <a:lnTo>
                      <a:pt x="327" y="671"/>
                    </a:lnTo>
                    <a:lnTo>
                      <a:pt x="294" y="705"/>
                    </a:lnTo>
                    <a:lnTo>
                      <a:pt x="264" y="740"/>
                    </a:lnTo>
                    <a:lnTo>
                      <a:pt x="234" y="773"/>
                    </a:lnTo>
                    <a:lnTo>
                      <a:pt x="207" y="810"/>
                    </a:lnTo>
                    <a:lnTo>
                      <a:pt x="180" y="845"/>
                    </a:lnTo>
                    <a:lnTo>
                      <a:pt x="155" y="881"/>
                    </a:lnTo>
                    <a:lnTo>
                      <a:pt x="131" y="917"/>
                    </a:lnTo>
                    <a:lnTo>
                      <a:pt x="108" y="953"/>
                    </a:lnTo>
                    <a:lnTo>
                      <a:pt x="90" y="988"/>
                    </a:lnTo>
                    <a:lnTo>
                      <a:pt x="72" y="1022"/>
                    </a:lnTo>
                    <a:lnTo>
                      <a:pt x="57" y="1053"/>
                    </a:lnTo>
                    <a:lnTo>
                      <a:pt x="43" y="1084"/>
                    </a:lnTo>
                    <a:lnTo>
                      <a:pt x="32" y="1113"/>
                    </a:lnTo>
                    <a:lnTo>
                      <a:pt x="24" y="1142"/>
                    </a:lnTo>
                    <a:lnTo>
                      <a:pt x="15" y="1168"/>
                    </a:lnTo>
                    <a:lnTo>
                      <a:pt x="9" y="1194"/>
                    </a:lnTo>
                    <a:lnTo>
                      <a:pt x="5" y="1218"/>
                    </a:lnTo>
                    <a:lnTo>
                      <a:pt x="1" y="1241"/>
                    </a:lnTo>
                    <a:lnTo>
                      <a:pt x="0" y="1264"/>
                    </a:lnTo>
                    <a:lnTo>
                      <a:pt x="0" y="1285"/>
                    </a:lnTo>
                    <a:lnTo>
                      <a:pt x="1" y="1305"/>
                    </a:lnTo>
                    <a:lnTo>
                      <a:pt x="4" y="1324"/>
                    </a:lnTo>
                    <a:lnTo>
                      <a:pt x="7" y="1341"/>
                    </a:lnTo>
                    <a:lnTo>
                      <a:pt x="11" y="1359"/>
                    </a:lnTo>
                    <a:lnTo>
                      <a:pt x="16" y="1375"/>
                    </a:lnTo>
                    <a:lnTo>
                      <a:pt x="22" y="1390"/>
                    </a:lnTo>
                    <a:lnTo>
                      <a:pt x="30" y="1404"/>
                    </a:lnTo>
                    <a:lnTo>
                      <a:pt x="37" y="1417"/>
                    </a:lnTo>
                    <a:lnTo>
                      <a:pt x="46" y="1430"/>
                    </a:lnTo>
                    <a:lnTo>
                      <a:pt x="56" y="1441"/>
                    </a:lnTo>
                    <a:lnTo>
                      <a:pt x="65" y="1452"/>
                    </a:lnTo>
                    <a:lnTo>
                      <a:pt x="75" y="1462"/>
                    </a:lnTo>
                    <a:lnTo>
                      <a:pt x="85" y="1471"/>
                    </a:lnTo>
                    <a:lnTo>
                      <a:pt x="96" y="1480"/>
                    </a:lnTo>
                    <a:lnTo>
                      <a:pt x="107" y="1487"/>
                    </a:lnTo>
                    <a:lnTo>
                      <a:pt x="128" y="1500"/>
                    </a:lnTo>
                    <a:lnTo>
                      <a:pt x="150" y="1511"/>
                    </a:lnTo>
                    <a:lnTo>
                      <a:pt x="161" y="1515"/>
                    </a:lnTo>
                    <a:lnTo>
                      <a:pt x="173" y="1517"/>
                    </a:lnTo>
                    <a:lnTo>
                      <a:pt x="185" y="1517"/>
                    </a:lnTo>
                    <a:lnTo>
                      <a:pt x="198" y="1517"/>
                    </a:lnTo>
                    <a:lnTo>
                      <a:pt x="211" y="1516"/>
                    </a:lnTo>
                    <a:lnTo>
                      <a:pt x="226" y="1512"/>
                    </a:lnTo>
                    <a:lnTo>
                      <a:pt x="239" y="1509"/>
                    </a:lnTo>
                    <a:lnTo>
                      <a:pt x="254" y="1502"/>
                    </a:lnTo>
                    <a:lnTo>
                      <a:pt x="271" y="1496"/>
                    </a:lnTo>
                    <a:lnTo>
                      <a:pt x="286" y="1489"/>
                    </a:lnTo>
                    <a:lnTo>
                      <a:pt x="302" y="1480"/>
                    </a:lnTo>
                    <a:lnTo>
                      <a:pt x="319" y="1470"/>
                    </a:lnTo>
                    <a:lnTo>
                      <a:pt x="353" y="1447"/>
                    </a:lnTo>
                    <a:lnTo>
                      <a:pt x="388" y="1422"/>
                    </a:lnTo>
                    <a:lnTo>
                      <a:pt x="424" y="1394"/>
                    </a:lnTo>
                    <a:lnTo>
                      <a:pt x="460" y="1363"/>
                    </a:lnTo>
                    <a:lnTo>
                      <a:pt x="496" y="1329"/>
                    </a:lnTo>
                    <a:lnTo>
                      <a:pt x="533" y="1294"/>
                    </a:lnTo>
                    <a:lnTo>
                      <a:pt x="569" y="1258"/>
                    </a:lnTo>
                    <a:lnTo>
                      <a:pt x="605" y="1220"/>
                    </a:lnTo>
                    <a:lnTo>
                      <a:pt x="640" y="1183"/>
                    </a:lnTo>
                    <a:lnTo>
                      <a:pt x="674" y="1145"/>
                    </a:lnTo>
                    <a:lnTo>
                      <a:pt x="709" y="1104"/>
                    </a:lnTo>
                    <a:lnTo>
                      <a:pt x="745" y="1060"/>
                    </a:lnTo>
                    <a:lnTo>
                      <a:pt x="782" y="1013"/>
                    </a:lnTo>
                    <a:lnTo>
                      <a:pt x="820" y="963"/>
                    </a:lnTo>
                    <a:lnTo>
                      <a:pt x="898" y="857"/>
                    </a:lnTo>
                    <a:lnTo>
                      <a:pt x="978" y="747"/>
                    </a:lnTo>
                    <a:lnTo>
                      <a:pt x="1057" y="639"/>
                    </a:lnTo>
                    <a:lnTo>
                      <a:pt x="1135" y="536"/>
                    </a:lnTo>
                    <a:lnTo>
                      <a:pt x="1173" y="489"/>
                    </a:lnTo>
                    <a:lnTo>
                      <a:pt x="1210" y="445"/>
                    </a:lnTo>
                    <a:lnTo>
                      <a:pt x="1246" y="405"/>
                    </a:lnTo>
                    <a:lnTo>
                      <a:pt x="1281" y="369"/>
                    </a:lnTo>
                    <a:lnTo>
                      <a:pt x="1289" y="363"/>
                    </a:lnTo>
                    <a:lnTo>
                      <a:pt x="1310" y="345"/>
                    </a:lnTo>
                    <a:lnTo>
                      <a:pt x="1340" y="319"/>
                    </a:lnTo>
                    <a:lnTo>
                      <a:pt x="1375" y="287"/>
                    </a:lnTo>
                    <a:lnTo>
                      <a:pt x="1392" y="269"/>
                    </a:lnTo>
                    <a:lnTo>
                      <a:pt x="1410" y="252"/>
                    </a:lnTo>
                    <a:lnTo>
                      <a:pt x="1426" y="234"/>
                    </a:lnTo>
                    <a:lnTo>
                      <a:pt x="1442" y="217"/>
                    </a:lnTo>
                    <a:lnTo>
                      <a:pt x="1455" y="201"/>
                    </a:lnTo>
                    <a:lnTo>
                      <a:pt x="1466" y="184"/>
                    </a:lnTo>
                    <a:lnTo>
                      <a:pt x="1475" y="169"/>
                    </a:lnTo>
                    <a:lnTo>
                      <a:pt x="1478" y="157"/>
                    </a:lnTo>
                    <a:lnTo>
                      <a:pt x="1480" y="151"/>
                    </a:lnTo>
                    <a:lnTo>
                      <a:pt x="1480" y="143"/>
                    </a:lnTo>
                    <a:lnTo>
                      <a:pt x="1478" y="136"/>
                    </a:lnTo>
                    <a:lnTo>
                      <a:pt x="1476" y="127"/>
                    </a:lnTo>
                    <a:lnTo>
                      <a:pt x="1473" y="119"/>
                    </a:lnTo>
                    <a:lnTo>
                      <a:pt x="1470" y="111"/>
                    </a:lnTo>
                    <a:lnTo>
                      <a:pt x="1465" y="102"/>
                    </a:lnTo>
                    <a:lnTo>
                      <a:pt x="1459" y="92"/>
                    </a:lnTo>
                    <a:lnTo>
                      <a:pt x="1452" y="83"/>
                    </a:lnTo>
                    <a:lnTo>
                      <a:pt x="1445" y="74"/>
                    </a:lnTo>
                    <a:lnTo>
                      <a:pt x="1436" y="66"/>
                    </a:lnTo>
                    <a:lnTo>
                      <a:pt x="1427" y="57"/>
                    </a:lnTo>
                    <a:lnTo>
                      <a:pt x="1416" y="48"/>
                    </a:lnTo>
                    <a:lnTo>
                      <a:pt x="1406" y="40"/>
                    </a:lnTo>
                    <a:lnTo>
                      <a:pt x="1395" y="32"/>
                    </a:lnTo>
                    <a:lnTo>
                      <a:pt x="1382" y="26"/>
                    </a:lnTo>
                    <a:lnTo>
                      <a:pt x="1369" y="20"/>
                    </a:lnTo>
                    <a:lnTo>
                      <a:pt x="1355" y="13"/>
                    </a:lnTo>
                    <a:lnTo>
                      <a:pt x="1341" y="8"/>
                    </a:lnTo>
                    <a:lnTo>
                      <a:pt x="1326" y="5"/>
                    </a:lnTo>
                    <a:lnTo>
                      <a:pt x="1310" y="2"/>
                    </a:lnTo>
                    <a:lnTo>
                      <a:pt x="1294" y="0"/>
                    </a:lnTo>
                    <a:lnTo>
                      <a:pt x="1278" y="0"/>
                    </a:lnTo>
                    <a:lnTo>
                      <a:pt x="1260" y="0"/>
                    </a:lnTo>
                    <a:lnTo>
                      <a:pt x="1243" y="1"/>
                    </a:lnTo>
                    <a:lnTo>
                      <a:pt x="1224" y="5"/>
                    </a:lnTo>
                    <a:lnTo>
                      <a:pt x="1205" y="10"/>
                    </a:lnTo>
                    <a:lnTo>
                      <a:pt x="1185" y="16"/>
                    </a:lnTo>
                    <a:lnTo>
                      <a:pt x="1165" y="23"/>
                    </a:lnTo>
                    <a:lnTo>
                      <a:pt x="1145" y="33"/>
                    </a:lnTo>
                    <a:lnTo>
                      <a:pt x="1124" y="45"/>
                    </a:lnTo>
                    <a:lnTo>
                      <a:pt x="1104" y="57"/>
                    </a:lnTo>
                    <a:close/>
                  </a:path>
                </a:pathLst>
              </a:custGeom>
              <a:noFill/>
              <a:ln w="3175">
                <a:solidFill>
                  <a:srgbClr val="1F1A17"/>
                </a:solidFill>
                <a:round/>
                <a:headEnd/>
                <a:tailEnd/>
              </a:ln>
            </p:spPr>
            <p:txBody>
              <a:bodyPr/>
              <a:lstStyle/>
              <a:p>
                <a:endParaRPr lang="en-US"/>
              </a:p>
            </p:txBody>
          </p:sp>
          <p:sp>
            <p:nvSpPr>
              <p:cNvPr id="1602" name="Freeform 151"/>
              <p:cNvSpPr>
                <a:spLocks/>
              </p:cNvSpPr>
              <p:nvPr/>
            </p:nvSpPr>
            <p:spPr bwMode="auto">
              <a:xfrm>
                <a:off x="2866" y="787"/>
                <a:ext cx="101" cy="86"/>
              </a:xfrm>
              <a:custGeom>
                <a:avLst/>
                <a:gdLst>
                  <a:gd name="T0" fmla="*/ 452 w 508"/>
                  <a:gd name="T1" fmla="*/ 101 h 432"/>
                  <a:gd name="T2" fmla="*/ 395 w 508"/>
                  <a:gd name="T3" fmla="*/ 130 h 432"/>
                  <a:gd name="T4" fmla="*/ 340 w 508"/>
                  <a:gd name="T5" fmla="*/ 163 h 432"/>
                  <a:gd name="T6" fmla="*/ 288 w 508"/>
                  <a:gd name="T7" fmla="*/ 196 h 432"/>
                  <a:gd name="T8" fmla="*/ 240 w 508"/>
                  <a:gd name="T9" fmla="*/ 234 h 432"/>
                  <a:gd name="T10" fmla="*/ 195 w 508"/>
                  <a:gd name="T11" fmla="*/ 272 h 432"/>
                  <a:gd name="T12" fmla="*/ 134 w 508"/>
                  <a:gd name="T13" fmla="*/ 331 h 432"/>
                  <a:gd name="T14" fmla="*/ 79 w 508"/>
                  <a:gd name="T15" fmla="*/ 388 h 432"/>
                  <a:gd name="T16" fmla="*/ 46 w 508"/>
                  <a:gd name="T17" fmla="*/ 415 h 432"/>
                  <a:gd name="T18" fmla="*/ 21 w 508"/>
                  <a:gd name="T19" fmla="*/ 430 h 432"/>
                  <a:gd name="T20" fmla="*/ 9 w 508"/>
                  <a:gd name="T21" fmla="*/ 432 h 432"/>
                  <a:gd name="T22" fmla="*/ 4 w 508"/>
                  <a:gd name="T23" fmla="*/ 432 h 432"/>
                  <a:gd name="T24" fmla="*/ 0 w 508"/>
                  <a:gd name="T25" fmla="*/ 428 h 432"/>
                  <a:gd name="T26" fmla="*/ 1 w 508"/>
                  <a:gd name="T27" fmla="*/ 422 h 432"/>
                  <a:gd name="T28" fmla="*/ 8 w 508"/>
                  <a:gd name="T29" fmla="*/ 408 h 432"/>
                  <a:gd name="T30" fmla="*/ 29 w 508"/>
                  <a:gd name="T31" fmla="*/ 381 h 432"/>
                  <a:gd name="T32" fmla="*/ 66 w 508"/>
                  <a:gd name="T33" fmla="*/ 347 h 432"/>
                  <a:gd name="T34" fmla="*/ 119 w 508"/>
                  <a:gd name="T35" fmla="*/ 305 h 432"/>
                  <a:gd name="T36" fmla="*/ 174 w 508"/>
                  <a:gd name="T37" fmla="*/ 260 h 432"/>
                  <a:gd name="T38" fmla="*/ 255 w 508"/>
                  <a:gd name="T39" fmla="*/ 188 h 432"/>
                  <a:gd name="T40" fmla="*/ 326 w 508"/>
                  <a:gd name="T41" fmla="*/ 118 h 432"/>
                  <a:gd name="T42" fmla="*/ 363 w 508"/>
                  <a:gd name="T43" fmla="*/ 76 h 432"/>
                  <a:gd name="T44" fmla="*/ 391 w 508"/>
                  <a:gd name="T45" fmla="*/ 43 h 432"/>
                  <a:gd name="T46" fmla="*/ 406 w 508"/>
                  <a:gd name="T47" fmla="*/ 18 h 432"/>
                  <a:gd name="T48" fmla="*/ 408 w 508"/>
                  <a:gd name="T49" fmla="*/ 7 h 432"/>
                  <a:gd name="T50" fmla="*/ 412 w 508"/>
                  <a:gd name="T51" fmla="*/ 2 h 432"/>
                  <a:gd name="T52" fmla="*/ 422 w 508"/>
                  <a:gd name="T53" fmla="*/ 0 h 432"/>
                  <a:gd name="T54" fmla="*/ 443 w 508"/>
                  <a:gd name="T55" fmla="*/ 4 h 432"/>
                  <a:gd name="T56" fmla="*/ 467 w 508"/>
                  <a:gd name="T57" fmla="*/ 14 h 432"/>
                  <a:gd name="T58" fmla="*/ 489 w 508"/>
                  <a:gd name="T59" fmla="*/ 30 h 432"/>
                  <a:gd name="T60" fmla="*/ 502 w 508"/>
                  <a:gd name="T61" fmla="*/ 43 h 432"/>
                  <a:gd name="T62" fmla="*/ 507 w 508"/>
                  <a:gd name="T63" fmla="*/ 51 h 432"/>
                  <a:gd name="T64" fmla="*/ 508 w 508"/>
                  <a:gd name="T65" fmla="*/ 61 h 432"/>
                  <a:gd name="T66" fmla="*/ 507 w 508"/>
                  <a:gd name="T67" fmla="*/ 70 h 432"/>
                  <a:gd name="T68" fmla="*/ 501 w 508"/>
                  <a:gd name="T69" fmla="*/ 78 h 432"/>
                  <a:gd name="T70" fmla="*/ 489 w 508"/>
                  <a:gd name="T71" fmla="*/ 85 h 4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8"/>
                  <a:gd name="T109" fmla="*/ 0 h 432"/>
                  <a:gd name="T110" fmla="*/ 508 w 508"/>
                  <a:gd name="T111" fmla="*/ 432 h 4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8" h="432">
                    <a:moveTo>
                      <a:pt x="482" y="89"/>
                    </a:moveTo>
                    <a:lnTo>
                      <a:pt x="452" y="101"/>
                    </a:lnTo>
                    <a:lnTo>
                      <a:pt x="423" y="115"/>
                    </a:lnTo>
                    <a:lnTo>
                      <a:pt x="395" y="130"/>
                    </a:lnTo>
                    <a:lnTo>
                      <a:pt x="366" y="145"/>
                    </a:lnTo>
                    <a:lnTo>
                      <a:pt x="340" y="163"/>
                    </a:lnTo>
                    <a:lnTo>
                      <a:pt x="313" y="179"/>
                    </a:lnTo>
                    <a:lnTo>
                      <a:pt x="288" y="196"/>
                    </a:lnTo>
                    <a:lnTo>
                      <a:pt x="264" y="215"/>
                    </a:lnTo>
                    <a:lnTo>
                      <a:pt x="240" y="234"/>
                    </a:lnTo>
                    <a:lnTo>
                      <a:pt x="217" y="252"/>
                    </a:lnTo>
                    <a:lnTo>
                      <a:pt x="195" y="272"/>
                    </a:lnTo>
                    <a:lnTo>
                      <a:pt x="174" y="292"/>
                    </a:lnTo>
                    <a:lnTo>
                      <a:pt x="134" y="331"/>
                    </a:lnTo>
                    <a:lnTo>
                      <a:pt x="96" y="371"/>
                    </a:lnTo>
                    <a:lnTo>
                      <a:pt x="79" y="388"/>
                    </a:lnTo>
                    <a:lnTo>
                      <a:pt x="63" y="403"/>
                    </a:lnTo>
                    <a:lnTo>
                      <a:pt x="46" y="415"/>
                    </a:lnTo>
                    <a:lnTo>
                      <a:pt x="34" y="423"/>
                    </a:lnTo>
                    <a:lnTo>
                      <a:pt x="21" y="430"/>
                    </a:lnTo>
                    <a:lnTo>
                      <a:pt x="13" y="432"/>
                    </a:lnTo>
                    <a:lnTo>
                      <a:pt x="9" y="432"/>
                    </a:lnTo>
                    <a:lnTo>
                      <a:pt x="6" y="432"/>
                    </a:lnTo>
                    <a:lnTo>
                      <a:pt x="4" y="432"/>
                    </a:lnTo>
                    <a:lnTo>
                      <a:pt x="1" y="430"/>
                    </a:lnTo>
                    <a:lnTo>
                      <a:pt x="0" y="428"/>
                    </a:lnTo>
                    <a:lnTo>
                      <a:pt x="0" y="425"/>
                    </a:lnTo>
                    <a:lnTo>
                      <a:pt x="1" y="422"/>
                    </a:lnTo>
                    <a:lnTo>
                      <a:pt x="3" y="417"/>
                    </a:lnTo>
                    <a:lnTo>
                      <a:pt x="8" y="408"/>
                    </a:lnTo>
                    <a:lnTo>
                      <a:pt x="16" y="396"/>
                    </a:lnTo>
                    <a:lnTo>
                      <a:pt x="29" y="381"/>
                    </a:lnTo>
                    <a:lnTo>
                      <a:pt x="45" y="365"/>
                    </a:lnTo>
                    <a:lnTo>
                      <a:pt x="66" y="347"/>
                    </a:lnTo>
                    <a:lnTo>
                      <a:pt x="91" y="326"/>
                    </a:lnTo>
                    <a:lnTo>
                      <a:pt x="119" y="305"/>
                    </a:lnTo>
                    <a:lnTo>
                      <a:pt x="146" y="282"/>
                    </a:lnTo>
                    <a:lnTo>
                      <a:pt x="174" y="260"/>
                    </a:lnTo>
                    <a:lnTo>
                      <a:pt x="201" y="236"/>
                    </a:lnTo>
                    <a:lnTo>
                      <a:pt x="255" y="188"/>
                    </a:lnTo>
                    <a:lnTo>
                      <a:pt x="303" y="140"/>
                    </a:lnTo>
                    <a:lnTo>
                      <a:pt x="326" y="118"/>
                    </a:lnTo>
                    <a:lnTo>
                      <a:pt x="346" y="96"/>
                    </a:lnTo>
                    <a:lnTo>
                      <a:pt x="363" y="76"/>
                    </a:lnTo>
                    <a:lnTo>
                      <a:pt x="378" y="59"/>
                    </a:lnTo>
                    <a:lnTo>
                      <a:pt x="391" y="43"/>
                    </a:lnTo>
                    <a:lnTo>
                      <a:pt x="401" y="29"/>
                    </a:lnTo>
                    <a:lnTo>
                      <a:pt x="406" y="18"/>
                    </a:lnTo>
                    <a:lnTo>
                      <a:pt x="408" y="10"/>
                    </a:lnTo>
                    <a:lnTo>
                      <a:pt x="408" y="7"/>
                    </a:lnTo>
                    <a:lnTo>
                      <a:pt x="410" y="4"/>
                    </a:lnTo>
                    <a:lnTo>
                      <a:pt x="412" y="2"/>
                    </a:lnTo>
                    <a:lnTo>
                      <a:pt x="415" y="0"/>
                    </a:lnTo>
                    <a:lnTo>
                      <a:pt x="422" y="0"/>
                    </a:lnTo>
                    <a:lnTo>
                      <a:pt x="432" y="0"/>
                    </a:lnTo>
                    <a:lnTo>
                      <a:pt x="443" y="4"/>
                    </a:lnTo>
                    <a:lnTo>
                      <a:pt x="454" y="9"/>
                    </a:lnTo>
                    <a:lnTo>
                      <a:pt x="467" y="14"/>
                    </a:lnTo>
                    <a:lnTo>
                      <a:pt x="478" y="22"/>
                    </a:lnTo>
                    <a:lnTo>
                      <a:pt x="489" y="30"/>
                    </a:lnTo>
                    <a:lnTo>
                      <a:pt x="498" y="39"/>
                    </a:lnTo>
                    <a:lnTo>
                      <a:pt x="502" y="43"/>
                    </a:lnTo>
                    <a:lnTo>
                      <a:pt x="504" y="48"/>
                    </a:lnTo>
                    <a:lnTo>
                      <a:pt x="507" y="51"/>
                    </a:lnTo>
                    <a:lnTo>
                      <a:pt x="508" y="56"/>
                    </a:lnTo>
                    <a:lnTo>
                      <a:pt x="508" y="61"/>
                    </a:lnTo>
                    <a:lnTo>
                      <a:pt x="508" y="65"/>
                    </a:lnTo>
                    <a:lnTo>
                      <a:pt x="507" y="70"/>
                    </a:lnTo>
                    <a:lnTo>
                      <a:pt x="504" y="74"/>
                    </a:lnTo>
                    <a:lnTo>
                      <a:pt x="501" y="78"/>
                    </a:lnTo>
                    <a:lnTo>
                      <a:pt x="496" y="83"/>
                    </a:lnTo>
                    <a:lnTo>
                      <a:pt x="489" y="85"/>
                    </a:lnTo>
                    <a:lnTo>
                      <a:pt x="482" y="89"/>
                    </a:lnTo>
                    <a:close/>
                  </a:path>
                </a:pathLst>
              </a:custGeom>
              <a:solidFill>
                <a:srgbClr val="DFDDC9"/>
              </a:solidFill>
              <a:ln w="9525">
                <a:noFill/>
                <a:round/>
                <a:headEnd/>
                <a:tailEnd/>
              </a:ln>
            </p:spPr>
            <p:txBody>
              <a:bodyPr/>
              <a:lstStyle/>
              <a:p>
                <a:endParaRPr lang="en-US"/>
              </a:p>
            </p:txBody>
          </p:sp>
          <p:sp>
            <p:nvSpPr>
              <p:cNvPr id="1603" name="Freeform 152"/>
              <p:cNvSpPr>
                <a:spLocks/>
              </p:cNvSpPr>
              <p:nvPr/>
            </p:nvSpPr>
            <p:spPr bwMode="auto">
              <a:xfrm>
                <a:off x="2859" y="802"/>
                <a:ext cx="160" cy="386"/>
              </a:xfrm>
              <a:custGeom>
                <a:avLst/>
                <a:gdLst>
                  <a:gd name="T0" fmla="*/ 798 w 801"/>
                  <a:gd name="T1" fmla="*/ 222 h 1933"/>
                  <a:gd name="T2" fmla="*/ 787 w 801"/>
                  <a:gd name="T3" fmla="*/ 348 h 1933"/>
                  <a:gd name="T4" fmla="*/ 765 w 801"/>
                  <a:gd name="T5" fmla="*/ 528 h 1933"/>
                  <a:gd name="T6" fmla="*/ 734 w 801"/>
                  <a:gd name="T7" fmla="*/ 744 h 1933"/>
                  <a:gd name="T8" fmla="*/ 702 w 801"/>
                  <a:gd name="T9" fmla="*/ 920 h 1933"/>
                  <a:gd name="T10" fmla="*/ 679 w 801"/>
                  <a:gd name="T11" fmla="*/ 1038 h 1933"/>
                  <a:gd name="T12" fmla="*/ 651 w 801"/>
                  <a:gd name="T13" fmla="*/ 1155 h 1933"/>
                  <a:gd name="T14" fmla="*/ 622 w 801"/>
                  <a:gd name="T15" fmla="*/ 1272 h 1933"/>
                  <a:gd name="T16" fmla="*/ 590 w 801"/>
                  <a:gd name="T17" fmla="*/ 1380 h 1933"/>
                  <a:gd name="T18" fmla="*/ 555 w 801"/>
                  <a:gd name="T19" fmla="*/ 1482 h 1933"/>
                  <a:gd name="T20" fmla="*/ 516 w 801"/>
                  <a:gd name="T21" fmla="*/ 1576 h 1933"/>
                  <a:gd name="T22" fmla="*/ 476 w 801"/>
                  <a:gd name="T23" fmla="*/ 1656 h 1933"/>
                  <a:gd name="T24" fmla="*/ 433 w 801"/>
                  <a:gd name="T25" fmla="*/ 1723 h 1933"/>
                  <a:gd name="T26" fmla="*/ 390 w 801"/>
                  <a:gd name="T27" fmla="*/ 1781 h 1933"/>
                  <a:gd name="T28" fmla="*/ 347 w 801"/>
                  <a:gd name="T29" fmla="*/ 1829 h 1933"/>
                  <a:gd name="T30" fmla="*/ 306 w 801"/>
                  <a:gd name="T31" fmla="*/ 1868 h 1933"/>
                  <a:gd name="T32" fmla="*/ 266 w 801"/>
                  <a:gd name="T33" fmla="*/ 1897 h 1933"/>
                  <a:gd name="T34" fmla="*/ 227 w 801"/>
                  <a:gd name="T35" fmla="*/ 1918 h 1933"/>
                  <a:gd name="T36" fmla="*/ 189 w 801"/>
                  <a:gd name="T37" fmla="*/ 1929 h 1933"/>
                  <a:gd name="T38" fmla="*/ 155 w 801"/>
                  <a:gd name="T39" fmla="*/ 1933 h 1933"/>
                  <a:gd name="T40" fmla="*/ 123 w 801"/>
                  <a:gd name="T41" fmla="*/ 1927 h 1933"/>
                  <a:gd name="T42" fmla="*/ 95 w 801"/>
                  <a:gd name="T43" fmla="*/ 1913 h 1933"/>
                  <a:gd name="T44" fmla="*/ 68 w 801"/>
                  <a:gd name="T45" fmla="*/ 1891 h 1933"/>
                  <a:gd name="T46" fmla="*/ 46 w 801"/>
                  <a:gd name="T47" fmla="*/ 1859 h 1933"/>
                  <a:gd name="T48" fmla="*/ 29 w 801"/>
                  <a:gd name="T49" fmla="*/ 1821 h 1933"/>
                  <a:gd name="T50" fmla="*/ 15 w 801"/>
                  <a:gd name="T51" fmla="*/ 1775 h 1933"/>
                  <a:gd name="T52" fmla="*/ 5 w 801"/>
                  <a:gd name="T53" fmla="*/ 1720 h 1933"/>
                  <a:gd name="T54" fmla="*/ 1 w 801"/>
                  <a:gd name="T55" fmla="*/ 1656 h 1933"/>
                  <a:gd name="T56" fmla="*/ 2 w 801"/>
                  <a:gd name="T57" fmla="*/ 1586 h 1933"/>
                  <a:gd name="T58" fmla="*/ 12 w 801"/>
                  <a:gd name="T59" fmla="*/ 1505 h 1933"/>
                  <a:gd name="T60" fmla="*/ 31 w 801"/>
                  <a:gd name="T61" fmla="*/ 1415 h 1933"/>
                  <a:gd name="T62" fmla="*/ 56 w 801"/>
                  <a:gd name="T63" fmla="*/ 1318 h 1933"/>
                  <a:gd name="T64" fmla="*/ 86 w 801"/>
                  <a:gd name="T65" fmla="*/ 1213 h 1933"/>
                  <a:gd name="T66" fmla="*/ 121 w 801"/>
                  <a:gd name="T67" fmla="*/ 1104 h 1933"/>
                  <a:gd name="T68" fmla="*/ 179 w 801"/>
                  <a:gd name="T69" fmla="*/ 936 h 1933"/>
                  <a:gd name="T70" fmla="*/ 267 w 801"/>
                  <a:gd name="T71" fmla="*/ 710 h 1933"/>
                  <a:gd name="T72" fmla="*/ 355 w 801"/>
                  <a:gd name="T73" fmla="*/ 496 h 1933"/>
                  <a:gd name="T74" fmla="*/ 438 w 801"/>
                  <a:gd name="T75" fmla="*/ 308 h 1933"/>
                  <a:gd name="T76" fmla="*/ 506 w 801"/>
                  <a:gd name="T77" fmla="*/ 157 h 1933"/>
                  <a:gd name="T78" fmla="*/ 546 w 801"/>
                  <a:gd name="T79" fmla="*/ 77 h 1933"/>
                  <a:gd name="T80" fmla="*/ 570 w 801"/>
                  <a:gd name="T81" fmla="*/ 41 h 1933"/>
                  <a:gd name="T82" fmla="*/ 594 w 801"/>
                  <a:gd name="T83" fmla="*/ 17 h 1933"/>
                  <a:gd name="T84" fmla="*/ 619 w 801"/>
                  <a:gd name="T85" fmla="*/ 3 h 1933"/>
                  <a:gd name="T86" fmla="*/ 641 w 801"/>
                  <a:gd name="T87" fmla="*/ 0 h 1933"/>
                  <a:gd name="T88" fmla="*/ 664 w 801"/>
                  <a:gd name="T89" fmla="*/ 5 h 1933"/>
                  <a:gd name="T90" fmla="*/ 685 w 801"/>
                  <a:gd name="T91" fmla="*/ 16 h 1933"/>
                  <a:gd name="T92" fmla="*/ 706 w 801"/>
                  <a:gd name="T93" fmla="*/ 32 h 1933"/>
                  <a:gd name="T94" fmla="*/ 734 w 801"/>
                  <a:gd name="T95" fmla="*/ 63 h 1933"/>
                  <a:gd name="T96" fmla="*/ 765 w 801"/>
                  <a:gd name="T97" fmla="*/ 111 h 1933"/>
                  <a:gd name="T98" fmla="*/ 795 w 801"/>
                  <a:gd name="T99" fmla="*/ 169 h 19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01"/>
                  <a:gd name="T151" fmla="*/ 0 h 1933"/>
                  <a:gd name="T152" fmla="*/ 801 w 801"/>
                  <a:gd name="T153" fmla="*/ 1933 h 19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01" h="1933">
                    <a:moveTo>
                      <a:pt x="801" y="184"/>
                    </a:moveTo>
                    <a:lnTo>
                      <a:pt x="798" y="222"/>
                    </a:lnTo>
                    <a:lnTo>
                      <a:pt x="793" y="277"/>
                    </a:lnTo>
                    <a:lnTo>
                      <a:pt x="787" y="348"/>
                    </a:lnTo>
                    <a:lnTo>
                      <a:pt x="777" y="432"/>
                    </a:lnTo>
                    <a:lnTo>
                      <a:pt x="765" y="528"/>
                    </a:lnTo>
                    <a:lnTo>
                      <a:pt x="751" y="633"/>
                    </a:lnTo>
                    <a:lnTo>
                      <a:pt x="734" y="744"/>
                    </a:lnTo>
                    <a:lnTo>
                      <a:pt x="714" y="860"/>
                    </a:lnTo>
                    <a:lnTo>
                      <a:pt x="702" y="920"/>
                    </a:lnTo>
                    <a:lnTo>
                      <a:pt x="690" y="978"/>
                    </a:lnTo>
                    <a:lnTo>
                      <a:pt x="679" y="1038"/>
                    </a:lnTo>
                    <a:lnTo>
                      <a:pt x="665" y="1097"/>
                    </a:lnTo>
                    <a:lnTo>
                      <a:pt x="651" y="1155"/>
                    </a:lnTo>
                    <a:lnTo>
                      <a:pt x="637" y="1214"/>
                    </a:lnTo>
                    <a:lnTo>
                      <a:pt x="622" y="1272"/>
                    </a:lnTo>
                    <a:lnTo>
                      <a:pt x="606" y="1326"/>
                    </a:lnTo>
                    <a:lnTo>
                      <a:pt x="590" y="1380"/>
                    </a:lnTo>
                    <a:lnTo>
                      <a:pt x="573" y="1433"/>
                    </a:lnTo>
                    <a:lnTo>
                      <a:pt x="555" y="1482"/>
                    </a:lnTo>
                    <a:lnTo>
                      <a:pt x="536" y="1531"/>
                    </a:lnTo>
                    <a:lnTo>
                      <a:pt x="516" y="1576"/>
                    </a:lnTo>
                    <a:lnTo>
                      <a:pt x="496" y="1617"/>
                    </a:lnTo>
                    <a:lnTo>
                      <a:pt x="476" y="1656"/>
                    </a:lnTo>
                    <a:lnTo>
                      <a:pt x="455" y="1691"/>
                    </a:lnTo>
                    <a:lnTo>
                      <a:pt x="433" y="1723"/>
                    </a:lnTo>
                    <a:lnTo>
                      <a:pt x="412" y="1753"/>
                    </a:lnTo>
                    <a:lnTo>
                      <a:pt x="390" y="1781"/>
                    </a:lnTo>
                    <a:lnTo>
                      <a:pt x="368" y="1806"/>
                    </a:lnTo>
                    <a:lnTo>
                      <a:pt x="347" y="1829"/>
                    </a:lnTo>
                    <a:lnTo>
                      <a:pt x="327" y="1849"/>
                    </a:lnTo>
                    <a:lnTo>
                      <a:pt x="306" y="1868"/>
                    </a:lnTo>
                    <a:lnTo>
                      <a:pt x="286" y="1883"/>
                    </a:lnTo>
                    <a:lnTo>
                      <a:pt x="266" y="1897"/>
                    </a:lnTo>
                    <a:lnTo>
                      <a:pt x="246" y="1909"/>
                    </a:lnTo>
                    <a:lnTo>
                      <a:pt x="227" y="1918"/>
                    </a:lnTo>
                    <a:lnTo>
                      <a:pt x="208" y="1926"/>
                    </a:lnTo>
                    <a:lnTo>
                      <a:pt x="189" y="1929"/>
                    </a:lnTo>
                    <a:lnTo>
                      <a:pt x="172" y="1932"/>
                    </a:lnTo>
                    <a:lnTo>
                      <a:pt x="155" y="1933"/>
                    </a:lnTo>
                    <a:lnTo>
                      <a:pt x="138" y="1931"/>
                    </a:lnTo>
                    <a:lnTo>
                      <a:pt x="123" y="1927"/>
                    </a:lnTo>
                    <a:lnTo>
                      <a:pt x="108" y="1922"/>
                    </a:lnTo>
                    <a:lnTo>
                      <a:pt x="95" y="1913"/>
                    </a:lnTo>
                    <a:lnTo>
                      <a:pt x="81" y="1903"/>
                    </a:lnTo>
                    <a:lnTo>
                      <a:pt x="68" y="1891"/>
                    </a:lnTo>
                    <a:lnTo>
                      <a:pt x="57" y="1877"/>
                    </a:lnTo>
                    <a:lnTo>
                      <a:pt x="46" y="1859"/>
                    </a:lnTo>
                    <a:lnTo>
                      <a:pt x="37" y="1842"/>
                    </a:lnTo>
                    <a:lnTo>
                      <a:pt x="29" y="1821"/>
                    </a:lnTo>
                    <a:lnTo>
                      <a:pt x="21" y="1798"/>
                    </a:lnTo>
                    <a:lnTo>
                      <a:pt x="15" y="1775"/>
                    </a:lnTo>
                    <a:lnTo>
                      <a:pt x="9" y="1747"/>
                    </a:lnTo>
                    <a:lnTo>
                      <a:pt x="5" y="1720"/>
                    </a:lnTo>
                    <a:lnTo>
                      <a:pt x="2" y="1688"/>
                    </a:lnTo>
                    <a:lnTo>
                      <a:pt x="1" y="1656"/>
                    </a:lnTo>
                    <a:lnTo>
                      <a:pt x="0" y="1622"/>
                    </a:lnTo>
                    <a:lnTo>
                      <a:pt x="2" y="1586"/>
                    </a:lnTo>
                    <a:lnTo>
                      <a:pt x="6" y="1547"/>
                    </a:lnTo>
                    <a:lnTo>
                      <a:pt x="12" y="1505"/>
                    </a:lnTo>
                    <a:lnTo>
                      <a:pt x="21" y="1461"/>
                    </a:lnTo>
                    <a:lnTo>
                      <a:pt x="31" y="1415"/>
                    </a:lnTo>
                    <a:lnTo>
                      <a:pt x="42" y="1368"/>
                    </a:lnTo>
                    <a:lnTo>
                      <a:pt x="56" y="1318"/>
                    </a:lnTo>
                    <a:lnTo>
                      <a:pt x="70" y="1265"/>
                    </a:lnTo>
                    <a:lnTo>
                      <a:pt x="86" y="1213"/>
                    </a:lnTo>
                    <a:lnTo>
                      <a:pt x="102" y="1159"/>
                    </a:lnTo>
                    <a:lnTo>
                      <a:pt x="121" y="1104"/>
                    </a:lnTo>
                    <a:lnTo>
                      <a:pt x="140" y="1048"/>
                    </a:lnTo>
                    <a:lnTo>
                      <a:pt x="179" y="936"/>
                    </a:lnTo>
                    <a:lnTo>
                      <a:pt x="223" y="822"/>
                    </a:lnTo>
                    <a:lnTo>
                      <a:pt x="267" y="710"/>
                    </a:lnTo>
                    <a:lnTo>
                      <a:pt x="312" y="601"/>
                    </a:lnTo>
                    <a:lnTo>
                      <a:pt x="355" y="496"/>
                    </a:lnTo>
                    <a:lnTo>
                      <a:pt x="398" y="398"/>
                    </a:lnTo>
                    <a:lnTo>
                      <a:pt x="438" y="308"/>
                    </a:lnTo>
                    <a:lnTo>
                      <a:pt x="474" y="227"/>
                    </a:lnTo>
                    <a:lnTo>
                      <a:pt x="506" y="157"/>
                    </a:lnTo>
                    <a:lnTo>
                      <a:pt x="534" y="100"/>
                    </a:lnTo>
                    <a:lnTo>
                      <a:pt x="546" y="77"/>
                    </a:lnTo>
                    <a:lnTo>
                      <a:pt x="558" y="57"/>
                    </a:lnTo>
                    <a:lnTo>
                      <a:pt x="570" y="41"/>
                    </a:lnTo>
                    <a:lnTo>
                      <a:pt x="583" y="27"/>
                    </a:lnTo>
                    <a:lnTo>
                      <a:pt x="594" y="17"/>
                    </a:lnTo>
                    <a:lnTo>
                      <a:pt x="606" y="8"/>
                    </a:lnTo>
                    <a:lnTo>
                      <a:pt x="619" y="3"/>
                    </a:lnTo>
                    <a:lnTo>
                      <a:pt x="630" y="1"/>
                    </a:lnTo>
                    <a:lnTo>
                      <a:pt x="641" y="0"/>
                    </a:lnTo>
                    <a:lnTo>
                      <a:pt x="652" y="1"/>
                    </a:lnTo>
                    <a:lnTo>
                      <a:pt x="664" y="5"/>
                    </a:lnTo>
                    <a:lnTo>
                      <a:pt x="675" y="10"/>
                    </a:lnTo>
                    <a:lnTo>
                      <a:pt x="685" y="16"/>
                    </a:lnTo>
                    <a:lnTo>
                      <a:pt x="696" y="23"/>
                    </a:lnTo>
                    <a:lnTo>
                      <a:pt x="706" y="32"/>
                    </a:lnTo>
                    <a:lnTo>
                      <a:pt x="716" y="42"/>
                    </a:lnTo>
                    <a:lnTo>
                      <a:pt x="734" y="63"/>
                    </a:lnTo>
                    <a:lnTo>
                      <a:pt x="750" y="87"/>
                    </a:lnTo>
                    <a:lnTo>
                      <a:pt x="765" y="111"/>
                    </a:lnTo>
                    <a:lnTo>
                      <a:pt x="777" y="133"/>
                    </a:lnTo>
                    <a:lnTo>
                      <a:pt x="795" y="169"/>
                    </a:lnTo>
                    <a:lnTo>
                      <a:pt x="801" y="184"/>
                    </a:lnTo>
                    <a:close/>
                  </a:path>
                </a:pathLst>
              </a:custGeom>
              <a:solidFill>
                <a:srgbClr val="FFFEF1"/>
              </a:solidFill>
              <a:ln w="9525">
                <a:noFill/>
                <a:round/>
                <a:headEnd/>
                <a:tailEnd/>
              </a:ln>
            </p:spPr>
            <p:txBody>
              <a:bodyPr/>
              <a:lstStyle/>
              <a:p>
                <a:endParaRPr lang="en-US"/>
              </a:p>
            </p:txBody>
          </p:sp>
          <p:sp>
            <p:nvSpPr>
              <p:cNvPr id="1604" name="Freeform 153"/>
              <p:cNvSpPr>
                <a:spLocks/>
              </p:cNvSpPr>
              <p:nvPr/>
            </p:nvSpPr>
            <p:spPr bwMode="auto">
              <a:xfrm>
                <a:off x="2859" y="802"/>
                <a:ext cx="160" cy="386"/>
              </a:xfrm>
              <a:custGeom>
                <a:avLst/>
                <a:gdLst>
                  <a:gd name="T0" fmla="*/ 798 w 801"/>
                  <a:gd name="T1" fmla="*/ 222 h 1933"/>
                  <a:gd name="T2" fmla="*/ 787 w 801"/>
                  <a:gd name="T3" fmla="*/ 348 h 1933"/>
                  <a:gd name="T4" fmla="*/ 765 w 801"/>
                  <a:gd name="T5" fmla="*/ 528 h 1933"/>
                  <a:gd name="T6" fmla="*/ 734 w 801"/>
                  <a:gd name="T7" fmla="*/ 744 h 1933"/>
                  <a:gd name="T8" fmla="*/ 702 w 801"/>
                  <a:gd name="T9" fmla="*/ 920 h 1933"/>
                  <a:gd name="T10" fmla="*/ 679 w 801"/>
                  <a:gd name="T11" fmla="*/ 1038 h 1933"/>
                  <a:gd name="T12" fmla="*/ 651 w 801"/>
                  <a:gd name="T13" fmla="*/ 1155 h 1933"/>
                  <a:gd name="T14" fmla="*/ 622 w 801"/>
                  <a:gd name="T15" fmla="*/ 1272 h 1933"/>
                  <a:gd name="T16" fmla="*/ 590 w 801"/>
                  <a:gd name="T17" fmla="*/ 1380 h 1933"/>
                  <a:gd name="T18" fmla="*/ 555 w 801"/>
                  <a:gd name="T19" fmla="*/ 1482 h 1933"/>
                  <a:gd name="T20" fmla="*/ 516 w 801"/>
                  <a:gd name="T21" fmla="*/ 1576 h 1933"/>
                  <a:gd name="T22" fmla="*/ 476 w 801"/>
                  <a:gd name="T23" fmla="*/ 1656 h 1933"/>
                  <a:gd name="T24" fmla="*/ 433 w 801"/>
                  <a:gd name="T25" fmla="*/ 1723 h 1933"/>
                  <a:gd name="T26" fmla="*/ 390 w 801"/>
                  <a:gd name="T27" fmla="*/ 1781 h 1933"/>
                  <a:gd name="T28" fmla="*/ 347 w 801"/>
                  <a:gd name="T29" fmla="*/ 1829 h 1933"/>
                  <a:gd name="T30" fmla="*/ 306 w 801"/>
                  <a:gd name="T31" fmla="*/ 1868 h 1933"/>
                  <a:gd name="T32" fmla="*/ 266 w 801"/>
                  <a:gd name="T33" fmla="*/ 1897 h 1933"/>
                  <a:gd name="T34" fmla="*/ 227 w 801"/>
                  <a:gd name="T35" fmla="*/ 1918 h 1933"/>
                  <a:gd name="T36" fmla="*/ 189 w 801"/>
                  <a:gd name="T37" fmla="*/ 1929 h 1933"/>
                  <a:gd name="T38" fmla="*/ 155 w 801"/>
                  <a:gd name="T39" fmla="*/ 1933 h 1933"/>
                  <a:gd name="T40" fmla="*/ 123 w 801"/>
                  <a:gd name="T41" fmla="*/ 1927 h 1933"/>
                  <a:gd name="T42" fmla="*/ 95 w 801"/>
                  <a:gd name="T43" fmla="*/ 1913 h 1933"/>
                  <a:gd name="T44" fmla="*/ 68 w 801"/>
                  <a:gd name="T45" fmla="*/ 1891 h 1933"/>
                  <a:gd name="T46" fmla="*/ 46 w 801"/>
                  <a:gd name="T47" fmla="*/ 1859 h 1933"/>
                  <a:gd name="T48" fmla="*/ 29 w 801"/>
                  <a:gd name="T49" fmla="*/ 1821 h 1933"/>
                  <a:gd name="T50" fmla="*/ 15 w 801"/>
                  <a:gd name="T51" fmla="*/ 1775 h 1933"/>
                  <a:gd name="T52" fmla="*/ 5 w 801"/>
                  <a:gd name="T53" fmla="*/ 1720 h 1933"/>
                  <a:gd name="T54" fmla="*/ 1 w 801"/>
                  <a:gd name="T55" fmla="*/ 1656 h 1933"/>
                  <a:gd name="T56" fmla="*/ 2 w 801"/>
                  <a:gd name="T57" fmla="*/ 1586 h 1933"/>
                  <a:gd name="T58" fmla="*/ 12 w 801"/>
                  <a:gd name="T59" fmla="*/ 1505 h 1933"/>
                  <a:gd name="T60" fmla="*/ 31 w 801"/>
                  <a:gd name="T61" fmla="*/ 1415 h 1933"/>
                  <a:gd name="T62" fmla="*/ 56 w 801"/>
                  <a:gd name="T63" fmla="*/ 1318 h 1933"/>
                  <a:gd name="T64" fmla="*/ 86 w 801"/>
                  <a:gd name="T65" fmla="*/ 1213 h 1933"/>
                  <a:gd name="T66" fmla="*/ 121 w 801"/>
                  <a:gd name="T67" fmla="*/ 1104 h 1933"/>
                  <a:gd name="T68" fmla="*/ 179 w 801"/>
                  <a:gd name="T69" fmla="*/ 936 h 1933"/>
                  <a:gd name="T70" fmla="*/ 267 w 801"/>
                  <a:gd name="T71" fmla="*/ 710 h 1933"/>
                  <a:gd name="T72" fmla="*/ 355 w 801"/>
                  <a:gd name="T73" fmla="*/ 496 h 1933"/>
                  <a:gd name="T74" fmla="*/ 438 w 801"/>
                  <a:gd name="T75" fmla="*/ 308 h 1933"/>
                  <a:gd name="T76" fmla="*/ 506 w 801"/>
                  <a:gd name="T77" fmla="*/ 157 h 1933"/>
                  <a:gd name="T78" fmla="*/ 546 w 801"/>
                  <a:gd name="T79" fmla="*/ 77 h 1933"/>
                  <a:gd name="T80" fmla="*/ 570 w 801"/>
                  <a:gd name="T81" fmla="*/ 41 h 1933"/>
                  <a:gd name="T82" fmla="*/ 594 w 801"/>
                  <a:gd name="T83" fmla="*/ 17 h 1933"/>
                  <a:gd name="T84" fmla="*/ 619 w 801"/>
                  <a:gd name="T85" fmla="*/ 3 h 1933"/>
                  <a:gd name="T86" fmla="*/ 641 w 801"/>
                  <a:gd name="T87" fmla="*/ 0 h 1933"/>
                  <a:gd name="T88" fmla="*/ 664 w 801"/>
                  <a:gd name="T89" fmla="*/ 5 h 1933"/>
                  <a:gd name="T90" fmla="*/ 685 w 801"/>
                  <a:gd name="T91" fmla="*/ 16 h 1933"/>
                  <a:gd name="T92" fmla="*/ 706 w 801"/>
                  <a:gd name="T93" fmla="*/ 32 h 1933"/>
                  <a:gd name="T94" fmla="*/ 734 w 801"/>
                  <a:gd name="T95" fmla="*/ 63 h 1933"/>
                  <a:gd name="T96" fmla="*/ 765 w 801"/>
                  <a:gd name="T97" fmla="*/ 111 h 1933"/>
                  <a:gd name="T98" fmla="*/ 795 w 801"/>
                  <a:gd name="T99" fmla="*/ 169 h 19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01"/>
                  <a:gd name="T151" fmla="*/ 0 h 1933"/>
                  <a:gd name="T152" fmla="*/ 801 w 801"/>
                  <a:gd name="T153" fmla="*/ 1933 h 19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01" h="1933">
                    <a:moveTo>
                      <a:pt x="801" y="184"/>
                    </a:moveTo>
                    <a:lnTo>
                      <a:pt x="798" y="222"/>
                    </a:lnTo>
                    <a:lnTo>
                      <a:pt x="793" y="277"/>
                    </a:lnTo>
                    <a:lnTo>
                      <a:pt x="787" y="348"/>
                    </a:lnTo>
                    <a:lnTo>
                      <a:pt x="777" y="432"/>
                    </a:lnTo>
                    <a:lnTo>
                      <a:pt x="765" y="528"/>
                    </a:lnTo>
                    <a:lnTo>
                      <a:pt x="751" y="633"/>
                    </a:lnTo>
                    <a:lnTo>
                      <a:pt x="734" y="744"/>
                    </a:lnTo>
                    <a:lnTo>
                      <a:pt x="714" y="860"/>
                    </a:lnTo>
                    <a:lnTo>
                      <a:pt x="702" y="920"/>
                    </a:lnTo>
                    <a:lnTo>
                      <a:pt x="690" y="978"/>
                    </a:lnTo>
                    <a:lnTo>
                      <a:pt x="679" y="1038"/>
                    </a:lnTo>
                    <a:lnTo>
                      <a:pt x="665" y="1097"/>
                    </a:lnTo>
                    <a:lnTo>
                      <a:pt x="651" y="1155"/>
                    </a:lnTo>
                    <a:lnTo>
                      <a:pt x="637" y="1214"/>
                    </a:lnTo>
                    <a:lnTo>
                      <a:pt x="622" y="1272"/>
                    </a:lnTo>
                    <a:lnTo>
                      <a:pt x="606" y="1326"/>
                    </a:lnTo>
                    <a:lnTo>
                      <a:pt x="590" y="1380"/>
                    </a:lnTo>
                    <a:lnTo>
                      <a:pt x="573" y="1433"/>
                    </a:lnTo>
                    <a:lnTo>
                      <a:pt x="555" y="1482"/>
                    </a:lnTo>
                    <a:lnTo>
                      <a:pt x="536" y="1531"/>
                    </a:lnTo>
                    <a:lnTo>
                      <a:pt x="516" y="1576"/>
                    </a:lnTo>
                    <a:lnTo>
                      <a:pt x="496" y="1617"/>
                    </a:lnTo>
                    <a:lnTo>
                      <a:pt x="476" y="1656"/>
                    </a:lnTo>
                    <a:lnTo>
                      <a:pt x="455" y="1691"/>
                    </a:lnTo>
                    <a:lnTo>
                      <a:pt x="433" y="1723"/>
                    </a:lnTo>
                    <a:lnTo>
                      <a:pt x="412" y="1753"/>
                    </a:lnTo>
                    <a:lnTo>
                      <a:pt x="390" y="1781"/>
                    </a:lnTo>
                    <a:lnTo>
                      <a:pt x="368" y="1806"/>
                    </a:lnTo>
                    <a:lnTo>
                      <a:pt x="347" y="1829"/>
                    </a:lnTo>
                    <a:lnTo>
                      <a:pt x="327" y="1849"/>
                    </a:lnTo>
                    <a:lnTo>
                      <a:pt x="306" y="1868"/>
                    </a:lnTo>
                    <a:lnTo>
                      <a:pt x="286" y="1883"/>
                    </a:lnTo>
                    <a:lnTo>
                      <a:pt x="266" y="1897"/>
                    </a:lnTo>
                    <a:lnTo>
                      <a:pt x="246" y="1909"/>
                    </a:lnTo>
                    <a:lnTo>
                      <a:pt x="227" y="1918"/>
                    </a:lnTo>
                    <a:lnTo>
                      <a:pt x="208" y="1926"/>
                    </a:lnTo>
                    <a:lnTo>
                      <a:pt x="189" y="1929"/>
                    </a:lnTo>
                    <a:lnTo>
                      <a:pt x="172" y="1932"/>
                    </a:lnTo>
                    <a:lnTo>
                      <a:pt x="155" y="1933"/>
                    </a:lnTo>
                    <a:lnTo>
                      <a:pt x="138" y="1931"/>
                    </a:lnTo>
                    <a:lnTo>
                      <a:pt x="123" y="1927"/>
                    </a:lnTo>
                    <a:lnTo>
                      <a:pt x="108" y="1922"/>
                    </a:lnTo>
                    <a:lnTo>
                      <a:pt x="95" y="1913"/>
                    </a:lnTo>
                    <a:lnTo>
                      <a:pt x="81" y="1903"/>
                    </a:lnTo>
                    <a:lnTo>
                      <a:pt x="68" y="1891"/>
                    </a:lnTo>
                    <a:lnTo>
                      <a:pt x="57" y="1877"/>
                    </a:lnTo>
                    <a:lnTo>
                      <a:pt x="46" y="1859"/>
                    </a:lnTo>
                    <a:lnTo>
                      <a:pt x="37" y="1842"/>
                    </a:lnTo>
                    <a:lnTo>
                      <a:pt x="29" y="1821"/>
                    </a:lnTo>
                    <a:lnTo>
                      <a:pt x="21" y="1798"/>
                    </a:lnTo>
                    <a:lnTo>
                      <a:pt x="15" y="1775"/>
                    </a:lnTo>
                    <a:lnTo>
                      <a:pt x="9" y="1747"/>
                    </a:lnTo>
                    <a:lnTo>
                      <a:pt x="5" y="1720"/>
                    </a:lnTo>
                    <a:lnTo>
                      <a:pt x="2" y="1688"/>
                    </a:lnTo>
                    <a:lnTo>
                      <a:pt x="1" y="1656"/>
                    </a:lnTo>
                    <a:lnTo>
                      <a:pt x="0" y="1622"/>
                    </a:lnTo>
                    <a:lnTo>
                      <a:pt x="2" y="1586"/>
                    </a:lnTo>
                    <a:lnTo>
                      <a:pt x="6" y="1547"/>
                    </a:lnTo>
                    <a:lnTo>
                      <a:pt x="12" y="1505"/>
                    </a:lnTo>
                    <a:lnTo>
                      <a:pt x="21" y="1461"/>
                    </a:lnTo>
                    <a:lnTo>
                      <a:pt x="31" y="1415"/>
                    </a:lnTo>
                    <a:lnTo>
                      <a:pt x="42" y="1368"/>
                    </a:lnTo>
                    <a:lnTo>
                      <a:pt x="56" y="1318"/>
                    </a:lnTo>
                    <a:lnTo>
                      <a:pt x="70" y="1265"/>
                    </a:lnTo>
                    <a:lnTo>
                      <a:pt x="86" y="1213"/>
                    </a:lnTo>
                    <a:lnTo>
                      <a:pt x="102" y="1159"/>
                    </a:lnTo>
                    <a:lnTo>
                      <a:pt x="121" y="1104"/>
                    </a:lnTo>
                    <a:lnTo>
                      <a:pt x="140" y="1048"/>
                    </a:lnTo>
                    <a:lnTo>
                      <a:pt x="179" y="936"/>
                    </a:lnTo>
                    <a:lnTo>
                      <a:pt x="223" y="822"/>
                    </a:lnTo>
                    <a:lnTo>
                      <a:pt x="267" y="710"/>
                    </a:lnTo>
                    <a:lnTo>
                      <a:pt x="312" y="601"/>
                    </a:lnTo>
                    <a:lnTo>
                      <a:pt x="355" y="496"/>
                    </a:lnTo>
                    <a:lnTo>
                      <a:pt x="398" y="398"/>
                    </a:lnTo>
                    <a:lnTo>
                      <a:pt x="438" y="308"/>
                    </a:lnTo>
                    <a:lnTo>
                      <a:pt x="474" y="227"/>
                    </a:lnTo>
                    <a:lnTo>
                      <a:pt x="506" y="157"/>
                    </a:lnTo>
                    <a:lnTo>
                      <a:pt x="534" y="100"/>
                    </a:lnTo>
                    <a:lnTo>
                      <a:pt x="546" y="77"/>
                    </a:lnTo>
                    <a:lnTo>
                      <a:pt x="558" y="57"/>
                    </a:lnTo>
                    <a:lnTo>
                      <a:pt x="570" y="41"/>
                    </a:lnTo>
                    <a:lnTo>
                      <a:pt x="583" y="27"/>
                    </a:lnTo>
                    <a:lnTo>
                      <a:pt x="594" y="17"/>
                    </a:lnTo>
                    <a:lnTo>
                      <a:pt x="606" y="8"/>
                    </a:lnTo>
                    <a:lnTo>
                      <a:pt x="619" y="3"/>
                    </a:lnTo>
                    <a:lnTo>
                      <a:pt x="630" y="1"/>
                    </a:lnTo>
                    <a:lnTo>
                      <a:pt x="641" y="0"/>
                    </a:lnTo>
                    <a:lnTo>
                      <a:pt x="652" y="1"/>
                    </a:lnTo>
                    <a:lnTo>
                      <a:pt x="664" y="5"/>
                    </a:lnTo>
                    <a:lnTo>
                      <a:pt x="675" y="10"/>
                    </a:lnTo>
                    <a:lnTo>
                      <a:pt x="685" y="16"/>
                    </a:lnTo>
                    <a:lnTo>
                      <a:pt x="696" y="23"/>
                    </a:lnTo>
                    <a:lnTo>
                      <a:pt x="706" y="32"/>
                    </a:lnTo>
                    <a:lnTo>
                      <a:pt x="716" y="42"/>
                    </a:lnTo>
                    <a:lnTo>
                      <a:pt x="734" y="63"/>
                    </a:lnTo>
                    <a:lnTo>
                      <a:pt x="750" y="87"/>
                    </a:lnTo>
                    <a:lnTo>
                      <a:pt x="765" y="111"/>
                    </a:lnTo>
                    <a:lnTo>
                      <a:pt x="777" y="133"/>
                    </a:lnTo>
                    <a:lnTo>
                      <a:pt x="795" y="169"/>
                    </a:lnTo>
                    <a:lnTo>
                      <a:pt x="801" y="184"/>
                    </a:lnTo>
                    <a:close/>
                  </a:path>
                </a:pathLst>
              </a:custGeom>
              <a:noFill/>
              <a:ln w="3175">
                <a:solidFill>
                  <a:srgbClr val="1F1A17"/>
                </a:solidFill>
                <a:round/>
                <a:headEnd/>
                <a:tailEnd/>
              </a:ln>
            </p:spPr>
            <p:txBody>
              <a:bodyPr/>
              <a:lstStyle/>
              <a:p>
                <a:endParaRPr lang="en-US"/>
              </a:p>
            </p:txBody>
          </p:sp>
          <p:sp>
            <p:nvSpPr>
              <p:cNvPr id="1605" name="Freeform 154"/>
              <p:cNvSpPr>
                <a:spLocks/>
              </p:cNvSpPr>
              <p:nvPr/>
            </p:nvSpPr>
            <p:spPr bwMode="auto">
              <a:xfrm>
                <a:off x="2976" y="811"/>
                <a:ext cx="32" cy="95"/>
              </a:xfrm>
              <a:custGeom>
                <a:avLst/>
                <a:gdLst>
                  <a:gd name="T0" fmla="*/ 153 w 159"/>
                  <a:gd name="T1" fmla="*/ 67 h 473"/>
                  <a:gd name="T2" fmla="*/ 139 w 159"/>
                  <a:gd name="T3" fmla="*/ 91 h 473"/>
                  <a:gd name="T4" fmla="*/ 124 w 159"/>
                  <a:gd name="T5" fmla="*/ 119 h 473"/>
                  <a:gd name="T6" fmla="*/ 108 w 159"/>
                  <a:gd name="T7" fmla="*/ 150 h 473"/>
                  <a:gd name="T8" fmla="*/ 92 w 159"/>
                  <a:gd name="T9" fmla="*/ 181 h 473"/>
                  <a:gd name="T10" fmla="*/ 77 w 159"/>
                  <a:gd name="T11" fmla="*/ 214 h 473"/>
                  <a:gd name="T12" fmla="*/ 63 w 159"/>
                  <a:gd name="T13" fmla="*/ 246 h 473"/>
                  <a:gd name="T14" fmla="*/ 52 w 159"/>
                  <a:gd name="T15" fmla="*/ 276 h 473"/>
                  <a:gd name="T16" fmla="*/ 44 w 159"/>
                  <a:gd name="T17" fmla="*/ 304 h 473"/>
                  <a:gd name="T18" fmla="*/ 38 w 159"/>
                  <a:gd name="T19" fmla="*/ 337 h 473"/>
                  <a:gd name="T20" fmla="*/ 29 w 159"/>
                  <a:gd name="T21" fmla="*/ 379 h 473"/>
                  <a:gd name="T22" fmla="*/ 18 w 159"/>
                  <a:gd name="T23" fmla="*/ 420 h 473"/>
                  <a:gd name="T24" fmla="*/ 8 w 159"/>
                  <a:gd name="T25" fmla="*/ 455 h 473"/>
                  <a:gd name="T26" fmla="*/ 5 w 159"/>
                  <a:gd name="T27" fmla="*/ 466 h 473"/>
                  <a:gd name="T28" fmla="*/ 2 w 159"/>
                  <a:gd name="T29" fmla="*/ 472 h 473"/>
                  <a:gd name="T30" fmla="*/ 1 w 159"/>
                  <a:gd name="T31" fmla="*/ 473 h 473"/>
                  <a:gd name="T32" fmla="*/ 0 w 159"/>
                  <a:gd name="T33" fmla="*/ 472 h 473"/>
                  <a:gd name="T34" fmla="*/ 0 w 159"/>
                  <a:gd name="T35" fmla="*/ 471 h 473"/>
                  <a:gd name="T36" fmla="*/ 0 w 159"/>
                  <a:gd name="T37" fmla="*/ 466 h 473"/>
                  <a:gd name="T38" fmla="*/ 6 w 159"/>
                  <a:gd name="T39" fmla="*/ 427 h 473"/>
                  <a:gd name="T40" fmla="*/ 21 w 159"/>
                  <a:gd name="T41" fmla="*/ 349 h 473"/>
                  <a:gd name="T42" fmla="*/ 28 w 159"/>
                  <a:gd name="T43" fmla="*/ 300 h 473"/>
                  <a:gd name="T44" fmla="*/ 36 w 159"/>
                  <a:gd name="T45" fmla="*/ 256 h 473"/>
                  <a:gd name="T46" fmla="*/ 41 w 159"/>
                  <a:gd name="T47" fmla="*/ 218 h 473"/>
                  <a:gd name="T48" fmla="*/ 46 w 159"/>
                  <a:gd name="T49" fmla="*/ 183 h 473"/>
                  <a:gd name="T50" fmla="*/ 48 w 159"/>
                  <a:gd name="T51" fmla="*/ 151 h 473"/>
                  <a:gd name="T52" fmla="*/ 51 w 159"/>
                  <a:gd name="T53" fmla="*/ 124 h 473"/>
                  <a:gd name="T54" fmla="*/ 52 w 159"/>
                  <a:gd name="T55" fmla="*/ 100 h 473"/>
                  <a:gd name="T56" fmla="*/ 53 w 159"/>
                  <a:gd name="T57" fmla="*/ 79 h 473"/>
                  <a:gd name="T58" fmla="*/ 52 w 159"/>
                  <a:gd name="T59" fmla="*/ 47 h 473"/>
                  <a:gd name="T60" fmla="*/ 49 w 159"/>
                  <a:gd name="T61" fmla="*/ 25 h 473"/>
                  <a:gd name="T62" fmla="*/ 47 w 159"/>
                  <a:gd name="T63" fmla="*/ 10 h 473"/>
                  <a:gd name="T64" fmla="*/ 44 w 159"/>
                  <a:gd name="T65" fmla="*/ 3 h 473"/>
                  <a:gd name="T66" fmla="*/ 46 w 159"/>
                  <a:gd name="T67" fmla="*/ 2 h 473"/>
                  <a:gd name="T68" fmla="*/ 49 w 159"/>
                  <a:gd name="T69" fmla="*/ 0 h 473"/>
                  <a:gd name="T70" fmla="*/ 56 w 159"/>
                  <a:gd name="T71" fmla="*/ 0 h 473"/>
                  <a:gd name="T72" fmla="*/ 64 w 159"/>
                  <a:gd name="T73" fmla="*/ 0 h 473"/>
                  <a:gd name="T74" fmla="*/ 86 w 159"/>
                  <a:gd name="T75" fmla="*/ 3 h 473"/>
                  <a:gd name="T76" fmla="*/ 111 w 159"/>
                  <a:gd name="T77" fmla="*/ 9 h 473"/>
                  <a:gd name="T78" fmla="*/ 122 w 159"/>
                  <a:gd name="T79" fmla="*/ 13 h 473"/>
                  <a:gd name="T80" fmla="*/ 133 w 159"/>
                  <a:gd name="T81" fmla="*/ 18 h 473"/>
                  <a:gd name="T82" fmla="*/ 143 w 159"/>
                  <a:gd name="T83" fmla="*/ 24 h 473"/>
                  <a:gd name="T84" fmla="*/ 151 w 159"/>
                  <a:gd name="T85" fmla="*/ 30 h 473"/>
                  <a:gd name="T86" fmla="*/ 153 w 159"/>
                  <a:gd name="T87" fmla="*/ 34 h 473"/>
                  <a:gd name="T88" fmla="*/ 156 w 159"/>
                  <a:gd name="T89" fmla="*/ 38 h 473"/>
                  <a:gd name="T90" fmla="*/ 158 w 159"/>
                  <a:gd name="T91" fmla="*/ 43 h 473"/>
                  <a:gd name="T92" fmla="*/ 158 w 159"/>
                  <a:gd name="T93" fmla="*/ 47 h 473"/>
                  <a:gd name="T94" fmla="*/ 159 w 159"/>
                  <a:gd name="T95" fmla="*/ 52 h 473"/>
                  <a:gd name="T96" fmla="*/ 158 w 159"/>
                  <a:gd name="T97" fmla="*/ 57 h 473"/>
                  <a:gd name="T98" fmla="*/ 157 w 159"/>
                  <a:gd name="T99" fmla="*/ 62 h 473"/>
                  <a:gd name="T100" fmla="*/ 153 w 159"/>
                  <a:gd name="T101" fmla="*/ 67 h 4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9"/>
                  <a:gd name="T154" fmla="*/ 0 h 473"/>
                  <a:gd name="T155" fmla="*/ 159 w 159"/>
                  <a:gd name="T156" fmla="*/ 473 h 4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9" h="473">
                    <a:moveTo>
                      <a:pt x="153" y="67"/>
                    </a:moveTo>
                    <a:lnTo>
                      <a:pt x="139" y="91"/>
                    </a:lnTo>
                    <a:lnTo>
                      <a:pt x="124" y="119"/>
                    </a:lnTo>
                    <a:lnTo>
                      <a:pt x="108" y="150"/>
                    </a:lnTo>
                    <a:lnTo>
                      <a:pt x="92" y="181"/>
                    </a:lnTo>
                    <a:lnTo>
                      <a:pt x="77" y="214"/>
                    </a:lnTo>
                    <a:lnTo>
                      <a:pt x="63" y="246"/>
                    </a:lnTo>
                    <a:lnTo>
                      <a:pt x="52" y="276"/>
                    </a:lnTo>
                    <a:lnTo>
                      <a:pt x="44" y="304"/>
                    </a:lnTo>
                    <a:lnTo>
                      <a:pt x="38" y="337"/>
                    </a:lnTo>
                    <a:lnTo>
                      <a:pt x="29" y="379"/>
                    </a:lnTo>
                    <a:lnTo>
                      <a:pt x="18" y="420"/>
                    </a:lnTo>
                    <a:lnTo>
                      <a:pt x="8" y="455"/>
                    </a:lnTo>
                    <a:lnTo>
                      <a:pt x="5" y="466"/>
                    </a:lnTo>
                    <a:lnTo>
                      <a:pt x="2" y="472"/>
                    </a:lnTo>
                    <a:lnTo>
                      <a:pt x="1" y="473"/>
                    </a:lnTo>
                    <a:lnTo>
                      <a:pt x="0" y="472"/>
                    </a:lnTo>
                    <a:lnTo>
                      <a:pt x="0" y="471"/>
                    </a:lnTo>
                    <a:lnTo>
                      <a:pt x="0" y="466"/>
                    </a:lnTo>
                    <a:lnTo>
                      <a:pt x="6" y="427"/>
                    </a:lnTo>
                    <a:lnTo>
                      <a:pt x="21" y="349"/>
                    </a:lnTo>
                    <a:lnTo>
                      <a:pt x="28" y="300"/>
                    </a:lnTo>
                    <a:lnTo>
                      <a:pt x="36" y="256"/>
                    </a:lnTo>
                    <a:lnTo>
                      <a:pt x="41" y="218"/>
                    </a:lnTo>
                    <a:lnTo>
                      <a:pt x="46" y="183"/>
                    </a:lnTo>
                    <a:lnTo>
                      <a:pt x="48" y="151"/>
                    </a:lnTo>
                    <a:lnTo>
                      <a:pt x="51" y="124"/>
                    </a:lnTo>
                    <a:lnTo>
                      <a:pt x="52" y="100"/>
                    </a:lnTo>
                    <a:lnTo>
                      <a:pt x="53" y="79"/>
                    </a:lnTo>
                    <a:lnTo>
                      <a:pt x="52" y="47"/>
                    </a:lnTo>
                    <a:lnTo>
                      <a:pt x="49" y="25"/>
                    </a:lnTo>
                    <a:lnTo>
                      <a:pt x="47" y="10"/>
                    </a:lnTo>
                    <a:lnTo>
                      <a:pt x="44" y="3"/>
                    </a:lnTo>
                    <a:lnTo>
                      <a:pt x="46" y="2"/>
                    </a:lnTo>
                    <a:lnTo>
                      <a:pt x="49" y="0"/>
                    </a:lnTo>
                    <a:lnTo>
                      <a:pt x="56" y="0"/>
                    </a:lnTo>
                    <a:lnTo>
                      <a:pt x="64" y="0"/>
                    </a:lnTo>
                    <a:lnTo>
                      <a:pt x="86" y="3"/>
                    </a:lnTo>
                    <a:lnTo>
                      <a:pt x="111" y="9"/>
                    </a:lnTo>
                    <a:lnTo>
                      <a:pt x="122" y="13"/>
                    </a:lnTo>
                    <a:lnTo>
                      <a:pt x="133" y="18"/>
                    </a:lnTo>
                    <a:lnTo>
                      <a:pt x="143" y="24"/>
                    </a:lnTo>
                    <a:lnTo>
                      <a:pt x="151" y="30"/>
                    </a:lnTo>
                    <a:lnTo>
                      <a:pt x="153" y="34"/>
                    </a:lnTo>
                    <a:lnTo>
                      <a:pt x="156" y="38"/>
                    </a:lnTo>
                    <a:lnTo>
                      <a:pt x="158" y="43"/>
                    </a:lnTo>
                    <a:lnTo>
                      <a:pt x="158" y="47"/>
                    </a:lnTo>
                    <a:lnTo>
                      <a:pt x="159" y="52"/>
                    </a:lnTo>
                    <a:lnTo>
                      <a:pt x="158" y="57"/>
                    </a:lnTo>
                    <a:lnTo>
                      <a:pt x="157" y="62"/>
                    </a:lnTo>
                    <a:lnTo>
                      <a:pt x="153" y="67"/>
                    </a:lnTo>
                    <a:close/>
                  </a:path>
                </a:pathLst>
              </a:custGeom>
              <a:solidFill>
                <a:srgbClr val="DFDDC9"/>
              </a:solidFill>
              <a:ln w="9525">
                <a:noFill/>
                <a:round/>
                <a:headEnd/>
                <a:tailEnd/>
              </a:ln>
            </p:spPr>
            <p:txBody>
              <a:bodyPr/>
              <a:lstStyle/>
              <a:p>
                <a:endParaRPr lang="en-US"/>
              </a:p>
            </p:txBody>
          </p:sp>
          <p:sp>
            <p:nvSpPr>
              <p:cNvPr id="1606" name="Freeform 155"/>
              <p:cNvSpPr>
                <a:spLocks/>
              </p:cNvSpPr>
              <p:nvPr/>
            </p:nvSpPr>
            <p:spPr bwMode="auto">
              <a:xfrm>
                <a:off x="2867" y="607"/>
                <a:ext cx="329" cy="237"/>
              </a:xfrm>
              <a:custGeom>
                <a:avLst/>
                <a:gdLst>
                  <a:gd name="T0" fmla="*/ 27 w 1648"/>
                  <a:gd name="T1" fmla="*/ 295 h 1185"/>
                  <a:gd name="T2" fmla="*/ 63 w 1648"/>
                  <a:gd name="T3" fmla="*/ 228 h 1185"/>
                  <a:gd name="T4" fmla="*/ 127 w 1648"/>
                  <a:gd name="T5" fmla="*/ 156 h 1185"/>
                  <a:gd name="T6" fmla="*/ 169 w 1648"/>
                  <a:gd name="T7" fmla="*/ 121 h 1185"/>
                  <a:gd name="T8" fmla="*/ 219 w 1648"/>
                  <a:gd name="T9" fmla="*/ 88 h 1185"/>
                  <a:gd name="T10" fmla="*/ 275 w 1648"/>
                  <a:gd name="T11" fmla="*/ 61 h 1185"/>
                  <a:gd name="T12" fmla="*/ 340 w 1648"/>
                  <a:gd name="T13" fmla="*/ 36 h 1185"/>
                  <a:gd name="T14" fmla="*/ 411 w 1648"/>
                  <a:gd name="T15" fmla="*/ 18 h 1185"/>
                  <a:gd name="T16" fmla="*/ 487 w 1648"/>
                  <a:gd name="T17" fmla="*/ 6 h 1185"/>
                  <a:gd name="T18" fmla="*/ 564 w 1648"/>
                  <a:gd name="T19" fmla="*/ 1 h 1185"/>
                  <a:gd name="T20" fmla="*/ 642 w 1648"/>
                  <a:gd name="T21" fmla="*/ 1 h 1185"/>
                  <a:gd name="T22" fmla="*/ 720 w 1648"/>
                  <a:gd name="T23" fmla="*/ 7 h 1185"/>
                  <a:gd name="T24" fmla="*/ 799 w 1648"/>
                  <a:gd name="T25" fmla="*/ 20 h 1185"/>
                  <a:gd name="T26" fmla="*/ 878 w 1648"/>
                  <a:gd name="T27" fmla="*/ 38 h 1185"/>
                  <a:gd name="T28" fmla="*/ 956 w 1648"/>
                  <a:gd name="T29" fmla="*/ 63 h 1185"/>
                  <a:gd name="T30" fmla="*/ 1036 w 1648"/>
                  <a:gd name="T31" fmla="*/ 96 h 1185"/>
                  <a:gd name="T32" fmla="*/ 1116 w 1648"/>
                  <a:gd name="T33" fmla="*/ 133 h 1185"/>
                  <a:gd name="T34" fmla="*/ 1196 w 1648"/>
                  <a:gd name="T35" fmla="*/ 179 h 1185"/>
                  <a:gd name="T36" fmla="*/ 1277 w 1648"/>
                  <a:gd name="T37" fmla="*/ 231 h 1185"/>
                  <a:gd name="T38" fmla="*/ 1351 w 1648"/>
                  <a:gd name="T39" fmla="*/ 288 h 1185"/>
                  <a:gd name="T40" fmla="*/ 1414 w 1648"/>
                  <a:gd name="T41" fmla="*/ 349 h 1185"/>
                  <a:gd name="T42" fmla="*/ 1469 w 1648"/>
                  <a:gd name="T43" fmla="*/ 412 h 1185"/>
                  <a:gd name="T44" fmla="*/ 1515 w 1648"/>
                  <a:gd name="T45" fmla="*/ 474 h 1185"/>
                  <a:gd name="T46" fmla="*/ 1553 w 1648"/>
                  <a:gd name="T47" fmla="*/ 536 h 1185"/>
                  <a:gd name="T48" fmla="*/ 1600 w 1648"/>
                  <a:gd name="T49" fmla="*/ 635 h 1185"/>
                  <a:gd name="T50" fmla="*/ 1634 w 1648"/>
                  <a:gd name="T51" fmla="*/ 740 h 1185"/>
                  <a:gd name="T52" fmla="*/ 1648 w 1648"/>
                  <a:gd name="T53" fmla="*/ 820 h 1185"/>
                  <a:gd name="T54" fmla="*/ 1646 w 1648"/>
                  <a:gd name="T55" fmla="*/ 888 h 1185"/>
                  <a:gd name="T56" fmla="*/ 1635 w 1648"/>
                  <a:gd name="T57" fmla="*/ 949 h 1185"/>
                  <a:gd name="T58" fmla="*/ 1615 w 1648"/>
                  <a:gd name="T59" fmla="*/ 1002 h 1185"/>
                  <a:gd name="T60" fmla="*/ 1585 w 1648"/>
                  <a:gd name="T61" fmla="*/ 1047 h 1185"/>
                  <a:gd name="T62" fmla="*/ 1549 w 1648"/>
                  <a:gd name="T63" fmla="*/ 1086 h 1185"/>
                  <a:gd name="T64" fmla="*/ 1504 w 1648"/>
                  <a:gd name="T65" fmla="*/ 1117 h 1185"/>
                  <a:gd name="T66" fmla="*/ 1454 w 1648"/>
                  <a:gd name="T67" fmla="*/ 1142 h 1185"/>
                  <a:gd name="T68" fmla="*/ 1397 w 1648"/>
                  <a:gd name="T69" fmla="*/ 1160 h 1185"/>
                  <a:gd name="T70" fmla="*/ 1336 w 1648"/>
                  <a:gd name="T71" fmla="*/ 1174 h 1185"/>
                  <a:gd name="T72" fmla="*/ 1222 w 1648"/>
                  <a:gd name="T73" fmla="*/ 1185 h 1185"/>
                  <a:gd name="T74" fmla="*/ 1086 w 1648"/>
                  <a:gd name="T75" fmla="*/ 1182 h 1185"/>
                  <a:gd name="T76" fmla="*/ 963 w 1648"/>
                  <a:gd name="T77" fmla="*/ 1169 h 1185"/>
                  <a:gd name="T78" fmla="*/ 849 w 1648"/>
                  <a:gd name="T79" fmla="*/ 1149 h 1185"/>
                  <a:gd name="T80" fmla="*/ 749 w 1648"/>
                  <a:gd name="T81" fmla="*/ 1123 h 1185"/>
                  <a:gd name="T82" fmla="*/ 661 w 1648"/>
                  <a:gd name="T83" fmla="*/ 1092 h 1185"/>
                  <a:gd name="T84" fmla="*/ 574 w 1648"/>
                  <a:gd name="T85" fmla="*/ 1052 h 1185"/>
                  <a:gd name="T86" fmla="*/ 460 w 1648"/>
                  <a:gd name="T87" fmla="*/ 989 h 1185"/>
                  <a:gd name="T88" fmla="*/ 332 w 1648"/>
                  <a:gd name="T89" fmla="*/ 910 h 1185"/>
                  <a:gd name="T90" fmla="*/ 230 w 1648"/>
                  <a:gd name="T91" fmla="*/ 830 h 1185"/>
                  <a:gd name="T92" fmla="*/ 173 w 1648"/>
                  <a:gd name="T93" fmla="*/ 778 h 1185"/>
                  <a:gd name="T94" fmla="*/ 123 w 1648"/>
                  <a:gd name="T95" fmla="*/ 724 h 1185"/>
                  <a:gd name="T96" fmla="*/ 83 w 1648"/>
                  <a:gd name="T97" fmla="*/ 666 h 1185"/>
                  <a:gd name="T98" fmla="*/ 44 w 1648"/>
                  <a:gd name="T99" fmla="*/ 589 h 1185"/>
                  <a:gd name="T100" fmla="*/ 10 w 1648"/>
                  <a:gd name="T101" fmla="*/ 493 h 1185"/>
                  <a:gd name="T102" fmla="*/ 0 w 1648"/>
                  <a:gd name="T103" fmla="*/ 422 h 1185"/>
                  <a:gd name="T104" fmla="*/ 3 w 1648"/>
                  <a:gd name="T105" fmla="*/ 373 h 1185"/>
                  <a:gd name="T106" fmla="*/ 14 w 1648"/>
                  <a:gd name="T107" fmla="*/ 339 h 11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8"/>
                  <a:gd name="T163" fmla="*/ 0 h 1185"/>
                  <a:gd name="T164" fmla="*/ 1648 w 1648"/>
                  <a:gd name="T165" fmla="*/ 1185 h 11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8" h="1185">
                    <a:moveTo>
                      <a:pt x="17" y="334"/>
                    </a:moveTo>
                    <a:lnTo>
                      <a:pt x="20" y="317"/>
                    </a:lnTo>
                    <a:lnTo>
                      <a:pt x="27" y="295"/>
                    </a:lnTo>
                    <a:lnTo>
                      <a:pt x="35" y="274"/>
                    </a:lnTo>
                    <a:lnTo>
                      <a:pt x="48" y="252"/>
                    </a:lnTo>
                    <a:lnTo>
                      <a:pt x="63" y="228"/>
                    </a:lnTo>
                    <a:lnTo>
                      <a:pt x="82" y="203"/>
                    </a:lnTo>
                    <a:lnTo>
                      <a:pt x="103" y="179"/>
                    </a:lnTo>
                    <a:lnTo>
                      <a:pt x="127" y="156"/>
                    </a:lnTo>
                    <a:lnTo>
                      <a:pt x="140" y="144"/>
                    </a:lnTo>
                    <a:lnTo>
                      <a:pt x="154" y="132"/>
                    </a:lnTo>
                    <a:lnTo>
                      <a:pt x="169" y="121"/>
                    </a:lnTo>
                    <a:lnTo>
                      <a:pt x="185" y="109"/>
                    </a:lnTo>
                    <a:lnTo>
                      <a:pt x="201" y="100"/>
                    </a:lnTo>
                    <a:lnTo>
                      <a:pt x="219" y="88"/>
                    </a:lnTo>
                    <a:lnTo>
                      <a:pt x="236" y="78"/>
                    </a:lnTo>
                    <a:lnTo>
                      <a:pt x="256" y="70"/>
                    </a:lnTo>
                    <a:lnTo>
                      <a:pt x="275" y="61"/>
                    </a:lnTo>
                    <a:lnTo>
                      <a:pt x="296" y="52"/>
                    </a:lnTo>
                    <a:lnTo>
                      <a:pt x="317" y="43"/>
                    </a:lnTo>
                    <a:lnTo>
                      <a:pt x="340" y="36"/>
                    </a:lnTo>
                    <a:lnTo>
                      <a:pt x="362" y="30"/>
                    </a:lnTo>
                    <a:lnTo>
                      <a:pt x="386" y="23"/>
                    </a:lnTo>
                    <a:lnTo>
                      <a:pt x="411" y="18"/>
                    </a:lnTo>
                    <a:lnTo>
                      <a:pt x="437" y="13"/>
                    </a:lnTo>
                    <a:lnTo>
                      <a:pt x="462" y="10"/>
                    </a:lnTo>
                    <a:lnTo>
                      <a:pt x="487" y="6"/>
                    </a:lnTo>
                    <a:lnTo>
                      <a:pt x="513" y="3"/>
                    </a:lnTo>
                    <a:lnTo>
                      <a:pt x="540" y="2"/>
                    </a:lnTo>
                    <a:lnTo>
                      <a:pt x="564" y="1"/>
                    </a:lnTo>
                    <a:lnTo>
                      <a:pt x="591" y="0"/>
                    </a:lnTo>
                    <a:lnTo>
                      <a:pt x="617" y="0"/>
                    </a:lnTo>
                    <a:lnTo>
                      <a:pt x="642" y="1"/>
                    </a:lnTo>
                    <a:lnTo>
                      <a:pt x="668" y="2"/>
                    </a:lnTo>
                    <a:lnTo>
                      <a:pt x="694" y="5"/>
                    </a:lnTo>
                    <a:lnTo>
                      <a:pt x="720" y="7"/>
                    </a:lnTo>
                    <a:lnTo>
                      <a:pt x="747" y="11"/>
                    </a:lnTo>
                    <a:lnTo>
                      <a:pt x="773" y="15"/>
                    </a:lnTo>
                    <a:lnTo>
                      <a:pt x="799" y="20"/>
                    </a:lnTo>
                    <a:lnTo>
                      <a:pt x="825" y="25"/>
                    </a:lnTo>
                    <a:lnTo>
                      <a:pt x="851" y="31"/>
                    </a:lnTo>
                    <a:lnTo>
                      <a:pt x="878" y="38"/>
                    </a:lnTo>
                    <a:lnTo>
                      <a:pt x="904" y="46"/>
                    </a:lnTo>
                    <a:lnTo>
                      <a:pt x="930" y="55"/>
                    </a:lnTo>
                    <a:lnTo>
                      <a:pt x="956" y="63"/>
                    </a:lnTo>
                    <a:lnTo>
                      <a:pt x="983" y="73"/>
                    </a:lnTo>
                    <a:lnTo>
                      <a:pt x="1010" y="85"/>
                    </a:lnTo>
                    <a:lnTo>
                      <a:pt x="1036" y="96"/>
                    </a:lnTo>
                    <a:lnTo>
                      <a:pt x="1062" y="107"/>
                    </a:lnTo>
                    <a:lnTo>
                      <a:pt x="1090" y="121"/>
                    </a:lnTo>
                    <a:lnTo>
                      <a:pt x="1116" y="133"/>
                    </a:lnTo>
                    <a:lnTo>
                      <a:pt x="1142" y="148"/>
                    </a:lnTo>
                    <a:lnTo>
                      <a:pt x="1170" y="163"/>
                    </a:lnTo>
                    <a:lnTo>
                      <a:pt x="1196" y="179"/>
                    </a:lnTo>
                    <a:lnTo>
                      <a:pt x="1223" y="196"/>
                    </a:lnTo>
                    <a:lnTo>
                      <a:pt x="1250" y="213"/>
                    </a:lnTo>
                    <a:lnTo>
                      <a:pt x="1277" y="231"/>
                    </a:lnTo>
                    <a:lnTo>
                      <a:pt x="1302" y="249"/>
                    </a:lnTo>
                    <a:lnTo>
                      <a:pt x="1327" y="269"/>
                    </a:lnTo>
                    <a:lnTo>
                      <a:pt x="1351" y="288"/>
                    </a:lnTo>
                    <a:lnTo>
                      <a:pt x="1373" y="308"/>
                    </a:lnTo>
                    <a:lnTo>
                      <a:pt x="1394" y="328"/>
                    </a:lnTo>
                    <a:lnTo>
                      <a:pt x="1414" y="349"/>
                    </a:lnTo>
                    <a:lnTo>
                      <a:pt x="1434" y="369"/>
                    </a:lnTo>
                    <a:lnTo>
                      <a:pt x="1452" y="390"/>
                    </a:lnTo>
                    <a:lnTo>
                      <a:pt x="1469" y="412"/>
                    </a:lnTo>
                    <a:lnTo>
                      <a:pt x="1485" y="432"/>
                    </a:lnTo>
                    <a:lnTo>
                      <a:pt x="1500" y="453"/>
                    </a:lnTo>
                    <a:lnTo>
                      <a:pt x="1515" y="474"/>
                    </a:lnTo>
                    <a:lnTo>
                      <a:pt x="1529" y="495"/>
                    </a:lnTo>
                    <a:lnTo>
                      <a:pt x="1542" y="515"/>
                    </a:lnTo>
                    <a:lnTo>
                      <a:pt x="1553" y="536"/>
                    </a:lnTo>
                    <a:lnTo>
                      <a:pt x="1564" y="556"/>
                    </a:lnTo>
                    <a:lnTo>
                      <a:pt x="1583" y="596"/>
                    </a:lnTo>
                    <a:lnTo>
                      <a:pt x="1600" y="635"/>
                    </a:lnTo>
                    <a:lnTo>
                      <a:pt x="1614" y="672"/>
                    </a:lnTo>
                    <a:lnTo>
                      <a:pt x="1625" y="707"/>
                    </a:lnTo>
                    <a:lnTo>
                      <a:pt x="1634" y="740"/>
                    </a:lnTo>
                    <a:lnTo>
                      <a:pt x="1640" y="770"/>
                    </a:lnTo>
                    <a:lnTo>
                      <a:pt x="1644" y="796"/>
                    </a:lnTo>
                    <a:lnTo>
                      <a:pt x="1648" y="820"/>
                    </a:lnTo>
                    <a:lnTo>
                      <a:pt x="1648" y="843"/>
                    </a:lnTo>
                    <a:lnTo>
                      <a:pt x="1648" y="866"/>
                    </a:lnTo>
                    <a:lnTo>
                      <a:pt x="1646" y="888"/>
                    </a:lnTo>
                    <a:lnTo>
                      <a:pt x="1644" y="910"/>
                    </a:lnTo>
                    <a:lnTo>
                      <a:pt x="1640" y="930"/>
                    </a:lnTo>
                    <a:lnTo>
                      <a:pt x="1635" y="949"/>
                    </a:lnTo>
                    <a:lnTo>
                      <a:pt x="1629" y="968"/>
                    </a:lnTo>
                    <a:lnTo>
                      <a:pt x="1623" y="986"/>
                    </a:lnTo>
                    <a:lnTo>
                      <a:pt x="1615" y="1002"/>
                    </a:lnTo>
                    <a:lnTo>
                      <a:pt x="1606" y="1018"/>
                    </a:lnTo>
                    <a:lnTo>
                      <a:pt x="1596" y="1033"/>
                    </a:lnTo>
                    <a:lnTo>
                      <a:pt x="1585" y="1047"/>
                    </a:lnTo>
                    <a:lnTo>
                      <a:pt x="1574" y="1061"/>
                    </a:lnTo>
                    <a:lnTo>
                      <a:pt x="1562" y="1073"/>
                    </a:lnTo>
                    <a:lnTo>
                      <a:pt x="1549" y="1086"/>
                    </a:lnTo>
                    <a:lnTo>
                      <a:pt x="1535" y="1097"/>
                    </a:lnTo>
                    <a:lnTo>
                      <a:pt x="1520" y="1107"/>
                    </a:lnTo>
                    <a:lnTo>
                      <a:pt x="1504" y="1117"/>
                    </a:lnTo>
                    <a:lnTo>
                      <a:pt x="1488" y="1125"/>
                    </a:lnTo>
                    <a:lnTo>
                      <a:pt x="1472" y="1134"/>
                    </a:lnTo>
                    <a:lnTo>
                      <a:pt x="1454" y="1142"/>
                    </a:lnTo>
                    <a:lnTo>
                      <a:pt x="1435" y="1148"/>
                    </a:lnTo>
                    <a:lnTo>
                      <a:pt x="1417" y="1154"/>
                    </a:lnTo>
                    <a:lnTo>
                      <a:pt x="1397" y="1160"/>
                    </a:lnTo>
                    <a:lnTo>
                      <a:pt x="1377" y="1165"/>
                    </a:lnTo>
                    <a:lnTo>
                      <a:pt x="1357" y="1170"/>
                    </a:lnTo>
                    <a:lnTo>
                      <a:pt x="1336" y="1174"/>
                    </a:lnTo>
                    <a:lnTo>
                      <a:pt x="1313" y="1177"/>
                    </a:lnTo>
                    <a:lnTo>
                      <a:pt x="1268" y="1182"/>
                    </a:lnTo>
                    <a:lnTo>
                      <a:pt x="1222" y="1185"/>
                    </a:lnTo>
                    <a:lnTo>
                      <a:pt x="1176" y="1185"/>
                    </a:lnTo>
                    <a:lnTo>
                      <a:pt x="1130" y="1184"/>
                    </a:lnTo>
                    <a:lnTo>
                      <a:pt x="1086" y="1182"/>
                    </a:lnTo>
                    <a:lnTo>
                      <a:pt x="1044" y="1179"/>
                    </a:lnTo>
                    <a:lnTo>
                      <a:pt x="1002" y="1175"/>
                    </a:lnTo>
                    <a:lnTo>
                      <a:pt x="963" y="1169"/>
                    </a:lnTo>
                    <a:lnTo>
                      <a:pt x="923" y="1164"/>
                    </a:lnTo>
                    <a:lnTo>
                      <a:pt x="885" y="1157"/>
                    </a:lnTo>
                    <a:lnTo>
                      <a:pt x="849" y="1149"/>
                    </a:lnTo>
                    <a:lnTo>
                      <a:pt x="815" y="1142"/>
                    </a:lnTo>
                    <a:lnTo>
                      <a:pt x="782" y="1133"/>
                    </a:lnTo>
                    <a:lnTo>
                      <a:pt x="749" y="1123"/>
                    </a:lnTo>
                    <a:lnTo>
                      <a:pt x="718" y="1113"/>
                    </a:lnTo>
                    <a:lnTo>
                      <a:pt x="689" y="1103"/>
                    </a:lnTo>
                    <a:lnTo>
                      <a:pt x="661" y="1092"/>
                    </a:lnTo>
                    <a:lnTo>
                      <a:pt x="634" y="1081"/>
                    </a:lnTo>
                    <a:lnTo>
                      <a:pt x="606" y="1068"/>
                    </a:lnTo>
                    <a:lnTo>
                      <a:pt x="574" y="1052"/>
                    </a:lnTo>
                    <a:lnTo>
                      <a:pt x="538" y="1033"/>
                    </a:lnTo>
                    <a:lnTo>
                      <a:pt x="501" y="1013"/>
                    </a:lnTo>
                    <a:lnTo>
                      <a:pt x="460" y="989"/>
                    </a:lnTo>
                    <a:lnTo>
                      <a:pt x="419" y="964"/>
                    </a:lnTo>
                    <a:lnTo>
                      <a:pt x="376" y="938"/>
                    </a:lnTo>
                    <a:lnTo>
                      <a:pt x="332" y="910"/>
                    </a:lnTo>
                    <a:lnTo>
                      <a:pt x="291" y="878"/>
                    </a:lnTo>
                    <a:lnTo>
                      <a:pt x="250" y="847"/>
                    </a:lnTo>
                    <a:lnTo>
                      <a:pt x="230" y="830"/>
                    </a:lnTo>
                    <a:lnTo>
                      <a:pt x="210" y="813"/>
                    </a:lnTo>
                    <a:lnTo>
                      <a:pt x="191" y="796"/>
                    </a:lnTo>
                    <a:lnTo>
                      <a:pt x="173" y="778"/>
                    </a:lnTo>
                    <a:lnTo>
                      <a:pt x="155" y="760"/>
                    </a:lnTo>
                    <a:lnTo>
                      <a:pt x="139" y="742"/>
                    </a:lnTo>
                    <a:lnTo>
                      <a:pt x="123" y="724"/>
                    </a:lnTo>
                    <a:lnTo>
                      <a:pt x="109" y="705"/>
                    </a:lnTo>
                    <a:lnTo>
                      <a:pt x="95" y="685"/>
                    </a:lnTo>
                    <a:lnTo>
                      <a:pt x="83" y="666"/>
                    </a:lnTo>
                    <a:lnTo>
                      <a:pt x="72" y="646"/>
                    </a:lnTo>
                    <a:lnTo>
                      <a:pt x="62" y="626"/>
                    </a:lnTo>
                    <a:lnTo>
                      <a:pt x="44" y="589"/>
                    </a:lnTo>
                    <a:lnTo>
                      <a:pt x="29" y="554"/>
                    </a:lnTo>
                    <a:lnTo>
                      <a:pt x="18" y="523"/>
                    </a:lnTo>
                    <a:lnTo>
                      <a:pt x="10" y="493"/>
                    </a:lnTo>
                    <a:lnTo>
                      <a:pt x="5" y="466"/>
                    </a:lnTo>
                    <a:lnTo>
                      <a:pt x="2" y="443"/>
                    </a:lnTo>
                    <a:lnTo>
                      <a:pt x="0" y="422"/>
                    </a:lnTo>
                    <a:lnTo>
                      <a:pt x="0" y="403"/>
                    </a:lnTo>
                    <a:lnTo>
                      <a:pt x="2" y="387"/>
                    </a:lnTo>
                    <a:lnTo>
                      <a:pt x="3" y="373"/>
                    </a:lnTo>
                    <a:lnTo>
                      <a:pt x="7" y="360"/>
                    </a:lnTo>
                    <a:lnTo>
                      <a:pt x="9" y="352"/>
                    </a:lnTo>
                    <a:lnTo>
                      <a:pt x="14" y="339"/>
                    </a:lnTo>
                    <a:lnTo>
                      <a:pt x="17" y="334"/>
                    </a:lnTo>
                    <a:close/>
                  </a:path>
                </a:pathLst>
              </a:custGeom>
              <a:solidFill>
                <a:srgbClr val="A98F00"/>
              </a:solidFill>
              <a:ln w="9525">
                <a:noFill/>
                <a:round/>
                <a:headEnd/>
                <a:tailEnd/>
              </a:ln>
            </p:spPr>
            <p:txBody>
              <a:bodyPr/>
              <a:lstStyle/>
              <a:p>
                <a:endParaRPr lang="en-US"/>
              </a:p>
            </p:txBody>
          </p:sp>
          <p:sp>
            <p:nvSpPr>
              <p:cNvPr id="1607" name="Freeform 156"/>
              <p:cNvSpPr>
                <a:spLocks/>
              </p:cNvSpPr>
              <p:nvPr/>
            </p:nvSpPr>
            <p:spPr bwMode="auto">
              <a:xfrm>
                <a:off x="2867" y="607"/>
                <a:ext cx="329" cy="237"/>
              </a:xfrm>
              <a:custGeom>
                <a:avLst/>
                <a:gdLst>
                  <a:gd name="T0" fmla="*/ 27 w 1648"/>
                  <a:gd name="T1" fmla="*/ 295 h 1185"/>
                  <a:gd name="T2" fmla="*/ 63 w 1648"/>
                  <a:gd name="T3" fmla="*/ 228 h 1185"/>
                  <a:gd name="T4" fmla="*/ 127 w 1648"/>
                  <a:gd name="T5" fmla="*/ 156 h 1185"/>
                  <a:gd name="T6" fmla="*/ 169 w 1648"/>
                  <a:gd name="T7" fmla="*/ 121 h 1185"/>
                  <a:gd name="T8" fmla="*/ 219 w 1648"/>
                  <a:gd name="T9" fmla="*/ 88 h 1185"/>
                  <a:gd name="T10" fmla="*/ 275 w 1648"/>
                  <a:gd name="T11" fmla="*/ 61 h 1185"/>
                  <a:gd name="T12" fmla="*/ 340 w 1648"/>
                  <a:gd name="T13" fmla="*/ 36 h 1185"/>
                  <a:gd name="T14" fmla="*/ 411 w 1648"/>
                  <a:gd name="T15" fmla="*/ 18 h 1185"/>
                  <a:gd name="T16" fmla="*/ 487 w 1648"/>
                  <a:gd name="T17" fmla="*/ 6 h 1185"/>
                  <a:gd name="T18" fmla="*/ 564 w 1648"/>
                  <a:gd name="T19" fmla="*/ 1 h 1185"/>
                  <a:gd name="T20" fmla="*/ 642 w 1648"/>
                  <a:gd name="T21" fmla="*/ 1 h 1185"/>
                  <a:gd name="T22" fmla="*/ 720 w 1648"/>
                  <a:gd name="T23" fmla="*/ 7 h 1185"/>
                  <a:gd name="T24" fmla="*/ 799 w 1648"/>
                  <a:gd name="T25" fmla="*/ 20 h 1185"/>
                  <a:gd name="T26" fmla="*/ 878 w 1648"/>
                  <a:gd name="T27" fmla="*/ 38 h 1185"/>
                  <a:gd name="T28" fmla="*/ 956 w 1648"/>
                  <a:gd name="T29" fmla="*/ 63 h 1185"/>
                  <a:gd name="T30" fmla="*/ 1036 w 1648"/>
                  <a:gd name="T31" fmla="*/ 96 h 1185"/>
                  <a:gd name="T32" fmla="*/ 1116 w 1648"/>
                  <a:gd name="T33" fmla="*/ 133 h 1185"/>
                  <a:gd name="T34" fmla="*/ 1196 w 1648"/>
                  <a:gd name="T35" fmla="*/ 179 h 1185"/>
                  <a:gd name="T36" fmla="*/ 1277 w 1648"/>
                  <a:gd name="T37" fmla="*/ 231 h 1185"/>
                  <a:gd name="T38" fmla="*/ 1351 w 1648"/>
                  <a:gd name="T39" fmla="*/ 288 h 1185"/>
                  <a:gd name="T40" fmla="*/ 1414 w 1648"/>
                  <a:gd name="T41" fmla="*/ 349 h 1185"/>
                  <a:gd name="T42" fmla="*/ 1469 w 1648"/>
                  <a:gd name="T43" fmla="*/ 412 h 1185"/>
                  <a:gd name="T44" fmla="*/ 1515 w 1648"/>
                  <a:gd name="T45" fmla="*/ 474 h 1185"/>
                  <a:gd name="T46" fmla="*/ 1553 w 1648"/>
                  <a:gd name="T47" fmla="*/ 536 h 1185"/>
                  <a:gd name="T48" fmla="*/ 1600 w 1648"/>
                  <a:gd name="T49" fmla="*/ 635 h 1185"/>
                  <a:gd name="T50" fmla="*/ 1634 w 1648"/>
                  <a:gd name="T51" fmla="*/ 740 h 1185"/>
                  <a:gd name="T52" fmla="*/ 1648 w 1648"/>
                  <a:gd name="T53" fmla="*/ 820 h 1185"/>
                  <a:gd name="T54" fmla="*/ 1646 w 1648"/>
                  <a:gd name="T55" fmla="*/ 888 h 1185"/>
                  <a:gd name="T56" fmla="*/ 1635 w 1648"/>
                  <a:gd name="T57" fmla="*/ 949 h 1185"/>
                  <a:gd name="T58" fmla="*/ 1615 w 1648"/>
                  <a:gd name="T59" fmla="*/ 1002 h 1185"/>
                  <a:gd name="T60" fmla="*/ 1585 w 1648"/>
                  <a:gd name="T61" fmla="*/ 1047 h 1185"/>
                  <a:gd name="T62" fmla="*/ 1549 w 1648"/>
                  <a:gd name="T63" fmla="*/ 1086 h 1185"/>
                  <a:gd name="T64" fmla="*/ 1504 w 1648"/>
                  <a:gd name="T65" fmla="*/ 1117 h 1185"/>
                  <a:gd name="T66" fmla="*/ 1454 w 1648"/>
                  <a:gd name="T67" fmla="*/ 1142 h 1185"/>
                  <a:gd name="T68" fmla="*/ 1397 w 1648"/>
                  <a:gd name="T69" fmla="*/ 1160 h 1185"/>
                  <a:gd name="T70" fmla="*/ 1336 w 1648"/>
                  <a:gd name="T71" fmla="*/ 1174 h 1185"/>
                  <a:gd name="T72" fmla="*/ 1222 w 1648"/>
                  <a:gd name="T73" fmla="*/ 1185 h 1185"/>
                  <a:gd name="T74" fmla="*/ 1086 w 1648"/>
                  <a:gd name="T75" fmla="*/ 1182 h 1185"/>
                  <a:gd name="T76" fmla="*/ 963 w 1648"/>
                  <a:gd name="T77" fmla="*/ 1169 h 1185"/>
                  <a:gd name="T78" fmla="*/ 849 w 1648"/>
                  <a:gd name="T79" fmla="*/ 1149 h 1185"/>
                  <a:gd name="T80" fmla="*/ 749 w 1648"/>
                  <a:gd name="T81" fmla="*/ 1123 h 1185"/>
                  <a:gd name="T82" fmla="*/ 661 w 1648"/>
                  <a:gd name="T83" fmla="*/ 1092 h 1185"/>
                  <a:gd name="T84" fmla="*/ 574 w 1648"/>
                  <a:gd name="T85" fmla="*/ 1052 h 1185"/>
                  <a:gd name="T86" fmla="*/ 460 w 1648"/>
                  <a:gd name="T87" fmla="*/ 989 h 1185"/>
                  <a:gd name="T88" fmla="*/ 332 w 1648"/>
                  <a:gd name="T89" fmla="*/ 910 h 1185"/>
                  <a:gd name="T90" fmla="*/ 230 w 1648"/>
                  <a:gd name="T91" fmla="*/ 830 h 1185"/>
                  <a:gd name="T92" fmla="*/ 173 w 1648"/>
                  <a:gd name="T93" fmla="*/ 778 h 1185"/>
                  <a:gd name="T94" fmla="*/ 123 w 1648"/>
                  <a:gd name="T95" fmla="*/ 724 h 1185"/>
                  <a:gd name="T96" fmla="*/ 83 w 1648"/>
                  <a:gd name="T97" fmla="*/ 666 h 1185"/>
                  <a:gd name="T98" fmla="*/ 44 w 1648"/>
                  <a:gd name="T99" fmla="*/ 589 h 1185"/>
                  <a:gd name="T100" fmla="*/ 10 w 1648"/>
                  <a:gd name="T101" fmla="*/ 493 h 1185"/>
                  <a:gd name="T102" fmla="*/ 0 w 1648"/>
                  <a:gd name="T103" fmla="*/ 422 h 1185"/>
                  <a:gd name="T104" fmla="*/ 3 w 1648"/>
                  <a:gd name="T105" fmla="*/ 373 h 1185"/>
                  <a:gd name="T106" fmla="*/ 14 w 1648"/>
                  <a:gd name="T107" fmla="*/ 339 h 11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8"/>
                  <a:gd name="T163" fmla="*/ 0 h 1185"/>
                  <a:gd name="T164" fmla="*/ 1648 w 1648"/>
                  <a:gd name="T165" fmla="*/ 1185 h 11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8" h="1185">
                    <a:moveTo>
                      <a:pt x="17" y="334"/>
                    </a:moveTo>
                    <a:lnTo>
                      <a:pt x="20" y="317"/>
                    </a:lnTo>
                    <a:lnTo>
                      <a:pt x="27" y="295"/>
                    </a:lnTo>
                    <a:lnTo>
                      <a:pt x="35" y="274"/>
                    </a:lnTo>
                    <a:lnTo>
                      <a:pt x="48" y="252"/>
                    </a:lnTo>
                    <a:lnTo>
                      <a:pt x="63" y="228"/>
                    </a:lnTo>
                    <a:lnTo>
                      <a:pt x="82" y="203"/>
                    </a:lnTo>
                    <a:lnTo>
                      <a:pt x="103" y="179"/>
                    </a:lnTo>
                    <a:lnTo>
                      <a:pt x="127" y="156"/>
                    </a:lnTo>
                    <a:lnTo>
                      <a:pt x="140" y="144"/>
                    </a:lnTo>
                    <a:lnTo>
                      <a:pt x="154" y="132"/>
                    </a:lnTo>
                    <a:lnTo>
                      <a:pt x="169" y="121"/>
                    </a:lnTo>
                    <a:lnTo>
                      <a:pt x="185" y="109"/>
                    </a:lnTo>
                    <a:lnTo>
                      <a:pt x="201" y="100"/>
                    </a:lnTo>
                    <a:lnTo>
                      <a:pt x="219" y="88"/>
                    </a:lnTo>
                    <a:lnTo>
                      <a:pt x="236" y="78"/>
                    </a:lnTo>
                    <a:lnTo>
                      <a:pt x="256" y="70"/>
                    </a:lnTo>
                    <a:lnTo>
                      <a:pt x="275" y="61"/>
                    </a:lnTo>
                    <a:lnTo>
                      <a:pt x="296" y="52"/>
                    </a:lnTo>
                    <a:lnTo>
                      <a:pt x="317" y="43"/>
                    </a:lnTo>
                    <a:lnTo>
                      <a:pt x="340" y="36"/>
                    </a:lnTo>
                    <a:lnTo>
                      <a:pt x="362" y="30"/>
                    </a:lnTo>
                    <a:lnTo>
                      <a:pt x="386" y="23"/>
                    </a:lnTo>
                    <a:lnTo>
                      <a:pt x="411" y="18"/>
                    </a:lnTo>
                    <a:lnTo>
                      <a:pt x="437" y="13"/>
                    </a:lnTo>
                    <a:lnTo>
                      <a:pt x="462" y="10"/>
                    </a:lnTo>
                    <a:lnTo>
                      <a:pt x="487" y="6"/>
                    </a:lnTo>
                    <a:lnTo>
                      <a:pt x="513" y="3"/>
                    </a:lnTo>
                    <a:lnTo>
                      <a:pt x="540" y="2"/>
                    </a:lnTo>
                    <a:lnTo>
                      <a:pt x="564" y="1"/>
                    </a:lnTo>
                    <a:lnTo>
                      <a:pt x="591" y="0"/>
                    </a:lnTo>
                    <a:lnTo>
                      <a:pt x="617" y="0"/>
                    </a:lnTo>
                    <a:lnTo>
                      <a:pt x="642" y="1"/>
                    </a:lnTo>
                    <a:lnTo>
                      <a:pt x="668" y="2"/>
                    </a:lnTo>
                    <a:lnTo>
                      <a:pt x="694" y="5"/>
                    </a:lnTo>
                    <a:lnTo>
                      <a:pt x="720" y="7"/>
                    </a:lnTo>
                    <a:lnTo>
                      <a:pt x="747" y="11"/>
                    </a:lnTo>
                    <a:lnTo>
                      <a:pt x="773" y="15"/>
                    </a:lnTo>
                    <a:lnTo>
                      <a:pt x="799" y="20"/>
                    </a:lnTo>
                    <a:lnTo>
                      <a:pt x="825" y="25"/>
                    </a:lnTo>
                    <a:lnTo>
                      <a:pt x="851" y="31"/>
                    </a:lnTo>
                    <a:lnTo>
                      <a:pt x="878" y="38"/>
                    </a:lnTo>
                    <a:lnTo>
                      <a:pt x="904" y="46"/>
                    </a:lnTo>
                    <a:lnTo>
                      <a:pt x="930" y="55"/>
                    </a:lnTo>
                    <a:lnTo>
                      <a:pt x="956" y="63"/>
                    </a:lnTo>
                    <a:lnTo>
                      <a:pt x="983" y="73"/>
                    </a:lnTo>
                    <a:lnTo>
                      <a:pt x="1010" y="85"/>
                    </a:lnTo>
                    <a:lnTo>
                      <a:pt x="1036" y="96"/>
                    </a:lnTo>
                    <a:lnTo>
                      <a:pt x="1062" y="107"/>
                    </a:lnTo>
                    <a:lnTo>
                      <a:pt x="1090" y="121"/>
                    </a:lnTo>
                    <a:lnTo>
                      <a:pt x="1116" y="133"/>
                    </a:lnTo>
                    <a:lnTo>
                      <a:pt x="1142" y="148"/>
                    </a:lnTo>
                    <a:lnTo>
                      <a:pt x="1170" y="163"/>
                    </a:lnTo>
                    <a:lnTo>
                      <a:pt x="1196" y="179"/>
                    </a:lnTo>
                    <a:lnTo>
                      <a:pt x="1223" y="196"/>
                    </a:lnTo>
                    <a:lnTo>
                      <a:pt x="1250" y="213"/>
                    </a:lnTo>
                    <a:lnTo>
                      <a:pt x="1277" y="231"/>
                    </a:lnTo>
                    <a:lnTo>
                      <a:pt x="1302" y="249"/>
                    </a:lnTo>
                    <a:lnTo>
                      <a:pt x="1327" y="269"/>
                    </a:lnTo>
                    <a:lnTo>
                      <a:pt x="1351" y="288"/>
                    </a:lnTo>
                    <a:lnTo>
                      <a:pt x="1373" y="308"/>
                    </a:lnTo>
                    <a:lnTo>
                      <a:pt x="1394" y="328"/>
                    </a:lnTo>
                    <a:lnTo>
                      <a:pt x="1414" y="349"/>
                    </a:lnTo>
                    <a:lnTo>
                      <a:pt x="1434" y="369"/>
                    </a:lnTo>
                    <a:lnTo>
                      <a:pt x="1452" y="390"/>
                    </a:lnTo>
                    <a:lnTo>
                      <a:pt x="1469" y="412"/>
                    </a:lnTo>
                    <a:lnTo>
                      <a:pt x="1485" y="432"/>
                    </a:lnTo>
                    <a:lnTo>
                      <a:pt x="1500" y="453"/>
                    </a:lnTo>
                    <a:lnTo>
                      <a:pt x="1515" y="474"/>
                    </a:lnTo>
                    <a:lnTo>
                      <a:pt x="1529" y="495"/>
                    </a:lnTo>
                    <a:lnTo>
                      <a:pt x="1542" y="515"/>
                    </a:lnTo>
                    <a:lnTo>
                      <a:pt x="1553" y="536"/>
                    </a:lnTo>
                    <a:lnTo>
                      <a:pt x="1564" y="556"/>
                    </a:lnTo>
                    <a:lnTo>
                      <a:pt x="1583" y="596"/>
                    </a:lnTo>
                    <a:lnTo>
                      <a:pt x="1600" y="635"/>
                    </a:lnTo>
                    <a:lnTo>
                      <a:pt x="1614" y="672"/>
                    </a:lnTo>
                    <a:lnTo>
                      <a:pt x="1625" y="707"/>
                    </a:lnTo>
                    <a:lnTo>
                      <a:pt x="1634" y="740"/>
                    </a:lnTo>
                    <a:lnTo>
                      <a:pt x="1640" y="770"/>
                    </a:lnTo>
                    <a:lnTo>
                      <a:pt x="1644" y="796"/>
                    </a:lnTo>
                    <a:lnTo>
                      <a:pt x="1648" y="820"/>
                    </a:lnTo>
                    <a:lnTo>
                      <a:pt x="1648" y="843"/>
                    </a:lnTo>
                    <a:lnTo>
                      <a:pt x="1648" y="866"/>
                    </a:lnTo>
                    <a:lnTo>
                      <a:pt x="1646" y="888"/>
                    </a:lnTo>
                    <a:lnTo>
                      <a:pt x="1644" y="910"/>
                    </a:lnTo>
                    <a:lnTo>
                      <a:pt x="1640" y="930"/>
                    </a:lnTo>
                    <a:lnTo>
                      <a:pt x="1635" y="949"/>
                    </a:lnTo>
                    <a:lnTo>
                      <a:pt x="1629" y="968"/>
                    </a:lnTo>
                    <a:lnTo>
                      <a:pt x="1623" y="986"/>
                    </a:lnTo>
                    <a:lnTo>
                      <a:pt x="1615" y="1002"/>
                    </a:lnTo>
                    <a:lnTo>
                      <a:pt x="1606" y="1018"/>
                    </a:lnTo>
                    <a:lnTo>
                      <a:pt x="1596" y="1033"/>
                    </a:lnTo>
                    <a:lnTo>
                      <a:pt x="1585" y="1047"/>
                    </a:lnTo>
                    <a:lnTo>
                      <a:pt x="1574" y="1061"/>
                    </a:lnTo>
                    <a:lnTo>
                      <a:pt x="1562" y="1073"/>
                    </a:lnTo>
                    <a:lnTo>
                      <a:pt x="1549" y="1086"/>
                    </a:lnTo>
                    <a:lnTo>
                      <a:pt x="1535" y="1097"/>
                    </a:lnTo>
                    <a:lnTo>
                      <a:pt x="1520" y="1107"/>
                    </a:lnTo>
                    <a:lnTo>
                      <a:pt x="1504" y="1117"/>
                    </a:lnTo>
                    <a:lnTo>
                      <a:pt x="1488" y="1125"/>
                    </a:lnTo>
                    <a:lnTo>
                      <a:pt x="1472" y="1134"/>
                    </a:lnTo>
                    <a:lnTo>
                      <a:pt x="1454" y="1142"/>
                    </a:lnTo>
                    <a:lnTo>
                      <a:pt x="1435" y="1148"/>
                    </a:lnTo>
                    <a:lnTo>
                      <a:pt x="1417" y="1154"/>
                    </a:lnTo>
                    <a:lnTo>
                      <a:pt x="1397" y="1160"/>
                    </a:lnTo>
                    <a:lnTo>
                      <a:pt x="1377" y="1165"/>
                    </a:lnTo>
                    <a:lnTo>
                      <a:pt x="1357" y="1170"/>
                    </a:lnTo>
                    <a:lnTo>
                      <a:pt x="1336" y="1174"/>
                    </a:lnTo>
                    <a:lnTo>
                      <a:pt x="1313" y="1177"/>
                    </a:lnTo>
                    <a:lnTo>
                      <a:pt x="1268" y="1182"/>
                    </a:lnTo>
                    <a:lnTo>
                      <a:pt x="1222" y="1185"/>
                    </a:lnTo>
                    <a:lnTo>
                      <a:pt x="1176" y="1185"/>
                    </a:lnTo>
                    <a:lnTo>
                      <a:pt x="1130" y="1184"/>
                    </a:lnTo>
                    <a:lnTo>
                      <a:pt x="1086" y="1182"/>
                    </a:lnTo>
                    <a:lnTo>
                      <a:pt x="1044" y="1179"/>
                    </a:lnTo>
                    <a:lnTo>
                      <a:pt x="1002" y="1175"/>
                    </a:lnTo>
                    <a:lnTo>
                      <a:pt x="963" y="1169"/>
                    </a:lnTo>
                    <a:lnTo>
                      <a:pt x="923" y="1164"/>
                    </a:lnTo>
                    <a:lnTo>
                      <a:pt x="885" y="1157"/>
                    </a:lnTo>
                    <a:lnTo>
                      <a:pt x="849" y="1149"/>
                    </a:lnTo>
                    <a:lnTo>
                      <a:pt x="815" y="1142"/>
                    </a:lnTo>
                    <a:lnTo>
                      <a:pt x="782" y="1133"/>
                    </a:lnTo>
                    <a:lnTo>
                      <a:pt x="749" y="1123"/>
                    </a:lnTo>
                    <a:lnTo>
                      <a:pt x="718" y="1113"/>
                    </a:lnTo>
                    <a:lnTo>
                      <a:pt x="689" y="1103"/>
                    </a:lnTo>
                    <a:lnTo>
                      <a:pt x="661" y="1092"/>
                    </a:lnTo>
                    <a:lnTo>
                      <a:pt x="634" y="1081"/>
                    </a:lnTo>
                    <a:lnTo>
                      <a:pt x="606" y="1068"/>
                    </a:lnTo>
                    <a:lnTo>
                      <a:pt x="574" y="1052"/>
                    </a:lnTo>
                    <a:lnTo>
                      <a:pt x="538" y="1033"/>
                    </a:lnTo>
                    <a:lnTo>
                      <a:pt x="501" y="1013"/>
                    </a:lnTo>
                    <a:lnTo>
                      <a:pt x="460" y="989"/>
                    </a:lnTo>
                    <a:lnTo>
                      <a:pt x="419" y="964"/>
                    </a:lnTo>
                    <a:lnTo>
                      <a:pt x="376" y="938"/>
                    </a:lnTo>
                    <a:lnTo>
                      <a:pt x="332" y="910"/>
                    </a:lnTo>
                    <a:lnTo>
                      <a:pt x="291" y="878"/>
                    </a:lnTo>
                    <a:lnTo>
                      <a:pt x="250" y="847"/>
                    </a:lnTo>
                    <a:lnTo>
                      <a:pt x="230" y="830"/>
                    </a:lnTo>
                    <a:lnTo>
                      <a:pt x="210" y="813"/>
                    </a:lnTo>
                    <a:lnTo>
                      <a:pt x="191" y="796"/>
                    </a:lnTo>
                    <a:lnTo>
                      <a:pt x="173" y="778"/>
                    </a:lnTo>
                    <a:lnTo>
                      <a:pt x="155" y="760"/>
                    </a:lnTo>
                    <a:lnTo>
                      <a:pt x="139" y="742"/>
                    </a:lnTo>
                    <a:lnTo>
                      <a:pt x="123" y="724"/>
                    </a:lnTo>
                    <a:lnTo>
                      <a:pt x="109" y="705"/>
                    </a:lnTo>
                    <a:lnTo>
                      <a:pt x="95" y="685"/>
                    </a:lnTo>
                    <a:lnTo>
                      <a:pt x="83" y="666"/>
                    </a:lnTo>
                    <a:lnTo>
                      <a:pt x="72" y="646"/>
                    </a:lnTo>
                    <a:lnTo>
                      <a:pt x="62" y="626"/>
                    </a:lnTo>
                    <a:lnTo>
                      <a:pt x="44" y="589"/>
                    </a:lnTo>
                    <a:lnTo>
                      <a:pt x="29" y="554"/>
                    </a:lnTo>
                    <a:lnTo>
                      <a:pt x="18" y="523"/>
                    </a:lnTo>
                    <a:lnTo>
                      <a:pt x="10" y="493"/>
                    </a:lnTo>
                    <a:lnTo>
                      <a:pt x="5" y="466"/>
                    </a:lnTo>
                    <a:lnTo>
                      <a:pt x="2" y="443"/>
                    </a:lnTo>
                    <a:lnTo>
                      <a:pt x="0" y="422"/>
                    </a:lnTo>
                    <a:lnTo>
                      <a:pt x="0" y="403"/>
                    </a:lnTo>
                    <a:lnTo>
                      <a:pt x="2" y="387"/>
                    </a:lnTo>
                    <a:lnTo>
                      <a:pt x="3" y="373"/>
                    </a:lnTo>
                    <a:lnTo>
                      <a:pt x="7" y="360"/>
                    </a:lnTo>
                    <a:lnTo>
                      <a:pt x="9" y="352"/>
                    </a:lnTo>
                    <a:lnTo>
                      <a:pt x="14" y="339"/>
                    </a:lnTo>
                    <a:lnTo>
                      <a:pt x="17" y="334"/>
                    </a:lnTo>
                  </a:path>
                </a:pathLst>
              </a:custGeom>
              <a:noFill/>
              <a:ln w="3175">
                <a:solidFill>
                  <a:srgbClr val="1F1A17"/>
                </a:solidFill>
                <a:round/>
                <a:headEnd/>
                <a:tailEnd/>
              </a:ln>
            </p:spPr>
            <p:txBody>
              <a:bodyPr/>
              <a:lstStyle/>
              <a:p>
                <a:endParaRPr lang="en-US"/>
              </a:p>
            </p:txBody>
          </p:sp>
          <p:sp>
            <p:nvSpPr>
              <p:cNvPr id="1608" name="Freeform 157"/>
              <p:cNvSpPr>
                <a:spLocks/>
              </p:cNvSpPr>
              <p:nvPr/>
            </p:nvSpPr>
            <p:spPr bwMode="auto">
              <a:xfrm>
                <a:off x="2874" y="615"/>
                <a:ext cx="316" cy="221"/>
              </a:xfrm>
              <a:custGeom>
                <a:avLst/>
                <a:gdLst>
                  <a:gd name="T0" fmla="*/ 25 w 1580"/>
                  <a:gd name="T1" fmla="*/ 508 h 1108"/>
                  <a:gd name="T2" fmla="*/ 4 w 1580"/>
                  <a:gd name="T3" fmla="*/ 426 h 1108"/>
                  <a:gd name="T4" fmla="*/ 0 w 1580"/>
                  <a:gd name="T5" fmla="*/ 366 h 1108"/>
                  <a:gd name="T6" fmla="*/ 7 w 1580"/>
                  <a:gd name="T7" fmla="*/ 327 h 1108"/>
                  <a:gd name="T8" fmla="*/ 19 w 1580"/>
                  <a:gd name="T9" fmla="*/ 302 h 1108"/>
                  <a:gd name="T10" fmla="*/ 24 w 1580"/>
                  <a:gd name="T11" fmla="*/ 276 h 1108"/>
                  <a:gd name="T12" fmla="*/ 46 w 1580"/>
                  <a:gd name="T13" fmla="*/ 225 h 1108"/>
                  <a:gd name="T14" fmla="*/ 98 w 1580"/>
                  <a:gd name="T15" fmla="*/ 159 h 1108"/>
                  <a:gd name="T16" fmla="*/ 150 w 1580"/>
                  <a:gd name="T17" fmla="*/ 115 h 1108"/>
                  <a:gd name="T18" fmla="*/ 196 w 1580"/>
                  <a:gd name="T19" fmla="*/ 85 h 1108"/>
                  <a:gd name="T20" fmla="*/ 248 w 1580"/>
                  <a:gd name="T21" fmla="*/ 59 h 1108"/>
                  <a:gd name="T22" fmla="*/ 308 w 1580"/>
                  <a:gd name="T23" fmla="*/ 36 h 1108"/>
                  <a:gd name="T24" fmla="*/ 376 w 1580"/>
                  <a:gd name="T25" fmla="*/ 19 h 1108"/>
                  <a:gd name="T26" fmla="*/ 473 w 1580"/>
                  <a:gd name="T27" fmla="*/ 5 h 1108"/>
                  <a:gd name="T28" fmla="*/ 621 w 1580"/>
                  <a:gd name="T29" fmla="*/ 0 h 1108"/>
                  <a:gd name="T30" fmla="*/ 746 w 1580"/>
                  <a:gd name="T31" fmla="*/ 14 h 1108"/>
                  <a:gd name="T32" fmla="*/ 822 w 1580"/>
                  <a:gd name="T33" fmla="*/ 30 h 1108"/>
                  <a:gd name="T34" fmla="*/ 898 w 1580"/>
                  <a:gd name="T35" fmla="*/ 51 h 1108"/>
                  <a:gd name="T36" fmla="*/ 974 w 1580"/>
                  <a:gd name="T37" fmla="*/ 80 h 1108"/>
                  <a:gd name="T38" fmla="*/ 1051 w 1580"/>
                  <a:gd name="T39" fmla="*/ 114 h 1108"/>
                  <a:gd name="T40" fmla="*/ 1127 w 1580"/>
                  <a:gd name="T41" fmla="*/ 154 h 1108"/>
                  <a:gd name="T42" fmla="*/ 1254 w 1580"/>
                  <a:gd name="T43" fmla="*/ 236 h 1108"/>
                  <a:gd name="T44" fmla="*/ 1321 w 1580"/>
                  <a:gd name="T45" fmla="*/ 293 h 1108"/>
                  <a:gd name="T46" fmla="*/ 1380 w 1580"/>
                  <a:gd name="T47" fmla="*/ 352 h 1108"/>
                  <a:gd name="T48" fmla="*/ 1430 w 1580"/>
                  <a:gd name="T49" fmla="*/ 414 h 1108"/>
                  <a:gd name="T50" fmla="*/ 1471 w 1580"/>
                  <a:gd name="T51" fmla="*/ 476 h 1108"/>
                  <a:gd name="T52" fmla="*/ 1505 w 1580"/>
                  <a:gd name="T53" fmla="*/ 538 h 1108"/>
                  <a:gd name="T54" fmla="*/ 1551 w 1580"/>
                  <a:gd name="T55" fmla="*/ 653 h 1108"/>
                  <a:gd name="T56" fmla="*/ 1575 w 1580"/>
                  <a:gd name="T57" fmla="*/ 749 h 1108"/>
                  <a:gd name="T58" fmla="*/ 1580 w 1580"/>
                  <a:gd name="T59" fmla="*/ 808 h 1108"/>
                  <a:gd name="T60" fmla="*/ 1573 w 1580"/>
                  <a:gd name="T61" fmla="*/ 843 h 1108"/>
                  <a:gd name="T62" fmla="*/ 1558 w 1580"/>
                  <a:gd name="T63" fmla="*/ 880 h 1108"/>
                  <a:gd name="T64" fmla="*/ 1536 w 1580"/>
                  <a:gd name="T65" fmla="*/ 919 h 1108"/>
                  <a:gd name="T66" fmla="*/ 1506 w 1580"/>
                  <a:gd name="T67" fmla="*/ 956 h 1108"/>
                  <a:gd name="T68" fmla="*/ 1470 w 1580"/>
                  <a:gd name="T69" fmla="*/ 994 h 1108"/>
                  <a:gd name="T70" fmla="*/ 1426 w 1580"/>
                  <a:gd name="T71" fmla="*/ 1027 h 1108"/>
                  <a:gd name="T72" fmla="*/ 1376 w 1580"/>
                  <a:gd name="T73" fmla="*/ 1057 h 1108"/>
                  <a:gd name="T74" fmla="*/ 1321 w 1580"/>
                  <a:gd name="T75" fmla="*/ 1081 h 1108"/>
                  <a:gd name="T76" fmla="*/ 1261 w 1580"/>
                  <a:gd name="T77" fmla="*/ 1098 h 1108"/>
                  <a:gd name="T78" fmla="*/ 1197 w 1580"/>
                  <a:gd name="T79" fmla="*/ 1107 h 1108"/>
                  <a:gd name="T80" fmla="*/ 1086 w 1580"/>
                  <a:gd name="T81" fmla="*/ 1107 h 1108"/>
                  <a:gd name="T82" fmla="*/ 959 w 1580"/>
                  <a:gd name="T83" fmla="*/ 1097 h 1108"/>
                  <a:gd name="T84" fmla="*/ 845 w 1580"/>
                  <a:gd name="T85" fmla="*/ 1078 h 1108"/>
                  <a:gd name="T86" fmla="*/ 741 w 1580"/>
                  <a:gd name="T87" fmla="*/ 1052 h 1108"/>
                  <a:gd name="T88" fmla="*/ 650 w 1580"/>
                  <a:gd name="T89" fmla="*/ 1021 h 1108"/>
                  <a:gd name="T90" fmla="*/ 569 w 1580"/>
                  <a:gd name="T91" fmla="*/ 987 h 1108"/>
                  <a:gd name="T92" fmla="*/ 468 w 1580"/>
                  <a:gd name="T93" fmla="*/ 935 h 1108"/>
                  <a:gd name="T94" fmla="*/ 351 w 1580"/>
                  <a:gd name="T95" fmla="*/ 864 h 1108"/>
                  <a:gd name="T96" fmla="*/ 231 w 1580"/>
                  <a:gd name="T97" fmla="*/ 778 h 1108"/>
                  <a:gd name="T98" fmla="*/ 142 w 1580"/>
                  <a:gd name="T99" fmla="*/ 698 h 1108"/>
                  <a:gd name="T100" fmla="*/ 97 w 1580"/>
                  <a:gd name="T101" fmla="*/ 645 h 1108"/>
                  <a:gd name="T102" fmla="*/ 62 w 1580"/>
                  <a:gd name="T103" fmla="*/ 593 h 1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80"/>
                  <a:gd name="T157" fmla="*/ 0 h 1108"/>
                  <a:gd name="T158" fmla="*/ 1580 w 1580"/>
                  <a:gd name="T159" fmla="*/ 1108 h 1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80" h="1108">
                    <a:moveTo>
                      <a:pt x="52" y="574"/>
                    </a:moveTo>
                    <a:lnTo>
                      <a:pt x="37" y="539"/>
                    </a:lnTo>
                    <a:lnTo>
                      <a:pt x="25" y="508"/>
                    </a:lnTo>
                    <a:lnTo>
                      <a:pt x="15" y="478"/>
                    </a:lnTo>
                    <a:lnTo>
                      <a:pt x="7" y="451"/>
                    </a:lnTo>
                    <a:lnTo>
                      <a:pt x="4" y="426"/>
                    </a:lnTo>
                    <a:lnTo>
                      <a:pt x="1" y="403"/>
                    </a:lnTo>
                    <a:lnTo>
                      <a:pt x="0" y="385"/>
                    </a:lnTo>
                    <a:lnTo>
                      <a:pt x="0" y="366"/>
                    </a:lnTo>
                    <a:lnTo>
                      <a:pt x="2" y="351"/>
                    </a:lnTo>
                    <a:lnTo>
                      <a:pt x="5" y="338"/>
                    </a:lnTo>
                    <a:lnTo>
                      <a:pt x="7" y="327"/>
                    </a:lnTo>
                    <a:lnTo>
                      <a:pt x="10" y="318"/>
                    </a:lnTo>
                    <a:lnTo>
                      <a:pt x="16" y="306"/>
                    </a:lnTo>
                    <a:lnTo>
                      <a:pt x="19" y="302"/>
                    </a:lnTo>
                    <a:lnTo>
                      <a:pt x="19" y="295"/>
                    </a:lnTo>
                    <a:lnTo>
                      <a:pt x="21" y="285"/>
                    </a:lnTo>
                    <a:lnTo>
                      <a:pt x="24" y="276"/>
                    </a:lnTo>
                    <a:lnTo>
                      <a:pt x="26" y="266"/>
                    </a:lnTo>
                    <a:lnTo>
                      <a:pt x="35" y="246"/>
                    </a:lnTo>
                    <a:lnTo>
                      <a:pt x="46" y="225"/>
                    </a:lnTo>
                    <a:lnTo>
                      <a:pt x="61" y="202"/>
                    </a:lnTo>
                    <a:lnTo>
                      <a:pt x="79" y="181"/>
                    </a:lnTo>
                    <a:lnTo>
                      <a:pt x="98" y="159"/>
                    </a:lnTo>
                    <a:lnTo>
                      <a:pt x="122" y="136"/>
                    </a:lnTo>
                    <a:lnTo>
                      <a:pt x="136" y="126"/>
                    </a:lnTo>
                    <a:lnTo>
                      <a:pt x="150" y="115"/>
                    </a:lnTo>
                    <a:lnTo>
                      <a:pt x="163" y="105"/>
                    </a:lnTo>
                    <a:lnTo>
                      <a:pt x="180" y="95"/>
                    </a:lnTo>
                    <a:lnTo>
                      <a:pt x="196" y="85"/>
                    </a:lnTo>
                    <a:lnTo>
                      <a:pt x="212" y="76"/>
                    </a:lnTo>
                    <a:lnTo>
                      <a:pt x="230" y="68"/>
                    </a:lnTo>
                    <a:lnTo>
                      <a:pt x="248" y="59"/>
                    </a:lnTo>
                    <a:lnTo>
                      <a:pt x="267" y="51"/>
                    </a:lnTo>
                    <a:lnTo>
                      <a:pt x="287" y="44"/>
                    </a:lnTo>
                    <a:lnTo>
                      <a:pt x="308" y="36"/>
                    </a:lnTo>
                    <a:lnTo>
                      <a:pt x="329" y="30"/>
                    </a:lnTo>
                    <a:lnTo>
                      <a:pt x="352" y="24"/>
                    </a:lnTo>
                    <a:lnTo>
                      <a:pt x="376" y="19"/>
                    </a:lnTo>
                    <a:lnTo>
                      <a:pt x="399" y="15"/>
                    </a:lnTo>
                    <a:lnTo>
                      <a:pt x="423" y="11"/>
                    </a:lnTo>
                    <a:lnTo>
                      <a:pt x="473" y="5"/>
                    </a:lnTo>
                    <a:lnTo>
                      <a:pt x="522" y="1"/>
                    </a:lnTo>
                    <a:lnTo>
                      <a:pt x="571" y="0"/>
                    </a:lnTo>
                    <a:lnTo>
                      <a:pt x="621" y="0"/>
                    </a:lnTo>
                    <a:lnTo>
                      <a:pt x="671" y="4"/>
                    </a:lnTo>
                    <a:lnTo>
                      <a:pt x="721" y="10"/>
                    </a:lnTo>
                    <a:lnTo>
                      <a:pt x="746" y="14"/>
                    </a:lnTo>
                    <a:lnTo>
                      <a:pt x="772" y="19"/>
                    </a:lnTo>
                    <a:lnTo>
                      <a:pt x="797" y="24"/>
                    </a:lnTo>
                    <a:lnTo>
                      <a:pt x="822" y="30"/>
                    </a:lnTo>
                    <a:lnTo>
                      <a:pt x="847" y="36"/>
                    </a:lnTo>
                    <a:lnTo>
                      <a:pt x="873" y="44"/>
                    </a:lnTo>
                    <a:lnTo>
                      <a:pt x="898" y="51"/>
                    </a:lnTo>
                    <a:lnTo>
                      <a:pt x="923" y="60"/>
                    </a:lnTo>
                    <a:lnTo>
                      <a:pt x="948" y="70"/>
                    </a:lnTo>
                    <a:lnTo>
                      <a:pt x="974" y="80"/>
                    </a:lnTo>
                    <a:lnTo>
                      <a:pt x="999" y="90"/>
                    </a:lnTo>
                    <a:lnTo>
                      <a:pt x="1026" y="101"/>
                    </a:lnTo>
                    <a:lnTo>
                      <a:pt x="1051" y="114"/>
                    </a:lnTo>
                    <a:lnTo>
                      <a:pt x="1076" y="126"/>
                    </a:lnTo>
                    <a:lnTo>
                      <a:pt x="1102" y="140"/>
                    </a:lnTo>
                    <a:lnTo>
                      <a:pt x="1127" y="154"/>
                    </a:lnTo>
                    <a:lnTo>
                      <a:pt x="1178" y="185"/>
                    </a:lnTo>
                    <a:lnTo>
                      <a:pt x="1229" y="219"/>
                    </a:lnTo>
                    <a:lnTo>
                      <a:pt x="1254" y="236"/>
                    </a:lnTo>
                    <a:lnTo>
                      <a:pt x="1278" y="255"/>
                    </a:lnTo>
                    <a:lnTo>
                      <a:pt x="1300" y="273"/>
                    </a:lnTo>
                    <a:lnTo>
                      <a:pt x="1321" y="293"/>
                    </a:lnTo>
                    <a:lnTo>
                      <a:pt x="1343" y="312"/>
                    </a:lnTo>
                    <a:lnTo>
                      <a:pt x="1361" y="332"/>
                    </a:lnTo>
                    <a:lnTo>
                      <a:pt x="1380" y="352"/>
                    </a:lnTo>
                    <a:lnTo>
                      <a:pt x="1397" y="373"/>
                    </a:lnTo>
                    <a:lnTo>
                      <a:pt x="1414" y="393"/>
                    </a:lnTo>
                    <a:lnTo>
                      <a:pt x="1430" y="414"/>
                    </a:lnTo>
                    <a:lnTo>
                      <a:pt x="1444" y="434"/>
                    </a:lnTo>
                    <a:lnTo>
                      <a:pt x="1457" y="456"/>
                    </a:lnTo>
                    <a:lnTo>
                      <a:pt x="1471" y="476"/>
                    </a:lnTo>
                    <a:lnTo>
                      <a:pt x="1482" y="497"/>
                    </a:lnTo>
                    <a:lnTo>
                      <a:pt x="1494" y="517"/>
                    </a:lnTo>
                    <a:lnTo>
                      <a:pt x="1505" y="538"/>
                    </a:lnTo>
                    <a:lnTo>
                      <a:pt x="1522" y="577"/>
                    </a:lnTo>
                    <a:lnTo>
                      <a:pt x="1538" y="615"/>
                    </a:lnTo>
                    <a:lnTo>
                      <a:pt x="1551" y="653"/>
                    </a:lnTo>
                    <a:lnTo>
                      <a:pt x="1561" y="687"/>
                    </a:lnTo>
                    <a:lnTo>
                      <a:pt x="1568" y="719"/>
                    </a:lnTo>
                    <a:lnTo>
                      <a:pt x="1575" y="749"/>
                    </a:lnTo>
                    <a:lnTo>
                      <a:pt x="1577" y="774"/>
                    </a:lnTo>
                    <a:lnTo>
                      <a:pt x="1580" y="796"/>
                    </a:lnTo>
                    <a:lnTo>
                      <a:pt x="1580" y="808"/>
                    </a:lnTo>
                    <a:lnTo>
                      <a:pt x="1578" y="819"/>
                    </a:lnTo>
                    <a:lnTo>
                      <a:pt x="1576" y="831"/>
                    </a:lnTo>
                    <a:lnTo>
                      <a:pt x="1573" y="843"/>
                    </a:lnTo>
                    <a:lnTo>
                      <a:pt x="1570" y="855"/>
                    </a:lnTo>
                    <a:lnTo>
                      <a:pt x="1565" y="868"/>
                    </a:lnTo>
                    <a:lnTo>
                      <a:pt x="1558" y="880"/>
                    </a:lnTo>
                    <a:lnTo>
                      <a:pt x="1552" y="893"/>
                    </a:lnTo>
                    <a:lnTo>
                      <a:pt x="1545" y="906"/>
                    </a:lnTo>
                    <a:lnTo>
                      <a:pt x="1536" y="919"/>
                    </a:lnTo>
                    <a:lnTo>
                      <a:pt x="1527" y="931"/>
                    </a:lnTo>
                    <a:lnTo>
                      <a:pt x="1517" y="944"/>
                    </a:lnTo>
                    <a:lnTo>
                      <a:pt x="1506" y="956"/>
                    </a:lnTo>
                    <a:lnTo>
                      <a:pt x="1495" y="969"/>
                    </a:lnTo>
                    <a:lnTo>
                      <a:pt x="1482" y="981"/>
                    </a:lnTo>
                    <a:lnTo>
                      <a:pt x="1470" y="994"/>
                    </a:lnTo>
                    <a:lnTo>
                      <a:pt x="1456" y="1005"/>
                    </a:lnTo>
                    <a:lnTo>
                      <a:pt x="1441" y="1016"/>
                    </a:lnTo>
                    <a:lnTo>
                      <a:pt x="1426" y="1027"/>
                    </a:lnTo>
                    <a:lnTo>
                      <a:pt x="1410" y="1037"/>
                    </a:lnTo>
                    <a:lnTo>
                      <a:pt x="1394" y="1047"/>
                    </a:lnTo>
                    <a:lnTo>
                      <a:pt x="1376" y="1057"/>
                    </a:lnTo>
                    <a:lnTo>
                      <a:pt x="1359" y="1066"/>
                    </a:lnTo>
                    <a:lnTo>
                      <a:pt x="1340" y="1073"/>
                    </a:lnTo>
                    <a:lnTo>
                      <a:pt x="1321" y="1081"/>
                    </a:lnTo>
                    <a:lnTo>
                      <a:pt x="1303" y="1087"/>
                    </a:lnTo>
                    <a:lnTo>
                      <a:pt x="1281" y="1093"/>
                    </a:lnTo>
                    <a:lnTo>
                      <a:pt x="1261" y="1098"/>
                    </a:lnTo>
                    <a:lnTo>
                      <a:pt x="1240" y="1102"/>
                    </a:lnTo>
                    <a:lnTo>
                      <a:pt x="1219" y="1105"/>
                    </a:lnTo>
                    <a:lnTo>
                      <a:pt x="1197" y="1107"/>
                    </a:lnTo>
                    <a:lnTo>
                      <a:pt x="1174" y="1108"/>
                    </a:lnTo>
                    <a:lnTo>
                      <a:pt x="1129" y="1108"/>
                    </a:lnTo>
                    <a:lnTo>
                      <a:pt x="1086" y="1107"/>
                    </a:lnTo>
                    <a:lnTo>
                      <a:pt x="1043" y="1105"/>
                    </a:lnTo>
                    <a:lnTo>
                      <a:pt x="1001" y="1102"/>
                    </a:lnTo>
                    <a:lnTo>
                      <a:pt x="959" y="1097"/>
                    </a:lnTo>
                    <a:lnTo>
                      <a:pt x="921" y="1092"/>
                    </a:lnTo>
                    <a:lnTo>
                      <a:pt x="882" y="1085"/>
                    </a:lnTo>
                    <a:lnTo>
                      <a:pt x="845" y="1078"/>
                    </a:lnTo>
                    <a:lnTo>
                      <a:pt x="809" y="1070"/>
                    </a:lnTo>
                    <a:lnTo>
                      <a:pt x="774" y="1061"/>
                    </a:lnTo>
                    <a:lnTo>
                      <a:pt x="741" y="1052"/>
                    </a:lnTo>
                    <a:lnTo>
                      <a:pt x="709" y="1042"/>
                    </a:lnTo>
                    <a:lnTo>
                      <a:pt x="679" y="1032"/>
                    </a:lnTo>
                    <a:lnTo>
                      <a:pt x="650" y="1021"/>
                    </a:lnTo>
                    <a:lnTo>
                      <a:pt x="623" y="1011"/>
                    </a:lnTo>
                    <a:lnTo>
                      <a:pt x="596" y="1000"/>
                    </a:lnTo>
                    <a:lnTo>
                      <a:pt x="569" y="987"/>
                    </a:lnTo>
                    <a:lnTo>
                      <a:pt x="539" y="972"/>
                    </a:lnTo>
                    <a:lnTo>
                      <a:pt x="504" y="955"/>
                    </a:lnTo>
                    <a:lnTo>
                      <a:pt x="468" y="935"/>
                    </a:lnTo>
                    <a:lnTo>
                      <a:pt x="430" y="914"/>
                    </a:lnTo>
                    <a:lnTo>
                      <a:pt x="390" y="890"/>
                    </a:lnTo>
                    <a:lnTo>
                      <a:pt x="351" y="864"/>
                    </a:lnTo>
                    <a:lnTo>
                      <a:pt x="309" y="838"/>
                    </a:lnTo>
                    <a:lnTo>
                      <a:pt x="269" y="809"/>
                    </a:lnTo>
                    <a:lnTo>
                      <a:pt x="231" y="778"/>
                    </a:lnTo>
                    <a:lnTo>
                      <a:pt x="193" y="746"/>
                    </a:lnTo>
                    <a:lnTo>
                      <a:pt x="158" y="714"/>
                    </a:lnTo>
                    <a:lnTo>
                      <a:pt x="142" y="698"/>
                    </a:lnTo>
                    <a:lnTo>
                      <a:pt x="126" y="680"/>
                    </a:lnTo>
                    <a:lnTo>
                      <a:pt x="111" y="663"/>
                    </a:lnTo>
                    <a:lnTo>
                      <a:pt x="97" y="645"/>
                    </a:lnTo>
                    <a:lnTo>
                      <a:pt x="85" y="628"/>
                    </a:lnTo>
                    <a:lnTo>
                      <a:pt x="74" y="610"/>
                    </a:lnTo>
                    <a:lnTo>
                      <a:pt x="62" y="593"/>
                    </a:lnTo>
                    <a:lnTo>
                      <a:pt x="52" y="574"/>
                    </a:lnTo>
                    <a:close/>
                  </a:path>
                </a:pathLst>
              </a:custGeom>
              <a:solidFill>
                <a:srgbClr val="B79900"/>
              </a:solidFill>
              <a:ln w="9525">
                <a:noFill/>
                <a:round/>
                <a:headEnd/>
                <a:tailEnd/>
              </a:ln>
            </p:spPr>
            <p:txBody>
              <a:bodyPr/>
              <a:lstStyle/>
              <a:p>
                <a:endParaRPr lang="en-US"/>
              </a:p>
            </p:txBody>
          </p:sp>
          <p:sp>
            <p:nvSpPr>
              <p:cNvPr id="1609" name="Freeform 158"/>
              <p:cNvSpPr>
                <a:spLocks/>
              </p:cNvSpPr>
              <p:nvPr/>
            </p:nvSpPr>
            <p:spPr bwMode="auto">
              <a:xfrm>
                <a:off x="2882" y="619"/>
                <a:ext cx="302" cy="208"/>
              </a:xfrm>
              <a:custGeom>
                <a:avLst/>
                <a:gdLst>
                  <a:gd name="T0" fmla="*/ 21 w 1514"/>
                  <a:gd name="T1" fmla="*/ 459 h 1040"/>
                  <a:gd name="T2" fmla="*/ 3 w 1514"/>
                  <a:gd name="T3" fmla="*/ 384 h 1040"/>
                  <a:gd name="T4" fmla="*/ 0 w 1514"/>
                  <a:gd name="T5" fmla="*/ 328 h 1040"/>
                  <a:gd name="T6" fmla="*/ 6 w 1514"/>
                  <a:gd name="T7" fmla="*/ 292 h 1040"/>
                  <a:gd name="T8" fmla="*/ 16 w 1514"/>
                  <a:gd name="T9" fmla="*/ 269 h 1040"/>
                  <a:gd name="T10" fmla="*/ 35 w 1514"/>
                  <a:gd name="T11" fmla="*/ 218 h 1040"/>
                  <a:gd name="T12" fmla="*/ 79 w 1514"/>
                  <a:gd name="T13" fmla="*/ 160 h 1040"/>
                  <a:gd name="T14" fmla="*/ 147 w 1514"/>
                  <a:gd name="T15" fmla="*/ 100 h 1040"/>
                  <a:gd name="T16" fmla="*/ 208 w 1514"/>
                  <a:gd name="T17" fmla="*/ 65 h 1040"/>
                  <a:gd name="T18" fmla="*/ 262 w 1514"/>
                  <a:gd name="T19" fmla="*/ 42 h 1040"/>
                  <a:gd name="T20" fmla="*/ 322 w 1514"/>
                  <a:gd name="T21" fmla="*/ 24 h 1040"/>
                  <a:gd name="T22" fmla="*/ 388 w 1514"/>
                  <a:gd name="T23" fmla="*/ 10 h 1040"/>
                  <a:gd name="T24" fmla="*/ 507 w 1514"/>
                  <a:gd name="T25" fmla="*/ 0 h 1040"/>
                  <a:gd name="T26" fmla="*/ 650 w 1514"/>
                  <a:gd name="T27" fmla="*/ 5 h 1040"/>
                  <a:gd name="T28" fmla="*/ 794 w 1514"/>
                  <a:gd name="T29" fmla="*/ 31 h 1040"/>
                  <a:gd name="T30" fmla="*/ 938 w 1514"/>
                  <a:gd name="T31" fmla="*/ 77 h 1040"/>
                  <a:gd name="T32" fmla="*/ 1084 w 1514"/>
                  <a:gd name="T33" fmla="*/ 148 h 1040"/>
                  <a:gd name="T34" fmla="*/ 1207 w 1514"/>
                  <a:gd name="T35" fmla="*/ 227 h 1040"/>
                  <a:gd name="T36" fmla="*/ 1272 w 1514"/>
                  <a:gd name="T37" fmla="*/ 279 h 1040"/>
                  <a:gd name="T38" fmla="*/ 1328 w 1514"/>
                  <a:gd name="T39" fmla="*/ 336 h 1040"/>
                  <a:gd name="T40" fmla="*/ 1375 w 1514"/>
                  <a:gd name="T41" fmla="*/ 393 h 1040"/>
                  <a:gd name="T42" fmla="*/ 1425 w 1514"/>
                  <a:gd name="T43" fmla="*/ 470 h 1040"/>
                  <a:gd name="T44" fmla="*/ 1476 w 1514"/>
                  <a:gd name="T45" fmla="*/ 580 h 1040"/>
                  <a:gd name="T46" fmla="*/ 1504 w 1514"/>
                  <a:gd name="T47" fmla="*/ 675 h 1040"/>
                  <a:gd name="T48" fmla="*/ 1514 w 1514"/>
                  <a:gd name="T49" fmla="*/ 744 h 1040"/>
                  <a:gd name="T50" fmla="*/ 1511 w 1514"/>
                  <a:gd name="T51" fmla="*/ 777 h 1040"/>
                  <a:gd name="T52" fmla="*/ 1500 w 1514"/>
                  <a:gd name="T53" fmla="*/ 815 h 1040"/>
                  <a:gd name="T54" fmla="*/ 1481 w 1514"/>
                  <a:gd name="T55" fmla="*/ 851 h 1040"/>
                  <a:gd name="T56" fmla="*/ 1455 w 1514"/>
                  <a:gd name="T57" fmla="*/ 888 h 1040"/>
                  <a:gd name="T58" fmla="*/ 1423 w 1514"/>
                  <a:gd name="T59" fmla="*/ 923 h 1040"/>
                  <a:gd name="T60" fmla="*/ 1383 w 1514"/>
                  <a:gd name="T61" fmla="*/ 956 h 1040"/>
                  <a:gd name="T62" fmla="*/ 1338 w 1514"/>
                  <a:gd name="T63" fmla="*/ 985 h 1040"/>
                  <a:gd name="T64" fmla="*/ 1288 w 1514"/>
                  <a:gd name="T65" fmla="*/ 1008 h 1040"/>
                  <a:gd name="T66" fmla="*/ 1232 w 1514"/>
                  <a:gd name="T67" fmla="*/ 1026 h 1040"/>
                  <a:gd name="T68" fmla="*/ 1171 w 1514"/>
                  <a:gd name="T69" fmla="*/ 1037 h 1040"/>
                  <a:gd name="T70" fmla="*/ 1086 w 1514"/>
                  <a:gd name="T71" fmla="*/ 1040 h 1040"/>
                  <a:gd name="T72" fmla="*/ 958 w 1514"/>
                  <a:gd name="T73" fmla="*/ 1030 h 1040"/>
                  <a:gd name="T74" fmla="*/ 840 w 1514"/>
                  <a:gd name="T75" fmla="*/ 1010 h 1040"/>
                  <a:gd name="T76" fmla="*/ 731 w 1514"/>
                  <a:gd name="T77" fmla="*/ 982 h 1040"/>
                  <a:gd name="T78" fmla="*/ 608 w 1514"/>
                  <a:gd name="T79" fmla="*/ 942 h 1040"/>
                  <a:gd name="T80" fmla="*/ 502 w 1514"/>
                  <a:gd name="T81" fmla="*/ 896 h 1040"/>
                  <a:gd name="T82" fmla="*/ 402 w 1514"/>
                  <a:gd name="T83" fmla="*/ 841 h 1040"/>
                  <a:gd name="T84" fmla="*/ 290 w 1514"/>
                  <a:gd name="T85" fmla="*/ 769 h 1040"/>
                  <a:gd name="T86" fmla="*/ 181 w 1514"/>
                  <a:gd name="T87" fmla="*/ 684 h 1040"/>
                  <a:gd name="T88" fmla="*/ 117 w 1514"/>
                  <a:gd name="T89" fmla="*/ 621 h 1040"/>
                  <a:gd name="T90" fmla="*/ 77 w 1514"/>
                  <a:gd name="T91" fmla="*/ 571 h 1040"/>
                  <a:gd name="T92" fmla="*/ 46 w 1514"/>
                  <a:gd name="T93" fmla="*/ 520 h 10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14"/>
                  <a:gd name="T142" fmla="*/ 0 h 1040"/>
                  <a:gd name="T143" fmla="*/ 1514 w 1514"/>
                  <a:gd name="T144" fmla="*/ 1040 h 10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14" h="1040">
                    <a:moveTo>
                      <a:pt x="46" y="520"/>
                    </a:moveTo>
                    <a:lnTo>
                      <a:pt x="33" y="489"/>
                    </a:lnTo>
                    <a:lnTo>
                      <a:pt x="21" y="459"/>
                    </a:lnTo>
                    <a:lnTo>
                      <a:pt x="13" y="432"/>
                    </a:lnTo>
                    <a:lnTo>
                      <a:pt x="6" y="407"/>
                    </a:lnTo>
                    <a:lnTo>
                      <a:pt x="3" y="384"/>
                    </a:lnTo>
                    <a:lnTo>
                      <a:pt x="0" y="363"/>
                    </a:lnTo>
                    <a:lnTo>
                      <a:pt x="0" y="344"/>
                    </a:lnTo>
                    <a:lnTo>
                      <a:pt x="0" y="328"/>
                    </a:lnTo>
                    <a:lnTo>
                      <a:pt x="1" y="314"/>
                    </a:lnTo>
                    <a:lnTo>
                      <a:pt x="4" y="302"/>
                    </a:lnTo>
                    <a:lnTo>
                      <a:pt x="6" y="292"/>
                    </a:lnTo>
                    <a:lnTo>
                      <a:pt x="10" y="283"/>
                    </a:lnTo>
                    <a:lnTo>
                      <a:pt x="15" y="272"/>
                    </a:lnTo>
                    <a:lnTo>
                      <a:pt x="16" y="269"/>
                    </a:lnTo>
                    <a:lnTo>
                      <a:pt x="20" y="253"/>
                    </a:lnTo>
                    <a:lnTo>
                      <a:pt x="26" y="236"/>
                    </a:lnTo>
                    <a:lnTo>
                      <a:pt x="35" y="218"/>
                    </a:lnTo>
                    <a:lnTo>
                      <a:pt x="46" y="198"/>
                    </a:lnTo>
                    <a:lnTo>
                      <a:pt x="61" y="180"/>
                    </a:lnTo>
                    <a:lnTo>
                      <a:pt x="79" y="160"/>
                    </a:lnTo>
                    <a:lnTo>
                      <a:pt x="99" y="140"/>
                    </a:lnTo>
                    <a:lnTo>
                      <a:pt x="122" y="120"/>
                    </a:lnTo>
                    <a:lnTo>
                      <a:pt x="147" y="100"/>
                    </a:lnTo>
                    <a:lnTo>
                      <a:pt x="177" y="82"/>
                    </a:lnTo>
                    <a:lnTo>
                      <a:pt x="192" y="73"/>
                    </a:lnTo>
                    <a:lnTo>
                      <a:pt x="208" y="65"/>
                    </a:lnTo>
                    <a:lnTo>
                      <a:pt x="226" y="57"/>
                    </a:lnTo>
                    <a:lnTo>
                      <a:pt x="243" y="50"/>
                    </a:lnTo>
                    <a:lnTo>
                      <a:pt x="262" y="42"/>
                    </a:lnTo>
                    <a:lnTo>
                      <a:pt x="281" y="35"/>
                    </a:lnTo>
                    <a:lnTo>
                      <a:pt x="301" y="30"/>
                    </a:lnTo>
                    <a:lnTo>
                      <a:pt x="322" y="24"/>
                    </a:lnTo>
                    <a:lnTo>
                      <a:pt x="343" y="19"/>
                    </a:lnTo>
                    <a:lnTo>
                      <a:pt x="366" y="14"/>
                    </a:lnTo>
                    <a:lnTo>
                      <a:pt x="388" y="10"/>
                    </a:lnTo>
                    <a:lnTo>
                      <a:pt x="412" y="7"/>
                    </a:lnTo>
                    <a:lnTo>
                      <a:pt x="459" y="2"/>
                    </a:lnTo>
                    <a:lnTo>
                      <a:pt x="507" y="0"/>
                    </a:lnTo>
                    <a:lnTo>
                      <a:pt x="554" y="0"/>
                    </a:lnTo>
                    <a:lnTo>
                      <a:pt x="602" y="1"/>
                    </a:lnTo>
                    <a:lnTo>
                      <a:pt x="650" y="5"/>
                    </a:lnTo>
                    <a:lnTo>
                      <a:pt x="698" y="11"/>
                    </a:lnTo>
                    <a:lnTo>
                      <a:pt x="745" y="20"/>
                    </a:lnTo>
                    <a:lnTo>
                      <a:pt x="794" y="31"/>
                    </a:lnTo>
                    <a:lnTo>
                      <a:pt x="842" y="44"/>
                    </a:lnTo>
                    <a:lnTo>
                      <a:pt x="890" y="60"/>
                    </a:lnTo>
                    <a:lnTo>
                      <a:pt x="938" y="77"/>
                    </a:lnTo>
                    <a:lnTo>
                      <a:pt x="987" y="98"/>
                    </a:lnTo>
                    <a:lnTo>
                      <a:pt x="1036" y="122"/>
                    </a:lnTo>
                    <a:lnTo>
                      <a:pt x="1084" y="148"/>
                    </a:lnTo>
                    <a:lnTo>
                      <a:pt x="1134" y="177"/>
                    </a:lnTo>
                    <a:lnTo>
                      <a:pt x="1183" y="210"/>
                    </a:lnTo>
                    <a:lnTo>
                      <a:pt x="1207" y="227"/>
                    </a:lnTo>
                    <a:lnTo>
                      <a:pt x="1229" y="244"/>
                    </a:lnTo>
                    <a:lnTo>
                      <a:pt x="1252" y="262"/>
                    </a:lnTo>
                    <a:lnTo>
                      <a:pt x="1272" y="279"/>
                    </a:lnTo>
                    <a:lnTo>
                      <a:pt x="1292" y="298"/>
                    </a:lnTo>
                    <a:lnTo>
                      <a:pt x="1310" y="317"/>
                    </a:lnTo>
                    <a:lnTo>
                      <a:pt x="1328" y="336"/>
                    </a:lnTo>
                    <a:lnTo>
                      <a:pt x="1344" y="354"/>
                    </a:lnTo>
                    <a:lnTo>
                      <a:pt x="1360" y="374"/>
                    </a:lnTo>
                    <a:lnTo>
                      <a:pt x="1375" y="393"/>
                    </a:lnTo>
                    <a:lnTo>
                      <a:pt x="1389" y="413"/>
                    </a:lnTo>
                    <a:lnTo>
                      <a:pt x="1401" y="432"/>
                    </a:lnTo>
                    <a:lnTo>
                      <a:pt x="1425" y="470"/>
                    </a:lnTo>
                    <a:lnTo>
                      <a:pt x="1445" y="508"/>
                    </a:lnTo>
                    <a:lnTo>
                      <a:pt x="1461" y="545"/>
                    </a:lnTo>
                    <a:lnTo>
                      <a:pt x="1476" y="580"/>
                    </a:lnTo>
                    <a:lnTo>
                      <a:pt x="1488" y="614"/>
                    </a:lnTo>
                    <a:lnTo>
                      <a:pt x="1497" y="645"/>
                    </a:lnTo>
                    <a:lnTo>
                      <a:pt x="1504" y="675"/>
                    </a:lnTo>
                    <a:lnTo>
                      <a:pt x="1509" y="701"/>
                    </a:lnTo>
                    <a:lnTo>
                      <a:pt x="1512" y="724"/>
                    </a:lnTo>
                    <a:lnTo>
                      <a:pt x="1514" y="744"/>
                    </a:lnTo>
                    <a:lnTo>
                      <a:pt x="1514" y="755"/>
                    </a:lnTo>
                    <a:lnTo>
                      <a:pt x="1512" y="766"/>
                    </a:lnTo>
                    <a:lnTo>
                      <a:pt x="1511" y="777"/>
                    </a:lnTo>
                    <a:lnTo>
                      <a:pt x="1509" y="790"/>
                    </a:lnTo>
                    <a:lnTo>
                      <a:pt x="1505" y="802"/>
                    </a:lnTo>
                    <a:lnTo>
                      <a:pt x="1500" y="815"/>
                    </a:lnTo>
                    <a:lnTo>
                      <a:pt x="1495" y="826"/>
                    </a:lnTo>
                    <a:lnTo>
                      <a:pt x="1489" y="839"/>
                    </a:lnTo>
                    <a:lnTo>
                      <a:pt x="1481" y="851"/>
                    </a:lnTo>
                    <a:lnTo>
                      <a:pt x="1474" y="864"/>
                    </a:lnTo>
                    <a:lnTo>
                      <a:pt x="1465" y="876"/>
                    </a:lnTo>
                    <a:lnTo>
                      <a:pt x="1455" y="888"/>
                    </a:lnTo>
                    <a:lnTo>
                      <a:pt x="1445" y="900"/>
                    </a:lnTo>
                    <a:lnTo>
                      <a:pt x="1434" y="911"/>
                    </a:lnTo>
                    <a:lnTo>
                      <a:pt x="1423" y="923"/>
                    </a:lnTo>
                    <a:lnTo>
                      <a:pt x="1410" y="935"/>
                    </a:lnTo>
                    <a:lnTo>
                      <a:pt x="1396" y="945"/>
                    </a:lnTo>
                    <a:lnTo>
                      <a:pt x="1383" y="956"/>
                    </a:lnTo>
                    <a:lnTo>
                      <a:pt x="1369" y="966"/>
                    </a:lnTo>
                    <a:lnTo>
                      <a:pt x="1354" y="975"/>
                    </a:lnTo>
                    <a:lnTo>
                      <a:pt x="1338" y="985"/>
                    </a:lnTo>
                    <a:lnTo>
                      <a:pt x="1322" y="993"/>
                    </a:lnTo>
                    <a:lnTo>
                      <a:pt x="1305" y="1001"/>
                    </a:lnTo>
                    <a:lnTo>
                      <a:pt x="1288" y="1008"/>
                    </a:lnTo>
                    <a:lnTo>
                      <a:pt x="1269" y="1015"/>
                    </a:lnTo>
                    <a:lnTo>
                      <a:pt x="1250" y="1021"/>
                    </a:lnTo>
                    <a:lnTo>
                      <a:pt x="1232" y="1026"/>
                    </a:lnTo>
                    <a:lnTo>
                      <a:pt x="1212" y="1031"/>
                    </a:lnTo>
                    <a:lnTo>
                      <a:pt x="1192" y="1035"/>
                    </a:lnTo>
                    <a:lnTo>
                      <a:pt x="1171" y="1037"/>
                    </a:lnTo>
                    <a:lnTo>
                      <a:pt x="1151" y="1038"/>
                    </a:lnTo>
                    <a:lnTo>
                      <a:pt x="1128" y="1040"/>
                    </a:lnTo>
                    <a:lnTo>
                      <a:pt x="1086" y="1040"/>
                    </a:lnTo>
                    <a:lnTo>
                      <a:pt x="1042" y="1037"/>
                    </a:lnTo>
                    <a:lnTo>
                      <a:pt x="1001" y="1033"/>
                    </a:lnTo>
                    <a:lnTo>
                      <a:pt x="958" y="1030"/>
                    </a:lnTo>
                    <a:lnTo>
                      <a:pt x="919" y="1023"/>
                    </a:lnTo>
                    <a:lnTo>
                      <a:pt x="879" y="1017"/>
                    </a:lnTo>
                    <a:lnTo>
                      <a:pt x="840" y="1010"/>
                    </a:lnTo>
                    <a:lnTo>
                      <a:pt x="802" y="1001"/>
                    </a:lnTo>
                    <a:lnTo>
                      <a:pt x="766" y="992"/>
                    </a:lnTo>
                    <a:lnTo>
                      <a:pt x="731" y="982"/>
                    </a:lnTo>
                    <a:lnTo>
                      <a:pt x="699" y="973"/>
                    </a:lnTo>
                    <a:lnTo>
                      <a:pt x="666" y="962"/>
                    </a:lnTo>
                    <a:lnTo>
                      <a:pt x="608" y="942"/>
                    </a:lnTo>
                    <a:lnTo>
                      <a:pt x="555" y="921"/>
                    </a:lnTo>
                    <a:lnTo>
                      <a:pt x="530" y="910"/>
                    </a:lnTo>
                    <a:lnTo>
                      <a:pt x="502" y="896"/>
                    </a:lnTo>
                    <a:lnTo>
                      <a:pt x="471" y="880"/>
                    </a:lnTo>
                    <a:lnTo>
                      <a:pt x="437" y="861"/>
                    </a:lnTo>
                    <a:lnTo>
                      <a:pt x="402" y="841"/>
                    </a:lnTo>
                    <a:lnTo>
                      <a:pt x="364" y="819"/>
                    </a:lnTo>
                    <a:lnTo>
                      <a:pt x="327" y="795"/>
                    </a:lnTo>
                    <a:lnTo>
                      <a:pt x="290" y="769"/>
                    </a:lnTo>
                    <a:lnTo>
                      <a:pt x="252" y="742"/>
                    </a:lnTo>
                    <a:lnTo>
                      <a:pt x="216" y="714"/>
                    </a:lnTo>
                    <a:lnTo>
                      <a:pt x="181" y="684"/>
                    </a:lnTo>
                    <a:lnTo>
                      <a:pt x="149" y="653"/>
                    </a:lnTo>
                    <a:lnTo>
                      <a:pt x="132" y="638"/>
                    </a:lnTo>
                    <a:lnTo>
                      <a:pt x="117" y="621"/>
                    </a:lnTo>
                    <a:lnTo>
                      <a:pt x="104" y="605"/>
                    </a:lnTo>
                    <a:lnTo>
                      <a:pt x="90" y="589"/>
                    </a:lnTo>
                    <a:lnTo>
                      <a:pt x="77" y="571"/>
                    </a:lnTo>
                    <a:lnTo>
                      <a:pt x="66" y="555"/>
                    </a:lnTo>
                    <a:lnTo>
                      <a:pt x="56" y="538"/>
                    </a:lnTo>
                    <a:lnTo>
                      <a:pt x="46" y="520"/>
                    </a:lnTo>
                    <a:close/>
                  </a:path>
                </a:pathLst>
              </a:custGeom>
              <a:solidFill>
                <a:srgbClr val="C6A300"/>
              </a:solidFill>
              <a:ln w="9525">
                <a:noFill/>
                <a:round/>
                <a:headEnd/>
                <a:tailEnd/>
              </a:ln>
            </p:spPr>
            <p:txBody>
              <a:bodyPr/>
              <a:lstStyle/>
              <a:p>
                <a:endParaRPr lang="en-US"/>
              </a:p>
            </p:txBody>
          </p:sp>
          <p:sp>
            <p:nvSpPr>
              <p:cNvPr id="1610" name="Freeform 159"/>
              <p:cNvSpPr>
                <a:spLocks/>
              </p:cNvSpPr>
              <p:nvPr/>
            </p:nvSpPr>
            <p:spPr bwMode="auto">
              <a:xfrm>
                <a:off x="2889" y="622"/>
                <a:ext cx="289" cy="194"/>
              </a:xfrm>
              <a:custGeom>
                <a:avLst/>
                <a:gdLst>
                  <a:gd name="T0" fmla="*/ 22 w 1448"/>
                  <a:gd name="T1" fmla="*/ 413 h 970"/>
                  <a:gd name="T2" fmla="*/ 3 w 1448"/>
                  <a:gd name="T3" fmla="*/ 345 h 970"/>
                  <a:gd name="T4" fmla="*/ 0 w 1448"/>
                  <a:gd name="T5" fmla="*/ 293 h 970"/>
                  <a:gd name="T6" fmla="*/ 7 w 1448"/>
                  <a:gd name="T7" fmla="*/ 260 h 970"/>
                  <a:gd name="T8" fmla="*/ 15 w 1448"/>
                  <a:gd name="T9" fmla="*/ 238 h 970"/>
                  <a:gd name="T10" fmla="*/ 34 w 1448"/>
                  <a:gd name="T11" fmla="*/ 191 h 970"/>
                  <a:gd name="T12" fmla="*/ 76 w 1448"/>
                  <a:gd name="T13" fmla="*/ 137 h 970"/>
                  <a:gd name="T14" fmla="*/ 145 w 1448"/>
                  <a:gd name="T15" fmla="*/ 85 h 970"/>
                  <a:gd name="T16" fmla="*/ 237 w 1448"/>
                  <a:gd name="T17" fmla="*/ 40 h 970"/>
                  <a:gd name="T18" fmla="*/ 294 w 1448"/>
                  <a:gd name="T19" fmla="*/ 23 h 970"/>
                  <a:gd name="T20" fmla="*/ 356 w 1448"/>
                  <a:gd name="T21" fmla="*/ 11 h 970"/>
                  <a:gd name="T22" fmla="*/ 446 w 1448"/>
                  <a:gd name="T23" fmla="*/ 3 h 970"/>
                  <a:gd name="T24" fmla="*/ 583 w 1448"/>
                  <a:gd name="T25" fmla="*/ 3 h 970"/>
                  <a:gd name="T26" fmla="*/ 722 w 1448"/>
                  <a:gd name="T27" fmla="*/ 21 h 970"/>
                  <a:gd name="T28" fmla="*/ 859 w 1448"/>
                  <a:gd name="T29" fmla="*/ 60 h 970"/>
                  <a:gd name="T30" fmla="*/ 999 w 1448"/>
                  <a:gd name="T31" fmla="*/ 121 h 970"/>
                  <a:gd name="T32" fmla="*/ 1137 w 1448"/>
                  <a:gd name="T33" fmla="*/ 203 h 970"/>
                  <a:gd name="T34" fmla="*/ 1202 w 1448"/>
                  <a:gd name="T35" fmla="*/ 252 h 970"/>
                  <a:gd name="T36" fmla="*/ 1257 w 1448"/>
                  <a:gd name="T37" fmla="*/ 303 h 970"/>
                  <a:gd name="T38" fmla="*/ 1304 w 1448"/>
                  <a:gd name="T39" fmla="*/ 357 h 970"/>
                  <a:gd name="T40" fmla="*/ 1344 w 1448"/>
                  <a:gd name="T41" fmla="*/ 411 h 970"/>
                  <a:gd name="T42" fmla="*/ 1402 w 1448"/>
                  <a:gd name="T43" fmla="*/ 514 h 970"/>
                  <a:gd name="T44" fmla="*/ 1434 w 1448"/>
                  <a:gd name="T45" fmla="*/ 607 h 970"/>
                  <a:gd name="T46" fmla="*/ 1448 w 1448"/>
                  <a:gd name="T47" fmla="*/ 679 h 970"/>
                  <a:gd name="T48" fmla="*/ 1448 w 1448"/>
                  <a:gd name="T49" fmla="*/ 720 h 970"/>
                  <a:gd name="T50" fmla="*/ 1439 w 1448"/>
                  <a:gd name="T51" fmla="*/ 755 h 970"/>
                  <a:gd name="T52" fmla="*/ 1424 w 1448"/>
                  <a:gd name="T53" fmla="*/ 790 h 970"/>
                  <a:gd name="T54" fmla="*/ 1402 w 1448"/>
                  <a:gd name="T55" fmla="*/ 825 h 970"/>
                  <a:gd name="T56" fmla="*/ 1373 w 1448"/>
                  <a:gd name="T57" fmla="*/ 858 h 970"/>
                  <a:gd name="T58" fmla="*/ 1338 w 1448"/>
                  <a:gd name="T59" fmla="*/ 887 h 970"/>
                  <a:gd name="T60" fmla="*/ 1296 w 1448"/>
                  <a:gd name="T61" fmla="*/ 915 h 970"/>
                  <a:gd name="T62" fmla="*/ 1249 w 1448"/>
                  <a:gd name="T63" fmla="*/ 937 h 970"/>
                  <a:gd name="T64" fmla="*/ 1197 w 1448"/>
                  <a:gd name="T65" fmla="*/ 955 h 970"/>
                  <a:gd name="T66" fmla="*/ 1140 w 1448"/>
                  <a:gd name="T67" fmla="*/ 966 h 970"/>
                  <a:gd name="T68" fmla="*/ 1077 w 1448"/>
                  <a:gd name="T69" fmla="*/ 970 h 970"/>
                  <a:gd name="T70" fmla="*/ 954 w 1448"/>
                  <a:gd name="T71" fmla="*/ 960 h 970"/>
                  <a:gd name="T72" fmla="*/ 836 w 1448"/>
                  <a:gd name="T73" fmla="*/ 941 h 970"/>
                  <a:gd name="T74" fmla="*/ 727 w 1448"/>
                  <a:gd name="T75" fmla="*/ 915 h 970"/>
                  <a:gd name="T76" fmla="*/ 628 w 1448"/>
                  <a:gd name="T77" fmla="*/ 885 h 970"/>
                  <a:gd name="T78" fmla="*/ 496 w 1448"/>
                  <a:gd name="T79" fmla="*/ 835 h 970"/>
                  <a:gd name="T80" fmla="*/ 407 w 1448"/>
                  <a:gd name="T81" fmla="*/ 788 h 970"/>
                  <a:gd name="T82" fmla="*/ 305 w 1448"/>
                  <a:gd name="T83" fmla="*/ 725 h 970"/>
                  <a:gd name="T84" fmla="*/ 201 w 1448"/>
                  <a:gd name="T85" fmla="*/ 649 h 970"/>
                  <a:gd name="T86" fmla="*/ 124 w 1448"/>
                  <a:gd name="T87" fmla="*/ 578 h 970"/>
                  <a:gd name="T88" fmla="*/ 85 w 1448"/>
                  <a:gd name="T89" fmla="*/ 533 h 970"/>
                  <a:gd name="T90" fmla="*/ 54 w 1448"/>
                  <a:gd name="T91" fmla="*/ 486 h 9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48"/>
                  <a:gd name="T139" fmla="*/ 0 h 970"/>
                  <a:gd name="T140" fmla="*/ 1448 w 1448"/>
                  <a:gd name="T141" fmla="*/ 970 h 9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48" h="970">
                    <a:moveTo>
                      <a:pt x="45" y="471"/>
                    </a:moveTo>
                    <a:lnTo>
                      <a:pt x="31" y="441"/>
                    </a:lnTo>
                    <a:lnTo>
                      <a:pt x="22" y="413"/>
                    </a:lnTo>
                    <a:lnTo>
                      <a:pt x="13" y="388"/>
                    </a:lnTo>
                    <a:lnTo>
                      <a:pt x="7" y="366"/>
                    </a:lnTo>
                    <a:lnTo>
                      <a:pt x="3" y="345"/>
                    </a:lnTo>
                    <a:lnTo>
                      <a:pt x="2" y="325"/>
                    </a:lnTo>
                    <a:lnTo>
                      <a:pt x="0" y="308"/>
                    </a:lnTo>
                    <a:lnTo>
                      <a:pt x="0" y="293"/>
                    </a:lnTo>
                    <a:lnTo>
                      <a:pt x="2" y="280"/>
                    </a:lnTo>
                    <a:lnTo>
                      <a:pt x="4" y="268"/>
                    </a:lnTo>
                    <a:lnTo>
                      <a:pt x="7" y="260"/>
                    </a:lnTo>
                    <a:lnTo>
                      <a:pt x="9" y="251"/>
                    </a:lnTo>
                    <a:lnTo>
                      <a:pt x="14" y="241"/>
                    </a:lnTo>
                    <a:lnTo>
                      <a:pt x="15" y="238"/>
                    </a:lnTo>
                    <a:lnTo>
                      <a:pt x="19" y="223"/>
                    </a:lnTo>
                    <a:lnTo>
                      <a:pt x="25" y="207"/>
                    </a:lnTo>
                    <a:lnTo>
                      <a:pt x="34" y="191"/>
                    </a:lnTo>
                    <a:lnTo>
                      <a:pt x="45" y="174"/>
                    </a:lnTo>
                    <a:lnTo>
                      <a:pt x="59" y="155"/>
                    </a:lnTo>
                    <a:lnTo>
                      <a:pt x="76" y="137"/>
                    </a:lnTo>
                    <a:lnTo>
                      <a:pt x="96" y="119"/>
                    </a:lnTo>
                    <a:lnTo>
                      <a:pt x="119" y="101"/>
                    </a:lnTo>
                    <a:lnTo>
                      <a:pt x="145" y="85"/>
                    </a:lnTo>
                    <a:lnTo>
                      <a:pt x="172" y="69"/>
                    </a:lnTo>
                    <a:lnTo>
                      <a:pt x="204" y="54"/>
                    </a:lnTo>
                    <a:lnTo>
                      <a:pt x="237" y="40"/>
                    </a:lnTo>
                    <a:lnTo>
                      <a:pt x="256" y="34"/>
                    </a:lnTo>
                    <a:lnTo>
                      <a:pt x="275" y="29"/>
                    </a:lnTo>
                    <a:lnTo>
                      <a:pt x="294" y="23"/>
                    </a:lnTo>
                    <a:lnTo>
                      <a:pt x="313" y="19"/>
                    </a:lnTo>
                    <a:lnTo>
                      <a:pt x="335" y="14"/>
                    </a:lnTo>
                    <a:lnTo>
                      <a:pt x="356" y="11"/>
                    </a:lnTo>
                    <a:lnTo>
                      <a:pt x="378" y="8"/>
                    </a:lnTo>
                    <a:lnTo>
                      <a:pt x="401" y="6"/>
                    </a:lnTo>
                    <a:lnTo>
                      <a:pt x="446" y="3"/>
                    </a:lnTo>
                    <a:lnTo>
                      <a:pt x="492" y="0"/>
                    </a:lnTo>
                    <a:lnTo>
                      <a:pt x="537" y="0"/>
                    </a:lnTo>
                    <a:lnTo>
                      <a:pt x="583" y="3"/>
                    </a:lnTo>
                    <a:lnTo>
                      <a:pt x="629" y="6"/>
                    </a:lnTo>
                    <a:lnTo>
                      <a:pt x="675" y="14"/>
                    </a:lnTo>
                    <a:lnTo>
                      <a:pt x="722" y="21"/>
                    </a:lnTo>
                    <a:lnTo>
                      <a:pt x="766" y="33"/>
                    </a:lnTo>
                    <a:lnTo>
                      <a:pt x="813" y="45"/>
                    </a:lnTo>
                    <a:lnTo>
                      <a:pt x="859" y="60"/>
                    </a:lnTo>
                    <a:lnTo>
                      <a:pt x="905" y="79"/>
                    </a:lnTo>
                    <a:lnTo>
                      <a:pt x="952" y="99"/>
                    </a:lnTo>
                    <a:lnTo>
                      <a:pt x="999" y="121"/>
                    </a:lnTo>
                    <a:lnTo>
                      <a:pt x="1045" y="146"/>
                    </a:lnTo>
                    <a:lnTo>
                      <a:pt x="1091" y="174"/>
                    </a:lnTo>
                    <a:lnTo>
                      <a:pt x="1137" y="203"/>
                    </a:lnTo>
                    <a:lnTo>
                      <a:pt x="1160" y="220"/>
                    </a:lnTo>
                    <a:lnTo>
                      <a:pt x="1181" y="236"/>
                    </a:lnTo>
                    <a:lnTo>
                      <a:pt x="1202" y="252"/>
                    </a:lnTo>
                    <a:lnTo>
                      <a:pt x="1221" y="270"/>
                    </a:lnTo>
                    <a:lnTo>
                      <a:pt x="1239" y="286"/>
                    </a:lnTo>
                    <a:lnTo>
                      <a:pt x="1257" y="303"/>
                    </a:lnTo>
                    <a:lnTo>
                      <a:pt x="1274" y="321"/>
                    </a:lnTo>
                    <a:lnTo>
                      <a:pt x="1289" y="340"/>
                    </a:lnTo>
                    <a:lnTo>
                      <a:pt x="1304" y="357"/>
                    </a:lnTo>
                    <a:lnTo>
                      <a:pt x="1319" y="374"/>
                    </a:lnTo>
                    <a:lnTo>
                      <a:pt x="1332" y="392"/>
                    </a:lnTo>
                    <a:lnTo>
                      <a:pt x="1344" y="411"/>
                    </a:lnTo>
                    <a:lnTo>
                      <a:pt x="1367" y="446"/>
                    </a:lnTo>
                    <a:lnTo>
                      <a:pt x="1385" y="481"/>
                    </a:lnTo>
                    <a:lnTo>
                      <a:pt x="1402" y="514"/>
                    </a:lnTo>
                    <a:lnTo>
                      <a:pt x="1415" y="547"/>
                    </a:lnTo>
                    <a:lnTo>
                      <a:pt x="1425" y="578"/>
                    </a:lnTo>
                    <a:lnTo>
                      <a:pt x="1434" y="607"/>
                    </a:lnTo>
                    <a:lnTo>
                      <a:pt x="1440" y="633"/>
                    </a:lnTo>
                    <a:lnTo>
                      <a:pt x="1445" y="658"/>
                    </a:lnTo>
                    <a:lnTo>
                      <a:pt x="1448" y="679"/>
                    </a:lnTo>
                    <a:lnTo>
                      <a:pt x="1448" y="698"/>
                    </a:lnTo>
                    <a:lnTo>
                      <a:pt x="1448" y="709"/>
                    </a:lnTo>
                    <a:lnTo>
                      <a:pt x="1448" y="720"/>
                    </a:lnTo>
                    <a:lnTo>
                      <a:pt x="1445" y="731"/>
                    </a:lnTo>
                    <a:lnTo>
                      <a:pt x="1443" y="744"/>
                    </a:lnTo>
                    <a:lnTo>
                      <a:pt x="1439" y="755"/>
                    </a:lnTo>
                    <a:lnTo>
                      <a:pt x="1435" y="766"/>
                    </a:lnTo>
                    <a:lnTo>
                      <a:pt x="1430" y="779"/>
                    </a:lnTo>
                    <a:lnTo>
                      <a:pt x="1424" y="790"/>
                    </a:lnTo>
                    <a:lnTo>
                      <a:pt x="1418" y="801"/>
                    </a:lnTo>
                    <a:lnTo>
                      <a:pt x="1410" y="814"/>
                    </a:lnTo>
                    <a:lnTo>
                      <a:pt x="1402" y="825"/>
                    </a:lnTo>
                    <a:lnTo>
                      <a:pt x="1393" y="836"/>
                    </a:lnTo>
                    <a:lnTo>
                      <a:pt x="1383" y="846"/>
                    </a:lnTo>
                    <a:lnTo>
                      <a:pt x="1373" y="858"/>
                    </a:lnTo>
                    <a:lnTo>
                      <a:pt x="1362" y="868"/>
                    </a:lnTo>
                    <a:lnTo>
                      <a:pt x="1350" y="877"/>
                    </a:lnTo>
                    <a:lnTo>
                      <a:pt x="1338" y="887"/>
                    </a:lnTo>
                    <a:lnTo>
                      <a:pt x="1324" y="897"/>
                    </a:lnTo>
                    <a:lnTo>
                      <a:pt x="1311" y="906"/>
                    </a:lnTo>
                    <a:lnTo>
                      <a:pt x="1296" y="915"/>
                    </a:lnTo>
                    <a:lnTo>
                      <a:pt x="1281" y="922"/>
                    </a:lnTo>
                    <a:lnTo>
                      <a:pt x="1266" y="930"/>
                    </a:lnTo>
                    <a:lnTo>
                      <a:pt x="1249" y="937"/>
                    </a:lnTo>
                    <a:lnTo>
                      <a:pt x="1232" y="944"/>
                    </a:lnTo>
                    <a:lnTo>
                      <a:pt x="1214" y="950"/>
                    </a:lnTo>
                    <a:lnTo>
                      <a:pt x="1197" y="955"/>
                    </a:lnTo>
                    <a:lnTo>
                      <a:pt x="1178" y="959"/>
                    </a:lnTo>
                    <a:lnTo>
                      <a:pt x="1160" y="962"/>
                    </a:lnTo>
                    <a:lnTo>
                      <a:pt x="1140" y="966"/>
                    </a:lnTo>
                    <a:lnTo>
                      <a:pt x="1120" y="967"/>
                    </a:lnTo>
                    <a:lnTo>
                      <a:pt x="1098" y="969"/>
                    </a:lnTo>
                    <a:lnTo>
                      <a:pt x="1077" y="970"/>
                    </a:lnTo>
                    <a:lnTo>
                      <a:pt x="1036" y="967"/>
                    </a:lnTo>
                    <a:lnTo>
                      <a:pt x="995" y="965"/>
                    </a:lnTo>
                    <a:lnTo>
                      <a:pt x="954" y="960"/>
                    </a:lnTo>
                    <a:lnTo>
                      <a:pt x="914" y="955"/>
                    </a:lnTo>
                    <a:lnTo>
                      <a:pt x="875" y="949"/>
                    </a:lnTo>
                    <a:lnTo>
                      <a:pt x="836" y="941"/>
                    </a:lnTo>
                    <a:lnTo>
                      <a:pt x="798" y="934"/>
                    </a:lnTo>
                    <a:lnTo>
                      <a:pt x="761" y="925"/>
                    </a:lnTo>
                    <a:lnTo>
                      <a:pt x="727" y="915"/>
                    </a:lnTo>
                    <a:lnTo>
                      <a:pt x="692" y="905"/>
                    </a:lnTo>
                    <a:lnTo>
                      <a:pt x="659" y="895"/>
                    </a:lnTo>
                    <a:lnTo>
                      <a:pt x="628" y="885"/>
                    </a:lnTo>
                    <a:lnTo>
                      <a:pt x="569" y="865"/>
                    </a:lnTo>
                    <a:lnTo>
                      <a:pt x="519" y="846"/>
                    </a:lnTo>
                    <a:lnTo>
                      <a:pt x="496" y="835"/>
                    </a:lnTo>
                    <a:lnTo>
                      <a:pt x="468" y="821"/>
                    </a:lnTo>
                    <a:lnTo>
                      <a:pt x="438" y="805"/>
                    </a:lnTo>
                    <a:lnTo>
                      <a:pt x="407" y="788"/>
                    </a:lnTo>
                    <a:lnTo>
                      <a:pt x="373" y="769"/>
                    </a:lnTo>
                    <a:lnTo>
                      <a:pt x="340" y="748"/>
                    </a:lnTo>
                    <a:lnTo>
                      <a:pt x="305" y="725"/>
                    </a:lnTo>
                    <a:lnTo>
                      <a:pt x="270" y="700"/>
                    </a:lnTo>
                    <a:lnTo>
                      <a:pt x="235" y="675"/>
                    </a:lnTo>
                    <a:lnTo>
                      <a:pt x="201" y="649"/>
                    </a:lnTo>
                    <a:lnTo>
                      <a:pt x="169" y="620"/>
                    </a:lnTo>
                    <a:lnTo>
                      <a:pt x="138" y="592"/>
                    </a:lnTo>
                    <a:lnTo>
                      <a:pt x="124" y="578"/>
                    </a:lnTo>
                    <a:lnTo>
                      <a:pt x="110" y="563"/>
                    </a:lnTo>
                    <a:lnTo>
                      <a:pt x="96" y="548"/>
                    </a:lnTo>
                    <a:lnTo>
                      <a:pt x="85" y="533"/>
                    </a:lnTo>
                    <a:lnTo>
                      <a:pt x="74" y="517"/>
                    </a:lnTo>
                    <a:lnTo>
                      <a:pt x="63" y="502"/>
                    </a:lnTo>
                    <a:lnTo>
                      <a:pt x="54" y="486"/>
                    </a:lnTo>
                    <a:lnTo>
                      <a:pt x="45" y="471"/>
                    </a:lnTo>
                    <a:close/>
                  </a:path>
                </a:pathLst>
              </a:custGeom>
              <a:solidFill>
                <a:srgbClr val="D5AD00"/>
              </a:solidFill>
              <a:ln w="9525">
                <a:noFill/>
                <a:round/>
                <a:headEnd/>
                <a:tailEnd/>
              </a:ln>
            </p:spPr>
            <p:txBody>
              <a:bodyPr/>
              <a:lstStyle/>
              <a:p>
                <a:endParaRPr lang="en-US"/>
              </a:p>
            </p:txBody>
          </p:sp>
          <p:sp>
            <p:nvSpPr>
              <p:cNvPr id="1611" name="Freeform 160"/>
              <p:cNvSpPr>
                <a:spLocks/>
              </p:cNvSpPr>
              <p:nvPr/>
            </p:nvSpPr>
            <p:spPr bwMode="auto">
              <a:xfrm>
                <a:off x="2896" y="625"/>
                <a:ext cx="277" cy="180"/>
              </a:xfrm>
              <a:custGeom>
                <a:avLst/>
                <a:gdLst>
                  <a:gd name="T0" fmla="*/ 20 w 1383"/>
                  <a:gd name="T1" fmla="*/ 365 h 897"/>
                  <a:gd name="T2" fmla="*/ 3 w 1383"/>
                  <a:gd name="T3" fmla="*/ 302 h 897"/>
                  <a:gd name="T4" fmla="*/ 2 w 1383"/>
                  <a:gd name="T5" fmla="*/ 257 h 897"/>
                  <a:gd name="T6" fmla="*/ 9 w 1383"/>
                  <a:gd name="T7" fmla="*/ 228 h 897"/>
                  <a:gd name="T8" fmla="*/ 19 w 1383"/>
                  <a:gd name="T9" fmla="*/ 210 h 897"/>
                  <a:gd name="T10" fmla="*/ 37 w 1383"/>
                  <a:gd name="T11" fmla="*/ 167 h 897"/>
                  <a:gd name="T12" fmla="*/ 78 w 1383"/>
                  <a:gd name="T13" fmla="*/ 118 h 897"/>
                  <a:gd name="T14" fmla="*/ 144 w 1383"/>
                  <a:gd name="T15" fmla="*/ 71 h 897"/>
                  <a:gd name="T16" fmla="*/ 233 w 1383"/>
                  <a:gd name="T17" fmla="*/ 32 h 897"/>
                  <a:gd name="T18" fmla="*/ 326 w 1383"/>
                  <a:gd name="T19" fmla="*/ 10 h 897"/>
                  <a:gd name="T20" fmla="*/ 390 w 1383"/>
                  <a:gd name="T21" fmla="*/ 2 h 897"/>
                  <a:gd name="T22" fmla="*/ 521 w 1383"/>
                  <a:gd name="T23" fmla="*/ 0 h 897"/>
                  <a:gd name="T24" fmla="*/ 652 w 1383"/>
                  <a:gd name="T25" fmla="*/ 15 h 897"/>
                  <a:gd name="T26" fmla="*/ 784 w 1383"/>
                  <a:gd name="T27" fmla="*/ 47 h 897"/>
                  <a:gd name="T28" fmla="*/ 916 w 1383"/>
                  <a:gd name="T29" fmla="*/ 98 h 897"/>
                  <a:gd name="T30" fmla="*/ 1047 w 1383"/>
                  <a:gd name="T31" fmla="*/ 168 h 897"/>
                  <a:gd name="T32" fmla="*/ 1134 w 1383"/>
                  <a:gd name="T33" fmla="*/ 225 h 897"/>
                  <a:gd name="T34" fmla="*/ 1190 w 1383"/>
                  <a:gd name="T35" fmla="*/ 272 h 897"/>
                  <a:gd name="T36" fmla="*/ 1237 w 1383"/>
                  <a:gd name="T37" fmla="*/ 320 h 897"/>
                  <a:gd name="T38" fmla="*/ 1276 w 1383"/>
                  <a:gd name="T39" fmla="*/ 369 h 897"/>
                  <a:gd name="T40" fmla="*/ 1326 w 1383"/>
                  <a:gd name="T41" fmla="*/ 450 h 897"/>
                  <a:gd name="T42" fmla="*/ 1363 w 1383"/>
                  <a:gd name="T43" fmla="*/ 540 h 897"/>
                  <a:gd name="T44" fmla="*/ 1379 w 1383"/>
                  <a:gd name="T45" fmla="*/ 614 h 897"/>
                  <a:gd name="T46" fmla="*/ 1383 w 1383"/>
                  <a:gd name="T47" fmla="*/ 661 h 897"/>
                  <a:gd name="T48" fmla="*/ 1378 w 1383"/>
                  <a:gd name="T49" fmla="*/ 695 h 897"/>
                  <a:gd name="T50" fmla="*/ 1366 w 1383"/>
                  <a:gd name="T51" fmla="*/ 728 h 897"/>
                  <a:gd name="T52" fmla="*/ 1346 w 1383"/>
                  <a:gd name="T53" fmla="*/ 761 h 897"/>
                  <a:gd name="T54" fmla="*/ 1321 w 1383"/>
                  <a:gd name="T55" fmla="*/ 792 h 897"/>
                  <a:gd name="T56" fmla="*/ 1288 w 1383"/>
                  <a:gd name="T57" fmla="*/ 820 h 897"/>
                  <a:gd name="T58" fmla="*/ 1251 w 1383"/>
                  <a:gd name="T59" fmla="*/ 845 h 897"/>
                  <a:gd name="T60" fmla="*/ 1208 w 1383"/>
                  <a:gd name="T61" fmla="*/ 866 h 897"/>
                  <a:gd name="T62" fmla="*/ 1161 w 1383"/>
                  <a:gd name="T63" fmla="*/ 882 h 897"/>
                  <a:gd name="T64" fmla="*/ 1109 w 1383"/>
                  <a:gd name="T65" fmla="*/ 893 h 897"/>
                  <a:gd name="T66" fmla="*/ 1051 w 1383"/>
                  <a:gd name="T67" fmla="*/ 897 h 897"/>
                  <a:gd name="T68" fmla="*/ 951 w 1383"/>
                  <a:gd name="T69" fmla="*/ 892 h 897"/>
                  <a:gd name="T70" fmla="*/ 833 w 1383"/>
                  <a:gd name="T71" fmla="*/ 874 h 897"/>
                  <a:gd name="T72" fmla="*/ 720 w 1383"/>
                  <a:gd name="T73" fmla="*/ 850 h 897"/>
                  <a:gd name="T74" fmla="*/ 618 w 1383"/>
                  <a:gd name="T75" fmla="*/ 820 h 897"/>
                  <a:gd name="T76" fmla="*/ 483 w 1383"/>
                  <a:gd name="T77" fmla="*/ 768 h 897"/>
                  <a:gd name="T78" fmla="*/ 407 w 1383"/>
                  <a:gd name="T79" fmla="*/ 731 h 897"/>
                  <a:gd name="T80" fmla="*/ 315 w 1383"/>
                  <a:gd name="T81" fmla="*/ 676 h 897"/>
                  <a:gd name="T82" fmla="*/ 219 w 1383"/>
                  <a:gd name="T83" fmla="*/ 609 h 897"/>
                  <a:gd name="T84" fmla="*/ 130 w 1383"/>
                  <a:gd name="T85" fmla="*/ 530 h 897"/>
                  <a:gd name="T86" fmla="*/ 70 w 1383"/>
                  <a:gd name="T87" fmla="*/ 460 h 897"/>
                  <a:gd name="T88" fmla="*/ 44 w 1383"/>
                  <a:gd name="T89" fmla="*/ 418 h 8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83"/>
                  <a:gd name="T136" fmla="*/ 0 h 897"/>
                  <a:gd name="T137" fmla="*/ 1383 w 1383"/>
                  <a:gd name="T138" fmla="*/ 897 h 8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83" h="897">
                    <a:moveTo>
                      <a:pt x="44" y="418"/>
                    </a:moveTo>
                    <a:lnTo>
                      <a:pt x="30" y="390"/>
                    </a:lnTo>
                    <a:lnTo>
                      <a:pt x="20" y="365"/>
                    </a:lnTo>
                    <a:lnTo>
                      <a:pt x="12" y="342"/>
                    </a:lnTo>
                    <a:lnTo>
                      <a:pt x="7" y="320"/>
                    </a:lnTo>
                    <a:lnTo>
                      <a:pt x="3" y="302"/>
                    </a:lnTo>
                    <a:lnTo>
                      <a:pt x="0" y="285"/>
                    </a:lnTo>
                    <a:lnTo>
                      <a:pt x="0" y="269"/>
                    </a:lnTo>
                    <a:lnTo>
                      <a:pt x="2" y="257"/>
                    </a:lnTo>
                    <a:lnTo>
                      <a:pt x="3" y="245"/>
                    </a:lnTo>
                    <a:lnTo>
                      <a:pt x="5" y="235"/>
                    </a:lnTo>
                    <a:lnTo>
                      <a:pt x="9" y="228"/>
                    </a:lnTo>
                    <a:lnTo>
                      <a:pt x="12" y="220"/>
                    </a:lnTo>
                    <a:lnTo>
                      <a:pt x="17" y="213"/>
                    </a:lnTo>
                    <a:lnTo>
                      <a:pt x="19" y="210"/>
                    </a:lnTo>
                    <a:lnTo>
                      <a:pt x="22" y="197"/>
                    </a:lnTo>
                    <a:lnTo>
                      <a:pt x="28" y="182"/>
                    </a:lnTo>
                    <a:lnTo>
                      <a:pt x="37" y="167"/>
                    </a:lnTo>
                    <a:lnTo>
                      <a:pt x="48" y="151"/>
                    </a:lnTo>
                    <a:lnTo>
                      <a:pt x="62" y="134"/>
                    </a:lnTo>
                    <a:lnTo>
                      <a:pt x="78" y="118"/>
                    </a:lnTo>
                    <a:lnTo>
                      <a:pt x="97" y="102"/>
                    </a:lnTo>
                    <a:lnTo>
                      <a:pt x="119" y="86"/>
                    </a:lnTo>
                    <a:lnTo>
                      <a:pt x="144" y="71"/>
                    </a:lnTo>
                    <a:lnTo>
                      <a:pt x="170" y="57"/>
                    </a:lnTo>
                    <a:lnTo>
                      <a:pt x="200" y="43"/>
                    </a:lnTo>
                    <a:lnTo>
                      <a:pt x="233" y="32"/>
                    </a:lnTo>
                    <a:lnTo>
                      <a:pt x="268" y="21"/>
                    </a:lnTo>
                    <a:lnTo>
                      <a:pt x="306" y="13"/>
                    </a:lnTo>
                    <a:lnTo>
                      <a:pt x="326" y="10"/>
                    </a:lnTo>
                    <a:lnTo>
                      <a:pt x="346" y="7"/>
                    </a:lnTo>
                    <a:lnTo>
                      <a:pt x="367" y="5"/>
                    </a:lnTo>
                    <a:lnTo>
                      <a:pt x="390" y="2"/>
                    </a:lnTo>
                    <a:lnTo>
                      <a:pt x="433" y="0"/>
                    </a:lnTo>
                    <a:lnTo>
                      <a:pt x="477" y="0"/>
                    </a:lnTo>
                    <a:lnTo>
                      <a:pt x="521" y="0"/>
                    </a:lnTo>
                    <a:lnTo>
                      <a:pt x="564" y="3"/>
                    </a:lnTo>
                    <a:lnTo>
                      <a:pt x="608" y="8"/>
                    </a:lnTo>
                    <a:lnTo>
                      <a:pt x="652" y="15"/>
                    </a:lnTo>
                    <a:lnTo>
                      <a:pt x="697" y="23"/>
                    </a:lnTo>
                    <a:lnTo>
                      <a:pt x="740" y="34"/>
                    </a:lnTo>
                    <a:lnTo>
                      <a:pt x="784" y="47"/>
                    </a:lnTo>
                    <a:lnTo>
                      <a:pt x="828" y="62"/>
                    </a:lnTo>
                    <a:lnTo>
                      <a:pt x="873" y="78"/>
                    </a:lnTo>
                    <a:lnTo>
                      <a:pt x="916" y="98"/>
                    </a:lnTo>
                    <a:lnTo>
                      <a:pt x="960" y="119"/>
                    </a:lnTo>
                    <a:lnTo>
                      <a:pt x="1004" y="142"/>
                    </a:lnTo>
                    <a:lnTo>
                      <a:pt x="1047" y="168"/>
                    </a:lnTo>
                    <a:lnTo>
                      <a:pt x="1091" y="195"/>
                    </a:lnTo>
                    <a:lnTo>
                      <a:pt x="1112" y="210"/>
                    </a:lnTo>
                    <a:lnTo>
                      <a:pt x="1134" y="225"/>
                    </a:lnTo>
                    <a:lnTo>
                      <a:pt x="1153" y="240"/>
                    </a:lnTo>
                    <a:lnTo>
                      <a:pt x="1172" y="255"/>
                    </a:lnTo>
                    <a:lnTo>
                      <a:pt x="1190" y="272"/>
                    </a:lnTo>
                    <a:lnTo>
                      <a:pt x="1206" y="288"/>
                    </a:lnTo>
                    <a:lnTo>
                      <a:pt x="1222" y="304"/>
                    </a:lnTo>
                    <a:lnTo>
                      <a:pt x="1237" y="320"/>
                    </a:lnTo>
                    <a:lnTo>
                      <a:pt x="1251" y="337"/>
                    </a:lnTo>
                    <a:lnTo>
                      <a:pt x="1263" y="353"/>
                    </a:lnTo>
                    <a:lnTo>
                      <a:pt x="1276" y="369"/>
                    </a:lnTo>
                    <a:lnTo>
                      <a:pt x="1287" y="385"/>
                    </a:lnTo>
                    <a:lnTo>
                      <a:pt x="1308" y="419"/>
                    </a:lnTo>
                    <a:lnTo>
                      <a:pt x="1326" y="450"/>
                    </a:lnTo>
                    <a:lnTo>
                      <a:pt x="1341" y="481"/>
                    </a:lnTo>
                    <a:lnTo>
                      <a:pt x="1353" y="511"/>
                    </a:lnTo>
                    <a:lnTo>
                      <a:pt x="1363" y="540"/>
                    </a:lnTo>
                    <a:lnTo>
                      <a:pt x="1371" y="567"/>
                    </a:lnTo>
                    <a:lnTo>
                      <a:pt x="1376" y="592"/>
                    </a:lnTo>
                    <a:lnTo>
                      <a:pt x="1379" y="614"/>
                    </a:lnTo>
                    <a:lnTo>
                      <a:pt x="1382" y="634"/>
                    </a:lnTo>
                    <a:lnTo>
                      <a:pt x="1383" y="650"/>
                    </a:lnTo>
                    <a:lnTo>
                      <a:pt x="1383" y="661"/>
                    </a:lnTo>
                    <a:lnTo>
                      <a:pt x="1382" y="672"/>
                    </a:lnTo>
                    <a:lnTo>
                      <a:pt x="1381" y="684"/>
                    </a:lnTo>
                    <a:lnTo>
                      <a:pt x="1378" y="695"/>
                    </a:lnTo>
                    <a:lnTo>
                      <a:pt x="1374" y="706"/>
                    </a:lnTo>
                    <a:lnTo>
                      <a:pt x="1371" y="717"/>
                    </a:lnTo>
                    <a:lnTo>
                      <a:pt x="1366" y="728"/>
                    </a:lnTo>
                    <a:lnTo>
                      <a:pt x="1359" y="740"/>
                    </a:lnTo>
                    <a:lnTo>
                      <a:pt x="1353" y="750"/>
                    </a:lnTo>
                    <a:lnTo>
                      <a:pt x="1346" y="761"/>
                    </a:lnTo>
                    <a:lnTo>
                      <a:pt x="1338" y="771"/>
                    </a:lnTo>
                    <a:lnTo>
                      <a:pt x="1329" y="782"/>
                    </a:lnTo>
                    <a:lnTo>
                      <a:pt x="1321" y="792"/>
                    </a:lnTo>
                    <a:lnTo>
                      <a:pt x="1311" y="801"/>
                    </a:lnTo>
                    <a:lnTo>
                      <a:pt x="1299" y="811"/>
                    </a:lnTo>
                    <a:lnTo>
                      <a:pt x="1288" y="820"/>
                    </a:lnTo>
                    <a:lnTo>
                      <a:pt x="1277" y="828"/>
                    </a:lnTo>
                    <a:lnTo>
                      <a:pt x="1265" y="837"/>
                    </a:lnTo>
                    <a:lnTo>
                      <a:pt x="1251" y="845"/>
                    </a:lnTo>
                    <a:lnTo>
                      <a:pt x="1237" y="852"/>
                    </a:lnTo>
                    <a:lnTo>
                      <a:pt x="1223" y="859"/>
                    </a:lnTo>
                    <a:lnTo>
                      <a:pt x="1208" y="866"/>
                    </a:lnTo>
                    <a:lnTo>
                      <a:pt x="1193" y="872"/>
                    </a:lnTo>
                    <a:lnTo>
                      <a:pt x="1177" y="877"/>
                    </a:lnTo>
                    <a:lnTo>
                      <a:pt x="1161" y="882"/>
                    </a:lnTo>
                    <a:lnTo>
                      <a:pt x="1143" y="886"/>
                    </a:lnTo>
                    <a:lnTo>
                      <a:pt x="1126" y="889"/>
                    </a:lnTo>
                    <a:lnTo>
                      <a:pt x="1109" y="893"/>
                    </a:lnTo>
                    <a:lnTo>
                      <a:pt x="1090" y="894"/>
                    </a:lnTo>
                    <a:lnTo>
                      <a:pt x="1071" y="897"/>
                    </a:lnTo>
                    <a:lnTo>
                      <a:pt x="1051" y="897"/>
                    </a:lnTo>
                    <a:lnTo>
                      <a:pt x="1031" y="897"/>
                    </a:lnTo>
                    <a:lnTo>
                      <a:pt x="991" y="896"/>
                    </a:lnTo>
                    <a:lnTo>
                      <a:pt x="951" y="892"/>
                    </a:lnTo>
                    <a:lnTo>
                      <a:pt x="911" y="888"/>
                    </a:lnTo>
                    <a:lnTo>
                      <a:pt x="873" y="882"/>
                    </a:lnTo>
                    <a:lnTo>
                      <a:pt x="833" y="874"/>
                    </a:lnTo>
                    <a:lnTo>
                      <a:pt x="795" y="867"/>
                    </a:lnTo>
                    <a:lnTo>
                      <a:pt x="757" y="858"/>
                    </a:lnTo>
                    <a:lnTo>
                      <a:pt x="720" y="850"/>
                    </a:lnTo>
                    <a:lnTo>
                      <a:pt x="686" y="840"/>
                    </a:lnTo>
                    <a:lnTo>
                      <a:pt x="651" y="830"/>
                    </a:lnTo>
                    <a:lnTo>
                      <a:pt x="618" y="820"/>
                    </a:lnTo>
                    <a:lnTo>
                      <a:pt x="587" y="808"/>
                    </a:lnTo>
                    <a:lnTo>
                      <a:pt x="531" y="788"/>
                    </a:lnTo>
                    <a:lnTo>
                      <a:pt x="483" y="768"/>
                    </a:lnTo>
                    <a:lnTo>
                      <a:pt x="461" y="758"/>
                    </a:lnTo>
                    <a:lnTo>
                      <a:pt x="435" y="746"/>
                    </a:lnTo>
                    <a:lnTo>
                      <a:pt x="407" y="731"/>
                    </a:lnTo>
                    <a:lnTo>
                      <a:pt x="377" y="715"/>
                    </a:lnTo>
                    <a:lnTo>
                      <a:pt x="347" y="696"/>
                    </a:lnTo>
                    <a:lnTo>
                      <a:pt x="315" y="676"/>
                    </a:lnTo>
                    <a:lnTo>
                      <a:pt x="282" y="655"/>
                    </a:lnTo>
                    <a:lnTo>
                      <a:pt x="250" y="632"/>
                    </a:lnTo>
                    <a:lnTo>
                      <a:pt x="219" y="609"/>
                    </a:lnTo>
                    <a:lnTo>
                      <a:pt x="188" y="584"/>
                    </a:lnTo>
                    <a:lnTo>
                      <a:pt x="158" y="557"/>
                    </a:lnTo>
                    <a:lnTo>
                      <a:pt x="130" y="530"/>
                    </a:lnTo>
                    <a:lnTo>
                      <a:pt x="104" y="503"/>
                    </a:lnTo>
                    <a:lnTo>
                      <a:pt x="80" y="475"/>
                    </a:lnTo>
                    <a:lnTo>
                      <a:pt x="70" y="460"/>
                    </a:lnTo>
                    <a:lnTo>
                      <a:pt x="60" y="446"/>
                    </a:lnTo>
                    <a:lnTo>
                      <a:pt x="52" y="433"/>
                    </a:lnTo>
                    <a:lnTo>
                      <a:pt x="44" y="418"/>
                    </a:lnTo>
                    <a:close/>
                  </a:path>
                </a:pathLst>
              </a:custGeom>
              <a:solidFill>
                <a:srgbClr val="E7B900"/>
              </a:solidFill>
              <a:ln w="9525">
                <a:noFill/>
                <a:round/>
                <a:headEnd/>
                <a:tailEnd/>
              </a:ln>
            </p:spPr>
            <p:txBody>
              <a:bodyPr/>
              <a:lstStyle/>
              <a:p>
                <a:endParaRPr lang="en-US"/>
              </a:p>
            </p:txBody>
          </p:sp>
          <p:sp>
            <p:nvSpPr>
              <p:cNvPr id="1612" name="Freeform 161"/>
              <p:cNvSpPr>
                <a:spLocks/>
              </p:cNvSpPr>
              <p:nvPr/>
            </p:nvSpPr>
            <p:spPr bwMode="auto">
              <a:xfrm>
                <a:off x="2904" y="629"/>
                <a:ext cx="264" cy="165"/>
              </a:xfrm>
              <a:custGeom>
                <a:avLst/>
                <a:gdLst>
                  <a:gd name="T0" fmla="*/ 26 w 1320"/>
                  <a:gd name="T1" fmla="*/ 155 h 827"/>
                  <a:gd name="T2" fmla="*/ 60 w 1320"/>
                  <a:gd name="T3" fmla="*/ 113 h 827"/>
                  <a:gd name="T4" fmla="*/ 116 w 1320"/>
                  <a:gd name="T5" fmla="*/ 72 h 827"/>
                  <a:gd name="T6" fmla="*/ 195 w 1320"/>
                  <a:gd name="T7" fmla="*/ 35 h 827"/>
                  <a:gd name="T8" fmla="*/ 296 w 1320"/>
                  <a:gd name="T9" fmla="*/ 10 h 827"/>
                  <a:gd name="T10" fmla="*/ 418 w 1320"/>
                  <a:gd name="T11" fmla="*/ 0 h 827"/>
                  <a:gd name="T12" fmla="*/ 544 w 1320"/>
                  <a:gd name="T13" fmla="*/ 6 h 827"/>
                  <a:gd name="T14" fmla="*/ 670 w 1320"/>
                  <a:gd name="T15" fmla="*/ 27 h 827"/>
                  <a:gd name="T16" fmla="*/ 795 w 1320"/>
                  <a:gd name="T17" fmla="*/ 65 h 827"/>
                  <a:gd name="T18" fmla="*/ 920 w 1320"/>
                  <a:gd name="T19" fmla="*/ 118 h 827"/>
                  <a:gd name="T20" fmla="*/ 1043 w 1320"/>
                  <a:gd name="T21" fmla="*/ 189 h 827"/>
                  <a:gd name="T22" fmla="*/ 1102 w 1320"/>
                  <a:gd name="T23" fmla="*/ 231 h 827"/>
                  <a:gd name="T24" fmla="*/ 1152 w 1320"/>
                  <a:gd name="T25" fmla="*/ 274 h 827"/>
                  <a:gd name="T26" fmla="*/ 1205 w 1320"/>
                  <a:gd name="T27" fmla="*/ 334 h 827"/>
                  <a:gd name="T28" fmla="*/ 1265 w 1320"/>
                  <a:gd name="T29" fmla="*/ 423 h 827"/>
                  <a:gd name="T30" fmla="*/ 1300 w 1320"/>
                  <a:gd name="T31" fmla="*/ 504 h 827"/>
                  <a:gd name="T32" fmla="*/ 1318 w 1320"/>
                  <a:gd name="T33" fmla="*/ 571 h 827"/>
                  <a:gd name="T34" fmla="*/ 1319 w 1320"/>
                  <a:gd name="T35" fmla="*/ 615 h 827"/>
                  <a:gd name="T36" fmla="*/ 1313 w 1320"/>
                  <a:gd name="T37" fmla="*/ 649 h 827"/>
                  <a:gd name="T38" fmla="*/ 1299 w 1320"/>
                  <a:gd name="T39" fmla="*/ 680 h 827"/>
                  <a:gd name="T40" fmla="*/ 1280 w 1320"/>
                  <a:gd name="T41" fmla="*/ 710 h 827"/>
                  <a:gd name="T42" fmla="*/ 1256 w 1320"/>
                  <a:gd name="T43" fmla="*/ 739 h 827"/>
                  <a:gd name="T44" fmla="*/ 1227 w 1320"/>
                  <a:gd name="T45" fmla="*/ 764 h 827"/>
                  <a:gd name="T46" fmla="*/ 1190 w 1320"/>
                  <a:gd name="T47" fmla="*/ 786 h 827"/>
                  <a:gd name="T48" fmla="*/ 1150 w 1320"/>
                  <a:gd name="T49" fmla="*/ 804 h 827"/>
                  <a:gd name="T50" fmla="*/ 1105 w 1320"/>
                  <a:gd name="T51" fmla="*/ 817 h 827"/>
                  <a:gd name="T52" fmla="*/ 1057 w 1320"/>
                  <a:gd name="T53" fmla="*/ 825 h 827"/>
                  <a:gd name="T54" fmla="*/ 1003 w 1320"/>
                  <a:gd name="T55" fmla="*/ 827 h 827"/>
                  <a:gd name="T56" fmla="*/ 907 w 1320"/>
                  <a:gd name="T57" fmla="*/ 820 h 827"/>
                  <a:gd name="T58" fmla="*/ 791 w 1320"/>
                  <a:gd name="T59" fmla="*/ 800 h 827"/>
                  <a:gd name="T60" fmla="*/ 680 w 1320"/>
                  <a:gd name="T61" fmla="*/ 774 h 827"/>
                  <a:gd name="T62" fmla="*/ 492 w 1320"/>
                  <a:gd name="T63" fmla="*/ 711 h 827"/>
                  <a:gd name="T64" fmla="*/ 398 w 1320"/>
                  <a:gd name="T65" fmla="*/ 671 h 827"/>
                  <a:gd name="T66" fmla="*/ 316 w 1320"/>
                  <a:gd name="T67" fmla="*/ 624 h 827"/>
                  <a:gd name="T68" fmla="*/ 228 w 1320"/>
                  <a:gd name="T69" fmla="*/ 564 h 827"/>
                  <a:gd name="T70" fmla="*/ 145 w 1320"/>
                  <a:gd name="T71" fmla="*/ 494 h 827"/>
                  <a:gd name="T72" fmla="*/ 75 w 1320"/>
                  <a:gd name="T73" fmla="*/ 419 h 827"/>
                  <a:gd name="T74" fmla="*/ 47 w 1320"/>
                  <a:gd name="T75" fmla="*/ 380 h 827"/>
                  <a:gd name="T76" fmla="*/ 17 w 1320"/>
                  <a:gd name="T77" fmla="*/ 319 h 827"/>
                  <a:gd name="T78" fmla="*/ 1 w 1320"/>
                  <a:gd name="T79" fmla="*/ 262 h 827"/>
                  <a:gd name="T80" fmla="*/ 0 w 1320"/>
                  <a:gd name="T81" fmla="*/ 222 h 827"/>
                  <a:gd name="T82" fmla="*/ 6 w 1320"/>
                  <a:gd name="T83" fmla="*/ 194 h 827"/>
                  <a:gd name="T84" fmla="*/ 16 w 1320"/>
                  <a:gd name="T85" fmla="*/ 179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0"/>
                  <a:gd name="T130" fmla="*/ 0 h 827"/>
                  <a:gd name="T131" fmla="*/ 1320 w 1320"/>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0" h="827">
                    <a:moveTo>
                      <a:pt x="16" y="179"/>
                    </a:moveTo>
                    <a:lnTo>
                      <a:pt x="20" y="168"/>
                    </a:lnTo>
                    <a:lnTo>
                      <a:pt x="26" y="155"/>
                    </a:lnTo>
                    <a:lnTo>
                      <a:pt x="35" y="142"/>
                    </a:lnTo>
                    <a:lnTo>
                      <a:pt x="46" y="128"/>
                    </a:lnTo>
                    <a:lnTo>
                      <a:pt x="60" y="113"/>
                    </a:lnTo>
                    <a:lnTo>
                      <a:pt x="76" y="100"/>
                    </a:lnTo>
                    <a:lnTo>
                      <a:pt x="95" y="86"/>
                    </a:lnTo>
                    <a:lnTo>
                      <a:pt x="116" y="72"/>
                    </a:lnTo>
                    <a:lnTo>
                      <a:pt x="140" y="58"/>
                    </a:lnTo>
                    <a:lnTo>
                      <a:pt x="166" y="46"/>
                    </a:lnTo>
                    <a:lnTo>
                      <a:pt x="195" y="35"/>
                    </a:lnTo>
                    <a:lnTo>
                      <a:pt x="226" y="25"/>
                    </a:lnTo>
                    <a:lnTo>
                      <a:pt x="259" y="16"/>
                    </a:lnTo>
                    <a:lnTo>
                      <a:pt x="296" y="10"/>
                    </a:lnTo>
                    <a:lnTo>
                      <a:pt x="334" y="5"/>
                    </a:lnTo>
                    <a:lnTo>
                      <a:pt x="377" y="1"/>
                    </a:lnTo>
                    <a:lnTo>
                      <a:pt x="418" y="0"/>
                    </a:lnTo>
                    <a:lnTo>
                      <a:pt x="460" y="1"/>
                    </a:lnTo>
                    <a:lnTo>
                      <a:pt x="502" y="2"/>
                    </a:lnTo>
                    <a:lnTo>
                      <a:pt x="544" y="6"/>
                    </a:lnTo>
                    <a:lnTo>
                      <a:pt x="585" y="12"/>
                    </a:lnTo>
                    <a:lnTo>
                      <a:pt x="628" y="18"/>
                    </a:lnTo>
                    <a:lnTo>
                      <a:pt x="670" y="27"/>
                    </a:lnTo>
                    <a:lnTo>
                      <a:pt x="711" y="38"/>
                    </a:lnTo>
                    <a:lnTo>
                      <a:pt x="754" y="50"/>
                    </a:lnTo>
                    <a:lnTo>
                      <a:pt x="795" y="65"/>
                    </a:lnTo>
                    <a:lnTo>
                      <a:pt x="837" y="80"/>
                    </a:lnTo>
                    <a:lnTo>
                      <a:pt x="878" y="98"/>
                    </a:lnTo>
                    <a:lnTo>
                      <a:pt x="920" y="118"/>
                    </a:lnTo>
                    <a:lnTo>
                      <a:pt x="961" y="140"/>
                    </a:lnTo>
                    <a:lnTo>
                      <a:pt x="1002" y="163"/>
                    </a:lnTo>
                    <a:lnTo>
                      <a:pt x="1043" y="189"/>
                    </a:lnTo>
                    <a:lnTo>
                      <a:pt x="1063" y="203"/>
                    </a:lnTo>
                    <a:lnTo>
                      <a:pt x="1083" y="217"/>
                    </a:lnTo>
                    <a:lnTo>
                      <a:pt x="1102" y="231"/>
                    </a:lnTo>
                    <a:lnTo>
                      <a:pt x="1119" y="246"/>
                    </a:lnTo>
                    <a:lnTo>
                      <a:pt x="1135" y="259"/>
                    </a:lnTo>
                    <a:lnTo>
                      <a:pt x="1152" y="274"/>
                    </a:lnTo>
                    <a:lnTo>
                      <a:pt x="1167" y="289"/>
                    </a:lnTo>
                    <a:lnTo>
                      <a:pt x="1180" y="304"/>
                    </a:lnTo>
                    <a:lnTo>
                      <a:pt x="1205" y="334"/>
                    </a:lnTo>
                    <a:lnTo>
                      <a:pt x="1229" y="364"/>
                    </a:lnTo>
                    <a:lnTo>
                      <a:pt x="1248" y="394"/>
                    </a:lnTo>
                    <a:lnTo>
                      <a:pt x="1265" y="423"/>
                    </a:lnTo>
                    <a:lnTo>
                      <a:pt x="1279" y="452"/>
                    </a:lnTo>
                    <a:lnTo>
                      <a:pt x="1291" y="478"/>
                    </a:lnTo>
                    <a:lnTo>
                      <a:pt x="1300" y="504"/>
                    </a:lnTo>
                    <a:lnTo>
                      <a:pt x="1308" y="529"/>
                    </a:lnTo>
                    <a:lnTo>
                      <a:pt x="1314" y="551"/>
                    </a:lnTo>
                    <a:lnTo>
                      <a:pt x="1318" y="571"/>
                    </a:lnTo>
                    <a:lnTo>
                      <a:pt x="1319" y="589"/>
                    </a:lnTo>
                    <a:lnTo>
                      <a:pt x="1320" y="604"/>
                    </a:lnTo>
                    <a:lnTo>
                      <a:pt x="1319" y="615"/>
                    </a:lnTo>
                    <a:lnTo>
                      <a:pt x="1318" y="626"/>
                    </a:lnTo>
                    <a:lnTo>
                      <a:pt x="1315" y="638"/>
                    </a:lnTo>
                    <a:lnTo>
                      <a:pt x="1313" y="649"/>
                    </a:lnTo>
                    <a:lnTo>
                      <a:pt x="1309" y="659"/>
                    </a:lnTo>
                    <a:lnTo>
                      <a:pt x="1304" y="670"/>
                    </a:lnTo>
                    <a:lnTo>
                      <a:pt x="1299" y="680"/>
                    </a:lnTo>
                    <a:lnTo>
                      <a:pt x="1294" y="690"/>
                    </a:lnTo>
                    <a:lnTo>
                      <a:pt x="1288" y="701"/>
                    </a:lnTo>
                    <a:lnTo>
                      <a:pt x="1280" y="710"/>
                    </a:lnTo>
                    <a:lnTo>
                      <a:pt x="1273" y="720"/>
                    </a:lnTo>
                    <a:lnTo>
                      <a:pt x="1265" y="730"/>
                    </a:lnTo>
                    <a:lnTo>
                      <a:pt x="1256" y="739"/>
                    </a:lnTo>
                    <a:lnTo>
                      <a:pt x="1246" y="747"/>
                    </a:lnTo>
                    <a:lnTo>
                      <a:pt x="1237" y="756"/>
                    </a:lnTo>
                    <a:lnTo>
                      <a:pt x="1227" y="764"/>
                    </a:lnTo>
                    <a:lnTo>
                      <a:pt x="1215" y="771"/>
                    </a:lnTo>
                    <a:lnTo>
                      <a:pt x="1203" y="779"/>
                    </a:lnTo>
                    <a:lnTo>
                      <a:pt x="1190" y="786"/>
                    </a:lnTo>
                    <a:lnTo>
                      <a:pt x="1178" y="792"/>
                    </a:lnTo>
                    <a:lnTo>
                      <a:pt x="1164" y="799"/>
                    </a:lnTo>
                    <a:lnTo>
                      <a:pt x="1150" y="804"/>
                    </a:lnTo>
                    <a:lnTo>
                      <a:pt x="1137" y="809"/>
                    </a:lnTo>
                    <a:lnTo>
                      <a:pt x="1122" y="812"/>
                    </a:lnTo>
                    <a:lnTo>
                      <a:pt x="1105" y="817"/>
                    </a:lnTo>
                    <a:lnTo>
                      <a:pt x="1089" y="820"/>
                    </a:lnTo>
                    <a:lnTo>
                      <a:pt x="1073" y="822"/>
                    </a:lnTo>
                    <a:lnTo>
                      <a:pt x="1057" y="825"/>
                    </a:lnTo>
                    <a:lnTo>
                      <a:pt x="1039" y="826"/>
                    </a:lnTo>
                    <a:lnTo>
                      <a:pt x="1021" y="827"/>
                    </a:lnTo>
                    <a:lnTo>
                      <a:pt x="1003" y="827"/>
                    </a:lnTo>
                    <a:lnTo>
                      <a:pt x="984" y="827"/>
                    </a:lnTo>
                    <a:lnTo>
                      <a:pt x="946" y="824"/>
                    </a:lnTo>
                    <a:lnTo>
                      <a:pt x="907" y="820"/>
                    </a:lnTo>
                    <a:lnTo>
                      <a:pt x="868" y="815"/>
                    </a:lnTo>
                    <a:lnTo>
                      <a:pt x="830" y="809"/>
                    </a:lnTo>
                    <a:lnTo>
                      <a:pt x="791" y="800"/>
                    </a:lnTo>
                    <a:lnTo>
                      <a:pt x="754" y="792"/>
                    </a:lnTo>
                    <a:lnTo>
                      <a:pt x="716" y="782"/>
                    </a:lnTo>
                    <a:lnTo>
                      <a:pt x="680" y="774"/>
                    </a:lnTo>
                    <a:lnTo>
                      <a:pt x="610" y="752"/>
                    </a:lnTo>
                    <a:lnTo>
                      <a:pt x="546" y="731"/>
                    </a:lnTo>
                    <a:lnTo>
                      <a:pt x="492" y="711"/>
                    </a:lnTo>
                    <a:lnTo>
                      <a:pt x="445" y="694"/>
                    </a:lnTo>
                    <a:lnTo>
                      <a:pt x="423" y="682"/>
                    </a:lnTo>
                    <a:lnTo>
                      <a:pt x="398" y="671"/>
                    </a:lnTo>
                    <a:lnTo>
                      <a:pt x="372" y="656"/>
                    </a:lnTo>
                    <a:lnTo>
                      <a:pt x="344" y="641"/>
                    </a:lnTo>
                    <a:lnTo>
                      <a:pt x="316" y="624"/>
                    </a:lnTo>
                    <a:lnTo>
                      <a:pt x="287" y="605"/>
                    </a:lnTo>
                    <a:lnTo>
                      <a:pt x="257" y="585"/>
                    </a:lnTo>
                    <a:lnTo>
                      <a:pt x="228" y="564"/>
                    </a:lnTo>
                    <a:lnTo>
                      <a:pt x="200" y="541"/>
                    </a:lnTo>
                    <a:lnTo>
                      <a:pt x="171" y="518"/>
                    </a:lnTo>
                    <a:lnTo>
                      <a:pt x="145" y="494"/>
                    </a:lnTo>
                    <a:lnTo>
                      <a:pt x="118" y="469"/>
                    </a:lnTo>
                    <a:lnTo>
                      <a:pt x="96" y="444"/>
                    </a:lnTo>
                    <a:lnTo>
                      <a:pt x="75" y="419"/>
                    </a:lnTo>
                    <a:lnTo>
                      <a:pt x="65" y="405"/>
                    </a:lnTo>
                    <a:lnTo>
                      <a:pt x="56" y="393"/>
                    </a:lnTo>
                    <a:lnTo>
                      <a:pt x="47" y="380"/>
                    </a:lnTo>
                    <a:lnTo>
                      <a:pt x="40" y="367"/>
                    </a:lnTo>
                    <a:lnTo>
                      <a:pt x="27" y="342"/>
                    </a:lnTo>
                    <a:lnTo>
                      <a:pt x="17" y="319"/>
                    </a:lnTo>
                    <a:lnTo>
                      <a:pt x="10" y="298"/>
                    </a:lnTo>
                    <a:lnTo>
                      <a:pt x="5" y="279"/>
                    </a:lnTo>
                    <a:lnTo>
                      <a:pt x="1" y="262"/>
                    </a:lnTo>
                    <a:lnTo>
                      <a:pt x="0" y="247"/>
                    </a:lnTo>
                    <a:lnTo>
                      <a:pt x="0" y="233"/>
                    </a:lnTo>
                    <a:lnTo>
                      <a:pt x="0" y="222"/>
                    </a:lnTo>
                    <a:lnTo>
                      <a:pt x="1" y="211"/>
                    </a:lnTo>
                    <a:lnTo>
                      <a:pt x="4" y="202"/>
                    </a:lnTo>
                    <a:lnTo>
                      <a:pt x="6" y="194"/>
                    </a:lnTo>
                    <a:lnTo>
                      <a:pt x="9" y="189"/>
                    </a:lnTo>
                    <a:lnTo>
                      <a:pt x="14" y="182"/>
                    </a:lnTo>
                    <a:lnTo>
                      <a:pt x="16" y="179"/>
                    </a:lnTo>
                    <a:close/>
                  </a:path>
                </a:pathLst>
              </a:custGeom>
              <a:solidFill>
                <a:srgbClr val="F8C300"/>
              </a:solidFill>
              <a:ln w="9525">
                <a:noFill/>
                <a:round/>
                <a:headEnd/>
                <a:tailEnd/>
              </a:ln>
            </p:spPr>
            <p:txBody>
              <a:bodyPr/>
              <a:lstStyle/>
              <a:p>
                <a:endParaRPr lang="en-US"/>
              </a:p>
            </p:txBody>
          </p:sp>
          <p:sp>
            <p:nvSpPr>
              <p:cNvPr id="1613" name="Freeform 162"/>
              <p:cNvSpPr>
                <a:spLocks/>
              </p:cNvSpPr>
              <p:nvPr/>
            </p:nvSpPr>
            <p:spPr bwMode="auto">
              <a:xfrm>
                <a:off x="1380" y="1696"/>
                <a:ext cx="214" cy="322"/>
              </a:xfrm>
              <a:custGeom>
                <a:avLst/>
                <a:gdLst>
                  <a:gd name="T0" fmla="*/ 7 w 1072"/>
                  <a:gd name="T1" fmla="*/ 124 h 1611"/>
                  <a:gd name="T2" fmla="*/ 0 w 1072"/>
                  <a:gd name="T3" fmla="*/ 178 h 1611"/>
                  <a:gd name="T4" fmla="*/ 0 w 1072"/>
                  <a:gd name="T5" fmla="*/ 243 h 1611"/>
                  <a:gd name="T6" fmla="*/ 10 w 1072"/>
                  <a:gd name="T7" fmla="*/ 317 h 1611"/>
                  <a:gd name="T8" fmla="*/ 27 w 1072"/>
                  <a:gd name="T9" fmla="*/ 398 h 1611"/>
                  <a:gd name="T10" fmla="*/ 55 w 1072"/>
                  <a:gd name="T11" fmla="*/ 487 h 1611"/>
                  <a:gd name="T12" fmla="*/ 91 w 1072"/>
                  <a:gd name="T13" fmla="*/ 582 h 1611"/>
                  <a:gd name="T14" fmla="*/ 137 w 1072"/>
                  <a:gd name="T15" fmla="*/ 681 h 1611"/>
                  <a:gd name="T16" fmla="*/ 193 w 1072"/>
                  <a:gd name="T17" fmla="*/ 786 h 1611"/>
                  <a:gd name="T18" fmla="*/ 260 w 1072"/>
                  <a:gd name="T19" fmla="*/ 894 h 1611"/>
                  <a:gd name="T20" fmla="*/ 337 w 1072"/>
                  <a:gd name="T21" fmla="*/ 1003 h 1611"/>
                  <a:gd name="T22" fmla="*/ 425 w 1072"/>
                  <a:gd name="T23" fmla="*/ 1116 h 1611"/>
                  <a:gd name="T24" fmla="*/ 525 w 1072"/>
                  <a:gd name="T25" fmla="*/ 1227 h 1611"/>
                  <a:gd name="T26" fmla="*/ 636 w 1072"/>
                  <a:gd name="T27" fmla="*/ 1339 h 1611"/>
                  <a:gd name="T28" fmla="*/ 760 w 1072"/>
                  <a:gd name="T29" fmla="*/ 1450 h 1611"/>
                  <a:gd name="T30" fmla="*/ 896 w 1072"/>
                  <a:gd name="T31" fmla="*/ 1559 h 1611"/>
                  <a:gd name="T32" fmla="*/ 976 w 1072"/>
                  <a:gd name="T33" fmla="*/ 1609 h 1611"/>
                  <a:gd name="T34" fmla="*/ 1003 w 1072"/>
                  <a:gd name="T35" fmla="*/ 1593 h 1611"/>
                  <a:gd name="T36" fmla="*/ 1028 w 1072"/>
                  <a:gd name="T37" fmla="*/ 1574 h 1611"/>
                  <a:gd name="T38" fmla="*/ 1051 w 1072"/>
                  <a:gd name="T39" fmla="*/ 1549 h 1611"/>
                  <a:gd name="T40" fmla="*/ 1063 w 1072"/>
                  <a:gd name="T41" fmla="*/ 1526 h 1611"/>
                  <a:gd name="T42" fmla="*/ 1069 w 1072"/>
                  <a:gd name="T43" fmla="*/ 1510 h 1611"/>
                  <a:gd name="T44" fmla="*/ 1072 w 1072"/>
                  <a:gd name="T45" fmla="*/ 1493 h 1611"/>
                  <a:gd name="T46" fmla="*/ 1071 w 1072"/>
                  <a:gd name="T47" fmla="*/ 1473 h 1611"/>
                  <a:gd name="T48" fmla="*/ 1064 w 1072"/>
                  <a:gd name="T49" fmla="*/ 1453 h 1611"/>
                  <a:gd name="T50" fmla="*/ 1054 w 1072"/>
                  <a:gd name="T51" fmla="*/ 1430 h 1611"/>
                  <a:gd name="T52" fmla="*/ 1009 w 1072"/>
                  <a:gd name="T53" fmla="*/ 1362 h 1611"/>
                  <a:gd name="T54" fmla="*/ 890 w 1072"/>
                  <a:gd name="T55" fmla="*/ 1189 h 1611"/>
                  <a:gd name="T56" fmla="*/ 736 w 1072"/>
                  <a:gd name="T57" fmla="*/ 974 h 1611"/>
                  <a:gd name="T58" fmla="*/ 575 w 1072"/>
                  <a:gd name="T59" fmla="*/ 754 h 1611"/>
                  <a:gd name="T60" fmla="*/ 463 w 1072"/>
                  <a:gd name="T61" fmla="*/ 607 h 1611"/>
                  <a:gd name="T62" fmla="*/ 401 w 1072"/>
                  <a:gd name="T63" fmla="*/ 520 h 1611"/>
                  <a:gd name="T64" fmla="*/ 349 w 1072"/>
                  <a:gd name="T65" fmla="*/ 443 h 1611"/>
                  <a:gd name="T66" fmla="*/ 308 w 1072"/>
                  <a:gd name="T67" fmla="*/ 374 h 1611"/>
                  <a:gd name="T68" fmla="*/ 261 w 1072"/>
                  <a:gd name="T69" fmla="*/ 286 h 1611"/>
                  <a:gd name="T70" fmla="*/ 213 w 1072"/>
                  <a:gd name="T71" fmla="*/ 190 h 1611"/>
                  <a:gd name="T72" fmla="*/ 173 w 1072"/>
                  <a:gd name="T73" fmla="*/ 110 h 1611"/>
                  <a:gd name="T74" fmla="*/ 143 w 1072"/>
                  <a:gd name="T75" fmla="*/ 52 h 1611"/>
                  <a:gd name="T76" fmla="*/ 122 w 1072"/>
                  <a:gd name="T77" fmla="*/ 22 h 1611"/>
                  <a:gd name="T78" fmla="*/ 106 w 1072"/>
                  <a:gd name="T79" fmla="*/ 7 h 1611"/>
                  <a:gd name="T80" fmla="*/ 95 w 1072"/>
                  <a:gd name="T81" fmla="*/ 1 h 1611"/>
                  <a:gd name="T82" fmla="*/ 82 w 1072"/>
                  <a:gd name="T83" fmla="*/ 0 h 1611"/>
                  <a:gd name="T84" fmla="*/ 71 w 1072"/>
                  <a:gd name="T85" fmla="*/ 4 h 1611"/>
                  <a:gd name="T86" fmla="*/ 59 w 1072"/>
                  <a:gd name="T87" fmla="*/ 14 h 1611"/>
                  <a:gd name="T88" fmla="*/ 46 w 1072"/>
                  <a:gd name="T89" fmla="*/ 29 h 1611"/>
                  <a:gd name="T90" fmla="*/ 34 w 1072"/>
                  <a:gd name="T91" fmla="*/ 51 h 1611"/>
                  <a:gd name="T92" fmla="*/ 21 w 1072"/>
                  <a:gd name="T93" fmla="*/ 81 h 16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72"/>
                  <a:gd name="T142" fmla="*/ 0 h 1611"/>
                  <a:gd name="T143" fmla="*/ 1072 w 1072"/>
                  <a:gd name="T144" fmla="*/ 1611 h 16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72" h="1611">
                    <a:moveTo>
                      <a:pt x="15" y="100"/>
                    </a:moveTo>
                    <a:lnTo>
                      <a:pt x="7" y="124"/>
                    </a:lnTo>
                    <a:lnTo>
                      <a:pt x="2" y="150"/>
                    </a:lnTo>
                    <a:lnTo>
                      <a:pt x="0" y="178"/>
                    </a:lnTo>
                    <a:lnTo>
                      <a:pt x="0" y="210"/>
                    </a:lnTo>
                    <a:lnTo>
                      <a:pt x="0" y="243"/>
                    </a:lnTo>
                    <a:lnTo>
                      <a:pt x="4" y="280"/>
                    </a:lnTo>
                    <a:lnTo>
                      <a:pt x="10" y="317"/>
                    </a:lnTo>
                    <a:lnTo>
                      <a:pt x="17" y="357"/>
                    </a:lnTo>
                    <a:lnTo>
                      <a:pt x="27" y="398"/>
                    </a:lnTo>
                    <a:lnTo>
                      <a:pt x="40" y="442"/>
                    </a:lnTo>
                    <a:lnTo>
                      <a:pt x="55" y="487"/>
                    </a:lnTo>
                    <a:lnTo>
                      <a:pt x="71" y="534"/>
                    </a:lnTo>
                    <a:lnTo>
                      <a:pt x="91" y="582"/>
                    </a:lnTo>
                    <a:lnTo>
                      <a:pt x="112" y="632"/>
                    </a:lnTo>
                    <a:lnTo>
                      <a:pt x="137" y="681"/>
                    </a:lnTo>
                    <a:lnTo>
                      <a:pt x="163" y="734"/>
                    </a:lnTo>
                    <a:lnTo>
                      <a:pt x="193" y="786"/>
                    </a:lnTo>
                    <a:lnTo>
                      <a:pt x="225" y="840"/>
                    </a:lnTo>
                    <a:lnTo>
                      <a:pt x="260" y="894"/>
                    </a:lnTo>
                    <a:lnTo>
                      <a:pt x="297" y="949"/>
                    </a:lnTo>
                    <a:lnTo>
                      <a:pt x="337" y="1003"/>
                    </a:lnTo>
                    <a:lnTo>
                      <a:pt x="381" y="1060"/>
                    </a:lnTo>
                    <a:lnTo>
                      <a:pt x="425" y="1116"/>
                    </a:lnTo>
                    <a:lnTo>
                      <a:pt x="474" y="1171"/>
                    </a:lnTo>
                    <a:lnTo>
                      <a:pt x="525" y="1227"/>
                    </a:lnTo>
                    <a:lnTo>
                      <a:pt x="580" y="1283"/>
                    </a:lnTo>
                    <a:lnTo>
                      <a:pt x="636" y="1339"/>
                    </a:lnTo>
                    <a:lnTo>
                      <a:pt x="698" y="1395"/>
                    </a:lnTo>
                    <a:lnTo>
                      <a:pt x="760" y="1450"/>
                    </a:lnTo>
                    <a:lnTo>
                      <a:pt x="826" y="1505"/>
                    </a:lnTo>
                    <a:lnTo>
                      <a:pt x="896" y="1559"/>
                    </a:lnTo>
                    <a:lnTo>
                      <a:pt x="968" y="1611"/>
                    </a:lnTo>
                    <a:lnTo>
                      <a:pt x="976" y="1609"/>
                    </a:lnTo>
                    <a:lnTo>
                      <a:pt x="993" y="1599"/>
                    </a:lnTo>
                    <a:lnTo>
                      <a:pt x="1003" y="1593"/>
                    </a:lnTo>
                    <a:lnTo>
                      <a:pt x="1016" y="1584"/>
                    </a:lnTo>
                    <a:lnTo>
                      <a:pt x="1028" y="1574"/>
                    </a:lnTo>
                    <a:lnTo>
                      <a:pt x="1039" y="1561"/>
                    </a:lnTo>
                    <a:lnTo>
                      <a:pt x="1051" y="1549"/>
                    </a:lnTo>
                    <a:lnTo>
                      <a:pt x="1059" y="1534"/>
                    </a:lnTo>
                    <a:lnTo>
                      <a:pt x="1063" y="1526"/>
                    </a:lnTo>
                    <a:lnTo>
                      <a:pt x="1067" y="1519"/>
                    </a:lnTo>
                    <a:lnTo>
                      <a:pt x="1069" y="1510"/>
                    </a:lnTo>
                    <a:lnTo>
                      <a:pt x="1071" y="1501"/>
                    </a:lnTo>
                    <a:lnTo>
                      <a:pt x="1072" y="1493"/>
                    </a:lnTo>
                    <a:lnTo>
                      <a:pt x="1072" y="1483"/>
                    </a:lnTo>
                    <a:lnTo>
                      <a:pt x="1071" y="1473"/>
                    </a:lnTo>
                    <a:lnTo>
                      <a:pt x="1068" y="1463"/>
                    </a:lnTo>
                    <a:lnTo>
                      <a:pt x="1064" y="1453"/>
                    </a:lnTo>
                    <a:lnTo>
                      <a:pt x="1061" y="1442"/>
                    </a:lnTo>
                    <a:lnTo>
                      <a:pt x="1054" y="1430"/>
                    </a:lnTo>
                    <a:lnTo>
                      <a:pt x="1048" y="1419"/>
                    </a:lnTo>
                    <a:lnTo>
                      <a:pt x="1009" y="1362"/>
                    </a:lnTo>
                    <a:lnTo>
                      <a:pt x="956" y="1283"/>
                    </a:lnTo>
                    <a:lnTo>
                      <a:pt x="890" y="1189"/>
                    </a:lnTo>
                    <a:lnTo>
                      <a:pt x="816" y="1085"/>
                    </a:lnTo>
                    <a:lnTo>
                      <a:pt x="736" y="974"/>
                    </a:lnTo>
                    <a:lnTo>
                      <a:pt x="655" y="861"/>
                    </a:lnTo>
                    <a:lnTo>
                      <a:pt x="575" y="754"/>
                    </a:lnTo>
                    <a:lnTo>
                      <a:pt x="499" y="653"/>
                    </a:lnTo>
                    <a:lnTo>
                      <a:pt x="463" y="607"/>
                    </a:lnTo>
                    <a:lnTo>
                      <a:pt x="430" y="562"/>
                    </a:lnTo>
                    <a:lnTo>
                      <a:pt x="401" y="520"/>
                    </a:lnTo>
                    <a:lnTo>
                      <a:pt x="373" y="481"/>
                    </a:lnTo>
                    <a:lnTo>
                      <a:pt x="349" y="443"/>
                    </a:lnTo>
                    <a:lnTo>
                      <a:pt x="327" y="408"/>
                    </a:lnTo>
                    <a:lnTo>
                      <a:pt x="308" y="374"/>
                    </a:lnTo>
                    <a:lnTo>
                      <a:pt x="291" y="343"/>
                    </a:lnTo>
                    <a:lnTo>
                      <a:pt x="261" y="286"/>
                    </a:lnTo>
                    <a:lnTo>
                      <a:pt x="235" y="236"/>
                    </a:lnTo>
                    <a:lnTo>
                      <a:pt x="213" y="190"/>
                    </a:lnTo>
                    <a:lnTo>
                      <a:pt x="193" y="149"/>
                    </a:lnTo>
                    <a:lnTo>
                      <a:pt x="173" y="110"/>
                    </a:lnTo>
                    <a:lnTo>
                      <a:pt x="153" y="71"/>
                    </a:lnTo>
                    <a:lnTo>
                      <a:pt x="143" y="52"/>
                    </a:lnTo>
                    <a:lnTo>
                      <a:pt x="133" y="36"/>
                    </a:lnTo>
                    <a:lnTo>
                      <a:pt x="122" y="22"/>
                    </a:lnTo>
                    <a:lnTo>
                      <a:pt x="111" y="11"/>
                    </a:lnTo>
                    <a:lnTo>
                      <a:pt x="106" y="7"/>
                    </a:lnTo>
                    <a:lnTo>
                      <a:pt x="100" y="4"/>
                    </a:lnTo>
                    <a:lnTo>
                      <a:pt x="95" y="1"/>
                    </a:lnTo>
                    <a:lnTo>
                      <a:pt x="89" y="0"/>
                    </a:lnTo>
                    <a:lnTo>
                      <a:pt x="82" y="0"/>
                    </a:lnTo>
                    <a:lnTo>
                      <a:pt x="77" y="1"/>
                    </a:lnTo>
                    <a:lnTo>
                      <a:pt x="71" y="4"/>
                    </a:lnTo>
                    <a:lnTo>
                      <a:pt x="65" y="7"/>
                    </a:lnTo>
                    <a:lnTo>
                      <a:pt x="59" y="14"/>
                    </a:lnTo>
                    <a:lnTo>
                      <a:pt x="52" y="20"/>
                    </a:lnTo>
                    <a:lnTo>
                      <a:pt x="46" y="29"/>
                    </a:lnTo>
                    <a:lnTo>
                      <a:pt x="40" y="40"/>
                    </a:lnTo>
                    <a:lnTo>
                      <a:pt x="34" y="51"/>
                    </a:lnTo>
                    <a:lnTo>
                      <a:pt x="27" y="66"/>
                    </a:lnTo>
                    <a:lnTo>
                      <a:pt x="21" y="81"/>
                    </a:lnTo>
                    <a:lnTo>
                      <a:pt x="15" y="100"/>
                    </a:lnTo>
                    <a:close/>
                  </a:path>
                </a:pathLst>
              </a:custGeom>
              <a:solidFill>
                <a:srgbClr val="FFFEF1"/>
              </a:solidFill>
              <a:ln w="9525">
                <a:noFill/>
                <a:round/>
                <a:headEnd/>
                <a:tailEnd/>
              </a:ln>
            </p:spPr>
            <p:txBody>
              <a:bodyPr/>
              <a:lstStyle/>
              <a:p>
                <a:endParaRPr lang="en-US"/>
              </a:p>
            </p:txBody>
          </p:sp>
          <p:sp>
            <p:nvSpPr>
              <p:cNvPr id="1614" name="Freeform 163"/>
              <p:cNvSpPr>
                <a:spLocks/>
              </p:cNvSpPr>
              <p:nvPr/>
            </p:nvSpPr>
            <p:spPr bwMode="auto">
              <a:xfrm>
                <a:off x="1380" y="1696"/>
                <a:ext cx="214" cy="322"/>
              </a:xfrm>
              <a:custGeom>
                <a:avLst/>
                <a:gdLst>
                  <a:gd name="T0" fmla="*/ 7 w 1072"/>
                  <a:gd name="T1" fmla="*/ 124 h 1611"/>
                  <a:gd name="T2" fmla="*/ 0 w 1072"/>
                  <a:gd name="T3" fmla="*/ 178 h 1611"/>
                  <a:gd name="T4" fmla="*/ 0 w 1072"/>
                  <a:gd name="T5" fmla="*/ 243 h 1611"/>
                  <a:gd name="T6" fmla="*/ 10 w 1072"/>
                  <a:gd name="T7" fmla="*/ 317 h 1611"/>
                  <a:gd name="T8" fmla="*/ 27 w 1072"/>
                  <a:gd name="T9" fmla="*/ 398 h 1611"/>
                  <a:gd name="T10" fmla="*/ 55 w 1072"/>
                  <a:gd name="T11" fmla="*/ 487 h 1611"/>
                  <a:gd name="T12" fmla="*/ 91 w 1072"/>
                  <a:gd name="T13" fmla="*/ 582 h 1611"/>
                  <a:gd name="T14" fmla="*/ 137 w 1072"/>
                  <a:gd name="T15" fmla="*/ 681 h 1611"/>
                  <a:gd name="T16" fmla="*/ 193 w 1072"/>
                  <a:gd name="T17" fmla="*/ 786 h 1611"/>
                  <a:gd name="T18" fmla="*/ 260 w 1072"/>
                  <a:gd name="T19" fmla="*/ 894 h 1611"/>
                  <a:gd name="T20" fmla="*/ 337 w 1072"/>
                  <a:gd name="T21" fmla="*/ 1003 h 1611"/>
                  <a:gd name="T22" fmla="*/ 425 w 1072"/>
                  <a:gd name="T23" fmla="*/ 1116 h 1611"/>
                  <a:gd name="T24" fmla="*/ 525 w 1072"/>
                  <a:gd name="T25" fmla="*/ 1227 h 1611"/>
                  <a:gd name="T26" fmla="*/ 636 w 1072"/>
                  <a:gd name="T27" fmla="*/ 1339 h 1611"/>
                  <a:gd name="T28" fmla="*/ 760 w 1072"/>
                  <a:gd name="T29" fmla="*/ 1450 h 1611"/>
                  <a:gd name="T30" fmla="*/ 896 w 1072"/>
                  <a:gd name="T31" fmla="*/ 1559 h 1611"/>
                  <a:gd name="T32" fmla="*/ 976 w 1072"/>
                  <a:gd name="T33" fmla="*/ 1609 h 1611"/>
                  <a:gd name="T34" fmla="*/ 1003 w 1072"/>
                  <a:gd name="T35" fmla="*/ 1593 h 1611"/>
                  <a:gd name="T36" fmla="*/ 1028 w 1072"/>
                  <a:gd name="T37" fmla="*/ 1574 h 1611"/>
                  <a:gd name="T38" fmla="*/ 1051 w 1072"/>
                  <a:gd name="T39" fmla="*/ 1549 h 1611"/>
                  <a:gd name="T40" fmla="*/ 1063 w 1072"/>
                  <a:gd name="T41" fmla="*/ 1526 h 1611"/>
                  <a:gd name="T42" fmla="*/ 1069 w 1072"/>
                  <a:gd name="T43" fmla="*/ 1510 h 1611"/>
                  <a:gd name="T44" fmla="*/ 1072 w 1072"/>
                  <a:gd name="T45" fmla="*/ 1493 h 1611"/>
                  <a:gd name="T46" fmla="*/ 1071 w 1072"/>
                  <a:gd name="T47" fmla="*/ 1473 h 1611"/>
                  <a:gd name="T48" fmla="*/ 1064 w 1072"/>
                  <a:gd name="T49" fmla="*/ 1453 h 1611"/>
                  <a:gd name="T50" fmla="*/ 1054 w 1072"/>
                  <a:gd name="T51" fmla="*/ 1430 h 1611"/>
                  <a:gd name="T52" fmla="*/ 1009 w 1072"/>
                  <a:gd name="T53" fmla="*/ 1362 h 1611"/>
                  <a:gd name="T54" fmla="*/ 890 w 1072"/>
                  <a:gd name="T55" fmla="*/ 1189 h 1611"/>
                  <a:gd name="T56" fmla="*/ 736 w 1072"/>
                  <a:gd name="T57" fmla="*/ 974 h 1611"/>
                  <a:gd name="T58" fmla="*/ 575 w 1072"/>
                  <a:gd name="T59" fmla="*/ 754 h 1611"/>
                  <a:gd name="T60" fmla="*/ 463 w 1072"/>
                  <a:gd name="T61" fmla="*/ 607 h 1611"/>
                  <a:gd name="T62" fmla="*/ 401 w 1072"/>
                  <a:gd name="T63" fmla="*/ 520 h 1611"/>
                  <a:gd name="T64" fmla="*/ 349 w 1072"/>
                  <a:gd name="T65" fmla="*/ 443 h 1611"/>
                  <a:gd name="T66" fmla="*/ 308 w 1072"/>
                  <a:gd name="T67" fmla="*/ 374 h 1611"/>
                  <a:gd name="T68" fmla="*/ 261 w 1072"/>
                  <a:gd name="T69" fmla="*/ 286 h 1611"/>
                  <a:gd name="T70" fmla="*/ 213 w 1072"/>
                  <a:gd name="T71" fmla="*/ 190 h 1611"/>
                  <a:gd name="T72" fmla="*/ 173 w 1072"/>
                  <a:gd name="T73" fmla="*/ 110 h 1611"/>
                  <a:gd name="T74" fmla="*/ 143 w 1072"/>
                  <a:gd name="T75" fmla="*/ 52 h 1611"/>
                  <a:gd name="T76" fmla="*/ 122 w 1072"/>
                  <a:gd name="T77" fmla="*/ 22 h 1611"/>
                  <a:gd name="T78" fmla="*/ 106 w 1072"/>
                  <a:gd name="T79" fmla="*/ 7 h 1611"/>
                  <a:gd name="T80" fmla="*/ 95 w 1072"/>
                  <a:gd name="T81" fmla="*/ 1 h 1611"/>
                  <a:gd name="T82" fmla="*/ 82 w 1072"/>
                  <a:gd name="T83" fmla="*/ 0 h 1611"/>
                  <a:gd name="T84" fmla="*/ 71 w 1072"/>
                  <a:gd name="T85" fmla="*/ 4 h 1611"/>
                  <a:gd name="T86" fmla="*/ 59 w 1072"/>
                  <a:gd name="T87" fmla="*/ 14 h 1611"/>
                  <a:gd name="T88" fmla="*/ 46 w 1072"/>
                  <a:gd name="T89" fmla="*/ 29 h 1611"/>
                  <a:gd name="T90" fmla="*/ 34 w 1072"/>
                  <a:gd name="T91" fmla="*/ 51 h 1611"/>
                  <a:gd name="T92" fmla="*/ 21 w 1072"/>
                  <a:gd name="T93" fmla="*/ 81 h 16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72"/>
                  <a:gd name="T142" fmla="*/ 0 h 1611"/>
                  <a:gd name="T143" fmla="*/ 1072 w 1072"/>
                  <a:gd name="T144" fmla="*/ 1611 h 16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72" h="1611">
                    <a:moveTo>
                      <a:pt x="15" y="100"/>
                    </a:moveTo>
                    <a:lnTo>
                      <a:pt x="7" y="124"/>
                    </a:lnTo>
                    <a:lnTo>
                      <a:pt x="2" y="150"/>
                    </a:lnTo>
                    <a:lnTo>
                      <a:pt x="0" y="178"/>
                    </a:lnTo>
                    <a:lnTo>
                      <a:pt x="0" y="210"/>
                    </a:lnTo>
                    <a:lnTo>
                      <a:pt x="0" y="243"/>
                    </a:lnTo>
                    <a:lnTo>
                      <a:pt x="4" y="280"/>
                    </a:lnTo>
                    <a:lnTo>
                      <a:pt x="10" y="317"/>
                    </a:lnTo>
                    <a:lnTo>
                      <a:pt x="17" y="357"/>
                    </a:lnTo>
                    <a:lnTo>
                      <a:pt x="27" y="398"/>
                    </a:lnTo>
                    <a:lnTo>
                      <a:pt x="40" y="442"/>
                    </a:lnTo>
                    <a:lnTo>
                      <a:pt x="55" y="487"/>
                    </a:lnTo>
                    <a:lnTo>
                      <a:pt x="71" y="534"/>
                    </a:lnTo>
                    <a:lnTo>
                      <a:pt x="91" y="582"/>
                    </a:lnTo>
                    <a:lnTo>
                      <a:pt x="112" y="632"/>
                    </a:lnTo>
                    <a:lnTo>
                      <a:pt x="137" y="681"/>
                    </a:lnTo>
                    <a:lnTo>
                      <a:pt x="163" y="734"/>
                    </a:lnTo>
                    <a:lnTo>
                      <a:pt x="193" y="786"/>
                    </a:lnTo>
                    <a:lnTo>
                      <a:pt x="225" y="840"/>
                    </a:lnTo>
                    <a:lnTo>
                      <a:pt x="260" y="894"/>
                    </a:lnTo>
                    <a:lnTo>
                      <a:pt x="297" y="949"/>
                    </a:lnTo>
                    <a:lnTo>
                      <a:pt x="337" y="1003"/>
                    </a:lnTo>
                    <a:lnTo>
                      <a:pt x="381" y="1060"/>
                    </a:lnTo>
                    <a:lnTo>
                      <a:pt x="425" y="1116"/>
                    </a:lnTo>
                    <a:lnTo>
                      <a:pt x="474" y="1171"/>
                    </a:lnTo>
                    <a:lnTo>
                      <a:pt x="525" y="1227"/>
                    </a:lnTo>
                    <a:lnTo>
                      <a:pt x="580" y="1283"/>
                    </a:lnTo>
                    <a:lnTo>
                      <a:pt x="636" y="1339"/>
                    </a:lnTo>
                    <a:lnTo>
                      <a:pt x="698" y="1395"/>
                    </a:lnTo>
                    <a:lnTo>
                      <a:pt x="760" y="1450"/>
                    </a:lnTo>
                    <a:lnTo>
                      <a:pt x="826" y="1505"/>
                    </a:lnTo>
                    <a:lnTo>
                      <a:pt x="896" y="1559"/>
                    </a:lnTo>
                    <a:lnTo>
                      <a:pt x="968" y="1611"/>
                    </a:lnTo>
                    <a:lnTo>
                      <a:pt x="976" y="1609"/>
                    </a:lnTo>
                    <a:lnTo>
                      <a:pt x="993" y="1599"/>
                    </a:lnTo>
                    <a:lnTo>
                      <a:pt x="1003" y="1593"/>
                    </a:lnTo>
                    <a:lnTo>
                      <a:pt x="1016" y="1584"/>
                    </a:lnTo>
                    <a:lnTo>
                      <a:pt x="1028" y="1574"/>
                    </a:lnTo>
                    <a:lnTo>
                      <a:pt x="1039" y="1561"/>
                    </a:lnTo>
                    <a:lnTo>
                      <a:pt x="1051" y="1549"/>
                    </a:lnTo>
                    <a:lnTo>
                      <a:pt x="1059" y="1534"/>
                    </a:lnTo>
                    <a:lnTo>
                      <a:pt x="1063" y="1526"/>
                    </a:lnTo>
                    <a:lnTo>
                      <a:pt x="1067" y="1519"/>
                    </a:lnTo>
                    <a:lnTo>
                      <a:pt x="1069" y="1510"/>
                    </a:lnTo>
                    <a:lnTo>
                      <a:pt x="1071" y="1501"/>
                    </a:lnTo>
                    <a:lnTo>
                      <a:pt x="1072" y="1493"/>
                    </a:lnTo>
                    <a:lnTo>
                      <a:pt x="1072" y="1483"/>
                    </a:lnTo>
                    <a:lnTo>
                      <a:pt x="1071" y="1473"/>
                    </a:lnTo>
                    <a:lnTo>
                      <a:pt x="1068" y="1463"/>
                    </a:lnTo>
                    <a:lnTo>
                      <a:pt x="1064" y="1453"/>
                    </a:lnTo>
                    <a:lnTo>
                      <a:pt x="1061" y="1442"/>
                    </a:lnTo>
                    <a:lnTo>
                      <a:pt x="1054" y="1430"/>
                    </a:lnTo>
                    <a:lnTo>
                      <a:pt x="1048" y="1419"/>
                    </a:lnTo>
                    <a:lnTo>
                      <a:pt x="1009" y="1362"/>
                    </a:lnTo>
                    <a:lnTo>
                      <a:pt x="956" y="1283"/>
                    </a:lnTo>
                    <a:lnTo>
                      <a:pt x="890" y="1189"/>
                    </a:lnTo>
                    <a:lnTo>
                      <a:pt x="816" y="1085"/>
                    </a:lnTo>
                    <a:lnTo>
                      <a:pt x="736" y="974"/>
                    </a:lnTo>
                    <a:lnTo>
                      <a:pt x="655" y="861"/>
                    </a:lnTo>
                    <a:lnTo>
                      <a:pt x="575" y="754"/>
                    </a:lnTo>
                    <a:lnTo>
                      <a:pt x="499" y="653"/>
                    </a:lnTo>
                    <a:lnTo>
                      <a:pt x="463" y="607"/>
                    </a:lnTo>
                    <a:lnTo>
                      <a:pt x="430" y="562"/>
                    </a:lnTo>
                    <a:lnTo>
                      <a:pt x="401" y="520"/>
                    </a:lnTo>
                    <a:lnTo>
                      <a:pt x="373" y="481"/>
                    </a:lnTo>
                    <a:lnTo>
                      <a:pt x="349" y="443"/>
                    </a:lnTo>
                    <a:lnTo>
                      <a:pt x="327" y="408"/>
                    </a:lnTo>
                    <a:lnTo>
                      <a:pt x="308" y="374"/>
                    </a:lnTo>
                    <a:lnTo>
                      <a:pt x="291" y="343"/>
                    </a:lnTo>
                    <a:lnTo>
                      <a:pt x="261" y="286"/>
                    </a:lnTo>
                    <a:lnTo>
                      <a:pt x="235" y="236"/>
                    </a:lnTo>
                    <a:lnTo>
                      <a:pt x="213" y="190"/>
                    </a:lnTo>
                    <a:lnTo>
                      <a:pt x="193" y="149"/>
                    </a:lnTo>
                    <a:lnTo>
                      <a:pt x="173" y="110"/>
                    </a:lnTo>
                    <a:lnTo>
                      <a:pt x="153" y="71"/>
                    </a:lnTo>
                    <a:lnTo>
                      <a:pt x="143" y="52"/>
                    </a:lnTo>
                    <a:lnTo>
                      <a:pt x="133" y="36"/>
                    </a:lnTo>
                    <a:lnTo>
                      <a:pt x="122" y="22"/>
                    </a:lnTo>
                    <a:lnTo>
                      <a:pt x="111" y="11"/>
                    </a:lnTo>
                    <a:lnTo>
                      <a:pt x="106" y="7"/>
                    </a:lnTo>
                    <a:lnTo>
                      <a:pt x="100" y="4"/>
                    </a:lnTo>
                    <a:lnTo>
                      <a:pt x="95" y="1"/>
                    </a:lnTo>
                    <a:lnTo>
                      <a:pt x="89" y="0"/>
                    </a:lnTo>
                    <a:lnTo>
                      <a:pt x="82" y="0"/>
                    </a:lnTo>
                    <a:lnTo>
                      <a:pt x="77" y="1"/>
                    </a:lnTo>
                    <a:lnTo>
                      <a:pt x="71" y="4"/>
                    </a:lnTo>
                    <a:lnTo>
                      <a:pt x="65" y="7"/>
                    </a:lnTo>
                    <a:lnTo>
                      <a:pt x="59" y="14"/>
                    </a:lnTo>
                    <a:lnTo>
                      <a:pt x="52" y="20"/>
                    </a:lnTo>
                    <a:lnTo>
                      <a:pt x="46" y="29"/>
                    </a:lnTo>
                    <a:lnTo>
                      <a:pt x="40" y="40"/>
                    </a:lnTo>
                    <a:lnTo>
                      <a:pt x="34" y="51"/>
                    </a:lnTo>
                    <a:lnTo>
                      <a:pt x="27" y="66"/>
                    </a:lnTo>
                    <a:lnTo>
                      <a:pt x="21" y="81"/>
                    </a:lnTo>
                    <a:lnTo>
                      <a:pt x="15" y="100"/>
                    </a:lnTo>
                  </a:path>
                </a:pathLst>
              </a:custGeom>
              <a:noFill/>
              <a:ln w="3175">
                <a:solidFill>
                  <a:srgbClr val="1F1A17"/>
                </a:solidFill>
                <a:round/>
                <a:headEnd/>
                <a:tailEnd/>
              </a:ln>
            </p:spPr>
            <p:txBody>
              <a:bodyPr/>
              <a:lstStyle/>
              <a:p>
                <a:endParaRPr lang="en-US"/>
              </a:p>
            </p:txBody>
          </p:sp>
          <p:sp>
            <p:nvSpPr>
              <p:cNvPr id="1615" name="Freeform 164"/>
              <p:cNvSpPr>
                <a:spLocks/>
              </p:cNvSpPr>
              <p:nvPr/>
            </p:nvSpPr>
            <p:spPr bwMode="auto">
              <a:xfrm>
                <a:off x="1497" y="1913"/>
                <a:ext cx="93" cy="97"/>
              </a:xfrm>
              <a:custGeom>
                <a:avLst/>
                <a:gdLst>
                  <a:gd name="T0" fmla="*/ 397 w 462"/>
                  <a:gd name="T1" fmla="*/ 471 h 486"/>
                  <a:gd name="T2" fmla="*/ 395 w 462"/>
                  <a:gd name="T3" fmla="*/ 466 h 486"/>
                  <a:gd name="T4" fmla="*/ 386 w 462"/>
                  <a:gd name="T5" fmla="*/ 451 h 486"/>
                  <a:gd name="T6" fmla="*/ 371 w 462"/>
                  <a:gd name="T7" fmla="*/ 427 h 486"/>
                  <a:gd name="T8" fmla="*/ 349 w 462"/>
                  <a:gd name="T9" fmla="*/ 396 h 486"/>
                  <a:gd name="T10" fmla="*/ 317 w 462"/>
                  <a:gd name="T11" fmla="*/ 356 h 486"/>
                  <a:gd name="T12" fmla="*/ 279 w 462"/>
                  <a:gd name="T13" fmla="*/ 308 h 486"/>
                  <a:gd name="T14" fmla="*/ 255 w 462"/>
                  <a:gd name="T15" fmla="*/ 282 h 486"/>
                  <a:gd name="T16" fmla="*/ 230 w 462"/>
                  <a:gd name="T17" fmla="*/ 253 h 486"/>
                  <a:gd name="T18" fmla="*/ 201 w 462"/>
                  <a:gd name="T19" fmla="*/ 225 h 486"/>
                  <a:gd name="T20" fmla="*/ 170 w 462"/>
                  <a:gd name="T21" fmla="*/ 194 h 486"/>
                  <a:gd name="T22" fmla="*/ 139 w 462"/>
                  <a:gd name="T23" fmla="*/ 164 h 486"/>
                  <a:gd name="T24" fmla="*/ 110 w 462"/>
                  <a:gd name="T25" fmla="*/ 135 h 486"/>
                  <a:gd name="T26" fmla="*/ 85 w 462"/>
                  <a:gd name="T27" fmla="*/ 109 h 486"/>
                  <a:gd name="T28" fmla="*/ 64 w 462"/>
                  <a:gd name="T29" fmla="*/ 84 h 486"/>
                  <a:gd name="T30" fmla="*/ 44 w 462"/>
                  <a:gd name="T31" fmla="*/ 63 h 486"/>
                  <a:gd name="T32" fmla="*/ 29 w 462"/>
                  <a:gd name="T33" fmla="*/ 44 h 486"/>
                  <a:gd name="T34" fmla="*/ 17 w 462"/>
                  <a:gd name="T35" fmla="*/ 29 h 486"/>
                  <a:gd name="T36" fmla="*/ 8 w 462"/>
                  <a:gd name="T37" fmla="*/ 16 h 486"/>
                  <a:gd name="T38" fmla="*/ 2 w 462"/>
                  <a:gd name="T39" fmla="*/ 8 h 486"/>
                  <a:gd name="T40" fmla="*/ 0 w 462"/>
                  <a:gd name="T41" fmla="*/ 1 h 486"/>
                  <a:gd name="T42" fmla="*/ 0 w 462"/>
                  <a:gd name="T43" fmla="*/ 0 h 486"/>
                  <a:gd name="T44" fmla="*/ 3 w 462"/>
                  <a:gd name="T45" fmla="*/ 0 h 486"/>
                  <a:gd name="T46" fmla="*/ 4 w 462"/>
                  <a:gd name="T47" fmla="*/ 1 h 486"/>
                  <a:gd name="T48" fmla="*/ 8 w 462"/>
                  <a:gd name="T49" fmla="*/ 4 h 486"/>
                  <a:gd name="T50" fmla="*/ 18 w 462"/>
                  <a:gd name="T51" fmla="*/ 10 h 486"/>
                  <a:gd name="T52" fmla="*/ 32 w 462"/>
                  <a:gd name="T53" fmla="*/ 23 h 486"/>
                  <a:gd name="T54" fmla="*/ 49 w 462"/>
                  <a:gd name="T55" fmla="*/ 39 h 486"/>
                  <a:gd name="T56" fmla="*/ 72 w 462"/>
                  <a:gd name="T57" fmla="*/ 60 h 486"/>
                  <a:gd name="T58" fmla="*/ 115 w 462"/>
                  <a:gd name="T59" fmla="*/ 104 h 486"/>
                  <a:gd name="T60" fmla="*/ 151 w 462"/>
                  <a:gd name="T61" fmla="*/ 140 h 486"/>
                  <a:gd name="T62" fmla="*/ 183 w 462"/>
                  <a:gd name="T63" fmla="*/ 171 h 486"/>
                  <a:gd name="T64" fmla="*/ 210 w 462"/>
                  <a:gd name="T65" fmla="*/ 199 h 486"/>
                  <a:gd name="T66" fmla="*/ 235 w 462"/>
                  <a:gd name="T67" fmla="*/ 224 h 486"/>
                  <a:gd name="T68" fmla="*/ 260 w 462"/>
                  <a:gd name="T69" fmla="*/ 247 h 486"/>
                  <a:gd name="T70" fmla="*/ 287 w 462"/>
                  <a:gd name="T71" fmla="*/ 270 h 486"/>
                  <a:gd name="T72" fmla="*/ 319 w 462"/>
                  <a:gd name="T73" fmla="*/ 292 h 486"/>
                  <a:gd name="T74" fmla="*/ 377 w 462"/>
                  <a:gd name="T75" fmla="*/ 333 h 486"/>
                  <a:gd name="T76" fmla="*/ 425 w 462"/>
                  <a:gd name="T77" fmla="*/ 363 h 486"/>
                  <a:gd name="T78" fmla="*/ 435 w 462"/>
                  <a:gd name="T79" fmla="*/ 371 h 486"/>
                  <a:gd name="T80" fmla="*/ 442 w 462"/>
                  <a:gd name="T81" fmla="*/ 377 h 486"/>
                  <a:gd name="T82" fmla="*/ 450 w 462"/>
                  <a:gd name="T83" fmla="*/ 383 h 486"/>
                  <a:gd name="T84" fmla="*/ 455 w 462"/>
                  <a:gd name="T85" fmla="*/ 390 h 486"/>
                  <a:gd name="T86" fmla="*/ 460 w 462"/>
                  <a:gd name="T87" fmla="*/ 396 h 486"/>
                  <a:gd name="T88" fmla="*/ 462 w 462"/>
                  <a:gd name="T89" fmla="*/ 402 h 486"/>
                  <a:gd name="T90" fmla="*/ 462 w 462"/>
                  <a:gd name="T91" fmla="*/ 409 h 486"/>
                  <a:gd name="T92" fmla="*/ 462 w 462"/>
                  <a:gd name="T93" fmla="*/ 416 h 486"/>
                  <a:gd name="T94" fmla="*/ 451 w 462"/>
                  <a:gd name="T95" fmla="*/ 446 h 486"/>
                  <a:gd name="T96" fmla="*/ 438 w 462"/>
                  <a:gd name="T97" fmla="*/ 473 h 486"/>
                  <a:gd name="T98" fmla="*/ 435 w 462"/>
                  <a:gd name="T99" fmla="*/ 478 h 486"/>
                  <a:gd name="T100" fmla="*/ 431 w 462"/>
                  <a:gd name="T101" fmla="*/ 482 h 486"/>
                  <a:gd name="T102" fmla="*/ 427 w 462"/>
                  <a:gd name="T103" fmla="*/ 484 h 486"/>
                  <a:gd name="T104" fmla="*/ 422 w 462"/>
                  <a:gd name="T105" fmla="*/ 486 h 486"/>
                  <a:gd name="T106" fmla="*/ 417 w 462"/>
                  <a:gd name="T107" fmla="*/ 486 h 486"/>
                  <a:gd name="T108" fmla="*/ 411 w 462"/>
                  <a:gd name="T109" fmla="*/ 482 h 486"/>
                  <a:gd name="T110" fmla="*/ 405 w 462"/>
                  <a:gd name="T111" fmla="*/ 478 h 486"/>
                  <a:gd name="T112" fmla="*/ 397 w 462"/>
                  <a:gd name="T113" fmla="*/ 471 h 4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2"/>
                  <a:gd name="T172" fmla="*/ 0 h 486"/>
                  <a:gd name="T173" fmla="*/ 462 w 462"/>
                  <a:gd name="T174" fmla="*/ 486 h 4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2" h="486">
                    <a:moveTo>
                      <a:pt x="397" y="471"/>
                    </a:moveTo>
                    <a:lnTo>
                      <a:pt x="395" y="466"/>
                    </a:lnTo>
                    <a:lnTo>
                      <a:pt x="386" y="451"/>
                    </a:lnTo>
                    <a:lnTo>
                      <a:pt x="371" y="427"/>
                    </a:lnTo>
                    <a:lnTo>
                      <a:pt x="349" y="396"/>
                    </a:lnTo>
                    <a:lnTo>
                      <a:pt x="317" y="356"/>
                    </a:lnTo>
                    <a:lnTo>
                      <a:pt x="279" y="308"/>
                    </a:lnTo>
                    <a:lnTo>
                      <a:pt x="255" y="282"/>
                    </a:lnTo>
                    <a:lnTo>
                      <a:pt x="230" y="253"/>
                    </a:lnTo>
                    <a:lnTo>
                      <a:pt x="201" y="225"/>
                    </a:lnTo>
                    <a:lnTo>
                      <a:pt x="170" y="194"/>
                    </a:lnTo>
                    <a:lnTo>
                      <a:pt x="139" y="164"/>
                    </a:lnTo>
                    <a:lnTo>
                      <a:pt x="110" y="135"/>
                    </a:lnTo>
                    <a:lnTo>
                      <a:pt x="85" y="109"/>
                    </a:lnTo>
                    <a:lnTo>
                      <a:pt x="64" y="84"/>
                    </a:lnTo>
                    <a:lnTo>
                      <a:pt x="44" y="63"/>
                    </a:lnTo>
                    <a:lnTo>
                      <a:pt x="29" y="44"/>
                    </a:lnTo>
                    <a:lnTo>
                      <a:pt x="17" y="29"/>
                    </a:lnTo>
                    <a:lnTo>
                      <a:pt x="8" y="16"/>
                    </a:lnTo>
                    <a:lnTo>
                      <a:pt x="2" y="8"/>
                    </a:lnTo>
                    <a:lnTo>
                      <a:pt x="0" y="1"/>
                    </a:lnTo>
                    <a:lnTo>
                      <a:pt x="0" y="0"/>
                    </a:lnTo>
                    <a:lnTo>
                      <a:pt x="3" y="0"/>
                    </a:lnTo>
                    <a:lnTo>
                      <a:pt x="4" y="1"/>
                    </a:lnTo>
                    <a:lnTo>
                      <a:pt x="8" y="4"/>
                    </a:lnTo>
                    <a:lnTo>
                      <a:pt x="18" y="10"/>
                    </a:lnTo>
                    <a:lnTo>
                      <a:pt x="32" y="23"/>
                    </a:lnTo>
                    <a:lnTo>
                      <a:pt x="49" y="39"/>
                    </a:lnTo>
                    <a:lnTo>
                      <a:pt x="72" y="60"/>
                    </a:lnTo>
                    <a:lnTo>
                      <a:pt x="115" y="104"/>
                    </a:lnTo>
                    <a:lnTo>
                      <a:pt x="151" y="140"/>
                    </a:lnTo>
                    <a:lnTo>
                      <a:pt x="183" y="171"/>
                    </a:lnTo>
                    <a:lnTo>
                      <a:pt x="210" y="199"/>
                    </a:lnTo>
                    <a:lnTo>
                      <a:pt x="235" y="224"/>
                    </a:lnTo>
                    <a:lnTo>
                      <a:pt x="260" y="247"/>
                    </a:lnTo>
                    <a:lnTo>
                      <a:pt x="287" y="270"/>
                    </a:lnTo>
                    <a:lnTo>
                      <a:pt x="319" y="292"/>
                    </a:lnTo>
                    <a:lnTo>
                      <a:pt x="377" y="333"/>
                    </a:lnTo>
                    <a:lnTo>
                      <a:pt x="425" y="363"/>
                    </a:lnTo>
                    <a:lnTo>
                      <a:pt x="435" y="371"/>
                    </a:lnTo>
                    <a:lnTo>
                      <a:pt x="442" y="377"/>
                    </a:lnTo>
                    <a:lnTo>
                      <a:pt x="450" y="383"/>
                    </a:lnTo>
                    <a:lnTo>
                      <a:pt x="455" y="390"/>
                    </a:lnTo>
                    <a:lnTo>
                      <a:pt x="460" y="396"/>
                    </a:lnTo>
                    <a:lnTo>
                      <a:pt x="462" y="402"/>
                    </a:lnTo>
                    <a:lnTo>
                      <a:pt x="462" y="409"/>
                    </a:lnTo>
                    <a:lnTo>
                      <a:pt x="462" y="416"/>
                    </a:lnTo>
                    <a:lnTo>
                      <a:pt x="451" y="446"/>
                    </a:lnTo>
                    <a:lnTo>
                      <a:pt x="438" y="473"/>
                    </a:lnTo>
                    <a:lnTo>
                      <a:pt x="435" y="478"/>
                    </a:lnTo>
                    <a:lnTo>
                      <a:pt x="431" y="482"/>
                    </a:lnTo>
                    <a:lnTo>
                      <a:pt x="427" y="484"/>
                    </a:lnTo>
                    <a:lnTo>
                      <a:pt x="422" y="486"/>
                    </a:lnTo>
                    <a:lnTo>
                      <a:pt x="417" y="486"/>
                    </a:lnTo>
                    <a:lnTo>
                      <a:pt x="411" y="482"/>
                    </a:lnTo>
                    <a:lnTo>
                      <a:pt x="405" y="478"/>
                    </a:lnTo>
                    <a:lnTo>
                      <a:pt x="397" y="471"/>
                    </a:lnTo>
                    <a:close/>
                  </a:path>
                </a:pathLst>
              </a:custGeom>
              <a:solidFill>
                <a:srgbClr val="DFDDC9"/>
              </a:solidFill>
              <a:ln w="9525">
                <a:noFill/>
                <a:round/>
                <a:headEnd/>
                <a:tailEnd/>
              </a:ln>
            </p:spPr>
            <p:txBody>
              <a:bodyPr/>
              <a:lstStyle/>
              <a:p>
                <a:endParaRPr lang="en-US"/>
              </a:p>
            </p:txBody>
          </p:sp>
          <p:sp>
            <p:nvSpPr>
              <p:cNvPr id="1616" name="Freeform 165"/>
              <p:cNvSpPr>
                <a:spLocks/>
              </p:cNvSpPr>
              <p:nvPr/>
            </p:nvSpPr>
            <p:spPr bwMode="auto">
              <a:xfrm>
                <a:off x="1464" y="1622"/>
                <a:ext cx="151" cy="369"/>
              </a:xfrm>
              <a:custGeom>
                <a:avLst/>
                <a:gdLst>
                  <a:gd name="T0" fmla="*/ 45 w 759"/>
                  <a:gd name="T1" fmla="*/ 101 h 1845"/>
                  <a:gd name="T2" fmla="*/ 25 w 759"/>
                  <a:gd name="T3" fmla="*/ 156 h 1845"/>
                  <a:gd name="T4" fmla="*/ 11 w 759"/>
                  <a:gd name="T5" fmla="*/ 222 h 1845"/>
                  <a:gd name="T6" fmla="*/ 2 w 759"/>
                  <a:gd name="T7" fmla="*/ 301 h 1845"/>
                  <a:gd name="T8" fmla="*/ 0 w 759"/>
                  <a:gd name="T9" fmla="*/ 390 h 1845"/>
                  <a:gd name="T10" fmla="*/ 5 w 759"/>
                  <a:gd name="T11" fmla="*/ 488 h 1845"/>
                  <a:gd name="T12" fmla="*/ 17 w 759"/>
                  <a:gd name="T13" fmla="*/ 597 h 1845"/>
                  <a:gd name="T14" fmla="*/ 39 w 759"/>
                  <a:gd name="T15" fmla="*/ 712 h 1845"/>
                  <a:gd name="T16" fmla="*/ 67 w 759"/>
                  <a:gd name="T17" fmla="*/ 833 h 1845"/>
                  <a:gd name="T18" fmla="*/ 107 w 759"/>
                  <a:gd name="T19" fmla="*/ 960 h 1845"/>
                  <a:gd name="T20" fmla="*/ 156 w 759"/>
                  <a:gd name="T21" fmla="*/ 1091 h 1845"/>
                  <a:gd name="T22" fmla="*/ 215 w 759"/>
                  <a:gd name="T23" fmla="*/ 1226 h 1845"/>
                  <a:gd name="T24" fmla="*/ 286 w 759"/>
                  <a:gd name="T25" fmla="*/ 1363 h 1845"/>
                  <a:gd name="T26" fmla="*/ 368 w 759"/>
                  <a:gd name="T27" fmla="*/ 1501 h 1845"/>
                  <a:gd name="T28" fmla="*/ 463 w 759"/>
                  <a:gd name="T29" fmla="*/ 1639 h 1845"/>
                  <a:gd name="T30" fmla="*/ 570 w 759"/>
                  <a:gd name="T31" fmla="*/ 1776 h 1845"/>
                  <a:gd name="T32" fmla="*/ 636 w 759"/>
                  <a:gd name="T33" fmla="*/ 1843 h 1845"/>
                  <a:gd name="T34" fmla="*/ 668 w 759"/>
                  <a:gd name="T35" fmla="*/ 1834 h 1845"/>
                  <a:gd name="T36" fmla="*/ 695 w 759"/>
                  <a:gd name="T37" fmla="*/ 1821 h 1845"/>
                  <a:gd name="T38" fmla="*/ 722 w 759"/>
                  <a:gd name="T39" fmla="*/ 1803 h 1845"/>
                  <a:gd name="T40" fmla="*/ 740 w 759"/>
                  <a:gd name="T41" fmla="*/ 1784 h 1845"/>
                  <a:gd name="T42" fmla="*/ 749 w 759"/>
                  <a:gd name="T43" fmla="*/ 1769 h 1845"/>
                  <a:gd name="T44" fmla="*/ 755 w 759"/>
                  <a:gd name="T45" fmla="*/ 1753 h 1845"/>
                  <a:gd name="T46" fmla="*/ 759 w 759"/>
                  <a:gd name="T47" fmla="*/ 1734 h 1845"/>
                  <a:gd name="T48" fmla="*/ 757 w 759"/>
                  <a:gd name="T49" fmla="*/ 1713 h 1845"/>
                  <a:gd name="T50" fmla="*/ 752 w 759"/>
                  <a:gd name="T51" fmla="*/ 1689 h 1845"/>
                  <a:gd name="T52" fmla="*/ 724 w 759"/>
                  <a:gd name="T53" fmla="*/ 1613 h 1845"/>
                  <a:gd name="T54" fmla="*/ 648 w 759"/>
                  <a:gd name="T55" fmla="*/ 1426 h 1845"/>
                  <a:gd name="T56" fmla="*/ 547 w 759"/>
                  <a:gd name="T57" fmla="*/ 1192 h 1845"/>
                  <a:gd name="T58" fmla="*/ 435 w 759"/>
                  <a:gd name="T59" fmla="*/ 949 h 1845"/>
                  <a:gd name="T60" fmla="*/ 358 w 759"/>
                  <a:gd name="T61" fmla="*/ 782 h 1845"/>
                  <a:gd name="T62" fmla="*/ 316 w 759"/>
                  <a:gd name="T63" fmla="*/ 676 h 1845"/>
                  <a:gd name="T64" fmla="*/ 282 w 759"/>
                  <a:gd name="T65" fmla="*/ 574 h 1845"/>
                  <a:gd name="T66" fmla="*/ 256 w 759"/>
                  <a:gd name="T67" fmla="*/ 481 h 1845"/>
                  <a:gd name="T68" fmla="*/ 227 w 759"/>
                  <a:gd name="T69" fmla="*/ 357 h 1845"/>
                  <a:gd name="T70" fmla="*/ 201 w 759"/>
                  <a:gd name="T71" fmla="*/ 226 h 1845"/>
                  <a:gd name="T72" fmla="*/ 182 w 759"/>
                  <a:gd name="T73" fmla="*/ 136 h 1845"/>
                  <a:gd name="T74" fmla="*/ 171 w 759"/>
                  <a:gd name="T75" fmla="*/ 71 h 1845"/>
                  <a:gd name="T76" fmla="*/ 162 w 759"/>
                  <a:gd name="T77" fmla="*/ 35 h 1845"/>
                  <a:gd name="T78" fmla="*/ 153 w 759"/>
                  <a:gd name="T79" fmla="*/ 14 h 1845"/>
                  <a:gd name="T80" fmla="*/ 146 w 759"/>
                  <a:gd name="T81" fmla="*/ 5 h 1845"/>
                  <a:gd name="T82" fmla="*/ 137 w 759"/>
                  <a:gd name="T83" fmla="*/ 0 h 1845"/>
                  <a:gd name="T84" fmla="*/ 127 w 759"/>
                  <a:gd name="T85" fmla="*/ 2 h 1845"/>
                  <a:gd name="T86" fmla="*/ 116 w 759"/>
                  <a:gd name="T87" fmla="*/ 7 h 1845"/>
                  <a:gd name="T88" fmla="*/ 101 w 759"/>
                  <a:gd name="T89" fmla="*/ 19 h 1845"/>
                  <a:gd name="T90" fmla="*/ 76 w 759"/>
                  <a:gd name="T91" fmla="*/ 50 h 18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9"/>
                  <a:gd name="T139" fmla="*/ 0 h 1845"/>
                  <a:gd name="T140" fmla="*/ 759 w 759"/>
                  <a:gd name="T141" fmla="*/ 1845 h 18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9" h="1845">
                    <a:moveTo>
                      <a:pt x="56" y="80"/>
                    </a:moveTo>
                    <a:lnTo>
                      <a:pt x="45" y="101"/>
                    </a:lnTo>
                    <a:lnTo>
                      <a:pt x="35" y="128"/>
                    </a:lnTo>
                    <a:lnTo>
                      <a:pt x="25" y="156"/>
                    </a:lnTo>
                    <a:lnTo>
                      <a:pt x="17" y="188"/>
                    </a:lnTo>
                    <a:lnTo>
                      <a:pt x="11" y="222"/>
                    </a:lnTo>
                    <a:lnTo>
                      <a:pt x="6" y="260"/>
                    </a:lnTo>
                    <a:lnTo>
                      <a:pt x="2" y="301"/>
                    </a:lnTo>
                    <a:lnTo>
                      <a:pt x="1" y="344"/>
                    </a:lnTo>
                    <a:lnTo>
                      <a:pt x="0" y="390"/>
                    </a:lnTo>
                    <a:lnTo>
                      <a:pt x="2" y="438"/>
                    </a:lnTo>
                    <a:lnTo>
                      <a:pt x="5" y="488"/>
                    </a:lnTo>
                    <a:lnTo>
                      <a:pt x="11" y="542"/>
                    </a:lnTo>
                    <a:lnTo>
                      <a:pt x="17" y="597"/>
                    </a:lnTo>
                    <a:lnTo>
                      <a:pt x="27" y="653"/>
                    </a:lnTo>
                    <a:lnTo>
                      <a:pt x="39" y="712"/>
                    </a:lnTo>
                    <a:lnTo>
                      <a:pt x="52" y="772"/>
                    </a:lnTo>
                    <a:lnTo>
                      <a:pt x="67" y="833"/>
                    </a:lnTo>
                    <a:lnTo>
                      <a:pt x="86" y="896"/>
                    </a:lnTo>
                    <a:lnTo>
                      <a:pt x="107" y="960"/>
                    </a:lnTo>
                    <a:lnTo>
                      <a:pt x="130" y="1025"/>
                    </a:lnTo>
                    <a:lnTo>
                      <a:pt x="156" y="1091"/>
                    </a:lnTo>
                    <a:lnTo>
                      <a:pt x="183" y="1159"/>
                    </a:lnTo>
                    <a:lnTo>
                      <a:pt x="215" y="1226"/>
                    </a:lnTo>
                    <a:lnTo>
                      <a:pt x="248" y="1295"/>
                    </a:lnTo>
                    <a:lnTo>
                      <a:pt x="286" y="1363"/>
                    </a:lnTo>
                    <a:lnTo>
                      <a:pt x="326" y="1432"/>
                    </a:lnTo>
                    <a:lnTo>
                      <a:pt x="368" y="1501"/>
                    </a:lnTo>
                    <a:lnTo>
                      <a:pt x="414" y="1570"/>
                    </a:lnTo>
                    <a:lnTo>
                      <a:pt x="463" y="1639"/>
                    </a:lnTo>
                    <a:lnTo>
                      <a:pt x="515" y="1708"/>
                    </a:lnTo>
                    <a:lnTo>
                      <a:pt x="570" y="1776"/>
                    </a:lnTo>
                    <a:lnTo>
                      <a:pt x="630" y="1845"/>
                    </a:lnTo>
                    <a:lnTo>
                      <a:pt x="636" y="1843"/>
                    </a:lnTo>
                    <a:lnTo>
                      <a:pt x="655" y="1838"/>
                    </a:lnTo>
                    <a:lnTo>
                      <a:pt x="668" y="1834"/>
                    </a:lnTo>
                    <a:lnTo>
                      <a:pt x="681" y="1828"/>
                    </a:lnTo>
                    <a:lnTo>
                      <a:pt x="695" y="1821"/>
                    </a:lnTo>
                    <a:lnTo>
                      <a:pt x="709" y="1813"/>
                    </a:lnTo>
                    <a:lnTo>
                      <a:pt x="722" y="1803"/>
                    </a:lnTo>
                    <a:lnTo>
                      <a:pt x="735" y="1790"/>
                    </a:lnTo>
                    <a:lnTo>
                      <a:pt x="740" y="1784"/>
                    </a:lnTo>
                    <a:lnTo>
                      <a:pt x="745" y="1776"/>
                    </a:lnTo>
                    <a:lnTo>
                      <a:pt x="749" y="1769"/>
                    </a:lnTo>
                    <a:lnTo>
                      <a:pt x="752" y="1761"/>
                    </a:lnTo>
                    <a:lnTo>
                      <a:pt x="755" y="1753"/>
                    </a:lnTo>
                    <a:lnTo>
                      <a:pt x="757" y="1744"/>
                    </a:lnTo>
                    <a:lnTo>
                      <a:pt x="759" y="1734"/>
                    </a:lnTo>
                    <a:lnTo>
                      <a:pt x="759" y="1724"/>
                    </a:lnTo>
                    <a:lnTo>
                      <a:pt x="757" y="1713"/>
                    </a:lnTo>
                    <a:lnTo>
                      <a:pt x="756" y="1701"/>
                    </a:lnTo>
                    <a:lnTo>
                      <a:pt x="752" y="1689"/>
                    </a:lnTo>
                    <a:lnTo>
                      <a:pt x="749" y="1677"/>
                    </a:lnTo>
                    <a:lnTo>
                      <a:pt x="724" y="1613"/>
                    </a:lnTo>
                    <a:lnTo>
                      <a:pt x="690" y="1527"/>
                    </a:lnTo>
                    <a:lnTo>
                      <a:pt x="648" y="1426"/>
                    </a:lnTo>
                    <a:lnTo>
                      <a:pt x="599" y="1312"/>
                    </a:lnTo>
                    <a:lnTo>
                      <a:pt x="547" y="1192"/>
                    </a:lnTo>
                    <a:lnTo>
                      <a:pt x="492" y="1069"/>
                    </a:lnTo>
                    <a:lnTo>
                      <a:pt x="435" y="949"/>
                    </a:lnTo>
                    <a:lnTo>
                      <a:pt x="383" y="837"/>
                    </a:lnTo>
                    <a:lnTo>
                      <a:pt x="358" y="782"/>
                    </a:lnTo>
                    <a:lnTo>
                      <a:pt x="336" y="728"/>
                    </a:lnTo>
                    <a:lnTo>
                      <a:pt x="316" y="676"/>
                    </a:lnTo>
                    <a:lnTo>
                      <a:pt x="298" y="624"/>
                    </a:lnTo>
                    <a:lnTo>
                      <a:pt x="282" y="574"/>
                    </a:lnTo>
                    <a:lnTo>
                      <a:pt x="268" y="527"/>
                    </a:lnTo>
                    <a:lnTo>
                      <a:pt x="256" y="481"/>
                    </a:lnTo>
                    <a:lnTo>
                      <a:pt x="246" y="437"/>
                    </a:lnTo>
                    <a:lnTo>
                      <a:pt x="227" y="357"/>
                    </a:lnTo>
                    <a:lnTo>
                      <a:pt x="213" y="286"/>
                    </a:lnTo>
                    <a:lnTo>
                      <a:pt x="201" y="226"/>
                    </a:lnTo>
                    <a:lnTo>
                      <a:pt x="190" y="179"/>
                    </a:lnTo>
                    <a:lnTo>
                      <a:pt x="182" y="136"/>
                    </a:lnTo>
                    <a:lnTo>
                      <a:pt x="175" y="93"/>
                    </a:lnTo>
                    <a:lnTo>
                      <a:pt x="171" y="71"/>
                    </a:lnTo>
                    <a:lnTo>
                      <a:pt x="167" y="51"/>
                    </a:lnTo>
                    <a:lnTo>
                      <a:pt x="162" y="35"/>
                    </a:lnTo>
                    <a:lnTo>
                      <a:pt x="156" y="20"/>
                    </a:lnTo>
                    <a:lnTo>
                      <a:pt x="153" y="14"/>
                    </a:lnTo>
                    <a:lnTo>
                      <a:pt x="150" y="9"/>
                    </a:lnTo>
                    <a:lnTo>
                      <a:pt x="146" y="5"/>
                    </a:lnTo>
                    <a:lnTo>
                      <a:pt x="142" y="3"/>
                    </a:lnTo>
                    <a:lnTo>
                      <a:pt x="137" y="0"/>
                    </a:lnTo>
                    <a:lnTo>
                      <a:pt x="132" y="0"/>
                    </a:lnTo>
                    <a:lnTo>
                      <a:pt x="127" y="2"/>
                    </a:lnTo>
                    <a:lnTo>
                      <a:pt x="122" y="3"/>
                    </a:lnTo>
                    <a:lnTo>
                      <a:pt x="116" y="7"/>
                    </a:lnTo>
                    <a:lnTo>
                      <a:pt x="109" y="12"/>
                    </a:lnTo>
                    <a:lnTo>
                      <a:pt x="101" y="19"/>
                    </a:lnTo>
                    <a:lnTo>
                      <a:pt x="94" y="28"/>
                    </a:lnTo>
                    <a:lnTo>
                      <a:pt x="76" y="50"/>
                    </a:lnTo>
                    <a:lnTo>
                      <a:pt x="56" y="80"/>
                    </a:lnTo>
                    <a:close/>
                  </a:path>
                </a:pathLst>
              </a:custGeom>
              <a:solidFill>
                <a:srgbClr val="FFFEF1"/>
              </a:solidFill>
              <a:ln w="9525">
                <a:noFill/>
                <a:round/>
                <a:headEnd/>
                <a:tailEnd/>
              </a:ln>
            </p:spPr>
            <p:txBody>
              <a:bodyPr/>
              <a:lstStyle/>
              <a:p>
                <a:endParaRPr lang="en-US"/>
              </a:p>
            </p:txBody>
          </p:sp>
          <p:sp>
            <p:nvSpPr>
              <p:cNvPr id="1617" name="Freeform 166"/>
              <p:cNvSpPr>
                <a:spLocks/>
              </p:cNvSpPr>
              <p:nvPr/>
            </p:nvSpPr>
            <p:spPr bwMode="auto">
              <a:xfrm>
                <a:off x="1464" y="1622"/>
                <a:ext cx="151" cy="369"/>
              </a:xfrm>
              <a:custGeom>
                <a:avLst/>
                <a:gdLst>
                  <a:gd name="T0" fmla="*/ 45 w 759"/>
                  <a:gd name="T1" fmla="*/ 101 h 1845"/>
                  <a:gd name="T2" fmla="*/ 25 w 759"/>
                  <a:gd name="T3" fmla="*/ 156 h 1845"/>
                  <a:gd name="T4" fmla="*/ 11 w 759"/>
                  <a:gd name="T5" fmla="*/ 222 h 1845"/>
                  <a:gd name="T6" fmla="*/ 2 w 759"/>
                  <a:gd name="T7" fmla="*/ 301 h 1845"/>
                  <a:gd name="T8" fmla="*/ 0 w 759"/>
                  <a:gd name="T9" fmla="*/ 390 h 1845"/>
                  <a:gd name="T10" fmla="*/ 5 w 759"/>
                  <a:gd name="T11" fmla="*/ 488 h 1845"/>
                  <a:gd name="T12" fmla="*/ 17 w 759"/>
                  <a:gd name="T13" fmla="*/ 597 h 1845"/>
                  <a:gd name="T14" fmla="*/ 39 w 759"/>
                  <a:gd name="T15" fmla="*/ 712 h 1845"/>
                  <a:gd name="T16" fmla="*/ 67 w 759"/>
                  <a:gd name="T17" fmla="*/ 833 h 1845"/>
                  <a:gd name="T18" fmla="*/ 107 w 759"/>
                  <a:gd name="T19" fmla="*/ 960 h 1845"/>
                  <a:gd name="T20" fmla="*/ 156 w 759"/>
                  <a:gd name="T21" fmla="*/ 1091 h 1845"/>
                  <a:gd name="T22" fmla="*/ 215 w 759"/>
                  <a:gd name="T23" fmla="*/ 1226 h 1845"/>
                  <a:gd name="T24" fmla="*/ 286 w 759"/>
                  <a:gd name="T25" fmla="*/ 1363 h 1845"/>
                  <a:gd name="T26" fmla="*/ 368 w 759"/>
                  <a:gd name="T27" fmla="*/ 1501 h 1845"/>
                  <a:gd name="T28" fmla="*/ 463 w 759"/>
                  <a:gd name="T29" fmla="*/ 1639 h 1845"/>
                  <a:gd name="T30" fmla="*/ 570 w 759"/>
                  <a:gd name="T31" fmla="*/ 1776 h 1845"/>
                  <a:gd name="T32" fmla="*/ 636 w 759"/>
                  <a:gd name="T33" fmla="*/ 1843 h 1845"/>
                  <a:gd name="T34" fmla="*/ 668 w 759"/>
                  <a:gd name="T35" fmla="*/ 1834 h 1845"/>
                  <a:gd name="T36" fmla="*/ 695 w 759"/>
                  <a:gd name="T37" fmla="*/ 1821 h 1845"/>
                  <a:gd name="T38" fmla="*/ 722 w 759"/>
                  <a:gd name="T39" fmla="*/ 1803 h 1845"/>
                  <a:gd name="T40" fmla="*/ 740 w 759"/>
                  <a:gd name="T41" fmla="*/ 1784 h 1845"/>
                  <a:gd name="T42" fmla="*/ 749 w 759"/>
                  <a:gd name="T43" fmla="*/ 1769 h 1845"/>
                  <a:gd name="T44" fmla="*/ 755 w 759"/>
                  <a:gd name="T45" fmla="*/ 1753 h 1845"/>
                  <a:gd name="T46" fmla="*/ 759 w 759"/>
                  <a:gd name="T47" fmla="*/ 1734 h 1845"/>
                  <a:gd name="T48" fmla="*/ 757 w 759"/>
                  <a:gd name="T49" fmla="*/ 1713 h 1845"/>
                  <a:gd name="T50" fmla="*/ 752 w 759"/>
                  <a:gd name="T51" fmla="*/ 1689 h 1845"/>
                  <a:gd name="T52" fmla="*/ 724 w 759"/>
                  <a:gd name="T53" fmla="*/ 1613 h 1845"/>
                  <a:gd name="T54" fmla="*/ 648 w 759"/>
                  <a:gd name="T55" fmla="*/ 1426 h 1845"/>
                  <a:gd name="T56" fmla="*/ 547 w 759"/>
                  <a:gd name="T57" fmla="*/ 1192 h 1845"/>
                  <a:gd name="T58" fmla="*/ 435 w 759"/>
                  <a:gd name="T59" fmla="*/ 949 h 1845"/>
                  <a:gd name="T60" fmla="*/ 358 w 759"/>
                  <a:gd name="T61" fmla="*/ 782 h 1845"/>
                  <a:gd name="T62" fmla="*/ 316 w 759"/>
                  <a:gd name="T63" fmla="*/ 676 h 1845"/>
                  <a:gd name="T64" fmla="*/ 282 w 759"/>
                  <a:gd name="T65" fmla="*/ 574 h 1845"/>
                  <a:gd name="T66" fmla="*/ 256 w 759"/>
                  <a:gd name="T67" fmla="*/ 481 h 1845"/>
                  <a:gd name="T68" fmla="*/ 227 w 759"/>
                  <a:gd name="T69" fmla="*/ 357 h 1845"/>
                  <a:gd name="T70" fmla="*/ 201 w 759"/>
                  <a:gd name="T71" fmla="*/ 226 h 1845"/>
                  <a:gd name="T72" fmla="*/ 182 w 759"/>
                  <a:gd name="T73" fmla="*/ 136 h 1845"/>
                  <a:gd name="T74" fmla="*/ 171 w 759"/>
                  <a:gd name="T75" fmla="*/ 71 h 1845"/>
                  <a:gd name="T76" fmla="*/ 162 w 759"/>
                  <a:gd name="T77" fmla="*/ 35 h 1845"/>
                  <a:gd name="T78" fmla="*/ 153 w 759"/>
                  <a:gd name="T79" fmla="*/ 14 h 1845"/>
                  <a:gd name="T80" fmla="*/ 146 w 759"/>
                  <a:gd name="T81" fmla="*/ 5 h 1845"/>
                  <a:gd name="T82" fmla="*/ 137 w 759"/>
                  <a:gd name="T83" fmla="*/ 0 h 1845"/>
                  <a:gd name="T84" fmla="*/ 127 w 759"/>
                  <a:gd name="T85" fmla="*/ 2 h 1845"/>
                  <a:gd name="T86" fmla="*/ 116 w 759"/>
                  <a:gd name="T87" fmla="*/ 7 h 1845"/>
                  <a:gd name="T88" fmla="*/ 101 w 759"/>
                  <a:gd name="T89" fmla="*/ 19 h 1845"/>
                  <a:gd name="T90" fmla="*/ 76 w 759"/>
                  <a:gd name="T91" fmla="*/ 50 h 18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9"/>
                  <a:gd name="T139" fmla="*/ 0 h 1845"/>
                  <a:gd name="T140" fmla="*/ 759 w 759"/>
                  <a:gd name="T141" fmla="*/ 1845 h 18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9" h="1845">
                    <a:moveTo>
                      <a:pt x="56" y="80"/>
                    </a:moveTo>
                    <a:lnTo>
                      <a:pt x="45" y="101"/>
                    </a:lnTo>
                    <a:lnTo>
                      <a:pt x="35" y="128"/>
                    </a:lnTo>
                    <a:lnTo>
                      <a:pt x="25" y="156"/>
                    </a:lnTo>
                    <a:lnTo>
                      <a:pt x="17" y="188"/>
                    </a:lnTo>
                    <a:lnTo>
                      <a:pt x="11" y="222"/>
                    </a:lnTo>
                    <a:lnTo>
                      <a:pt x="6" y="260"/>
                    </a:lnTo>
                    <a:lnTo>
                      <a:pt x="2" y="301"/>
                    </a:lnTo>
                    <a:lnTo>
                      <a:pt x="1" y="344"/>
                    </a:lnTo>
                    <a:lnTo>
                      <a:pt x="0" y="390"/>
                    </a:lnTo>
                    <a:lnTo>
                      <a:pt x="2" y="438"/>
                    </a:lnTo>
                    <a:lnTo>
                      <a:pt x="5" y="488"/>
                    </a:lnTo>
                    <a:lnTo>
                      <a:pt x="11" y="542"/>
                    </a:lnTo>
                    <a:lnTo>
                      <a:pt x="17" y="597"/>
                    </a:lnTo>
                    <a:lnTo>
                      <a:pt x="27" y="653"/>
                    </a:lnTo>
                    <a:lnTo>
                      <a:pt x="39" y="712"/>
                    </a:lnTo>
                    <a:lnTo>
                      <a:pt x="52" y="772"/>
                    </a:lnTo>
                    <a:lnTo>
                      <a:pt x="67" y="833"/>
                    </a:lnTo>
                    <a:lnTo>
                      <a:pt x="86" y="896"/>
                    </a:lnTo>
                    <a:lnTo>
                      <a:pt x="107" y="960"/>
                    </a:lnTo>
                    <a:lnTo>
                      <a:pt x="130" y="1025"/>
                    </a:lnTo>
                    <a:lnTo>
                      <a:pt x="156" y="1091"/>
                    </a:lnTo>
                    <a:lnTo>
                      <a:pt x="183" y="1159"/>
                    </a:lnTo>
                    <a:lnTo>
                      <a:pt x="215" y="1226"/>
                    </a:lnTo>
                    <a:lnTo>
                      <a:pt x="248" y="1295"/>
                    </a:lnTo>
                    <a:lnTo>
                      <a:pt x="286" y="1363"/>
                    </a:lnTo>
                    <a:lnTo>
                      <a:pt x="326" y="1432"/>
                    </a:lnTo>
                    <a:lnTo>
                      <a:pt x="368" y="1501"/>
                    </a:lnTo>
                    <a:lnTo>
                      <a:pt x="414" y="1570"/>
                    </a:lnTo>
                    <a:lnTo>
                      <a:pt x="463" y="1639"/>
                    </a:lnTo>
                    <a:lnTo>
                      <a:pt x="515" y="1708"/>
                    </a:lnTo>
                    <a:lnTo>
                      <a:pt x="570" y="1776"/>
                    </a:lnTo>
                    <a:lnTo>
                      <a:pt x="630" y="1845"/>
                    </a:lnTo>
                    <a:lnTo>
                      <a:pt x="636" y="1843"/>
                    </a:lnTo>
                    <a:lnTo>
                      <a:pt x="655" y="1838"/>
                    </a:lnTo>
                    <a:lnTo>
                      <a:pt x="668" y="1834"/>
                    </a:lnTo>
                    <a:lnTo>
                      <a:pt x="681" y="1828"/>
                    </a:lnTo>
                    <a:lnTo>
                      <a:pt x="695" y="1821"/>
                    </a:lnTo>
                    <a:lnTo>
                      <a:pt x="709" y="1813"/>
                    </a:lnTo>
                    <a:lnTo>
                      <a:pt x="722" y="1803"/>
                    </a:lnTo>
                    <a:lnTo>
                      <a:pt x="735" y="1790"/>
                    </a:lnTo>
                    <a:lnTo>
                      <a:pt x="740" y="1784"/>
                    </a:lnTo>
                    <a:lnTo>
                      <a:pt x="745" y="1776"/>
                    </a:lnTo>
                    <a:lnTo>
                      <a:pt x="749" y="1769"/>
                    </a:lnTo>
                    <a:lnTo>
                      <a:pt x="752" y="1761"/>
                    </a:lnTo>
                    <a:lnTo>
                      <a:pt x="755" y="1753"/>
                    </a:lnTo>
                    <a:lnTo>
                      <a:pt x="757" y="1744"/>
                    </a:lnTo>
                    <a:lnTo>
                      <a:pt x="759" y="1734"/>
                    </a:lnTo>
                    <a:lnTo>
                      <a:pt x="759" y="1724"/>
                    </a:lnTo>
                    <a:lnTo>
                      <a:pt x="757" y="1713"/>
                    </a:lnTo>
                    <a:lnTo>
                      <a:pt x="756" y="1701"/>
                    </a:lnTo>
                    <a:lnTo>
                      <a:pt x="752" y="1689"/>
                    </a:lnTo>
                    <a:lnTo>
                      <a:pt x="749" y="1677"/>
                    </a:lnTo>
                    <a:lnTo>
                      <a:pt x="724" y="1613"/>
                    </a:lnTo>
                    <a:lnTo>
                      <a:pt x="690" y="1527"/>
                    </a:lnTo>
                    <a:lnTo>
                      <a:pt x="648" y="1426"/>
                    </a:lnTo>
                    <a:lnTo>
                      <a:pt x="599" y="1312"/>
                    </a:lnTo>
                    <a:lnTo>
                      <a:pt x="547" y="1192"/>
                    </a:lnTo>
                    <a:lnTo>
                      <a:pt x="492" y="1069"/>
                    </a:lnTo>
                    <a:lnTo>
                      <a:pt x="435" y="949"/>
                    </a:lnTo>
                    <a:lnTo>
                      <a:pt x="383" y="837"/>
                    </a:lnTo>
                    <a:lnTo>
                      <a:pt x="358" y="782"/>
                    </a:lnTo>
                    <a:lnTo>
                      <a:pt x="336" y="728"/>
                    </a:lnTo>
                    <a:lnTo>
                      <a:pt x="316" y="676"/>
                    </a:lnTo>
                    <a:lnTo>
                      <a:pt x="298" y="624"/>
                    </a:lnTo>
                    <a:lnTo>
                      <a:pt x="282" y="574"/>
                    </a:lnTo>
                    <a:lnTo>
                      <a:pt x="268" y="527"/>
                    </a:lnTo>
                    <a:lnTo>
                      <a:pt x="256" y="481"/>
                    </a:lnTo>
                    <a:lnTo>
                      <a:pt x="246" y="437"/>
                    </a:lnTo>
                    <a:lnTo>
                      <a:pt x="227" y="357"/>
                    </a:lnTo>
                    <a:lnTo>
                      <a:pt x="213" y="286"/>
                    </a:lnTo>
                    <a:lnTo>
                      <a:pt x="201" y="226"/>
                    </a:lnTo>
                    <a:lnTo>
                      <a:pt x="190" y="179"/>
                    </a:lnTo>
                    <a:lnTo>
                      <a:pt x="182" y="136"/>
                    </a:lnTo>
                    <a:lnTo>
                      <a:pt x="175" y="93"/>
                    </a:lnTo>
                    <a:lnTo>
                      <a:pt x="171" y="71"/>
                    </a:lnTo>
                    <a:lnTo>
                      <a:pt x="167" y="51"/>
                    </a:lnTo>
                    <a:lnTo>
                      <a:pt x="162" y="35"/>
                    </a:lnTo>
                    <a:lnTo>
                      <a:pt x="156" y="20"/>
                    </a:lnTo>
                    <a:lnTo>
                      <a:pt x="153" y="14"/>
                    </a:lnTo>
                    <a:lnTo>
                      <a:pt x="150" y="9"/>
                    </a:lnTo>
                    <a:lnTo>
                      <a:pt x="146" y="5"/>
                    </a:lnTo>
                    <a:lnTo>
                      <a:pt x="142" y="3"/>
                    </a:lnTo>
                    <a:lnTo>
                      <a:pt x="137" y="0"/>
                    </a:lnTo>
                    <a:lnTo>
                      <a:pt x="132" y="0"/>
                    </a:lnTo>
                    <a:lnTo>
                      <a:pt x="127" y="2"/>
                    </a:lnTo>
                    <a:lnTo>
                      <a:pt x="122" y="3"/>
                    </a:lnTo>
                    <a:lnTo>
                      <a:pt x="116" y="7"/>
                    </a:lnTo>
                    <a:lnTo>
                      <a:pt x="109" y="12"/>
                    </a:lnTo>
                    <a:lnTo>
                      <a:pt x="101" y="19"/>
                    </a:lnTo>
                    <a:lnTo>
                      <a:pt x="94" y="28"/>
                    </a:lnTo>
                    <a:lnTo>
                      <a:pt x="76" y="50"/>
                    </a:lnTo>
                    <a:lnTo>
                      <a:pt x="56" y="80"/>
                    </a:lnTo>
                    <a:close/>
                  </a:path>
                </a:pathLst>
              </a:custGeom>
              <a:noFill/>
              <a:ln w="3175">
                <a:solidFill>
                  <a:srgbClr val="1F1A17"/>
                </a:solidFill>
                <a:round/>
                <a:headEnd/>
                <a:tailEnd/>
              </a:ln>
            </p:spPr>
            <p:txBody>
              <a:bodyPr/>
              <a:lstStyle/>
              <a:p>
                <a:endParaRPr lang="en-US"/>
              </a:p>
            </p:txBody>
          </p:sp>
          <p:sp>
            <p:nvSpPr>
              <p:cNvPr id="1618" name="Freeform 167"/>
              <p:cNvSpPr>
                <a:spLocks/>
              </p:cNvSpPr>
              <p:nvPr/>
            </p:nvSpPr>
            <p:spPr bwMode="auto">
              <a:xfrm>
                <a:off x="1536" y="1871"/>
                <a:ext cx="76" cy="113"/>
              </a:xfrm>
              <a:custGeom>
                <a:avLst/>
                <a:gdLst>
                  <a:gd name="T0" fmla="*/ 297 w 378"/>
                  <a:gd name="T1" fmla="*/ 550 h 563"/>
                  <a:gd name="T2" fmla="*/ 293 w 378"/>
                  <a:gd name="T3" fmla="*/ 544 h 563"/>
                  <a:gd name="T4" fmla="*/ 283 w 378"/>
                  <a:gd name="T5" fmla="*/ 524 h 563"/>
                  <a:gd name="T6" fmla="*/ 268 w 378"/>
                  <a:gd name="T7" fmla="*/ 496 h 563"/>
                  <a:gd name="T8" fmla="*/ 248 w 378"/>
                  <a:gd name="T9" fmla="*/ 460 h 563"/>
                  <a:gd name="T10" fmla="*/ 224 w 378"/>
                  <a:gd name="T11" fmla="*/ 419 h 563"/>
                  <a:gd name="T12" fmla="*/ 200 w 378"/>
                  <a:gd name="T13" fmla="*/ 375 h 563"/>
                  <a:gd name="T14" fmla="*/ 172 w 378"/>
                  <a:gd name="T15" fmla="*/ 330 h 563"/>
                  <a:gd name="T16" fmla="*/ 145 w 378"/>
                  <a:gd name="T17" fmla="*/ 288 h 563"/>
                  <a:gd name="T18" fmla="*/ 123 w 378"/>
                  <a:gd name="T19" fmla="*/ 258 h 563"/>
                  <a:gd name="T20" fmla="*/ 105 w 378"/>
                  <a:gd name="T21" fmla="*/ 227 h 563"/>
                  <a:gd name="T22" fmla="*/ 86 w 378"/>
                  <a:gd name="T23" fmla="*/ 196 h 563"/>
                  <a:gd name="T24" fmla="*/ 70 w 378"/>
                  <a:gd name="T25" fmla="*/ 164 h 563"/>
                  <a:gd name="T26" fmla="*/ 54 w 378"/>
                  <a:gd name="T27" fmla="*/ 134 h 563"/>
                  <a:gd name="T28" fmla="*/ 40 w 378"/>
                  <a:gd name="T29" fmla="*/ 106 h 563"/>
                  <a:gd name="T30" fmla="*/ 27 w 378"/>
                  <a:gd name="T31" fmla="*/ 78 h 563"/>
                  <a:gd name="T32" fmla="*/ 17 w 378"/>
                  <a:gd name="T33" fmla="*/ 56 h 563"/>
                  <a:gd name="T34" fmla="*/ 9 w 378"/>
                  <a:gd name="T35" fmla="*/ 35 h 563"/>
                  <a:gd name="T36" fmla="*/ 2 w 378"/>
                  <a:gd name="T37" fmla="*/ 18 h 563"/>
                  <a:gd name="T38" fmla="*/ 0 w 378"/>
                  <a:gd name="T39" fmla="*/ 7 h 563"/>
                  <a:gd name="T40" fmla="*/ 0 w 378"/>
                  <a:gd name="T41" fmla="*/ 1 h 563"/>
                  <a:gd name="T42" fmla="*/ 0 w 378"/>
                  <a:gd name="T43" fmla="*/ 0 h 563"/>
                  <a:gd name="T44" fmla="*/ 2 w 378"/>
                  <a:gd name="T45" fmla="*/ 1 h 563"/>
                  <a:gd name="T46" fmla="*/ 5 w 378"/>
                  <a:gd name="T47" fmla="*/ 3 h 563"/>
                  <a:gd name="T48" fmla="*/ 9 w 378"/>
                  <a:gd name="T49" fmla="*/ 7 h 563"/>
                  <a:gd name="T50" fmla="*/ 17 w 378"/>
                  <a:gd name="T51" fmla="*/ 20 h 563"/>
                  <a:gd name="T52" fmla="*/ 30 w 378"/>
                  <a:gd name="T53" fmla="*/ 41 h 563"/>
                  <a:gd name="T54" fmla="*/ 65 w 378"/>
                  <a:gd name="T55" fmla="*/ 100 h 563"/>
                  <a:gd name="T56" fmla="*/ 101 w 378"/>
                  <a:gd name="T57" fmla="*/ 157 h 563"/>
                  <a:gd name="T58" fmla="*/ 137 w 378"/>
                  <a:gd name="T59" fmla="*/ 212 h 563"/>
                  <a:gd name="T60" fmla="*/ 172 w 378"/>
                  <a:gd name="T61" fmla="*/ 264 h 563"/>
                  <a:gd name="T62" fmla="*/ 207 w 378"/>
                  <a:gd name="T63" fmla="*/ 312 h 563"/>
                  <a:gd name="T64" fmla="*/ 238 w 378"/>
                  <a:gd name="T65" fmla="*/ 353 h 563"/>
                  <a:gd name="T66" fmla="*/ 253 w 378"/>
                  <a:gd name="T67" fmla="*/ 369 h 563"/>
                  <a:gd name="T68" fmla="*/ 268 w 378"/>
                  <a:gd name="T69" fmla="*/ 384 h 563"/>
                  <a:gd name="T70" fmla="*/ 281 w 378"/>
                  <a:gd name="T71" fmla="*/ 397 h 563"/>
                  <a:gd name="T72" fmla="*/ 292 w 378"/>
                  <a:gd name="T73" fmla="*/ 407 h 563"/>
                  <a:gd name="T74" fmla="*/ 333 w 378"/>
                  <a:gd name="T75" fmla="*/ 435 h 563"/>
                  <a:gd name="T76" fmla="*/ 363 w 378"/>
                  <a:gd name="T77" fmla="*/ 458 h 563"/>
                  <a:gd name="T78" fmla="*/ 368 w 378"/>
                  <a:gd name="T79" fmla="*/ 463 h 563"/>
                  <a:gd name="T80" fmla="*/ 373 w 378"/>
                  <a:gd name="T81" fmla="*/ 468 h 563"/>
                  <a:gd name="T82" fmla="*/ 375 w 378"/>
                  <a:gd name="T83" fmla="*/ 473 h 563"/>
                  <a:gd name="T84" fmla="*/ 378 w 378"/>
                  <a:gd name="T85" fmla="*/ 478 h 563"/>
                  <a:gd name="T86" fmla="*/ 378 w 378"/>
                  <a:gd name="T87" fmla="*/ 483 h 563"/>
                  <a:gd name="T88" fmla="*/ 378 w 378"/>
                  <a:gd name="T89" fmla="*/ 489 h 563"/>
                  <a:gd name="T90" fmla="*/ 375 w 378"/>
                  <a:gd name="T91" fmla="*/ 494 h 563"/>
                  <a:gd name="T92" fmla="*/ 372 w 378"/>
                  <a:gd name="T93" fmla="*/ 500 h 563"/>
                  <a:gd name="T94" fmla="*/ 362 w 378"/>
                  <a:gd name="T95" fmla="*/ 515 h 563"/>
                  <a:gd name="T96" fmla="*/ 353 w 378"/>
                  <a:gd name="T97" fmla="*/ 530 h 563"/>
                  <a:gd name="T98" fmla="*/ 343 w 378"/>
                  <a:gd name="T99" fmla="*/ 543 h 563"/>
                  <a:gd name="T100" fmla="*/ 334 w 378"/>
                  <a:gd name="T101" fmla="*/ 553 h 563"/>
                  <a:gd name="T102" fmla="*/ 329 w 378"/>
                  <a:gd name="T103" fmla="*/ 558 h 563"/>
                  <a:gd name="T104" fmla="*/ 326 w 378"/>
                  <a:gd name="T105" fmla="*/ 560 h 563"/>
                  <a:gd name="T106" fmla="*/ 321 w 378"/>
                  <a:gd name="T107" fmla="*/ 561 h 563"/>
                  <a:gd name="T108" fmla="*/ 316 w 378"/>
                  <a:gd name="T109" fmla="*/ 563 h 563"/>
                  <a:gd name="T110" fmla="*/ 311 w 378"/>
                  <a:gd name="T111" fmla="*/ 561 h 563"/>
                  <a:gd name="T112" fmla="*/ 307 w 378"/>
                  <a:gd name="T113" fmla="*/ 560 h 563"/>
                  <a:gd name="T114" fmla="*/ 302 w 378"/>
                  <a:gd name="T115" fmla="*/ 555 h 563"/>
                  <a:gd name="T116" fmla="*/ 297 w 378"/>
                  <a:gd name="T117" fmla="*/ 550 h 5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
                  <a:gd name="T178" fmla="*/ 0 h 563"/>
                  <a:gd name="T179" fmla="*/ 378 w 378"/>
                  <a:gd name="T180" fmla="*/ 563 h 5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 h="563">
                    <a:moveTo>
                      <a:pt x="297" y="550"/>
                    </a:moveTo>
                    <a:lnTo>
                      <a:pt x="293" y="544"/>
                    </a:lnTo>
                    <a:lnTo>
                      <a:pt x="283" y="524"/>
                    </a:lnTo>
                    <a:lnTo>
                      <a:pt x="268" y="496"/>
                    </a:lnTo>
                    <a:lnTo>
                      <a:pt x="248" y="460"/>
                    </a:lnTo>
                    <a:lnTo>
                      <a:pt x="224" y="419"/>
                    </a:lnTo>
                    <a:lnTo>
                      <a:pt x="200" y="375"/>
                    </a:lnTo>
                    <a:lnTo>
                      <a:pt x="172" y="330"/>
                    </a:lnTo>
                    <a:lnTo>
                      <a:pt x="145" y="288"/>
                    </a:lnTo>
                    <a:lnTo>
                      <a:pt x="123" y="258"/>
                    </a:lnTo>
                    <a:lnTo>
                      <a:pt x="105" y="227"/>
                    </a:lnTo>
                    <a:lnTo>
                      <a:pt x="86" y="196"/>
                    </a:lnTo>
                    <a:lnTo>
                      <a:pt x="70" y="164"/>
                    </a:lnTo>
                    <a:lnTo>
                      <a:pt x="54" y="134"/>
                    </a:lnTo>
                    <a:lnTo>
                      <a:pt x="40" y="106"/>
                    </a:lnTo>
                    <a:lnTo>
                      <a:pt x="27" y="78"/>
                    </a:lnTo>
                    <a:lnTo>
                      <a:pt x="17" y="56"/>
                    </a:lnTo>
                    <a:lnTo>
                      <a:pt x="9" y="35"/>
                    </a:lnTo>
                    <a:lnTo>
                      <a:pt x="2" y="18"/>
                    </a:lnTo>
                    <a:lnTo>
                      <a:pt x="0" y="7"/>
                    </a:lnTo>
                    <a:lnTo>
                      <a:pt x="0" y="1"/>
                    </a:lnTo>
                    <a:lnTo>
                      <a:pt x="0" y="0"/>
                    </a:lnTo>
                    <a:lnTo>
                      <a:pt x="2" y="1"/>
                    </a:lnTo>
                    <a:lnTo>
                      <a:pt x="5" y="3"/>
                    </a:lnTo>
                    <a:lnTo>
                      <a:pt x="9" y="7"/>
                    </a:lnTo>
                    <a:lnTo>
                      <a:pt x="17" y="20"/>
                    </a:lnTo>
                    <a:lnTo>
                      <a:pt x="30" y="41"/>
                    </a:lnTo>
                    <a:lnTo>
                      <a:pt x="65" y="100"/>
                    </a:lnTo>
                    <a:lnTo>
                      <a:pt x="101" y="157"/>
                    </a:lnTo>
                    <a:lnTo>
                      <a:pt x="137" y="212"/>
                    </a:lnTo>
                    <a:lnTo>
                      <a:pt x="172" y="264"/>
                    </a:lnTo>
                    <a:lnTo>
                      <a:pt x="207" y="312"/>
                    </a:lnTo>
                    <a:lnTo>
                      <a:pt x="238" y="353"/>
                    </a:lnTo>
                    <a:lnTo>
                      <a:pt x="253" y="369"/>
                    </a:lnTo>
                    <a:lnTo>
                      <a:pt x="268" y="384"/>
                    </a:lnTo>
                    <a:lnTo>
                      <a:pt x="281" y="397"/>
                    </a:lnTo>
                    <a:lnTo>
                      <a:pt x="292" y="407"/>
                    </a:lnTo>
                    <a:lnTo>
                      <a:pt x="333" y="435"/>
                    </a:lnTo>
                    <a:lnTo>
                      <a:pt x="363" y="458"/>
                    </a:lnTo>
                    <a:lnTo>
                      <a:pt x="368" y="463"/>
                    </a:lnTo>
                    <a:lnTo>
                      <a:pt x="373" y="468"/>
                    </a:lnTo>
                    <a:lnTo>
                      <a:pt x="375" y="473"/>
                    </a:lnTo>
                    <a:lnTo>
                      <a:pt x="378" y="478"/>
                    </a:lnTo>
                    <a:lnTo>
                      <a:pt x="378" y="483"/>
                    </a:lnTo>
                    <a:lnTo>
                      <a:pt x="378" y="489"/>
                    </a:lnTo>
                    <a:lnTo>
                      <a:pt x="375" y="494"/>
                    </a:lnTo>
                    <a:lnTo>
                      <a:pt x="372" y="500"/>
                    </a:lnTo>
                    <a:lnTo>
                      <a:pt x="362" y="515"/>
                    </a:lnTo>
                    <a:lnTo>
                      <a:pt x="353" y="530"/>
                    </a:lnTo>
                    <a:lnTo>
                      <a:pt x="343" y="543"/>
                    </a:lnTo>
                    <a:lnTo>
                      <a:pt x="334" y="553"/>
                    </a:lnTo>
                    <a:lnTo>
                      <a:pt x="329" y="558"/>
                    </a:lnTo>
                    <a:lnTo>
                      <a:pt x="326" y="560"/>
                    </a:lnTo>
                    <a:lnTo>
                      <a:pt x="321" y="561"/>
                    </a:lnTo>
                    <a:lnTo>
                      <a:pt x="316" y="563"/>
                    </a:lnTo>
                    <a:lnTo>
                      <a:pt x="311" y="561"/>
                    </a:lnTo>
                    <a:lnTo>
                      <a:pt x="307" y="560"/>
                    </a:lnTo>
                    <a:lnTo>
                      <a:pt x="302" y="555"/>
                    </a:lnTo>
                    <a:lnTo>
                      <a:pt x="297" y="550"/>
                    </a:lnTo>
                    <a:close/>
                  </a:path>
                </a:pathLst>
              </a:custGeom>
              <a:solidFill>
                <a:srgbClr val="DFDDC9"/>
              </a:solidFill>
              <a:ln w="9525">
                <a:noFill/>
                <a:round/>
                <a:headEnd/>
                <a:tailEnd/>
              </a:ln>
            </p:spPr>
            <p:txBody>
              <a:bodyPr/>
              <a:lstStyle/>
              <a:p>
                <a:endParaRPr lang="en-US"/>
              </a:p>
            </p:txBody>
          </p:sp>
          <p:sp>
            <p:nvSpPr>
              <p:cNvPr id="1619" name="Freeform 168"/>
              <p:cNvSpPr>
                <a:spLocks/>
              </p:cNvSpPr>
              <p:nvPr/>
            </p:nvSpPr>
            <p:spPr bwMode="auto">
              <a:xfrm>
                <a:off x="1302" y="1835"/>
                <a:ext cx="271" cy="216"/>
              </a:xfrm>
              <a:custGeom>
                <a:avLst/>
                <a:gdLst>
                  <a:gd name="T0" fmla="*/ 1046 w 1355"/>
                  <a:gd name="T1" fmla="*/ 638 h 1079"/>
                  <a:gd name="T2" fmla="*/ 880 w 1355"/>
                  <a:gd name="T3" fmla="*/ 517 h 1079"/>
                  <a:gd name="T4" fmla="*/ 699 w 1355"/>
                  <a:gd name="T5" fmla="*/ 386 h 1079"/>
                  <a:gd name="T6" fmla="*/ 516 w 1355"/>
                  <a:gd name="T7" fmla="*/ 259 h 1079"/>
                  <a:gd name="T8" fmla="*/ 343 w 1355"/>
                  <a:gd name="T9" fmla="*/ 144 h 1079"/>
                  <a:gd name="T10" fmla="*/ 234 w 1355"/>
                  <a:gd name="T11" fmla="*/ 73 h 1079"/>
                  <a:gd name="T12" fmla="*/ 171 w 1355"/>
                  <a:gd name="T13" fmla="*/ 37 h 1079"/>
                  <a:gd name="T14" fmla="*/ 117 w 1355"/>
                  <a:gd name="T15" fmla="*/ 12 h 1079"/>
                  <a:gd name="T16" fmla="*/ 83 w 1355"/>
                  <a:gd name="T17" fmla="*/ 2 h 1079"/>
                  <a:gd name="T18" fmla="*/ 63 w 1355"/>
                  <a:gd name="T19" fmla="*/ 0 h 1079"/>
                  <a:gd name="T20" fmla="*/ 46 w 1355"/>
                  <a:gd name="T21" fmla="*/ 2 h 1079"/>
                  <a:gd name="T22" fmla="*/ 31 w 1355"/>
                  <a:gd name="T23" fmla="*/ 9 h 1079"/>
                  <a:gd name="T24" fmla="*/ 20 w 1355"/>
                  <a:gd name="T25" fmla="*/ 20 h 1079"/>
                  <a:gd name="T26" fmla="*/ 10 w 1355"/>
                  <a:gd name="T27" fmla="*/ 37 h 1079"/>
                  <a:gd name="T28" fmla="*/ 4 w 1355"/>
                  <a:gd name="T29" fmla="*/ 57 h 1079"/>
                  <a:gd name="T30" fmla="*/ 0 w 1355"/>
                  <a:gd name="T31" fmla="*/ 80 h 1079"/>
                  <a:gd name="T32" fmla="*/ 1 w 1355"/>
                  <a:gd name="T33" fmla="*/ 105 h 1079"/>
                  <a:gd name="T34" fmla="*/ 5 w 1355"/>
                  <a:gd name="T35" fmla="*/ 131 h 1079"/>
                  <a:gd name="T36" fmla="*/ 14 w 1355"/>
                  <a:gd name="T37" fmla="*/ 159 h 1079"/>
                  <a:gd name="T38" fmla="*/ 24 w 1355"/>
                  <a:gd name="T39" fmla="*/ 188 h 1079"/>
                  <a:gd name="T40" fmla="*/ 45 w 1355"/>
                  <a:gd name="T41" fmla="*/ 230 h 1079"/>
                  <a:gd name="T42" fmla="*/ 83 w 1355"/>
                  <a:gd name="T43" fmla="*/ 288 h 1079"/>
                  <a:gd name="T44" fmla="*/ 126 w 1355"/>
                  <a:gd name="T45" fmla="*/ 344 h 1079"/>
                  <a:gd name="T46" fmla="*/ 174 w 1355"/>
                  <a:gd name="T47" fmla="*/ 396 h 1079"/>
                  <a:gd name="T48" fmla="*/ 224 w 1355"/>
                  <a:gd name="T49" fmla="*/ 441 h 1079"/>
                  <a:gd name="T50" fmla="*/ 277 w 1355"/>
                  <a:gd name="T51" fmla="*/ 482 h 1079"/>
                  <a:gd name="T52" fmla="*/ 355 w 1355"/>
                  <a:gd name="T53" fmla="*/ 540 h 1079"/>
                  <a:gd name="T54" fmla="*/ 456 w 1355"/>
                  <a:gd name="T55" fmla="*/ 616 h 1079"/>
                  <a:gd name="T56" fmla="*/ 578 w 1355"/>
                  <a:gd name="T57" fmla="*/ 702 h 1079"/>
                  <a:gd name="T58" fmla="*/ 718 w 1355"/>
                  <a:gd name="T59" fmla="*/ 794 h 1079"/>
                  <a:gd name="T60" fmla="*/ 834 w 1355"/>
                  <a:gd name="T61" fmla="*/ 864 h 1079"/>
                  <a:gd name="T62" fmla="*/ 914 w 1355"/>
                  <a:gd name="T63" fmla="*/ 909 h 1079"/>
                  <a:gd name="T64" fmla="*/ 997 w 1355"/>
                  <a:gd name="T65" fmla="*/ 953 h 1079"/>
                  <a:gd name="T66" fmla="*/ 1083 w 1355"/>
                  <a:gd name="T67" fmla="*/ 993 h 1079"/>
                  <a:gd name="T68" fmla="*/ 1172 w 1355"/>
                  <a:gd name="T69" fmla="*/ 1030 h 1079"/>
                  <a:gd name="T70" fmla="*/ 1260 w 1355"/>
                  <a:gd name="T71" fmla="*/ 1064 h 1079"/>
                  <a:gd name="T72" fmla="*/ 1309 w 1355"/>
                  <a:gd name="T73" fmla="*/ 1073 h 1079"/>
                  <a:gd name="T74" fmla="*/ 1328 w 1355"/>
                  <a:gd name="T75" fmla="*/ 1029 h 1079"/>
                  <a:gd name="T76" fmla="*/ 1344 w 1355"/>
                  <a:gd name="T77" fmla="*/ 980 h 1079"/>
                  <a:gd name="T78" fmla="*/ 1352 w 1355"/>
                  <a:gd name="T79" fmla="*/ 945 h 1079"/>
                  <a:gd name="T80" fmla="*/ 1355 w 1355"/>
                  <a:gd name="T81" fmla="*/ 913 h 1079"/>
                  <a:gd name="T82" fmla="*/ 1353 w 1355"/>
                  <a:gd name="T83" fmla="*/ 890 h 1079"/>
                  <a:gd name="T84" fmla="*/ 1349 w 1355"/>
                  <a:gd name="T85" fmla="*/ 877 h 1079"/>
                  <a:gd name="T86" fmla="*/ 1338 w 1355"/>
                  <a:gd name="T87" fmla="*/ 860 h 1079"/>
                  <a:gd name="T88" fmla="*/ 1312 w 1355"/>
                  <a:gd name="T89" fmla="*/ 835 h 1079"/>
                  <a:gd name="T90" fmla="*/ 1258 w 1355"/>
                  <a:gd name="T91" fmla="*/ 792 h 1079"/>
                  <a:gd name="T92" fmla="*/ 1181 w 1355"/>
                  <a:gd name="T93" fmla="*/ 736 h 1079"/>
                  <a:gd name="T94" fmla="*/ 1127 w 1355"/>
                  <a:gd name="T95" fmla="*/ 699 h 10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5"/>
                  <a:gd name="T145" fmla="*/ 0 h 1079"/>
                  <a:gd name="T146" fmla="*/ 1355 w 1355"/>
                  <a:gd name="T147" fmla="*/ 1079 h 10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5" h="1079">
                    <a:moveTo>
                      <a:pt x="1118" y="693"/>
                    </a:moveTo>
                    <a:lnTo>
                      <a:pt x="1046" y="638"/>
                    </a:lnTo>
                    <a:lnTo>
                      <a:pt x="966" y="580"/>
                    </a:lnTo>
                    <a:lnTo>
                      <a:pt x="880" y="517"/>
                    </a:lnTo>
                    <a:lnTo>
                      <a:pt x="791" y="452"/>
                    </a:lnTo>
                    <a:lnTo>
                      <a:pt x="699" y="386"/>
                    </a:lnTo>
                    <a:lnTo>
                      <a:pt x="607" y="321"/>
                    </a:lnTo>
                    <a:lnTo>
                      <a:pt x="516" y="259"/>
                    </a:lnTo>
                    <a:lnTo>
                      <a:pt x="427" y="199"/>
                    </a:lnTo>
                    <a:lnTo>
                      <a:pt x="343" y="144"/>
                    </a:lnTo>
                    <a:lnTo>
                      <a:pt x="268" y="95"/>
                    </a:lnTo>
                    <a:lnTo>
                      <a:pt x="234" y="73"/>
                    </a:lnTo>
                    <a:lnTo>
                      <a:pt x="201" y="54"/>
                    </a:lnTo>
                    <a:lnTo>
                      <a:pt x="171" y="37"/>
                    </a:lnTo>
                    <a:lnTo>
                      <a:pt x="142" y="23"/>
                    </a:lnTo>
                    <a:lnTo>
                      <a:pt x="117" y="12"/>
                    </a:lnTo>
                    <a:lnTo>
                      <a:pt x="94" y="4"/>
                    </a:lnTo>
                    <a:lnTo>
                      <a:pt x="83" y="2"/>
                    </a:lnTo>
                    <a:lnTo>
                      <a:pt x="73" y="0"/>
                    </a:lnTo>
                    <a:lnTo>
                      <a:pt x="63" y="0"/>
                    </a:lnTo>
                    <a:lnTo>
                      <a:pt x="54" y="0"/>
                    </a:lnTo>
                    <a:lnTo>
                      <a:pt x="46" y="2"/>
                    </a:lnTo>
                    <a:lnTo>
                      <a:pt x="39" y="5"/>
                    </a:lnTo>
                    <a:lnTo>
                      <a:pt x="31" y="9"/>
                    </a:lnTo>
                    <a:lnTo>
                      <a:pt x="25" y="14"/>
                    </a:lnTo>
                    <a:lnTo>
                      <a:pt x="20" y="20"/>
                    </a:lnTo>
                    <a:lnTo>
                      <a:pt x="15" y="28"/>
                    </a:lnTo>
                    <a:lnTo>
                      <a:pt x="10" y="37"/>
                    </a:lnTo>
                    <a:lnTo>
                      <a:pt x="6" y="47"/>
                    </a:lnTo>
                    <a:lnTo>
                      <a:pt x="4" y="57"/>
                    </a:lnTo>
                    <a:lnTo>
                      <a:pt x="1" y="68"/>
                    </a:lnTo>
                    <a:lnTo>
                      <a:pt x="0" y="80"/>
                    </a:lnTo>
                    <a:lnTo>
                      <a:pt x="0" y="93"/>
                    </a:lnTo>
                    <a:lnTo>
                      <a:pt x="1" y="105"/>
                    </a:lnTo>
                    <a:lnTo>
                      <a:pt x="3" y="118"/>
                    </a:lnTo>
                    <a:lnTo>
                      <a:pt x="5" y="131"/>
                    </a:lnTo>
                    <a:lnTo>
                      <a:pt x="9" y="145"/>
                    </a:lnTo>
                    <a:lnTo>
                      <a:pt x="14" y="159"/>
                    </a:lnTo>
                    <a:lnTo>
                      <a:pt x="19" y="173"/>
                    </a:lnTo>
                    <a:lnTo>
                      <a:pt x="24" y="188"/>
                    </a:lnTo>
                    <a:lnTo>
                      <a:pt x="31" y="201"/>
                    </a:lnTo>
                    <a:lnTo>
                      <a:pt x="45" y="230"/>
                    </a:lnTo>
                    <a:lnTo>
                      <a:pt x="63" y="259"/>
                    </a:lnTo>
                    <a:lnTo>
                      <a:pt x="83" y="288"/>
                    </a:lnTo>
                    <a:lnTo>
                      <a:pt x="104" y="316"/>
                    </a:lnTo>
                    <a:lnTo>
                      <a:pt x="126" y="344"/>
                    </a:lnTo>
                    <a:lnTo>
                      <a:pt x="149" y="371"/>
                    </a:lnTo>
                    <a:lnTo>
                      <a:pt x="174" y="396"/>
                    </a:lnTo>
                    <a:lnTo>
                      <a:pt x="199" y="420"/>
                    </a:lnTo>
                    <a:lnTo>
                      <a:pt x="224" y="441"/>
                    </a:lnTo>
                    <a:lnTo>
                      <a:pt x="248" y="461"/>
                    </a:lnTo>
                    <a:lnTo>
                      <a:pt x="277" y="482"/>
                    </a:lnTo>
                    <a:lnTo>
                      <a:pt x="312" y="508"/>
                    </a:lnTo>
                    <a:lnTo>
                      <a:pt x="355" y="540"/>
                    </a:lnTo>
                    <a:lnTo>
                      <a:pt x="402" y="576"/>
                    </a:lnTo>
                    <a:lnTo>
                      <a:pt x="456" y="616"/>
                    </a:lnTo>
                    <a:lnTo>
                      <a:pt x="514" y="657"/>
                    </a:lnTo>
                    <a:lnTo>
                      <a:pt x="578" y="702"/>
                    </a:lnTo>
                    <a:lnTo>
                      <a:pt x="647" y="748"/>
                    </a:lnTo>
                    <a:lnTo>
                      <a:pt x="718" y="794"/>
                    </a:lnTo>
                    <a:lnTo>
                      <a:pt x="794" y="840"/>
                    </a:lnTo>
                    <a:lnTo>
                      <a:pt x="834" y="864"/>
                    </a:lnTo>
                    <a:lnTo>
                      <a:pt x="874" y="887"/>
                    </a:lnTo>
                    <a:lnTo>
                      <a:pt x="914" y="909"/>
                    </a:lnTo>
                    <a:lnTo>
                      <a:pt x="956" y="932"/>
                    </a:lnTo>
                    <a:lnTo>
                      <a:pt x="997" y="953"/>
                    </a:lnTo>
                    <a:lnTo>
                      <a:pt x="1040" y="973"/>
                    </a:lnTo>
                    <a:lnTo>
                      <a:pt x="1083" y="993"/>
                    </a:lnTo>
                    <a:lnTo>
                      <a:pt x="1127" y="1013"/>
                    </a:lnTo>
                    <a:lnTo>
                      <a:pt x="1172" y="1030"/>
                    </a:lnTo>
                    <a:lnTo>
                      <a:pt x="1216" y="1048"/>
                    </a:lnTo>
                    <a:lnTo>
                      <a:pt x="1260" y="1064"/>
                    </a:lnTo>
                    <a:lnTo>
                      <a:pt x="1307" y="1079"/>
                    </a:lnTo>
                    <a:lnTo>
                      <a:pt x="1309" y="1073"/>
                    </a:lnTo>
                    <a:lnTo>
                      <a:pt x="1317" y="1055"/>
                    </a:lnTo>
                    <a:lnTo>
                      <a:pt x="1328" y="1029"/>
                    </a:lnTo>
                    <a:lnTo>
                      <a:pt x="1339" y="998"/>
                    </a:lnTo>
                    <a:lnTo>
                      <a:pt x="1344" y="980"/>
                    </a:lnTo>
                    <a:lnTo>
                      <a:pt x="1348" y="963"/>
                    </a:lnTo>
                    <a:lnTo>
                      <a:pt x="1352" y="945"/>
                    </a:lnTo>
                    <a:lnTo>
                      <a:pt x="1354" y="929"/>
                    </a:lnTo>
                    <a:lnTo>
                      <a:pt x="1355" y="913"/>
                    </a:lnTo>
                    <a:lnTo>
                      <a:pt x="1354" y="898"/>
                    </a:lnTo>
                    <a:lnTo>
                      <a:pt x="1353" y="890"/>
                    </a:lnTo>
                    <a:lnTo>
                      <a:pt x="1350" y="884"/>
                    </a:lnTo>
                    <a:lnTo>
                      <a:pt x="1349" y="877"/>
                    </a:lnTo>
                    <a:lnTo>
                      <a:pt x="1345" y="872"/>
                    </a:lnTo>
                    <a:lnTo>
                      <a:pt x="1338" y="860"/>
                    </a:lnTo>
                    <a:lnTo>
                      <a:pt x="1325" y="848"/>
                    </a:lnTo>
                    <a:lnTo>
                      <a:pt x="1312" y="835"/>
                    </a:lnTo>
                    <a:lnTo>
                      <a:pt x="1295" y="820"/>
                    </a:lnTo>
                    <a:lnTo>
                      <a:pt x="1258" y="792"/>
                    </a:lnTo>
                    <a:lnTo>
                      <a:pt x="1219" y="762"/>
                    </a:lnTo>
                    <a:lnTo>
                      <a:pt x="1181" y="736"/>
                    </a:lnTo>
                    <a:lnTo>
                      <a:pt x="1149" y="713"/>
                    </a:lnTo>
                    <a:lnTo>
                      <a:pt x="1127" y="699"/>
                    </a:lnTo>
                    <a:lnTo>
                      <a:pt x="1118" y="693"/>
                    </a:lnTo>
                    <a:close/>
                  </a:path>
                </a:pathLst>
              </a:custGeom>
              <a:solidFill>
                <a:srgbClr val="FFFEF1"/>
              </a:solidFill>
              <a:ln w="9525">
                <a:noFill/>
                <a:round/>
                <a:headEnd/>
                <a:tailEnd/>
              </a:ln>
            </p:spPr>
            <p:txBody>
              <a:bodyPr/>
              <a:lstStyle/>
              <a:p>
                <a:endParaRPr lang="en-US"/>
              </a:p>
            </p:txBody>
          </p:sp>
          <p:sp>
            <p:nvSpPr>
              <p:cNvPr id="1620" name="Freeform 169"/>
              <p:cNvSpPr>
                <a:spLocks/>
              </p:cNvSpPr>
              <p:nvPr/>
            </p:nvSpPr>
            <p:spPr bwMode="auto">
              <a:xfrm>
                <a:off x="1302" y="1835"/>
                <a:ext cx="271" cy="216"/>
              </a:xfrm>
              <a:custGeom>
                <a:avLst/>
                <a:gdLst>
                  <a:gd name="T0" fmla="*/ 1046 w 1355"/>
                  <a:gd name="T1" fmla="*/ 638 h 1079"/>
                  <a:gd name="T2" fmla="*/ 880 w 1355"/>
                  <a:gd name="T3" fmla="*/ 517 h 1079"/>
                  <a:gd name="T4" fmla="*/ 699 w 1355"/>
                  <a:gd name="T5" fmla="*/ 386 h 1079"/>
                  <a:gd name="T6" fmla="*/ 516 w 1355"/>
                  <a:gd name="T7" fmla="*/ 259 h 1079"/>
                  <a:gd name="T8" fmla="*/ 343 w 1355"/>
                  <a:gd name="T9" fmla="*/ 144 h 1079"/>
                  <a:gd name="T10" fmla="*/ 234 w 1355"/>
                  <a:gd name="T11" fmla="*/ 73 h 1079"/>
                  <a:gd name="T12" fmla="*/ 171 w 1355"/>
                  <a:gd name="T13" fmla="*/ 37 h 1079"/>
                  <a:gd name="T14" fmla="*/ 117 w 1355"/>
                  <a:gd name="T15" fmla="*/ 12 h 1079"/>
                  <a:gd name="T16" fmla="*/ 83 w 1355"/>
                  <a:gd name="T17" fmla="*/ 2 h 1079"/>
                  <a:gd name="T18" fmla="*/ 63 w 1355"/>
                  <a:gd name="T19" fmla="*/ 0 h 1079"/>
                  <a:gd name="T20" fmla="*/ 46 w 1355"/>
                  <a:gd name="T21" fmla="*/ 2 h 1079"/>
                  <a:gd name="T22" fmla="*/ 31 w 1355"/>
                  <a:gd name="T23" fmla="*/ 9 h 1079"/>
                  <a:gd name="T24" fmla="*/ 20 w 1355"/>
                  <a:gd name="T25" fmla="*/ 20 h 1079"/>
                  <a:gd name="T26" fmla="*/ 10 w 1355"/>
                  <a:gd name="T27" fmla="*/ 37 h 1079"/>
                  <a:gd name="T28" fmla="*/ 4 w 1355"/>
                  <a:gd name="T29" fmla="*/ 57 h 1079"/>
                  <a:gd name="T30" fmla="*/ 0 w 1355"/>
                  <a:gd name="T31" fmla="*/ 80 h 1079"/>
                  <a:gd name="T32" fmla="*/ 1 w 1355"/>
                  <a:gd name="T33" fmla="*/ 105 h 1079"/>
                  <a:gd name="T34" fmla="*/ 5 w 1355"/>
                  <a:gd name="T35" fmla="*/ 131 h 1079"/>
                  <a:gd name="T36" fmla="*/ 14 w 1355"/>
                  <a:gd name="T37" fmla="*/ 159 h 1079"/>
                  <a:gd name="T38" fmla="*/ 24 w 1355"/>
                  <a:gd name="T39" fmla="*/ 188 h 1079"/>
                  <a:gd name="T40" fmla="*/ 45 w 1355"/>
                  <a:gd name="T41" fmla="*/ 230 h 1079"/>
                  <a:gd name="T42" fmla="*/ 83 w 1355"/>
                  <a:gd name="T43" fmla="*/ 288 h 1079"/>
                  <a:gd name="T44" fmla="*/ 126 w 1355"/>
                  <a:gd name="T45" fmla="*/ 344 h 1079"/>
                  <a:gd name="T46" fmla="*/ 174 w 1355"/>
                  <a:gd name="T47" fmla="*/ 396 h 1079"/>
                  <a:gd name="T48" fmla="*/ 224 w 1355"/>
                  <a:gd name="T49" fmla="*/ 441 h 1079"/>
                  <a:gd name="T50" fmla="*/ 277 w 1355"/>
                  <a:gd name="T51" fmla="*/ 482 h 1079"/>
                  <a:gd name="T52" fmla="*/ 355 w 1355"/>
                  <a:gd name="T53" fmla="*/ 540 h 1079"/>
                  <a:gd name="T54" fmla="*/ 456 w 1355"/>
                  <a:gd name="T55" fmla="*/ 616 h 1079"/>
                  <a:gd name="T56" fmla="*/ 578 w 1355"/>
                  <a:gd name="T57" fmla="*/ 702 h 1079"/>
                  <a:gd name="T58" fmla="*/ 718 w 1355"/>
                  <a:gd name="T59" fmla="*/ 794 h 1079"/>
                  <a:gd name="T60" fmla="*/ 834 w 1355"/>
                  <a:gd name="T61" fmla="*/ 864 h 1079"/>
                  <a:gd name="T62" fmla="*/ 914 w 1355"/>
                  <a:gd name="T63" fmla="*/ 909 h 1079"/>
                  <a:gd name="T64" fmla="*/ 997 w 1355"/>
                  <a:gd name="T65" fmla="*/ 953 h 1079"/>
                  <a:gd name="T66" fmla="*/ 1083 w 1355"/>
                  <a:gd name="T67" fmla="*/ 993 h 1079"/>
                  <a:gd name="T68" fmla="*/ 1172 w 1355"/>
                  <a:gd name="T69" fmla="*/ 1030 h 1079"/>
                  <a:gd name="T70" fmla="*/ 1260 w 1355"/>
                  <a:gd name="T71" fmla="*/ 1064 h 1079"/>
                  <a:gd name="T72" fmla="*/ 1309 w 1355"/>
                  <a:gd name="T73" fmla="*/ 1073 h 1079"/>
                  <a:gd name="T74" fmla="*/ 1328 w 1355"/>
                  <a:gd name="T75" fmla="*/ 1029 h 1079"/>
                  <a:gd name="T76" fmla="*/ 1344 w 1355"/>
                  <a:gd name="T77" fmla="*/ 980 h 1079"/>
                  <a:gd name="T78" fmla="*/ 1352 w 1355"/>
                  <a:gd name="T79" fmla="*/ 945 h 1079"/>
                  <a:gd name="T80" fmla="*/ 1355 w 1355"/>
                  <a:gd name="T81" fmla="*/ 913 h 1079"/>
                  <a:gd name="T82" fmla="*/ 1353 w 1355"/>
                  <a:gd name="T83" fmla="*/ 890 h 1079"/>
                  <a:gd name="T84" fmla="*/ 1349 w 1355"/>
                  <a:gd name="T85" fmla="*/ 877 h 1079"/>
                  <a:gd name="T86" fmla="*/ 1338 w 1355"/>
                  <a:gd name="T87" fmla="*/ 860 h 1079"/>
                  <a:gd name="T88" fmla="*/ 1312 w 1355"/>
                  <a:gd name="T89" fmla="*/ 835 h 1079"/>
                  <a:gd name="T90" fmla="*/ 1258 w 1355"/>
                  <a:gd name="T91" fmla="*/ 792 h 1079"/>
                  <a:gd name="T92" fmla="*/ 1181 w 1355"/>
                  <a:gd name="T93" fmla="*/ 736 h 1079"/>
                  <a:gd name="T94" fmla="*/ 1127 w 1355"/>
                  <a:gd name="T95" fmla="*/ 699 h 10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5"/>
                  <a:gd name="T145" fmla="*/ 0 h 1079"/>
                  <a:gd name="T146" fmla="*/ 1355 w 1355"/>
                  <a:gd name="T147" fmla="*/ 1079 h 10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5" h="1079">
                    <a:moveTo>
                      <a:pt x="1118" y="693"/>
                    </a:moveTo>
                    <a:lnTo>
                      <a:pt x="1046" y="638"/>
                    </a:lnTo>
                    <a:lnTo>
                      <a:pt x="966" y="580"/>
                    </a:lnTo>
                    <a:lnTo>
                      <a:pt x="880" y="517"/>
                    </a:lnTo>
                    <a:lnTo>
                      <a:pt x="791" y="452"/>
                    </a:lnTo>
                    <a:lnTo>
                      <a:pt x="699" y="386"/>
                    </a:lnTo>
                    <a:lnTo>
                      <a:pt x="607" y="321"/>
                    </a:lnTo>
                    <a:lnTo>
                      <a:pt x="516" y="259"/>
                    </a:lnTo>
                    <a:lnTo>
                      <a:pt x="427" y="199"/>
                    </a:lnTo>
                    <a:lnTo>
                      <a:pt x="343" y="144"/>
                    </a:lnTo>
                    <a:lnTo>
                      <a:pt x="268" y="95"/>
                    </a:lnTo>
                    <a:lnTo>
                      <a:pt x="234" y="73"/>
                    </a:lnTo>
                    <a:lnTo>
                      <a:pt x="201" y="54"/>
                    </a:lnTo>
                    <a:lnTo>
                      <a:pt x="171" y="37"/>
                    </a:lnTo>
                    <a:lnTo>
                      <a:pt x="142" y="23"/>
                    </a:lnTo>
                    <a:lnTo>
                      <a:pt x="117" y="12"/>
                    </a:lnTo>
                    <a:lnTo>
                      <a:pt x="94" y="4"/>
                    </a:lnTo>
                    <a:lnTo>
                      <a:pt x="83" y="2"/>
                    </a:lnTo>
                    <a:lnTo>
                      <a:pt x="73" y="0"/>
                    </a:lnTo>
                    <a:lnTo>
                      <a:pt x="63" y="0"/>
                    </a:lnTo>
                    <a:lnTo>
                      <a:pt x="54" y="0"/>
                    </a:lnTo>
                    <a:lnTo>
                      <a:pt x="46" y="2"/>
                    </a:lnTo>
                    <a:lnTo>
                      <a:pt x="39" y="5"/>
                    </a:lnTo>
                    <a:lnTo>
                      <a:pt x="31" y="9"/>
                    </a:lnTo>
                    <a:lnTo>
                      <a:pt x="25" y="14"/>
                    </a:lnTo>
                    <a:lnTo>
                      <a:pt x="20" y="20"/>
                    </a:lnTo>
                    <a:lnTo>
                      <a:pt x="15" y="28"/>
                    </a:lnTo>
                    <a:lnTo>
                      <a:pt x="10" y="37"/>
                    </a:lnTo>
                    <a:lnTo>
                      <a:pt x="6" y="47"/>
                    </a:lnTo>
                    <a:lnTo>
                      <a:pt x="4" y="57"/>
                    </a:lnTo>
                    <a:lnTo>
                      <a:pt x="1" y="68"/>
                    </a:lnTo>
                    <a:lnTo>
                      <a:pt x="0" y="80"/>
                    </a:lnTo>
                    <a:lnTo>
                      <a:pt x="0" y="93"/>
                    </a:lnTo>
                    <a:lnTo>
                      <a:pt x="1" y="105"/>
                    </a:lnTo>
                    <a:lnTo>
                      <a:pt x="3" y="118"/>
                    </a:lnTo>
                    <a:lnTo>
                      <a:pt x="5" y="131"/>
                    </a:lnTo>
                    <a:lnTo>
                      <a:pt x="9" y="145"/>
                    </a:lnTo>
                    <a:lnTo>
                      <a:pt x="14" y="159"/>
                    </a:lnTo>
                    <a:lnTo>
                      <a:pt x="19" y="173"/>
                    </a:lnTo>
                    <a:lnTo>
                      <a:pt x="24" y="188"/>
                    </a:lnTo>
                    <a:lnTo>
                      <a:pt x="31" y="201"/>
                    </a:lnTo>
                    <a:lnTo>
                      <a:pt x="45" y="230"/>
                    </a:lnTo>
                    <a:lnTo>
                      <a:pt x="63" y="259"/>
                    </a:lnTo>
                    <a:lnTo>
                      <a:pt x="83" y="288"/>
                    </a:lnTo>
                    <a:lnTo>
                      <a:pt x="104" y="316"/>
                    </a:lnTo>
                    <a:lnTo>
                      <a:pt x="126" y="344"/>
                    </a:lnTo>
                    <a:lnTo>
                      <a:pt x="149" y="371"/>
                    </a:lnTo>
                    <a:lnTo>
                      <a:pt x="174" y="396"/>
                    </a:lnTo>
                    <a:lnTo>
                      <a:pt x="199" y="420"/>
                    </a:lnTo>
                    <a:lnTo>
                      <a:pt x="224" y="441"/>
                    </a:lnTo>
                    <a:lnTo>
                      <a:pt x="248" y="461"/>
                    </a:lnTo>
                    <a:lnTo>
                      <a:pt x="277" y="482"/>
                    </a:lnTo>
                    <a:lnTo>
                      <a:pt x="312" y="508"/>
                    </a:lnTo>
                    <a:lnTo>
                      <a:pt x="355" y="540"/>
                    </a:lnTo>
                    <a:lnTo>
                      <a:pt x="402" y="576"/>
                    </a:lnTo>
                    <a:lnTo>
                      <a:pt x="456" y="616"/>
                    </a:lnTo>
                    <a:lnTo>
                      <a:pt x="514" y="657"/>
                    </a:lnTo>
                    <a:lnTo>
                      <a:pt x="578" y="702"/>
                    </a:lnTo>
                    <a:lnTo>
                      <a:pt x="647" y="748"/>
                    </a:lnTo>
                    <a:lnTo>
                      <a:pt x="718" y="794"/>
                    </a:lnTo>
                    <a:lnTo>
                      <a:pt x="794" y="840"/>
                    </a:lnTo>
                    <a:lnTo>
                      <a:pt x="834" y="864"/>
                    </a:lnTo>
                    <a:lnTo>
                      <a:pt x="874" y="887"/>
                    </a:lnTo>
                    <a:lnTo>
                      <a:pt x="914" y="909"/>
                    </a:lnTo>
                    <a:lnTo>
                      <a:pt x="956" y="932"/>
                    </a:lnTo>
                    <a:lnTo>
                      <a:pt x="997" y="953"/>
                    </a:lnTo>
                    <a:lnTo>
                      <a:pt x="1040" y="973"/>
                    </a:lnTo>
                    <a:lnTo>
                      <a:pt x="1083" y="993"/>
                    </a:lnTo>
                    <a:lnTo>
                      <a:pt x="1127" y="1013"/>
                    </a:lnTo>
                    <a:lnTo>
                      <a:pt x="1172" y="1030"/>
                    </a:lnTo>
                    <a:lnTo>
                      <a:pt x="1216" y="1048"/>
                    </a:lnTo>
                    <a:lnTo>
                      <a:pt x="1260" y="1064"/>
                    </a:lnTo>
                    <a:lnTo>
                      <a:pt x="1307" y="1079"/>
                    </a:lnTo>
                    <a:lnTo>
                      <a:pt x="1309" y="1073"/>
                    </a:lnTo>
                    <a:lnTo>
                      <a:pt x="1317" y="1055"/>
                    </a:lnTo>
                    <a:lnTo>
                      <a:pt x="1328" y="1029"/>
                    </a:lnTo>
                    <a:lnTo>
                      <a:pt x="1339" y="998"/>
                    </a:lnTo>
                    <a:lnTo>
                      <a:pt x="1344" y="980"/>
                    </a:lnTo>
                    <a:lnTo>
                      <a:pt x="1348" y="963"/>
                    </a:lnTo>
                    <a:lnTo>
                      <a:pt x="1352" y="945"/>
                    </a:lnTo>
                    <a:lnTo>
                      <a:pt x="1354" y="929"/>
                    </a:lnTo>
                    <a:lnTo>
                      <a:pt x="1355" y="913"/>
                    </a:lnTo>
                    <a:lnTo>
                      <a:pt x="1354" y="898"/>
                    </a:lnTo>
                    <a:lnTo>
                      <a:pt x="1353" y="890"/>
                    </a:lnTo>
                    <a:lnTo>
                      <a:pt x="1350" y="884"/>
                    </a:lnTo>
                    <a:lnTo>
                      <a:pt x="1349" y="877"/>
                    </a:lnTo>
                    <a:lnTo>
                      <a:pt x="1345" y="872"/>
                    </a:lnTo>
                    <a:lnTo>
                      <a:pt x="1338" y="860"/>
                    </a:lnTo>
                    <a:lnTo>
                      <a:pt x="1325" y="848"/>
                    </a:lnTo>
                    <a:lnTo>
                      <a:pt x="1312" y="835"/>
                    </a:lnTo>
                    <a:lnTo>
                      <a:pt x="1295" y="820"/>
                    </a:lnTo>
                    <a:lnTo>
                      <a:pt x="1258" y="792"/>
                    </a:lnTo>
                    <a:lnTo>
                      <a:pt x="1219" y="762"/>
                    </a:lnTo>
                    <a:lnTo>
                      <a:pt x="1181" y="736"/>
                    </a:lnTo>
                    <a:lnTo>
                      <a:pt x="1149" y="713"/>
                    </a:lnTo>
                    <a:lnTo>
                      <a:pt x="1127" y="699"/>
                    </a:lnTo>
                    <a:lnTo>
                      <a:pt x="1118" y="693"/>
                    </a:lnTo>
                    <a:close/>
                  </a:path>
                </a:pathLst>
              </a:custGeom>
              <a:noFill/>
              <a:ln w="3175">
                <a:solidFill>
                  <a:srgbClr val="1F1A17"/>
                </a:solidFill>
                <a:round/>
                <a:headEnd/>
                <a:tailEnd/>
              </a:ln>
            </p:spPr>
            <p:txBody>
              <a:bodyPr/>
              <a:lstStyle/>
              <a:p>
                <a:endParaRPr lang="en-US"/>
              </a:p>
            </p:txBody>
          </p:sp>
          <p:sp>
            <p:nvSpPr>
              <p:cNvPr id="1621" name="Freeform 170"/>
              <p:cNvSpPr>
                <a:spLocks/>
              </p:cNvSpPr>
              <p:nvPr/>
            </p:nvSpPr>
            <p:spPr bwMode="auto">
              <a:xfrm>
                <a:off x="1465" y="1976"/>
                <a:ext cx="101" cy="66"/>
              </a:xfrm>
              <a:custGeom>
                <a:avLst/>
                <a:gdLst>
                  <a:gd name="T0" fmla="*/ 36 w 505"/>
                  <a:gd name="T1" fmla="*/ 27 h 333"/>
                  <a:gd name="T2" fmla="*/ 74 w 505"/>
                  <a:gd name="T3" fmla="*/ 52 h 333"/>
                  <a:gd name="T4" fmla="*/ 114 w 505"/>
                  <a:gd name="T5" fmla="*/ 80 h 333"/>
                  <a:gd name="T6" fmla="*/ 156 w 505"/>
                  <a:gd name="T7" fmla="*/ 107 h 333"/>
                  <a:gd name="T8" fmla="*/ 198 w 505"/>
                  <a:gd name="T9" fmla="*/ 136 h 333"/>
                  <a:gd name="T10" fmla="*/ 243 w 505"/>
                  <a:gd name="T11" fmla="*/ 163 h 333"/>
                  <a:gd name="T12" fmla="*/ 287 w 505"/>
                  <a:gd name="T13" fmla="*/ 191 h 333"/>
                  <a:gd name="T14" fmla="*/ 331 w 505"/>
                  <a:gd name="T15" fmla="*/ 216 h 333"/>
                  <a:gd name="T16" fmla="*/ 373 w 505"/>
                  <a:gd name="T17" fmla="*/ 239 h 333"/>
                  <a:gd name="T18" fmla="*/ 387 w 505"/>
                  <a:gd name="T19" fmla="*/ 247 h 333"/>
                  <a:gd name="T20" fmla="*/ 421 w 505"/>
                  <a:gd name="T21" fmla="*/ 267 h 333"/>
                  <a:gd name="T22" fmla="*/ 429 w 505"/>
                  <a:gd name="T23" fmla="*/ 273 h 333"/>
                  <a:gd name="T24" fmla="*/ 438 w 505"/>
                  <a:gd name="T25" fmla="*/ 280 h 333"/>
                  <a:gd name="T26" fmla="*/ 447 w 505"/>
                  <a:gd name="T27" fmla="*/ 288 h 333"/>
                  <a:gd name="T28" fmla="*/ 454 w 505"/>
                  <a:gd name="T29" fmla="*/ 295 h 333"/>
                  <a:gd name="T30" fmla="*/ 460 w 505"/>
                  <a:gd name="T31" fmla="*/ 304 h 333"/>
                  <a:gd name="T32" fmla="*/ 465 w 505"/>
                  <a:gd name="T33" fmla="*/ 314 h 333"/>
                  <a:gd name="T34" fmla="*/ 469 w 505"/>
                  <a:gd name="T35" fmla="*/ 323 h 333"/>
                  <a:gd name="T36" fmla="*/ 472 w 505"/>
                  <a:gd name="T37" fmla="*/ 333 h 333"/>
                  <a:gd name="T38" fmla="*/ 477 w 505"/>
                  <a:gd name="T39" fmla="*/ 317 h 333"/>
                  <a:gd name="T40" fmla="*/ 487 w 505"/>
                  <a:gd name="T41" fmla="*/ 277 h 333"/>
                  <a:gd name="T42" fmla="*/ 498 w 505"/>
                  <a:gd name="T43" fmla="*/ 236 h 333"/>
                  <a:gd name="T44" fmla="*/ 505 w 505"/>
                  <a:gd name="T45" fmla="*/ 209 h 333"/>
                  <a:gd name="T46" fmla="*/ 497 w 505"/>
                  <a:gd name="T47" fmla="*/ 213 h 333"/>
                  <a:gd name="T48" fmla="*/ 470 w 505"/>
                  <a:gd name="T49" fmla="*/ 217 h 333"/>
                  <a:gd name="T50" fmla="*/ 453 w 505"/>
                  <a:gd name="T51" fmla="*/ 217 h 333"/>
                  <a:gd name="T52" fmla="*/ 433 w 505"/>
                  <a:gd name="T53" fmla="*/ 217 h 333"/>
                  <a:gd name="T54" fmla="*/ 422 w 505"/>
                  <a:gd name="T55" fmla="*/ 214 h 333"/>
                  <a:gd name="T56" fmla="*/ 411 w 505"/>
                  <a:gd name="T57" fmla="*/ 212 h 333"/>
                  <a:gd name="T58" fmla="*/ 399 w 505"/>
                  <a:gd name="T59" fmla="*/ 209 h 333"/>
                  <a:gd name="T60" fmla="*/ 387 w 505"/>
                  <a:gd name="T61" fmla="*/ 206 h 333"/>
                  <a:gd name="T62" fmla="*/ 358 w 505"/>
                  <a:gd name="T63" fmla="*/ 193 h 333"/>
                  <a:gd name="T64" fmla="*/ 321 w 505"/>
                  <a:gd name="T65" fmla="*/ 174 h 333"/>
                  <a:gd name="T66" fmla="*/ 277 w 505"/>
                  <a:gd name="T67" fmla="*/ 153 h 333"/>
                  <a:gd name="T68" fmla="*/ 232 w 505"/>
                  <a:gd name="T69" fmla="*/ 129 h 333"/>
                  <a:gd name="T70" fmla="*/ 186 w 505"/>
                  <a:gd name="T71" fmla="*/ 104 h 333"/>
                  <a:gd name="T72" fmla="*/ 142 w 505"/>
                  <a:gd name="T73" fmla="*/ 81 h 333"/>
                  <a:gd name="T74" fmla="*/ 105 w 505"/>
                  <a:gd name="T75" fmla="*/ 60 h 333"/>
                  <a:gd name="T76" fmla="*/ 76 w 505"/>
                  <a:gd name="T77" fmla="*/ 42 h 333"/>
                  <a:gd name="T78" fmla="*/ 52 w 505"/>
                  <a:gd name="T79" fmla="*/ 28 h 333"/>
                  <a:gd name="T80" fmla="*/ 32 w 505"/>
                  <a:gd name="T81" fmla="*/ 16 h 333"/>
                  <a:gd name="T82" fmla="*/ 16 w 505"/>
                  <a:gd name="T83" fmla="*/ 7 h 333"/>
                  <a:gd name="T84" fmla="*/ 5 w 505"/>
                  <a:gd name="T85" fmla="*/ 1 h 333"/>
                  <a:gd name="T86" fmla="*/ 1 w 505"/>
                  <a:gd name="T87" fmla="*/ 0 h 333"/>
                  <a:gd name="T88" fmla="*/ 0 w 505"/>
                  <a:gd name="T89" fmla="*/ 0 h 333"/>
                  <a:gd name="T90" fmla="*/ 0 w 505"/>
                  <a:gd name="T91" fmla="*/ 1 h 333"/>
                  <a:gd name="T92" fmla="*/ 2 w 505"/>
                  <a:gd name="T93" fmla="*/ 3 h 333"/>
                  <a:gd name="T94" fmla="*/ 15 w 505"/>
                  <a:gd name="T95" fmla="*/ 12 h 333"/>
                  <a:gd name="T96" fmla="*/ 36 w 505"/>
                  <a:gd name="T97" fmla="*/ 27 h 3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5"/>
                  <a:gd name="T148" fmla="*/ 0 h 333"/>
                  <a:gd name="T149" fmla="*/ 505 w 505"/>
                  <a:gd name="T150" fmla="*/ 333 h 3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5" h="333">
                    <a:moveTo>
                      <a:pt x="36" y="27"/>
                    </a:moveTo>
                    <a:lnTo>
                      <a:pt x="74" y="52"/>
                    </a:lnTo>
                    <a:lnTo>
                      <a:pt x="114" y="80"/>
                    </a:lnTo>
                    <a:lnTo>
                      <a:pt x="156" y="107"/>
                    </a:lnTo>
                    <a:lnTo>
                      <a:pt x="198" y="136"/>
                    </a:lnTo>
                    <a:lnTo>
                      <a:pt x="243" y="163"/>
                    </a:lnTo>
                    <a:lnTo>
                      <a:pt x="287" y="191"/>
                    </a:lnTo>
                    <a:lnTo>
                      <a:pt x="331" y="216"/>
                    </a:lnTo>
                    <a:lnTo>
                      <a:pt x="373" y="239"/>
                    </a:lnTo>
                    <a:lnTo>
                      <a:pt x="387" y="247"/>
                    </a:lnTo>
                    <a:lnTo>
                      <a:pt x="421" y="267"/>
                    </a:lnTo>
                    <a:lnTo>
                      <a:pt x="429" y="273"/>
                    </a:lnTo>
                    <a:lnTo>
                      <a:pt x="438" y="280"/>
                    </a:lnTo>
                    <a:lnTo>
                      <a:pt x="447" y="288"/>
                    </a:lnTo>
                    <a:lnTo>
                      <a:pt x="454" y="295"/>
                    </a:lnTo>
                    <a:lnTo>
                      <a:pt x="460" y="304"/>
                    </a:lnTo>
                    <a:lnTo>
                      <a:pt x="465" y="314"/>
                    </a:lnTo>
                    <a:lnTo>
                      <a:pt x="469" y="323"/>
                    </a:lnTo>
                    <a:lnTo>
                      <a:pt x="472" y="333"/>
                    </a:lnTo>
                    <a:lnTo>
                      <a:pt x="477" y="317"/>
                    </a:lnTo>
                    <a:lnTo>
                      <a:pt x="487" y="277"/>
                    </a:lnTo>
                    <a:lnTo>
                      <a:pt x="498" y="236"/>
                    </a:lnTo>
                    <a:lnTo>
                      <a:pt x="505" y="209"/>
                    </a:lnTo>
                    <a:lnTo>
                      <a:pt x="497" y="213"/>
                    </a:lnTo>
                    <a:lnTo>
                      <a:pt x="470" y="217"/>
                    </a:lnTo>
                    <a:lnTo>
                      <a:pt x="453" y="217"/>
                    </a:lnTo>
                    <a:lnTo>
                      <a:pt x="433" y="217"/>
                    </a:lnTo>
                    <a:lnTo>
                      <a:pt x="422" y="214"/>
                    </a:lnTo>
                    <a:lnTo>
                      <a:pt x="411" y="212"/>
                    </a:lnTo>
                    <a:lnTo>
                      <a:pt x="399" y="209"/>
                    </a:lnTo>
                    <a:lnTo>
                      <a:pt x="387" y="206"/>
                    </a:lnTo>
                    <a:lnTo>
                      <a:pt x="358" y="193"/>
                    </a:lnTo>
                    <a:lnTo>
                      <a:pt x="321" y="174"/>
                    </a:lnTo>
                    <a:lnTo>
                      <a:pt x="277" y="153"/>
                    </a:lnTo>
                    <a:lnTo>
                      <a:pt x="232" y="129"/>
                    </a:lnTo>
                    <a:lnTo>
                      <a:pt x="186" y="104"/>
                    </a:lnTo>
                    <a:lnTo>
                      <a:pt x="142" y="81"/>
                    </a:lnTo>
                    <a:lnTo>
                      <a:pt x="105" y="60"/>
                    </a:lnTo>
                    <a:lnTo>
                      <a:pt x="76" y="42"/>
                    </a:lnTo>
                    <a:lnTo>
                      <a:pt x="52" y="28"/>
                    </a:lnTo>
                    <a:lnTo>
                      <a:pt x="32" y="16"/>
                    </a:lnTo>
                    <a:lnTo>
                      <a:pt x="16" y="7"/>
                    </a:lnTo>
                    <a:lnTo>
                      <a:pt x="5" y="1"/>
                    </a:lnTo>
                    <a:lnTo>
                      <a:pt x="1" y="0"/>
                    </a:lnTo>
                    <a:lnTo>
                      <a:pt x="0" y="0"/>
                    </a:lnTo>
                    <a:lnTo>
                      <a:pt x="0" y="1"/>
                    </a:lnTo>
                    <a:lnTo>
                      <a:pt x="2" y="3"/>
                    </a:lnTo>
                    <a:lnTo>
                      <a:pt x="15" y="12"/>
                    </a:lnTo>
                    <a:lnTo>
                      <a:pt x="36" y="27"/>
                    </a:lnTo>
                    <a:close/>
                  </a:path>
                </a:pathLst>
              </a:custGeom>
              <a:solidFill>
                <a:srgbClr val="DFDDC9"/>
              </a:solidFill>
              <a:ln w="9525">
                <a:noFill/>
                <a:round/>
                <a:headEnd/>
                <a:tailEnd/>
              </a:ln>
            </p:spPr>
            <p:txBody>
              <a:bodyPr/>
              <a:lstStyle/>
              <a:p>
                <a:endParaRPr lang="en-US"/>
              </a:p>
            </p:txBody>
          </p:sp>
          <p:sp>
            <p:nvSpPr>
              <p:cNvPr id="1622" name="Freeform 171"/>
              <p:cNvSpPr>
                <a:spLocks/>
              </p:cNvSpPr>
              <p:nvPr/>
            </p:nvSpPr>
            <p:spPr bwMode="auto">
              <a:xfrm>
                <a:off x="1282" y="1962"/>
                <a:ext cx="283" cy="132"/>
              </a:xfrm>
              <a:custGeom>
                <a:avLst/>
                <a:gdLst>
                  <a:gd name="T0" fmla="*/ 1367 w 1414"/>
                  <a:gd name="T1" fmla="*/ 424 h 661"/>
                  <a:gd name="T2" fmla="*/ 1199 w 1414"/>
                  <a:gd name="T3" fmla="*/ 376 h 661"/>
                  <a:gd name="T4" fmla="*/ 951 w 1414"/>
                  <a:gd name="T5" fmla="*/ 300 h 661"/>
                  <a:gd name="T6" fmla="*/ 766 w 1414"/>
                  <a:gd name="T7" fmla="*/ 240 h 661"/>
                  <a:gd name="T8" fmla="*/ 666 w 1414"/>
                  <a:gd name="T9" fmla="*/ 205 h 661"/>
                  <a:gd name="T10" fmla="*/ 561 w 1414"/>
                  <a:gd name="T11" fmla="*/ 166 h 661"/>
                  <a:gd name="T12" fmla="*/ 444 w 1414"/>
                  <a:gd name="T13" fmla="*/ 126 h 661"/>
                  <a:gd name="T14" fmla="*/ 343 w 1414"/>
                  <a:gd name="T15" fmla="*/ 92 h 661"/>
                  <a:gd name="T16" fmla="*/ 254 w 1414"/>
                  <a:gd name="T17" fmla="*/ 60 h 661"/>
                  <a:gd name="T18" fmla="*/ 191 w 1414"/>
                  <a:gd name="T19" fmla="*/ 32 h 661"/>
                  <a:gd name="T20" fmla="*/ 150 w 1414"/>
                  <a:gd name="T21" fmla="*/ 17 h 661"/>
                  <a:gd name="T22" fmla="*/ 111 w 1414"/>
                  <a:gd name="T23" fmla="*/ 5 h 661"/>
                  <a:gd name="T24" fmla="*/ 76 w 1414"/>
                  <a:gd name="T25" fmla="*/ 0 h 661"/>
                  <a:gd name="T26" fmla="*/ 52 w 1414"/>
                  <a:gd name="T27" fmla="*/ 0 h 661"/>
                  <a:gd name="T28" fmla="*/ 39 w 1414"/>
                  <a:gd name="T29" fmla="*/ 4 h 661"/>
                  <a:gd name="T30" fmla="*/ 27 w 1414"/>
                  <a:gd name="T31" fmla="*/ 9 h 661"/>
                  <a:gd name="T32" fmla="*/ 17 w 1414"/>
                  <a:gd name="T33" fmla="*/ 17 h 661"/>
                  <a:gd name="T34" fmla="*/ 10 w 1414"/>
                  <a:gd name="T35" fmla="*/ 29 h 661"/>
                  <a:gd name="T36" fmla="*/ 4 w 1414"/>
                  <a:gd name="T37" fmla="*/ 42 h 661"/>
                  <a:gd name="T38" fmla="*/ 0 w 1414"/>
                  <a:gd name="T39" fmla="*/ 59 h 661"/>
                  <a:gd name="T40" fmla="*/ 0 w 1414"/>
                  <a:gd name="T41" fmla="*/ 80 h 661"/>
                  <a:gd name="T42" fmla="*/ 2 w 1414"/>
                  <a:gd name="T43" fmla="*/ 102 h 661"/>
                  <a:gd name="T44" fmla="*/ 11 w 1414"/>
                  <a:gd name="T45" fmla="*/ 127 h 661"/>
                  <a:gd name="T46" fmla="*/ 27 w 1414"/>
                  <a:gd name="T47" fmla="*/ 151 h 661"/>
                  <a:gd name="T48" fmla="*/ 48 w 1414"/>
                  <a:gd name="T49" fmla="*/ 177 h 661"/>
                  <a:gd name="T50" fmla="*/ 76 w 1414"/>
                  <a:gd name="T51" fmla="*/ 202 h 661"/>
                  <a:gd name="T52" fmla="*/ 108 w 1414"/>
                  <a:gd name="T53" fmla="*/ 228 h 661"/>
                  <a:gd name="T54" fmla="*/ 163 w 1414"/>
                  <a:gd name="T55" fmla="*/ 267 h 661"/>
                  <a:gd name="T56" fmla="*/ 247 w 1414"/>
                  <a:gd name="T57" fmla="*/ 317 h 661"/>
                  <a:gd name="T58" fmla="*/ 337 w 1414"/>
                  <a:gd name="T59" fmla="*/ 366 h 661"/>
                  <a:gd name="T60" fmla="*/ 472 w 1414"/>
                  <a:gd name="T61" fmla="*/ 431 h 661"/>
                  <a:gd name="T62" fmla="*/ 594 w 1414"/>
                  <a:gd name="T63" fmla="*/ 483 h 661"/>
                  <a:gd name="T64" fmla="*/ 690 w 1414"/>
                  <a:gd name="T65" fmla="*/ 518 h 661"/>
                  <a:gd name="T66" fmla="*/ 800 w 1414"/>
                  <a:gd name="T67" fmla="*/ 553 h 661"/>
                  <a:gd name="T68" fmla="*/ 918 w 1414"/>
                  <a:gd name="T69" fmla="*/ 587 h 661"/>
                  <a:gd name="T70" fmla="*/ 1041 w 1414"/>
                  <a:gd name="T71" fmla="*/ 617 h 661"/>
                  <a:gd name="T72" fmla="*/ 1160 w 1414"/>
                  <a:gd name="T73" fmla="*/ 640 h 661"/>
                  <a:gd name="T74" fmla="*/ 1273 w 1414"/>
                  <a:gd name="T75" fmla="*/ 657 h 661"/>
                  <a:gd name="T76" fmla="*/ 1347 w 1414"/>
                  <a:gd name="T77" fmla="*/ 661 h 661"/>
                  <a:gd name="T78" fmla="*/ 1392 w 1414"/>
                  <a:gd name="T79" fmla="*/ 661 h 661"/>
                  <a:gd name="T80" fmla="*/ 1394 w 1414"/>
                  <a:gd name="T81" fmla="*/ 432 h 6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4"/>
                  <a:gd name="T124" fmla="*/ 0 h 661"/>
                  <a:gd name="T125" fmla="*/ 1414 w 1414"/>
                  <a:gd name="T126" fmla="*/ 661 h 6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4" h="661">
                    <a:moveTo>
                      <a:pt x="1394" y="432"/>
                    </a:moveTo>
                    <a:lnTo>
                      <a:pt x="1367" y="424"/>
                    </a:lnTo>
                    <a:lnTo>
                      <a:pt x="1299" y="404"/>
                    </a:lnTo>
                    <a:lnTo>
                      <a:pt x="1199" y="376"/>
                    </a:lnTo>
                    <a:lnTo>
                      <a:pt x="1079" y="339"/>
                    </a:lnTo>
                    <a:lnTo>
                      <a:pt x="951" y="300"/>
                    </a:lnTo>
                    <a:lnTo>
                      <a:pt x="825" y="260"/>
                    </a:lnTo>
                    <a:lnTo>
                      <a:pt x="766" y="240"/>
                    </a:lnTo>
                    <a:lnTo>
                      <a:pt x="712" y="222"/>
                    </a:lnTo>
                    <a:lnTo>
                      <a:pt x="666" y="205"/>
                    </a:lnTo>
                    <a:lnTo>
                      <a:pt x="627" y="190"/>
                    </a:lnTo>
                    <a:lnTo>
                      <a:pt x="561" y="166"/>
                    </a:lnTo>
                    <a:lnTo>
                      <a:pt x="500" y="145"/>
                    </a:lnTo>
                    <a:lnTo>
                      <a:pt x="444" y="126"/>
                    </a:lnTo>
                    <a:lnTo>
                      <a:pt x="392" y="109"/>
                    </a:lnTo>
                    <a:lnTo>
                      <a:pt x="343" y="92"/>
                    </a:lnTo>
                    <a:lnTo>
                      <a:pt x="297" y="76"/>
                    </a:lnTo>
                    <a:lnTo>
                      <a:pt x="254" y="60"/>
                    </a:lnTo>
                    <a:lnTo>
                      <a:pt x="212" y="41"/>
                    </a:lnTo>
                    <a:lnTo>
                      <a:pt x="191" y="32"/>
                    </a:lnTo>
                    <a:lnTo>
                      <a:pt x="171" y="25"/>
                    </a:lnTo>
                    <a:lnTo>
                      <a:pt x="150" y="17"/>
                    </a:lnTo>
                    <a:lnTo>
                      <a:pt x="130" y="10"/>
                    </a:lnTo>
                    <a:lnTo>
                      <a:pt x="111" y="5"/>
                    </a:lnTo>
                    <a:lnTo>
                      <a:pt x="92" y="1"/>
                    </a:lnTo>
                    <a:lnTo>
                      <a:pt x="76" y="0"/>
                    </a:lnTo>
                    <a:lnTo>
                      <a:pt x="60" y="0"/>
                    </a:lnTo>
                    <a:lnTo>
                      <a:pt x="52" y="0"/>
                    </a:lnTo>
                    <a:lnTo>
                      <a:pt x="46" y="1"/>
                    </a:lnTo>
                    <a:lnTo>
                      <a:pt x="39" y="4"/>
                    </a:lnTo>
                    <a:lnTo>
                      <a:pt x="32" y="6"/>
                    </a:lnTo>
                    <a:lnTo>
                      <a:pt x="27" y="9"/>
                    </a:lnTo>
                    <a:lnTo>
                      <a:pt x="22" y="12"/>
                    </a:lnTo>
                    <a:lnTo>
                      <a:pt x="17" y="17"/>
                    </a:lnTo>
                    <a:lnTo>
                      <a:pt x="14" y="22"/>
                    </a:lnTo>
                    <a:lnTo>
                      <a:pt x="10" y="29"/>
                    </a:lnTo>
                    <a:lnTo>
                      <a:pt x="6" y="35"/>
                    </a:lnTo>
                    <a:lnTo>
                      <a:pt x="4" y="42"/>
                    </a:lnTo>
                    <a:lnTo>
                      <a:pt x="1" y="50"/>
                    </a:lnTo>
                    <a:lnTo>
                      <a:pt x="0" y="59"/>
                    </a:lnTo>
                    <a:lnTo>
                      <a:pt x="0" y="69"/>
                    </a:lnTo>
                    <a:lnTo>
                      <a:pt x="0" y="80"/>
                    </a:lnTo>
                    <a:lnTo>
                      <a:pt x="0" y="91"/>
                    </a:lnTo>
                    <a:lnTo>
                      <a:pt x="2" y="102"/>
                    </a:lnTo>
                    <a:lnTo>
                      <a:pt x="6" y="115"/>
                    </a:lnTo>
                    <a:lnTo>
                      <a:pt x="11" y="127"/>
                    </a:lnTo>
                    <a:lnTo>
                      <a:pt x="19" y="139"/>
                    </a:lnTo>
                    <a:lnTo>
                      <a:pt x="27" y="151"/>
                    </a:lnTo>
                    <a:lnTo>
                      <a:pt x="37" y="163"/>
                    </a:lnTo>
                    <a:lnTo>
                      <a:pt x="48" y="177"/>
                    </a:lnTo>
                    <a:lnTo>
                      <a:pt x="62" y="190"/>
                    </a:lnTo>
                    <a:lnTo>
                      <a:pt x="76" y="202"/>
                    </a:lnTo>
                    <a:lnTo>
                      <a:pt x="92" y="215"/>
                    </a:lnTo>
                    <a:lnTo>
                      <a:pt x="108" y="228"/>
                    </a:lnTo>
                    <a:lnTo>
                      <a:pt x="126" y="241"/>
                    </a:lnTo>
                    <a:lnTo>
                      <a:pt x="163" y="267"/>
                    </a:lnTo>
                    <a:lnTo>
                      <a:pt x="204" y="292"/>
                    </a:lnTo>
                    <a:lnTo>
                      <a:pt x="247" y="317"/>
                    </a:lnTo>
                    <a:lnTo>
                      <a:pt x="292" y="342"/>
                    </a:lnTo>
                    <a:lnTo>
                      <a:pt x="337" y="366"/>
                    </a:lnTo>
                    <a:lnTo>
                      <a:pt x="383" y="388"/>
                    </a:lnTo>
                    <a:lnTo>
                      <a:pt x="472" y="431"/>
                    </a:lnTo>
                    <a:lnTo>
                      <a:pt x="554" y="467"/>
                    </a:lnTo>
                    <a:lnTo>
                      <a:pt x="594" y="483"/>
                    </a:lnTo>
                    <a:lnTo>
                      <a:pt x="640" y="500"/>
                    </a:lnTo>
                    <a:lnTo>
                      <a:pt x="690" y="518"/>
                    </a:lnTo>
                    <a:lnTo>
                      <a:pt x="744" y="535"/>
                    </a:lnTo>
                    <a:lnTo>
                      <a:pt x="800" y="553"/>
                    </a:lnTo>
                    <a:lnTo>
                      <a:pt x="858" y="570"/>
                    </a:lnTo>
                    <a:lnTo>
                      <a:pt x="918" y="587"/>
                    </a:lnTo>
                    <a:lnTo>
                      <a:pt x="979" y="602"/>
                    </a:lnTo>
                    <a:lnTo>
                      <a:pt x="1041" y="617"/>
                    </a:lnTo>
                    <a:lnTo>
                      <a:pt x="1102" y="629"/>
                    </a:lnTo>
                    <a:lnTo>
                      <a:pt x="1160" y="640"/>
                    </a:lnTo>
                    <a:lnTo>
                      <a:pt x="1218" y="649"/>
                    </a:lnTo>
                    <a:lnTo>
                      <a:pt x="1273" y="657"/>
                    </a:lnTo>
                    <a:lnTo>
                      <a:pt x="1324" y="660"/>
                    </a:lnTo>
                    <a:lnTo>
                      <a:pt x="1347" y="661"/>
                    </a:lnTo>
                    <a:lnTo>
                      <a:pt x="1371" y="661"/>
                    </a:lnTo>
                    <a:lnTo>
                      <a:pt x="1392" y="661"/>
                    </a:lnTo>
                    <a:lnTo>
                      <a:pt x="1414" y="659"/>
                    </a:lnTo>
                    <a:lnTo>
                      <a:pt x="1394" y="432"/>
                    </a:lnTo>
                    <a:close/>
                  </a:path>
                </a:pathLst>
              </a:custGeom>
              <a:solidFill>
                <a:srgbClr val="FFFEF1"/>
              </a:solidFill>
              <a:ln w="9525">
                <a:noFill/>
                <a:round/>
                <a:headEnd/>
                <a:tailEnd/>
              </a:ln>
            </p:spPr>
            <p:txBody>
              <a:bodyPr/>
              <a:lstStyle/>
              <a:p>
                <a:endParaRPr lang="en-US"/>
              </a:p>
            </p:txBody>
          </p:sp>
          <p:sp>
            <p:nvSpPr>
              <p:cNvPr id="1623" name="Freeform 172"/>
              <p:cNvSpPr>
                <a:spLocks/>
              </p:cNvSpPr>
              <p:nvPr/>
            </p:nvSpPr>
            <p:spPr bwMode="auto">
              <a:xfrm>
                <a:off x="1282" y="1962"/>
                <a:ext cx="283" cy="132"/>
              </a:xfrm>
              <a:custGeom>
                <a:avLst/>
                <a:gdLst>
                  <a:gd name="T0" fmla="*/ 1367 w 1414"/>
                  <a:gd name="T1" fmla="*/ 424 h 661"/>
                  <a:gd name="T2" fmla="*/ 1199 w 1414"/>
                  <a:gd name="T3" fmla="*/ 376 h 661"/>
                  <a:gd name="T4" fmla="*/ 951 w 1414"/>
                  <a:gd name="T5" fmla="*/ 300 h 661"/>
                  <a:gd name="T6" fmla="*/ 766 w 1414"/>
                  <a:gd name="T7" fmla="*/ 240 h 661"/>
                  <a:gd name="T8" fmla="*/ 666 w 1414"/>
                  <a:gd name="T9" fmla="*/ 205 h 661"/>
                  <a:gd name="T10" fmla="*/ 561 w 1414"/>
                  <a:gd name="T11" fmla="*/ 166 h 661"/>
                  <a:gd name="T12" fmla="*/ 444 w 1414"/>
                  <a:gd name="T13" fmla="*/ 126 h 661"/>
                  <a:gd name="T14" fmla="*/ 343 w 1414"/>
                  <a:gd name="T15" fmla="*/ 92 h 661"/>
                  <a:gd name="T16" fmla="*/ 254 w 1414"/>
                  <a:gd name="T17" fmla="*/ 60 h 661"/>
                  <a:gd name="T18" fmla="*/ 191 w 1414"/>
                  <a:gd name="T19" fmla="*/ 32 h 661"/>
                  <a:gd name="T20" fmla="*/ 150 w 1414"/>
                  <a:gd name="T21" fmla="*/ 17 h 661"/>
                  <a:gd name="T22" fmla="*/ 111 w 1414"/>
                  <a:gd name="T23" fmla="*/ 5 h 661"/>
                  <a:gd name="T24" fmla="*/ 76 w 1414"/>
                  <a:gd name="T25" fmla="*/ 0 h 661"/>
                  <a:gd name="T26" fmla="*/ 52 w 1414"/>
                  <a:gd name="T27" fmla="*/ 0 h 661"/>
                  <a:gd name="T28" fmla="*/ 39 w 1414"/>
                  <a:gd name="T29" fmla="*/ 4 h 661"/>
                  <a:gd name="T30" fmla="*/ 27 w 1414"/>
                  <a:gd name="T31" fmla="*/ 9 h 661"/>
                  <a:gd name="T32" fmla="*/ 17 w 1414"/>
                  <a:gd name="T33" fmla="*/ 17 h 661"/>
                  <a:gd name="T34" fmla="*/ 10 w 1414"/>
                  <a:gd name="T35" fmla="*/ 29 h 661"/>
                  <a:gd name="T36" fmla="*/ 4 w 1414"/>
                  <a:gd name="T37" fmla="*/ 42 h 661"/>
                  <a:gd name="T38" fmla="*/ 0 w 1414"/>
                  <a:gd name="T39" fmla="*/ 59 h 661"/>
                  <a:gd name="T40" fmla="*/ 0 w 1414"/>
                  <a:gd name="T41" fmla="*/ 80 h 661"/>
                  <a:gd name="T42" fmla="*/ 2 w 1414"/>
                  <a:gd name="T43" fmla="*/ 102 h 661"/>
                  <a:gd name="T44" fmla="*/ 11 w 1414"/>
                  <a:gd name="T45" fmla="*/ 127 h 661"/>
                  <a:gd name="T46" fmla="*/ 27 w 1414"/>
                  <a:gd name="T47" fmla="*/ 151 h 661"/>
                  <a:gd name="T48" fmla="*/ 48 w 1414"/>
                  <a:gd name="T49" fmla="*/ 177 h 661"/>
                  <a:gd name="T50" fmla="*/ 76 w 1414"/>
                  <a:gd name="T51" fmla="*/ 202 h 661"/>
                  <a:gd name="T52" fmla="*/ 108 w 1414"/>
                  <a:gd name="T53" fmla="*/ 228 h 661"/>
                  <a:gd name="T54" fmla="*/ 163 w 1414"/>
                  <a:gd name="T55" fmla="*/ 267 h 661"/>
                  <a:gd name="T56" fmla="*/ 247 w 1414"/>
                  <a:gd name="T57" fmla="*/ 317 h 661"/>
                  <a:gd name="T58" fmla="*/ 337 w 1414"/>
                  <a:gd name="T59" fmla="*/ 366 h 661"/>
                  <a:gd name="T60" fmla="*/ 472 w 1414"/>
                  <a:gd name="T61" fmla="*/ 431 h 661"/>
                  <a:gd name="T62" fmla="*/ 594 w 1414"/>
                  <a:gd name="T63" fmla="*/ 483 h 661"/>
                  <a:gd name="T64" fmla="*/ 690 w 1414"/>
                  <a:gd name="T65" fmla="*/ 518 h 661"/>
                  <a:gd name="T66" fmla="*/ 800 w 1414"/>
                  <a:gd name="T67" fmla="*/ 553 h 661"/>
                  <a:gd name="T68" fmla="*/ 918 w 1414"/>
                  <a:gd name="T69" fmla="*/ 587 h 661"/>
                  <a:gd name="T70" fmla="*/ 1041 w 1414"/>
                  <a:gd name="T71" fmla="*/ 617 h 661"/>
                  <a:gd name="T72" fmla="*/ 1160 w 1414"/>
                  <a:gd name="T73" fmla="*/ 640 h 661"/>
                  <a:gd name="T74" fmla="*/ 1273 w 1414"/>
                  <a:gd name="T75" fmla="*/ 657 h 661"/>
                  <a:gd name="T76" fmla="*/ 1347 w 1414"/>
                  <a:gd name="T77" fmla="*/ 661 h 661"/>
                  <a:gd name="T78" fmla="*/ 1392 w 1414"/>
                  <a:gd name="T79" fmla="*/ 661 h 661"/>
                  <a:gd name="T80" fmla="*/ 1394 w 1414"/>
                  <a:gd name="T81" fmla="*/ 432 h 6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4"/>
                  <a:gd name="T124" fmla="*/ 0 h 661"/>
                  <a:gd name="T125" fmla="*/ 1414 w 1414"/>
                  <a:gd name="T126" fmla="*/ 661 h 6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4" h="661">
                    <a:moveTo>
                      <a:pt x="1394" y="432"/>
                    </a:moveTo>
                    <a:lnTo>
                      <a:pt x="1367" y="424"/>
                    </a:lnTo>
                    <a:lnTo>
                      <a:pt x="1299" y="404"/>
                    </a:lnTo>
                    <a:lnTo>
                      <a:pt x="1199" y="376"/>
                    </a:lnTo>
                    <a:lnTo>
                      <a:pt x="1079" y="339"/>
                    </a:lnTo>
                    <a:lnTo>
                      <a:pt x="951" y="300"/>
                    </a:lnTo>
                    <a:lnTo>
                      <a:pt x="825" y="260"/>
                    </a:lnTo>
                    <a:lnTo>
                      <a:pt x="766" y="240"/>
                    </a:lnTo>
                    <a:lnTo>
                      <a:pt x="712" y="222"/>
                    </a:lnTo>
                    <a:lnTo>
                      <a:pt x="666" y="205"/>
                    </a:lnTo>
                    <a:lnTo>
                      <a:pt x="627" y="190"/>
                    </a:lnTo>
                    <a:lnTo>
                      <a:pt x="561" y="166"/>
                    </a:lnTo>
                    <a:lnTo>
                      <a:pt x="500" y="145"/>
                    </a:lnTo>
                    <a:lnTo>
                      <a:pt x="444" y="126"/>
                    </a:lnTo>
                    <a:lnTo>
                      <a:pt x="392" y="109"/>
                    </a:lnTo>
                    <a:lnTo>
                      <a:pt x="343" y="92"/>
                    </a:lnTo>
                    <a:lnTo>
                      <a:pt x="297" y="76"/>
                    </a:lnTo>
                    <a:lnTo>
                      <a:pt x="254" y="60"/>
                    </a:lnTo>
                    <a:lnTo>
                      <a:pt x="212" y="41"/>
                    </a:lnTo>
                    <a:lnTo>
                      <a:pt x="191" y="32"/>
                    </a:lnTo>
                    <a:lnTo>
                      <a:pt x="171" y="25"/>
                    </a:lnTo>
                    <a:lnTo>
                      <a:pt x="150" y="17"/>
                    </a:lnTo>
                    <a:lnTo>
                      <a:pt x="130" y="10"/>
                    </a:lnTo>
                    <a:lnTo>
                      <a:pt x="111" y="5"/>
                    </a:lnTo>
                    <a:lnTo>
                      <a:pt x="92" y="1"/>
                    </a:lnTo>
                    <a:lnTo>
                      <a:pt x="76" y="0"/>
                    </a:lnTo>
                    <a:lnTo>
                      <a:pt x="60" y="0"/>
                    </a:lnTo>
                    <a:lnTo>
                      <a:pt x="52" y="0"/>
                    </a:lnTo>
                    <a:lnTo>
                      <a:pt x="46" y="1"/>
                    </a:lnTo>
                    <a:lnTo>
                      <a:pt x="39" y="4"/>
                    </a:lnTo>
                    <a:lnTo>
                      <a:pt x="32" y="6"/>
                    </a:lnTo>
                    <a:lnTo>
                      <a:pt x="27" y="9"/>
                    </a:lnTo>
                    <a:lnTo>
                      <a:pt x="22" y="12"/>
                    </a:lnTo>
                    <a:lnTo>
                      <a:pt x="17" y="17"/>
                    </a:lnTo>
                    <a:lnTo>
                      <a:pt x="14" y="22"/>
                    </a:lnTo>
                    <a:lnTo>
                      <a:pt x="10" y="29"/>
                    </a:lnTo>
                    <a:lnTo>
                      <a:pt x="6" y="35"/>
                    </a:lnTo>
                    <a:lnTo>
                      <a:pt x="4" y="42"/>
                    </a:lnTo>
                    <a:lnTo>
                      <a:pt x="1" y="50"/>
                    </a:lnTo>
                    <a:lnTo>
                      <a:pt x="0" y="59"/>
                    </a:lnTo>
                    <a:lnTo>
                      <a:pt x="0" y="69"/>
                    </a:lnTo>
                    <a:lnTo>
                      <a:pt x="0" y="80"/>
                    </a:lnTo>
                    <a:lnTo>
                      <a:pt x="0" y="91"/>
                    </a:lnTo>
                    <a:lnTo>
                      <a:pt x="2" y="102"/>
                    </a:lnTo>
                    <a:lnTo>
                      <a:pt x="6" y="115"/>
                    </a:lnTo>
                    <a:lnTo>
                      <a:pt x="11" y="127"/>
                    </a:lnTo>
                    <a:lnTo>
                      <a:pt x="19" y="139"/>
                    </a:lnTo>
                    <a:lnTo>
                      <a:pt x="27" y="151"/>
                    </a:lnTo>
                    <a:lnTo>
                      <a:pt x="37" y="163"/>
                    </a:lnTo>
                    <a:lnTo>
                      <a:pt x="48" y="177"/>
                    </a:lnTo>
                    <a:lnTo>
                      <a:pt x="62" y="190"/>
                    </a:lnTo>
                    <a:lnTo>
                      <a:pt x="76" y="202"/>
                    </a:lnTo>
                    <a:lnTo>
                      <a:pt x="92" y="215"/>
                    </a:lnTo>
                    <a:lnTo>
                      <a:pt x="108" y="228"/>
                    </a:lnTo>
                    <a:lnTo>
                      <a:pt x="126" y="241"/>
                    </a:lnTo>
                    <a:lnTo>
                      <a:pt x="163" y="267"/>
                    </a:lnTo>
                    <a:lnTo>
                      <a:pt x="204" y="292"/>
                    </a:lnTo>
                    <a:lnTo>
                      <a:pt x="247" y="317"/>
                    </a:lnTo>
                    <a:lnTo>
                      <a:pt x="292" y="342"/>
                    </a:lnTo>
                    <a:lnTo>
                      <a:pt x="337" y="366"/>
                    </a:lnTo>
                    <a:lnTo>
                      <a:pt x="383" y="388"/>
                    </a:lnTo>
                    <a:lnTo>
                      <a:pt x="472" y="431"/>
                    </a:lnTo>
                    <a:lnTo>
                      <a:pt x="554" y="467"/>
                    </a:lnTo>
                    <a:lnTo>
                      <a:pt x="594" y="483"/>
                    </a:lnTo>
                    <a:lnTo>
                      <a:pt x="640" y="500"/>
                    </a:lnTo>
                    <a:lnTo>
                      <a:pt x="690" y="518"/>
                    </a:lnTo>
                    <a:lnTo>
                      <a:pt x="744" y="535"/>
                    </a:lnTo>
                    <a:lnTo>
                      <a:pt x="800" y="553"/>
                    </a:lnTo>
                    <a:lnTo>
                      <a:pt x="858" y="570"/>
                    </a:lnTo>
                    <a:lnTo>
                      <a:pt x="918" y="587"/>
                    </a:lnTo>
                    <a:lnTo>
                      <a:pt x="979" y="602"/>
                    </a:lnTo>
                    <a:lnTo>
                      <a:pt x="1041" y="617"/>
                    </a:lnTo>
                    <a:lnTo>
                      <a:pt x="1102" y="629"/>
                    </a:lnTo>
                    <a:lnTo>
                      <a:pt x="1160" y="640"/>
                    </a:lnTo>
                    <a:lnTo>
                      <a:pt x="1218" y="649"/>
                    </a:lnTo>
                    <a:lnTo>
                      <a:pt x="1273" y="657"/>
                    </a:lnTo>
                    <a:lnTo>
                      <a:pt x="1324" y="660"/>
                    </a:lnTo>
                    <a:lnTo>
                      <a:pt x="1347" y="661"/>
                    </a:lnTo>
                    <a:lnTo>
                      <a:pt x="1371" y="661"/>
                    </a:lnTo>
                    <a:lnTo>
                      <a:pt x="1392" y="661"/>
                    </a:lnTo>
                    <a:lnTo>
                      <a:pt x="1414" y="659"/>
                    </a:lnTo>
                    <a:lnTo>
                      <a:pt x="1394" y="432"/>
                    </a:lnTo>
                  </a:path>
                </a:pathLst>
              </a:custGeom>
              <a:noFill/>
              <a:ln w="3175">
                <a:solidFill>
                  <a:srgbClr val="1F1A17"/>
                </a:solidFill>
                <a:round/>
                <a:headEnd/>
                <a:tailEnd/>
              </a:ln>
            </p:spPr>
            <p:txBody>
              <a:bodyPr/>
              <a:lstStyle/>
              <a:p>
                <a:endParaRPr lang="en-US"/>
              </a:p>
            </p:txBody>
          </p:sp>
          <p:sp>
            <p:nvSpPr>
              <p:cNvPr id="1624" name="Freeform 173"/>
              <p:cNvSpPr>
                <a:spLocks/>
              </p:cNvSpPr>
              <p:nvPr/>
            </p:nvSpPr>
            <p:spPr bwMode="auto">
              <a:xfrm>
                <a:off x="1443" y="2043"/>
                <a:ext cx="117" cy="46"/>
              </a:xfrm>
              <a:custGeom>
                <a:avLst/>
                <a:gdLst>
                  <a:gd name="T0" fmla="*/ 583 w 583"/>
                  <a:gd name="T1" fmla="*/ 228 h 228"/>
                  <a:gd name="T2" fmla="*/ 579 w 583"/>
                  <a:gd name="T3" fmla="*/ 225 h 228"/>
                  <a:gd name="T4" fmla="*/ 569 w 583"/>
                  <a:gd name="T5" fmla="*/ 217 h 228"/>
                  <a:gd name="T6" fmla="*/ 551 w 583"/>
                  <a:gd name="T7" fmla="*/ 206 h 228"/>
                  <a:gd name="T8" fmla="*/ 528 w 583"/>
                  <a:gd name="T9" fmla="*/ 191 h 228"/>
                  <a:gd name="T10" fmla="*/ 497 w 583"/>
                  <a:gd name="T11" fmla="*/ 175 h 228"/>
                  <a:gd name="T12" fmla="*/ 459 w 583"/>
                  <a:gd name="T13" fmla="*/ 157 h 228"/>
                  <a:gd name="T14" fmla="*/ 438 w 583"/>
                  <a:gd name="T15" fmla="*/ 148 h 228"/>
                  <a:gd name="T16" fmla="*/ 415 w 583"/>
                  <a:gd name="T17" fmla="*/ 140 h 228"/>
                  <a:gd name="T18" fmla="*/ 390 w 583"/>
                  <a:gd name="T19" fmla="*/ 132 h 228"/>
                  <a:gd name="T20" fmla="*/ 366 w 583"/>
                  <a:gd name="T21" fmla="*/ 123 h 228"/>
                  <a:gd name="T22" fmla="*/ 293 w 583"/>
                  <a:gd name="T23" fmla="*/ 102 h 228"/>
                  <a:gd name="T24" fmla="*/ 218 w 583"/>
                  <a:gd name="T25" fmla="*/ 79 h 228"/>
                  <a:gd name="T26" fmla="*/ 147 w 583"/>
                  <a:gd name="T27" fmla="*/ 55 h 228"/>
                  <a:gd name="T28" fmla="*/ 84 w 583"/>
                  <a:gd name="T29" fmla="*/ 34 h 228"/>
                  <a:gd name="T30" fmla="*/ 35 w 583"/>
                  <a:gd name="T31" fmla="*/ 16 h 228"/>
                  <a:gd name="T32" fmla="*/ 6 w 583"/>
                  <a:gd name="T33" fmla="*/ 4 h 228"/>
                  <a:gd name="T34" fmla="*/ 2 w 583"/>
                  <a:gd name="T35" fmla="*/ 2 h 228"/>
                  <a:gd name="T36" fmla="*/ 0 w 583"/>
                  <a:gd name="T37" fmla="*/ 1 h 228"/>
                  <a:gd name="T38" fmla="*/ 0 w 583"/>
                  <a:gd name="T39" fmla="*/ 0 h 228"/>
                  <a:gd name="T40" fmla="*/ 2 w 583"/>
                  <a:gd name="T41" fmla="*/ 0 h 228"/>
                  <a:gd name="T42" fmla="*/ 11 w 583"/>
                  <a:gd name="T43" fmla="*/ 1 h 228"/>
                  <a:gd name="T44" fmla="*/ 29 w 583"/>
                  <a:gd name="T45" fmla="*/ 5 h 228"/>
                  <a:gd name="T46" fmla="*/ 76 w 583"/>
                  <a:gd name="T47" fmla="*/ 20 h 228"/>
                  <a:gd name="T48" fmla="*/ 127 w 583"/>
                  <a:gd name="T49" fmla="*/ 35 h 228"/>
                  <a:gd name="T50" fmla="*/ 181 w 583"/>
                  <a:gd name="T51" fmla="*/ 50 h 228"/>
                  <a:gd name="T52" fmla="*/ 236 w 583"/>
                  <a:gd name="T53" fmla="*/ 65 h 228"/>
                  <a:gd name="T54" fmla="*/ 288 w 583"/>
                  <a:gd name="T55" fmla="*/ 79 h 228"/>
                  <a:gd name="T56" fmla="*/ 337 w 583"/>
                  <a:gd name="T57" fmla="*/ 90 h 228"/>
                  <a:gd name="T58" fmla="*/ 361 w 583"/>
                  <a:gd name="T59" fmla="*/ 93 h 228"/>
                  <a:gd name="T60" fmla="*/ 382 w 583"/>
                  <a:gd name="T61" fmla="*/ 97 h 228"/>
                  <a:gd name="T62" fmla="*/ 402 w 583"/>
                  <a:gd name="T63" fmla="*/ 98 h 228"/>
                  <a:gd name="T64" fmla="*/ 419 w 583"/>
                  <a:gd name="T65" fmla="*/ 100 h 228"/>
                  <a:gd name="T66" fmla="*/ 435 w 583"/>
                  <a:gd name="T67" fmla="*/ 100 h 228"/>
                  <a:gd name="T68" fmla="*/ 450 w 583"/>
                  <a:gd name="T69" fmla="*/ 100 h 228"/>
                  <a:gd name="T70" fmla="*/ 463 w 583"/>
                  <a:gd name="T71" fmla="*/ 98 h 228"/>
                  <a:gd name="T72" fmla="*/ 475 w 583"/>
                  <a:gd name="T73" fmla="*/ 96 h 228"/>
                  <a:gd name="T74" fmla="*/ 497 w 583"/>
                  <a:gd name="T75" fmla="*/ 91 h 228"/>
                  <a:gd name="T76" fmla="*/ 515 w 583"/>
                  <a:gd name="T77" fmla="*/ 84 h 228"/>
                  <a:gd name="T78" fmla="*/ 530 w 583"/>
                  <a:gd name="T79" fmla="*/ 77 h 228"/>
                  <a:gd name="T80" fmla="*/ 543 w 583"/>
                  <a:gd name="T81" fmla="*/ 71 h 228"/>
                  <a:gd name="T82" fmla="*/ 553 w 583"/>
                  <a:gd name="T83" fmla="*/ 66 h 228"/>
                  <a:gd name="T84" fmla="*/ 563 w 583"/>
                  <a:gd name="T85" fmla="*/ 65 h 228"/>
                  <a:gd name="T86" fmla="*/ 565 w 583"/>
                  <a:gd name="T87" fmla="*/ 65 h 228"/>
                  <a:gd name="T88" fmla="*/ 566 w 583"/>
                  <a:gd name="T89" fmla="*/ 66 h 228"/>
                  <a:gd name="T90" fmla="*/ 569 w 583"/>
                  <a:gd name="T91" fmla="*/ 69 h 228"/>
                  <a:gd name="T92" fmla="*/ 570 w 583"/>
                  <a:gd name="T93" fmla="*/ 72 h 228"/>
                  <a:gd name="T94" fmla="*/ 574 w 583"/>
                  <a:gd name="T95" fmla="*/ 80 h 228"/>
                  <a:gd name="T96" fmla="*/ 576 w 583"/>
                  <a:gd name="T97" fmla="*/ 90 h 228"/>
                  <a:gd name="T98" fmla="*/ 580 w 583"/>
                  <a:gd name="T99" fmla="*/ 116 h 228"/>
                  <a:gd name="T100" fmla="*/ 581 w 583"/>
                  <a:gd name="T101" fmla="*/ 146 h 228"/>
                  <a:gd name="T102" fmla="*/ 583 w 583"/>
                  <a:gd name="T103" fmla="*/ 202 h 228"/>
                  <a:gd name="T104" fmla="*/ 583 w 583"/>
                  <a:gd name="T105" fmla="*/ 228 h 2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3"/>
                  <a:gd name="T160" fmla="*/ 0 h 228"/>
                  <a:gd name="T161" fmla="*/ 583 w 583"/>
                  <a:gd name="T162" fmla="*/ 228 h 2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3" h="228">
                    <a:moveTo>
                      <a:pt x="583" y="228"/>
                    </a:moveTo>
                    <a:lnTo>
                      <a:pt x="579" y="225"/>
                    </a:lnTo>
                    <a:lnTo>
                      <a:pt x="569" y="217"/>
                    </a:lnTo>
                    <a:lnTo>
                      <a:pt x="551" y="206"/>
                    </a:lnTo>
                    <a:lnTo>
                      <a:pt x="528" y="191"/>
                    </a:lnTo>
                    <a:lnTo>
                      <a:pt x="497" y="175"/>
                    </a:lnTo>
                    <a:lnTo>
                      <a:pt x="459" y="157"/>
                    </a:lnTo>
                    <a:lnTo>
                      <a:pt x="438" y="148"/>
                    </a:lnTo>
                    <a:lnTo>
                      <a:pt x="415" y="140"/>
                    </a:lnTo>
                    <a:lnTo>
                      <a:pt x="390" y="132"/>
                    </a:lnTo>
                    <a:lnTo>
                      <a:pt x="366" y="123"/>
                    </a:lnTo>
                    <a:lnTo>
                      <a:pt x="293" y="102"/>
                    </a:lnTo>
                    <a:lnTo>
                      <a:pt x="218" y="79"/>
                    </a:lnTo>
                    <a:lnTo>
                      <a:pt x="147" y="55"/>
                    </a:lnTo>
                    <a:lnTo>
                      <a:pt x="84" y="34"/>
                    </a:lnTo>
                    <a:lnTo>
                      <a:pt x="35" y="16"/>
                    </a:lnTo>
                    <a:lnTo>
                      <a:pt x="6" y="4"/>
                    </a:lnTo>
                    <a:lnTo>
                      <a:pt x="2" y="2"/>
                    </a:lnTo>
                    <a:lnTo>
                      <a:pt x="0" y="1"/>
                    </a:lnTo>
                    <a:lnTo>
                      <a:pt x="0" y="0"/>
                    </a:lnTo>
                    <a:lnTo>
                      <a:pt x="2" y="0"/>
                    </a:lnTo>
                    <a:lnTo>
                      <a:pt x="11" y="1"/>
                    </a:lnTo>
                    <a:lnTo>
                      <a:pt x="29" y="5"/>
                    </a:lnTo>
                    <a:lnTo>
                      <a:pt x="76" y="20"/>
                    </a:lnTo>
                    <a:lnTo>
                      <a:pt x="127" y="35"/>
                    </a:lnTo>
                    <a:lnTo>
                      <a:pt x="181" y="50"/>
                    </a:lnTo>
                    <a:lnTo>
                      <a:pt x="236" y="65"/>
                    </a:lnTo>
                    <a:lnTo>
                      <a:pt x="288" y="79"/>
                    </a:lnTo>
                    <a:lnTo>
                      <a:pt x="337" y="90"/>
                    </a:lnTo>
                    <a:lnTo>
                      <a:pt x="361" y="93"/>
                    </a:lnTo>
                    <a:lnTo>
                      <a:pt x="382" y="97"/>
                    </a:lnTo>
                    <a:lnTo>
                      <a:pt x="402" y="98"/>
                    </a:lnTo>
                    <a:lnTo>
                      <a:pt x="419" y="100"/>
                    </a:lnTo>
                    <a:lnTo>
                      <a:pt x="435" y="100"/>
                    </a:lnTo>
                    <a:lnTo>
                      <a:pt x="450" y="100"/>
                    </a:lnTo>
                    <a:lnTo>
                      <a:pt x="463" y="98"/>
                    </a:lnTo>
                    <a:lnTo>
                      <a:pt x="475" y="96"/>
                    </a:lnTo>
                    <a:lnTo>
                      <a:pt x="497" y="91"/>
                    </a:lnTo>
                    <a:lnTo>
                      <a:pt x="515" y="84"/>
                    </a:lnTo>
                    <a:lnTo>
                      <a:pt x="530" y="77"/>
                    </a:lnTo>
                    <a:lnTo>
                      <a:pt x="543" y="71"/>
                    </a:lnTo>
                    <a:lnTo>
                      <a:pt x="553" y="66"/>
                    </a:lnTo>
                    <a:lnTo>
                      <a:pt x="563" y="65"/>
                    </a:lnTo>
                    <a:lnTo>
                      <a:pt x="565" y="65"/>
                    </a:lnTo>
                    <a:lnTo>
                      <a:pt x="566" y="66"/>
                    </a:lnTo>
                    <a:lnTo>
                      <a:pt x="569" y="69"/>
                    </a:lnTo>
                    <a:lnTo>
                      <a:pt x="570" y="72"/>
                    </a:lnTo>
                    <a:lnTo>
                      <a:pt x="574" y="80"/>
                    </a:lnTo>
                    <a:lnTo>
                      <a:pt x="576" y="90"/>
                    </a:lnTo>
                    <a:lnTo>
                      <a:pt x="580" y="116"/>
                    </a:lnTo>
                    <a:lnTo>
                      <a:pt x="581" y="146"/>
                    </a:lnTo>
                    <a:lnTo>
                      <a:pt x="583" y="202"/>
                    </a:lnTo>
                    <a:lnTo>
                      <a:pt x="583" y="228"/>
                    </a:lnTo>
                    <a:close/>
                  </a:path>
                </a:pathLst>
              </a:custGeom>
              <a:solidFill>
                <a:srgbClr val="DFDDC9"/>
              </a:solidFill>
              <a:ln w="9525">
                <a:noFill/>
                <a:round/>
                <a:headEnd/>
                <a:tailEnd/>
              </a:ln>
            </p:spPr>
            <p:txBody>
              <a:bodyPr/>
              <a:lstStyle/>
              <a:p>
                <a:endParaRPr lang="en-US"/>
              </a:p>
            </p:txBody>
          </p:sp>
          <p:sp>
            <p:nvSpPr>
              <p:cNvPr id="1625" name="Freeform 174"/>
              <p:cNvSpPr>
                <a:spLocks/>
              </p:cNvSpPr>
              <p:nvPr/>
            </p:nvSpPr>
            <p:spPr bwMode="auto">
              <a:xfrm>
                <a:off x="1276" y="2092"/>
                <a:ext cx="293" cy="78"/>
              </a:xfrm>
              <a:custGeom>
                <a:avLst/>
                <a:gdLst>
                  <a:gd name="T0" fmla="*/ 1385 w 1466"/>
                  <a:gd name="T1" fmla="*/ 3 h 392"/>
                  <a:gd name="T2" fmla="*/ 1309 w 1466"/>
                  <a:gd name="T3" fmla="*/ 4 h 392"/>
                  <a:gd name="T4" fmla="*/ 1205 w 1466"/>
                  <a:gd name="T5" fmla="*/ 6 h 392"/>
                  <a:gd name="T6" fmla="*/ 1083 w 1466"/>
                  <a:gd name="T7" fmla="*/ 9 h 392"/>
                  <a:gd name="T8" fmla="*/ 947 w 1466"/>
                  <a:gd name="T9" fmla="*/ 14 h 392"/>
                  <a:gd name="T10" fmla="*/ 806 w 1466"/>
                  <a:gd name="T11" fmla="*/ 22 h 392"/>
                  <a:gd name="T12" fmla="*/ 667 w 1466"/>
                  <a:gd name="T13" fmla="*/ 36 h 392"/>
                  <a:gd name="T14" fmla="*/ 570 w 1466"/>
                  <a:gd name="T15" fmla="*/ 51 h 392"/>
                  <a:gd name="T16" fmla="*/ 509 w 1466"/>
                  <a:gd name="T17" fmla="*/ 64 h 392"/>
                  <a:gd name="T18" fmla="*/ 376 w 1466"/>
                  <a:gd name="T19" fmla="*/ 96 h 392"/>
                  <a:gd name="T20" fmla="*/ 243 w 1466"/>
                  <a:gd name="T21" fmla="*/ 132 h 392"/>
                  <a:gd name="T22" fmla="*/ 169 w 1466"/>
                  <a:gd name="T23" fmla="*/ 155 h 392"/>
                  <a:gd name="T24" fmla="*/ 109 w 1466"/>
                  <a:gd name="T25" fmla="*/ 177 h 392"/>
                  <a:gd name="T26" fmla="*/ 62 w 1466"/>
                  <a:gd name="T27" fmla="*/ 200 h 392"/>
                  <a:gd name="T28" fmla="*/ 36 w 1466"/>
                  <a:gd name="T29" fmla="*/ 217 h 392"/>
                  <a:gd name="T30" fmla="*/ 22 w 1466"/>
                  <a:gd name="T31" fmla="*/ 230 h 392"/>
                  <a:gd name="T32" fmla="*/ 13 w 1466"/>
                  <a:gd name="T33" fmla="*/ 242 h 392"/>
                  <a:gd name="T34" fmla="*/ 7 w 1466"/>
                  <a:gd name="T35" fmla="*/ 256 h 392"/>
                  <a:gd name="T36" fmla="*/ 2 w 1466"/>
                  <a:gd name="T37" fmla="*/ 296 h 392"/>
                  <a:gd name="T38" fmla="*/ 0 w 1466"/>
                  <a:gd name="T39" fmla="*/ 328 h 392"/>
                  <a:gd name="T40" fmla="*/ 2 w 1466"/>
                  <a:gd name="T41" fmla="*/ 341 h 392"/>
                  <a:gd name="T42" fmla="*/ 6 w 1466"/>
                  <a:gd name="T43" fmla="*/ 349 h 392"/>
                  <a:gd name="T44" fmla="*/ 13 w 1466"/>
                  <a:gd name="T45" fmla="*/ 356 h 392"/>
                  <a:gd name="T46" fmla="*/ 31 w 1466"/>
                  <a:gd name="T47" fmla="*/ 366 h 392"/>
                  <a:gd name="T48" fmla="*/ 51 w 1466"/>
                  <a:gd name="T49" fmla="*/ 379 h 392"/>
                  <a:gd name="T50" fmla="*/ 66 w 1466"/>
                  <a:gd name="T51" fmla="*/ 384 h 392"/>
                  <a:gd name="T52" fmla="*/ 98 w 1466"/>
                  <a:gd name="T53" fmla="*/ 389 h 392"/>
                  <a:gd name="T54" fmla="*/ 158 w 1466"/>
                  <a:gd name="T55" fmla="*/ 392 h 392"/>
                  <a:gd name="T56" fmla="*/ 230 w 1466"/>
                  <a:gd name="T57" fmla="*/ 391 h 392"/>
                  <a:gd name="T58" fmla="*/ 354 w 1466"/>
                  <a:gd name="T59" fmla="*/ 384 h 392"/>
                  <a:gd name="T60" fmla="*/ 516 w 1466"/>
                  <a:gd name="T61" fmla="*/ 374 h 392"/>
                  <a:gd name="T62" fmla="*/ 619 w 1466"/>
                  <a:gd name="T63" fmla="*/ 369 h 392"/>
                  <a:gd name="T64" fmla="*/ 713 w 1466"/>
                  <a:gd name="T65" fmla="*/ 358 h 392"/>
                  <a:gd name="T66" fmla="*/ 901 w 1466"/>
                  <a:gd name="T67" fmla="*/ 331 h 392"/>
                  <a:gd name="T68" fmla="*/ 1105 w 1466"/>
                  <a:gd name="T69" fmla="*/ 295 h 392"/>
                  <a:gd name="T70" fmla="*/ 1234 w 1466"/>
                  <a:gd name="T71" fmla="*/ 268 h 392"/>
                  <a:gd name="T72" fmla="*/ 1345 w 1466"/>
                  <a:gd name="T73" fmla="*/ 243 h 392"/>
                  <a:gd name="T74" fmla="*/ 1423 w 1466"/>
                  <a:gd name="T75" fmla="*/ 222 h 392"/>
                  <a:gd name="T76" fmla="*/ 1453 w 1466"/>
                  <a:gd name="T77" fmla="*/ 211 h 392"/>
                  <a:gd name="T78" fmla="*/ 1461 w 1466"/>
                  <a:gd name="T79" fmla="*/ 203 h 392"/>
                  <a:gd name="T80" fmla="*/ 1465 w 1466"/>
                  <a:gd name="T81" fmla="*/ 192 h 392"/>
                  <a:gd name="T82" fmla="*/ 1466 w 1466"/>
                  <a:gd name="T83" fmla="*/ 180 h 392"/>
                  <a:gd name="T84" fmla="*/ 1463 w 1466"/>
                  <a:gd name="T85" fmla="*/ 155 h 392"/>
                  <a:gd name="T86" fmla="*/ 1456 w 1466"/>
                  <a:gd name="T87" fmla="*/ 119 h 392"/>
                  <a:gd name="T88" fmla="*/ 1436 w 1466"/>
                  <a:gd name="T89" fmla="*/ 62 h 392"/>
                  <a:gd name="T90" fmla="*/ 1413 w 1466"/>
                  <a:gd name="T91" fmla="*/ 9 h 3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66"/>
                  <a:gd name="T139" fmla="*/ 0 h 392"/>
                  <a:gd name="T140" fmla="*/ 1466 w 1466"/>
                  <a:gd name="T141" fmla="*/ 392 h 3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66" h="392">
                    <a:moveTo>
                      <a:pt x="1410" y="0"/>
                    </a:moveTo>
                    <a:lnTo>
                      <a:pt x="1385" y="3"/>
                    </a:lnTo>
                    <a:lnTo>
                      <a:pt x="1351" y="4"/>
                    </a:lnTo>
                    <a:lnTo>
                      <a:pt x="1309" y="4"/>
                    </a:lnTo>
                    <a:lnTo>
                      <a:pt x="1260" y="5"/>
                    </a:lnTo>
                    <a:lnTo>
                      <a:pt x="1205" y="6"/>
                    </a:lnTo>
                    <a:lnTo>
                      <a:pt x="1146" y="8"/>
                    </a:lnTo>
                    <a:lnTo>
                      <a:pt x="1083" y="9"/>
                    </a:lnTo>
                    <a:lnTo>
                      <a:pt x="1015" y="11"/>
                    </a:lnTo>
                    <a:lnTo>
                      <a:pt x="947" y="14"/>
                    </a:lnTo>
                    <a:lnTo>
                      <a:pt x="876" y="17"/>
                    </a:lnTo>
                    <a:lnTo>
                      <a:pt x="806" y="22"/>
                    </a:lnTo>
                    <a:lnTo>
                      <a:pt x="736" y="29"/>
                    </a:lnTo>
                    <a:lnTo>
                      <a:pt x="667" y="36"/>
                    </a:lnTo>
                    <a:lnTo>
                      <a:pt x="601" y="46"/>
                    </a:lnTo>
                    <a:lnTo>
                      <a:pt x="570" y="51"/>
                    </a:lnTo>
                    <a:lnTo>
                      <a:pt x="539" y="57"/>
                    </a:lnTo>
                    <a:lnTo>
                      <a:pt x="509" y="64"/>
                    </a:lnTo>
                    <a:lnTo>
                      <a:pt x="480" y="70"/>
                    </a:lnTo>
                    <a:lnTo>
                      <a:pt x="376" y="96"/>
                    </a:lnTo>
                    <a:lnTo>
                      <a:pt x="285" y="121"/>
                    </a:lnTo>
                    <a:lnTo>
                      <a:pt x="243" y="132"/>
                    </a:lnTo>
                    <a:lnTo>
                      <a:pt x="206" y="144"/>
                    </a:lnTo>
                    <a:lnTo>
                      <a:pt x="169" y="155"/>
                    </a:lnTo>
                    <a:lnTo>
                      <a:pt x="138" y="166"/>
                    </a:lnTo>
                    <a:lnTo>
                      <a:pt x="109" y="177"/>
                    </a:lnTo>
                    <a:lnTo>
                      <a:pt x="83" y="188"/>
                    </a:lnTo>
                    <a:lnTo>
                      <a:pt x="62" y="200"/>
                    </a:lnTo>
                    <a:lnTo>
                      <a:pt x="43" y="211"/>
                    </a:lnTo>
                    <a:lnTo>
                      <a:pt x="36" y="217"/>
                    </a:lnTo>
                    <a:lnTo>
                      <a:pt x="28" y="223"/>
                    </a:lnTo>
                    <a:lnTo>
                      <a:pt x="22" y="230"/>
                    </a:lnTo>
                    <a:lnTo>
                      <a:pt x="17" y="236"/>
                    </a:lnTo>
                    <a:lnTo>
                      <a:pt x="13" y="242"/>
                    </a:lnTo>
                    <a:lnTo>
                      <a:pt x="10" y="248"/>
                    </a:lnTo>
                    <a:lnTo>
                      <a:pt x="7" y="256"/>
                    </a:lnTo>
                    <a:lnTo>
                      <a:pt x="6" y="262"/>
                    </a:lnTo>
                    <a:lnTo>
                      <a:pt x="2" y="296"/>
                    </a:lnTo>
                    <a:lnTo>
                      <a:pt x="0" y="320"/>
                    </a:lnTo>
                    <a:lnTo>
                      <a:pt x="0" y="328"/>
                    </a:lnTo>
                    <a:lnTo>
                      <a:pt x="1" y="335"/>
                    </a:lnTo>
                    <a:lnTo>
                      <a:pt x="2" y="341"/>
                    </a:lnTo>
                    <a:lnTo>
                      <a:pt x="3" y="346"/>
                    </a:lnTo>
                    <a:lnTo>
                      <a:pt x="6" y="349"/>
                    </a:lnTo>
                    <a:lnTo>
                      <a:pt x="10" y="352"/>
                    </a:lnTo>
                    <a:lnTo>
                      <a:pt x="13" y="356"/>
                    </a:lnTo>
                    <a:lnTo>
                      <a:pt x="18" y="358"/>
                    </a:lnTo>
                    <a:lnTo>
                      <a:pt x="31" y="366"/>
                    </a:lnTo>
                    <a:lnTo>
                      <a:pt x="46" y="376"/>
                    </a:lnTo>
                    <a:lnTo>
                      <a:pt x="51" y="379"/>
                    </a:lnTo>
                    <a:lnTo>
                      <a:pt x="57" y="382"/>
                    </a:lnTo>
                    <a:lnTo>
                      <a:pt x="66" y="384"/>
                    </a:lnTo>
                    <a:lnTo>
                      <a:pt x="75" y="386"/>
                    </a:lnTo>
                    <a:lnTo>
                      <a:pt x="98" y="389"/>
                    </a:lnTo>
                    <a:lnTo>
                      <a:pt x="126" y="391"/>
                    </a:lnTo>
                    <a:lnTo>
                      <a:pt x="158" y="392"/>
                    </a:lnTo>
                    <a:lnTo>
                      <a:pt x="193" y="391"/>
                    </a:lnTo>
                    <a:lnTo>
                      <a:pt x="230" y="391"/>
                    </a:lnTo>
                    <a:lnTo>
                      <a:pt x="270" y="388"/>
                    </a:lnTo>
                    <a:lnTo>
                      <a:pt x="354" y="384"/>
                    </a:lnTo>
                    <a:lnTo>
                      <a:pt x="438" y="379"/>
                    </a:lnTo>
                    <a:lnTo>
                      <a:pt x="516" y="374"/>
                    </a:lnTo>
                    <a:lnTo>
                      <a:pt x="585" y="371"/>
                    </a:lnTo>
                    <a:lnTo>
                      <a:pt x="619" y="369"/>
                    </a:lnTo>
                    <a:lnTo>
                      <a:pt x="662" y="364"/>
                    </a:lnTo>
                    <a:lnTo>
                      <a:pt x="713" y="358"/>
                    </a:lnTo>
                    <a:lnTo>
                      <a:pt x="772" y="351"/>
                    </a:lnTo>
                    <a:lnTo>
                      <a:pt x="901" y="331"/>
                    </a:lnTo>
                    <a:lnTo>
                      <a:pt x="1037" y="307"/>
                    </a:lnTo>
                    <a:lnTo>
                      <a:pt x="1105" y="295"/>
                    </a:lnTo>
                    <a:lnTo>
                      <a:pt x="1171" y="281"/>
                    </a:lnTo>
                    <a:lnTo>
                      <a:pt x="1234" y="268"/>
                    </a:lnTo>
                    <a:lnTo>
                      <a:pt x="1292" y="256"/>
                    </a:lnTo>
                    <a:lnTo>
                      <a:pt x="1345" y="243"/>
                    </a:lnTo>
                    <a:lnTo>
                      <a:pt x="1388" y="232"/>
                    </a:lnTo>
                    <a:lnTo>
                      <a:pt x="1423" y="222"/>
                    </a:lnTo>
                    <a:lnTo>
                      <a:pt x="1448" y="213"/>
                    </a:lnTo>
                    <a:lnTo>
                      <a:pt x="1453" y="211"/>
                    </a:lnTo>
                    <a:lnTo>
                      <a:pt x="1457" y="207"/>
                    </a:lnTo>
                    <a:lnTo>
                      <a:pt x="1461" y="203"/>
                    </a:lnTo>
                    <a:lnTo>
                      <a:pt x="1463" y="198"/>
                    </a:lnTo>
                    <a:lnTo>
                      <a:pt x="1465" y="192"/>
                    </a:lnTo>
                    <a:lnTo>
                      <a:pt x="1466" y="186"/>
                    </a:lnTo>
                    <a:lnTo>
                      <a:pt x="1466" y="180"/>
                    </a:lnTo>
                    <a:lnTo>
                      <a:pt x="1466" y="171"/>
                    </a:lnTo>
                    <a:lnTo>
                      <a:pt x="1463" y="155"/>
                    </a:lnTo>
                    <a:lnTo>
                      <a:pt x="1461" y="137"/>
                    </a:lnTo>
                    <a:lnTo>
                      <a:pt x="1456" y="119"/>
                    </a:lnTo>
                    <a:lnTo>
                      <a:pt x="1450" y="100"/>
                    </a:lnTo>
                    <a:lnTo>
                      <a:pt x="1436" y="62"/>
                    </a:lnTo>
                    <a:lnTo>
                      <a:pt x="1423" y="31"/>
                    </a:lnTo>
                    <a:lnTo>
                      <a:pt x="1413" y="9"/>
                    </a:lnTo>
                    <a:lnTo>
                      <a:pt x="1410" y="0"/>
                    </a:lnTo>
                    <a:close/>
                  </a:path>
                </a:pathLst>
              </a:custGeom>
              <a:solidFill>
                <a:srgbClr val="FFFEF1"/>
              </a:solidFill>
              <a:ln w="9525">
                <a:noFill/>
                <a:round/>
                <a:headEnd/>
                <a:tailEnd/>
              </a:ln>
            </p:spPr>
            <p:txBody>
              <a:bodyPr/>
              <a:lstStyle/>
              <a:p>
                <a:endParaRPr lang="en-US"/>
              </a:p>
            </p:txBody>
          </p:sp>
          <p:sp>
            <p:nvSpPr>
              <p:cNvPr id="1626" name="Freeform 175"/>
              <p:cNvSpPr>
                <a:spLocks/>
              </p:cNvSpPr>
              <p:nvPr/>
            </p:nvSpPr>
            <p:spPr bwMode="auto">
              <a:xfrm>
                <a:off x="1276" y="2092"/>
                <a:ext cx="293" cy="78"/>
              </a:xfrm>
              <a:custGeom>
                <a:avLst/>
                <a:gdLst>
                  <a:gd name="T0" fmla="*/ 1385 w 1466"/>
                  <a:gd name="T1" fmla="*/ 3 h 392"/>
                  <a:gd name="T2" fmla="*/ 1309 w 1466"/>
                  <a:gd name="T3" fmla="*/ 4 h 392"/>
                  <a:gd name="T4" fmla="*/ 1205 w 1466"/>
                  <a:gd name="T5" fmla="*/ 6 h 392"/>
                  <a:gd name="T6" fmla="*/ 1083 w 1466"/>
                  <a:gd name="T7" fmla="*/ 9 h 392"/>
                  <a:gd name="T8" fmla="*/ 947 w 1466"/>
                  <a:gd name="T9" fmla="*/ 14 h 392"/>
                  <a:gd name="T10" fmla="*/ 806 w 1466"/>
                  <a:gd name="T11" fmla="*/ 22 h 392"/>
                  <a:gd name="T12" fmla="*/ 667 w 1466"/>
                  <a:gd name="T13" fmla="*/ 36 h 392"/>
                  <a:gd name="T14" fmla="*/ 570 w 1466"/>
                  <a:gd name="T15" fmla="*/ 51 h 392"/>
                  <a:gd name="T16" fmla="*/ 509 w 1466"/>
                  <a:gd name="T17" fmla="*/ 64 h 392"/>
                  <a:gd name="T18" fmla="*/ 376 w 1466"/>
                  <a:gd name="T19" fmla="*/ 96 h 392"/>
                  <a:gd name="T20" fmla="*/ 243 w 1466"/>
                  <a:gd name="T21" fmla="*/ 132 h 392"/>
                  <a:gd name="T22" fmla="*/ 169 w 1466"/>
                  <a:gd name="T23" fmla="*/ 155 h 392"/>
                  <a:gd name="T24" fmla="*/ 109 w 1466"/>
                  <a:gd name="T25" fmla="*/ 177 h 392"/>
                  <a:gd name="T26" fmla="*/ 62 w 1466"/>
                  <a:gd name="T27" fmla="*/ 200 h 392"/>
                  <a:gd name="T28" fmla="*/ 36 w 1466"/>
                  <a:gd name="T29" fmla="*/ 217 h 392"/>
                  <a:gd name="T30" fmla="*/ 22 w 1466"/>
                  <a:gd name="T31" fmla="*/ 230 h 392"/>
                  <a:gd name="T32" fmla="*/ 13 w 1466"/>
                  <a:gd name="T33" fmla="*/ 242 h 392"/>
                  <a:gd name="T34" fmla="*/ 7 w 1466"/>
                  <a:gd name="T35" fmla="*/ 256 h 392"/>
                  <a:gd name="T36" fmla="*/ 2 w 1466"/>
                  <a:gd name="T37" fmla="*/ 296 h 392"/>
                  <a:gd name="T38" fmla="*/ 0 w 1466"/>
                  <a:gd name="T39" fmla="*/ 328 h 392"/>
                  <a:gd name="T40" fmla="*/ 2 w 1466"/>
                  <a:gd name="T41" fmla="*/ 341 h 392"/>
                  <a:gd name="T42" fmla="*/ 6 w 1466"/>
                  <a:gd name="T43" fmla="*/ 349 h 392"/>
                  <a:gd name="T44" fmla="*/ 13 w 1466"/>
                  <a:gd name="T45" fmla="*/ 356 h 392"/>
                  <a:gd name="T46" fmla="*/ 31 w 1466"/>
                  <a:gd name="T47" fmla="*/ 366 h 392"/>
                  <a:gd name="T48" fmla="*/ 51 w 1466"/>
                  <a:gd name="T49" fmla="*/ 379 h 392"/>
                  <a:gd name="T50" fmla="*/ 66 w 1466"/>
                  <a:gd name="T51" fmla="*/ 384 h 392"/>
                  <a:gd name="T52" fmla="*/ 98 w 1466"/>
                  <a:gd name="T53" fmla="*/ 389 h 392"/>
                  <a:gd name="T54" fmla="*/ 158 w 1466"/>
                  <a:gd name="T55" fmla="*/ 392 h 392"/>
                  <a:gd name="T56" fmla="*/ 230 w 1466"/>
                  <a:gd name="T57" fmla="*/ 391 h 392"/>
                  <a:gd name="T58" fmla="*/ 354 w 1466"/>
                  <a:gd name="T59" fmla="*/ 384 h 392"/>
                  <a:gd name="T60" fmla="*/ 516 w 1466"/>
                  <a:gd name="T61" fmla="*/ 374 h 392"/>
                  <a:gd name="T62" fmla="*/ 619 w 1466"/>
                  <a:gd name="T63" fmla="*/ 369 h 392"/>
                  <a:gd name="T64" fmla="*/ 713 w 1466"/>
                  <a:gd name="T65" fmla="*/ 358 h 392"/>
                  <a:gd name="T66" fmla="*/ 901 w 1466"/>
                  <a:gd name="T67" fmla="*/ 331 h 392"/>
                  <a:gd name="T68" fmla="*/ 1105 w 1466"/>
                  <a:gd name="T69" fmla="*/ 295 h 392"/>
                  <a:gd name="T70" fmla="*/ 1234 w 1466"/>
                  <a:gd name="T71" fmla="*/ 268 h 392"/>
                  <a:gd name="T72" fmla="*/ 1345 w 1466"/>
                  <a:gd name="T73" fmla="*/ 243 h 392"/>
                  <a:gd name="T74" fmla="*/ 1423 w 1466"/>
                  <a:gd name="T75" fmla="*/ 222 h 392"/>
                  <a:gd name="T76" fmla="*/ 1453 w 1466"/>
                  <a:gd name="T77" fmla="*/ 211 h 392"/>
                  <a:gd name="T78" fmla="*/ 1461 w 1466"/>
                  <a:gd name="T79" fmla="*/ 203 h 392"/>
                  <a:gd name="T80" fmla="*/ 1465 w 1466"/>
                  <a:gd name="T81" fmla="*/ 192 h 392"/>
                  <a:gd name="T82" fmla="*/ 1466 w 1466"/>
                  <a:gd name="T83" fmla="*/ 180 h 392"/>
                  <a:gd name="T84" fmla="*/ 1463 w 1466"/>
                  <a:gd name="T85" fmla="*/ 155 h 392"/>
                  <a:gd name="T86" fmla="*/ 1456 w 1466"/>
                  <a:gd name="T87" fmla="*/ 119 h 392"/>
                  <a:gd name="T88" fmla="*/ 1436 w 1466"/>
                  <a:gd name="T89" fmla="*/ 62 h 392"/>
                  <a:gd name="T90" fmla="*/ 1413 w 1466"/>
                  <a:gd name="T91" fmla="*/ 9 h 3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66"/>
                  <a:gd name="T139" fmla="*/ 0 h 392"/>
                  <a:gd name="T140" fmla="*/ 1466 w 1466"/>
                  <a:gd name="T141" fmla="*/ 392 h 3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66" h="392">
                    <a:moveTo>
                      <a:pt x="1410" y="0"/>
                    </a:moveTo>
                    <a:lnTo>
                      <a:pt x="1385" y="3"/>
                    </a:lnTo>
                    <a:lnTo>
                      <a:pt x="1351" y="4"/>
                    </a:lnTo>
                    <a:lnTo>
                      <a:pt x="1309" y="4"/>
                    </a:lnTo>
                    <a:lnTo>
                      <a:pt x="1260" y="5"/>
                    </a:lnTo>
                    <a:lnTo>
                      <a:pt x="1205" y="6"/>
                    </a:lnTo>
                    <a:lnTo>
                      <a:pt x="1146" y="8"/>
                    </a:lnTo>
                    <a:lnTo>
                      <a:pt x="1083" y="9"/>
                    </a:lnTo>
                    <a:lnTo>
                      <a:pt x="1015" y="11"/>
                    </a:lnTo>
                    <a:lnTo>
                      <a:pt x="947" y="14"/>
                    </a:lnTo>
                    <a:lnTo>
                      <a:pt x="876" y="17"/>
                    </a:lnTo>
                    <a:lnTo>
                      <a:pt x="806" y="22"/>
                    </a:lnTo>
                    <a:lnTo>
                      <a:pt x="736" y="29"/>
                    </a:lnTo>
                    <a:lnTo>
                      <a:pt x="667" y="36"/>
                    </a:lnTo>
                    <a:lnTo>
                      <a:pt x="601" y="46"/>
                    </a:lnTo>
                    <a:lnTo>
                      <a:pt x="570" y="51"/>
                    </a:lnTo>
                    <a:lnTo>
                      <a:pt x="539" y="57"/>
                    </a:lnTo>
                    <a:lnTo>
                      <a:pt x="509" y="64"/>
                    </a:lnTo>
                    <a:lnTo>
                      <a:pt x="480" y="70"/>
                    </a:lnTo>
                    <a:lnTo>
                      <a:pt x="376" y="96"/>
                    </a:lnTo>
                    <a:lnTo>
                      <a:pt x="285" y="121"/>
                    </a:lnTo>
                    <a:lnTo>
                      <a:pt x="243" y="132"/>
                    </a:lnTo>
                    <a:lnTo>
                      <a:pt x="206" y="144"/>
                    </a:lnTo>
                    <a:lnTo>
                      <a:pt x="169" y="155"/>
                    </a:lnTo>
                    <a:lnTo>
                      <a:pt x="138" y="166"/>
                    </a:lnTo>
                    <a:lnTo>
                      <a:pt x="109" y="177"/>
                    </a:lnTo>
                    <a:lnTo>
                      <a:pt x="83" y="188"/>
                    </a:lnTo>
                    <a:lnTo>
                      <a:pt x="62" y="200"/>
                    </a:lnTo>
                    <a:lnTo>
                      <a:pt x="43" y="211"/>
                    </a:lnTo>
                    <a:lnTo>
                      <a:pt x="36" y="217"/>
                    </a:lnTo>
                    <a:lnTo>
                      <a:pt x="28" y="223"/>
                    </a:lnTo>
                    <a:lnTo>
                      <a:pt x="22" y="230"/>
                    </a:lnTo>
                    <a:lnTo>
                      <a:pt x="17" y="236"/>
                    </a:lnTo>
                    <a:lnTo>
                      <a:pt x="13" y="242"/>
                    </a:lnTo>
                    <a:lnTo>
                      <a:pt x="10" y="248"/>
                    </a:lnTo>
                    <a:lnTo>
                      <a:pt x="7" y="256"/>
                    </a:lnTo>
                    <a:lnTo>
                      <a:pt x="6" y="262"/>
                    </a:lnTo>
                    <a:lnTo>
                      <a:pt x="2" y="296"/>
                    </a:lnTo>
                    <a:lnTo>
                      <a:pt x="0" y="320"/>
                    </a:lnTo>
                    <a:lnTo>
                      <a:pt x="0" y="328"/>
                    </a:lnTo>
                    <a:lnTo>
                      <a:pt x="1" y="335"/>
                    </a:lnTo>
                    <a:lnTo>
                      <a:pt x="2" y="341"/>
                    </a:lnTo>
                    <a:lnTo>
                      <a:pt x="3" y="346"/>
                    </a:lnTo>
                    <a:lnTo>
                      <a:pt x="6" y="349"/>
                    </a:lnTo>
                    <a:lnTo>
                      <a:pt x="10" y="352"/>
                    </a:lnTo>
                    <a:lnTo>
                      <a:pt x="13" y="356"/>
                    </a:lnTo>
                    <a:lnTo>
                      <a:pt x="18" y="358"/>
                    </a:lnTo>
                    <a:lnTo>
                      <a:pt x="31" y="366"/>
                    </a:lnTo>
                    <a:lnTo>
                      <a:pt x="46" y="376"/>
                    </a:lnTo>
                    <a:lnTo>
                      <a:pt x="51" y="379"/>
                    </a:lnTo>
                    <a:lnTo>
                      <a:pt x="57" y="382"/>
                    </a:lnTo>
                    <a:lnTo>
                      <a:pt x="66" y="384"/>
                    </a:lnTo>
                    <a:lnTo>
                      <a:pt x="75" y="386"/>
                    </a:lnTo>
                    <a:lnTo>
                      <a:pt x="98" y="389"/>
                    </a:lnTo>
                    <a:lnTo>
                      <a:pt x="126" y="391"/>
                    </a:lnTo>
                    <a:lnTo>
                      <a:pt x="158" y="392"/>
                    </a:lnTo>
                    <a:lnTo>
                      <a:pt x="193" y="391"/>
                    </a:lnTo>
                    <a:lnTo>
                      <a:pt x="230" y="391"/>
                    </a:lnTo>
                    <a:lnTo>
                      <a:pt x="270" y="388"/>
                    </a:lnTo>
                    <a:lnTo>
                      <a:pt x="354" y="384"/>
                    </a:lnTo>
                    <a:lnTo>
                      <a:pt x="438" y="379"/>
                    </a:lnTo>
                    <a:lnTo>
                      <a:pt x="516" y="374"/>
                    </a:lnTo>
                    <a:lnTo>
                      <a:pt x="585" y="371"/>
                    </a:lnTo>
                    <a:lnTo>
                      <a:pt x="619" y="369"/>
                    </a:lnTo>
                    <a:lnTo>
                      <a:pt x="662" y="364"/>
                    </a:lnTo>
                    <a:lnTo>
                      <a:pt x="713" y="358"/>
                    </a:lnTo>
                    <a:lnTo>
                      <a:pt x="772" y="351"/>
                    </a:lnTo>
                    <a:lnTo>
                      <a:pt x="901" y="331"/>
                    </a:lnTo>
                    <a:lnTo>
                      <a:pt x="1037" y="307"/>
                    </a:lnTo>
                    <a:lnTo>
                      <a:pt x="1105" y="295"/>
                    </a:lnTo>
                    <a:lnTo>
                      <a:pt x="1171" y="281"/>
                    </a:lnTo>
                    <a:lnTo>
                      <a:pt x="1234" y="268"/>
                    </a:lnTo>
                    <a:lnTo>
                      <a:pt x="1292" y="256"/>
                    </a:lnTo>
                    <a:lnTo>
                      <a:pt x="1345" y="243"/>
                    </a:lnTo>
                    <a:lnTo>
                      <a:pt x="1388" y="232"/>
                    </a:lnTo>
                    <a:lnTo>
                      <a:pt x="1423" y="222"/>
                    </a:lnTo>
                    <a:lnTo>
                      <a:pt x="1448" y="213"/>
                    </a:lnTo>
                    <a:lnTo>
                      <a:pt x="1453" y="211"/>
                    </a:lnTo>
                    <a:lnTo>
                      <a:pt x="1457" y="207"/>
                    </a:lnTo>
                    <a:lnTo>
                      <a:pt x="1461" y="203"/>
                    </a:lnTo>
                    <a:lnTo>
                      <a:pt x="1463" y="198"/>
                    </a:lnTo>
                    <a:lnTo>
                      <a:pt x="1465" y="192"/>
                    </a:lnTo>
                    <a:lnTo>
                      <a:pt x="1466" y="186"/>
                    </a:lnTo>
                    <a:lnTo>
                      <a:pt x="1466" y="180"/>
                    </a:lnTo>
                    <a:lnTo>
                      <a:pt x="1466" y="171"/>
                    </a:lnTo>
                    <a:lnTo>
                      <a:pt x="1463" y="155"/>
                    </a:lnTo>
                    <a:lnTo>
                      <a:pt x="1461" y="137"/>
                    </a:lnTo>
                    <a:lnTo>
                      <a:pt x="1456" y="119"/>
                    </a:lnTo>
                    <a:lnTo>
                      <a:pt x="1450" y="100"/>
                    </a:lnTo>
                    <a:lnTo>
                      <a:pt x="1436" y="62"/>
                    </a:lnTo>
                    <a:lnTo>
                      <a:pt x="1423" y="31"/>
                    </a:lnTo>
                    <a:lnTo>
                      <a:pt x="1413" y="9"/>
                    </a:lnTo>
                    <a:lnTo>
                      <a:pt x="1410" y="0"/>
                    </a:lnTo>
                    <a:close/>
                  </a:path>
                </a:pathLst>
              </a:custGeom>
              <a:noFill/>
              <a:ln w="3175">
                <a:solidFill>
                  <a:srgbClr val="1F1A17"/>
                </a:solidFill>
                <a:round/>
                <a:headEnd/>
                <a:tailEnd/>
              </a:ln>
            </p:spPr>
            <p:txBody>
              <a:bodyPr/>
              <a:lstStyle/>
              <a:p>
                <a:endParaRPr lang="en-US"/>
              </a:p>
            </p:txBody>
          </p:sp>
          <p:sp>
            <p:nvSpPr>
              <p:cNvPr id="1627" name="Freeform 176"/>
              <p:cNvSpPr>
                <a:spLocks/>
              </p:cNvSpPr>
              <p:nvPr/>
            </p:nvSpPr>
            <p:spPr bwMode="auto">
              <a:xfrm>
                <a:off x="1442" y="2104"/>
                <a:ext cx="121" cy="18"/>
              </a:xfrm>
              <a:custGeom>
                <a:avLst/>
                <a:gdLst>
                  <a:gd name="T0" fmla="*/ 121 w 607"/>
                  <a:gd name="T1" fmla="*/ 80 h 87"/>
                  <a:gd name="T2" fmla="*/ 176 w 607"/>
                  <a:gd name="T3" fmla="*/ 76 h 87"/>
                  <a:gd name="T4" fmla="*/ 241 w 607"/>
                  <a:gd name="T5" fmla="*/ 73 h 87"/>
                  <a:gd name="T6" fmla="*/ 310 w 607"/>
                  <a:gd name="T7" fmla="*/ 71 h 87"/>
                  <a:gd name="T8" fmla="*/ 379 w 607"/>
                  <a:gd name="T9" fmla="*/ 68 h 87"/>
                  <a:gd name="T10" fmla="*/ 445 w 607"/>
                  <a:gd name="T11" fmla="*/ 68 h 87"/>
                  <a:gd name="T12" fmla="*/ 502 w 607"/>
                  <a:gd name="T13" fmla="*/ 70 h 87"/>
                  <a:gd name="T14" fmla="*/ 527 w 607"/>
                  <a:gd name="T15" fmla="*/ 72 h 87"/>
                  <a:gd name="T16" fmla="*/ 549 w 607"/>
                  <a:gd name="T17" fmla="*/ 73 h 87"/>
                  <a:gd name="T18" fmla="*/ 567 w 607"/>
                  <a:gd name="T19" fmla="*/ 77 h 87"/>
                  <a:gd name="T20" fmla="*/ 581 w 607"/>
                  <a:gd name="T21" fmla="*/ 80 h 87"/>
                  <a:gd name="T22" fmla="*/ 591 w 607"/>
                  <a:gd name="T23" fmla="*/ 82 h 87"/>
                  <a:gd name="T24" fmla="*/ 598 w 607"/>
                  <a:gd name="T25" fmla="*/ 83 h 87"/>
                  <a:gd name="T26" fmla="*/ 603 w 607"/>
                  <a:gd name="T27" fmla="*/ 82 h 87"/>
                  <a:gd name="T28" fmla="*/ 606 w 607"/>
                  <a:gd name="T29" fmla="*/ 81 h 87"/>
                  <a:gd name="T30" fmla="*/ 607 w 607"/>
                  <a:gd name="T31" fmla="*/ 77 h 87"/>
                  <a:gd name="T32" fmla="*/ 607 w 607"/>
                  <a:gd name="T33" fmla="*/ 72 h 87"/>
                  <a:gd name="T34" fmla="*/ 606 w 607"/>
                  <a:gd name="T35" fmla="*/ 66 h 87"/>
                  <a:gd name="T36" fmla="*/ 603 w 607"/>
                  <a:gd name="T37" fmla="*/ 60 h 87"/>
                  <a:gd name="T38" fmla="*/ 596 w 607"/>
                  <a:gd name="T39" fmla="*/ 47 h 87"/>
                  <a:gd name="T40" fmla="*/ 587 w 607"/>
                  <a:gd name="T41" fmla="*/ 32 h 87"/>
                  <a:gd name="T42" fmla="*/ 578 w 607"/>
                  <a:gd name="T43" fmla="*/ 20 h 87"/>
                  <a:gd name="T44" fmla="*/ 571 w 607"/>
                  <a:gd name="T45" fmla="*/ 11 h 87"/>
                  <a:gd name="T46" fmla="*/ 566 w 607"/>
                  <a:gd name="T47" fmla="*/ 5 h 87"/>
                  <a:gd name="T48" fmla="*/ 561 w 607"/>
                  <a:gd name="T49" fmla="*/ 1 h 87"/>
                  <a:gd name="T50" fmla="*/ 556 w 607"/>
                  <a:gd name="T51" fmla="*/ 0 h 87"/>
                  <a:gd name="T52" fmla="*/ 551 w 607"/>
                  <a:gd name="T53" fmla="*/ 1 h 87"/>
                  <a:gd name="T54" fmla="*/ 531 w 607"/>
                  <a:gd name="T55" fmla="*/ 8 h 87"/>
                  <a:gd name="T56" fmla="*/ 497 w 607"/>
                  <a:gd name="T57" fmla="*/ 21 h 87"/>
                  <a:gd name="T58" fmla="*/ 475 w 607"/>
                  <a:gd name="T59" fmla="*/ 27 h 87"/>
                  <a:gd name="T60" fmla="*/ 453 w 607"/>
                  <a:gd name="T61" fmla="*/ 33 h 87"/>
                  <a:gd name="T62" fmla="*/ 432 w 607"/>
                  <a:gd name="T63" fmla="*/ 37 h 87"/>
                  <a:gd name="T64" fmla="*/ 412 w 607"/>
                  <a:gd name="T65" fmla="*/ 41 h 87"/>
                  <a:gd name="T66" fmla="*/ 370 w 607"/>
                  <a:gd name="T67" fmla="*/ 46 h 87"/>
                  <a:gd name="T68" fmla="*/ 324 w 607"/>
                  <a:gd name="T69" fmla="*/ 51 h 87"/>
                  <a:gd name="T70" fmla="*/ 300 w 607"/>
                  <a:gd name="T71" fmla="*/ 52 h 87"/>
                  <a:gd name="T72" fmla="*/ 274 w 607"/>
                  <a:gd name="T73" fmla="*/ 55 h 87"/>
                  <a:gd name="T74" fmla="*/ 245 w 607"/>
                  <a:gd name="T75" fmla="*/ 56 h 87"/>
                  <a:gd name="T76" fmla="*/ 218 w 607"/>
                  <a:gd name="T77" fmla="*/ 57 h 87"/>
                  <a:gd name="T78" fmla="*/ 191 w 607"/>
                  <a:gd name="T79" fmla="*/ 60 h 87"/>
                  <a:gd name="T80" fmla="*/ 168 w 607"/>
                  <a:gd name="T81" fmla="*/ 61 h 87"/>
                  <a:gd name="T82" fmla="*/ 146 w 607"/>
                  <a:gd name="T83" fmla="*/ 63 h 87"/>
                  <a:gd name="T84" fmla="*/ 131 w 607"/>
                  <a:gd name="T85" fmla="*/ 65 h 87"/>
                  <a:gd name="T86" fmla="*/ 109 w 607"/>
                  <a:gd name="T87" fmla="*/ 70 h 87"/>
                  <a:gd name="T88" fmla="*/ 77 w 607"/>
                  <a:gd name="T89" fmla="*/ 75 h 87"/>
                  <a:gd name="T90" fmla="*/ 43 w 607"/>
                  <a:gd name="T91" fmla="*/ 80 h 87"/>
                  <a:gd name="T92" fmla="*/ 14 w 607"/>
                  <a:gd name="T93" fmla="*/ 83 h 87"/>
                  <a:gd name="T94" fmla="*/ 5 w 607"/>
                  <a:gd name="T95" fmla="*/ 86 h 87"/>
                  <a:gd name="T96" fmla="*/ 0 w 607"/>
                  <a:gd name="T97" fmla="*/ 87 h 87"/>
                  <a:gd name="T98" fmla="*/ 2 w 607"/>
                  <a:gd name="T99" fmla="*/ 87 h 87"/>
                  <a:gd name="T100" fmla="*/ 8 w 607"/>
                  <a:gd name="T101" fmla="*/ 87 h 87"/>
                  <a:gd name="T102" fmla="*/ 45 w 607"/>
                  <a:gd name="T103" fmla="*/ 86 h 87"/>
                  <a:gd name="T104" fmla="*/ 121 w 607"/>
                  <a:gd name="T105" fmla="*/ 80 h 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7"/>
                  <a:gd name="T160" fmla="*/ 0 h 87"/>
                  <a:gd name="T161" fmla="*/ 607 w 607"/>
                  <a:gd name="T162" fmla="*/ 87 h 8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7" h="87">
                    <a:moveTo>
                      <a:pt x="121" y="80"/>
                    </a:moveTo>
                    <a:lnTo>
                      <a:pt x="176" y="76"/>
                    </a:lnTo>
                    <a:lnTo>
                      <a:pt x="241" y="73"/>
                    </a:lnTo>
                    <a:lnTo>
                      <a:pt x="310" y="71"/>
                    </a:lnTo>
                    <a:lnTo>
                      <a:pt x="379" y="68"/>
                    </a:lnTo>
                    <a:lnTo>
                      <a:pt x="445" y="68"/>
                    </a:lnTo>
                    <a:lnTo>
                      <a:pt x="502" y="70"/>
                    </a:lnTo>
                    <a:lnTo>
                      <a:pt x="527" y="72"/>
                    </a:lnTo>
                    <a:lnTo>
                      <a:pt x="549" y="73"/>
                    </a:lnTo>
                    <a:lnTo>
                      <a:pt x="567" y="77"/>
                    </a:lnTo>
                    <a:lnTo>
                      <a:pt x="581" y="80"/>
                    </a:lnTo>
                    <a:lnTo>
                      <a:pt x="591" y="82"/>
                    </a:lnTo>
                    <a:lnTo>
                      <a:pt x="598" y="83"/>
                    </a:lnTo>
                    <a:lnTo>
                      <a:pt x="603" y="82"/>
                    </a:lnTo>
                    <a:lnTo>
                      <a:pt x="606" y="81"/>
                    </a:lnTo>
                    <a:lnTo>
                      <a:pt x="607" y="77"/>
                    </a:lnTo>
                    <a:lnTo>
                      <a:pt x="607" y="72"/>
                    </a:lnTo>
                    <a:lnTo>
                      <a:pt x="606" y="66"/>
                    </a:lnTo>
                    <a:lnTo>
                      <a:pt x="603" y="60"/>
                    </a:lnTo>
                    <a:lnTo>
                      <a:pt x="596" y="47"/>
                    </a:lnTo>
                    <a:lnTo>
                      <a:pt x="587" y="32"/>
                    </a:lnTo>
                    <a:lnTo>
                      <a:pt x="578" y="20"/>
                    </a:lnTo>
                    <a:lnTo>
                      <a:pt x="571" y="11"/>
                    </a:lnTo>
                    <a:lnTo>
                      <a:pt x="566" y="5"/>
                    </a:lnTo>
                    <a:lnTo>
                      <a:pt x="561" y="1"/>
                    </a:lnTo>
                    <a:lnTo>
                      <a:pt x="556" y="0"/>
                    </a:lnTo>
                    <a:lnTo>
                      <a:pt x="551" y="1"/>
                    </a:lnTo>
                    <a:lnTo>
                      <a:pt x="531" y="8"/>
                    </a:lnTo>
                    <a:lnTo>
                      <a:pt x="497" y="21"/>
                    </a:lnTo>
                    <a:lnTo>
                      <a:pt x="475" y="27"/>
                    </a:lnTo>
                    <a:lnTo>
                      <a:pt x="453" y="33"/>
                    </a:lnTo>
                    <a:lnTo>
                      <a:pt x="432" y="37"/>
                    </a:lnTo>
                    <a:lnTo>
                      <a:pt x="412" y="41"/>
                    </a:lnTo>
                    <a:lnTo>
                      <a:pt x="370" y="46"/>
                    </a:lnTo>
                    <a:lnTo>
                      <a:pt x="324" y="51"/>
                    </a:lnTo>
                    <a:lnTo>
                      <a:pt x="300" y="52"/>
                    </a:lnTo>
                    <a:lnTo>
                      <a:pt x="274" y="55"/>
                    </a:lnTo>
                    <a:lnTo>
                      <a:pt x="245" y="56"/>
                    </a:lnTo>
                    <a:lnTo>
                      <a:pt x="218" y="57"/>
                    </a:lnTo>
                    <a:lnTo>
                      <a:pt x="191" y="60"/>
                    </a:lnTo>
                    <a:lnTo>
                      <a:pt x="168" y="61"/>
                    </a:lnTo>
                    <a:lnTo>
                      <a:pt x="146" y="63"/>
                    </a:lnTo>
                    <a:lnTo>
                      <a:pt x="131" y="65"/>
                    </a:lnTo>
                    <a:lnTo>
                      <a:pt x="109" y="70"/>
                    </a:lnTo>
                    <a:lnTo>
                      <a:pt x="77" y="75"/>
                    </a:lnTo>
                    <a:lnTo>
                      <a:pt x="43" y="80"/>
                    </a:lnTo>
                    <a:lnTo>
                      <a:pt x="14" y="83"/>
                    </a:lnTo>
                    <a:lnTo>
                      <a:pt x="5" y="86"/>
                    </a:lnTo>
                    <a:lnTo>
                      <a:pt x="0" y="87"/>
                    </a:lnTo>
                    <a:lnTo>
                      <a:pt x="2" y="87"/>
                    </a:lnTo>
                    <a:lnTo>
                      <a:pt x="8" y="87"/>
                    </a:lnTo>
                    <a:lnTo>
                      <a:pt x="45" y="86"/>
                    </a:lnTo>
                    <a:lnTo>
                      <a:pt x="121" y="80"/>
                    </a:lnTo>
                    <a:close/>
                  </a:path>
                </a:pathLst>
              </a:custGeom>
              <a:solidFill>
                <a:srgbClr val="DFDDC9"/>
              </a:solidFill>
              <a:ln w="9525">
                <a:noFill/>
                <a:round/>
                <a:headEnd/>
                <a:tailEnd/>
              </a:ln>
            </p:spPr>
            <p:txBody>
              <a:bodyPr/>
              <a:lstStyle/>
              <a:p>
                <a:endParaRPr lang="en-US"/>
              </a:p>
            </p:txBody>
          </p:sp>
          <p:sp>
            <p:nvSpPr>
              <p:cNvPr id="1628" name="Freeform 177"/>
              <p:cNvSpPr>
                <a:spLocks/>
              </p:cNvSpPr>
              <p:nvPr/>
            </p:nvSpPr>
            <p:spPr bwMode="auto">
              <a:xfrm>
                <a:off x="1299" y="2132"/>
                <a:ext cx="282" cy="235"/>
              </a:xfrm>
              <a:custGeom>
                <a:avLst/>
                <a:gdLst>
                  <a:gd name="T0" fmla="*/ 1273 w 1406"/>
                  <a:gd name="T1" fmla="*/ 20 h 1178"/>
                  <a:gd name="T2" fmla="*/ 1183 w 1406"/>
                  <a:gd name="T3" fmla="*/ 65 h 1178"/>
                  <a:gd name="T4" fmla="*/ 1074 w 1406"/>
                  <a:gd name="T5" fmla="*/ 121 h 1178"/>
                  <a:gd name="T6" fmla="*/ 952 w 1406"/>
                  <a:gd name="T7" fmla="*/ 188 h 1178"/>
                  <a:gd name="T8" fmla="*/ 822 w 1406"/>
                  <a:gd name="T9" fmla="*/ 264 h 1178"/>
                  <a:gd name="T10" fmla="*/ 692 w 1406"/>
                  <a:gd name="T11" fmla="*/ 347 h 1178"/>
                  <a:gd name="T12" fmla="*/ 569 w 1406"/>
                  <a:gd name="T13" fmla="*/ 433 h 1178"/>
                  <a:gd name="T14" fmla="*/ 483 w 1406"/>
                  <a:gd name="T15" fmla="*/ 500 h 1178"/>
                  <a:gd name="T16" fmla="*/ 432 w 1406"/>
                  <a:gd name="T17" fmla="*/ 544 h 1178"/>
                  <a:gd name="T18" fmla="*/ 323 w 1406"/>
                  <a:gd name="T19" fmla="*/ 650 h 1178"/>
                  <a:gd name="T20" fmla="*/ 223 w 1406"/>
                  <a:gd name="T21" fmla="*/ 755 h 1178"/>
                  <a:gd name="T22" fmla="*/ 171 w 1406"/>
                  <a:gd name="T23" fmla="*/ 812 h 1178"/>
                  <a:gd name="T24" fmla="*/ 127 w 1406"/>
                  <a:gd name="T25" fmla="*/ 866 h 1178"/>
                  <a:gd name="T26" fmla="*/ 91 w 1406"/>
                  <a:gd name="T27" fmla="*/ 916 h 1178"/>
                  <a:gd name="T28" fmla="*/ 60 w 1406"/>
                  <a:gd name="T29" fmla="*/ 966 h 1178"/>
                  <a:gd name="T30" fmla="*/ 31 w 1406"/>
                  <a:gd name="T31" fmla="*/ 1018 h 1178"/>
                  <a:gd name="T32" fmla="*/ 12 w 1406"/>
                  <a:gd name="T33" fmla="*/ 1059 h 1178"/>
                  <a:gd name="T34" fmla="*/ 4 w 1406"/>
                  <a:gd name="T35" fmla="*/ 1084 h 1178"/>
                  <a:gd name="T36" fmla="*/ 0 w 1406"/>
                  <a:gd name="T37" fmla="*/ 1107 h 1178"/>
                  <a:gd name="T38" fmla="*/ 1 w 1406"/>
                  <a:gd name="T39" fmla="*/ 1126 h 1178"/>
                  <a:gd name="T40" fmla="*/ 5 w 1406"/>
                  <a:gd name="T41" fmla="*/ 1142 h 1178"/>
                  <a:gd name="T42" fmla="*/ 12 w 1406"/>
                  <a:gd name="T43" fmla="*/ 1155 h 1178"/>
                  <a:gd name="T44" fmla="*/ 22 w 1406"/>
                  <a:gd name="T45" fmla="*/ 1165 h 1178"/>
                  <a:gd name="T46" fmla="*/ 36 w 1406"/>
                  <a:gd name="T47" fmla="*/ 1173 h 1178"/>
                  <a:gd name="T48" fmla="*/ 51 w 1406"/>
                  <a:gd name="T49" fmla="*/ 1177 h 1178"/>
                  <a:gd name="T50" fmla="*/ 67 w 1406"/>
                  <a:gd name="T51" fmla="*/ 1178 h 1178"/>
                  <a:gd name="T52" fmla="*/ 86 w 1406"/>
                  <a:gd name="T53" fmla="*/ 1175 h 1178"/>
                  <a:gd name="T54" fmla="*/ 105 w 1406"/>
                  <a:gd name="T55" fmla="*/ 1169 h 1178"/>
                  <a:gd name="T56" fmla="*/ 123 w 1406"/>
                  <a:gd name="T57" fmla="*/ 1159 h 1178"/>
                  <a:gd name="T58" fmla="*/ 143 w 1406"/>
                  <a:gd name="T59" fmla="*/ 1147 h 1178"/>
                  <a:gd name="T60" fmla="*/ 163 w 1406"/>
                  <a:gd name="T61" fmla="*/ 1131 h 1178"/>
                  <a:gd name="T62" fmla="*/ 182 w 1406"/>
                  <a:gd name="T63" fmla="*/ 1112 h 1178"/>
                  <a:gd name="T64" fmla="*/ 211 w 1406"/>
                  <a:gd name="T65" fmla="*/ 1076 h 1178"/>
                  <a:gd name="T66" fmla="*/ 262 w 1406"/>
                  <a:gd name="T67" fmla="*/ 1021 h 1178"/>
                  <a:gd name="T68" fmla="*/ 327 w 1406"/>
                  <a:gd name="T69" fmla="*/ 963 h 1178"/>
                  <a:gd name="T70" fmla="*/ 400 w 1406"/>
                  <a:gd name="T71" fmla="*/ 902 h 1178"/>
                  <a:gd name="T72" fmla="*/ 520 w 1406"/>
                  <a:gd name="T73" fmla="*/ 810 h 1178"/>
                  <a:gd name="T74" fmla="*/ 676 w 1406"/>
                  <a:gd name="T75" fmla="*/ 695 h 1178"/>
                  <a:gd name="T76" fmla="*/ 782 w 1406"/>
                  <a:gd name="T77" fmla="*/ 616 h 1178"/>
                  <a:gd name="T78" fmla="*/ 867 w 1406"/>
                  <a:gd name="T79" fmla="*/ 550 h 1178"/>
                  <a:gd name="T80" fmla="*/ 1004 w 1406"/>
                  <a:gd name="T81" fmla="*/ 434 h 1178"/>
                  <a:gd name="T82" fmla="*/ 1188 w 1406"/>
                  <a:gd name="T83" fmla="*/ 277 h 1178"/>
                  <a:gd name="T84" fmla="*/ 1310 w 1406"/>
                  <a:gd name="T85" fmla="*/ 179 h 1178"/>
                  <a:gd name="T86" fmla="*/ 1378 w 1406"/>
                  <a:gd name="T87" fmla="*/ 133 h 1178"/>
                  <a:gd name="T88" fmla="*/ 1405 w 1406"/>
                  <a:gd name="T89" fmla="*/ 111 h 1178"/>
                  <a:gd name="T90" fmla="*/ 1394 w 1406"/>
                  <a:gd name="T91" fmla="*/ 73 h 1178"/>
                  <a:gd name="T92" fmla="*/ 1379 w 1406"/>
                  <a:gd name="T93" fmla="*/ 37 h 1178"/>
                  <a:gd name="T94" fmla="*/ 1363 w 1406"/>
                  <a:gd name="T95" fmla="*/ 16 h 1178"/>
                  <a:gd name="T96" fmla="*/ 1349 w 1406"/>
                  <a:gd name="T97" fmla="*/ 5 h 1178"/>
                  <a:gd name="T98" fmla="*/ 1339 w 1406"/>
                  <a:gd name="T99" fmla="*/ 1 h 1178"/>
                  <a:gd name="T100" fmla="*/ 1326 w 1406"/>
                  <a:gd name="T101" fmla="*/ 0 h 1178"/>
                  <a:gd name="T102" fmla="*/ 1314 w 1406"/>
                  <a:gd name="T103" fmla="*/ 1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06"/>
                  <a:gd name="T157" fmla="*/ 0 h 1178"/>
                  <a:gd name="T158" fmla="*/ 1406 w 1406"/>
                  <a:gd name="T159" fmla="*/ 1178 h 11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06" h="1178">
                    <a:moveTo>
                      <a:pt x="1308" y="3"/>
                    </a:moveTo>
                    <a:lnTo>
                      <a:pt x="1273" y="20"/>
                    </a:lnTo>
                    <a:lnTo>
                      <a:pt x="1230" y="41"/>
                    </a:lnTo>
                    <a:lnTo>
                      <a:pt x="1183" y="65"/>
                    </a:lnTo>
                    <a:lnTo>
                      <a:pt x="1130" y="91"/>
                    </a:lnTo>
                    <a:lnTo>
                      <a:pt x="1074" y="121"/>
                    </a:lnTo>
                    <a:lnTo>
                      <a:pt x="1014" y="153"/>
                    </a:lnTo>
                    <a:lnTo>
                      <a:pt x="952" y="188"/>
                    </a:lnTo>
                    <a:lnTo>
                      <a:pt x="887" y="226"/>
                    </a:lnTo>
                    <a:lnTo>
                      <a:pt x="822" y="264"/>
                    </a:lnTo>
                    <a:lnTo>
                      <a:pt x="757" y="306"/>
                    </a:lnTo>
                    <a:lnTo>
                      <a:pt x="692" y="347"/>
                    </a:lnTo>
                    <a:lnTo>
                      <a:pt x="629" y="389"/>
                    </a:lnTo>
                    <a:lnTo>
                      <a:pt x="569" y="433"/>
                    </a:lnTo>
                    <a:lnTo>
                      <a:pt x="510" y="478"/>
                    </a:lnTo>
                    <a:lnTo>
                      <a:pt x="483" y="500"/>
                    </a:lnTo>
                    <a:lnTo>
                      <a:pt x="457" y="523"/>
                    </a:lnTo>
                    <a:lnTo>
                      <a:pt x="432" y="544"/>
                    </a:lnTo>
                    <a:lnTo>
                      <a:pt x="408" y="566"/>
                    </a:lnTo>
                    <a:lnTo>
                      <a:pt x="323" y="650"/>
                    </a:lnTo>
                    <a:lnTo>
                      <a:pt x="253" y="722"/>
                    </a:lnTo>
                    <a:lnTo>
                      <a:pt x="223" y="755"/>
                    </a:lnTo>
                    <a:lnTo>
                      <a:pt x="196" y="785"/>
                    </a:lnTo>
                    <a:lnTo>
                      <a:pt x="171" y="812"/>
                    </a:lnTo>
                    <a:lnTo>
                      <a:pt x="148" y="840"/>
                    </a:lnTo>
                    <a:lnTo>
                      <a:pt x="127" y="866"/>
                    </a:lnTo>
                    <a:lnTo>
                      <a:pt x="108" y="891"/>
                    </a:lnTo>
                    <a:lnTo>
                      <a:pt x="91" y="916"/>
                    </a:lnTo>
                    <a:lnTo>
                      <a:pt x="75" y="941"/>
                    </a:lnTo>
                    <a:lnTo>
                      <a:pt x="60" y="966"/>
                    </a:lnTo>
                    <a:lnTo>
                      <a:pt x="46" y="991"/>
                    </a:lnTo>
                    <a:lnTo>
                      <a:pt x="31" y="1018"/>
                    </a:lnTo>
                    <a:lnTo>
                      <a:pt x="17" y="1046"/>
                    </a:lnTo>
                    <a:lnTo>
                      <a:pt x="12" y="1059"/>
                    </a:lnTo>
                    <a:lnTo>
                      <a:pt x="7" y="1072"/>
                    </a:lnTo>
                    <a:lnTo>
                      <a:pt x="4" y="1084"/>
                    </a:lnTo>
                    <a:lnTo>
                      <a:pt x="1" y="1096"/>
                    </a:lnTo>
                    <a:lnTo>
                      <a:pt x="0" y="1107"/>
                    </a:lnTo>
                    <a:lnTo>
                      <a:pt x="0" y="1117"/>
                    </a:lnTo>
                    <a:lnTo>
                      <a:pt x="1" y="1126"/>
                    </a:lnTo>
                    <a:lnTo>
                      <a:pt x="2" y="1134"/>
                    </a:lnTo>
                    <a:lnTo>
                      <a:pt x="5" y="1142"/>
                    </a:lnTo>
                    <a:lnTo>
                      <a:pt x="9" y="1149"/>
                    </a:lnTo>
                    <a:lnTo>
                      <a:pt x="12" y="1155"/>
                    </a:lnTo>
                    <a:lnTo>
                      <a:pt x="17" y="1160"/>
                    </a:lnTo>
                    <a:lnTo>
                      <a:pt x="22" y="1165"/>
                    </a:lnTo>
                    <a:lnTo>
                      <a:pt x="29" y="1169"/>
                    </a:lnTo>
                    <a:lnTo>
                      <a:pt x="36" y="1173"/>
                    </a:lnTo>
                    <a:lnTo>
                      <a:pt x="44" y="1175"/>
                    </a:lnTo>
                    <a:lnTo>
                      <a:pt x="51" y="1177"/>
                    </a:lnTo>
                    <a:lnTo>
                      <a:pt x="59" y="1178"/>
                    </a:lnTo>
                    <a:lnTo>
                      <a:pt x="67" y="1178"/>
                    </a:lnTo>
                    <a:lnTo>
                      <a:pt x="76" y="1177"/>
                    </a:lnTo>
                    <a:lnTo>
                      <a:pt x="86" y="1175"/>
                    </a:lnTo>
                    <a:lnTo>
                      <a:pt x="95" y="1173"/>
                    </a:lnTo>
                    <a:lnTo>
                      <a:pt x="105" y="1169"/>
                    </a:lnTo>
                    <a:lnTo>
                      <a:pt x="115" y="1164"/>
                    </a:lnTo>
                    <a:lnTo>
                      <a:pt x="123" y="1159"/>
                    </a:lnTo>
                    <a:lnTo>
                      <a:pt x="133" y="1154"/>
                    </a:lnTo>
                    <a:lnTo>
                      <a:pt x="143" y="1147"/>
                    </a:lnTo>
                    <a:lnTo>
                      <a:pt x="153" y="1139"/>
                    </a:lnTo>
                    <a:lnTo>
                      <a:pt x="163" y="1131"/>
                    </a:lnTo>
                    <a:lnTo>
                      <a:pt x="172" y="1122"/>
                    </a:lnTo>
                    <a:lnTo>
                      <a:pt x="182" y="1112"/>
                    </a:lnTo>
                    <a:lnTo>
                      <a:pt x="191" y="1101"/>
                    </a:lnTo>
                    <a:lnTo>
                      <a:pt x="211" y="1076"/>
                    </a:lnTo>
                    <a:lnTo>
                      <a:pt x="235" y="1049"/>
                    </a:lnTo>
                    <a:lnTo>
                      <a:pt x="262" y="1021"/>
                    </a:lnTo>
                    <a:lnTo>
                      <a:pt x="293" y="992"/>
                    </a:lnTo>
                    <a:lnTo>
                      <a:pt x="327" y="963"/>
                    </a:lnTo>
                    <a:lnTo>
                      <a:pt x="363" y="932"/>
                    </a:lnTo>
                    <a:lnTo>
                      <a:pt x="400" y="902"/>
                    </a:lnTo>
                    <a:lnTo>
                      <a:pt x="439" y="871"/>
                    </a:lnTo>
                    <a:lnTo>
                      <a:pt x="520" y="810"/>
                    </a:lnTo>
                    <a:lnTo>
                      <a:pt x="600" y="751"/>
                    </a:lnTo>
                    <a:lnTo>
                      <a:pt x="676" y="695"/>
                    </a:lnTo>
                    <a:lnTo>
                      <a:pt x="744" y="646"/>
                    </a:lnTo>
                    <a:lnTo>
                      <a:pt x="782" y="616"/>
                    </a:lnTo>
                    <a:lnTo>
                      <a:pt x="823" y="585"/>
                    </a:lnTo>
                    <a:lnTo>
                      <a:pt x="867" y="550"/>
                    </a:lnTo>
                    <a:lnTo>
                      <a:pt x="911" y="513"/>
                    </a:lnTo>
                    <a:lnTo>
                      <a:pt x="1004" y="434"/>
                    </a:lnTo>
                    <a:lnTo>
                      <a:pt x="1097" y="353"/>
                    </a:lnTo>
                    <a:lnTo>
                      <a:pt x="1188" y="277"/>
                    </a:lnTo>
                    <a:lnTo>
                      <a:pt x="1271" y="208"/>
                    </a:lnTo>
                    <a:lnTo>
                      <a:pt x="1310" y="179"/>
                    </a:lnTo>
                    <a:lnTo>
                      <a:pt x="1346" y="153"/>
                    </a:lnTo>
                    <a:lnTo>
                      <a:pt x="1378" y="133"/>
                    </a:lnTo>
                    <a:lnTo>
                      <a:pt x="1406" y="117"/>
                    </a:lnTo>
                    <a:lnTo>
                      <a:pt x="1405" y="111"/>
                    </a:lnTo>
                    <a:lnTo>
                      <a:pt x="1401" y="95"/>
                    </a:lnTo>
                    <a:lnTo>
                      <a:pt x="1394" y="73"/>
                    </a:lnTo>
                    <a:lnTo>
                      <a:pt x="1385" y="48"/>
                    </a:lnTo>
                    <a:lnTo>
                      <a:pt x="1379" y="37"/>
                    </a:lnTo>
                    <a:lnTo>
                      <a:pt x="1371" y="26"/>
                    </a:lnTo>
                    <a:lnTo>
                      <a:pt x="1363" y="16"/>
                    </a:lnTo>
                    <a:lnTo>
                      <a:pt x="1354" y="8"/>
                    </a:lnTo>
                    <a:lnTo>
                      <a:pt x="1349" y="5"/>
                    </a:lnTo>
                    <a:lnTo>
                      <a:pt x="1344" y="2"/>
                    </a:lnTo>
                    <a:lnTo>
                      <a:pt x="1339" y="1"/>
                    </a:lnTo>
                    <a:lnTo>
                      <a:pt x="1333" y="0"/>
                    </a:lnTo>
                    <a:lnTo>
                      <a:pt x="1326" y="0"/>
                    </a:lnTo>
                    <a:lnTo>
                      <a:pt x="1320" y="0"/>
                    </a:lnTo>
                    <a:lnTo>
                      <a:pt x="1314" y="1"/>
                    </a:lnTo>
                    <a:lnTo>
                      <a:pt x="1308" y="3"/>
                    </a:lnTo>
                    <a:close/>
                  </a:path>
                </a:pathLst>
              </a:custGeom>
              <a:solidFill>
                <a:srgbClr val="FFFEF1"/>
              </a:solidFill>
              <a:ln w="9525">
                <a:noFill/>
                <a:round/>
                <a:headEnd/>
                <a:tailEnd/>
              </a:ln>
            </p:spPr>
            <p:txBody>
              <a:bodyPr/>
              <a:lstStyle/>
              <a:p>
                <a:endParaRPr lang="en-US"/>
              </a:p>
            </p:txBody>
          </p:sp>
          <p:sp>
            <p:nvSpPr>
              <p:cNvPr id="1629" name="Freeform 178"/>
              <p:cNvSpPr>
                <a:spLocks/>
              </p:cNvSpPr>
              <p:nvPr/>
            </p:nvSpPr>
            <p:spPr bwMode="auto">
              <a:xfrm>
                <a:off x="1299" y="2132"/>
                <a:ext cx="282" cy="235"/>
              </a:xfrm>
              <a:custGeom>
                <a:avLst/>
                <a:gdLst>
                  <a:gd name="T0" fmla="*/ 1273 w 1406"/>
                  <a:gd name="T1" fmla="*/ 20 h 1178"/>
                  <a:gd name="T2" fmla="*/ 1183 w 1406"/>
                  <a:gd name="T3" fmla="*/ 65 h 1178"/>
                  <a:gd name="T4" fmla="*/ 1074 w 1406"/>
                  <a:gd name="T5" fmla="*/ 121 h 1178"/>
                  <a:gd name="T6" fmla="*/ 952 w 1406"/>
                  <a:gd name="T7" fmla="*/ 188 h 1178"/>
                  <a:gd name="T8" fmla="*/ 822 w 1406"/>
                  <a:gd name="T9" fmla="*/ 264 h 1178"/>
                  <a:gd name="T10" fmla="*/ 692 w 1406"/>
                  <a:gd name="T11" fmla="*/ 347 h 1178"/>
                  <a:gd name="T12" fmla="*/ 569 w 1406"/>
                  <a:gd name="T13" fmla="*/ 433 h 1178"/>
                  <a:gd name="T14" fmla="*/ 483 w 1406"/>
                  <a:gd name="T15" fmla="*/ 500 h 1178"/>
                  <a:gd name="T16" fmla="*/ 432 w 1406"/>
                  <a:gd name="T17" fmla="*/ 544 h 1178"/>
                  <a:gd name="T18" fmla="*/ 323 w 1406"/>
                  <a:gd name="T19" fmla="*/ 650 h 1178"/>
                  <a:gd name="T20" fmla="*/ 223 w 1406"/>
                  <a:gd name="T21" fmla="*/ 755 h 1178"/>
                  <a:gd name="T22" fmla="*/ 171 w 1406"/>
                  <a:gd name="T23" fmla="*/ 812 h 1178"/>
                  <a:gd name="T24" fmla="*/ 127 w 1406"/>
                  <a:gd name="T25" fmla="*/ 866 h 1178"/>
                  <a:gd name="T26" fmla="*/ 91 w 1406"/>
                  <a:gd name="T27" fmla="*/ 916 h 1178"/>
                  <a:gd name="T28" fmla="*/ 60 w 1406"/>
                  <a:gd name="T29" fmla="*/ 966 h 1178"/>
                  <a:gd name="T30" fmla="*/ 31 w 1406"/>
                  <a:gd name="T31" fmla="*/ 1018 h 1178"/>
                  <a:gd name="T32" fmla="*/ 12 w 1406"/>
                  <a:gd name="T33" fmla="*/ 1059 h 1178"/>
                  <a:gd name="T34" fmla="*/ 4 w 1406"/>
                  <a:gd name="T35" fmla="*/ 1084 h 1178"/>
                  <a:gd name="T36" fmla="*/ 0 w 1406"/>
                  <a:gd name="T37" fmla="*/ 1107 h 1178"/>
                  <a:gd name="T38" fmla="*/ 1 w 1406"/>
                  <a:gd name="T39" fmla="*/ 1126 h 1178"/>
                  <a:gd name="T40" fmla="*/ 5 w 1406"/>
                  <a:gd name="T41" fmla="*/ 1142 h 1178"/>
                  <a:gd name="T42" fmla="*/ 12 w 1406"/>
                  <a:gd name="T43" fmla="*/ 1155 h 1178"/>
                  <a:gd name="T44" fmla="*/ 22 w 1406"/>
                  <a:gd name="T45" fmla="*/ 1165 h 1178"/>
                  <a:gd name="T46" fmla="*/ 36 w 1406"/>
                  <a:gd name="T47" fmla="*/ 1173 h 1178"/>
                  <a:gd name="T48" fmla="*/ 51 w 1406"/>
                  <a:gd name="T49" fmla="*/ 1177 h 1178"/>
                  <a:gd name="T50" fmla="*/ 67 w 1406"/>
                  <a:gd name="T51" fmla="*/ 1178 h 1178"/>
                  <a:gd name="T52" fmla="*/ 86 w 1406"/>
                  <a:gd name="T53" fmla="*/ 1175 h 1178"/>
                  <a:gd name="T54" fmla="*/ 105 w 1406"/>
                  <a:gd name="T55" fmla="*/ 1169 h 1178"/>
                  <a:gd name="T56" fmla="*/ 123 w 1406"/>
                  <a:gd name="T57" fmla="*/ 1159 h 1178"/>
                  <a:gd name="T58" fmla="*/ 143 w 1406"/>
                  <a:gd name="T59" fmla="*/ 1147 h 1178"/>
                  <a:gd name="T60" fmla="*/ 163 w 1406"/>
                  <a:gd name="T61" fmla="*/ 1131 h 1178"/>
                  <a:gd name="T62" fmla="*/ 182 w 1406"/>
                  <a:gd name="T63" fmla="*/ 1112 h 1178"/>
                  <a:gd name="T64" fmla="*/ 211 w 1406"/>
                  <a:gd name="T65" fmla="*/ 1076 h 1178"/>
                  <a:gd name="T66" fmla="*/ 262 w 1406"/>
                  <a:gd name="T67" fmla="*/ 1021 h 1178"/>
                  <a:gd name="T68" fmla="*/ 327 w 1406"/>
                  <a:gd name="T69" fmla="*/ 963 h 1178"/>
                  <a:gd name="T70" fmla="*/ 400 w 1406"/>
                  <a:gd name="T71" fmla="*/ 902 h 1178"/>
                  <a:gd name="T72" fmla="*/ 520 w 1406"/>
                  <a:gd name="T73" fmla="*/ 810 h 1178"/>
                  <a:gd name="T74" fmla="*/ 676 w 1406"/>
                  <a:gd name="T75" fmla="*/ 695 h 1178"/>
                  <a:gd name="T76" fmla="*/ 782 w 1406"/>
                  <a:gd name="T77" fmla="*/ 616 h 1178"/>
                  <a:gd name="T78" fmla="*/ 867 w 1406"/>
                  <a:gd name="T79" fmla="*/ 550 h 1178"/>
                  <a:gd name="T80" fmla="*/ 1004 w 1406"/>
                  <a:gd name="T81" fmla="*/ 434 h 1178"/>
                  <a:gd name="T82" fmla="*/ 1188 w 1406"/>
                  <a:gd name="T83" fmla="*/ 277 h 1178"/>
                  <a:gd name="T84" fmla="*/ 1310 w 1406"/>
                  <a:gd name="T85" fmla="*/ 179 h 1178"/>
                  <a:gd name="T86" fmla="*/ 1378 w 1406"/>
                  <a:gd name="T87" fmla="*/ 133 h 1178"/>
                  <a:gd name="T88" fmla="*/ 1405 w 1406"/>
                  <a:gd name="T89" fmla="*/ 111 h 1178"/>
                  <a:gd name="T90" fmla="*/ 1394 w 1406"/>
                  <a:gd name="T91" fmla="*/ 73 h 1178"/>
                  <a:gd name="T92" fmla="*/ 1379 w 1406"/>
                  <a:gd name="T93" fmla="*/ 37 h 1178"/>
                  <a:gd name="T94" fmla="*/ 1363 w 1406"/>
                  <a:gd name="T95" fmla="*/ 16 h 1178"/>
                  <a:gd name="T96" fmla="*/ 1349 w 1406"/>
                  <a:gd name="T97" fmla="*/ 5 h 1178"/>
                  <a:gd name="T98" fmla="*/ 1339 w 1406"/>
                  <a:gd name="T99" fmla="*/ 1 h 1178"/>
                  <a:gd name="T100" fmla="*/ 1326 w 1406"/>
                  <a:gd name="T101" fmla="*/ 0 h 1178"/>
                  <a:gd name="T102" fmla="*/ 1314 w 1406"/>
                  <a:gd name="T103" fmla="*/ 1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06"/>
                  <a:gd name="T157" fmla="*/ 0 h 1178"/>
                  <a:gd name="T158" fmla="*/ 1406 w 1406"/>
                  <a:gd name="T159" fmla="*/ 1178 h 11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06" h="1178">
                    <a:moveTo>
                      <a:pt x="1308" y="3"/>
                    </a:moveTo>
                    <a:lnTo>
                      <a:pt x="1273" y="20"/>
                    </a:lnTo>
                    <a:lnTo>
                      <a:pt x="1230" y="41"/>
                    </a:lnTo>
                    <a:lnTo>
                      <a:pt x="1183" y="65"/>
                    </a:lnTo>
                    <a:lnTo>
                      <a:pt x="1130" y="91"/>
                    </a:lnTo>
                    <a:lnTo>
                      <a:pt x="1074" y="121"/>
                    </a:lnTo>
                    <a:lnTo>
                      <a:pt x="1014" y="153"/>
                    </a:lnTo>
                    <a:lnTo>
                      <a:pt x="952" y="188"/>
                    </a:lnTo>
                    <a:lnTo>
                      <a:pt x="887" y="226"/>
                    </a:lnTo>
                    <a:lnTo>
                      <a:pt x="822" y="264"/>
                    </a:lnTo>
                    <a:lnTo>
                      <a:pt x="757" y="306"/>
                    </a:lnTo>
                    <a:lnTo>
                      <a:pt x="692" y="347"/>
                    </a:lnTo>
                    <a:lnTo>
                      <a:pt x="629" y="389"/>
                    </a:lnTo>
                    <a:lnTo>
                      <a:pt x="569" y="433"/>
                    </a:lnTo>
                    <a:lnTo>
                      <a:pt x="510" y="478"/>
                    </a:lnTo>
                    <a:lnTo>
                      <a:pt x="483" y="500"/>
                    </a:lnTo>
                    <a:lnTo>
                      <a:pt x="457" y="523"/>
                    </a:lnTo>
                    <a:lnTo>
                      <a:pt x="432" y="544"/>
                    </a:lnTo>
                    <a:lnTo>
                      <a:pt x="408" y="566"/>
                    </a:lnTo>
                    <a:lnTo>
                      <a:pt x="323" y="650"/>
                    </a:lnTo>
                    <a:lnTo>
                      <a:pt x="253" y="722"/>
                    </a:lnTo>
                    <a:lnTo>
                      <a:pt x="223" y="755"/>
                    </a:lnTo>
                    <a:lnTo>
                      <a:pt x="196" y="785"/>
                    </a:lnTo>
                    <a:lnTo>
                      <a:pt x="171" y="812"/>
                    </a:lnTo>
                    <a:lnTo>
                      <a:pt x="148" y="840"/>
                    </a:lnTo>
                    <a:lnTo>
                      <a:pt x="127" y="866"/>
                    </a:lnTo>
                    <a:lnTo>
                      <a:pt x="108" y="891"/>
                    </a:lnTo>
                    <a:lnTo>
                      <a:pt x="91" y="916"/>
                    </a:lnTo>
                    <a:lnTo>
                      <a:pt x="75" y="941"/>
                    </a:lnTo>
                    <a:lnTo>
                      <a:pt x="60" y="966"/>
                    </a:lnTo>
                    <a:lnTo>
                      <a:pt x="46" y="991"/>
                    </a:lnTo>
                    <a:lnTo>
                      <a:pt x="31" y="1018"/>
                    </a:lnTo>
                    <a:lnTo>
                      <a:pt x="17" y="1046"/>
                    </a:lnTo>
                    <a:lnTo>
                      <a:pt x="12" y="1059"/>
                    </a:lnTo>
                    <a:lnTo>
                      <a:pt x="7" y="1072"/>
                    </a:lnTo>
                    <a:lnTo>
                      <a:pt x="4" y="1084"/>
                    </a:lnTo>
                    <a:lnTo>
                      <a:pt x="1" y="1096"/>
                    </a:lnTo>
                    <a:lnTo>
                      <a:pt x="0" y="1107"/>
                    </a:lnTo>
                    <a:lnTo>
                      <a:pt x="0" y="1117"/>
                    </a:lnTo>
                    <a:lnTo>
                      <a:pt x="1" y="1126"/>
                    </a:lnTo>
                    <a:lnTo>
                      <a:pt x="2" y="1134"/>
                    </a:lnTo>
                    <a:lnTo>
                      <a:pt x="5" y="1142"/>
                    </a:lnTo>
                    <a:lnTo>
                      <a:pt x="9" y="1149"/>
                    </a:lnTo>
                    <a:lnTo>
                      <a:pt x="12" y="1155"/>
                    </a:lnTo>
                    <a:lnTo>
                      <a:pt x="17" y="1160"/>
                    </a:lnTo>
                    <a:lnTo>
                      <a:pt x="22" y="1165"/>
                    </a:lnTo>
                    <a:lnTo>
                      <a:pt x="29" y="1169"/>
                    </a:lnTo>
                    <a:lnTo>
                      <a:pt x="36" y="1173"/>
                    </a:lnTo>
                    <a:lnTo>
                      <a:pt x="44" y="1175"/>
                    </a:lnTo>
                    <a:lnTo>
                      <a:pt x="51" y="1177"/>
                    </a:lnTo>
                    <a:lnTo>
                      <a:pt x="59" y="1178"/>
                    </a:lnTo>
                    <a:lnTo>
                      <a:pt x="67" y="1178"/>
                    </a:lnTo>
                    <a:lnTo>
                      <a:pt x="76" y="1177"/>
                    </a:lnTo>
                    <a:lnTo>
                      <a:pt x="86" y="1175"/>
                    </a:lnTo>
                    <a:lnTo>
                      <a:pt x="95" y="1173"/>
                    </a:lnTo>
                    <a:lnTo>
                      <a:pt x="105" y="1169"/>
                    </a:lnTo>
                    <a:lnTo>
                      <a:pt x="115" y="1164"/>
                    </a:lnTo>
                    <a:lnTo>
                      <a:pt x="123" y="1159"/>
                    </a:lnTo>
                    <a:lnTo>
                      <a:pt x="133" y="1154"/>
                    </a:lnTo>
                    <a:lnTo>
                      <a:pt x="143" y="1147"/>
                    </a:lnTo>
                    <a:lnTo>
                      <a:pt x="153" y="1139"/>
                    </a:lnTo>
                    <a:lnTo>
                      <a:pt x="163" y="1131"/>
                    </a:lnTo>
                    <a:lnTo>
                      <a:pt x="172" y="1122"/>
                    </a:lnTo>
                    <a:lnTo>
                      <a:pt x="182" y="1112"/>
                    </a:lnTo>
                    <a:lnTo>
                      <a:pt x="191" y="1101"/>
                    </a:lnTo>
                    <a:lnTo>
                      <a:pt x="211" y="1076"/>
                    </a:lnTo>
                    <a:lnTo>
                      <a:pt x="235" y="1049"/>
                    </a:lnTo>
                    <a:lnTo>
                      <a:pt x="262" y="1021"/>
                    </a:lnTo>
                    <a:lnTo>
                      <a:pt x="293" y="992"/>
                    </a:lnTo>
                    <a:lnTo>
                      <a:pt x="327" y="963"/>
                    </a:lnTo>
                    <a:lnTo>
                      <a:pt x="363" y="932"/>
                    </a:lnTo>
                    <a:lnTo>
                      <a:pt x="400" y="902"/>
                    </a:lnTo>
                    <a:lnTo>
                      <a:pt x="439" y="871"/>
                    </a:lnTo>
                    <a:lnTo>
                      <a:pt x="520" y="810"/>
                    </a:lnTo>
                    <a:lnTo>
                      <a:pt x="600" y="751"/>
                    </a:lnTo>
                    <a:lnTo>
                      <a:pt x="676" y="695"/>
                    </a:lnTo>
                    <a:lnTo>
                      <a:pt x="744" y="646"/>
                    </a:lnTo>
                    <a:lnTo>
                      <a:pt x="782" y="616"/>
                    </a:lnTo>
                    <a:lnTo>
                      <a:pt x="823" y="585"/>
                    </a:lnTo>
                    <a:lnTo>
                      <a:pt x="867" y="550"/>
                    </a:lnTo>
                    <a:lnTo>
                      <a:pt x="911" y="513"/>
                    </a:lnTo>
                    <a:lnTo>
                      <a:pt x="1004" y="434"/>
                    </a:lnTo>
                    <a:lnTo>
                      <a:pt x="1097" y="353"/>
                    </a:lnTo>
                    <a:lnTo>
                      <a:pt x="1188" y="277"/>
                    </a:lnTo>
                    <a:lnTo>
                      <a:pt x="1271" y="208"/>
                    </a:lnTo>
                    <a:lnTo>
                      <a:pt x="1310" y="179"/>
                    </a:lnTo>
                    <a:lnTo>
                      <a:pt x="1346" y="153"/>
                    </a:lnTo>
                    <a:lnTo>
                      <a:pt x="1378" y="133"/>
                    </a:lnTo>
                    <a:lnTo>
                      <a:pt x="1406" y="117"/>
                    </a:lnTo>
                    <a:lnTo>
                      <a:pt x="1405" y="111"/>
                    </a:lnTo>
                    <a:lnTo>
                      <a:pt x="1401" y="95"/>
                    </a:lnTo>
                    <a:lnTo>
                      <a:pt x="1394" y="73"/>
                    </a:lnTo>
                    <a:lnTo>
                      <a:pt x="1385" y="48"/>
                    </a:lnTo>
                    <a:lnTo>
                      <a:pt x="1379" y="37"/>
                    </a:lnTo>
                    <a:lnTo>
                      <a:pt x="1371" y="26"/>
                    </a:lnTo>
                    <a:lnTo>
                      <a:pt x="1363" y="16"/>
                    </a:lnTo>
                    <a:lnTo>
                      <a:pt x="1354" y="8"/>
                    </a:lnTo>
                    <a:lnTo>
                      <a:pt x="1349" y="5"/>
                    </a:lnTo>
                    <a:lnTo>
                      <a:pt x="1344" y="2"/>
                    </a:lnTo>
                    <a:lnTo>
                      <a:pt x="1339" y="1"/>
                    </a:lnTo>
                    <a:lnTo>
                      <a:pt x="1333" y="0"/>
                    </a:lnTo>
                    <a:lnTo>
                      <a:pt x="1326" y="0"/>
                    </a:lnTo>
                    <a:lnTo>
                      <a:pt x="1320" y="0"/>
                    </a:lnTo>
                    <a:lnTo>
                      <a:pt x="1314" y="1"/>
                    </a:lnTo>
                    <a:lnTo>
                      <a:pt x="1308" y="3"/>
                    </a:lnTo>
                  </a:path>
                </a:pathLst>
              </a:custGeom>
              <a:noFill/>
              <a:ln w="3175">
                <a:solidFill>
                  <a:srgbClr val="1F1A17"/>
                </a:solidFill>
                <a:round/>
                <a:headEnd/>
                <a:tailEnd/>
              </a:ln>
            </p:spPr>
            <p:txBody>
              <a:bodyPr/>
              <a:lstStyle/>
              <a:p>
                <a:endParaRPr lang="en-US"/>
              </a:p>
            </p:txBody>
          </p:sp>
          <p:sp>
            <p:nvSpPr>
              <p:cNvPr id="1630" name="Freeform 179"/>
              <p:cNvSpPr>
                <a:spLocks/>
              </p:cNvSpPr>
              <p:nvPr/>
            </p:nvSpPr>
            <p:spPr bwMode="auto">
              <a:xfrm>
                <a:off x="1450" y="2140"/>
                <a:ext cx="136" cy="83"/>
              </a:xfrm>
              <a:custGeom>
                <a:avLst/>
                <a:gdLst>
                  <a:gd name="T0" fmla="*/ 137 w 680"/>
                  <a:gd name="T1" fmla="*/ 332 h 415"/>
                  <a:gd name="T2" fmla="*/ 162 w 680"/>
                  <a:gd name="T3" fmla="*/ 313 h 415"/>
                  <a:gd name="T4" fmla="*/ 214 w 680"/>
                  <a:gd name="T5" fmla="*/ 278 h 415"/>
                  <a:gd name="T6" fmla="*/ 284 w 680"/>
                  <a:gd name="T7" fmla="*/ 231 h 415"/>
                  <a:gd name="T8" fmla="*/ 365 w 680"/>
                  <a:gd name="T9" fmla="*/ 180 h 415"/>
                  <a:gd name="T10" fmla="*/ 408 w 680"/>
                  <a:gd name="T11" fmla="*/ 154 h 415"/>
                  <a:gd name="T12" fmla="*/ 450 w 680"/>
                  <a:gd name="T13" fmla="*/ 130 h 415"/>
                  <a:gd name="T14" fmla="*/ 492 w 680"/>
                  <a:gd name="T15" fmla="*/ 107 h 415"/>
                  <a:gd name="T16" fmla="*/ 530 w 680"/>
                  <a:gd name="T17" fmla="*/ 88 h 415"/>
                  <a:gd name="T18" fmla="*/ 566 w 680"/>
                  <a:gd name="T19" fmla="*/ 71 h 415"/>
                  <a:gd name="T20" fmla="*/ 599 w 680"/>
                  <a:gd name="T21" fmla="*/ 59 h 415"/>
                  <a:gd name="T22" fmla="*/ 613 w 680"/>
                  <a:gd name="T23" fmla="*/ 54 h 415"/>
                  <a:gd name="T24" fmla="*/ 625 w 680"/>
                  <a:gd name="T25" fmla="*/ 51 h 415"/>
                  <a:gd name="T26" fmla="*/ 636 w 680"/>
                  <a:gd name="T27" fmla="*/ 50 h 415"/>
                  <a:gd name="T28" fmla="*/ 646 w 680"/>
                  <a:gd name="T29" fmla="*/ 50 h 415"/>
                  <a:gd name="T30" fmla="*/ 662 w 680"/>
                  <a:gd name="T31" fmla="*/ 50 h 415"/>
                  <a:gd name="T32" fmla="*/ 672 w 680"/>
                  <a:gd name="T33" fmla="*/ 50 h 415"/>
                  <a:gd name="T34" fmla="*/ 676 w 680"/>
                  <a:gd name="T35" fmla="*/ 49 h 415"/>
                  <a:gd name="T36" fmla="*/ 679 w 680"/>
                  <a:gd name="T37" fmla="*/ 48 h 415"/>
                  <a:gd name="T38" fmla="*/ 680 w 680"/>
                  <a:gd name="T39" fmla="*/ 46 h 415"/>
                  <a:gd name="T40" fmla="*/ 680 w 680"/>
                  <a:gd name="T41" fmla="*/ 45 h 415"/>
                  <a:gd name="T42" fmla="*/ 679 w 680"/>
                  <a:gd name="T43" fmla="*/ 41 h 415"/>
                  <a:gd name="T44" fmla="*/ 674 w 680"/>
                  <a:gd name="T45" fmla="*/ 36 h 415"/>
                  <a:gd name="T46" fmla="*/ 667 w 680"/>
                  <a:gd name="T47" fmla="*/ 33 h 415"/>
                  <a:gd name="T48" fmla="*/ 659 w 680"/>
                  <a:gd name="T49" fmla="*/ 28 h 415"/>
                  <a:gd name="T50" fmla="*/ 639 w 680"/>
                  <a:gd name="T51" fmla="*/ 18 h 415"/>
                  <a:gd name="T52" fmla="*/ 619 w 680"/>
                  <a:gd name="T53" fmla="*/ 9 h 415"/>
                  <a:gd name="T54" fmla="*/ 603 w 680"/>
                  <a:gd name="T55" fmla="*/ 3 h 415"/>
                  <a:gd name="T56" fmla="*/ 596 w 680"/>
                  <a:gd name="T57" fmla="*/ 0 h 415"/>
                  <a:gd name="T58" fmla="*/ 583 w 680"/>
                  <a:gd name="T59" fmla="*/ 11 h 415"/>
                  <a:gd name="T60" fmla="*/ 546 w 680"/>
                  <a:gd name="T61" fmla="*/ 39 h 415"/>
                  <a:gd name="T62" fmla="*/ 523 w 680"/>
                  <a:gd name="T63" fmla="*/ 56 h 415"/>
                  <a:gd name="T64" fmla="*/ 494 w 680"/>
                  <a:gd name="T65" fmla="*/ 76 h 415"/>
                  <a:gd name="T66" fmla="*/ 465 w 680"/>
                  <a:gd name="T67" fmla="*/ 95 h 415"/>
                  <a:gd name="T68" fmla="*/ 434 w 680"/>
                  <a:gd name="T69" fmla="*/ 115 h 415"/>
                  <a:gd name="T70" fmla="*/ 402 w 680"/>
                  <a:gd name="T71" fmla="*/ 135 h 415"/>
                  <a:gd name="T72" fmla="*/ 367 w 680"/>
                  <a:gd name="T73" fmla="*/ 159 h 415"/>
                  <a:gd name="T74" fmla="*/ 329 w 680"/>
                  <a:gd name="T75" fmla="*/ 184 h 415"/>
                  <a:gd name="T76" fmla="*/ 289 w 680"/>
                  <a:gd name="T77" fmla="*/ 210 h 415"/>
                  <a:gd name="T78" fmla="*/ 251 w 680"/>
                  <a:gd name="T79" fmla="*/ 235 h 415"/>
                  <a:gd name="T80" fmla="*/ 212 w 680"/>
                  <a:gd name="T81" fmla="*/ 259 h 415"/>
                  <a:gd name="T82" fmla="*/ 176 w 680"/>
                  <a:gd name="T83" fmla="*/ 280 h 415"/>
                  <a:gd name="T84" fmla="*/ 142 w 680"/>
                  <a:gd name="T85" fmla="*/ 297 h 415"/>
                  <a:gd name="T86" fmla="*/ 126 w 680"/>
                  <a:gd name="T87" fmla="*/ 306 h 415"/>
                  <a:gd name="T88" fmla="*/ 107 w 680"/>
                  <a:gd name="T89" fmla="*/ 318 h 415"/>
                  <a:gd name="T90" fmla="*/ 87 w 680"/>
                  <a:gd name="T91" fmla="*/ 331 h 415"/>
                  <a:gd name="T92" fmla="*/ 68 w 680"/>
                  <a:gd name="T93" fmla="*/ 346 h 415"/>
                  <a:gd name="T94" fmla="*/ 50 w 680"/>
                  <a:gd name="T95" fmla="*/ 361 h 415"/>
                  <a:gd name="T96" fmla="*/ 34 w 680"/>
                  <a:gd name="T97" fmla="*/ 375 h 415"/>
                  <a:gd name="T98" fmla="*/ 19 w 680"/>
                  <a:gd name="T99" fmla="*/ 388 h 415"/>
                  <a:gd name="T100" fmla="*/ 9 w 680"/>
                  <a:gd name="T101" fmla="*/ 400 h 415"/>
                  <a:gd name="T102" fmla="*/ 1 w 680"/>
                  <a:gd name="T103" fmla="*/ 408 h 415"/>
                  <a:gd name="T104" fmla="*/ 0 w 680"/>
                  <a:gd name="T105" fmla="*/ 413 h 415"/>
                  <a:gd name="T106" fmla="*/ 1 w 680"/>
                  <a:gd name="T107" fmla="*/ 415 h 415"/>
                  <a:gd name="T108" fmla="*/ 4 w 680"/>
                  <a:gd name="T109" fmla="*/ 415 h 415"/>
                  <a:gd name="T110" fmla="*/ 7 w 680"/>
                  <a:gd name="T111" fmla="*/ 413 h 415"/>
                  <a:gd name="T112" fmla="*/ 14 w 680"/>
                  <a:gd name="T113" fmla="*/ 411 h 415"/>
                  <a:gd name="T114" fmla="*/ 31 w 680"/>
                  <a:gd name="T115" fmla="*/ 402 h 415"/>
                  <a:gd name="T116" fmla="*/ 57 w 680"/>
                  <a:gd name="T117" fmla="*/ 386 h 415"/>
                  <a:gd name="T118" fmla="*/ 92 w 680"/>
                  <a:gd name="T119" fmla="*/ 363 h 415"/>
                  <a:gd name="T120" fmla="*/ 137 w 680"/>
                  <a:gd name="T121" fmla="*/ 332 h 4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0"/>
                  <a:gd name="T184" fmla="*/ 0 h 415"/>
                  <a:gd name="T185" fmla="*/ 680 w 680"/>
                  <a:gd name="T186" fmla="*/ 415 h 4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0" h="415">
                    <a:moveTo>
                      <a:pt x="137" y="332"/>
                    </a:moveTo>
                    <a:lnTo>
                      <a:pt x="162" y="313"/>
                    </a:lnTo>
                    <a:lnTo>
                      <a:pt x="214" y="278"/>
                    </a:lnTo>
                    <a:lnTo>
                      <a:pt x="284" y="231"/>
                    </a:lnTo>
                    <a:lnTo>
                      <a:pt x="365" y="180"/>
                    </a:lnTo>
                    <a:lnTo>
                      <a:pt x="408" y="154"/>
                    </a:lnTo>
                    <a:lnTo>
                      <a:pt x="450" y="130"/>
                    </a:lnTo>
                    <a:lnTo>
                      <a:pt x="492" y="107"/>
                    </a:lnTo>
                    <a:lnTo>
                      <a:pt x="530" y="88"/>
                    </a:lnTo>
                    <a:lnTo>
                      <a:pt x="566" y="71"/>
                    </a:lnTo>
                    <a:lnTo>
                      <a:pt x="599" y="59"/>
                    </a:lnTo>
                    <a:lnTo>
                      <a:pt x="613" y="54"/>
                    </a:lnTo>
                    <a:lnTo>
                      <a:pt x="625" y="51"/>
                    </a:lnTo>
                    <a:lnTo>
                      <a:pt x="636" y="50"/>
                    </a:lnTo>
                    <a:lnTo>
                      <a:pt x="646" y="50"/>
                    </a:lnTo>
                    <a:lnTo>
                      <a:pt x="662" y="50"/>
                    </a:lnTo>
                    <a:lnTo>
                      <a:pt x="672" y="50"/>
                    </a:lnTo>
                    <a:lnTo>
                      <a:pt x="676" y="49"/>
                    </a:lnTo>
                    <a:lnTo>
                      <a:pt x="679" y="48"/>
                    </a:lnTo>
                    <a:lnTo>
                      <a:pt x="680" y="46"/>
                    </a:lnTo>
                    <a:lnTo>
                      <a:pt x="680" y="45"/>
                    </a:lnTo>
                    <a:lnTo>
                      <a:pt x="679" y="41"/>
                    </a:lnTo>
                    <a:lnTo>
                      <a:pt x="674" y="36"/>
                    </a:lnTo>
                    <a:lnTo>
                      <a:pt x="667" y="33"/>
                    </a:lnTo>
                    <a:lnTo>
                      <a:pt x="659" y="28"/>
                    </a:lnTo>
                    <a:lnTo>
                      <a:pt x="639" y="18"/>
                    </a:lnTo>
                    <a:lnTo>
                      <a:pt x="619" y="9"/>
                    </a:lnTo>
                    <a:lnTo>
                      <a:pt x="603" y="3"/>
                    </a:lnTo>
                    <a:lnTo>
                      <a:pt x="596" y="0"/>
                    </a:lnTo>
                    <a:lnTo>
                      <a:pt x="583" y="11"/>
                    </a:lnTo>
                    <a:lnTo>
                      <a:pt x="546" y="39"/>
                    </a:lnTo>
                    <a:lnTo>
                      <a:pt x="523" y="56"/>
                    </a:lnTo>
                    <a:lnTo>
                      <a:pt x="494" y="76"/>
                    </a:lnTo>
                    <a:lnTo>
                      <a:pt x="465" y="95"/>
                    </a:lnTo>
                    <a:lnTo>
                      <a:pt x="434" y="115"/>
                    </a:lnTo>
                    <a:lnTo>
                      <a:pt x="402" y="135"/>
                    </a:lnTo>
                    <a:lnTo>
                      <a:pt x="367" y="159"/>
                    </a:lnTo>
                    <a:lnTo>
                      <a:pt x="329" y="184"/>
                    </a:lnTo>
                    <a:lnTo>
                      <a:pt x="289" y="210"/>
                    </a:lnTo>
                    <a:lnTo>
                      <a:pt x="251" y="235"/>
                    </a:lnTo>
                    <a:lnTo>
                      <a:pt x="212" y="259"/>
                    </a:lnTo>
                    <a:lnTo>
                      <a:pt x="176" y="280"/>
                    </a:lnTo>
                    <a:lnTo>
                      <a:pt x="142" y="297"/>
                    </a:lnTo>
                    <a:lnTo>
                      <a:pt x="126" y="306"/>
                    </a:lnTo>
                    <a:lnTo>
                      <a:pt x="107" y="318"/>
                    </a:lnTo>
                    <a:lnTo>
                      <a:pt x="87" y="331"/>
                    </a:lnTo>
                    <a:lnTo>
                      <a:pt x="68" y="346"/>
                    </a:lnTo>
                    <a:lnTo>
                      <a:pt x="50" y="361"/>
                    </a:lnTo>
                    <a:lnTo>
                      <a:pt x="34" y="375"/>
                    </a:lnTo>
                    <a:lnTo>
                      <a:pt x="19" y="388"/>
                    </a:lnTo>
                    <a:lnTo>
                      <a:pt x="9" y="400"/>
                    </a:lnTo>
                    <a:lnTo>
                      <a:pt x="1" y="408"/>
                    </a:lnTo>
                    <a:lnTo>
                      <a:pt x="0" y="413"/>
                    </a:lnTo>
                    <a:lnTo>
                      <a:pt x="1" y="415"/>
                    </a:lnTo>
                    <a:lnTo>
                      <a:pt x="4" y="415"/>
                    </a:lnTo>
                    <a:lnTo>
                      <a:pt x="7" y="413"/>
                    </a:lnTo>
                    <a:lnTo>
                      <a:pt x="14" y="411"/>
                    </a:lnTo>
                    <a:lnTo>
                      <a:pt x="31" y="402"/>
                    </a:lnTo>
                    <a:lnTo>
                      <a:pt x="57" y="386"/>
                    </a:lnTo>
                    <a:lnTo>
                      <a:pt x="92" y="363"/>
                    </a:lnTo>
                    <a:lnTo>
                      <a:pt x="137" y="332"/>
                    </a:lnTo>
                    <a:close/>
                  </a:path>
                </a:pathLst>
              </a:custGeom>
              <a:solidFill>
                <a:srgbClr val="DFDDC9"/>
              </a:solidFill>
              <a:ln w="9525">
                <a:noFill/>
                <a:round/>
                <a:headEnd/>
                <a:tailEnd/>
              </a:ln>
            </p:spPr>
            <p:txBody>
              <a:bodyPr/>
              <a:lstStyle/>
              <a:p>
                <a:endParaRPr lang="en-US"/>
              </a:p>
            </p:txBody>
          </p:sp>
          <p:sp>
            <p:nvSpPr>
              <p:cNvPr id="1631" name="Freeform 180"/>
              <p:cNvSpPr>
                <a:spLocks/>
              </p:cNvSpPr>
              <p:nvPr/>
            </p:nvSpPr>
            <p:spPr bwMode="auto">
              <a:xfrm>
                <a:off x="1405" y="2149"/>
                <a:ext cx="203" cy="343"/>
              </a:xfrm>
              <a:custGeom>
                <a:avLst/>
                <a:gdLst>
                  <a:gd name="T0" fmla="*/ 843 w 1014"/>
                  <a:gd name="T1" fmla="*/ 29 h 1713"/>
                  <a:gd name="T2" fmla="*/ 801 w 1014"/>
                  <a:gd name="T3" fmla="*/ 70 h 1713"/>
                  <a:gd name="T4" fmla="*/ 722 w 1014"/>
                  <a:gd name="T5" fmla="*/ 148 h 1713"/>
                  <a:gd name="T6" fmla="*/ 620 w 1014"/>
                  <a:gd name="T7" fmla="*/ 257 h 1713"/>
                  <a:gd name="T8" fmla="*/ 532 w 1014"/>
                  <a:gd name="T9" fmla="*/ 359 h 1713"/>
                  <a:gd name="T10" fmla="*/ 471 w 1014"/>
                  <a:gd name="T11" fmla="*/ 432 h 1713"/>
                  <a:gd name="T12" fmla="*/ 410 w 1014"/>
                  <a:gd name="T13" fmla="*/ 512 h 1713"/>
                  <a:gd name="T14" fmla="*/ 348 w 1014"/>
                  <a:gd name="T15" fmla="*/ 597 h 1713"/>
                  <a:gd name="T16" fmla="*/ 288 w 1014"/>
                  <a:gd name="T17" fmla="*/ 686 h 1713"/>
                  <a:gd name="T18" fmla="*/ 232 w 1014"/>
                  <a:gd name="T19" fmla="*/ 779 h 1713"/>
                  <a:gd name="T20" fmla="*/ 178 w 1014"/>
                  <a:gd name="T21" fmla="*/ 874 h 1713"/>
                  <a:gd name="T22" fmla="*/ 131 w 1014"/>
                  <a:gd name="T23" fmla="*/ 973 h 1713"/>
                  <a:gd name="T24" fmla="*/ 102 w 1014"/>
                  <a:gd name="T25" fmla="*/ 1038 h 1713"/>
                  <a:gd name="T26" fmla="*/ 77 w 1014"/>
                  <a:gd name="T27" fmla="*/ 1109 h 1713"/>
                  <a:gd name="T28" fmla="*/ 54 w 1014"/>
                  <a:gd name="T29" fmla="*/ 1181 h 1713"/>
                  <a:gd name="T30" fmla="*/ 32 w 1014"/>
                  <a:gd name="T31" fmla="*/ 1267 h 1713"/>
                  <a:gd name="T32" fmla="*/ 13 w 1014"/>
                  <a:gd name="T33" fmla="*/ 1363 h 1713"/>
                  <a:gd name="T34" fmla="*/ 3 w 1014"/>
                  <a:gd name="T35" fmla="*/ 1437 h 1713"/>
                  <a:gd name="T36" fmla="*/ 0 w 1014"/>
                  <a:gd name="T37" fmla="*/ 1487 h 1713"/>
                  <a:gd name="T38" fmla="*/ 0 w 1014"/>
                  <a:gd name="T39" fmla="*/ 1536 h 1713"/>
                  <a:gd name="T40" fmla="*/ 2 w 1014"/>
                  <a:gd name="T41" fmla="*/ 1583 h 1713"/>
                  <a:gd name="T42" fmla="*/ 8 w 1014"/>
                  <a:gd name="T43" fmla="*/ 1627 h 1713"/>
                  <a:gd name="T44" fmla="*/ 16 w 1014"/>
                  <a:gd name="T45" fmla="*/ 1662 h 1713"/>
                  <a:gd name="T46" fmla="*/ 27 w 1014"/>
                  <a:gd name="T47" fmla="*/ 1687 h 1713"/>
                  <a:gd name="T48" fmla="*/ 39 w 1014"/>
                  <a:gd name="T49" fmla="*/ 1703 h 1713"/>
                  <a:gd name="T50" fmla="*/ 53 w 1014"/>
                  <a:gd name="T51" fmla="*/ 1710 h 1713"/>
                  <a:gd name="T52" fmla="*/ 69 w 1014"/>
                  <a:gd name="T53" fmla="*/ 1712 h 1713"/>
                  <a:gd name="T54" fmla="*/ 86 w 1014"/>
                  <a:gd name="T55" fmla="*/ 1707 h 1713"/>
                  <a:gd name="T56" fmla="*/ 103 w 1014"/>
                  <a:gd name="T57" fmla="*/ 1697 h 1713"/>
                  <a:gd name="T58" fmla="*/ 129 w 1014"/>
                  <a:gd name="T59" fmla="*/ 1674 h 1713"/>
                  <a:gd name="T60" fmla="*/ 164 w 1014"/>
                  <a:gd name="T61" fmla="*/ 1633 h 1713"/>
                  <a:gd name="T62" fmla="*/ 194 w 1014"/>
                  <a:gd name="T63" fmla="*/ 1588 h 1713"/>
                  <a:gd name="T64" fmla="*/ 218 w 1014"/>
                  <a:gd name="T65" fmla="*/ 1544 h 1713"/>
                  <a:gd name="T66" fmla="*/ 237 w 1014"/>
                  <a:gd name="T67" fmla="*/ 1502 h 1713"/>
                  <a:gd name="T68" fmla="*/ 270 w 1014"/>
                  <a:gd name="T69" fmla="*/ 1419 h 1713"/>
                  <a:gd name="T70" fmla="*/ 323 w 1014"/>
                  <a:gd name="T71" fmla="*/ 1302 h 1713"/>
                  <a:gd name="T72" fmla="*/ 386 w 1014"/>
                  <a:gd name="T73" fmla="*/ 1160 h 1713"/>
                  <a:gd name="T74" fmla="*/ 457 w 1014"/>
                  <a:gd name="T75" fmla="*/ 1006 h 1713"/>
                  <a:gd name="T76" fmla="*/ 532 w 1014"/>
                  <a:gd name="T77" fmla="*/ 853 h 1713"/>
                  <a:gd name="T78" fmla="*/ 606 w 1014"/>
                  <a:gd name="T79" fmla="*/ 711 h 1713"/>
                  <a:gd name="T80" fmla="*/ 672 w 1014"/>
                  <a:gd name="T81" fmla="*/ 593 h 1713"/>
                  <a:gd name="T82" fmla="*/ 756 w 1014"/>
                  <a:gd name="T83" fmla="*/ 468 h 1713"/>
                  <a:gd name="T84" fmla="*/ 853 w 1014"/>
                  <a:gd name="T85" fmla="*/ 334 h 1713"/>
                  <a:gd name="T86" fmla="*/ 933 w 1014"/>
                  <a:gd name="T87" fmla="*/ 231 h 1713"/>
                  <a:gd name="T88" fmla="*/ 989 w 1014"/>
                  <a:gd name="T89" fmla="*/ 164 h 1713"/>
                  <a:gd name="T90" fmla="*/ 1010 w 1014"/>
                  <a:gd name="T91" fmla="*/ 139 h 1713"/>
                  <a:gd name="T92" fmla="*/ 1013 w 1014"/>
                  <a:gd name="T93" fmla="*/ 129 h 1713"/>
                  <a:gd name="T94" fmla="*/ 1011 w 1014"/>
                  <a:gd name="T95" fmla="*/ 110 h 1713"/>
                  <a:gd name="T96" fmla="*/ 1000 w 1014"/>
                  <a:gd name="T97" fmla="*/ 80 h 1713"/>
                  <a:gd name="T98" fmla="*/ 980 w 1014"/>
                  <a:gd name="T99" fmla="*/ 50 h 1713"/>
                  <a:gd name="T100" fmla="*/ 954 w 1014"/>
                  <a:gd name="T101" fmla="*/ 24 h 1713"/>
                  <a:gd name="T102" fmla="*/ 932 w 1014"/>
                  <a:gd name="T103" fmla="*/ 10 h 1713"/>
                  <a:gd name="T104" fmla="*/ 915 w 1014"/>
                  <a:gd name="T105" fmla="*/ 4 h 1713"/>
                  <a:gd name="T106" fmla="*/ 900 w 1014"/>
                  <a:gd name="T107" fmla="*/ 0 h 1713"/>
                  <a:gd name="T108" fmla="*/ 885 w 1014"/>
                  <a:gd name="T109" fmla="*/ 2 h 1713"/>
                  <a:gd name="T110" fmla="*/ 870 w 1014"/>
                  <a:gd name="T111" fmla="*/ 7 h 1713"/>
                  <a:gd name="T112" fmla="*/ 856 w 1014"/>
                  <a:gd name="T113" fmla="*/ 17 h 17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4"/>
                  <a:gd name="T172" fmla="*/ 0 h 1713"/>
                  <a:gd name="T173" fmla="*/ 1014 w 1014"/>
                  <a:gd name="T174" fmla="*/ 1713 h 17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4" h="1713">
                    <a:moveTo>
                      <a:pt x="849" y="24"/>
                    </a:moveTo>
                    <a:lnTo>
                      <a:pt x="843" y="29"/>
                    </a:lnTo>
                    <a:lnTo>
                      <a:pt x="827" y="45"/>
                    </a:lnTo>
                    <a:lnTo>
                      <a:pt x="801" y="70"/>
                    </a:lnTo>
                    <a:lnTo>
                      <a:pt x="764" y="105"/>
                    </a:lnTo>
                    <a:lnTo>
                      <a:pt x="722" y="148"/>
                    </a:lnTo>
                    <a:lnTo>
                      <a:pt x="673" y="199"/>
                    </a:lnTo>
                    <a:lnTo>
                      <a:pt x="620" y="257"/>
                    </a:lnTo>
                    <a:lnTo>
                      <a:pt x="562" y="322"/>
                    </a:lnTo>
                    <a:lnTo>
                      <a:pt x="532" y="359"/>
                    </a:lnTo>
                    <a:lnTo>
                      <a:pt x="502" y="395"/>
                    </a:lnTo>
                    <a:lnTo>
                      <a:pt x="471" y="432"/>
                    </a:lnTo>
                    <a:lnTo>
                      <a:pt x="440" y="472"/>
                    </a:lnTo>
                    <a:lnTo>
                      <a:pt x="410" y="512"/>
                    </a:lnTo>
                    <a:lnTo>
                      <a:pt x="379" y="554"/>
                    </a:lnTo>
                    <a:lnTo>
                      <a:pt x="348" y="597"/>
                    </a:lnTo>
                    <a:lnTo>
                      <a:pt x="318" y="641"/>
                    </a:lnTo>
                    <a:lnTo>
                      <a:pt x="288" y="686"/>
                    </a:lnTo>
                    <a:lnTo>
                      <a:pt x="259" y="732"/>
                    </a:lnTo>
                    <a:lnTo>
                      <a:pt x="232" y="779"/>
                    </a:lnTo>
                    <a:lnTo>
                      <a:pt x="204" y="827"/>
                    </a:lnTo>
                    <a:lnTo>
                      <a:pt x="178" y="874"/>
                    </a:lnTo>
                    <a:lnTo>
                      <a:pt x="153" y="923"/>
                    </a:lnTo>
                    <a:lnTo>
                      <a:pt x="131" y="973"/>
                    </a:lnTo>
                    <a:lnTo>
                      <a:pt x="108" y="1023"/>
                    </a:lnTo>
                    <a:lnTo>
                      <a:pt x="102" y="1038"/>
                    </a:lnTo>
                    <a:lnTo>
                      <a:pt x="87" y="1079"/>
                    </a:lnTo>
                    <a:lnTo>
                      <a:pt x="77" y="1109"/>
                    </a:lnTo>
                    <a:lnTo>
                      <a:pt x="67" y="1142"/>
                    </a:lnTo>
                    <a:lnTo>
                      <a:pt x="54" y="1181"/>
                    </a:lnTo>
                    <a:lnTo>
                      <a:pt x="43" y="1223"/>
                    </a:lnTo>
                    <a:lnTo>
                      <a:pt x="32" y="1267"/>
                    </a:lnTo>
                    <a:lnTo>
                      <a:pt x="22" y="1315"/>
                    </a:lnTo>
                    <a:lnTo>
                      <a:pt x="13" y="1363"/>
                    </a:lnTo>
                    <a:lnTo>
                      <a:pt x="6" y="1412"/>
                    </a:lnTo>
                    <a:lnTo>
                      <a:pt x="3" y="1437"/>
                    </a:lnTo>
                    <a:lnTo>
                      <a:pt x="1" y="1462"/>
                    </a:lnTo>
                    <a:lnTo>
                      <a:pt x="0" y="1487"/>
                    </a:lnTo>
                    <a:lnTo>
                      <a:pt x="0" y="1511"/>
                    </a:lnTo>
                    <a:lnTo>
                      <a:pt x="0" y="1536"/>
                    </a:lnTo>
                    <a:lnTo>
                      <a:pt x="0" y="1559"/>
                    </a:lnTo>
                    <a:lnTo>
                      <a:pt x="2" y="1583"/>
                    </a:lnTo>
                    <a:lnTo>
                      <a:pt x="5" y="1605"/>
                    </a:lnTo>
                    <a:lnTo>
                      <a:pt x="8" y="1627"/>
                    </a:lnTo>
                    <a:lnTo>
                      <a:pt x="12" y="1645"/>
                    </a:lnTo>
                    <a:lnTo>
                      <a:pt x="16" y="1662"/>
                    </a:lnTo>
                    <a:lnTo>
                      <a:pt x="21" y="1675"/>
                    </a:lnTo>
                    <a:lnTo>
                      <a:pt x="27" y="1687"/>
                    </a:lnTo>
                    <a:lnTo>
                      <a:pt x="33" y="1695"/>
                    </a:lnTo>
                    <a:lnTo>
                      <a:pt x="39" y="1703"/>
                    </a:lnTo>
                    <a:lnTo>
                      <a:pt x="46" y="1708"/>
                    </a:lnTo>
                    <a:lnTo>
                      <a:pt x="53" y="1710"/>
                    </a:lnTo>
                    <a:lnTo>
                      <a:pt x="62" y="1713"/>
                    </a:lnTo>
                    <a:lnTo>
                      <a:pt x="69" y="1712"/>
                    </a:lnTo>
                    <a:lnTo>
                      <a:pt x="78" y="1710"/>
                    </a:lnTo>
                    <a:lnTo>
                      <a:pt x="86" y="1707"/>
                    </a:lnTo>
                    <a:lnTo>
                      <a:pt x="94" y="1703"/>
                    </a:lnTo>
                    <a:lnTo>
                      <a:pt x="103" y="1697"/>
                    </a:lnTo>
                    <a:lnTo>
                      <a:pt x="112" y="1690"/>
                    </a:lnTo>
                    <a:lnTo>
                      <a:pt x="129" y="1674"/>
                    </a:lnTo>
                    <a:lnTo>
                      <a:pt x="147" y="1654"/>
                    </a:lnTo>
                    <a:lnTo>
                      <a:pt x="164" y="1633"/>
                    </a:lnTo>
                    <a:lnTo>
                      <a:pt x="179" y="1610"/>
                    </a:lnTo>
                    <a:lnTo>
                      <a:pt x="194" y="1588"/>
                    </a:lnTo>
                    <a:lnTo>
                      <a:pt x="207" y="1565"/>
                    </a:lnTo>
                    <a:lnTo>
                      <a:pt x="218" y="1544"/>
                    </a:lnTo>
                    <a:lnTo>
                      <a:pt x="227" y="1527"/>
                    </a:lnTo>
                    <a:lnTo>
                      <a:pt x="237" y="1502"/>
                    </a:lnTo>
                    <a:lnTo>
                      <a:pt x="252" y="1466"/>
                    </a:lnTo>
                    <a:lnTo>
                      <a:pt x="270" y="1419"/>
                    </a:lnTo>
                    <a:lnTo>
                      <a:pt x="295" y="1365"/>
                    </a:lnTo>
                    <a:lnTo>
                      <a:pt x="323" y="1302"/>
                    </a:lnTo>
                    <a:lnTo>
                      <a:pt x="353" y="1232"/>
                    </a:lnTo>
                    <a:lnTo>
                      <a:pt x="386" y="1160"/>
                    </a:lnTo>
                    <a:lnTo>
                      <a:pt x="421" y="1084"/>
                    </a:lnTo>
                    <a:lnTo>
                      <a:pt x="457" y="1006"/>
                    </a:lnTo>
                    <a:lnTo>
                      <a:pt x="495" y="928"/>
                    </a:lnTo>
                    <a:lnTo>
                      <a:pt x="532" y="853"/>
                    </a:lnTo>
                    <a:lnTo>
                      <a:pt x="570" y="779"/>
                    </a:lnTo>
                    <a:lnTo>
                      <a:pt x="606" y="711"/>
                    </a:lnTo>
                    <a:lnTo>
                      <a:pt x="640" y="648"/>
                    </a:lnTo>
                    <a:lnTo>
                      <a:pt x="672" y="593"/>
                    </a:lnTo>
                    <a:lnTo>
                      <a:pt x="701" y="548"/>
                    </a:lnTo>
                    <a:lnTo>
                      <a:pt x="756" y="468"/>
                    </a:lnTo>
                    <a:lnTo>
                      <a:pt x="806" y="397"/>
                    </a:lnTo>
                    <a:lnTo>
                      <a:pt x="853" y="334"/>
                    </a:lnTo>
                    <a:lnTo>
                      <a:pt x="895" y="279"/>
                    </a:lnTo>
                    <a:lnTo>
                      <a:pt x="933" y="231"/>
                    </a:lnTo>
                    <a:lnTo>
                      <a:pt x="964" y="194"/>
                    </a:lnTo>
                    <a:lnTo>
                      <a:pt x="989" y="164"/>
                    </a:lnTo>
                    <a:lnTo>
                      <a:pt x="1008" y="143"/>
                    </a:lnTo>
                    <a:lnTo>
                      <a:pt x="1010" y="139"/>
                    </a:lnTo>
                    <a:lnTo>
                      <a:pt x="1013" y="134"/>
                    </a:lnTo>
                    <a:lnTo>
                      <a:pt x="1013" y="129"/>
                    </a:lnTo>
                    <a:lnTo>
                      <a:pt x="1014" y="123"/>
                    </a:lnTo>
                    <a:lnTo>
                      <a:pt x="1011" y="110"/>
                    </a:lnTo>
                    <a:lnTo>
                      <a:pt x="1008" y="95"/>
                    </a:lnTo>
                    <a:lnTo>
                      <a:pt x="1000" y="80"/>
                    </a:lnTo>
                    <a:lnTo>
                      <a:pt x="992" y="65"/>
                    </a:lnTo>
                    <a:lnTo>
                      <a:pt x="980" y="50"/>
                    </a:lnTo>
                    <a:lnTo>
                      <a:pt x="968" y="37"/>
                    </a:lnTo>
                    <a:lnTo>
                      <a:pt x="954" y="24"/>
                    </a:lnTo>
                    <a:lnTo>
                      <a:pt x="939" y="14"/>
                    </a:lnTo>
                    <a:lnTo>
                      <a:pt x="932" y="10"/>
                    </a:lnTo>
                    <a:lnTo>
                      <a:pt x="924" y="7"/>
                    </a:lnTo>
                    <a:lnTo>
                      <a:pt x="915" y="4"/>
                    </a:lnTo>
                    <a:lnTo>
                      <a:pt x="908" y="2"/>
                    </a:lnTo>
                    <a:lnTo>
                      <a:pt x="900" y="0"/>
                    </a:lnTo>
                    <a:lnTo>
                      <a:pt x="893" y="0"/>
                    </a:lnTo>
                    <a:lnTo>
                      <a:pt x="885" y="2"/>
                    </a:lnTo>
                    <a:lnTo>
                      <a:pt x="878" y="3"/>
                    </a:lnTo>
                    <a:lnTo>
                      <a:pt x="870" y="7"/>
                    </a:lnTo>
                    <a:lnTo>
                      <a:pt x="863" y="12"/>
                    </a:lnTo>
                    <a:lnTo>
                      <a:pt x="856" y="17"/>
                    </a:lnTo>
                    <a:lnTo>
                      <a:pt x="849" y="24"/>
                    </a:lnTo>
                    <a:close/>
                  </a:path>
                </a:pathLst>
              </a:custGeom>
              <a:solidFill>
                <a:srgbClr val="FFFEF1"/>
              </a:solidFill>
              <a:ln w="9525">
                <a:noFill/>
                <a:round/>
                <a:headEnd/>
                <a:tailEnd/>
              </a:ln>
            </p:spPr>
            <p:txBody>
              <a:bodyPr/>
              <a:lstStyle/>
              <a:p>
                <a:endParaRPr lang="en-US"/>
              </a:p>
            </p:txBody>
          </p:sp>
          <p:sp>
            <p:nvSpPr>
              <p:cNvPr id="1632" name="Freeform 181"/>
              <p:cNvSpPr>
                <a:spLocks/>
              </p:cNvSpPr>
              <p:nvPr/>
            </p:nvSpPr>
            <p:spPr bwMode="auto">
              <a:xfrm>
                <a:off x="1405" y="2149"/>
                <a:ext cx="203" cy="343"/>
              </a:xfrm>
              <a:custGeom>
                <a:avLst/>
                <a:gdLst>
                  <a:gd name="T0" fmla="*/ 843 w 1014"/>
                  <a:gd name="T1" fmla="*/ 29 h 1713"/>
                  <a:gd name="T2" fmla="*/ 801 w 1014"/>
                  <a:gd name="T3" fmla="*/ 70 h 1713"/>
                  <a:gd name="T4" fmla="*/ 722 w 1014"/>
                  <a:gd name="T5" fmla="*/ 148 h 1713"/>
                  <a:gd name="T6" fmla="*/ 620 w 1014"/>
                  <a:gd name="T7" fmla="*/ 257 h 1713"/>
                  <a:gd name="T8" fmla="*/ 532 w 1014"/>
                  <a:gd name="T9" fmla="*/ 359 h 1713"/>
                  <a:gd name="T10" fmla="*/ 471 w 1014"/>
                  <a:gd name="T11" fmla="*/ 432 h 1713"/>
                  <a:gd name="T12" fmla="*/ 410 w 1014"/>
                  <a:gd name="T13" fmla="*/ 512 h 1713"/>
                  <a:gd name="T14" fmla="*/ 348 w 1014"/>
                  <a:gd name="T15" fmla="*/ 597 h 1713"/>
                  <a:gd name="T16" fmla="*/ 288 w 1014"/>
                  <a:gd name="T17" fmla="*/ 686 h 1713"/>
                  <a:gd name="T18" fmla="*/ 232 w 1014"/>
                  <a:gd name="T19" fmla="*/ 779 h 1713"/>
                  <a:gd name="T20" fmla="*/ 178 w 1014"/>
                  <a:gd name="T21" fmla="*/ 874 h 1713"/>
                  <a:gd name="T22" fmla="*/ 131 w 1014"/>
                  <a:gd name="T23" fmla="*/ 973 h 1713"/>
                  <a:gd name="T24" fmla="*/ 102 w 1014"/>
                  <a:gd name="T25" fmla="*/ 1038 h 1713"/>
                  <a:gd name="T26" fmla="*/ 77 w 1014"/>
                  <a:gd name="T27" fmla="*/ 1109 h 1713"/>
                  <a:gd name="T28" fmla="*/ 54 w 1014"/>
                  <a:gd name="T29" fmla="*/ 1181 h 1713"/>
                  <a:gd name="T30" fmla="*/ 32 w 1014"/>
                  <a:gd name="T31" fmla="*/ 1267 h 1713"/>
                  <a:gd name="T32" fmla="*/ 13 w 1014"/>
                  <a:gd name="T33" fmla="*/ 1363 h 1713"/>
                  <a:gd name="T34" fmla="*/ 3 w 1014"/>
                  <a:gd name="T35" fmla="*/ 1437 h 1713"/>
                  <a:gd name="T36" fmla="*/ 0 w 1014"/>
                  <a:gd name="T37" fmla="*/ 1487 h 1713"/>
                  <a:gd name="T38" fmla="*/ 0 w 1014"/>
                  <a:gd name="T39" fmla="*/ 1536 h 1713"/>
                  <a:gd name="T40" fmla="*/ 2 w 1014"/>
                  <a:gd name="T41" fmla="*/ 1583 h 1713"/>
                  <a:gd name="T42" fmla="*/ 8 w 1014"/>
                  <a:gd name="T43" fmla="*/ 1627 h 1713"/>
                  <a:gd name="T44" fmla="*/ 16 w 1014"/>
                  <a:gd name="T45" fmla="*/ 1662 h 1713"/>
                  <a:gd name="T46" fmla="*/ 27 w 1014"/>
                  <a:gd name="T47" fmla="*/ 1687 h 1713"/>
                  <a:gd name="T48" fmla="*/ 39 w 1014"/>
                  <a:gd name="T49" fmla="*/ 1703 h 1713"/>
                  <a:gd name="T50" fmla="*/ 53 w 1014"/>
                  <a:gd name="T51" fmla="*/ 1710 h 1713"/>
                  <a:gd name="T52" fmla="*/ 69 w 1014"/>
                  <a:gd name="T53" fmla="*/ 1712 h 1713"/>
                  <a:gd name="T54" fmla="*/ 86 w 1014"/>
                  <a:gd name="T55" fmla="*/ 1707 h 1713"/>
                  <a:gd name="T56" fmla="*/ 103 w 1014"/>
                  <a:gd name="T57" fmla="*/ 1697 h 1713"/>
                  <a:gd name="T58" fmla="*/ 129 w 1014"/>
                  <a:gd name="T59" fmla="*/ 1674 h 1713"/>
                  <a:gd name="T60" fmla="*/ 164 w 1014"/>
                  <a:gd name="T61" fmla="*/ 1633 h 1713"/>
                  <a:gd name="T62" fmla="*/ 194 w 1014"/>
                  <a:gd name="T63" fmla="*/ 1588 h 1713"/>
                  <a:gd name="T64" fmla="*/ 218 w 1014"/>
                  <a:gd name="T65" fmla="*/ 1544 h 1713"/>
                  <a:gd name="T66" fmla="*/ 237 w 1014"/>
                  <a:gd name="T67" fmla="*/ 1502 h 1713"/>
                  <a:gd name="T68" fmla="*/ 270 w 1014"/>
                  <a:gd name="T69" fmla="*/ 1419 h 1713"/>
                  <a:gd name="T70" fmla="*/ 323 w 1014"/>
                  <a:gd name="T71" fmla="*/ 1302 h 1713"/>
                  <a:gd name="T72" fmla="*/ 386 w 1014"/>
                  <a:gd name="T73" fmla="*/ 1160 h 1713"/>
                  <a:gd name="T74" fmla="*/ 457 w 1014"/>
                  <a:gd name="T75" fmla="*/ 1006 h 1713"/>
                  <a:gd name="T76" fmla="*/ 532 w 1014"/>
                  <a:gd name="T77" fmla="*/ 853 h 1713"/>
                  <a:gd name="T78" fmla="*/ 606 w 1014"/>
                  <a:gd name="T79" fmla="*/ 711 h 1713"/>
                  <a:gd name="T80" fmla="*/ 672 w 1014"/>
                  <a:gd name="T81" fmla="*/ 593 h 1713"/>
                  <a:gd name="T82" fmla="*/ 756 w 1014"/>
                  <a:gd name="T83" fmla="*/ 468 h 1713"/>
                  <a:gd name="T84" fmla="*/ 853 w 1014"/>
                  <a:gd name="T85" fmla="*/ 334 h 1713"/>
                  <a:gd name="T86" fmla="*/ 933 w 1014"/>
                  <a:gd name="T87" fmla="*/ 231 h 1713"/>
                  <a:gd name="T88" fmla="*/ 989 w 1014"/>
                  <a:gd name="T89" fmla="*/ 164 h 1713"/>
                  <a:gd name="T90" fmla="*/ 1010 w 1014"/>
                  <a:gd name="T91" fmla="*/ 139 h 1713"/>
                  <a:gd name="T92" fmla="*/ 1013 w 1014"/>
                  <a:gd name="T93" fmla="*/ 129 h 1713"/>
                  <a:gd name="T94" fmla="*/ 1011 w 1014"/>
                  <a:gd name="T95" fmla="*/ 110 h 1713"/>
                  <a:gd name="T96" fmla="*/ 1000 w 1014"/>
                  <a:gd name="T97" fmla="*/ 80 h 1713"/>
                  <a:gd name="T98" fmla="*/ 980 w 1014"/>
                  <a:gd name="T99" fmla="*/ 50 h 1713"/>
                  <a:gd name="T100" fmla="*/ 954 w 1014"/>
                  <a:gd name="T101" fmla="*/ 24 h 1713"/>
                  <a:gd name="T102" fmla="*/ 932 w 1014"/>
                  <a:gd name="T103" fmla="*/ 10 h 1713"/>
                  <a:gd name="T104" fmla="*/ 915 w 1014"/>
                  <a:gd name="T105" fmla="*/ 4 h 1713"/>
                  <a:gd name="T106" fmla="*/ 900 w 1014"/>
                  <a:gd name="T107" fmla="*/ 0 h 1713"/>
                  <a:gd name="T108" fmla="*/ 885 w 1014"/>
                  <a:gd name="T109" fmla="*/ 2 h 1713"/>
                  <a:gd name="T110" fmla="*/ 870 w 1014"/>
                  <a:gd name="T111" fmla="*/ 7 h 1713"/>
                  <a:gd name="T112" fmla="*/ 856 w 1014"/>
                  <a:gd name="T113" fmla="*/ 17 h 17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4"/>
                  <a:gd name="T172" fmla="*/ 0 h 1713"/>
                  <a:gd name="T173" fmla="*/ 1014 w 1014"/>
                  <a:gd name="T174" fmla="*/ 1713 h 17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4" h="1713">
                    <a:moveTo>
                      <a:pt x="849" y="24"/>
                    </a:moveTo>
                    <a:lnTo>
                      <a:pt x="843" y="29"/>
                    </a:lnTo>
                    <a:lnTo>
                      <a:pt x="827" y="45"/>
                    </a:lnTo>
                    <a:lnTo>
                      <a:pt x="801" y="70"/>
                    </a:lnTo>
                    <a:lnTo>
                      <a:pt x="764" y="105"/>
                    </a:lnTo>
                    <a:lnTo>
                      <a:pt x="722" y="148"/>
                    </a:lnTo>
                    <a:lnTo>
                      <a:pt x="673" y="199"/>
                    </a:lnTo>
                    <a:lnTo>
                      <a:pt x="620" y="257"/>
                    </a:lnTo>
                    <a:lnTo>
                      <a:pt x="562" y="322"/>
                    </a:lnTo>
                    <a:lnTo>
                      <a:pt x="532" y="359"/>
                    </a:lnTo>
                    <a:lnTo>
                      <a:pt x="502" y="395"/>
                    </a:lnTo>
                    <a:lnTo>
                      <a:pt x="471" y="432"/>
                    </a:lnTo>
                    <a:lnTo>
                      <a:pt x="440" y="472"/>
                    </a:lnTo>
                    <a:lnTo>
                      <a:pt x="410" y="512"/>
                    </a:lnTo>
                    <a:lnTo>
                      <a:pt x="379" y="554"/>
                    </a:lnTo>
                    <a:lnTo>
                      <a:pt x="348" y="597"/>
                    </a:lnTo>
                    <a:lnTo>
                      <a:pt x="318" y="641"/>
                    </a:lnTo>
                    <a:lnTo>
                      <a:pt x="288" y="686"/>
                    </a:lnTo>
                    <a:lnTo>
                      <a:pt x="259" y="732"/>
                    </a:lnTo>
                    <a:lnTo>
                      <a:pt x="232" y="779"/>
                    </a:lnTo>
                    <a:lnTo>
                      <a:pt x="204" y="827"/>
                    </a:lnTo>
                    <a:lnTo>
                      <a:pt x="178" y="874"/>
                    </a:lnTo>
                    <a:lnTo>
                      <a:pt x="153" y="923"/>
                    </a:lnTo>
                    <a:lnTo>
                      <a:pt x="131" y="973"/>
                    </a:lnTo>
                    <a:lnTo>
                      <a:pt x="108" y="1023"/>
                    </a:lnTo>
                    <a:lnTo>
                      <a:pt x="102" y="1038"/>
                    </a:lnTo>
                    <a:lnTo>
                      <a:pt x="87" y="1079"/>
                    </a:lnTo>
                    <a:lnTo>
                      <a:pt x="77" y="1109"/>
                    </a:lnTo>
                    <a:lnTo>
                      <a:pt x="67" y="1142"/>
                    </a:lnTo>
                    <a:lnTo>
                      <a:pt x="54" y="1181"/>
                    </a:lnTo>
                    <a:lnTo>
                      <a:pt x="43" y="1223"/>
                    </a:lnTo>
                    <a:lnTo>
                      <a:pt x="32" y="1267"/>
                    </a:lnTo>
                    <a:lnTo>
                      <a:pt x="22" y="1315"/>
                    </a:lnTo>
                    <a:lnTo>
                      <a:pt x="13" y="1363"/>
                    </a:lnTo>
                    <a:lnTo>
                      <a:pt x="6" y="1412"/>
                    </a:lnTo>
                    <a:lnTo>
                      <a:pt x="3" y="1437"/>
                    </a:lnTo>
                    <a:lnTo>
                      <a:pt x="1" y="1462"/>
                    </a:lnTo>
                    <a:lnTo>
                      <a:pt x="0" y="1487"/>
                    </a:lnTo>
                    <a:lnTo>
                      <a:pt x="0" y="1511"/>
                    </a:lnTo>
                    <a:lnTo>
                      <a:pt x="0" y="1536"/>
                    </a:lnTo>
                    <a:lnTo>
                      <a:pt x="0" y="1559"/>
                    </a:lnTo>
                    <a:lnTo>
                      <a:pt x="2" y="1583"/>
                    </a:lnTo>
                    <a:lnTo>
                      <a:pt x="5" y="1605"/>
                    </a:lnTo>
                    <a:lnTo>
                      <a:pt x="8" y="1627"/>
                    </a:lnTo>
                    <a:lnTo>
                      <a:pt x="12" y="1645"/>
                    </a:lnTo>
                    <a:lnTo>
                      <a:pt x="16" y="1662"/>
                    </a:lnTo>
                    <a:lnTo>
                      <a:pt x="21" y="1675"/>
                    </a:lnTo>
                    <a:lnTo>
                      <a:pt x="27" y="1687"/>
                    </a:lnTo>
                    <a:lnTo>
                      <a:pt x="33" y="1695"/>
                    </a:lnTo>
                    <a:lnTo>
                      <a:pt x="39" y="1703"/>
                    </a:lnTo>
                    <a:lnTo>
                      <a:pt x="46" y="1708"/>
                    </a:lnTo>
                    <a:lnTo>
                      <a:pt x="53" y="1710"/>
                    </a:lnTo>
                    <a:lnTo>
                      <a:pt x="62" y="1713"/>
                    </a:lnTo>
                    <a:lnTo>
                      <a:pt x="69" y="1712"/>
                    </a:lnTo>
                    <a:lnTo>
                      <a:pt x="78" y="1710"/>
                    </a:lnTo>
                    <a:lnTo>
                      <a:pt x="86" y="1707"/>
                    </a:lnTo>
                    <a:lnTo>
                      <a:pt x="94" y="1703"/>
                    </a:lnTo>
                    <a:lnTo>
                      <a:pt x="103" y="1697"/>
                    </a:lnTo>
                    <a:lnTo>
                      <a:pt x="112" y="1690"/>
                    </a:lnTo>
                    <a:lnTo>
                      <a:pt x="129" y="1674"/>
                    </a:lnTo>
                    <a:lnTo>
                      <a:pt x="147" y="1654"/>
                    </a:lnTo>
                    <a:lnTo>
                      <a:pt x="164" y="1633"/>
                    </a:lnTo>
                    <a:lnTo>
                      <a:pt x="179" y="1610"/>
                    </a:lnTo>
                    <a:lnTo>
                      <a:pt x="194" y="1588"/>
                    </a:lnTo>
                    <a:lnTo>
                      <a:pt x="207" y="1565"/>
                    </a:lnTo>
                    <a:lnTo>
                      <a:pt x="218" y="1544"/>
                    </a:lnTo>
                    <a:lnTo>
                      <a:pt x="227" y="1527"/>
                    </a:lnTo>
                    <a:lnTo>
                      <a:pt x="237" y="1502"/>
                    </a:lnTo>
                    <a:lnTo>
                      <a:pt x="252" y="1466"/>
                    </a:lnTo>
                    <a:lnTo>
                      <a:pt x="270" y="1419"/>
                    </a:lnTo>
                    <a:lnTo>
                      <a:pt x="295" y="1365"/>
                    </a:lnTo>
                    <a:lnTo>
                      <a:pt x="323" y="1302"/>
                    </a:lnTo>
                    <a:lnTo>
                      <a:pt x="353" y="1232"/>
                    </a:lnTo>
                    <a:lnTo>
                      <a:pt x="386" y="1160"/>
                    </a:lnTo>
                    <a:lnTo>
                      <a:pt x="421" y="1084"/>
                    </a:lnTo>
                    <a:lnTo>
                      <a:pt x="457" y="1006"/>
                    </a:lnTo>
                    <a:lnTo>
                      <a:pt x="495" y="928"/>
                    </a:lnTo>
                    <a:lnTo>
                      <a:pt x="532" y="853"/>
                    </a:lnTo>
                    <a:lnTo>
                      <a:pt x="570" y="779"/>
                    </a:lnTo>
                    <a:lnTo>
                      <a:pt x="606" y="711"/>
                    </a:lnTo>
                    <a:lnTo>
                      <a:pt x="640" y="648"/>
                    </a:lnTo>
                    <a:lnTo>
                      <a:pt x="672" y="593"/>
                    </a:lnTo>
                    <a:lnTo>
                      <a:pt x="701" y="548"/>
                    </a:lnTo>
                    <a:lnTo>
                      <a:pt x="756" y="468"/>
                    </a:lnTo>
                    <a:lnTo>
                      <a:pt x="806" y="397"/>
                    </a:lnTo>
                    <a:lnTo>
                      <a:pt x="853" y="334"/>
                    </a:lnTo>
                    <a:lnTo>
                      <a:pt x="895" y="279"/>
                    </a:lnTo>
                    <a:lnTo>
                      <a:pt x="933" y="231"/>
                    </a:lnTo>
                    <a:lnTo>
                      <a:pt x="964" y="194"/>
                    </a:lnTo>
                    <a:lnTo>
                      <a:pt x="989" y="164"/>
                    </a:lnTo>
                    <a:lnTo>
                      <a:pt x="1008" y="143"/>
                    </a:lnTo>
                    <a:lnTo>
                      <a:pt x="1010" y="139"/>
                    </a:lnTo>
                    <a:lnTo>
                      <a:pt x="1013" y="134"/>
                    </a:lnTo>
                    <a:lnTo>
                      <a:pt x="1013" y="129"/>
                    </a:lnTo>
                    <a:lnTo>
                      <a:pt x="1014" y="123"/>
                    </a:lnTo>
                    <a:lnTo>
                      <a:pt x="1011" y="110"/>
                    </a:lnTo>
                    <a:lnTo>
                      <a:pt x="1008" y="95"/>
                    </a:lnTo>
                    <a:lnTo>
                      <a:pt x="1000" y="80"/>
                    </a:lnTo>
                    <a:lnTo>
                      <a:pt x="992" y="65"/>
                    </a:lnTo>
                    <a:lnTo>
                      <a:pt x="980" y="50"/>
                    </a:lnTo>
                    <a:lnTo>
                      <a:pt x="968" y="37"/>
                    </a:lnTo>
                    <a:lnTo>
                      <a:pt x="954" y="24"/>
                    </a:lnTo>
                    <a:lnTo>
                      <a:pt x="939" y="14"/>
                    </a:lnTo>
                    <a:lnTo>
                      <a:pt x="932" y="10"/>
                    </a:lnTo>
                    <a:lnTo>
                      <a:pt x="924" y="7"/>
                    </a:lnTo>
                    <a:lnTo>
                      <a:pt x="915" y="4"/>
                    </a:lnTo>
                    <a:lnTo>
                      <a:pt x="908" y="2"/>
                    </a:lnTo>
                    <a:lnTo>
                      <a:pt x="900" y="0"/>
                    </a:lnTo>
                    <a:lnTo>
                      <a:pt x="893" y="0"/>
                    </a:lnTo>
                    <a:lnTo>
                      <a:pt x="885" y="2"/>
                    </a:lnTo>
                    <a:lnTo>
                      <a:pt x="878" y="3"/>
                    </a:lnTo>
                    <a:lnTo>
                      <a:pt x="870" y="7"/>
                    </a:lnTo>
                    <a:lnTo>
                      <a:pt x="863" y="12"/>
                    </a:lnTo>
                    <a:lnTo>
                      <a:pt x="856" y="17"/>
                    </a:lnTo>
                    <a:lnTo>
                      <a:pt x="849" y="24"/>
                    </a:lnTo>
                  </a:path>
                </a:pathLst>
              </a:custGeom>
              <a:noFill/>
              <a:ln w="3175">
                <a:solidFill>
                  <a:srgbClr val="1F1A17"/>
                </a:solidFill>
                <a:round/>
                <a:headEnd/>
                <a:tailEnd/>
              </a:ln>
            </p:spPr>
            <p:txBody>
              <a:bodyPr/>
              <a:lstStyle/>
              <a:p>
                <a:endParaRPr lang="en-US"/>
              </a:p>
            </p:txBody>
          </p:sp>
          <p:sp>
            <p:nvSpPr>
              <p:cNvPr id="1633" name="Freeform 182"/>
              <p:cNvSpPr>
                <a:spLocks/>
              </p:cNvSpPr>
              <p:nvPr/>
            </p:nvSpPr>
            <p:spPr bwMode="auto">
              <a:xfrm>
                <a:off x="1464" y="2166"/>
                <a:ext cx="130" cy="162"/>
              </a:xfrm>
              <a:custGeom>
                <a:avLst/>
                <a:gdLst>
                  <a:gd name="T0" fmla="*/ 650 w 650"/>
                  <a:gd name="T1" fmla="*/ 35 h 811"/>
                  <a:gd name="T2" fmla="*/ 645 w 650"/>
                  <a:gd name="T3" fmla="*/ 37 h 811"/>
                  <a:gd name="T4" fmla="*/ 631 w 650"/>
                  <a:gd name="T5" fmla="*/ 46 h 811"/>
                  <a:gd name="T6" fmla="*/ 606 w 650"/>
                  <a:gd name="T7" fmla="*/ 61 h 811"/>
                  <a:gd name="T8" fmla="*/ 574 w 650"/>
                  <a:gd name="T9" fmla="*/ 83 h 811"/>
                  <a:gd name="T10" fmla="*/ 555 w 650"/>
                  <a:gd name="T11" fmla="*/ 98 h 811"/>
                  <a:gd name="T12" fmla="*/ 534 w 650"/>
                  <a:gd name="T13" fmla="*/ 116 h 811"/>
                  <a:gd name="T14" fmla="*/ 510 w 650"/>
                  <a:gd name="T15" fmla="*/ 136 h 811"/>
                  <a:gd name="T16" fmla="*/ 485 w 650"/>
                  <a:gd name="T17" fmla="*/ 158 h 811"/>
                  <a:gd name="T18" fmla="*/ 459 w 650"/>
                  <a:gd name="T19" fmla="*/ 183 h 811"/>
                  <a:gd name="T20" fmla="*/ 430 w 650"/>
                  <a:gd name="T21" fmla="*/ 212 h 811"/>
                  <a:gd name="T22" fmla="*/ 400 w 650"/>
                  <a:gd name="T23" fmla="*/ 243 h 811"/>
                  <a:gd name="T24" fmla="*/ 369 w 650"/>
                  <a:gd name="T25" fmla="*/ 277 h 811"/>
                  <a:gd name="T26" fmla="*/ 338 w 650"/>
                  <a:gd name="T27" fmla="*/ 313 h 811"/>
                  <a:gd name="T28" fmla="*/ 308 w 650"/>
                  <a:gd name="T29" fmla="*/ 348 h 811"/>
                  <a:gd name="T30" fmla="*/ 280 w 650"/>
                  <a:gd name="T31" fmla="*/ 383 h 811"/>
                  <a:gd name="T32" fmla="*/ 256 w 650"/>
                  <a:gd name="T33" fmla="*/ 417 h 811"/>
                  <a:gd name="T34" fmla="*/ 232 w 650"/>
                  <a:gd name="T35" fmla="*/ 450 h 811"/>
                  <a:gd name="T36" fmla="*/ 208 w 650"/>
                  <a:gd name="T37" fmla="*/ 483 h 811"/>
                  <a:gd name="T38" fmla="*/ 187 w 650"/>
                  <a:gd name="T39" fmla="*/ 516 h 811"/>
                  <a:gd name="T40" fmla="*/ 167 w 650"/>
                  <a:gd name="T41" fmla="*/ 548 h 811"/>
                  <a:gd name="T42" fmla="*/ 127 w 650"/>
                  <a:gd name="T43" fmla="*/ 613 h 811"/>
                  <a:gd name="T44" fmla="*/ 90 w 650"/>
                  <a:gd name="T45" fmla="*/ 675 h 811"/>
                  <a:gd name="T46" fmla="*/ 52 w 650"/>
                  <a:gd name="T47" fmla="*/ 739 h 811"/>
                  <a:gd name="T48" fmla="*/ 13 w 650"/>
                  <a:gd name="T49" fmla="*/ 801 h 811"/>
                  <a:gd name="T50" fmla="*/ 11 w 650"/>
                  <a:gd name="T51" fmla="*/ 803 h 811"/>
                  <a:gd name="T52" fmla="*/ 7 w 650"/>
                  <a:gd name="T53" fmla="*/ 807 h 811"/>
                  <a:gd name="T54" fmla="*/ 5 w 650"/>
                  <a:gd name="T55" fmla="*/ 810 h 811"/>
                  <a:gd name="T56" fmla="*/ 2 w 650"/>
                  <a:gd name="T57" fmla="*/ 811 h 811"/>
                  <a:gd name="T58" fmla="*/ 1 w 650"/>
                  <a:gd name="T59" fmla="*/ 811 h 811"/>
                  <a:gd name="T60" fmla="*/ 0 w 650"/>
                  <a:gd name="T61" fmla="*/ 810 h 811"/>
                  <a:gd name="T62" fmla="*/ 2 w 650"/>
                  <a:gd name="T63" fmla="*/ 800 h 811"/>
                  <a:gd name="T64" fmla="*/ 11 w 650"/>
                  <a:gd name="T65" fmla="*/ 780 h 811"/>
                  <a:gd name="T66" fmla="*/ 28 w 650"/>
                  <a:gd name="T67" fmla="*/ 745 h 811"/>
                  <a:gd name="T68" fmla="*/ 57 w 650"/>
                  <a:gd name="T69" fmla="*/ 692 h 811"/>
                  <a:gd name="T70" fmla="*/ 75 w 650"/>
                  <a:gd name="T71" fmla="*/ 661 h 811"/>
                  <a:gd name="T72" fmla="*/ 95 w 650"/>
                  <a:gd name="T73" fmla="*/ 628 h 811"/>
                  <a:gd name="T74" fmla="*/ 115 w 650"/>
                  <a:gd name="T75" fmla="*/ 594 h 811"/>
                  <a:gd name="T76" fmla="*/ 137 w 650"/>
                  <a:gd name="T77" fmla="*/ 559 h 811"/>
                  <a:gd name="T78" fmla="*/ 184 w 650"/>
                  <a:gd name="T79" fmla="*/ 486 h 811"/>
                  <a:gd name="T80" fmla="*/ 233 w 650"/>
                  <a:gd name="T81" fmla="*/ 415 h 811"/>
                  <a:gd name="T82" fmla="*/ 283 w 650"/>
                  <a:gd name="T83" fmla="*/ 347 h 811"/>
                  <a:gd name="T84" fmla="*/ 330 w 650"/>
                  <a:gd name="T85" fmla="*/ 283 h 811"/>
                  <a:gd name="T86" fmla="*/ 374 w 650"/>
                  <a:gd name="T87" fmla="*/ 228 h 811"/>
                  <a:gd name="T88" fmla="*/ 413 w 650"/>
                  <a:gd name="T89" fmla="*/ 183 h 811"/>
                  <a:gd name="T90" fmla="*/ 448 w 650"/>
                  <a:gd name="T91" fmla="*/ 147 h 811"/>
                  <a:gd name="T92" fmla="*/ 479 w 650"/>
                  <a:gd name="T93" fmla="*/ 113 h 811"/>
                  <a:gd name="T94" fmla="*/ 506 w 650"/>
                  <a:gd name="T95" fmla="*/ 82 h 811"/>
                  <a:gd name="T96" fmla="*/ 529 w 650"/>
                  <a:gd name="T97" fmla="*/ 55 h 811"/>
                  <a:gd name="T98" fmla="*/ 560 w 650"/>
                  <a:gd name="T99" fmla="*/ 15 h 811"/>
                  <a:gd name="T100" fmla="*/ 571 w 650"/>
                  <a:gd name="T101" fmla="*/ 0 h 811"/>
                  <a:gd name="T102" fmla="*/ 650 w 650"/>
                  <a:gd name="T103" fmla="*/ 35 h 8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0"/>
                  <a:gd name="T157" fmla="*/ 0 h 811"/>
                  <a:gd name="T158" fmla="*/ 650 w 650"/>
                  <a:gd name="T159" fmla="*/ 811 h 8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0" h="811">
                    <a:moveTo>
                      <a:pt x="650" y="35"/>
                    </a:moveTo>
                    <a:lnTo>
                      <a:pt x="645" y="37"/>
                    </a:lnTo>
                    <a:lnTo>
                      <a:pt x="631" y="46"/>
                    </a:lnTo>
                    <a:lnTo>
                      <a:pt x="606" y="61"/>
                    </a:lnTo>
                    <a:lnTo>
                      <a:pt x="574" y="83"/>
                    </a:lnTo>
                    <a:lnTo>
                      <a:pt x="555" y="98"/>
                    </a:lnTo>
                    <a:lnTo>
                      <a:pt x="534" y="116"/>
                    </a:lnTo>
                    <a:lnTo>
                      <a:pt x="510" y="136"/>
                    </a:lnTo>
                    <a:lnTo>
                      <a:pt x="485" y="158"/>
                    </a:lnTo>
                    <a:lnTo>
                      <a:pt x="459" y="183"/>
                    </a:lnTo>
                    <a:lnTo>
                      <a:pt x="430" y="212"/>
                    </a:lnTo>
                    <a:lnTo>
                      <a:pt x="400" y="243"/>
                    </a:lnTo>
                    <a:lnTo>
                      <a:pt x="369" y="277"/>
                    </a:lnTo>
                    <a:lnTo>
                      <a:pt x="338" y="313"/>
                    </a:lnTo>
                    <a:lnTo>
                      <a:pt x="308" y="348"/>
                    </a:lnTo>
                    <a:lnTo>
                      <a:pt x="280" y="383"/>
                    </a:lnTo>
                    <a:lnTo>
                      <a:pt x="256" y="417"/>
                    </a:lnTo>
                    <a:lnTo>
                      <a:pt x="232" y="450"/>
                    </a:lnTo>
                    <a:lnTo>
                      <a:pt x="208" y="483"/>
                    </a:lnTo>
                    <a:lnTo>
                      <a:pt x="187" y="516"/>
                    </a:lnTo>
                    <a:lnTo>
                      <a:pt x="167" y="548"/>
                    </a:lnTo>
                    <a:lnTo>
                      <a:pt x="127" y="613"/>
                    </a:lnTo>
                    <a:lnTo>
                      <a:pt x="90" y="675"/>
                    </a:lnTo>
                    <a:lnTo>
                      <a:pt x="52" y="739"/>
                    </a:lnTo>
                    <a:lnTo>
                      <a:pt x="13" y="801"/>
                    </a:lnTo>
                    <a:lnTo>
                      <a:pt x="11" y="803"/>
                    </a:lnTo>
                    <a:lnTo>
                      <a:pt x="7" y="807"/>
                    </a:lnTo>
                    <a:lnTo>
                      <a:pt x="5" y="810"/>
                    </a:lnTo>
                    <a:lnTo>
                      <a:pt x="2" y="811"/>
                    </a:lnTo>
                    <a:lnTo>
                      <a:pt x="1" y="811"/>
                    </a:lnTo>
                    <a:lnTo>
                      <a:pt x="0" y="810"/>
                    </a:lnTo>
                    <a:lnTo>
                      <a:pt x="2" y="800"/>
                    </a:lnTo>
                    <a:lnTo>
                      <a:pt x="11" y="780"/>
                    </a:lnTo>
                    <a:lnTo>
                      <a:pt x="28" y="745"/>
                    </a:lnTo>
                    <a:lnTo>
                      <a:pt x="57" y="692"/>
                    </a:lnTo>
                    <a:lnTo>
                      <a:pt x="75" y="661"/>
                    </a:lnTo>
                    <a:lnTo>
                      <a:pt x="95" y="628"/>
                    </a:lnTo>
                    <a:lnTo>
                      <a:pt x="115" y="594"/>
                    </a:lnTo>
                    <a:lnTo>
                      <a:pt x="137" y="559"/>
                    </a:lnTo>
                    <a:lnTo>
                      <a:pt x="184" y="486"/>
                    </a:lnTo>
                    <a:lnTo>
                      <a:pt x="233" y="415"/>
                    </a:lnTo>
                    <a:lnTo>
                      <a:pt x="283" y="347"/>
                    </a:lnTo>
                    <a:lnTo>
                      <a:pt x="330" y="283"/>
                    </a:lnTo>
                    <a:lnTo>
                      <a:pt x="374" y="228"/>
                    </a:lnTo>
                    <a:lnTo>
                      <a:pt x="413" y="183"/>
                    </a:lnTo>
                    <a:lnTo>
                      <a:pt x="448" y="147"/>
                    </a:lnTo>
                    <a:lnTo>
                      <a:pt x="479" y="113"/>
                    </a:lnTo>
                    <a:lnTo>
                      <a:pt x="506" y="82"/>
                    </a:lnTo>
                    <a:lnTo>
                      <a:pt x="529" y="55"/>
                    </a:lnTo>
                    <a:lnTo>
                      <a:pt x="560" y="15"/>
                    </a:lnTo>
                    <a:lnTo>
                      <a:pt x="571" y="0"/>
                    </a:lnTo>
                    <a:lnTo>
                      <a:pt x="650" y="35"/>
                    </a:lnTo>
                    <a:close/>
                  </a:path>
                </a:pathLst>
              </a:custGeom>
              <a:solidFill>
                <a:srgbClr val="DFDDC9"/>
              </a:solidFill>
              <a:ln w="9525">
                <a:noFill/>
                <a:round/>
                <a:headEnd/>
                <a:tailEnd/>
              </a:ln>
            </p:spPr>
            <p:txBody>
              <a:bodyPr/>
              <a:lstStyle/>
              <a:p>
                <a:endParaRPr lang="en-US"/>
              </a:p>
            </p:txBody>
          </p:sp>
          <p:sp>
            <p:nvSpPr>
              <p:cNvPr id="1634" name="Freeform 183"/>
              <p:cNvSpPr>
                <a:spLocks/>
              </p:cNvSpPr>
              <p:nvPr/>
            </p:nvSpPr>
            <p:spPr bwMode="auto">
              <a:xfrm>
                <a:off x="1560" y="2176"/>
                <a:ext cx="81" cy="316"/>
              </a:xfrm>
              <a:custGeom>
                <a:avLst/>
                <a:gdLst>
                  <a:gd name="T0" fmla="*/ 220 w 403"/>
                  <a:gd name="T1" fmla="*/ 26 h 1581"/>
                  <a:gd name="T2" fmla="*/ 197 w 403"/>
                  <a:gd name="T3" fmla="*/ 66 h 1581"/>
                  <a:gd name="T4" fmla="*/ 175 w 403"/>
                  <a:gd name="T5" fmla="*/ 116 h 1581"/>
                  <a:gd name="T6" fmla="*/ 150 w 403"/>
                  <a:gd name="T7" fmla="*/ 176 h 1581"/>
                  <a:gd name="T8" fmla="*/ 125 w 403"/>
                  <a:gd name="T9" fmla="*/ 243 h 1581"/>
                  <a:gd name="T10" fmla="*/ 101 w 403"/>
                  <a:gd name="T11" fmla="*/ 318 h 1581"/>
                  <a:gd name="T12" fmla="*/ 78 w 403"/>
                  <a:gd name="T13" fmla="*/ 398 h 1581"/>
                  <a:gd name="T14" fmla="*/ 56 w 403"/>
                  <a:gd name="T15" fmla="*/ 483 h 1581"/>
                  <a:gd name="T16" fmla="*/ 38 w 403"/>
                  <a:gd name="T17" fmla="*/ 571 h 1581"/>
                  <a:gd name="T18" fmla="*/ 21 w 403"/>
                  <a:gd name="T19" fmla="*/ 662 h 1581"/>
                  <a:gd name="T20" fmla="*/ 10 w 403"/>
                  <a:gd name="T21" fmla="*/ 755 h 1581"/>
                  <a:gd name="T22" fmla="*/ 3 w 403"/>
                  <a:gd name="T23" fmla="*/ 848 h 1581"/>
                  <a:gd name="T24" fmla="*/ 0 w 403"/>
                  <a:gd name="T25" fmla="*/ 941 h 1581"/>
                  <a:gd name="T26" fmla="*/ 3 w 403"/>
                  <a:gd name="T27" fmla="*/ 1031 h 1581"/>
                  <a:gd name="T28" fmla="*/ 13 w 403"/>
                  <a:gd name="T29" fmla="*/ 1118 h 1581"/>
                  <a:gd name="T30" fmla="*/ 30 w 403"/>
                  <a:gd name="T31" fmla="*/ 1200 h 1581"/>
                  <a:gd name="T32" fmla="*/ 55 w 403"/>
                  <a:gd name="T33" fmla="*/ 1278 h 1581"/>
                  <a:gd name="T34" fmla="*/ 83 w 403"/>
                  <a:gd name="T35" fmla="*/ 1348 h 1581"/>
                  <a:gd name="T36" fmla="*/ 112 w 403"/>
                  <a:gd name="T37" fmla="*/ 1408 h 1581"/>
                  <a:gd name="T38" fmla="*/ 144 w 403"/>
                  <a:gd name="T39" fmla="*/ 1459 h 1581"/>
                  <a:gd name="T40" fmla="*/ 175 w 403"/>
                  <a:gd name="T41" fmla="*/ 1501 h 1581"/>
                  <a:gd name="T42" fmla="*/ 207 w 403"/>
                  <a:gd name="T43" fmla="*/ 1534 h 1581"/>
                  <a:gd name="T44" fmla="*/ 238 w 403"/>
                  <a:gd name="T45" fmla="*/ 1559 h 1581"/>
                  <a:gd name="T46" fmla="*/ 268 w 403"/>
                  <a:gd name="T47" fmla="*/ 1574 h 1581"/>
                  <a:gd name="T48" fmla="*/ 296 w 403"/>
                  <a:gd name="T49" fmla="*/ 1580 h 1581"/>
                  <a:gd name="T50" fmla="*/ 322 w 403"/>
                  <a:gd name="T51" fmla="*/ 1579 h 1581"/>
                  <a:gd name="T52" fmla="*/ 345 w 403"/>
                  <a:gd name="T53" fmla="*/ 1569 h 1581"/>
                  <a:gd name="T54" fmla="*/ 363 w 403"/>
                  <a:gd name="T55" fmla="*/ 1550 h 1581"/>
                  <a:gd name="T56" fmla="*/ 377 w 403"/>
                  <a:gd name="T57" fmla="*/ 1522 h 1581"/>
                  <a:gd name="T58" fmla="*/ 387 w 403"/>
                  <a:gd name="T59" fmla="*/ 1487 h 1581"/>
                  <a:gd name="T60" fmla="*/ 389 w 403"/>
                  <a:gd name="T61" fmla="*/ 1444 h 1581"/>
                  <a:gd name="T62" fmla="*/ 387 w 403"/>
                  <a:gd name="T63" fmla="*/ 1393 h 1581"/>
                  <a:gd name="T64" fmla="*/ 372 w 403"/>
                  <a:gd name="T65" fmla="*/ 1303 h 1581"/>
                  <a:gd name="T66" fmla="*/ 352 w 403"/>
                  <a:gd name="T67" fmla="*/ 1169 h 1581"/>
                  <a:gd name="T68" fmla="*/ 332 w 403"/>
                  <a:gd name="T69" fmla="*/ 1024 h 1581"/>
                  <a:gd name="T70" fmla="*/ 317 w 403"/>
                  <a:gd name="T71" fmla="*/ 875 h 1581"/>
                  <a:gd name="T72" fmla="*/ 307 w 403"/>
                  <a:gd name="T73" fmla="*/ 724 h 1581"/>
                  <a:gd name="T74" fmla="*/ 306 w 403"/>
                  <a:gd name="T75" fmla="*/ 615 h 1581"/>
                  <a:gd name="T76" fmla="*/ 307 w 403"/>
                  <a:gd name="T77" fmla="*/ 545 h 1581"/>
                  <a:gd name="T78" fmla="*/ 311 w 403"/>
                  <a:gd name="T79" fmla="*/ 478 h 1581"/>
                  <a:gd name="T80" fmla="*/ 317 w 403"/>
                  <a:gd name="T81" fmla="*/ 415 h 1581"/>
                  <a:gd name="T82" fmla="*/ 327 w 403"/>
                  <a:gd name="T83" fmla="*/ 358 h 1581"/>
                  <a:gd name="T84" fmla="*/ 341 w 403"/>
                  <a:gd name="T85" fmla="*/ 305 h 1581"/>
                  <a:gd name="T86" fmla="*/ 365 w 403"/>
                  <a:gd name="T87" fmla="*/ 238 h 1581"/>
                  <a:gd name="T88" fmla="*/ 387 w 403"/>
                  <a:gd name="T89" fmla="*/ 166 h 1581"/>
                  <a:gd name="T90" fmla="*/ 399 w 403"/>
                  <a:gd name="T91" fmla="*/ 109 h 1581"/>
                  <a:gd name="T92" fmla="*/ 403 w 403"/>
                  <a:gd name="T93" fmla="*/ 68 h 1581"/>
                  <a:gd name="T94" fmla="*/ 399 w 403"/>
                  <a:gd name="T95" fmla="*/ 38 h 1581"/>
                  <a:gd name="T96" fmla="*/ 391 w 403"/>
                  <a:gd name="T97" fmla="*/ 18 h 1581"/>
                  <a:gd name="T98" fmla="*/ 377 w 403"/>
                  <a:gd name="T99" fmla="*/ 7 h 1581"/>
                  <a:gd name="T100" fmla="*/ 361 w 403"/>
                  <a:gd name="T101" fmla="*/ 1 h 1581"/>
                  <a:gd name="T102" fmla="*/ 315 w 403"/>
                  <a:gd name="T103" fmla="*/ 1 h 1581"/>
                  <a:gd name="T104" fmla="*/ 242 w 403"/>
                  <a:gd name="T105" fmla="*/ 8 h 15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3"/>
                  <a:gd name="T160" fmla="*/ 0 h 1581"/>
                  <a:gd name="T161" fmla="*/ 403 w 403"/>
                  <a:gd name="T162" fmla="*/ 1581 h 15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3" h="1581">
                    <a:moveTo>
                      <a:pt x="230" y="10"/>
                    </a:moveTo>
                    <a:lnTo>
                      <a:pt x="220" y="26"/>
                    </a:lnTo>
                    <a:lnTo>
                      <a:pt x="209" y="45"/>
                    </a:lnTo>
                    <a:lnTo>
                      <a:pt x="197" y="66"/>
                    </a:lnTo>
                    <a:lnTo>
                      <a:pt x="186" y="89"/>
                    </a:lnTo>
                    <a:lnTo>
                      <a:pt x="175" y="116"/>
                    </a:lnTo>
                    <a:lnTo>
                      <a:pt x="162" y="144"/>
                    </a:lnTo>
                    <a:lnTo>
                      <a:pt x="150" y="176"/>
                    </a:lnTo>
                    <a:lnTo>
                      <a:pt x="137" y="208"/>
                    </a:lnTo>
                    <a:lnTo>
                      <a:pt x="125" y="243"/>
                    </a:lnTo>
                    <a:lnTo>
                      <a:pt x="114" y="279"/>
                    </a:lnTo>
                    <a:lnTo>
                      <a:pt x="101" y="318"/>
                    </a:lnTo>
                    <a:lnTo>
                      <a:pt x="89" y="357"/>
                    </a:lnTo>
                    <a:lnTo>
                      <a:pt x="78" y="398"/>
                    </a:lnTo>
                    <a:lnTo>
                      <a:pt x="68" y="440"/>
                    </a:lnTo>
                    <a:lnTo>
                      <a:pt x="56" y="483"/>
                    </a:lnTo>
                    <a:lnTo>
                      <a:pt x="46" y="526"/>
                    </a:lnTo>
                    <a:lnTo>
                      <a:pt x="38" y="571"/>
                    </a:lnTo>
                    <a:lnTo>
                      <a:pt x="29" y="616"/>
                    </a:lnTo>
                    <a:lnTo>
                      <a:pt x="21" y="662"/>
                    </a:lnTo>
                    <a:lnTo>
                      <a:pt x="15" y="709"/>
                    </a:lnTo>
                    <a:lnTo>
                      <a:pt x="10" y="755"/>
                    </a:lnTo>
                    <a:lnTo>
                      <a:pt x="5" y="802"/>
                    </a:lnTo>
                    <a:lnTo>
                      <a:pt x="3" y="848"/>
                    </a:lnTo>
                    <a:lnTo>
                      <a:pt x="0" y="895"/>
                    </a:lnTo>
                    <a:lnTo>
                      <a:pt x="0" y="941"/>
                    </a:lnTo>
                    <a:lnTo>
                      <a:pt x="0" y="986"/>
                    </a:lnTo>
                    <a:lnTo>
                      <a:pt x="3" y="1031"/>
                    </a:lnTo>
                    <a:lnTo>
                      <a:pt x="8" y="1074"/>
                    </a:lnTo>
                    <a:lnTo>
                      <a:pt x="13" y="1118"/>
                    </a:lnTo>
                    <a:lnTo>
                      <a:pt x="21" y="1159"/>
                    </a:lnTo>
                    <a:lnTo>
                      <a:pt x="30" y="1200"/>
                    </a:lnTo>
                    <a:lnTo>
                      <a:pt x="41" y="1240"/>
                    </a:lnTo>
                    <a:lnTo>
                      <a:pt x="55" y="1278"/>
                    </a:lnTo>
                    <a:lnTo>
                      <a:pt x="69" y="1314"/>
                    </a:lnTo>
                    <a:lnTo>
                      <a:pt x="83" y="1348"/>
                    </a:lnTo>
                    <a:lnTo>
                      <a:pt x="97" y="1379"/>
                    </a:lnTo>
                    <a:lnTo>
                      <a:pt x="112" y="1408"/>
                    </a:lnTo>
                    <a:lnTo>
                      <a:pt x="127" y="1435"/>
                    </a:lnTo>
                    <a:lnTo>
                      <a:pt x="144" y="1459"/>
                    </a:lnTo>
                    <a:lnTo>
                      <a:pt x="159" y="1481"/>
                    </a:lnTo>
                    <a:lnTo>
                      <a:pt x="175" y="1501"/>
                    </a:lnTo>
                    <a:lnTo>
                      <a:pt x="191" y="1519"/>
                    </a:lnTo>
                    <a:lnTo>
                      <a:pt x="207" y="1534"/>
                    </a:lnTo>
                    <a:lnTo>
                      <a:pt x="222" y="1547"/>
                    </a:lnTo>
                    <a:lnTo>
                      <a:pt x="238" y="1559"/>
                    </a:lnTo>
                    <a:lnTo>
                      <a:pt x="253" y="1567"/>
                    </a:lnTo>
                    <a:lnTo>
                      <a:pt x="268" y="1574"/>
                    </a:lnTo>
                    <a:lnTo>
                      <a:pt x="282" y="1579"/>
                    </a:lnTo>
                    <a:lnTo>
                      <a:pt x="296" y="1580"/>
                    </a:lnTo>
                    <a:lnTo>
                      <a:pt x="310" y="1581"/>
                    </a:lnTo>
                    <a:lnTo>
                      <a:pt x="322" y="1579"/>
                    </a:lnTo>
                    <a:lnTo>
                      <a:pt x="333" y="1575"/>
                    </a:lnTo>
                    <a:lnTo>
                      <a:pt x="345" y="1569"/>
                    </a:lnTo>
                    <a:lnTo>
                      <a:pt x="355" y="1560"/>
                    </a:lnTo>
                    <a:lnTo>
                      <a:pt x="363" y="1550"/>
                    </a:lnTo>
                    <a:lnTo>
                      <a:pt x="371" y="1537"/>
                    </a:lnTo>
                    <a:lnTo>
                      <a:pt x="377" y="1522"/>
                    </a:lnTo>
                    <a:lnTo>
                      <a:pt x="383" y="1506"/>
                    </a:lnTo>
                    <a:lnTo>
                      <a:pt x="387" y="1487"/>
                    </a:lnTo>
                    <a:lnTo>
                      <a:pt x="389" y="1466"/>
                    </a:lnTo>
                    <a:lnTo>
                      <a:pt x="389" y="1444"/>
                    </a:lnTo>
                    <a:lnTo>
                      <a:pt x="389" y="1419"/>
                    </a:lnTo>
                    <a:lnTo>
                      <a:pt x="387" y="1393"/>
                    </a:lnTo>
                    <a:lnTo>
                      <a:pt x="383" y="1364"/>
                    </a:lnTo>
                    <a:lnTo>
                      <a:pt x="372" y="1303"/>
                    </a:lnTo>
                    <a:lnTo>
                      <a:pt x="362" y="1238"/>
                    </a:lnTo>
                    <a:lnTo>
                      <a:pt x="352" y="1169"/>
                    </a:lnTo>
                    <a:lnTo>
                      <a:pt x="342" y="1098"/>
                    </a:lnTo>
                    <a:lnTo>
                      <a:pt x="332" y="1024"/>
                    </a:lnTo>
                    <a:lnTo>
                      <a:pt x="325" y="949"/>
                    </a:lnTo>
                    <a:lnTo>
                      <a:pt x="317" y="875"/>
                    </a:lnTo>
                    <a:lnTo>
                      <a:pt x="312" y="798"/>
                    </a:lnTo>
                    <a:lnTo>
                      <a:pt x="307" y="724"/>
                    </a:lnTo>
                    <a:lnTo>
                      <a:pt x="306" y="650"/>
                    </a:lnTo>
                    <a:lnTo>
                      <a:pt x="306" y="615"/>
                    </a:lnTo>
                    <a:lnTo>
                      <a:pt x="306" y="579"/>
                    </a:lnTo>
                    <a:lnTo>
                      <a:pt x="307" y="545"/>
                    </a:lnTo>
                    <a:lnTo>
                      <a:pt x="308" y="511"/>
                    </a:lnTo>
                    <a:lnTo>
                      <a:pt x="311" y="478"/>
                    </a:lnTo>
                    <a:lnTo>
                      <a:pt x="313" y="446"/>
                    </a:lnTo>
                    <a:lnTo>
                      <a:pt x="317" y="415"/>
                    </a:lnTo>
                    <a:lnTo>
                      <a:pt x="322" y="387"/>
                    </a:lnTo>
                    <a:lnTo>
                      <a:pt x="327" y="358"/>
                    </a:lnTo>
                    <a:lnTo>
                      <a:pt x="333" y="330"/>
                    </a:lnTo>
                    <a:lnTo>
                      <a:pt x="341" y="305"/>
                    </a:lnTo>
                    <a:lnTo>
                      <a:pt x="348" y="282"/>
                    </a:lnTo>
                    <a:lnTo>
                      <a:pt x="365" y="238"/>
                    </a:lnTo>
                    <a:lnTo>
                      <a:pt x="377" y="199"/>
                    </a:lnTo>
                    <a:lnTo>
                      <a:pt x="387" y="166"/>
                    </a:lnTo>
                    <a:lnTo>
                      <a:pt x="394" y="136"/>
                    </a:lnTo>
                    <a:lnTo>
                      <a:pt x="399" y="109"/>
                    </a:lnTo>
                    <a:lnTo>
                      <a:pt x="403" y="87"/>
                    </a:lnTo>
                    <a:lnTo>
                      <a:pt x="403" y="68"/>
                    </a:lnTo>
                    <a:lnTo>
                      <a:pt x="402" y="52"/>
                    </a:lnTo>
                    <a:lnTo>
                      <a:pt x="399" y="38"/>
                    </a:lnTo>
                    <a:lnTo>
                      <a:pt x="396" y="27"/>
                    </a:lnTo>
                    <a:lnTo>
                      <a:pt x="391" y="18"/>
                    </a:lnTo>
                    <a:lnTo>
                      <a:pt x="384" y="12"/>
                    </a:lnTo>
                    <a:lnTo>
                      <a:pt x="377" y="7"/>
                    </a:lnTo>
                    <a:lnTo>
                      <a:pt x="370" y="3"/>
                    </a:lnTo>
                    <a:lnTo>
                      <a:pt x="361" y="1"/>
                    </a:lnTo>
                    <a:lnTo>
                      <a:pt x="353" y="0"/>
                    </a:lnTo>
                    <a:lnTo>
                      <a:pt x="315" y="1"/>
                    </a:lnTo>
                    <a:lnTo>
                      <a:pt x="275" y="5"/>
                    </a:lnTo>
                    <a:lnTo>
                      <a:pt x="242" y="8"/>
                    </a:lnTo>
                    <a:lnTo>
                      <a:pt x="230" y="10"/>
                    </a:lnTo>
                    <a:close/>
                  </a:path>
                </a:pathLst>
              </a:custGeom>
              <a:solidFill>
                <a:srgbClr val="FFFEF1"/>
              </a:solidFill>
              <a:ln w="9525">
                <a:noFill/>
                <a:round/>
                <a:headEnd/>
                <a:tailEnd/>
              </a:ln>
            </p:spPr>
            <p:txBody>
              <a:bodyPr/>
              <a:lstStyle/>
              <a:p>
                <a:endParaRPr lang="en-US"/>
              </a:p>
            </p:txBody>
          </p:sp>
          <p:sp>
            <p:nvSpPr>
              <p:cNvPr id="1635" name="Freeform 184"/>
              <p:cNvSpPr>
                <a:spLocks/>
              </p:cNvSpPr>
              <p:nvPr/>
            </p:nvSpPr>
            <p:spPr bwMode="auto">
              <a:xfrm>
                <a:off x="1560" y="2176"/>
                <a:ext cx="81" cy="316"/>
              </a:xfrm>
              <a:custGeom>
                <a:avLst/>
                <a:gdLst>
                  <a:gd name="T0" fmla="*/ 220 w 403"/>
                  <a:gd name="T1" fmla="*/ 26 h 1581"/>
                  <a:gd name="T2" fmla="*/ 197 w 403"/>
                  <a:gd name="T3" fmla="*/ 66 h 1581"/>
                  <a:gd name="T4" fmla="*/ 175 w 403"/>
                  <a:gd name="T5" fmla="*/ 116 h 1581"/>
                  <a:gd name="T6" fmla="*/ 150 w 403"/>
                  <a:gd name="T7" fmla="*/ 176 h 1581"/>
                  <a:gd name="T8" fmla="*/ 125 w 403"/>
                  <a:gd name="T9" fmla="*/ 243 h 1581"/>
                  <a:gd name="T10" fmla="*/ 101 w 403"/>
                  <a:gd name="T11" fmla="*/ 318 h 1581"/>
                  <a:gd name="T12" fmla="*/ 78 w 403"/>
                  <a:gd name="T13" fmla="*/ 398 h 1581"/>
                  <a:gd name="T14" fmla="*/ 56 w 403"/>
                  <a:gd name="T15" fmla="*/ 483 h 1581"/>
                  <a:gd name="T16" fmla="*/ 38 w 403"/>
                  <a:gd name="T17" fmla="*/ 571 h 1581"/>
                  <a:gd name="T18" fmla="*/ 21 w 403"/>
                  <a:gd name="T19" fmla="*/ 662 h 1581"/>
                  <a:gd name="T20" fmla="*/ 10 w 403"/>
                  <a:gd name="T21" fmla="*/ 755 h 1581"/>
                  <a:gd name="T22" fmla="*/ 3 w 403"/>
                  <a:gd name="T23" fmla="*/ 848 h 1581"/>
                  <a:gd name="T24" fmla="*/ 0 w 403"/>
                  <a:gd name="T25" fmla="*/ 941 h 1581"/>
                  <a:gd name="T26" fmla="*/ 3 w 403"/>
                  <a:gd name="T27" fmla="*/ 1031 h 1581"/>
                  <a:gd name="T28" fmla="*/ 13 w 403"/>
                  <a:gd name="T29" fmla="*/ 1118 h 1581"/>
                  <a:gd name="T30" fmla="*/ 30 w 403"/>
                  <a:gd name="T31" fmla="*/ 1200 h 1581"/>
                  <a:gd name="T32" fmla="*/ 55 w 403"/>
                  <a:gd name="T33" fmla="*/ 1278 h 1581"/>
                  <a:gd name="T34" fmla="*/ 83 w 403"/>
                  <a:gd name="T35" fmla="*/ 1348 h 1581"/>
                  <a:gd name="T36" fmla="*/ 112 w 403"/>
                  <a:gd name="T37" fmla="*/ 1408 h 1581"/>
                  <a:gd name="T38" fmla="*/ 144 w 403"/>
                  <a:gd name="T39" fmla="*/ 1459 h 1581"/>
                  <a:gd name="T40" fmla="*/ 175 w 403"/>
                  <a:gd name="T41" fmla="*/ 1501 h 1581"/>
                  <a:gd name="T42" fmla="*/ 207 w 403"/>
                  <a:gd name="T43" fmla="*/ 1534 h 1581"/>
                  <a:gd name="T44" fmla="*/ 238 w 403"/>
                  <a:gd name="T45" fmla="*/ 1559 h 1581"/>
                  <a:gd name="T46" fmla="*/ 268 w 403"/>
                  <a:gd name="T47" fmla="*/ 1574 h 1581"/>
                  <a:gd name="T48" fmla="*/ 296 w 403"/>
                  <a:gd name="T49" fmla="*/ 1580 h 1581"/>
                  <a:gd name="T50" fmla="*/ 322 w 403"/>
                  <a:gd name="T51" fmla="*/ 1579 h 1581"/>
                  <a:gd name="T52" fmla="*/ 345 w 403"/>
                  <a:gd name="T53" fmla="*/ 1569 h 1581"/>
                  <a:gd name="T54" fmla="*/ 363 w 403"/>
                  <a:gd name="T55" fmla="*/ 1550 h 1581"/>
                  <a:gd name="T56" fmla="*/ 377 w 403"/>
                  <a:gd name="T57" fmla="*/ 1522 h 1581"/>
                  <a:gd name="T58" fmla="*/ 387 w 403"/>
                  <a:gd name="T59" fmla="*/ 1487 h 1581"/>
                  <a:gd name="T60" fmla="*/ 389 w 403"/>
                  <a:gd name="T61" fmla="*/ 1444 h 1581"/>
                  <a:gd name="T62" fmla="*/ 387 w 403"/>
                  <a:gd name="T63" fmla="*/ 1393 h 1581"/>
                  <a:gd name="T64" fmla="*/ 372 w 403"/>
                  <a:gd name="T65" fmla="*/ 1303 h 1581"/>
                  <a:gd name="T66" fmla="*/ 352 w 403"/>
                  <a:gd name="T67" fmla="*/ 1169 h 1581"/>
                  <a:gd name="T68" fmla="*/ 332 w 403"/>
                  <a:gd name="T69" fmla="*/ 1024 h 1581"/>
                  <a:gd name="T70" fmla="*/ 317 w 403"/>
                  <a:gd name="T71" fmla="*/ 875 h 1581"/>
                  <a:gd name="T72" fmla="*/ 307 w 403"/>
                  <a:gd name="T73" fmla="*/ 724 h 1581"/>
                  <a:gd name="T74" fmla="*/ 306 w 403"/>
                  <a:gd name="T75" fmla="*/ 615 h 1581"/>
                  <a:gd name="T76" fmla="*/ 307 w 403"/>
                  <a:gd name="T77" fmla="*/ 545 h 1581"/>
                  <a:gd name="T78" fmla="*/ 311 w 403"/>
                  <a:gd name="T79" fmla="*/ 478 h 1581"/>
                  <a:gd name="T80" fmla="*/ 317 w 403"/>
                  <a:gd name="T81" fmla="*/ 415 h 1581"/>
                  <a:gd name="T82" fmla="*/ 327 w 403"/>
                  <a:gd name="T83" fmla="*/ 358 h 1581"/>
                  <a:gd name="T84" fmla="*/ 341 w 403"/>
                  <a:gd name="T85" fmla="*/ 305 h 1581"/>
                  <a:gd name="T86" fmla="*/ 365 w 403"/>
                  <a:gd name="T87" fmla="*/ 238 h 1581"/>
                  <a:gd name="T88" fmla="*/ 387 w 403"/>
                  <a:gd name="T89" fmla="*/ 166 h 1581"/>
                  <a:gd name="T90" fmla="*/ 399 w 403"/>
                  <a:gd name="T91" fmla="*/ 109 h 1581"/>
                  <a:gd name="T92" fmla="*/ 403 w 403"/>
                  <a:gd name="T93" fmla="*/ 68 h 1581"/>
                  <a:gd name="T94" fmla="*/ 399 w 403"/>
                  <a:gd name="T95" fmla="*/ 38 h 1581"/>
                  <a:gd name="T96" fmla="*/ 391 w 403"/>
                  <a:gd name="T97" fmla="*/ 18 h 1581"/>
                  <a:gd name="T98" fmla="*/ 377 w 403"/>
                  <a:gd name="T99" fmla="*/ 7 h 1581"/>
                  <a:gd name="T100" fmla="*/ 361 w 403"/>
                  <a:gd name="T101" fmla="*/ 1 h 1581"/>
                  <a:gd name="T102" fmla="*/ 315 w 403"/>
                  <a:gd name="T103" fmla="*/ 1 h 1581"/>
                  <a:gd name="T104" fmla="*/ 242 w 403"/>
                  <a:gd name="T105" fmla="*/ 8 h 15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3"/>
                  <a:gd name="T160" fmla="*/ 0 h 1581"/>
                  <a:gd name="T161" fmla="*/ 403 w 403"/>
                  <a:gd name="T162" fmla="*/ 1581 h 15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3" h="1581">
                    <a:moveTo>
                      <a:pt x="230" y="10"/>
                    </a:moveTo>
                    <a:lnTo>
                      <a:pt x="220" y="26"/>
                    </a:lnTo>
                    <a:lnTo>
                      <a:pt x="209" y="45"/>
                    </a:lnTo>
                    <a:lnTo>
                      <a:pt x="197" y="66"/>
                    </a:lnTo>
                    <a:lnTo>
                      <a:pt x="186" y="89"/>
                    </a:lnTo>
                    <a:lnTo>
                      <a:pt x="175" y="116"/>
                    </a:lnTo>
                    <a:lnTo>
                      <a:pt x="162" y="144"/>
                    </a:lnTo>
                    <a:lnTo>
                      <a:pt x="150" y="176"/>
                    </a:lnTo>
                    <a:lnTo>
                      <a:pt x="137" y="208"/>
                    </a:lnTo>
                    <a:lnTo>
                      <a:pt x="125" y="243"/>
                    </a:lnTo>
                    <a:lnTo>
                      <a:pt x="114" y="279"/>
                    </a:lnTo>
                    <a:lnTo>
                      <a:pt x="101" y="318"/>
                    </a:lnTo>
                    <a:lnTo>
                      <a:pt x="89" y="357"/>
                    </a:lnTo>
                    <a:lnTo>
                      <a:pt x="78" y="398"/>
                    </a:lnTo>
                    <a:lnTo>
                      <a:pt x="68" y="440"/>
                    </a:lnTo>
                    <a:lnTo>
                      <a:pt x="56" y="483"/>
                    </a:lnTo>
                    <a:lnTo>
                      <a:pt x="46" y="526"/>
                    </a:lnTo>
                    <a:lnTo>
                      <a:pt x="38" y="571"/>
                    </a:lnTo>
                    <a:lnTo>
                      <a:pt x="29" y="616"/>
                    </a:lnTo>
                    <a:lnTo>
                      <a:pt x="21" y="662"/>
                    </a:lnTo>
                    <a:lnTo>
                      <a:pt x="15" y="709"/>
                    </a:lnTo>
                    <a:lnTo>
                      <a:pt x="10" y="755"/>
                    </a:lnTo>
                    <a:lnTo>
                      <a:pt x="5" y="802"/>
                    </a:lnTo>
                    <a:lnTo>
                      <a:pt x="3" y="848"/>
                    </a:lnTo>
                    <a:lnTo>
                      <a:pt x="0" y="895"/>
                    </a:lnTo>
                    <a:lnTo>
                      <a:pt x="0" y="941"/>
                    </a:lnTo>
                    <a:lnTo>
                      <a:pt x="0" y="986"/>
                    </a:lnTo>
                    <a:lnTo>
                      <a:pt x="3" y="1031"/>
                    </a:lnTo>
                    <a:lnTo>
                      <a:pt x="8" y="1074"/>
                    </a:lnTo>
                    <a:lnTo>
                      <a:pt x="13" y="1118"/>
                    </a:lnTo>
                    <a:lnTo>
                      <a:pt x="21" y="1159"/>
                    </a:lnTo>
                    <a:lnTo>
                      <a:pt x="30" y="1200"/>
                    </a:lnTo>
                    <a:lnTo>
                      <a:pt x="41" y="1240"/>
                    </a:lnTo>
                    <a:lnTo>
                      <a:pt x="55" y="1278"/>
                    </a:lnTo>
                    <a:lnTo>
                      <a:pt x="69" y="1314"/>
                    </a:lnTo>
                    <a:lnTo>
                      <a:pt x="83" y="1348"/>
                    </a:lnTo>
                    <a:lnTo>
                      <a:pt x="97" y="1379"/>
                    </a:lnTo>
                    <a:lnTo>
                      <a:pt x="112" y="1408"/>
                    </a:lnTo>
                    <a:lnTo>
                      <a:pt x="127" y="1435"/>
                    </a:lnTo>
                    <a:lnTo>
                      <a:pt x="144" y="1459"/>
                    </a:lnTo>
                    <a:lnTo>
                      <a:pt x="159" y="1481"/>
                    </a:lnTo>
                    <a:lnTo>
                      <a:pt x="175" y="1501"/>
                    </a:lnTo>
                    <a:lnTo>
                      <a:pt x="191" y="1519"/>
                    </a:lnTo>
                    <a:lnTo>
                      <a:pt x="207" y="1534"/>
                    </a:lnTo>
                    <a:lnTo>
                      <a:pt x="222" y="1547"/>
                    </a:lnTo>
                    <a:lnTo>
                      <a:pt x="238" y="1559"/>
                    </a:lnTo>
                    <a:lnTo>
                      <a:pt x="253" y="1567"/>
                    </a:lnTo>
                    <a:lnTo>
                      <a:pt x="268" y="1574"/>
                    </a:lnTo>
                    <a:lnTo>
                      <a:pt x="282" y="1579"/>
                    </a:lnTo>
                    <a:lnTo>
                      <a:pt x="296" y="1580"/>
                    </a:lnTo>
                    <a:lnTo>
                      <a:pt x="310" y="1581"/>
                    </a:lnTo>
                    <a:lnTo>
                      <a:pt x="322" y="1579"/>
                    </a:lnTo>
                    <a:lnTo>
                      <a:pt x="333" y="1575"/>
                    </a:lnTo>
                    <a:lnTo>
                      <a:pt x="345" y="1569"/>
                    </a:lnTo>
                    <a:lnTo>
                      <a:pt x="355" y="1560"/>
                    </a:lnTo>
                    <a:lnTo>
                      <a:pt x="363" y="1550"/>
                    </a:lnTo>
                    <a:lnTo>
                      <a:pt x="371" y="1537"/>
                    </a:lnTo>
                    <a:lnTo>
                      <a:pt x="377" y="1522"/>
                    </a:lnTo>
                    <a:lnTo>
                      <a:pt x="383" y="1506"/>
                    </a:lnTo>
                    <a:lnTo>
                      <a:pt x="387" y="1487"/>
                    </a:lnTo>
                    <a:lnTo>
                      <a:pt x="389" y="1466"/>
                    </a:lnTo>
                    <a:lnTo>
                      <a:pt x="389" y="1444"/>
                    </a:lnTo>
                    <a:lnTo>
                      <a:pt x="389" y="1419"/>
                    </a:lnTo>
                    <a:lnTo>
                      <a:pt x="387" y="1393"/>
                    </a:lnTo>
                    <a:lnTo>
                      <a:pt x="383" y="1364"/>
                    </a:lnTo>
                    <a:lnTo>
                      <a:pt x="372" y="1303"/>
                    </a:lnTo>
                    <a:lnTo>
                      <a:pt x="362" y="1238"/>
                    </a:lnTo>
                    <a:lnTo>
                      <a:pt x="352" y="1169"/>
                    </a:lnTo>
                    <a:lnTo>
                      <a:pt x="342" y="1098"/>
                    </a:lnTo>
                    <a:lnTo>
                      <a:pt x="332" y="1024"/>
                    </a:lnTo>
                    <a:lnTo>
                      <a:pt x="325" y="949"/>
                    </a:lnTo>
                    <a:lnTo>
                      <a:pt x="317" y="875"/>
                    </a:lnTo>
                    <a:lnTo>
                      <a:pt x="312" y="798"/>
                    </a:lnTo>
                    <a:lnTo>
                      <a:pt x="307" y="724"/>
                    </a:lnTo>
                    <a:lnTo>
                      <a:pt x="306" y="650"/>
                    </a:lnTo>
                    <a:lnTo>
                      <a:pt x="306" y="615"/>
                    </a:lnTo>
                    <a:lnTo>
                      <a:pt x="306" y="579"/>
                    </a:lnTo>
                    <a:lnTo>
                      <a:pt x="307" y="545"/>
                    </a:lnTo>
                    <a:lnTo>
                      <a:pt x="308" y="511"/>
                    </a:lnTo>
                    <a:lnTo>
                      <a:pt x="311" y="478"/>
                    </a:lnTo>
                    <a:lnTo>
                      <a:pt x="313" y="446"/>
                    </a:lnTo>
                    <a:lnTo>
                      <a:pt x="317" y="415"/>
                    </a:lnTo>
                    <a:lnTo>
                      <a:pt x="322" y="387"/>
                    </a:lnTo>
                    <a:lnTo>
                      <a:pt x="327" y="358"/>
                    </a:lnTo>
                    <a:lnTo>
                      <a:pt x="333" y="330"/>
                    </a:lnTo>
                    <a:lnTo>
                      <a:pt x="341" y="305"/>
                    </a:lnTo>
                    <a:lnTo>
                      <a:pt x="348" y="282"/>
                    </a:lnTo>
                    <a:lnTo>
                      <a:pt x="365" y="238"/>
                    </a:lnTo>
                    <a:lnTo>
                      <a:pt x="377" y="199"/>
                    </a:lnTo>
                    <a:lnTo>
                      <a:pt x="387" y="166"/>
                    </a:lnTo>
                    <a:lnTo>
                      <a:pt x="394" y="136"/>
                    </a:lnTo>
                    <a:lnTo>
                      <a:pt x="399" y="109"/>
                    </a:lnTo>
                    <a:lnTo>
                      <a:pt x="403" y="87"/>
                    </a:lnTo>
                    <a:lnTo>
                      <a:pt x="403" y="68"/>
                    </a:lnTo>
                    <a:lnTo>
                      <a:pt x="402" y="52"/>
                    </a:lnTo>
                    <a:lnTo>
                      <a:pt x="399" y="38"/>
                    </a:lnTo>
                    <a:lnTo>
                      <a:pt x="396" y="27"/>
                    </a:lnTo>
                    <a:lnTo>
                      <a:pt x="391" y="18"/>
                    </a:lnTo>
                    <a:lnTo>
                      <a:pt x="384" y="12"/>
                    </a:lnTo>
                    <a:lnTo>
                      <a:pt x="377" y="7"/>
                    </a:lnTo>
                    <a:lnTo>
                      <a:pt x="370" y="3"/>
                    </a:lnTo>
                    <a:lnTo>
                      <a:pt x="361" y="1"/>
                    </a:lnTo>
                    <a:lnTo>
                      <a:pt x="353" y="0"/>
                    </a:lnTo>
                    <a:lnTo>
                      <a:pt x="315" y="1"/>
                    </a:lnTo>
                    <a:lnTo>
                      <a:pt x="275" y="5"/>
                    </a:lnTo>
                    <a:lnTo>
                      <a:pt x="242" y="8"/>
                    </a:lnTo>
                    <a:lnTo>
                      <a:pt x="230" y="10"/>
                    </a:lnTo>
                    <a:close/>
                  </a:path>
                </a:pathLst>
              </a:custGeom>
              <a:noFill/>
              <a:ln w="3175">
                <a:solidFill>
                  <a:srgbClr val="1F1A17"/>
                </a:solidFill>
                <a:round/>
                <a:headEnd/>
                <a:tailEnd/>
              </a:ln>
            </p:spPr>
            <p:txBody>
              <a:bodyPr/>
              <a:lstStyle/>
              <a:p>
                <a:endParaRPr lang="en-US"/>
              </a:p>
            </p:txBody>
          </p:sp>
          <p:sp>
            <p:nvSpPr>
              <p:cNvPr id="1636" name="Freeform 185"/>
              <p:cNvSpPr>
                <a:spLocks/>
              </p:cNvSpPr>
              <p:nvPr/>
            </p:nvSpPr>
            <p:spPr bwMode="auto">
              <a:xfrm>
                <a:off x="1586" y="2182"/>
                <a:ext cx="44" cy="132"/>
              </a:xfrm>
              <a:custGeom>
                <a:avLst/>
                <a:gdLst>
                  <a:gd name="T0" fmla="*/ 130 w 218"/>
                  <a:gd name="T1" fmla="*/ 28 h 657"/>
                  <a:gd name="T2" fmla="*/ 128 w 218"/>
                  <a:gd name="T3" fmla="*/ 49 h 657"/>
                  <a:gd name="T4" fmla="*/ 126 w 218"/>
                  <a:gd name="T5" fmla="*/ 72 h 657"/>
                  <a:gd name="T6" fmla="*/ 121 w 218"/>
                  <a:gd name="T7" fmla="*/ 100 h 657"/>
                  <a:gd name="T8" fmla="*/ 113 w 218"/>
                  <a:gd name="T9" fmla="*/ 132 h 657"/>
                  <a:gd name="T10" fmla="*/ 103 w 218"/>
                  <a:gd name="T11" fmla="*/ 170 h 657"/>
                  <a:gd name="T12" fmla="*/ 90 w 218"/>
                  <a:gd name="T13" fmla="*/ 216 h 657"/>
                  <a:gd name="T14" fmla="*/ 72 w 218"/>
                  <a:gd name="T15" fmla="*/ 270 h 657"/>
                  <a:gd name="T16" fmla="*/ 50 w 218"/>
                  <a:gd name="T17" fmla="*/ 333 h 657"/>
                  <a:gd name="T18" fmla="*/ 39 w 218"/>
                  <a:gd name="T19" fmla="*/ 367 h 657"/>
                  <a:gd name="T20" fmla="*/ 29 w 218"/>
                  <a:gd name="T21" fmla="*/ 398 h 657"/>
                  <a:gd name="T22" fmla="*/ 20 w 218"/>
                  <a:gd name="T23" fmla="*/ 428 h 657"/>
                  <a:gd name="T24" fmla="*/ 14 w 218"/>
                  <a:gd name="T25" fmla="*/ 454 h 657"/>
                  <a:gd name="T26" fmla="*/ 9 w 218"/>
                  <a:gd name="T27" fmla="*/ 479 h 657"/>
                  <a:gd name="T28" fmla="*/ 5 w 218"/>
                  <a:gd name="T29" fmla="*/ 502 h 657"/>
                  <a:gd name="T30" fmla="*/ 2 w 218"/>
                  <a:gd name="T31" fmla="*/ 523 h 657"/>
                  <a:gd name="T32" fmla="*/ 1 w 218"/>
                  <a:gd name="T33" fmla="*/ 542 h 657"/>
                  <a:gd name="T34" fmla="*/ 0 w 218"/>
                  <a:gd name="T35" fmla="*/ 575 h 657"/>
                  <a:gd name="T36" fmla="*/ 1 w 218"/>
                  <a:gd name="T37" fmla="*/ 604 h 657"/>
                  <a:gd name="T38" fmla="*/ 1 w 218"/>
                  <a:gd name="T39" fmla="*/ 628 h 657"/>
                  <a:gd name="T40" fmla="*/ 1 w 218"/>
                  <a:gd name="T41" fmla="*/ 649 h 657"/>
                  <a:gd name="T42" fmla="*/ 0 w 218"/>
                  <a:gd name="T43" fmla="*/ 657 h 657"/>
                  <a:gd name="T44" fmla="*/ 0 w 218"/>
                  <a:gd name="T45" fmla="*/ 657 h 657"/>
                  <a:gd name="T46" fmla="*/ 1 w 218"/>
                  <a:gd name="T47" fmla="*/ 650 h 657"/>
                  <a:gd name="T48" fmla="*/ 4 w 218"/>
                  <a:gd name="T49" fmla="*/ 638 h 657"/>
                  <a:gd name="T50" fmla="*/ 10 w 218"/>
                  <a:gd name="T51" fmla="*/ 597 h 657"/>
                  <a:gd name="T52" fmla="*/ 20 w 218"/>
                  <a:gd name="T53" fmla="*/ 539 h 657"/>
                  <a:gd name="T54" fmla="*/ 34 w 218"/>
                  <a:gd name="T55" fmla="*/ 472 h 657"/>
                  <a:gd name="T56" fmla="*/ 50 w 218"/>
                  <a:gd name="T57" fmla="*/ 399 h 657"/>
                  <a:gd name="T58" fmla="*/ 60 w 218"/>
                  <a:gd name="T59" fmla="*/ 363 h 657"/>
                  <a:gd name="T60" fmla="*/ 71 w 218"/>
                  <a:gd name="T61" fmla="*/ 327 h 657"/>
                  <a:gd name="T62" fmla="*/ 82 w 218"/>
                  <a:gd name="T63" fmla="*/ 292 h 657"/>
                  <a:gd name="T64" fmla="*/ 95 w 218"/>
                  <a:gd name="T65" fmla="*/ 260 h 657"/>
                  <a:gd name="T66" fmla="*/ 118 w 218"/>
                  <a:gd name="T67" fmla="*/ 202 h 657"/>
                  <a:gd name="T68" fmla="*/ 138 w 218"/>
                  <a:gd name="T69" fmla="*/ 155 h 657"/>
                  <a:gd name="T70" fmla="*/ 156 w 218"/>
                  <a:gd name="T71" fmla="*/ 116 h 657"/>
                  <a:gd name="T72" fmla="*/ 171 w 218"/>
                  <a:gd name="T73" fmla="*/ 86 h 657"/>
                  <a:gd name="T74" fmla="*/ 183 w 218"/>
                  <a:gd name="T75" fmla="*/ 61 h 657"/>
                  <a:gd name="T76" fmla="*/ 193 w 218"/>
                  <a:gd name="T77" fmla="*/ 41 h 657"/>
                  <a:gd name="T78" fmla="*/ 203 w 218"/>
                  <a:gd name="T79" fmla="*/ 26 h 657"/>
                  <a:gd name="T80" fmla="*/ 213 w 218"/>
                  <a:gd name="T81" fmla="*/ 13 h 657"/>
                  <a:gd name="T82" fmla="*/ 217 w 218"/>
                  <a:gd name="T83" fmla="*/ 6 h 657"/>
                  <a:gd name="T84" fmla="*/ 218 w 218"/>
                  <a:gd name="T85" fmla="*/ 3 h 657"/>
                  <a:gd name="T86" fmla="*/ 216 w 218"/>
                  <a:gd name="T87" fmla="*/ 0 h 657"/>
                  <a:gd name="T88" fmla="*/ 212 w 218"/>
                  <a:gd name="T89" fmla="*/ 0 h 657"/>
                  <a:gd name="T90" fmla="*/ 200 w 218"/>
                  <a:gd name="T91" fmla="*/ 1 h 657"/>
                  <a:gd name="T92" fmla="*/ 182 w 218"/>
                  <a:gd name="T93" fmla="*/ 6 h 657"/>
                  <a:gd name="T94" fmla="*/ 146 w 218"/>
                  <a:gd name="T95" fmla="*/ 20 h 657"/>
                  <a:gd name="T96" fmla="*/ 130 w 218"/>
                  <a:gd name="T97" fmla="*/ 28 h 6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8"/>
                  <a:gd name="T148" fmla="*/ 0 h 657"/>
                  <a:gd name="T149" fmla="*/ 218 w 218"/>
                  <a:gd name="T150" fmla="*/ 657 h 6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8" h="657">
                    <a:moveTo>
                      <a:pt x="130" y="28"/>
                    </a:moveTo>
                    <a:lnTo>
                      <a:pt x="128" y="49"/>
                    </a:lnTo>
                    <a:lnTo>
                      <a:pt x="126" y="72"/>
                    </a:lnTo>
                    <a:lnTo>
                      <a:pt x="121" y="100"/>
                    </a:lnTo>
                    <a:lnTo>
                      <a:pt x="113" y="132"/>
                    </a:lnTo>
                    <a:lnTo>
                      <a:pt x="103" y="170"/>
                    </a:lnTo>
                    <a:lnTo>
                      <a:pt x="90" y="216"/>
                    </a:lnTo>
                    <a:lnTo>
                      <a:pt x="72" y="270"/>
                    </a:lnTo>
                    <a:lnTo>
                      <a:pt x="50" y="333"/>
                    </a:lnTo>
                    <a:lnTo>
                      <a:pt x="39" y="367"/>
                    </a:lnTo>
                    <a:lnTo>
                      <a:pt x="29" y="398"/>
                    </a:lnTo>
                    <a:lnTo>
                      <a:pt x="20" y="428"/>
                    </a:lnTo>
                    <a:lnTo>
                      <a:pt x="14" y="454"/>
                    </a:lnTo>
                    <a:lnTo>
                      <a:pt x="9" y="479"/>
                    </a:lnTo>
                    <a:lnTo>
                      <a:pt x="5" y="502"/>
                    </a:lnTo>
                    <a:lnTo>
                      <a:pt x="2" y="523"/>
                    </a:lnTo>
                    <a:lnTo>
                      <a:pt x="1" y="542"/>
                    </a:lnTo>
                    <a:lnTo>
                      <a:pt x="0" y="575"/>
                    </a:lnTo>
                    <a:lnTo>
                      <a:pt x="1" y="604"/>
                    </a:lnTo>
                    <a:lnTo>
                      <a:pt x="1" y="628"/>
                    </a:lnTo>
                    <a:lnTo>
                      <a:pt x="1" y="649"/>
                    </a:lnTo>
                    <a:lnTo>
                      <a:pt x="0" y="657"/>
                    </a:lnTo>
                    <a:lnTo>
                      <a:pt x="1" y="650"/>
                    </a:lnTo>
                    <a:lnTo>
                      <a:pt x="4" y="638"/>
                    </a:lnTo>
                    <a:lnTo>
                      <a:pt x="10" y="597"/>
                    </a:lnTo>
                    <a:lnTo>
                      <a:pt x="20" y="539"/>
                    </a:lnTo>
                    <a:lnTo>
                      <a:pt x="34" y="472"/>
                    </a:lnTo>
                    <a:lnTo>
                      <a:pt x="50" y="399"/>
                    </a:lnTo>
                    <a:lnTo>
                      <a:pt x="60" y="363"/>
                    </a:lnTo>
                    <a:lnTo>
                      <a:pt x="71" y="327"/>
                    </a:lnTo>
                    <a:lnTo>
                      <a:pt x="82" y="292"/>
                    </a:lnTo>
                    <a:lnTo>
                      <a:pt x="95" y="260"/>
                    </a:lnTo>
                    <a:lnTo>
                      <a:pt x="118" y="202"/>
                    </a:lnTo>
                    <a:lnTo>
                      <a:pt x="138" y="155"/>
                    </a:lnTo>
                    <a:lnTo>
                      <a:pt x="156" y="116"/>
                    </a:lnTo>
                    <a:lnTo>
                      <a:pt x="171" y="86"/>
                    </a:lnTo>
                    <a:lnTo>
                      <a:pt x="183" y="61"/>
                    </a:lnTo>
                    <a:lnTo>
                      <a:pt x="193" y="41"/>
                    </a:lnTo>
                    <a:lnTo>
                      <a:pt x="203" y="26"/>
                    </a:lnTo>
                    <a:lnTo>
                      <a:pt x="213" y="13"/>
                    </a:lnTo>
                    <a:lnTo>
                      <a:pt x="217" y="6"/>
                    </a:lnTo>
                    <a:lnTo>
                      <a:pt x="218" y="3"/>
                    </a:lnTo>
                    <a:lnTo>
                      <a:pt x="216" y="0"/>
                    </a:lnTo>
                    <a:lnTo>
                      <a:pt x="212" y="0"/>
                    </a:lnTo>
                    <a:lnTo>
                      <a:pt x="200" y="1"/>
                    </a:lnTo>
                    <a:lnTo>
                      <a:pt x="182" y="6"/>
                    </a:lnTo>
                    <a:lnTo>
                      <a:pt x="146" y="20"/>
                    </a:lnTo>
                    <a:lnTo>
                      <a:pt x="130" y="28"/>
                    </a:lnTo>
                    <a:close/>
                  </a:path>
                </a:pathLst>
              </a:custGeom>
              <a:solidFill>
                <a:srgbClr val="DFDDC9"/>
              </a:solidFill>
              <a:ln w="9525">
                <a:noFill/>
                <a:round/>
                <a:headEnd/>
                <a:tailEnd/>
              </a:ln>
            </p:spPr>
            <p:txBody>
              <a:bodyPr/>
              <a:lstStyle/>
              <a:p>
                <a:endParaRPr lang="en-US"/>
              </a:p>
            </p:txBody>
          </p:sp>
          <p:sp>
            <p:nvSpPr>
              <p:cNvPr id="1637" name="Freeform 186"/>
              <p:cNvSpPr>
                <a:spLocks/>
              </p:cNvSpPr>
              <p:nvPr/>
            </p:nvSpPr>
            <p:spPr bwMode="auto">
              <a:xfrm>
                <a:off x="1639" y="2134"/>
                <a:ext cx="131" cy="300"/>
              </a:xfrm>
              <a:custGeom>
                <a:avLst/>
                <a:gdLst>
                  <a:gd name="T0" fmla="*/ 6 w 654"/>
                  <a:gd name="T1" fmla="*/ 292 h 1499"/>
                  <a:gd name="T2" fmla="*/ 1 w 654"/>
                  <a:gd name="T3" fmla="*/ 380 h 1499"/>
                  <a:gd name="T4" fmla="*/ 0 w 654"/>
                  <a:gd name="T5" fmla="*/ 489 h 1499"/>
                  <a:gd name="T6" fmla="*/ 4 w 654"/>
                  <a:gd name="T7" fmla="*/ 583 h 1499"/>
                  <a:gd name="T8" fmla="*/ 9 w 654"/>
                  <a:gd name="T9" fmla="*/ 649 h 1499"/>
                  <a:gd name="T10" fmla="*/ 18 w 654"/>
                  <a:gd name="T11" fmla="*/ 718 h 1499"/>
                  <a:gd name="T12" fmla="*/ 30 w 654"/>
                  <a:gd name="T13" fmla="*/ 789 h 1499"/>
                  <a:gd name="T14" fmla="*/ 46 w 654"/>
                  <a:gd name="T15" fmla="*/ 861 h 1499"/>
                  <a:gd name="T16" fmla="*/ 68 w 654"/>
                  <a:gd name="T17" fmla="*/ 935 h 1499"/>
                  <a:gd name="T18" fmla="*/ 94 w 654"/>
                  <a:gd name="T19" fmla="*/ 1007 h 1499"/>
                  <a:gd name="T20" fmla="*/ 125 w 654"/>
                  <a:gd name="T21" fmla="*/ 1081 h 1499"/>
                  <a:gd name="T22" fmla="*/ 164 w 654"/>
                  <a:gd name="T23" fmla="*/ 1152 h 1499"/>
                  <a:gd name="T24" fmla="*/ 207 w 654"/>
                  <a:gd name="T25" fmla="*/ 1222 h 1499"/>
                  <a:gd name="T26" fmla="*/ 256 w 654"/>
                  <a:gd name="T27" fmla="*/ 1288 h 1499"/>
                  <a:gd name="T28" fmla="*/ 302 w 654"/>
                  <a:gd name="T29" fmla="*/ 1346 h 1499"/>
                  <a:gd name="T30" fmla="*/ 345 w 654"/>
                  <a:gd name="T31" fmla="*/ 1392 h 1499"/>
                  <a:gd name="T32" fmla="*/ 383 w 654"/>
                  <a:gd name="T33" fmla="*/ 1428 h 1499"/>
                  <a:gd name="T34" fmla="*/ 419 w 654"/>
                  <a:gd name="T35" fmla="*/ 1456 h 1499"/>
                  <a:gd name="T36" fmla="*/ 452 w 654"/>
                  <a:gd name="T37" fmla="*/ 1475 h 1499"/>
                  <a:gd name="T38" fmla="*/ 481 w 654"/>
                  <a:gd name="T39" fmla="*/ 1489 h 1499"/>
                  <a:gd name="T40" fmla="*/ 507 w 654"/>
                  <a:gd name="T41" fmla="*/ 1497 h 1499"/>
                  <a:gd name="T42" fmla="*/ 531 w 654"/>
                  <a:gd name="T43" fmla="*/ 1499 h 1499"/>
                  <a:gd name="T44" fmla="*/ 551 w 654"/>
                  <a:gd name="T45" fmla="*/ 1497 h 1499"/>
                  <a:gd name="T46" fmla="*/ 569 w 654"/>
                  <a:gd name="T47" fmla="*/ 1492 h 1499"/>
                  <a:gd name="T48" fmla="*/ 585 w 654"/>
                  <a:gd name="T49" fmla="*/ 1484 h 1499"/>
                  <a:gd name="T50" fmla="*/ 605 w 654"/>
                  <a:gd name="T51" fmla="*/ 1470 h 1499"/>
                  <a:gd name="T52" fmla="*/ 624 w 654"/>
                  <a:gd name="T53" fmla="*/ 1452 h 1499"/>
                  <a:gd name="T54" fmla="*/ 635 w 654"/>
                  <a:gd name="T55" fmla="*/ 1439 h 1499"/>
                  <a:gd name="T56" fmla="*/ 640 w 654"/>
                  <a:gd name="T57" fmla="*/ 1427 h 1499"/>
                  <a:gd name="T58" fmla="*/ 648 w 654"/>
                  <a:gd name="T59" fmla="*/ 1399 h 1499"/>
                  <a:gd name="T60" fmla="*/ 653 w 654"/>
                  <a:gd name="T61" fmla="*/ 1349 h 1499"/>
                  <a:gd name="T62" fmla="*/ 653 w 654"/>
                  <a:gd name="T63" fmla="*/ 1286 h 1499"/>
                  <a:gd name="T64" fmla="*/ 645 w 654"/>
                  <a:gd name="T65" fmla="*/ 1213 h 1499"/>
                  <a:gd name="T66" fmla="*/ 628 w 654"/>
                  <a:gd name="T67" fmla="*/ 1135 h 1499"/>
                  <a:gd name="T68" fmla="*/ 609 w 654"/>
                  <a:gd name="T69" fmla="*/ 1075 h 1499"/>
                  <a:gd name="T70" fmla="*/ 593 w 654"/>
                  <a:gd name="T71" fmla="*/ 1034 h 1499"/>
                  <a:gd name="T72" fmla="*/ 573 w 654"/>
                  <a:gd name="T73" fmla="*/ 994 h 1499"/>
                  <a:gd name="T74" fmla="*/ 551 w 654"/>
                  <a:gd name="T75" fmla="*/ 954 h 1499"/>
                  <a:gd name="T76" fmla="*/ 511 w 654"/>
                  <a:gd name="T77" fmla="*/ 895 h 1499"/>
                  <a:gd name="T78" fmla="*/ 454 w 654"/>
                  <a:gd name="T79" fmla="*/ 800 h 1499"/>
                  <a:gd name="T80" fmla="*/ 400 w 654"/>
                  <a:gd name="T81" fmla="*/ 694 h 1499"/>
                  <a:gd name="T82" fmla="*/ 346 w 654"/>
                  <a:gd name="T83" fmla="*/ 582 h 1499"/>
                  <a:gd name="T84" fmla="*/ 300 w 654"/>
                  <a:gd name="T85" fmla="*/ 469 h 1499"/>
                  <a:gd name="T86" fmla="*/ 261 w 654"/>
                  <a:gd name="T87" fmla="*/ 362 h 1499"/>
                  <a:gd name="T88" fmla="*/ 232 w 654"/>
                  <a:gd name="T89" fmla="*/ 267 h 1499"/>
                  <a:gd name="T90" fmla="*/ 220 w 654"/>
                  <a:gd name="T91" fmla="*/ 206 h 1499"/>
                  <a:gd name="T92" fmla="*/ 217 w 654"/>
                  <a:gd name="T93" fmla="*/ 174 h 1499"/>
                  <a:gd name="T94" fmla="*/ 217 w 654"/>
                  <a:gd name="T95" fmla="*/ 132 h 1499"/>
                  <a:gd name="T96" fmla="*/ 214 w 654"/>
                  <a:gd name="T97" fmla="*/ 88 h 1499"/>
                  <a:gd name="T98" fmla="*/ 206 w 654"/>
                  <a:gd name="T99" fmla="*/ 51 h 1499"/>
                  <a:gd name="T100" fmla="*/ 195 w 654"/>
                  <a:gd name="T101" fmla="*/ 25 h 1499"/>
                  <a:gd name="T102" fmla="*/ 180 w 654"/>
                  <a:gd name="T103" fmla="*/ 9 h 1499"/>
                  <a:gd name="T104" fmla="*/ 162 w 654"/>
                  <a:gd name="T105" fmla="*/ 1 h 1499"/>
                  <a:gd name="T106" fmla="*/ 144 w 654"/>
                  <a:gd name="T107" fmla="*/ 3 h 1499"/>
                  <a:gd name="T108" fmla="*/ 124 w 654"/>
                  <a:gd name="T109" fmla="*/ 13 h 1499"/>
                  <a:gd name="T110" fmla="*/ 104 w 654"/>
                  <a:gd name="T111" fmla="*/ 30 h 1499"/>
                  <a:gd name="T112" fmla="*/ 86 w 654"/>
                  <a:gd name="T113" fmla="*/ 53 h 1499"/>
                  <a:gd name="T114" fmla="*/ 70 w 654"/>
                  <a:gd name="T115" fmla="*/ 76 h 1499"/>
                  <a:gd name="T116" fmla="*/ 55 w 654"/>
                  <a:gd name="T117" fmla="*/ 104 h 1499"/>
                  <a:gd name="T118" fmla="*/ 41 w 654"/>
                  <a:gd name="T119" fmla="*/ 135 h 1499"/>
                  <a:gd name="T120" fmla="*/ 30 w 654"/>
                  <a:gd name="T121" fmla="*/ 167 h 1499"/>
                  <a:gd name="T122" fmla="*/ 20 w 654"/>
                  <a:gd name="T123" fmla="*/ 202 h 1499"/>
                  <a:gd name="T124" fmla="*/ 13 w 654"/>
                  <a:gd name="T125" fmla="*/ 239 h 14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4"/>
                  <a:gd name="T190" fmla="*/ 0 h 1499"/>
                  <a:gd name="T191" fmla="*/ 654 w 654"/>
                  <a:gd name="T192" fmla="*/ 1499 h 14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4" h="1499">
                    <a:moveTo>
                      <a:pt x="9" y="259"/>
                    </a:moveTo>
                    <a:lnTo>
                      <a:pt x="6" y="292"/>
                    </a:lnTo>
                    <a:lnTo>
                      <a:pt x="4" y="333"/>
                    </a:lnTo>
                    <a:lnTo>
                      <a:pt x="1" y="380"/>
                    </a:lnTo>
                    <a:lnTo>
                      <a:pt x="0" y="432"/>
                    </a:lnTo>
                    <a:lnTo>
                      <a:pt x="0" y="489"/>
                    </a:lnTo>
                    <a:lnTo>
                      <a:pt x="1" y="551"/>
                    </a:lnTo>
                    <a:lnTo>
                      <a:pt x="4" y="583"/>
                    </a:lnTo>
                    <a:lnTo>
                      <a:pt x="6" y="616"/>
                    </a:lnTo>
                    <a:lnTo>
                      <a:pt x="9" y="649"/>
                    </a:lnTo>
                    <a:lnTo>
                      <a:pt x="13" y="683"/>
                    </a:lnTo>
                    <a:lnTo>
                      <a:pt x="18" y="718"/>
                    </a:lnTo>
                    <a:lnTo>
                      <a:pt x="24" y="753"/>
                    </a:lnTo>
                    <a:lnTo>
                      <a:pt x="30" y="789"/>
                    </a:lnTo>
                    <a:lnTo>
                      <a:pt x="38" y="825"/>
                    </a:lnTo>
                    <a:lnTo>
                      <a:pt x="46" y="861"/>
                    </a:lnTo>
                    <a:lnTo>
                      <a:pt x="56" y="898"/>
                    </a:lnTo>
                    <a:lnTo>
                      <a:pt x="68" y="935"/>
                    </a:lnTo>
                    <a:lnTo>
                      <a:pt x="80" y="971"/>
                    </a:lnTo>
                    <a:lnTo>
                      <a:pt x="94" y="1007"/>
                    </a:lnTo>
                    <a:lnTo>
                      <a:pt x="109" y="1045"/>
                    </a:lnTo>
                    <a:lnTo>
                      <a:pt x="125" y="1081"/>
                    </a:lnTo>
                    <a:lnTo>
                      <a:pt x="144" y="1116"/>
                    </a:lnTo>
                    <a:lnTo>
                      <a:pt x="164" y="1152"/>
                    </a:lnTo>
                    <a:lnTo>
                      <a:pt x="185" y="1187"/>
                    </a:lnTo>
                    <a:lnTo>
                      <a:pt x="207" y="1222"/>
                    </a:lnTo>
                    <a:lnTo>
                      <a:pt x="232" y="1256"/>
                    </a:lnTo>
                    <a:lnTo>
                      <a:pt x="256" y="1288"/>
                    </a:lnTo>
                    <a:lnTo>
                      <a:pt x="280" y="1318"/>
                    </a:lnTo>
                    <a:lnTo>
                      <a:pt x="302" y="1346"/>
                    </a:lnTo>
                    <a:lnTo>
                      <a:pt x="325" y="1369"/>
                    </a:lnTo>
                    <a:lnTo>
                      <a:pt x="345" y="1392"/>
                    </a:lnTo>
                    <a:lnTo>
                      <a:pt x="365" y="1411"/>
                    </a:lnTo>
                    <a:lnTo>
                      <a:pt x="383" y="1428"/>
                    </a:lnTo>
                    <a:lnTo>
                      <a:pt x="402" y="1443"/>
                    </a:lnTo>
                    <a:lnTo>
                      <a:pt x="419" y="1456"/>
                    </a:lnTo>
                    <a:lnTo>
                      <a:pt x="436" y="1467"/>
                    </a:lnTo>
                    <a:lnTo>
                      <a:pt x="452" y="1475"/>
                    </a:lnTo>
                    <a:lnTo>
                      <a:pt x="467" y="1483"/>
                    </a:lnTo>
                    <a:lnTo>
                      <a:pt x="481" y="1489"/>
                    </a:lnTo>
                    <a:lnTo>
                      <a:pt x="494" y="1494"/>
                    </a:lnTo>
                    <a:lnTo>
                      <a:pt x="507" y="1497"/>
                    </a:lnTo>
                    <a:lnTo>
                      <a:pt x="519" y="1498"/>
                    </a:lnTo>
                    <a:lnTo>
                      <a:pt x="531" y="1499"/>
                    </a:lnTo>
                    <a:lnTo>
                      <a:pt x="541" y="1499"/>
                    </a:lnTo>
                    <a:lnTo>
                      <a:pt x="551" y="1497"/>
                    </a:lnTo>
                    <a:lnTo>
                      <a:pt x="560" y="1495"/>
                    </a:lnTo>
                    <a:lnTo>
                      <a:pt x="569" y="1492"/>
                    </a:lnTo>
                    <a:lnTo>
                      <a:pt x="578" y="1489"/>
                    </a:lnTo>
                    <a:lnTo>
                      <a:pt x="585" y="1484"/>
                    </a:lnTo>
                    <a:lnTo>
                      <a:pt x="593" y="1480"/>
                    </a:lnTo>
                    <a:lnTo>
                      <a:pt x="605" y="1470"/>
                    </a:lnTo>
                    <a:lnTo>
                      <a:pt x="615" y="1461"/>
                    </a:lnTo>
                    <a:lnTo>
                      <a:pt x="624" y="1452"/>
                    </a:lnTo>
                    <a:lnTo>
                      <a:pt x="632" y="1444"/>
                    </a:lnTo>
                    <a:lnTo>
                      <a:pt x="635" y="1439"/>
                    </a:lnTo>
                    <a:lnTo>
                      <a:pt x="638" y="1434"/>
                    </a:lnTo>
                    <a:lnTo>
                      <a:pt x="640" y="1427"/>
                    </a:lnTo>
                    <a:lnTo>
                      <a:pt x="644" y="1419"/>
                    </a:lnTo>
                    <a:lnTo>
                      <a:pt x="648" y="1399"/>
                    </a:lnTo>
                    <a:lnTo>
                      <a:pt x="652" y="1377"/>
                    </a:lnTo>
                    <a:lnTo>
                      <a:pt x="653" y="1349"/>
                    </a:lnTo>
                    <a:lnTo>
                      <a:pt x="654" y="1319"/>
                    </a:lnTo>
                    <a:lnTo>
                      <a:pt x="653" y="1286"/>
                    </a:lnTo>
                    <a:lnTo>
                      <a:pt x="650" y="1251"/>
                    </a:lnTo>
                    <a:lnTo>
                      <a:pt x="645" y="1213"/>
                    </a:lnTo>
                    <a:lnTo>
                      <a:pt x="638" y="1175"/>
                    </a:lnTo>
                    <a:lnTo>
                      <a:pt x="628" y="1135"/>
                    </a:lnTo>
                    <a:lnTo>
                      <a:pt x="615" y="1095"/>
                    </a:lnTo>
                    <a:lnTo>
                      <a:pt x="609" y="1075"/>
                    </a:lnTo>
                    <a:lnTo>
                      <a:pt x="602" y="1054"/>
                    </a:lnTo>
                    <a:lnTo>
                      <a:pt x="593" y="1034"/>
                    </a:lnTo>
                    <a:lnTo>
                      <a:pt x="583" y="1014"/>
                    </a:lnTo>
                    <a:lnTo>
                      <a:pt x="573" y="994"/>
                    </a:lnTo>
                    <a:lnTo>
                      <a:pt x="562" y="974"/>
                    </a:lnTo>
                    <a:lnTo>
                      <a:pt x="551" y="954"/>
                    </a:lnTo>
                    <a:lnTo>
                      <a:pt x="538" y="935"/>
                    </a:lnTo>
                    <a:lnTo>
                      <a:pt x="511" y="895"/>
                    </a:lnTo>
                    <a:lnTo>
                      <a:pt x="483" y="849"/>
                    </a:lnTo>
                    <a:lnTo>
                      <a:pt x="454" y="800"/>
                    </a:lnTo>
                    <a:lnTo>
                      <a:pt x="427" y="749"/>
                    </a:lnTo>
                    <a:lnTo>
                      <a:pt x="400" y="694"/>
                    </a:lnTo>
                    <a:lnTo>
                      <a:pt x="372" y="638"/>
                    </a:lnTo>
                    <a:lnTo>
                      <a:pt x="346" y="582"/>
                    </a:lnTo>
                    <a:lnTo>
                      <a:pt x="322" y="524"/>
                    </a:lnTo>
                    <a:lnTo>
                      <a:pt x="300" y="469"/>
                    </a:lnTo>
                    <a:lnTo>
                      <a:pt x="278" y="415"/>
                    </a:lnTo>
                    <a:lnTo>
                      <a:pt x="261" y="362"/>
                    </a:lnTo>
                    <a:lnTo>
                      <a:pt x="245" y="312"/>
                    </a:lnTo>
                    <a:lnTo>
                      <a:pt x="232" y="267"/>
                    </a:lnTo>
                    <a:lnTo>
                      <a:pt x="224" y="225"/>
                    </a:lnTo>
                    <a:lnTo>
                      <a:pt x="220" y="206"/>
                    </a:lnTo>
                    <a:lnTo>
                      <a:pt x="219" y="190"/>
                    </a:lnTo>
                    <a:lnTo>
                      <a:pt x="217" y="174"/>
                    </a:lnTo>
                    <a:lnTo>
                      <a:pt x="217" y="159"/>
                    </a:lnTo>
                    <a:lnTo>
                      <a:pt x="217" y="132"/>
                    </a:lnTo>
                    <a:lnTo>
                      <a:pt x="216" y="109"/>
                    </a:lnTo>
                    <a:lnTo>
                      <a:pt x="214" y="88"/>
                    </a:lnTo>
                    <a:lnTo>
                      <a:pt x="211" y="68"/>
                    </a:lnTo>
                    <a:lnTo>
                      <a:pt x="206" y="51"/>
                    </a:lnTo>
                    <a:lnTo>
                      <a:pt x="201" y="38"/>
                    </a:lnTo>
                    <a:lnTo>
                      <a:pt x="195" y="25"/>
                    </a:lnTo>
                    <a:lnTo>
                      <a:pt x="187" y="16"/>
                    </a:lnTo>
                    <a:lnTo>
                      <a:pt x="180" y="9"/>
                    </a:lnTo>
                    <a:lnTo>
                      <a:pt x="171" y="4"/>
                    </a:lnTo>
                    <a:lnTo>
                      <a:pt x="162" y="1"/>
                    </a:lnTo>
                    <a:lnTo>
                      <a:pt x="152" y="0"/>
                    </a:lnTo>
                    <a:lnTo>
                      <a:pt x="144" y="3"/>
                    </a:lnTo>
                    <a:lnTo>
                      <a:pt x="134" y="6"/>
                    </a:lnTo>
                    <a:lnTo>
                      <a:pt x="124" y="13"/>
                    </a:lnTo>
                    <a:lnTo>
                      <a:pt x="114" y="21"/>
                    </a:lnTo>
                    <a:lnTo>
                      <a:pt x="104" y="30"/>
                    </a:lnTo>
                    <a:lnTo>
                      <a:pt x="95" y="41"/>
                    </a:lnTo>
                    <a:lnTo>
                      <a:pt x="86" y="53"/>
                    </a:lnTo>
                    <a:lnTo>
                      <a:pt x="79" y="64"/>
                    </a:lnTo>
                    <a:lnTo>
                      <a:pt x="70" y="76"/>
                    </a:lnTo>
                    <a:lnTo>
                      <a:pt x="63" y="90"/>
                    </a:lnTo>
                    <a:lnTo>
                      <a:pt x="55" y="104"/>
                    </a:lnTo>
                    <a:lnTo>
                      <a:pt x="49" y="119"/>
                    </a:lnTo>
                    <a:lnTo>
                      <a:pt x="41" y="135"/>
                    </a:lnTo>
                    <a:lnTo>
                      <a:pt x="35" y="150"/>
                    </a:lnTo>
                    <a:lnTo>
                      <a:pt x="30" y="167"/>
                    </a:lnTo>
                    <a:lnTo>
                      <a:pt x="25" y="184"/>
                    </a:lnTo>
                    <a:lnTo>
                      <a:pt x="20" y="202"/>
                    </a:lnTo>
                    <a:lnTo>
                      <a:pt x="16" y="220"/>
                    </a:lnTo>
                    <a:lnTo>
                      <a:pt x="13" y="239"/>
                    </a:lnTo>
                    <a:lnTo>
                      <a:pt x="9" y="259"/>
                    </a:lnTo>
                    <a:close/>
                  </a:path>
                </a:pathLst>
              </a:custGeom>
              <a:solidFill>
                <a:srgbClr val="FFFEF1"/>
              </a:solidFill>
              <a:ln w="9525">
                <a:noFill/>
                <a:round/>
                <a:headEnd/>
                <a:tailEnd/>
              </a:ln>
            </p:spPr>
            <p:txBody>
              <a:bodyPr/>
              <a:lstStyle/>
              <a:p>
                <a:endParaRPr lang="en-US"/>
              </a:p>
            </p:txBody>
          </p:sp>
          <p:sp>
            <p:nvSpPr>
              <p:cNvPr id="1638" name="Freeform 187"/>
              <p:cNvSpPr>
                <a:spLocks/>
              </p:cNvSpPr>
              <p:nvPr/>
            </p:nvSpPr>
            <p:spPr bwMode="auto">
              <a:xfrm>
                <a:off x="1639" y="2134"/>
                <a:ext cx="131" cy="300"/>
              </a:xfrm>
              <a:custGeom>
                <a:avLst/>
                <a:gdLst>
                  <a:gd name="T0" fmla="*/ 6 w 654"/>
                  <a:gd name="T1" fmla="*/ 292 h 1499"/>
                  <a:gd name="T2" fmla="*/ 1 w 654"/>
                  <a:gd name="T3" fmla="*/ 380 h 1499"/>
                  <a:gd name="T4" fmla="*/ 0 w 654"/>
                  <a:gd name="T5" fmla="*/ 489 h 1499"/>
                  <a:gd name="T6" fmla="*/ 4 w 654"/>
                  <a:gd name="T7" fmla="*/ 583 h 1499"/>
                  <a:gd name="T8" fmla="*/ 9 w 654"/>
                  <a:gd name="T9" fmla="*/ 649 h 1499"/>
                  <a:gd name="T10" fmla="*/ 18 w 654"/>
                  <a:gd name="T11" fmla="*/ 718 h 1499"/>
                  <a:gd name="T12" fmla="*/ 30 w 654"/>
                  <a:gd name="T13" fmla="*/ 789 h 1499"/>
                  <a:gd name="T14" fmla="*/ 46 w 654"/>
                  <a:gd name="T15" fmla="*/ 861 h 1499"/>
                  <a:gd name="T16" fmla="*/ 68 w 654"/>
                  <a:gd name="T17" fmla="*/ 935 h 1499"/>
                  <a:gd name="T18" fmla="*/ 94 w 654"/>
                  <a:gd name="T19" fmla="*/ 1007 h 1499"/>
                  <a:gd name="T20" fmla="*/ 125 w 654"/>
                  <a:gd name="T21" fmla="*/ 1081 h 1499"/>
                  <a:gd name="T22" fmla="*/ 164 w 654"/>
                  <a:gd name="T23" fmla="*/ 1152 h 1499"/>
                  <a:gd name="T24" fmla="*/ 207 w 654"/>
                  <a:gd name="T25" fmla="*/ 1222 h 1499"/>
                  <a:gd name="T26" fmla="*/ 256 w 654"/>
                  <a:gd name="T27" fmla="*/ 1288 h 1499"/>
                  <a:gd name="T28" fmla="*/ 302 w 654"/>
                  <a:gd name="T29" fmla="*/ 1346 h 1499"/>
                  <a:gd name="T30" fmla="*/ 345 w 654"/>
                  <a:gd name="T31" fmla="*/ 1392 h 1499"/>
                  <a:gd name="T32" fmla="*/ 383 w 654"/>
                  <a:gd name="T33" fmla="*/ 1428 h 1499"/>
                  <a:gd name="T34" fmla="*/ 419 w 654"/>
                  <a:gd name="T35" fmla="*/ 1456 h 1499"/>
                  <a:gd name="T36" fmla="*/ 452 w 654"/>
                  <a:gd name="T37" fmla="*/ 1475 h 1499"/>
                  <a:gd name="T38" fmla="*/ 481 w 654"/>
                  <a:gd name="T39" fmla="*/ 1489 h 1499"/>
                  <a:gd name="T40" fmla="*/ 507 w 654"/>
                  <a:gd name="T41" fmla="*/ 1497 h 1499"/>
                  <a:gd name="T42" fmla="*/ 531 w 654"/>
                  <a:gd name="T43" fmla="*/ 1499 h 1499"/>
                  <a:gd name="T44" fmla="*/ 551 w 654"/>
                  <a:gd name="T45" fmla="*/ 1497 h 1499"/>
                  <a:gd name="T46" fmla="*/ 569 w 654"/>
                  <a:gd name="T47" fmla="*/ 1492 h 1499"/>
                  <a:gd name="T48" fmla="*/ 585 w 654"/>
                  <a:gd name="T49" fmla="*/ 1484 h 1499"/>
                  <a:gd name="T50" fmla="*/ 605 w 654"/>
                  <a:gd name="T51" fmla="*/ 1470 h 1499"/>
                  <a:gd name="T52" fmla="*/ 624 w 654"/>
                  <a:gd name="T53" fmla="*/ 1452 h 1499"/>
                  <a:gd name="T54" fmla="*/ 635 w 654"/>
                  <a:gd name="T55" fmla="*/ 1439 h 1499"/>
                  <a:gd name="T56" fmla="*/ 640 w 654"/>
                  <a:gd name="T57" fmla="*/ 1427 h 1499"/>
                  <a:gd name="T58" fmla="*/ 648 w 654"/>
                  <a:gd name="T59" fmla="*/ 1399 h 1499"/>
                  <a:gd name="T60" fmla="*/ 653 w 654"/>
                  <a:gd name="T61" fmla="*/ 1349 h 1499"/>
                  <a:gd name="T62" fmla="*/ 653 w 654"/>
                  <a:gd name="T63" fmla="*/ 1286 h 1499"/>
                  <a:gd name="T64" fmla="*/ 645 w 654"/>
                  <a:gd name="T65" fmla="*/ 1213 h 1499"/>
                  <a:gd name="T66" fmla="*/ 628 w 654"/>
                  <a:gd name="T67" fmla="*/ 1135 h 1499"/>
                  <a:gd name="T68" fmla="*/ 609 w 654"/>
                  <a:gd name="T69" fmla="*/ 1075 h 1499"/>
                  <a:gd name="T70" fmla="*/ 593 w 654"/>
                  <a:gd name="T71" fmla="*/ 1034 h 1499"/>
                  <a:gd name="T72" fmla="*/ 573 w 654"/>
                  <a:gd name="T73" fmla="*/ 994 h 1499"/>
                  <a:gd name="T74" fmla="*/ 551 w 654"/>
                  <a:gd name="T75" fmla="*/ 954 h 1499"/>
                  <a:gd name="T76" fmla="*/ 511 w 654"/>
                  <a:gd name="T77" fmla="*/ 895 h 1499"/>
                  <a:gd name="T78" fmla="*/ 454 w 654"/>
                  <a:gd name="T79" fmla="*/ 800 h 1499"/>
                  <a:gd name="T80" fmla="*/ 400 w 654"/>
                  <a:gd name="T81" fmla="*/ 694 h 1499"/>
                  <a:gd name="T82" fmla="*/ 346 w 654"/>
                  <a:gd name="T83" fmla="*/ 582 h 1499"/>
                  <a:gd name="T84" fmla="*/ 300 w 654"/>
                  <a:gd name="T85" fmla="*/ 469 h 1499"/>
                  <a:gd name="T86" fmla="*/ 261 w 654"/>
                  <a:gd name="T87" fmla="*/ 362 h 1499"/>
                  <a:gd name="T88" fmla="*/ 232 w 654"/>
                  <a:gd name="T89" fmla="*/ 267 h 1499"/>
                  <a:gd name="T90" fmla="*/ 220 w 654"/>
                  <a:gd name="T91" fmla="*/ 206 h 1499"/>
                  <a:gd name="T92" fmla="*/ 217 w 654"/>
                  <a:gd name="T93" fmla="*/ 174 h 1499"/>
                  <a:gd name="T94" fmla="*/ 217 w 654"/>
                  <a:gd name="T95" fmla="*/ 132 h 1499"/>
                  <a:gd name="T96" fmla="*/ 214 w 654"/>
                  <a:gd name="T97" fmla="*/ 88 h 1499"/>
                  <a:gd name="T98" fmla="*/ 206 w 654"/>
                  <a:gd name="T99" fmla="*/ 51 h 1499"/>
                  <a:gd name="T100" fmla="*/ 195 w 654"/>
                  <a:gd name="T101" fmla="*/ 25 h 1499"/>
                  <a:gd name="T102" fmla="*/ 180 w 654"/>
                  <a:gd name="T103" fmla="*/ 9 h 1499"/>
                  <a:gd name="T104" fmla="*/ 162 w 654"/>
                  <a:gd name="T105" fmla="*/ 1 h 1499"/>
                  <a:gd name="T106" fmla="*/ 144 w 654"/>
                  <a:gd name="T107" fmla="*/ 3 h 1499"/>
                  <a:gd name="T108" fmla="*/ 124 w 654"/>
                  <a:gd name="T109" fmla="*/ 13 h 1499"/>
                  <a:gd name="T110" fmla="*/ 104 w 654"/>
                  <a:gd name="T111" fmla="*/ 30 h 1499"/>
                  <a:gd name="T112" fmla="*/ 86 w 654"/>
                  <a:gd name="T113" fmla="*/ 53 h 1499"/>
                  <a:gd name="T114" fmla="*/ 70 w 654"/>
                  <a:gd name="T115" fmla="*/ 76 h 1499"/>
                  <a:gd name="T116" fmla="*/ 55 w 654"/>
                  <a:gd name="T117" fmla="*/ 104 h 1499"/>
                  <a:gd name="T118" fmla="*/ 41 w 654"/>
                  <a:gd name="T119" fmla="*/ 135 h 1499"/>
                  <a:gd name="T120" fmla="*/ 30 w 654"/>
                  <a:gd name="T121" fmla="*/ 167 h 1499"/>
                  <a:gd name="T122" fmla="*/ 20 w 654"/>
                  <a:gd name="T123" fmla="*/ 202 h 1499"/>
                  <a:gd name="T124" fmla="*/ 13 w 654"/>
                  <a:gd name="T125" fmla="*/ 239 h 14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4"/>
                  <a:gd name="T190" fmla="*/ 0 h 1499"/>
                  <a:gd name="T191" fmla="*/ 654 w 654"/>
                  <a:gd name="T192" fmla="*/ 1499 h 14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4" h="1499">
                    <a:moveTo>
                      <a:pt x="9" y="259"/>
                    </a:moveTo>
                    <a:lnTo>
                      <a:pt x="6" y="292"/>
                    </a:lnTo>
                    <a:lnTo>
                      <a:pt x="4" y="333"/>
                    </a:lnTo>
                    <a:lnTo>
                      <a:pt x="1" y="380"/>
                    </a:lnTo>
                    <a:lnTo>
                      <a:pt x="0" y="432"/>
                    </a:lnTo>
                    <a:lnTo>
                      <a:pt x="0" y="489"/>
                    </a:lnTo>
                    <a:lnTo>
                      <a:pt x="1" y="551"/>
                    </a:lnTo>
                    <a:lnTo>
                      <a:pt x="4" y="583"/>
                    </a:lnTo>
                    <a:lnTo>
                      <a:pt x="6" y="616"/>
                    </a:lnTo>
                    <a:lnTo>
                      <a:pt x="9" y="649"/>
                    </a:lnTo>
                    <a:lnTo>
                      <a:pt x="13" y="683"/>
                    </a:lnTo>
                    <a:lnTo>
                      <a:pt x="18" y="718"/>
                    </a:lnTo>
                    <a:lnTo>
                      <a:pt x="24" y="753"/>
                    </a:lnTo>
                    <a:lnTo>
                      <a:pt x="30" y="789"/>
                    </a:lnTo>
                    <a:lnTo>
                      <a:pt x="38" y="825"/>
                    </a:lnTo>
                    <a:lnTo>
                      <a:pt x="46" y="861"/>
                    </a:lnTo>
                    <a:lnTo>
                      <a:pt x="56" y="898"/>
                    </a:lnTo>
                    <a:lnTo>
                      <a:pt x="68" y="935"/>
                    </a:lnTo>
                    <a:lnTo>
                      <a:pt x="80" y="971"/>
                    </a:lnTo>
                    <a:lnTo>
                      <a:pt x="94" y="1007"/>
                    </a:lnTo>
                    <a:lnTo>
                      <a:pt x="109" y="1045"/>
                    </a:lnTo>
                    <a:lnTo>
                      <a:pt x="125" y="1081"/>
                    </a:lnTo>
                    <a:lnTo>
                      <a:pt x="144" y="1116"/>
                    </a:lnTo>
                    <a:lnTo>
                      <a:pt x="164" y="1152"/>
                    </a:lnTo>
                    <a:lnTo>
                      <a:pt x="185" y="1187"/>
                    </a:lnTo>
                    <a:lnTo>
                      <a:pt x="207" y="1222"/>
                    </a:lnTo>
                    <a:lnTo>
                      <a:pt x="232" y="1256"/>
                    </a:lnTo>
                    <a:lnTo>
                      <a:pt x="256" y="1288"/>
                    </a:lnTo>
                    <a:lnTo>
                      <a:pt x="280" y="1318"/>
                    </a:lnTo>
                    <a:lnTo>
                      <a:pt x="302" y="1346"/>
                    </a:lnTo>
                    <a:lnTo>
                      <a:pt x="325" y="1369"/>
                    </a:lnTo>
                    <a:lnTo>
                      <a:pt x="345" y="1392"/>
                    </a:lnTo>
                    <a:lnTo>
                      <a:pt x="365" y="1411"/>
                    </a:lnTo>
                    <a:lnTo>
                      <a:pt x="383" y="1428"/>
                    </a:lnTo>
                    <a:lnTo>
                      <a:pt x="402" y="1443"/>
                    </a:lnTo>
                    <a:lnTo>
                      <a:pt x="419" y="1456"/>
                    </a:lnTo>
                    <a:lnTo>
                      <a:pt x="436" y="1467"/>
                    </a:lnTo>
                    <a:lnTo>
                      <a:pt x="452" y="1475"/>
                    </a:lnTo>
                    <a:lnTo>
                      <a:pt x="467" y="1483"/>
                    </a:lnTo>
                    <a:lnTo>
                      <a:pt x="481" y="1489"/>
                    </a:lnTo>
                    <a:lnTo>
                      <a:pt x="494" y="1494"/>
                    </a:lnTo>
                    <a:lnTo>
                      <a:pt x="507" y="1497"/>
                    </a:lnTo>
                    <a:lnTo>
                      <a:pt x="519" y="1498"/>
                    </a:lnTo>
                    <a:lnTo>
                      <a:pt x="531" y="1499"/>
                    </a:lnTo>
                    <a:lnTo>
                      <a:pt x="541" y="1499"/>
                    </a:lnTo>
                    <a:lnTo>
                      <a:pt x="551" y="1497"/>
                    </a:lnTo>
                    <a:lnTo>
                      <a:pt x="560" y="1495"/>
                    </a:lnTo>
                    <a:lnTo>
                      <a:pt x="569" y="1492"/>
                    </a:lnTo>
                    <a:lnTo>
                      <a:pt x="578" y="1489"/>
                    </a:lnTo>
                    <a:lnTo>
                      <a:pt x="585" y="1484"/>
                    </a:lnTo>
                    <a:lnTo>
                      <a:pt x="593" y="1480"/>
                    </a:lnTo>
                    <a:lnTo>
                      <a:pt x="605" y="1470"/>
                    </a:lnTo>
                    <a:lnTo>
                      <a:pt x="615" y="1461"/>
                    </a:lnTo>
                    <a:lnTo>
                      <a:pt x="624" y="1452"/>
                    </a:lnTo>
                    <a:lnTo>
                      <a:pt x="632" y="1444"/>
                    </a:lnTo>
                    <a:lnTo>
                      <a:pt x="635" y="1439"/>
                    </a:lnTo>
                    <a:lnTo>
                      <a:pt x="638" y="1434"/>
                    </a:lnTo>
                    <a:lnTo>
                      <a:pt x="640" y="1427"/>
                    </a:lnTo>
                    <a:lnTo>
                      <a:pt x="644" y="1419"/>
                    </a:lnTo>
                    <a:lnTo>
                      <a:pt x="648" y="1399"/>
                    </a:lnTo>
                    <a:lnTo>
                      <a:pt x="652" y="1377"/>
                    </a:lnTo>
                    <a:lnTo>
                      <a:pt x="653" y="1349"/>
                    </a:lnTo>
                    <a:lnTo>
                      <a:pt x="654" y="1319"/>
                    </a:lnTo>
                    <a:lnTo>
                      <a:pt x="653" y="1286"/>
                    </a:lnTo>
                    <a:lnTo>
                      <a:pt x="650" y="1251"/>
                    </a:lnTo>
                    <a:lnTo>
                      <a:pt x="645" y="1213"/>
                    </a:lnTo>
                    <a:lnTo>
                      <a:pt x="638" y="1175"/>
                    </a:lnTo>
                    <a:lnTo>
                      <a:pt x="628" y="1135"/>
                    </a:lnTo>
                    <a:lnTo>
                      <a:pt x="615" y="1095"/>
                    </a:lnTo>
                    <a:lnTo>
                      <a:pt x="609" y="1075"/>
                    </a:lnTo>
                    <a:lnTo>
                      <a:pt x="602" y="1054"/>
                    </a:lnTo>
                    <a:lnTo>
                      <a:pt x="593" y="1034"/>
                    </a:lnTo>
                    <a:lnTo>
                      <a:pt x="583" y="1014"/>
                    </a:lnTo>
                    <a:lnTo>
                      <a:pt x="573" y="994"/>
                    </a:lnTo>
                    <a:lnTo>
                      <a:pt x="562" y="974"/>
                    </a:lnTo>
                    <a:lnTo>
                      <a:pt x="551" y="954"/>
                    </a:lnTo>
                    <a:lnTo>
                      <a:pt x="538" y="935"/>
                    </a:lnTo>
                    <a:lnTo>
                      <a:pt x="511" y="895"/>
                    </a:lnTo>
                    <a:lnTo>
                      <a:pt x="483" y="849"/>
                    </a:lnTo>
                    <a:lnTo>
                      <a:pt x="454" y="800"/>
                    </a:lnTo>
                    <a:lnTo>
                      <a:pt x="427" y="749"/>
                    </a:lnTo>
                    <a:lnTo>
                      <a:pt x="400" y="694"/>
                    </a:lnTo>
                    <a:lnTo>
                      <a:pt x="372" y="638"/>
                    </a:lnTo>
                    <a:lnTo>
                      <a:pt x="346" y="582"/>
                    </a:lnTo>
                    <a:lnTo>
                      <a:pt x="322" y="524"/>
                    </a:lnTo>
                    <a:lnTo>
                      <a:pt x="300" y="469"/>
                    </a:lnTo>
                    <a:lnTo>
                      <a:pt x="278" y="415"/>
                    </a:lnTo>
                    <a:lnTo>
                      <a:pt x="261" y="362"/>
                    </a:lnTo>
                    <a:lnTo>
                      <a:pt x="245" y="312"/>
                    </a:lnTo>
                    <a:lnTo>
                      <a:pt x="232" y="267"/>
                    </a:lnTo>
                    <a:lnTo>
                      <a:pt x="224" y="225"/>
                    </a:lnTo>
                    <a:lnTo>
                      <a:pt x="220" y="206"/>
                    </a:lnTo>
                    <a:lnTo>
                      <a:pt x="219" y="190"/>
                    </a:lnTo>
                    <a:lnTo>
                      <a:pt x="217" y="174"/>
                    </a:lnTo>
                    <a:lnTo>
                      <a:pt x="217" y="159"/>
                    </a:lnTo>
                    <a:lnTo>
                      <a:pt x="217" y="132"/>
                    </a:lnTo>
                    <a:lnTo>
                      <a:pt x="216" y="109"/>
                    </a:lnTo>
                    <a:lnTo>
                      <a:pt x="214" y="88"/>
                    </a:lnTo>
                    <a:lnTo>
                      <a:pt x="211" y="68"/>
                    </a:lnTo>
                    <a:lnTo>
                      <a:pt x="206" y="51"/>
                    </a:lnTo>
                    <a:lnTo>
                      <a:pt x="201" y="38"/>
                    </a:lnTo>
                    <a:lnTo>
                      <a:pt x="195" y="25"/>
                    </a:lnTo>
                    <a:lnTo>
                      <a:pt x="187" y="16"/>
                    </a:lnTo>
                    <a:lnTo>
                      <a:pt x="180" y="9"/>
                    </a:lnTo>
                    <a:lnTo>
                      <a:pt x="171" y="4"/>
                    </a:lnTo>
                    <a:lnTo>
                      <a:pt x="162" y="1"/>
                    </a:lnTo>
                    <a:lnTo>
                      <a:pt x="152" y="0"/>
                    </a:lnTo>
                    <a:lnTo>
                      <a:pt x="144" y="3"/>
                    </a:lnTo>
                    <a:lnTo>
                      <a:pt x="134" y="6"/>
                    </a:lnTo>
                    <a:lnTo>
                      <a:pt x="124" y="13"/>
                    </a:lnTo>
                    <a:lnTo>
                      <a:pt x="114" y="21"/>
                    </a:lnTo>
                    <a:lnTo>
                      <a:pt x="104" y="30"/>
                    </a:lnTo>
                    <a:lnTo>
                      <a:pt x="95" y="41"/>
                    </a:lnTo>
                    <a:lnTo>
                      <a:pt x="86" y="53"/>
                    </a:lnTo>
                    <a:lnTo>
                      <a:pt x="79" y="64"/>
                    </a:lnTo>
                    <a:lnTo>
                      <a:pt x="70" y="76"/>
                    </a:lnTo>
                    <a:lnTo>
                      <a:pt x="63" y="90"/>
                    </a:lnTo>
                    <a:lnTo>
                      <a:pt x="55" y="104"/>
                    </a:lnTo>
                    <a:lnTo>
                      <a:pt x="49" y="119"/>
                    </a:lnTo>
                    <a:lnTo>
                      <a:pt x="41" y="135"/>
                    </a:lnTo>
                    <a:lnTo>
                      <a:pt x="35" y="150"/>
                    </a:lnTo>
                    <a:lnTo>
                      <a:pt x="30" y="167"/>
                    </a:lnTo>
                    <a:lnTo>
                      <a:pt x="25" y="184"/>
                    </a:lnTo>
                    <a:lnTo>
                      <a:pt x="20" y="202"/>
                    </a:lnTo>
                    <a:lnTo>
                      <a:pt x="16" y="220"/>
                    </a:lnTo>
                    <a:lnTo>
                      <a:pt x="13" y="239"/>
                    </a:lnTo>
                    <a:lnTo>
                      <a:pt x="9" y="259"/>
                    </a:lnTo>
                  </a:path>
                </a:pathLst>
              </a:custGeom>
              <a:noFill/>
              <a:ln w="3175">
                <a:solidFill>
                  <a:srgbClr val="1F1A17"/>
                </a:solidFill>
                <a:round/>
                <a:headEnd/>
                <a:tailEnd/>
              </a:ln>
            </p:spPr>
            <p:txBody>
              <a:bodyPr/>
              <a:lstStyle/>
              <a:p>
                <a:endParaRPr lang="en-US"/>
              </a:p>
            </p:txBody>
          </p:sp>
          <p:sp>
            <p:nvSpPr>
              <p:cNvPr id="1639" name="Freeform 188"/>
              <p:cNvSpPr>
                <a:spLocks/>
              </p:cNvSpPr>
              <p:nvPr/>
            </p:nvSpPr>
            <p:spPr bwMode="auto">
              <a:xfrm>
                <a:off x="1647" y="2153"/>
                <a:ext cx="23" cy="113"/>
              </a:xfrm>
              <a:custGeom>
                <a:avLst/>
                <a:gdLst>
                  <a:gd name="T0" fmla="*/ 0 w 118"/>
                  <a:gd name="T1" fmla="*/ 129 h 567"/>
                  <a:gd name="T2" fmla="*/ 2 w 118"/>
                  <a:gd name="T3" fmla="*/ 129 h 567"/>
                  <a:gd name="T4" fmla="*/ 9 w 118"/>
                  <a:gd name="T5" fmla="*/ 130 h 567"/>
                  <a:gd name="T6" fmla="*/ 17 w 118"/>
                  <a:gd name="T7" fmla="*/ 131 h 567"/>
                  <a:gd name="T8" fmla="*/ 26 w 118"/>
                  <a:gd name="T9" fmla="*/ 136 h 567"/>
                  <a:gd name="T10" fmla="*/ 31 w 118"/>
                  <a:gd name="T11" fmla="*/ 139 h 567"/>
                  <a:gd name="T12" fmla="*/ 36 w 118"/>
                  <a:gd name="T13" fmla="*/ 144 h 567"/>
                  <a:gd name="T14" fmla="*/ 40 w 118"/>
                  <a:gd name="T15" fmla="*/ 147 h 567"/>
                  <a:gd name="T16" fmla="*/ 44 w 118"/>
                  <a:gd name="T17" fmla="*/ 154 h 567"/>
                  <a:gd name="T18" fmla="*/ 47 w 118"/>
                  <a:gd name="T19" fmla="*/ 160 h 567"/>
                  <a:gd name="T20" fmla="*/ 49 w 118"/>
                  <a:gd name="T21" fmla="*/ 169 h 567"/>
                  <a:gd name="T22" fmla="*/ 50 w 118"/>
                  <a:gd name="T23" fmla="*/ 177 h 567"/>
                  <a:gd name="T24" fmla="*/ 50 w 118"/>
                  <a:gd name="T25" fmla="*/ 187 h 567"/>
                  <a:gd name="T26" fmla="*/ 49 w 118"/>
                  <a:gd name="T27" fmla="*/ 215 h 567"/>
                  <a:gd name="T28" fmla="*/ 49 w 118"/>
                  <a:gd name="T29" fmla="*/ 251 h 567"/>
                  <a:gd name="T30" fmla="*/ 51 w 118"/>
                  <a:gd name="T31" fmla="*/ 295 h 567"/>
                  <a:gd name="T32" fmla="*/ 55 w 118"/>
                  <a:gd name="T33" fmla="*/ 345 h 567"/>
                  <a:gd name="T34" fmla="*/ 59 w 118"/>
                  <a:gd name="T35" fmla="*/ 371 h 567"/>
                  <a:gd name="T36" fmla="*/ 62 w 118"/>
                  <a:gd name="T37" fmla="*/ 397 h 567"/>
                  <a:gd name="T38" fmla="*/ 67 w 118"/>
                  <a:gd name="T39" fmla="*/ 424 h 567"/>
                  <a:gd name="T40" fmla="*/ 74 w 118"/>
                  <a:gd name="T41" fmla="*/ 453 h 567"/>
                  <a:gd name="T42" fmla="*/ 81 w 118"/>
                  <a:gd name="T43" fmla="*/ 481 h 567"/>
                  <a:gd name="T44" fmla="*/ 88 w 118"/>
                  <a:gd name="T45" fmla="*/ 508 h 567"/>
                  <a:gd name="T46" fmla="*/ 98 w 118"/>
                  <a:gd name="T47" fmla="*/ 537 h 567"/>
                  <a:gd name="T48" fmla="*/ 108 w 118"/>
                  <a:gd name="T49" fmla="*/ 563 h 567"/>
                  <a:gd name="T50" fmla="*/ 110 w 118"/>
                  <a:gd name="T51" fmla="*/ 564 h 567"/>
                  <a:gd name="T52" fmla="*/ 112 w 118"/>
                  <a:gd name="T53" fmla="*/ 567 h 567"/>
                  <a:gd name="T54" fmla="*/ 113 w 118"/>
                  <a:gd name="T55" fmla="*/ 567 h 567"/>
                  <a:gd name="T56" fmla="*/ 115 w 118"/>
                  <a:gd name="T57" fmla="*/ 567 h 567"/>
                  <a:gd name="T58" fmla="*/ 116 w 118"/>
                  <a:gd name="T59" fmla="*/ 565 h 567"/>
                  <a:gd name="T60" fmla="*/ 117 w 118"/>
                  <a:gd name="T61" fmla="*/ 563 h 567"/>
                  <a:gd name="T62" fmla="*/ 118 w 118"/>
                  <a:gd name="T63" fmla="*/ 554 h 567"/>
                  <a:gd name="T64" fmla="*/ 117 w 118"/>
                  <a:gd name="T65" fmla="*/ 538 h 567"/>
                  <a:gd name="T66" fmla="*/ 112 w 118"/>
                  <a:gd name="T67" fmla="*/ 512 h 567"/>
                  <a:gd name="T68" fmla="*/ 103 w 118"/>
                  <a:gd name="T69" fmla="*/ 474 h 567"/>
                  <a:gd name="T70" fmla="*/ 97 w 118"/>
                  <a:gd name="T71" fmla="*/ 453 h 567"/>
                  <a:gd name="T72" fmla="*/ 92 w 118"/>
                  <a:gd name="T73" fmla="*/ 431 h 567"/>
                  <a:gd name="T74" fmla="*/ 87 w 118"/>
                  <a:gd name="T75" fmla="*/ 408 h 567"/>
                  <a:gd name="T76" fmla="*/ 83 w 118"/>
                  <a:gd name="T77" fmla="*/ 386 h 567"/>
                  <a:gd name="T78" fmla="*/ 77 w 118"/>
                  <a:gd name="T79" fmla="*/ 340 h 567"/>
                  <a:gd name="T80" fmla="*/ 74 w 118"/>
                  <a:gd name="T81" fmla="*/ 296 h 567"/>
                  <a:gd name="T82" fmla="*/ 71 w 118"/>
                  <a:gd name="T83" fmla="*/ 253 h 567"/>
                  <a:gd name="T84" fmla="*/ 72 w 118"/>
                  <a:gd name="T85" fmla="*/ 215 h 567"/>
                  <a:gd name="T86" fmla="*/ 74 w 118"/>
                  <a:gd name="T87" fmla="*/ 197 h 567"/>
                  <a:gd name="T88" fmla="*/ 75 w 118"/>
                  <a:gd name="T89" fmla="*/ 181 h 567"/>
                  <a:gd name="T90" fmla="*/ 76 w 118"/>
                  <a:gd name="T91" fmla="*/ 166 h 567"/>
                  <a:gd name="T92" fmla="*/ 80 w 118"/>
                  <a:gd name="T93" fmla="*/ 154 h 567"/>
                  <a:gd name="T94" fmla="*/ 85 w 118"/>
                  <a:gd name="T95" fmla="*/ 130 h 567"/>
                  <a:gd name="T96" fmla="*/ 88 w 118"/>
                  <a:gd name="T97" fmla="*/ 104 h 567"/>
                  <a:gd name="T98" fmla="*/ 92 w 118"/>
                  <a:gd name="T99" fmla="*/ 79 h 567"/>
                  <a:gd name="T100" fmla="*/ 95 w 118"/>
                  <a:gd name="T101" fmla="*/ 55 h 567"/>
                  <a:gd name="T102" fmla="*/ 98 w 118"/>
                  <a:gd name="T103" fmla="*/ 15 h 567"/>
                  <a:gd name="T104" fmla="*/ 98 w 118"/>
                  <a:gd name="T105" fmla="*/ 0 h 567"/>
                  <a:gd name="T106" fmla="*/ 0 w 118"/>
                  <a:gd name="T107" fmla="*/ 129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8"/>
                  <a:gd name="T163" fmla="*/ 0 h 567"/>
                  <a:gd name="T164" fmla="*/ 118 w 118"/>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8" h="567">
                    <a:moveTo>
                      <a:pt x="0" y="129"/>
                    </a:moveTo>
                    <a:lnTo>
                      <a:pt x="2" y="129"/>
                    </a:lnTo>
                    <a:lnTo>
                      <a:pt x="9" y="130"/>
                    </a:lnTo>
                    <a:lnTo>
                      <a:pt x="17" y="131"/>
                    </a:lnTo>
                    <a:lnTo>
                      <a:pt x="26" y="136"/>
                    </a:lnTo>
                    <a:lnTo>
                      <a:pt x="31" y="139"/>
                    </a:lnTo>
                    <a:lnTo>
                      <a:pt x="36" y="144"/>
                    </a:lnTo>
                    <a:lnTo>
                      <a:pt x="40" y="147"/>
                    </a:lnTo>
                    <a:lnTo>
                      <a:pt x="44" y="154"/>
                    </a:lnTo>
                    <a:lnTo>
                      <a:pt x="47" y="160"/>
                    </a:lnTo>
                    <a:lnTo>
                      <a:pt x="49" y="169"/>
                    </a:lnTo>
                    <a:lnTo>
                      <a:pt x="50" y="177"/>
                    </a:lnTo>
                    <a:lnTo>
                      <a:pt x="50" y="187"/>
                    </a:lnTo>
                    <a:lnTo>
                      <a:pt x="49" y="215"/>
                    </a:lnTo>
                    <a:lnTo>
                      <a:pt x="49" y="251"/>
                    </a:lnTo>
                    <a:lnTo>
                      <a:pt x="51" y="295"/>
                    </a:lnTo>
                    <a:lnTo>
                      <a:pt x="55" y="345"/>
                    </a:lnTo>
                    <a:lnTo>
                      <a:pt x="59" y="371"/>
                    </a:lnTo>
                    <a:lnTo>
                      <a:pt x="62" y="397"/>
                    </a:lnTo>
                    <a:lnTo>
                      <a:pt x="67" y="424"/>
                    </a:lnTo>
                    <a:lnTo>
                      <a:pt x="74" y="453"/>
                    </a:lnTo>
                    <a:lnTo>
                      <a:pt x="81" y="481"/>
                    </a:lnTo>
                    <a:lnTo>
                      <a:pt x="88" y="508"/>
                    </a:lnTo>
                    <a:lnTo>
                      <a:pt x="98" y="537"/>
                    </a:lnTo>
                    <a:lnTo>
                      <a:pt x="108" y="563"/>
                    </a:lnTo>
                    <a:lnTo>
                      <a:pt x="110" y="564"/>
                    </a:lnTo>
                    <a:lnTo>
                      <a:pt x="112" y="567"/>
                    </a:lnTo>
                    <a:lnTo>
                      <a:pt x="113" y="567"/>
                    </a:lnTo>
                    <a:lnTo>
                      <a:pt x="115" y="567"/>
                    </a:lnTo>
                    <a:lnTo>
                      <a:pt x="116" y="565"/>
                    </a:lnTo>
                    <a:lnTo>
                      <a:pt x="117" y="563"/>
                    </a:lnTo>
                    <a:lnTo>
                      <a:pt x="118" y="554"/>
                    </a:lnTo>
                    <a:lnTo>
                      <a:pt x="117" y="538"/>
                    </a:lnTo>
                    <a:lnTo>
                      <a:pt x="112" y="512"/>
                    </a:lnTo>
                    <a:lnTo>
                      <a:pt x="103" y="474"/>
                    </a:lnTo>
                    <a:lnTo>
                      <a:pt x="97" y="453"/>
                    </a:lnTo>
                    <a:lnTo>
                      <a:pt x="92" y="431"/>
                    </a:lnTo>
                    <a:lnTo>
                      <a:pt x="87" y="408"/>
                    </a:lnTo>
                    <a:lnTo>
                      <a:pt x="83" y="386"/>
                    </a:lnTo>
                    <a:lnTo>
                      <a:pt x="77" y="340"/>
                    </a:lnTo>
                    <a:lnTo>
                      <a:pt x="74" y="296"/>
                    </a:lnTo>
                    <a:lnTo>
                      <a:pt x="71" y="253"/>
                    </a:lnTo>
                    <a:lnTo>
                      <a:pt x="72" y="215"/>
                    </a:lnTo>
                    <a:lnTo>
                      <a:pt x="74" y="197"/>
                    </a:lnTo>
                    <a:lnTo>
                      <a:pt x="75" y="181"/>
                    </a:lnTo>
                    <a:lnTo>
                      <a:pt x="76" y="166"/>
                    </a:lnTo>
                    <a:lnTo>
                      <a:pt x="80" y="154"/>
                    </a:lnTo>
                    <a:lnTo>
                      <a:pt x="85" y="130"/>
                    </a:lnTo>
                    <a:lnTo>
                      <a:pt x="88" y="104"/>
                    </a:lnTo>
                    <a:lnTo>
                      <a:pt x="92" y="79"/>
                    </a:lnTo>
                    <a:lnTo>
                      <a:pt x="95" y="55"/>
                    </a:lnTo>
                    <a:lnTo>
                      <a:pt x="98" y="15"/>
                    </a:lnTo>
                    <a:lnTo>
                      <a:pt x="98" y="0"/>
                    </a:lnTo>
                    <a:lnTo>
                      <a:pt x="0" y="129"/>
                    </a:lnTo>
                    <a:close/>
                  </a:path>
                </a:pathLst>
              </a:custGeom>
              <a:solidFill>
                <a:srgbClr val="DFDDC9"/>
              </a:solidFill>
              <a:ln w="9525">
                <a:noFill/>
                <a:round/>
                <a:headEnd/>
                <a:tailEnd/>
              </a:ln>
            </p:spPr>
            <p:txBody>
              <a:bodyPr/>
              <a:lstStyle/>
              <a:p>
                <a:endParaRPr lang="en-US"/>
              </a:p>
            </p:txBody>
          </p:sp>
          <p:sp>
            <p:nvSpPr>
              <p:cNvPr id="1640" name="Freeform 189"/>
              <p:cNvSpPr>
                <a:spLocks/>
              </p:cNvSpPr>
              <p:nvPr/>
            </p:nvSpPr>
            <p:spPr bwMode="auto">
              <a:xfrm>
                <a:off x="1674" y="2100"/>
                <a:ext cx="222" cy="216"/>
              </a:xfrm>
              <a:custGeom>
                <a:avLst/>
                <a:gdLst>
                  <a:gd name="T0" fmla="*/ 85 w 1108"/>
                  <a:gd name="T1" fmla="*/ 342 h 1081"/>
                  <a:gd name="T2" fmla="*/ 174 w 1108"/>
                  <a:gd name="T3" fmla="*/ 469 h 1081"/>
                  <a:gd name="T4" fmla="*/ 246 w 1108"/>
                  <a:gd name="T5" fmla="*/ 568 h 1081"/>
                  <a:gd name="T6" fmla="*/ 328 w 1108"/>
                  <a:gd name="T7" fmla="*/ 671 h 1081"/>
                  <a:gd name="T8" fmla="*/ 418 w 1108"/>
                  <a:gd name="T9" fmla="*/ 774 h 1081"/>
                  <a:gd name="T10" fmla="*/ 489 w 1108"/>
                  <a:gd name="T11" fmla="*/ 846 h 1081"/>
                  <a:gd name="T12" fmla="*/ 539 w 1108"/>
                  <a:gd name="T13" fmla="*/ 891 h 1081"/>
                  <a:gd name="T14" fmla="*/ 590 w 1108"/>
                  <a:gd name="T15" fmla="*/ 934 h 1081"/>
                  <a:gd name="T16" fmla="*/ 642 w 1108"/>
                  <a:gd name="T17" fmla="*/ 971 h 1081"/>
                  <a:gd name="T18" fmla="*/ 695 w 1108"/>
                  <a:gd name="T19" fmla="*/ 1003 h 1081"/>
                  <a:gd name="T20" fmla="*/ 744 w 1108"/>
                  <a:gd name="T21" fmla="*/ 1030 h 1081"/>
                  <a:gd name="T22" fmla="*/ 790 w 1108"/>
                  <a:gd name="T23" fmla="*/ 1050 h 1081"/>
                  <a:gd name="T24" fmla="*/ 832 w 1108"/>
                  <a:gd name="T25" fmla="*/ 1065 h 1081"/>
                  <a:gd name="T26" fmla="*/ 870 w 1108"/>
                  <a:gd name="T27" fmla="*/ 1075 h 1081"/>
                  <a:gd name="T28" fmla="*/ 905 w 1108"/>
                  <a:gd name="T29" fmla="*/ 1080 h 1081"/>
                  <a:gd name="T30" fmla="*/ 937 w 1108"/>
                  <a:gd name="T31" fmla="*/ 1081 h 1081"/>
                  <a:gd name="T32" fmla="*/ 965 w 1108"/>
                  <a:gd name="T33" fmla="*/ 1078 h 1081"/>
                  <a:gd name="T34" fmla="*/ 991 w 1108"/>
                  <a:gd name="T35" fmla="*/ 1072 h 1081"/>
                  <a:gd name="T36" fmla="*/ 1013 w 1108"/>
                  <a:gd name="T37" fmla="*/ 1063 h 1081"/>
                  <a:gd name="T38" fmla="*/ 1033 w 1108"/>
                  <a:gd name="T39" fmla="*/ 1053 h 1081"/>
                  <a:gd name="T40" fmla="*/ 1051 w 1108"/>
                  <a:gd name="T41" fmla="*/ 1041 h 1081"/>
                  <a:gd name="T42" fmla="*/ 1073 w 1108"/>
                  <a:gd name="T43" fmla="*/ 1020 h 1081"/>
                  <a:gd name="T44" fmla="*/ 1094 w 1108"/>
                  <a:gd name="T45" fmla="*/ 988 h 1081"/>
                  <a:gd name="T46" fmla="*/ 1106 w 1108"/>
                  <a:gd name="T47" fmla="*/ 966 h 1081"/>
                  <a:gd name="T48" fmla="*/ 1108 w 1108"/>
                  <a:gd name="T49" fmla="*/ 949 h 1081"/>
                  <a:gd name="T50" fmla="*/ 1106 w 1108"/>
                  <a:gd name="T51" fmla="*/ 929 h 1081"/>
                  <a:gd name="T52" fmla="*/ 1101 w 1108"/>
                  <a:gd name="T53" fmla="*/ 907 h 1081"/>
                  <a:gd name="T54" fmla="*/ 1086 w 1108"/>
                  <a:gd name="T55" fmla="*/ 874 h 1081"/>
                  <a:gd name="T56" fmla="*/ 1056 w 1108"/>
                  <a:gd name="T57" fmla="*/ 825 h 1081"/>
                  <a:gd name="T58" fmla="*/ 1016 w 1108"/>
                  <a:gd name="T59" fmla="*/ 774 h 1081"/>
                  <a:gd name="T60" fmla="*/ 968 w 1108"/>
                  <a:gd name="T61" fmla="*/ 721 h 1081"/>
                  <a:gd name="T62" fmla="*/ 890 w 1108"/>
                  <a:gd name="T63" fmla="*/ 643 h 1081"/>
                  <a:gd name="T64" fmla="*/ 807 w 1108"/>
                  <a:gd name="T65" fmla="*/ 568 h 1081"/>
                  <a:gd name="T66" fmla="*/ 740 w 1108"/>
                  <a:gd name="T67" fmla="*/ 514 h 1081"/>
                  <a:gd name="T68" fmla="*/ 625 w 1108"/>
                  <a:gd name="T69" fmla="*/ 428 h 1081"/>
                  <a:gd name="T70" fmla="*/ 466 w 1108"/>
                  <a:gd name="T71" fmla="*/ 309 h 1081"/>
                  <a:gd name="T72" fmla="*/ 356 w 1108"/>
                  <a:gd name="T73" fmla="*/ 223 h 1081"/>
                  <a:gd name="T74" fmla="*/ 295 w 1108"/>
                  <a:gd name="T75" fmla="*/ 168 h 1081"/>
                  <a:gd name="T76" fmla="*/ 251 w 1108"/>
                  <a:gd name="T77" fmla="*/ 122 h 1081"/>
                  <a:gd name="T78" fmla="*/ 185 w 1108"/>
                  <a:gd name="T79" fmla="*/ 50 h 1081"/>
                  <a:gd name="T80" fmla="*/ 147 w 1108"/>
                  <a:gd name="T81" fmla="*/ 17 h 1081"/>
                  <a:gd name="T82" fmla="*/ 125 w 1108"/>
                  <a:gd name="T83" fmla="*/ 4 h 1081"/>
                  <a:gd name="T84" fmla="*/ 111 w 1108"/>
                  <a:gd name="T85" fmla="*/ 0 h 1081"/>
                  <a:gd name="T86" fmla="*/ 100 w 1108"/>
                  <a:gd name="T87" fmla="*/ 1 h 1081"/>
                  <a:gd name="T88" fmla="*/ 83 w 1108"/>
                  <a:gd name="T89" fmla="*/ 7 h 1081"/>
                  <a:gd name="T90" fmla="*/ 56 w 1108"/>
                  <a:gd name="T91" fmla="*/ 26 h 1081"/>
                  <a:gd name="T92" fmla="*/ 31 w 1108"/>
                  <a:gd name="T93" fmla="*/ 55 h 1081"/>
                  <a:gd name="T94" fmla="*/ 16 w 1108"/>
                  <a:gd name="T95" fmla="*/ 81 h 1081"/>
                  <a:gd name="T96" fmla="*/ 8 w 1108"/>
                  <a:gd name="T97" fmla="*/ 102 h 1081"/>
                  <a:gd name="T98" fmla="*/ 3 w 1108"/>
                  <a:gd name="T99" fmla="*/ 125 h 1081"/>
                  <a:gd name="T100" fmla="*/ 0 w 1108"/>
                  <a:gd name="T101" fmla="*/ 148 h 1081"/>
                  <a:gd name="T102" fmla="*/ 1 w 1108"/>
                  <a:gd name="T103" fmla="*/ 175 h 1081"/>
                  <a:gd name="T104" fmla="*/ 6 w 1108"/>
                  <a:gd name="T105" fmla="*/ 202 h 1081"/>
                  <a:gd name="T106" fmla="*/ 16 w 1108"/>
                  <a:gd name="T107" fmla="*/ 231 h 1081"/>
                  <a:gd name="T108" fmla="*/ 31 w 1108"/>
                  <a:gd name="T109" fmla="*/ 261 h 10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8"/>
                  <a:gd name="T166" fmla="*/ 0 h 1081"/>
                  <a:gd name="T167" fmla="*/ 1108 w 1108"/>
                  <a:gd name="T168" fmla="*/ 1081 h 10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8" h="1081">
                    <a:moveTo>
                      <a:pt x="41" y="277"/>
                    </a:moveTo>
                    <a:lnTo>
                      <a:pt x="85" y="342"/>
                    </a:lnTo>
                    <a:lnTo>
                      <a:pt x="141" y="423"/>
                    </a:lnTo>
                    <a:lnTo>
                      <a:pt x="174" y="469"/>
                    </a:lnTo>
                    <a:lnTo>
                      <a:pt x="209" y="518"/>
                    </a:lnTo>
                    <a:lnTo>
                      <a:pt x="246" y="568"/>
                    </a:lnTo>
                    <a:lnTo>
                      <a:pt x="286" y="620"/>
                    </a:lnTo>
                    <a:lnTo>
                      <a:pt x="328" y="671"/>
                    </a:lnTo>
                    <a:lnTo>
                      <a:pt x="372" y="723"/>
                    </a:lnTo>
                    <a:lnTo>
                      <a:pt x="418" y="774"/>
                    </a:lnTo>
                    <a:lnTo>
                      <a:pt x="466" y="822"/>
                    </a:lnTo>
                    <a:lnTo>
                      <a:pt x="489" y="846"/>
                    </a:lnTo>
                    <a:lnTo>
                      <a:pt x="514" y="869"/>
                    </a:lnTo>
                    <a:lnTo>
                      <a:pt x="539" y="891"/>
                    </a:lnTo>
                    <a:lnTo>
                      <a:pt x="564" y="912"/>
                    </a:lnTo>
                    <a:lnTo>
                      <a:pt x="590" y="934"/>
                    </a:lnTo>
                    <a:lnTo>
                      <a:pt x="617" y="952"/>
                    </a:lnTo>
                    <a:lnTo>
                      <a:pt x="642" y="971"/>
                    </a:lnTo>
                    <a:lnTo>
                      <a:pt x="669" y="988"/>
                    </a:lnTo>
                    <a:lnTo>
                      <a:pt x="695" y="1003"/>
                    </a:lnTo>
                    <a:lnTo>
                      <a:pt x="720" y="1017"/>
                    </a:lnTo>
                    <a:lnTo>
                      <a:pt x="744" y="1030"/>
                    </a:lnTo>
                    <a:lnTo>
                      <a:pt x="768" y="1041"/>
                    </a:lnTo>
                    <a:lnTo>
                      <a:pt x="790" y="1050"/>
                    </a:lnTo>
                    <a:lnTo>
                      <a:pt x="811" y="1058"/>
                    </a:lnTo>
                    <a:lnTo>
                      <a:pt x="832" y="1065"/>
                    </a:lnTo>
                    <a:lnTo>
                      <a:pt x="851" y="1071"/>
                    </a:lnTo>
                    <a:lnTo>
                      <a:pt x="870" y="1075"/>
                    </a:lnTo>
                    <a:lnTo>
                      <a:pt x="889" y="1077"/>
                    </a:lnTo>
                    <a:lnTo>
                      <a:pt x="905" y="1080"/>
                    </a:lnTo>
                    <a:lnTo>
                      <a:pt x="921" y="1081"/>
                    </a:lnTo>
                    <a:lnTo>
                      <a:pt x="937" y="1081"/>
                    </a:lnTo>
                    <a:lnTo>
                      <a:pt x="951" y="1080"/>
                    </a:lnTo>
                    <a:lnTo>
                      <a:pt x="965" y="1078"/>
                    </a:lnTo>
                    <a:lnTo>
                      <a:pt x="978" y="1076"/>
                    </a:lnTo>
                    <a:lnTo>
                      <a:pt x="991" y="1072"/>
                    </a:lnTo>
                    <a:lnTo>
                      <a:pt x="1002" y="1068"/>
                    </a:lnTo>
                    <a:lnTo>
                      <a:pt x="1013" y="1063"/>
                    </a:lnTo>
                    <a:lnTo>
                      <a:pt x="1023" y="1058"/>
                    </a:lnTo>
                    <a:lnTo>
                      <a:pt x="1033" y="1053"/>
                    </a:lnTo>
                    <a:lnTo>
                      <a:pt x="1042" y="1047"/>
                    </a:lnTo>
                    <a:lnTo>
                      <a:pt x="1051" y="1041"/>
                    </a:lnTo>
                    <a:lnTo>
                      <a:pt x="1058" y="1033"/>
                    </a:lnTo>
                    <a:lnTo>
                      <a:pt x="1073" y="1020"/>
                    </a:lnTo>
                    <a:lnTo>
                      <a:pt x="1085" y="1005"/>
                    </a:lnTo>
                    <a:lnTo>
                      <a:pt x="1094" y="988"/>
                    </a:lnTo>
                    <a:lnTo>
                      <a:pt x="1103" y="973"/>
                    </a:lnTo>
                    <a:lnTo>
                      <a:pt x="1106" y="966"/>
                    </a:lnTo>
                    <a:lnTo>
                      <a:pt x="1107" y="957"/>
                    </a:lnTo>
                    <a:lnTo>
                      <a:pt x="1108" y="949"/>
                    </a:lnTo>
                    <a:lnTo>
                      <a:pt x="1107" y="939"/>
                    </a:lnTo>
                    <a:lnTo>
                      <a:pt x="1106" y="929"/>
                    </a:lnTo>
                    <a:lnTo>
                      <a:pt x="1103" y="919"/>
                    </a:lnTo>
                    <a:lnTo>
                      <a:pt x="1101" y="907"/>
                    </a:lnTo>
                    <a:lnTo>
                      <a:pt x="1096" y="897"/>
                    </a:lnTo>
                    <a:lnTo>
                      <a:pt x="1086" y="874"/>
                    </a:lnTo>
                    <a:lnTo>
                      <a:pt x="1072" y="850"/>
                    </a:lnTo>
                    <a:lnTo>
                      <a:pt x="1056" y="825"/>
                    </a:lnTo>
                    <a:lnTo>
                      <a:pt x="1037" y="800"/>
                    </a:lnTo>
                    <a:lnTo>
                      <a:pt x="1016" y="774"/>
                    </a:lnTo>
                    <a:lnTo>
                      <a:pt x="993" y="748"/>
                    </a:lnTo>
                    <a:lnTo>
                      <a:pt x="968" y="721"/>
                    </a:lnTo>
                    <a:lnTo>
                      <a:pt x="944" y="695"/>
                    </a:lnTo>
                    <a:lnTo>
                      <a:pt x="890" y="643"/>
                    </a:lnTo>
                    <a:lnTo>
                      <a:pt x="836" y="593"/>
                    </a:lnTo>
                    <a:lnTo>
                      <a:pt x="807" y="568"/>
                    </a:lnTo>
                    <a:lnTo>
                      <a:pt x="775" y="542"/>
                    </a:lnTo>
                    <a:lnTo>
                      <a:pt x="740" y="514"/>
                    </a:lnTo>
                    <a:lnTo>
                      <a:pt x="703" y="485"/>
                    </a:lnTo>
                    <a:lnTo>
                      <a:pt x="625" y="428"/>
                    </a:lnTo>
                    <a:lnTo>
                      <a:pt x="545" y="368"/>
                    </a:lnTo>
                    <a:lnTo>
                      <a:pt x="466" y="309"/>
                    </a:lnTo>
                    <a:lnTo>
                      <a:pt x="391" y="251"/>
                    </a:lnTo>
                    <a:lnTo>
                      <a:pt x="356" y="223"/>
                    </a:lnTo>
                    <a:lnTo>
                      <a:pt x="323" y="196"/>
                    </a:lnTo>
                    <a:lnTo>
                      <a:pt x="295" y="168"/>
                    </a:lnTo>
                    <a:lnTo>
                      <a:pt x="268" y="143"/>
                    </a:lnTo>
                    <a:lnTo>
                      <a:pt x="251" y="122"/>
                    </a:lnTo>
                    <a:lnTo>
                      <a:pt x="210" y="76"/>
                    </a:lnTo>
                    <a:lnTo>
                      <a:pt x="185" y="50"/>
                    </a:lnTo>
                    <a:lnTo>
                      <a:pt x="160" y="26"/>
                    </a:lnTo>
                    <a:lnTo>
                      <a:pt x="147" y="17"/>
                    </a:lnTo>
                    <a:lnTo>
                      <a:pt x="136" y="9"/>
                    </a:lnTo>
                    <a:lnTo>
                      <a:pt x="125" y="4"/>
                    </a:lnTo>
                    <a:lnTo>
                      <a:pt x="115" y="0"/>
                    </a:lnTo>
                    <a:lnTo>
                      <a:pt x="111" y="0"/>
                    </a:lnTo>
                    <a:lnTo>
                      <a:pt x="106" y="0"/>
                    </a:lnTo>
                    <a:lnTo>
                      <a:pt x="100" y="1"/>
                    </a:lnTo>
                    <a:lnTo>
                      <a:pt x="95" y="2"/>
                    </a:lnTo>
                    <a:lnTo>
                      <a:pt x="83" y="7"/>
                    </a:lnTo>
                    <a:lnTo>
                      <a:pt x="70" y="16"/>
                    </a:lnTo>
                    <a:lnTo>
                      <a:pt x="56" y="26"/>
                    </a:lnTo>
                    <a:lnTo>
                      <a:pt x="44" y="39"/>
                    </a:lnTo>
                    <a:lnTo>
                      <a:pt x="31" y="55"/>
                    </a:lnTo>
                    <a:lnTo>
                      <a:pt x="20" y="72"/>
                    </a:lnTo>
                    <a:lnTo>
                      <a:pt x="16" y="81"/>
                    </a:lnTo>
                    <a:lnTo>
                      <a:pt x="11" y="91"/>
                    </a:lnTo>
                    <a:lnTo>
                      <a:pt x="8" y="102"/>
                    </a:lnTo>
                    <a:lnTo>
                      <a:pt x="5" y="112"/>
                    </a:lnTo>
                    <a:lnTo>
                      <a:pt x="3" y="125"/>
                    </a:lnTo>
                    <a:lnTo>
                      <a:pt x="1" y="136"/>
                    </a:lnTo>
                    <a:lnTo>
                      <a:pt x="0" y="148"/>
                    </a:lnTo>
                    <a:lnTo>
                      <a:pt x="0" y="161"/>
                    </a:lnTo>
                    <a:lnTo>
                      <a:pt x="1" y="175"/>
                    </a:lnTo>
                    <a:lnTo>
                      <a:pt x="4" y="188"/>
                    </a:lnTo>
                    <a:lnTo>
                      <a:pt x="6" y="202"/>
                    </a:lnTo>
                    <a:lnTo>
                      <a:pt x="11" y="216"/>
                    </a:lnTo>
                    <a:lnTo>
                      <a:pt x="16" y="231"/>
                    </a:lnTo>
                    <a:lnTo>
                      <a:pt x="24" y="246"/>
                    </a:lnTo>
                    <a:lnTo>
                      <a:pt x="31" y="261"/>
                    </a:lnTo>
                    <a:lnTo>
                      <a:pt x="41" y="277"/>
                    </a:lnTo>
                    <a:close/>
                  </a:path>
                </a:pathLst>
              </a:custGeom>
              <a:solidFill>
                <a:srgbClr val="FFFEF1"/>
              </a:solidFill>
              <a:ln w="9525">
                <a:noFill/>
                <a:round/>
                <a:headEnd/>
                <a:tailEnd/>
              </a:ln>
            </p:spPr>
            <p:txBody>
              <a:bodyPr/>
              <a:lstStyle/>
              <a:p>
                <a:endParaRPr lang="en-US"/>
              </a:p>
            </p:txBody>
          </p:sp>
          <p:sp>
            <p:nvSpPr>
              <p:cNvPr id="1641" name="Freeform 190"/>
              <p:cNvSpPr>
                <a:spLocks/>
              </p:cNvSpPr>
              <p:nvPr/>
            </p:nvSpPr>
            <p:spPr bwMode="auto">
              <a:xfrm>
                <a:off x="1674" y="2100"/>
                <a:ext cx="222" cy="216"/>
              </a:xfrm>
              <a:custGeom>
                <a:avLst/>
                <a:gdLst>
                  <a:gd name="T0" fmla="*/ 85 w 1108"/>
                  <a:gd name="T1" fmla="*/ 342 h 1081"/>
                  <a:gd name="T2" fmla="*/ 174 w 1108"/>
                  <a:gd name="T3" fmla="*/ 469 h 1081"/>
                  <a:gd name="T4" fmla="*/ 246 w 1108"/>
                  <a:gd name="T5" fmla="*/ 568 h 1081"/>
                  <a:gd name="T6" fmla="*/ 328 w 1108"/>
                  <a:gd name="T7" fmla="*/ 671 h 1081"/>
                  <a:gd name="T8" fmla="*/ 418 w 1108"/>
                  <a:gd name="T9" fmla="*/ 774 h 1081"/>
                  <a:gd name="T10" fmla="*/ 489 w 1108"/>
                  <a:gd name="T11" fmla="*/ 846 h 1081"/>
                  <a:gd name="T12" fmla="*/ 539 w 1108"/>
                  <a:gd name="T13" fmla="*/ 891 h 1081"/>
                  <a:gd name="T14" fmla="*/ 590 w 1108"/>
                  <a:gd name="T15" fmla="*/ 934 h 1081"/>
                  <a:gd name="T16" fmla="*/ 642 w 1108"/>
                  <a:gd name="T17" fmla="*/ 971 h 1081"/>
                  <a:gd name="T18" fmla="*/ 695 w 1108"/>
                  <a:gd name="T19" fmla="*/ 1003 h 1081"/>
                  <a:gd name="T20" fmla="*/ 744 w 1108"/>
                  <a:gd name="T21" fmla="*/ 1030 h 1081"/>
                  <a:gd name="T22" fmla="*/ 790 w 1108"/>
                  <a:gd name="T23" fmla="*/ 1050 h 1081"/>
                  <a:gd name="T24" fmla="*/ 832 w 1108"/>
                  <a:gd name="T25" fmla="*/ 1065 h 1081"/>
                  <a:gd name="T26" fmla="*/ 870 w 1108"/>
                  <a:gd name="T27" fmla="*/ 1075 h 1081"/>
                  <a:gd name="T28" fmla="*/ 905 w 1108"/>
                  <a:gd name="T29" fmla="*/ 1080 h 1081"/>
                  <a:gd name="T30" fmla="*/ 937 w 1108"/>
                  <a:gd name="T31" fmla="*/ 1081 h 1081"/>
                  <a:gd name="T32" fmla="*/ 965 w 1108"/>
                  <a:gd name="T33" fmla="*/ 1078 h 1081"/>
                  <a:gd name="T34" fmla="*/ 991 w 1108"/>
                  <a:gd name="T35" fmla="*/ 1072 h 1081"/>
                  <a:gd name="T36" fmla="*/ 1013 w 1108"/>
                  <a:gd name="T37" fmla="*/ 1063 h 1081"/>
                  <a:gd name="T38" fmla="*/ 1033 w 1108"/>
                  <a:gd name="T39" fmla="*/ 1053 h 1081"/>
                  <a:gd name="T40" fmla="*/ 1051 w 1108"/>
                  <a:gd name="T41" fmla="*/ 1041 h 1081"/>
                  <a:gd name="T42" fmla="*/ 1073 w 1108"/>
                  <a:gd name="T43" fmla="*/ 1020 h 1081"/>
                  <a:gd name="T44" fmla="*/ 1094 w 1108"/>
                  <a:gd name="T45" fmla="*/ 988 h 1081"/>
                  <a:gd name="T46" fmla="*/ 1106 w 1108"/>
                  <a:gd name="T47" fmla="*/ 966 h 1081"/>
                  <a:gd name="T48" fmla="*/ 1108 w 1108"/>
                  <a:gd name="T49" fmla="*/ 949 h 1081"/>
                  <a:gd name="T50" fmla="*/ 1106 w 1108"/>
                  <a:gd name="T51" fmla="*/ 929 h 1081"/>
                  <a:gd name="T52" fmla="*/ 1101 w 1108"/>
                  <a:gd name="T53" fmla="*/ 907 h 1081"/>
                  <a:gd name="T54" fmla="*/ 1086 w 1108"/>
                  <a:gd name="T55" fmla="*/ 874 h 1081"/>
                  <a:gd name="T56" fmla="*/ 1056 w 1108"/>
                  <a:gd name="T57" fmla="*/ 825 h 1081"/>
                  <a:gd name="T58" fmla="*/ 1016 w 1108"/>
                  <a:gd name="T59" fmla="*/ 774 h 1081"/>
                  <a:gd name="T60" fmla="*/ 968 w 1108"/>
                  <a:gd name="T61" fmla="*/ 721 h 1081"/>
                  <a:gd name="T62" fmla="*/ 890 w 1108"/>
                  <a:gd name="T63" fmla="*/ 643 h 1081"/>
                  <a:gd name="T64" fmla="*/ 807 w 1108"/>
                  <a:gd name="T65" fmla="*/ 568 h 1081"/>
                  <a:gd name="T66" fmla="*/ 740 w 1108"/>
                  <a:gd name="T67" fmla="*/ 514 h 1081"/>
                  <a:gd name="T68" fmla="*/ 625 w 1108"/>
                  <a:gd name="T69" fmla="*/ 428 h 1081"/>
                  <a:gd name="T70" fmla="*/ 466 w 1108"/>
                  <a:gd name="T71" fmla="*/ 309 h 1081"/>
                  <a:gd name="T72" fmla="*/ 356 w 1108"/>
                  <a:gd name="T73" fmla="*/ 223 h 1081"/>
                  <a:gd name="T74" fmla="*/ 295 w 1108"/>
                  <a:gd name="T75" fmla="*/ 168 h 1081"/>
                  <a:gd name="T76" fmla="*/ 251 w 1108"/>
                  <a:gd name="T77" fmla="*/ 122 h 1081"/>
                  <a:gd name="T78" fmla="*/ 185 w 1108"/>
                  <a:gd name="T79" fmla="*/ 50 h 1081"/>
                  <a:gd name="T80" fmla="*/ 147 w 1108"/>
                  <a:gd name="T81" fmla="*/ 17 h 1081"/>
                  <a:gd name="T82" fmla="*/ 125 w 1108"/>
                  <a:gd name="T83" fmla="*/ 4 h 1081"/>
                  <a:gd name="T84" fmla="*/ 111 w 1108"/>
                  <a:gd name="T85" fmla="*/ 0 h 1081"/>
                  <a:gd name="T86" fmla="*/ 100 w 1108"/>
                  <a:gd name="T87" fmla="*/ 1 h 1081"/>
                  <a:gd name="T88" fmla="*/ 83 w 1108"/>
                  <a:gd name="T89" fmla="*/ 7 h 1081"/>
                  <a:gd name="T90" fmla="*/ 56 w 1108"/>
                  <a:gd name="T91" fmla="*/ 26 h 1081"/>
                  <a:gd name="T92" fmla="*/ 31 w 1108"/>
                  <a:gd name="T93" fmla="*/ 55 h 1081"/>
                  <a:gd name="T94" fmla="*/ 16 w 1108"/>
                  <a:gd name="T95" fmla="*/ 81 h 1081"/>
                  <a:gd name="T96" fmla="*/ 8 w 1108"/>
                  <a:gd name="T97" fmla="*/ 102 h 1081"/>
                  <a:gd name="T98" fmla="*/ 3 w 1108"/>
                  <a:gd name="T99" fmla="*/ 125 h 1081"/>
                  <a:gd name="T100" fmla="*/ 0 w 1108"/>
                  <a:gd name="T101" fmla="*/ 148 h 1081"/>
                  <a:gd name="T102" fmla="*/ 1 w 1108"/>
                  <a:gd name="T103" fmla="*/ 175 h 1081"/>
                  <a:gd name="T104" fmla="*/ 6 w 1108"/>
                  <a:gd name="T105" fmla="*/ 202 h 1081"/>
                  <a:gd name="T106" fmla="*/ 16 w 1108"/>
                  <a:gd name="T107" fmla="*/ 231 h 1081"/>
                  <a:gd name="T108" fmla="*/ 31 w 1108"/>
                  <a:gd name="T109" fmla="*/ 261 h 10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8"/>
                  <a:gd name="T166" fmla="*/ 0 h 1081"/>
                  <a:gd name="T167" fmla="*/ 1108 w 1108"/>
                  <a:gd name="T168" fmla="*/ 1081 h 10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8" h="1081">
                    <a:moveTo>
                      <a:pt x="41" y="277"/>
                    </a:moveTo>
                    <a:lnTo>
                      <a:pt x="85" y="342"/>
                    </a:lnTo>
                    <a:lnTo>
                      <a:pt x="141" y="423"/>
                    </a:lnTo>
                    <a:lnTo>
                      <a:pt x="174" y="469"/>
                    </a:lnTo>
                    <a:lnTo>
                      <a:pt x="209" y="518"/>
                    </a:lnTo>
                    <a:lnTo>
                      <a:pt x="246" y="568"/>
                    </a:lnTo>
                    <a:lnTo>
                      <a:pt x="286" y="620"/>
                    </a:lnTo>
                    <a:lnTo>
                      <a:pt x="328" y="671"/>
                    </a:lnTo>
                    <a:lnTo>
                      <a:pt x="372" y="723"/>
                    </a:lnTo>
                    <a:lnTo>
                      <a:pt x="418" y="774"/>
                    </a:lnTo>
                    <a:lnTo>
                      <a:pt x="466" y="822"/>
                    </a:lnTo>
                    <a:lnTo>
                      <a:pt x="489" y="846"/>
                    </a:lnTo>
                    <a:lnTo>
                      <a:pt x="514" y="869"/>
                    </a:lnTo>
                    <a:lnTo>
                      <a:pt x="539" y="891"/>
                    </a:lnTo>
                    <a:lnTo>
                      <a:pt x="564" y="912"/>
                    </a:lnTo>
                    <a:lnTo>
                      <a:pt x="590" y="934"/>
                    </a:lnTo>
                    <a:lnTo>
                      <a:pt x="617" y="952"/>
                    </a:lnTo>
                    <a:lnTo>
                      <a:pt x="642" y="971"/>
                    </a:lnTo>
                    <a:lnTo>
                      <a:pt x="669" y="988"/>
                    </a:lnTo>
                    <a:lnTo>
                      <a:pt x="695" y="1003"/>
                    </a:lnTo>
                    <a:lnTo>
                      <a:pt x="720" y="1017"/>
                    </a:lnTo>
                    <a:lnTo>
                      <a:pt x="744" y="1030"/>
                    </a:lnTo>
                    <a:lnTo>
                      <a:pt x="768" y="1041"/>
                    </a:lnTo>
                    <a:lnTo>
                      <a:pt x="790" y="1050"/>
                    </a:lnTo>
                    <a:lnTo>
                      <a:pt x="811" y="1058"/>
                    </a:lnTo>
                    <a:lnTo>
                      <a:pt x="832" y="1065"/>
                    </a:lnTo>
                    <a:lnTo>
                      <a:pt x="851" y="1071"/>
                    </a:lnTo>
                    <a:lnTo>
                      <a:pt x="870" y="1075"/>
                    </a:lnTo>
                    <a:lnTo>
                      <a:pt x="889" y="1077"/>
                    </a:lnTo>
                    <a:lnTo>
                      <a:pt x="905" y="1080"/>
                    </a:lnTo>
                    <a:lnTo>
                      <a:pt x="921" y="1081"/>
                    </a:lnTo>
                    <a:lnTo>
                      <a:pt x="937" y="1081"/>
                    </a:lnTo>
                    <a:lnTo>
                      <a:pt x="951" y="1080"/>
                    </a:lnTo>
                    <a:lnTo>
                      <a:pt x="965" y="1078"/>
                    </a:lnTo>
                    <a:lnTo>
                      <a:pt x="978" y="1076"/>
                    </a:lnTo>
                    <a:lnTo>
                      <a:pt x="991" y="1072"/>
                    </a:lnTo>
                    <a:lnTo>
                      <a:pt x="1002" y="1068"/>
                    </a:lnTo>
                    <a:lnTo>
                      <a:pt x="1013" y="1063"/>
                    </a:lnTo>
                    <a:lnTo>
                      <a:pt x="1023" y="1058"/>
                    </a:lnTo>
                    <a:lnTo>
                      <a:pt x="1033" y="1053"/>
                    </a:lnTo>
                    <a:lnTo>
                      <a:pt x="1042" y="1047"/>
                    </a:lnTo>
                    <a:lnTo>
                      <a:pt x="1051" y="1041"/>
                    </a:lnTo>
                    <a:lnTo>
                      <a:pt x="1058" y="1033"/>
                    </a:lnTo>
                    <a:lnTo>
                      <a:pt x="1073" y="1020"/>
                    </a:lnTo>
                    <a:lnTo>
                      <a:pt x="1085" y="1005"/>
                    </a:lnTo>
                    <a:lnTo>
                      <a:pt x="1094" y="988"/>
                    </a:lnTo>
                    <a:lnTo>
                      <a:pt x="1103" y="973"/>
                    </a:lnTo>
                    <a:lnTo>
                      <a:pt x="1106" y="966"/>
                    </a:lnTo>
                    <a:lnTo>
                      <a:pt x="1107" y="957"/>
                    </a:lnTo>
                    <a:lnTo>
                      <a:pt x="1108" y="949"/>
                    </a:lnTo>
                    <a:lnTo>
                      <a:pt x="1107" y="939"/>
                    </a:lnTo>
                    <a:lnTo>
                      <a:pt x="1106" y="929"/>
                    </a:lnTo>
                    <a:lnTo>
                      <a:pt x="1103" y="919"/>
                    </a:lnTo>
                    <a:lnTo>
                      <a:pt x="1101" y="907"/>
                    </a:lnTo>
                    <a:lnTo>
                      <a:pt x="1096" y="897"/>
                    </a:lnTo>
                    <a:lnTo>
                      <a:pt x="1086" y="874"/>
                    </a:lnTo>
                    <a:lnTo>
                      <a:pt x="1072" y="850"/>
                    </a:lnTo>
                    <a:lnTo>
                      <a:pt x="1056" y="825"/>
                    </a:lnTo>
                    <a:lnTo>
                      <a:pt x="1037" y="800"/>
                    </a:lnTo>
                    <a:lnTo>
                      <a:pt x="1016" y="774"/>
                    </a:lnTo>
                    <a:lnTo>
                      <a:pt x="993" y="748"/>
                    </a:lnTo>
                    <a:lnTo>
                      <a:pt x="968" y="721"/>
                    </a:lnTo>
                    <a:lnTo>
                      <a:pt x="944" y="695"/>
                    </a:lnTo>
                    <a:lnTo>
                      <a:pt x="890" y="643"/>
                    </a:lnTo>
                    <a:lnTo>
                      <a:pt x="836" y="593"/>
                    </a:lnTo>
                    <a:lnTo>
                      <a:pt x="807" y="568"/>
                    </a:lnTo>
                    <a:lnTo>
                      <a:pt x="775" y="542"/>
                    </a:lnTo>
                    <a:lnTo>
                      <a:pt x="740" y="514"/>
                    </a:lnTo>
                    <a:lnTo>
                      <a:pt x="703" y="485"/>
                    </a:lnTo>
                    <a:lnTo>
                      <a:pt x="625" y="428"/>
                    </a:lnTo>
                    <a:lnTo>
                      <a:pt x="545" y="368"/>
                    </a:lnTo>
                    <a:lnTo>
                      <a:pt x="466" y="309"/>
                    </a:lnTo>
                    <a:lnTo>
                      <a:pt x="391" y="251"/>
                    </a:lnTo>
                    <a:lnTo>
                      <a:pt x="356" y="223"/>
                    </a:lnTo>
                    <a:lnTo>
                      <a:pt x="323" y="196"/>
                    </a:lnTo>
                    <a:lnTo>
                      <a:pt x="295" y="168"/>
                    </a:lnTo>
                    <a:lnTo>
                      <a:pt x="268" y="143"/>
                    </a:lnTo>
                    <a:lnTo>
                      <a:pt x="251" y="122"/>
                    </a:lnTo>
                    <a:lnTo>
                      <a:pt x="210" y="76"/>
                    </a:lnTo>
                    <a:lnTo>
                      <a:pt x="185" y="50"/>
                    </a:lnTo>
                    <a:lnTo>
                      <a:pt x="160" y="26"/>
                    </a:lnTo>
                    <a:lnTo>
                      <a:pt x="147" y="17"/>
                    </a:lnTo>
                    <a:lnTo>
                      <a:pt x="136" y="9"/>
                    </a:lnTo>
                    <a:lnTo>
                      <a:pt x="125" y="4"/>
                    </a:lnTo>
                    <a:lnTo>
                      <a:pt x="115" y="0"/>
                    </a:lnTo>
                    <a:lnTo>
                      <a:pt x="111" y="0"/>
                    </a:lnTo>
                    <a:lnTo>
                      <a:pt x="106" y="0"/>
                    </a:lnTo>
                    <a:lnTo>
                      <a:pt x="100" y="1"/>
                    </a:lnTo>
                    <a:lnTo>
                      <a:pt x="95" y="2"/>
                    </a:lnTo>
                    <a:lnTo>
                      <a:pt x="83" y="7"/>
                    </a:lnTo>
                    <a:lnTo>
                      <a:pt x="70" y="16"/>
                    </a:lnTo>
                    <a:lnTo>
                      <a:pt x="56" y="26"/>
                    </a:lnTo>
                    <a:lnTo>
                      <a:pt x="44" y="39"/>
                    </a:lnTo>
                    <a:lnTo>
                      <a:pt x="31" y="55"/>
                    </a:lnTo>
                    <a:lnTo>
                      <a:pt x="20" y="72"/>
                    </a:lnTo>
                    <a:lnTo>
                      <a:pt x="16" y="81"/>
                    </a:lnTo>
                    <a:lnTo>
                      <a:pt x="11" y="91"/>
                    </a:lnTo>
                    <a:lnTo>
                      <a:pt x="8" y="102"/>
                    </a:lnTo>
                    <a:lnTo>
                      <a:pt x="5" y="112"/>
                    </a:lnTo>
                    <a:lnTo>
                      <a:pt x="3" y="125"/>
                    </a:lnTo>
                    <a:lnTo>
                      <a:pt x="1" y="136"/>
                    </a:lnTo>
                    <a:lnTo>
                      <a:pt x="0" y="148"/>
                    </a:lnTo>
                    <a:lnTo>
                      <a:pt x="0" y="161"/>
                    </a:lnTo>
                    <a:lnTo>
                      <a:pt x="1" y="175"/>
                    </a:lnTo>
                    <a:lnTo>
                      <a:pt x="4" y="188"/>
                    </a:lnTo>
                    <a:lnTo>
                      <a:pt x="6" y="202"/>
                    </a:lnTo>
                    <a:lnTo>
                      <a:pt x="11" y="216"/>
                    </a:lnTo>
                    <a:lnTo>
                      <a:pt x="16" y="231"/>
                    </a:lnTo>
                    <a:lnTo>
                      <a:pt x="24" y="246"/>
                    </a:lnTo>
                    <a:lnTo>
                      <a:pt x="31" y="261"/>
                    </a:lnTo>
                    <a:lnTo>
                      <a:pt x="41" y="277"/>
                    </a:lnTo>
                    <a:close/>
                  </a:path>
                </a:pathLst>
              </a:custGeom>
              <a:noFill/>
              <a:ln w="3175">
                <a:solidFill>
                  <a:srgbClr val="1F1A17"/>
                </a:solidFill>
                <a:round/>
                <a:headEnd/>
                <a:tailEnd/>
              </a:ln>
            </p:spPr>
            <p:txBody>
              <a:bodyPr/>
              <a:lstStyle/>
              <a:p>
                <a:endParaRPr lang="en-US"/>
              </a:p>
            </p:txBody>
          </p:sp>
          <p:sp>
            <p:nvSpPr>
              <p:cNvPr id="1642" name="Freeform 191"/>
              <p:cNvSpPr>
                <a:spLocks/>
              </p:cNvSpPr>
              <p:nvPr/>
            </p:nvSpPr>
            <p:spPr bwMode="auto">
              <a:xfrm>
                <a:off x="1678" y="2108"/>
                <a:ext cx="59" cy="74"/>
              </a:xfrm>
              <a:custGeom>
                <a:avLst/>
                <a:gdLst>
                  <a:gd name="T0" fmla="*/ 5 w 294"/>
                  <a:gd name="T1" fmla="*/ 128 h 372"/>
                  <a:gd name="T2" fmla="*/ 22 w 294"/>
                  <a:gd name="T3" fmla="*/ 141 h 372"/>
                  <a:gd name="T4" fmla="*/ 43 w 294"/>
                  <a:gd name="T5" fmla="*/ 157 h 372"/>
                  <a:gd name="T6" fmla="*/ 68 w 294"/>
                  <a:gd name="T7" fmla="*/ 176 h 372"/>
                  <a:gd name="T8" fmla="*/ 96 w 294"/>
                  <a:gd name="T9" fmla="*/ 197 h 372"/>
                  <a:gd name="T10" fmla="*/ 126 w 294"/>
                  <a:gd name="T11" fmla="*/ 222 h 372"/>
                  <a:gd name="T12" fmla="*/ 158 w 294"/>
                  <a:gd name="T13" fmla="*/ 250 h 372"/>
                  <a:gd name="T14" fmla="*/ 174 w 294"/>
                  <a:gd name="T15" fmla="*/ 263 h 372"/>
                  <a:gd name="T16" fmla="*/ 189 w 294"/>
                  <a:gd name="T17" fmla="*/ 278 h 372"/>
                  <a:gd name="T18" fmla="*/ 204 w 294"/>
                  <a:gd name="T19" fmla="*/ 294 h 372"/>
                  <a:gd name="T20" fmla="*/ 217 w 294"/>
                  <a:gd name="T21" fmla="*/ 311 h 372"/>
                  <a:gd name="T22" fmla="*/ 231 w 294"/>
                  <a:gd name="T23" fmla="*/ 327 h 372"/>
                  <a:gd name="T24" fmla="*/ 244 w 294"/>
                  <a:gd name="T25" fmla="*/ 341 h 372"/>
                  <a:gd name="T26" fmla="*/ 255 w 294"/>
                  <a:gd name="T27" fmla="*/ 352 h 372"/>
                  <a:gd name="T28" fmla="*/ 265 w 294"/>
                  <a:gd name="T29" fmla="*/ 361 h 372"/>
                  <a:gd name="T30" fmla="*/ 274 w 294"/>
                  <a:gd name="T31" fmla="*/ 367 h 372"/>
                  <a:gd name="T32" fmla="*/ 281 w 294"/>
                  <a:gd name="T33" fmla="*/ 371 h 372"/>
                  <a:gd name="T34" fmla="*/ 287 w 294"/>
                  <a:gd name="T35" fmla="*/ 372 h 372"/>
                  <a:gd name="T36" fmla="*/ 291 w 294"/>
                  <a:gd name="T37" fmla="*/ 371 h 372"/>
                  <a:gd name="T38" fmla="*/ 294 w 294"/>
                  <a:gd name="T39" fmla="*/ 368 h 372"/>
                  <a:gd name="T40" fmla="*/ 294 w 294"/>
                  <a:gd name="T41" fmla="*/ 364 h 372"/>
                  <a:gd name="T42" fmla="*/ 291 w 294"/>
                  <a:gd name="T43" fmla="*/ 357 h 372"/>
                  <a:gd name="T44" fmla="*/ 286 w 294"/>
                  <a:gd name="T45" fmla="*/ 349 h 372"/>
                  <a:gd name="T46" fmla="*/ 280 w 294"/>
                  <a:gd name="T47" fmla="*/ 339 h 372"/>
                  <a:gd name="T48" fmla="*/ 270 w 294"/>
                  <a:gd name="T49" fmla="*/ 328 h 372"/>
                  <a:gd name="T50" fmla="*/ 257 w 294"/>
                  <a:gd name="T51" fmla="*/ 316 h 372"/>
                  <a:gd name="T52" fmla="*/ 242 w 294"/>
                  <a:gd name="T53" fmla="*/ 301 h 372"/>
                  <a:gd name="T54" fmla="*/ 225 w 294"/>
                  <a:gd name="T55" fmla="*/ 286 h 372"/>
                  <a:gd name="T56" fmla="*/ 208 w 294"/>
                  <a:gd name="T57" fmla="*/ 268 h 372"/>
                  <a:gd name="T58" fmla="*/ 191 w 294"/>
                  <a:gd name="T59" fmla="*/ 250 h 372"/>
                  <a:gd name="T60" fmla="*/ 175 w 294"/>
                  <a:gd name="T61" fmla="*/ 231 h 372"/>
                  <a:gd name="T62" fmla="*/ 160 w 294"/>
                  <a:gd name="T63" fmla="*/ 210 h 372"/>
                  <a:gd name="T64" fmla="*/ 145 w 294"/>
                  <a:gd name="T65" fmla="*/ 190 h 372"/>
                  <a:gd name="T66" fmla="*/ 133 w 294"/>
                  <a:gd name="T67" fmla="*/ 168 h 372"/>
                  <a:gd name="T68" fmla="*/ 120 w 294"/>
                  <a:gd name="T69" fmla="*/ 147 h 372"/>
                  <a:gd name="T70" fmla="*/ 109 w 294"/>
                  <a:gd name="T71" fmla="*/ 126 h 372"/>
                  <a:gd name="T72" fmla="*/ 99 w 294"/>
                  <a:gd name="T73" fmla="*/ 105 h 372"/>
                  <a:gd name="T74" fmla="*/ 91 w 294"/>
                  <a:gd name="T75" fmla="*/ 85 h 372"/>
                  <a:gd name="T76" fmla="*/ 85 w 294"/>
                  <a:gd name="T77" fmla="*/ 65 h 372"/>
                  <a:gd name="T78" fmla="*/ 80 w 294"/>
                  <a:gd name="T79" fmla="*/ 46 h 372"/>
                  <a:gd name="T80" fmla="*/ 78 w 294"/>
                  <a:gd name="T81" fmla="*/ 30 h 372"/>
                  <a:gd name="T82" fmla="*/ 78 w 294"/>
                  <a:gd name="T83" fmla="*/ 14 h 372"/>
                  <a:gd name="T84" fmla="*/ 79 w 294"/>
                  <a:gd name="T85" fmla="*/ 0 h 372"/>
                  <a:gd name="T86" fmla="*/ 64 w 294"/>
                  <a:gd name="T87" fmla="*/ 15 h 372"/>
                  <a:gd name="T88" fmla="*/ 32 w 294"/>
                  <a:gd name="T89" fmla="*/ 51 h 372"/>
                  <a:gd name="T90" fmla="*/ 23 w 294"/>
                  <a:gd name="T91" fmla="*/ 61 h 372"/>
                  <a:gd name="T92" fmla="*/ 15 w 294"/>
                  <a:gd name="T93" fmla="*/ 72 h 372"/>
                  <a:gd name="T94" fmla="*/ 9 w 294"/>
                  <a:gd name="T95" fmla="*/ 84 h 372"/>
                  <a:gd name="T96" fmla="*/ 4 w 294"/>
                  <a:gd name="T97" fmla="*/ 94 h 372"/>
                  <a:gd name="T98" fmla="*/ 0 w 294"/>
                  <a:gd name="T99" fmla="*/ 103 h 372"/>
                  <a:gd name="T100" fmla="*/ 0 w 294"/>
                  <a:gd name="T101" fmla="*/ 112 h 372"/>
                  <a:gd name="T102" fmla="*/ 0 w 294"/>
                  <a:gd name="T103" fmla="*/ 117 h 372"/>
                  <a:gd name="T104" fmla="*/ 2 w 294"/>
                  <a:gd name="T105" fmla="*/ 121 h 372"/>
                  <a:gd name="T106" fmla="*/ 3 w 294"/>
                  <a:gd name="T107" fmla="*/ 125 h 372"/>
                  <a:gd name="T108" fmla="*/ 5 w 294"/>
                  <a:gd name="T109" fmla="*/ 128 h 3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4"/>
                  <a:gd name="T166" fmla="*/ 0 h 372"/>
                  <a:gd name="T167" fmla="*/ 294 w 294"/>
                  <a:gd name="T168" fmla="*/ 372 h 3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4" h="372">
                    <a:moveTo>
                      <a:pt x="5" y="128"/>
                    </a:moveTo>
                    <a:lnTo>
                      <a:pt x="22" y="141"/>
                    </a:lnTo>
                    <a:lnTo>
                      <a:pt x="43" y="157"/>
                    </a:lnTo>
                    <a:lnTo>
                      <a:pt x="68" y="176"/>
                    </a:lnTo>
                    <a:lnTo>
                      <a:pt x="96" y="197"/>
                    </a:lnTo>
                    <a:lnTo>
                      <a:pt x="126" y="222"/>
                    </a:lnTo>
                    <a:lnTo>
                      <a:pt x="158" y="250"/>
                    </a:lnTo>
                    <a:lnTo>
                      <a:pt x="174" y="263"/>
                    </a:lnTo>
                    <a:lnTo>
                      <a:pt x="189" y="278"/>
                    </a:lnTo>
                    <a:lnTo>
                      <a:pt x="204" y="294"/>
                    </a:lnTo>
                    <a:lnTo>
                      <a:pt x="217" y="311"/>
                    </a:lnTo>
                    <a:lnTo>
                      <a:pt x="231" y="327"/>
                    </a:lnTo>
                    <a:lnTo>
                      <a:pt x="244" y="341"/>
                    </a:lnTo>
                    <a:lnTo>
                      <a:pt x="255" y="352"/>
                    </a:lnTo>
                    <a:lnTo>
                      <a:pt x="265" y="361"/>
                    </a:lnTo>
                    <a:lnTo>
                      <a:pt x="274" y="367"/>
                    </a:lnTo>
                    <a:lnTo>
                      <a:pt x="281" y="371"/>
                    </a:lnTo>
                    <a:lnTo>
                      <a:pt x="287" y="372"/>
                    </a:lnTo>
                    <a:lnTo>
                      <a:pt x="291" y="371"/>
                    </a:lnTo>
                    <a:lnTo>
                      <a:pt x="294" y="368"/>
                    </a:lnTo>
                    <a:lnTo>
                      <a:pt x="294" y="364"/>
                    </a:lnTo>
                    <a:lnTo>
                      <a:pt x="291" y="357"/>
                    </a:lnTo>
                    <a:lnTo>
                      <a:pt x="286" y="349"/>
                    </a:lnTo>
                    <a:lnTo>
                      <a:pt x="280" y="339"/>
                    </a:lnTo>
                    <a:lnTo>
                      <a:pt x="270" y="328"/>
                    </a:lnTo>
                    <a:lnTo>
                      <a:pt x="257" y="316"/>
                    </a:lnTo>
                    <a:lnTo>
                      <a:pt x="242" y="301"/>
                    </a:lnTo>
                    <a:lnTo>
                      <a:pt x="225" y="286"/>
                    </a:lnTo>
                    <a:lnTo>
                      <a:pt x="208" y="268"/>
                    </a:lnTo>
                    <a:lnTo>
                      <a:pt x="191" y="250"/>
                    </a:lnTo>
                    <a:lnTo>
                      <a:pt x="175" y="231"/>
                    </a:lnTo>
                    <a:lnTo>
                      <a:pt x="160" y="210"/>
                    </a:lnTo>
                    <a:lnTo>
                      <a:pt x="145" y="190"/>
                    </a:lnTo>
                    <a:lnTo>
                      <a:pt x="133" y="168"/>
                    </a:lnTo>
                    <a:lnTo>
                      <a:pt x="120" y="147"/>
                    </a:lnTo>
                    <a:lnTo>
                      <a:pt x="109" y="126"/>
                    </a:lnTo>
                    <a:lnTo>
                      <a:pt x="99" y="105"/>
                    </a:lnTo>
                    <a:lnTo>
                      <a:pt x="91" y="85"/>
                    </a:lnTo>
                    <a:lnTo>
                      <a:pt x="85" y="65"/>
                    </a:lnTo>
                    <a:lnTo>
                      <a:pt x="80" y="46"/>
                    </a:lnTo>
                    <a:lnTo>
                      <a:pt x="78" y="30"/>
                    </a:lnTo>
                    <a:lnTo>
                      <a:pt x="78" y="14"/>
                    </a:lnTo>
                    <a:lnTo>
                      <a:pt x="79" y="0"/>
                    </a:lnTo>
                    <a:lnTo>
                      <a:pt x="64" y="15"/>
                    </a:lnTo>
                    <a:lnTo>
                      <a:pt x="32" y="51"/>
                    </a:lnTo>
                    <a:lnTo>
                      <a:pt x="23" y="61"/>
                    </a:lnTo>
                    <a:lnTo>
                      <a:pt x="15" y="72"/>
                    </a:lnTo>
                    <a:lnTo>
                      <a:pt x="9" y="84"/>
                    </a:lnTo>
                    <a:lnTo>
                      <a:pt x="4" y="94"/>
                    </a:lnTo>
                    <a:lnTo>
                      <a:pt x="0" y="103"/>
                    </a:lnTo>
                    <a:lnTo>
                      <a:pt x="0" y="112"/>
                    </a:lnTo>
                    <a:lnTo>
                      <a:pt x="0" y="117"/>
                    </a:lnTo>
                    <a:lnTo>
                      <a:pt x="2" y="121"/>
                    </a:lnTo>
                    <a:lnTo>
                      <a:pt x="3" y="125"/>
                    </a:lnTo>
                    <a:lnTo>
                      <a:pt x="5" y="128"/>
                    </a:lnTo>
                    <a:close/>
                  </a:path>
                </a:pathLst>
              </a:custGeom>
              <a:solidFill>
                <a:srgbClr val="DFDDC9"/>
              </a:solidFill>
              <a:ln w="9525">
                <a:noFill/>
                <a:round/>
                <a:headEnd/>
                <a:tailEnd/>
              </a:ln>
            </p:spPr>
            <p:txBody>
              <a:bodyPr/>
              <a:lstStyle/>
              <a:p>
                <a:endParaRPr lang="en-US"/>
              </a:p>
            </p:txBody>
          </p:sp>
          <p:sp>
            <p:nvSpPr>
              <p:cNvPr id="1643" name="Freeform 192"/>
              <p:cNvSpPr>
                <a:spLocks/>
              </p:cNvSpPr>
              <p:nvPr/>
            </p:nvSpPr>
            <p:spPr bwMode="auto">
              <a:xfrm>
                <a:off x="1559" y="1598"/>
                <a:ext cx="90" cy="378"/>
              </a:xfrm>
              <a:custGeom>
                <a:avLst/>
                <a:gdLst>
                  <a:gd name="T0" fmla="*/ 289 w 448"/>
                  <a:gd name="T1" fmla="*/ 1823 h 1888"/>
                  <a:gd name="T2" fmla="*/ 252 w 448"/>
                  <a:gd name="T3" fmla="*/ 1732 h 1888"/>
                  <a:gd name="T4" fmla="*/ 208 w 448"/>
                  <a:gd name="T5" fmla="*/ 1617 h 1888"/>
                  <a:gd name="T6" fmla="*/ 161 w 448"/>
                  <a:gd name="T7" fmla="*/ 1486 h 1888"/>
                  <a:gd name="T8" fmla="*/ 115 w 448"/>
                  <a:gd name="T9" fmla="*/ 1344 h 1888"/>
                  <a:gd name="T10" fmla="*/ 74 w 448"/>
                  <a:gd name="T11" fmla="*/ 1197 h 1888"/>
                  <a:gd name="T12" fmla="*/ 39 w 448"/>
                  <a:gd name="T13" fmla="*/ 1048 h 1888"/>
                  <a:gd name="T14" fmla="*/ 20 w 448"/>
                  <a:gd name="T15" fmla="*/ 942 h 1888"/>
                  <a:gd name="T16" fmla="*/ 11 w 448"/>
                  <a:gd name="T17" fmla="*/ 873 h 1888"/>
                  <a:gd name="T18" fmla="*/ 4 w 448"/>
                  <a:gd name="T19" fmla="*/ 777 h 1888"/>
                  <a:gd name="T20" fmla="*/ 0 w 448"/>
                  <a:gd name="T21" fmla="*/ 659 h 1888"/>
                  <a:gd name="T22" fmla="*/ 0 w 448"/>
                  <a:gd name="T23" fmla="*/ 548 h 1888"/>
                  <a:gd name="T24" fmla="*/ 4 w 448"/>
                  <a:gd name="T25" fmla="*/ 444 h 1888"/>
                  <a:gd name="T26" fmla="*/ 11 w 448"/>
                  <a:gd name="T27" fmla="*/ 350 h 1888"/>
                  <a:gd name="T28" fmla="*/ 21 w 448"/>
                  <a:gd name="T29" fmla="*/ 266 h 1888"/>
                  <a:gd name="T30" fmla="*/ 35 w 448"/>
                  <a:gd name="T31" fmla="*/ 188 h 1888"/>
                  <a:gd name="T32" fmla="*/ 50 w 448"/>
                  <a:gd name="T33" fmla="*/ 121 h 1888"/>
                  <a:gd name="T34" fmla="*/ 62 w 448"/>
                  <a:gd name="T35" fmla="*/ 75 h 1888"/>
                  <a:gd name="T36" fmla="*/ 74 w 448"/>
                  <a:gd name="T37" fmla="*/ 50 h 1888"/>
                  <a:gd name="T38" fmla="*/ 86 w 448"/>
                  <a:gd name="T39" fmla="*/ 30 h 1888"/>
                  <a:gd name="T40" fmla="*/ 98 w 448"/>
                  <a:gd name="T41" fmla="*/ 16 h 1888"/>
                  <a:gd name="T42" fmla="*/ 113 w 448"/>
                  <a:gd name="T43" fmla="*/ 6 h 1888"/>
                  <a:gd name="T44" fmla="*/ 127 w 448"/>
                  <a:gd name="T45" fmla="*/ 1 h 1888"/>
                  <a:gd name="T46" fmla="*/ 142 w 448"/>
                  <a:gd name="T47" fmla="*/ 0 h 1888"/>
                  <a:gd name="T48" fmla="*/ 156 w 448"/>
                  <a:gd name="T49" fmla="*/ 2 h 1888"/>
                  <a:gd name="T50" fmla="*/ 170 w 448"/>
                  <a:gd name="T51" fmla="*/ 10 h 1888"/>
                  <a:gd name="T52" fmla="*/ 182 w 448"/>
                  <a:gd name="T53" fmla="*/ 20 h 1888"/>
                  <a:gd name="T54" fmla="*/ 195 w 448"/>
                  <a:gd name="T55" fmla="*/ 33 h 1888"/>
                  <a:gd name="T56" fmla="*/ 205 w 448"/>
                  <a:gd name="T57" fmla="*/ 51 h 1888"/>
                  <a:gd name="T58" fmla="*/ 212 w 448"/>
                  <a:gd name="T59" fmla="*/ 71 h 1888"/>
                  <a:gd name="T60" fmla="*/ 218 w 448"/>
                  <a:gd name="T61" fmla="*/ 93 h 1888"/>
                  <a:gd name="T62" fmla="*/ 221 w 448"/>
                  <a:gd name="T63" fmla="*/ 118 h 1888"/>
                  <a:gd name="T64" fmla="*/ 222 w 448"/>
                  <a:gd name="T65" fmla="*/ 145 h 1888"/>
                  <a:gd name="T66" fmla="*/ 218 w 448"/>
                  <a:gd name="T67" fmla="*/ 192 h 1888"/>
                  <a:gd name="T68" fmla="*/ 220 w 448"/>
                  <a:gd name="T69" fmla="*/ 278 h 1888"/>
                  <a:gd name="T70" fmla="*/ 226 w 448"/>
                  <a:gd name="T71" fmla="*/ 385 h 1888"/>
                  <a:gd name="T72" fmla="*/ 236 w 448"/>
                  <a:gd name="T73" fmla="*/ 504 h 1888"/>
                  <a:gd name="T74" fmla="*/ 258 w 448"/>
                  <a:gd name="T75" fmla="*/ 691 h 1888"/>
                  <a:gd name="T76" fmla="*/ 283 w 448"/>
                  <a:gd name="T77" fmla="*/ 866 h 1888"/>
                  <a:gd name="T78" fmla="*/ 301 w 448"/>
                  <a:gd name="T79" fmla="*/ 963 h 1888"/>
                  <a:gd name="T80" fmla="*/ 319 w 448"/>
                  <a:gd name="T81" fmla="*/ 1052 h 1888"/>
                  <a:gd name="T82" fmla="*/ 338 w 448"/>
                  <a:gd name="T83" fmla="*/ 1159 h 1888"/>
                  <a:gd name="T84" fmla="*/ 363 w 448"/>
                  <a:gd name="T85" fmla="*/ 1338 h 1888"/>
                  <a:gd name="T86" fmla="*/ 394 w 448"/>
                  <a:gd name="T87" fmla="*/ 1579 h 1888"/>
                  <a:gd name="T88" fmla="*/ 419 w 448"/>
                  <a:gd name="T89" fmla="*/ 1733 h 1888"/>
                  <a:gd name="T90" fmla="*/ 438 w 448"/>
                  <a:gd name="T91" fmla="*/ 1813 h 1888"/>
                  <a:gd name="T92" fmla="*/ 443 w 448"/>
                  <a:gd name="T93" fmla="*/ 1848 h 1888"/>
                  <a:gd name="T94" fmla="*/ 410 w 448"/>
                  <a:gd name="T95" fmla="*/ 1868 h 1888"/>
                  <a:gd name="T96" fmla="*/ 376 w 448"/>
                  <a:gd name="T97" fmla="*/ 1883 h 1888"/>
                  <a:gd name="T98" fmla="*/ 351 w 448"/>
                  <a:gd name="T99" fmla="*/ 1888 h 1888"/>
                  <a:gd name="T100" fmla="*/ 334 w 448"/>
                  <a:gd name="T101" fmla="*/ 1887 h 1888"/>
                  <a:gd name="T102" fmla="*/ 324 w 448"/>
                  <a:gd name="T103" fmla="*/ 1882 h 1888"/>
                  <a:gd name="T104" fmla="*/ 316 w 448"/>
                  <a:gd name="T105" fmla="*/ 1876 h 1888"/>
                  <a:gd name="T106" fmla="*/ 308 w 448"/>
                  <a:gd name="T107" fmla="*/ 1866 h 18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8"/>
                  <a:gd name="T163" fmla="*/ 0 h 1888"/>
                  <a:gd name="T164" fmla="*/ 448 w 448"/>
                  <a:gd name="T165" fmla="*/ 1888 h 18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8" h="1888">
                    <a:moveTo>
                      <a:pt x="304" y="1858"/>
                    </a:moveTo>
                    <a:lnTo>
                      <a:pt x="289" y="1823"/>
                    </a:lnTo>
                    <a:lnTo>
                      <a:pt x="272" y="1781"/>
                    </a:lnTo>
                    <a:lnTo>
                      <a:pt x="252" y="1732"/>
                    </a:lnTo>
                    <a:lnTo>
                      <a:pt x="231" y="1677"/>
                    </a:lnTo>
                    <a:lnTo>
                      <a:pt x="208" y="1617"/>
                    </a:lnTo>
                    <a:lnTo>
                      <a:pt x="185" y="1554"/>
                    </a:lnTo>
                    <a:lnTo>
                      <a:pt x="161" y="1486"/>
                    </a:lnTo>
                    <a:lnTo>
                      <a:pt x="138" y="1416"/>
                    </a:lnTo>
                    <a:lnTo>
                      <a:pt x="115" y="1344"/>
                    </a:lnTo>
                    <a:lnTo>
                      <a:pt x="93" y="1270"/>
                    </a:lnTo>
                    <a:lnTo>
                      <a:pt x="74" y="1197"/>
                    </a:lnTo>
                    <a:lnTo>
                      <a:pt x="55" y="1122"/>
                    </a:lnTo>
                    <a:lnTo>
                      <a:pt x="39" y="1048"/>
                    </a:lnTo>
                    <a:lnTo>
                      <a:pt x="25" y="977"/>
                    </a:lnTo>
                    <a:lnTo>
                      <a:pt x="20" y="942"/>
                    </a:lnTo>
                    <a:lnTo>
                      <a:pt x="15" y="907"/>
                    </a:lnTo>
                    <a:lnTo>
                      <a:pt x="11" y="873"/>
                    </a:lnTo>
                    <a:lnTo>
                      <a:pt x="9" y="841"/>
                    </a:lnTo>
                    <a:lnTo>
                      <a:pt x="4" y="777"/>
                    </a:lnTo>
                    <a:lnTo>
                      <a:pt x="1" y="717"/>
                    </a:lnTo>
                    <a:lnTo>
                      <a:pt x="0" y="659"/>
                    </a:lnTo>
                    <a:lnTo>
                      <a:pt x="0" y="601"/>
                    </a:lnTo>
                    <a:lnTo>
                      <a:pt x="0" y="548"/>
                    </a:lnTo>
                    <a:lnTo>
                      <a:pt x="1" y="495"/>
                    </a:lnTo>
                    <a:lnTo>
                      <a:pt x="4" y="444"/>
                    </a:lnTo>
                    <a:lnTo>
                      <a:pt x="7" y="397"/>
                    </a:lnTo>
                    <a:lnTo>
                      <a:pt x="11" y="350"/>
                    </a:lnTo>
                    <a:lnTo>
                      <a:pt x="16" y="307"/>
                    </a:lnTo>
                    <a:lnTo>
                      <a:pt x="21" y="266"/>
                    </a:lnTo>
                    <a:lnTo>
                      <a:pt x="27" y="226"/>
                    </a:lnTo>
                    <a:lnTo>
                      <a:pt x="35" y="188"/>
                    </a:lnTo>
                    <a:lnTo>
                      <a:pt x="42" y="153"/>
                    </a:lnTo>
                    <a:lnTo>
                      <a:pt x="50" y="121"/>
                    </a:lnTo>
                    <a:lnTo>
                      <a:pt x="57" y="90"/>
                    </a:lnTo>
                    <a:lnTo>
                      <a:pt x="62" y="75"/>
                    </a:lnTo>
                    <a:lnTo>
                      <a:pt x="67" y="62"/>
                    </a:lnTo>
                    <a:lnTo>
                      <a:pt x="74" y="50"/>
                    </a:lnTo>
                    <a:lnTo>
                      <a:pt x="80" y="40"/>
                    </a:lnTo>
                    <a:lnTo>
                      <a:pt x="86" y="30"/>
                    </a:lnTo>
                    <a:lnTo>
                      <a:pt x="92" y="22"/>
                    </a:lnTo>
                    <a:lnTo>
                      <a:pt x="98" y="16"/>
                    </a:lnTo>
                    <a:lnTo>
                      <a:pt x="106" y="10"/>
                    </a:lnTo>
                    <a:lnTo>
                      <a:pt x="113" y="6"/>
                    </a:lnTo>
                    <a:lnTo>
                      <a:pt x="121" y="2"/>
                    </a:lnTo>
                    <a:lnTo>
                      <a:pt x="127" y="1"/>
                    </a:lnTo>
                    <a:lnTo>
                      <a:pt x="135" y="0"/>
                    </a:lnTo>
                    <a:lnTo>
                      <a:pt x="142" y="0"/>
                    </a:lnTo>
                    <a:lnTo>
                      <a:pt x="150" y="1"/>
                    </a:lnTo>
                    <a:lnTo>
                      <a:pt x="156" y="2"/>
                    </a:lnTo>
                    <a:lnTo>
                      <a:pt x="163" y="6"/>
                    </a:lnTo>
                    <a:lnTo>
                      <a:pt x="170" y="10"/>
                    </a:lnTo>
                    <a:lnTo>
                      <a:pt x="177" y="15"/>
                    </a:lnTo>
                    <a:lnTo>
                      <a:pt x="182" y="20"/>
                    </a:lnTo>
                    <a:lnTo>
                      <a:pt x="188" y="26"/>
                    </a:lnTo>
                    <a:lnTo>
                      <a:pt x="195" y="33"/>
                    </a:lnTo>
                    <a:lnTo>
                      <a:pt x="200" y="42"/>
                    </a:lnTo>
                    <a:lnTo>
                      <a:pt x="205" y="51"/>
                    </a:lnTo>
                    <a:lnTo>
                      <a:pt x="208" y="61"/>
                    </a:lnTo>
                    <a:lnTo>
                      <a:pt x="212" y="71"/>
                    </a:lnTo>
                    <a:lnTo>
                      <a:pt x="216" y="81"/>
                    </a:lnTo>
                    <a:lnTo>
                      <a:pt x="218" y="93"/>
                    </a:lnTo>
                    <a:lnTo>
                      <a:pt x="220" y="105"/>
                    </a:lnTo>
                    <a:lnTo>
                      <a:pt x="221" y="118"/>
                    </a:lnTo>
                    <a:lnTo>
                      <a:pt x="222" y="131"/>
                    </a:lnTo>
                    <a:lnTo>
                      <a:pt x="222" y="145"/>
                    </a:lnTo>
                    <a:lnTo>
                      <a:pt x="221" y="158"/>
                    </a:lnTo>
                    <a:lnTo>
                      <a:pt x="218" y="192"/>
                    </a:lnTo>
                    <a:lnTo>
                      <a:pt x="218" y="232"/>
                    </a:lnTo>
                    <a:lnTo>
                      <a:pt x="220" y="278"/>
                    </a:lnTo>
                    <a:lnTo>
                      <a:pt x="222" y="329"/>
                    </a:lnTo>
                    <a:lnTo>
                      <a:pt x="226" y="385"/>
                    </a:lnTo>
                    <a:lnTo>
                      <a:pt x="231" y="444"/>
                    </a:lnTo>
                    <a:lnTo>
                      <a:pt x="236" y="504"/>
                    </a:lnTo>
                    <a:lnTo>
                      <a:pt x="243" y="566"/>
                    </a:lnTo>
                    <a:lnTo>
                      <a:pt x="258" y="691"/>
                    </a:lnTo>
                    <a:lnTo>
                      <a:pt x="274" y="811"/>
                    </a:lnTo>
                    <a:lnTo>
                      <a:pt x="283" y="866"/>
                    </a:lnTo>
                    <a:lnTo>
                      <a:pt x="292" y="917"/>
                    </a:lnTo>
                    <a:lnTo>
                      <a:pt x="301" y="963"/>
                    </a:lnTo>
                    <a:lnTo>
                      <a:pt x="309" y="1003"/>
                    </a:lnTo>
                    <a:lnTo>
                      <a:pt x="319" y="1052"/>
                    </a:lnTo>
                    <a:lnTo>
                      <a:pt x="329" y="1103"/>
                    </a:lnTo>
                    <a:lnTo>
                      <a:pt x="338" y="1159"/>
                    </a:lnTo>
                    <a:lnTo>
                      <a:pt x="347" y="1217"/>
                    </a:lnTo>
                    <a:lnTo>
                      <a:pt x="363" y="1338"/>
                    </a:lnTo>
                    <a:lnTo>
                      <a:pt x="379" y="1461"/>
                    </a:lnTo>
                    <a:lnTo>
                      <a:pt x="394" y="1579"/>
                    </a:lnTo>
                    <a:lnTo>
                      <a:pt x="412" y="1686"/>
                    </a:lnTo>
                    <a:lnTo>
                      <a:pt x="419" y="1733"/>
                    </a:lnTo>
                    <a:lnTo>
                      <a:pt x="429" y="1777"/>
                    </a:lnTo>
                    <a:lnTo>
                      <a:pt x="438" y="1813"/>
                    </a:lnTo>
                    <a:lnTo>
                      <a:pt x="448" y="1844"/>
                    </a:lnTo>
                    <a:lnTo>
                      <a:pt x="443" y="1848"/>
                    </a:lnTo>
                    <a:lnTo>
                      <a:pt x="429" y="1857"/>
                    </a:lnTo>
                    <a:lnTo>
                      <a:pt x="410" y="1868"/>
                    </a:lnTo>
                    <a:lnTo>
                      <a:pt x="388" y="1879"/>
                    </a:lnTo>
                    <a:lnTo>
                      <a:pt x="376" y="1883"/>
                    </a:lnTo>
                    <a:lnTo>
                      <a:pt x="363" y="1887"/>
                    </a:lnTo>
                    <a:lnTo>
                      <a:pt x="351" y="1888"/>
                    </a:lnTo>
                    <a:lnTo>
                      <a:pt x="339" y="1888"/>
                    </a:lnTo>
                    <a:lnTo>
                      <a:pt x="334" y="1887"/>
                    </a:lnTo>
                    <a:lnTo>
                      <a:pt x="329" y="1884"/>
                    </a:lnTo>
                    <a:lnTo>
                      <a:pt x="324" y="1882"/>
                    </a:lnTo>
                    <a:lnTo>
                      <a:pt x="319" y="1879"/>
                    </a:lnTo>
                    <a:lnTo>
                      <a:pt x="316" y="1876"/>
                    </a:lnTo>
                    <a:lnTo>
                      <a:pt x="311" y="1871"/>
                    </a:lnTo>
                    <a:lnTo>
                      <a:pt x="308" y="1866"/>
                    </a:lnTo>
                    <a:lnTo>
                      <a:pt x="304" y="1858"/>
                    </a:lnTo>
                    <a:close/>
                  </a:path>
                </a:pathLst>
              </a:custGeom>
              <a:solidFill>
                <a:srgbClr val="FFFEF1"/>
              </a:solidFill>
              <a:ln w="9525">
                <a:noFill/>
                <a:round/>
                <a:headEnd/>
                <a:tailEnd/>
              </a:ln>
            </p:spPr>
            <p:txBody>
              <a:bodyPr/>
              <a:lstStyle/>
              <a:p>
                <a:endParaRPr lang="en-US"/>
              </a:p>
            </p:txBody>
          </p:sp>
          <p:sp>
            <p:nvSpPr>
              <p:cNvPr id="1644" name="Freeform 193"/>
              <p:cNvSpPr>
                <a:spLocks/>
              </p:cNvSpPr>
              <p:nvPr/>
            </p:nvSpPr>
            <p:spPr bwMode="auto">
              <a:xfrm>
                <a:off x="1559" y="1598"/>
                <a:ext cx="90" cy="378"/>
              </a:xfrm>
              <a:custGeom>
                <a:avLst/>
                <a:gdLst>
                  <a:gd name="T0" fmla="*/ 289 w 448"/>
                  <a:gd name="T1" fmla="*/ 1823 h 1888"/>
                  <a:gd name="T2" fmla="*/ 252 w 448"/>
                  <a:gd name="T3" fmla="*/ 1732 h 1888"/>
                  <a:gd name="T4" fmla="*/ 208 w 448"/>
                  <a:gd name="T5" fmla="*/ 1617 h 1888"/>
                  <a:gd name="T6" fmla="*/ 161 w 448"/>
                  <a:gd name="T7" fmla="*/ 1486 h 1888"/>
                  <a:gd name="T8" fmla="*/ 115 w 448"/>
                  <a:gd name="T9" fmla="*/ 1344 h 1888"/>
                  <a:gd name="T10" fmla="*/ 74 w 448"/>
                  <a:gd name="T11" fmla="*/ 1197 h 1888"/>
                  <a:gd name="T12" fmla="*/ 39 w 448"/>
                  <a:gd name="T13" fmla="*/ 1048 h 1888"/>
                  <a:gd name="T14" fmla="*/ 20 w 448"/>
                  <a:gd name="T15" fmla="*/ 942 h 1888"/>
                  <a:gd name="T16" fmla="*/ 11 w 448"/>
                  <a:gd name="T17" fmla="*/ 873 h 1888"/>
                  <a:gd name="T18" fmla="*/ 4 w 448"/>
                  <a:gd name="T19" fmla="*/ 777 h 1888"/>
                  <a:gd name="T20" fmla="*/ 0 w 448"/>
                  <a:gd name="T21" fmla="*/ 659 h 1888"/>
                  <a:gd name="T22" fmla="*/ 0 w 448"/>
                  <a:gd name="T23" fmla="*/ 548 h 1888"/>
                  <a:gd name="T24" fmla="*/ 4 w 448"/>
                  <a:gd name="T25" fmla="*/ 444 h 1888"/>
                  <a:gd name="T26" fmla="*/ 11 w 448"/>
                  <a:gd name="T27" fmla="*/ 350 h 1888"/>
                  <a:gd name="T28" fmla="*/ 21 w 448"/>
                  <a:gd name="T29" fmla="*/ 266 h 1888"/>
                  <a:gd name="T30" fmla="*/ 35 w 448"/>
                  <a:gd name="T31" fmla="*/ 188 h 1888"/>
                  <a:gd name="T32" fmla="*/ 50 w 448"/>
                  <a:gd name="T33" fmla="*/ 121 h 1888"/>
                  <a:gd name="T34" fmla="*/ 62 w 448"/>
                  <a:gd name="T35" fmla="*/ 75 h 1888"/>
                  <a:gd name="T36" fmla="*/ 74 w 448"/>
                  <a:gd name="T37" fmla="*/ 50 h 1888"/>
                  <a:gd name="T38" fmla="*/ 86 w 448"/>
                  <a:gd name="T39" fmla="*/ 30 h 1888"/>
                  <a:gd name="T40" fmla="*/ 98 w 448"/>
                  <a:gd name="T41" fmla="*/ 16 h 1888"/>
                  <a:gd name="T42" fmla="*/ 113 w 448"/>
                  <a:gd name="T43" fmla="*/ 6 h 1888"/>
                  <a:gd name="T44" fmla="*/ 127 w 448"/>
                  <a:gd name="T45" fmla="*/ 1 h 1888"/>
                  <a:gd name="T46" fmla="*/ 142 w 448"/>
                  <a:gd name="T47" fmla="*/ 0 h 1888"/>
                  <a:gd name="T48" fmla="*/ 156 w 448"/>
                  <a:gd name="T49" fmla="*/ 2 h 1888"/>
                  <a:gd name="T50" fmla="*/ 170 w 448"/>
                  <a:gd name="T51" fmla="*/ 10 h 1888"/>
                  <a:gd name="T52" fmla="*/ 182 w 448"/>
                  <a:gd name="T53" fmla="*/ 20 h 1888"/>
                  <a:gd name="T54" fmla="*/ 195 w 448"/>
                  <a:gd name="T55" fmla="*/ 33 h 1888"/>
                  <a:gd name="T56" fmla="*/ 205 w 448"/>
                  <a:gd name="T57" fmla="*/ 51 h 1888"/>
                  <a:gd name="T58" fmla="*/ 212 w 448"/>
                  <a:gd name="T59" fmla="*/ 71 h 1888"/>
                  <a:gd name="T60" fmla="*/ 218 w 448"/>
                  <a:gd name="T61" fmla="*/ 93 h 1888"/>
                  <a:gd name="T62" fmla="*/ 221 w 448"/>
                  <a:gd name="T63" fmla="*/ 118 h 1888"/>
                  <a:gd name="T64" fmla="*/ 222 w 448"/>
                  <a:gd name="T65" fmla="*/ 145 h 1888"/>
                  <a:gd name="T66" fmla="*/ 218 w 448"/>
                  <a:gd name="T67" fmla="*/ 192 h 1888"/>
                  <a:gd name="T68" fmla="*/ 220 w 448"/>
                  <a:gd name="T69" fmla="*/ 278 h 1888"/>
                  <a:gd name="T70" fmla="*/ 226 w 448"/>
                  <a:gd name="T71" fmla="*/ 385 h 1888"/>
                  <a:gd name="T72" fmla="*/ 236 w 448"/>
                  <a:gd name="T73" fmla="*/ 504 h 1888"/>
                  <a:gd name="T74" fmla="*/ 258 w 448"/>
                  <a:gd name="T75" fmla="*/ 691 h 1888"/>
                  <a:gd name="T76" fmla="*/ 283 w 448"/>
                  <a:gd name="T77" fmla="*/ 866 h 1888"/>
                  <a:gd name="T78" fmla="*/ 301 w 448"/>
                  <a:gd name="T79" fmla="*/ 963 h 1888"/>
                  <a:gd name="T80" fmla="*/ 319 w 448"/>
                  <a:gd name="T81" fmla="*/ 1052 h 1888"/>
                  <a:gd name="T82" fmla="*/ 338 w 448"/>
                  <a:gd name="T83" fmla="*/ 1159 h 1888"/>
                  <a:gd name="T84" fmla="*/ 363 w 448"/>
                  <a:gd name="T85" fmla="*/ 1338 h 1888"/>
                  <a:gd name="T86" fmla="*/ 394 w 448"/>
                  <a:gd name="T87" fmla="*/ 1579 h 1888"/>
                  <a:gd name="T88" fmla="*/ 419 w 448"/>
                  <a:gd name="T89" fmla="*/ 1733 h 1888"/>
                  <a:gd name="T90" fmla="*/ 438 w 448"/>
                  <a:gd name="T91" fmla="*/ 1813 h 1888"/>
                  <a:gd name="T92" fmla="*/ 443 w 448"/>
                  <a:gd name="T93" fmla="*/ 1848 h 1888"/>
                  <a:gd name="T94" fmla="*/ 410 w 448"/>
                  <a:gd name="T95" fmla="*/ 1868 h 1888"/>
                  <a:gd name="T96" fmla="*/ 376 w 448"/>
                  <a:gd name="T97" fmla="*/ 1883 h 1888"/>
                  <a:gd name="T98" fmla="*/ 351 w 448"/>
                  <a:gd name="T99" fmla="*/ 1888 h 1888"/>
                  <a:gd name="T100" fmla="*/ 334 w 448"/>
                  <a:gd name="T101" fmla="*/ 1887 h 1888"/>
                  <a:gd name="T102" fmla="*/ 324 w 448"/>
                  <a:gd name="T103" fmla="*/ 1882 h 1888"/>
                  <a:gd name="T104" fmla="*/ 316 w 448"/>
                  <a:gd name="T105" fmla="*/ 1876 h 1888"/>
                  <a:gd name="T106" fmla="*/ 308 w 448"/>
                  <a:gd name="T107" fmla="*/ 1866 h 18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8"/>
                  <a:gd name="T163" fmla="*/ 0 h 1888"/>
                  <a:gd name="T164" fmla="*/ 448 w 448"/>
                  <a:gd name="T165" fmla="*/ 1888 h 18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8" h="1888">
                    <a:moveTo>
                      <a:pt x="304" y="1858"/>
                    </a:moveTo>
                    <a:lnTo>
                      <a:pt x="289" y="1823"/>
                    </a:lnTo>
                    <a:lnTo>
                      <a:pt x="272" y="1781"/>
                    </a:lnTo>
                    <a:lnTo>
                      <a:pt x="252" y="1732"/>
                    </a:lnTo>
                    <a:lnTo>
                      <a:pt x="231" y="1677"/>
                    </a:lnTo>
                    <a:lnTo>
                      <a:pt x="208" y="1617"/>
                    </a:lnTo>
                    <a:lnTo>
                      <a:pt x="185" y="1554"/>
                    </a:lnTo>
                    <a:lnTo>
                      <a:pt x="161" y="1486"/>
                    </a:lnTo>
                    <a:lnTo>
                      <a:pt x="138" y="1416"/>
                    </a:lnTo>
                    <a:lnTo>
                      <a:pt x="115" y="1344"/>
                    </a:lnTo>
                    <a:lnTo>
                      <a:pt x="93" y="1270"/>
                    </a:lnTo>
                    <a:lnTo>
                      <a:pt x="74" y="1197"/>
                    </a:lnTo>
                    <a:lnTo>
                      <a:pt x="55" y="1122"/>
                    </a:lnTo>
                    <a:lnTo>
                      <a:pt x="39" y="1048"/>
                    </a:lnTo>
                    <a:lnTo>
                      <a:pt x="25" y="977"/>
                    </a:lnTo>
                    <a:lnTo>
                      <a:pt x="20" y="942"/>
                    </a:lnTo>
                    <a:lnTo>
                      <a:pt x="15" y="907"/>
                    </a:lnTo>
                    <a:lnTo>
                      <a:pt x="11" y="873"/>
                    </a:lnTo>
                    <a:lnTo>
                      <a:pt x="9" y="841"/>
                    </a:lnTo>
                    <a:lnTo>
                      <a:pt x="4" y="777"/>
                    </a:lnTo>
                    <a:lnTo>
                      <a:pt x="1" y="717"/>
                    </a:lnTo>
                    <a:lnTo>
                      <a:pt x="0" y="659"/>
                    </a:lnTo>
                    <a:lnTo>
                      <a:pt x="0" y="601"/>
                    </a:lnTo>
                    <a:lnTo>
                      <a:pt x="0" y="548"/>
                    </a:lnTo>
                    <a:lnTo>
                      <a:pt x="1" y="495"/>
                    </a:lnTo>
                    <a:lnTo>
                      <a:pt x="4" y="444"/>
                    </a:lnTo>
                    <a:lnTo>
                      <a:pt x="7" y="397"/>
                    </a:lnTo>
                    <a:lnTo>
                      <a:pt x="11" y="350"/>
                    </a:lnTo>
                    <a:lnTo>
                      <a:pt x="16" y="307"/>
                    </a:lnTo>
                    <a:lnTo>
                      <a:pt x="21" y="266"/>
                    </a:lnTo>
                    <a:lnTo>
                      <a:pt x="27" y="226"/>
                    </a:lnTo>
                    <a:lnTo>
                      <a:pt x="35" y="188"/>
                    </a:lnTo>
                    <a:lnTo>
                      <a:pt x="42" y="153"/>
                    </a:lnTo>
                    <a:lnTo>
                      <a:pt x="50" y="121"/>
                    </a:lnTo>
                    <a:lnTo>
                      <a:pt x="57" y="90"/>
                    </a:lnTo>
                    <a:lnTo>
                      <a:pt x="62" y="75"/>
                    </a:lnTo>
                    <a:lnTo>
                      <a:pt x="67" y="62"/>
                    </a:lnTo>
                    <a:lnTo>
                      <a:pt x="74" y="50"/>
                    </a:lnTo>
                    <a:lnTo>
                      <a:pt x="80" y="40"/>
                    </a:lnTo>
                    <a:lnTo>
                      <a:pt x="86" y="30"/>
                    </a:lnTo>
                    <a:lnTo>
                      <a:pt x="92" y="22"/>
                    </a:lnTo>
                    <a:lnTo>
                      <a:pt x="98" y="16"/>
                    </a:lnTo>
                    <a:lnTo>
                      <a:pt x="106" y="10"/>
                    </a:lnTo>
                    <a:lnTo>
                      <a:pt x="113" y="6"/>
                    </a:lnTo>
                    <a:lnTo>
                      <a:pt x="121" y="2"/>
                    </a:lnTo>
                    <a:lnTo>
                      <a:pt x="127" y="1"/>
                    </a:lnTo>
                    <a:lnTo>
                      <a:pt x="135" y="0"/>
                    </a:lnTo>
                    <a:lnTo>
                      <a:pt x="142" y="0"/>
                    </a:lnTo>
                    <a:lnTo>
                      <a:pt x="150" y="1"/>
                    </a:lnTo>
                    <a:lnTo>
                      <a:pt x="156" y="2"/>
                    </a:lnTo>
                    <a:lnTo>
                      <a:pt x="163" y="6"/>
                    </a:lnTo>
                    <a:lnTo>
                      <a:pt x="170" y="10"/>
                    </a:lnTo>
                    <a:lnTo>
                      <a:pt x="177" y="15"/>
                    </a:lnTo>
                    <a:lnTo>
                      <a:pt x="182" y="20"/>
                    </a:lnTo>
                    <a:lnTo>
                      <a:pt x="188" y="26"/>
                    </a:lnTo>
                    <a:lnTo>
                      <a:pt x="195" y="33"/>
                    </a:lnTo>
                    <a:lnTo>
                      <a:pt x="200" y="42"/>
                    </a:lnTo>
                    <a:lnTo>
                      <a:pt x="205" y="51"/>
                    </a:lnTo>
                    <a:lnTo>
                      <a:pt x="208" y="61"/>
                    </a:lnTo>
                    <a:lnTo>
                      <a:pt x="212" y="71"/>
                    </a:lnTo>
                    <a:lnTo>
                      <a:pt x="216" y="81"/>
                    </a:lnTo>
                    <a:lnTo>
                      <a:pt x="218" y="93"/>
                    </a:lnTo>
                    <a:lnTo>
                      <a:pt x="220" y="105"/>
                    </a:lnTo>
                    <a:lnTo>
                      <a:pt x="221" y="118"/>
                    </a:lnTo>
                    <a:lnTo>
                      <a:pt x="222" y="131"/>
                    </a:lnTo>
                    <a:lnTo>
                      <a:pt x="222" y="145"/>
                    </a:lnTo>
                    <a:lnTo>
                      <a:pt x="221" y="158"/>
                    </a:lnTo>
                    <a:lnTo>
                      <a:pt x="218" y="192"/>
                    </a:lnTo>
                    <a:lnTo>
                      <a:pt x="218" y="232"/>
                    </a:lnTo>
                    <a:lnTo>
                      <a:pt x="220" y="278"/>
                    </a:lnTo>
                    <a:lnTo>
                      <a:pt x="222" y="329"/>
                    </a:lnTo>
                    <a:lnTo>
                      <a:pt x="226" y="385"/>
                    </a:lnTo>
                    <a:lnTo>
                      <a:pt x="231" y="444"/>
                    </a:lnTo>
                    <a:lnTo>
                      <a:pt x="236" y="504"/>
                    </a:lnTo>
                    <a:lnTo>
                      <a:pt x="243" y="566"/>
                    </a:lnTo>
                    <a:lnTo>
                      <a:pt x="258" y="691"/>
                    </a:lnTo>
                    <a:lnTo>
                      <a:pt x="274" y="811"/>
                    </a:lnTo>
                    <a:lnTo>
                      <a:pt x="283" y="866"/>
                    </a:lnTo>
                    <a:lnTo>
                      <a:pt x="292" y="917"/>
                    </a:lnTo>
                    <a:lnTo>
                      <a:pt x="301" y="963"/>
                    </a:lnTo>
                    <a:lnTo>
                      <a:pt x="309" y="1003"/>
                    </a:lnTo>
                    <a:lnTo>
                      <a:pt x="319" y="1052"/>
                    </a:lnTo>
                    <a:lnTo>
                      <a:pt x="329" y="1103"/>
                    </a:lnTo>
                    <a:lnTo>
                      <a:pt x="338" y="1159"/>
                    </a:lnTo>
                    <a:lnTo>
                      <a:pt x="347" y="1217"/>
                    </a:lnTo>
                    <a:lnTo>
                      <a:pt x="363" y="1338"/>
                    </a:lnTo>
                    <a:lnTo>
                      <a:pt x="379" y="1461"/>
                    </a:lnTo>
                    <a:lnTo>
                      <a:pt x="394" y="1579"/>
                    </a:lnTo>
                    <a:lnTo>
                      <a:pt x="412" y="1686"/>
                    </a:lnTo>
                    <a:lnTo>
                      <a:pt x="419" y="1733"/>
                    </a:lnTo>
                    <a:lnTo>
                      <a:pt x="429" y="1777"/>
                    </a:lnTo>
                    <a:lnTo>
                      <a:pt x="438" y="1813"/>
                    </a:lnTo>
                    <a:lnTo>
                      <a:pt x="448" y="1844"/>
                    </a:lnTo>
                    <a:lnTo>
                      <a:pt x="443" y="1848"/>
                    </a:lnTo>
                    <a:lnTo>
                      <a:pt x="429" y="1857"/>
                    </a:lnTo>
                    <a:lnTo>
                      <a:pt x="410" y="1868"/>
                    </a:lnTo>
                    <a:lnTo>
                      <a:pt x="388" y="1879"/>
                    </a:lnTo>
                    <a:lnTo>
                      <a:pt x="376" y="1883"/>
                    </a:lnTo>
                    <a:lnTo>
                      <a:pt x="363" y="1887"/>
                    </a:lnTo>
                    <a:lnTo>
                      <a:pt x="351" y="1888"/>
                    </a:lnTo>
                    <a:lnTo>
                      <a:pt x="339" y="1888"/>
                    </a:lnTo>
                    <a:lnTo>
                      <a:pt x="334" y="1887"/>
                    </a:lnTo>
                    <a:lnTo>
                      <a:pt x="329" y="1884"/>
                    </a:lnTo>
                    <a:lnTo>
                      <a:pt x="324" y="1882"/>
                    </a:lnTo>
                    <a:lnTo>
                      <a:pt x="319" y="1879"/>
                    </a:lnTo>
                    <a:lnTo>
                      <a:pt x="316" y="1876"/>
                    </a:lnTo>
                    <a:lnTo>
                      <a:pt x="311" y="1871"/>
                    </a:lnTo>
                    <a:lnTo>
                      <a:pt x="308" y="1866"/>
                    </a:lnTo>
                    <a:lnTo>
                      <a:pt x="304" y="1858"/>
                    </a:lnTo>
                  </a:path>
                </a:pathLst>
              </a:custGeom>
              <a:noFill/>
              <a:ln w="3175">
                <a:solidFill>
                  <a:srgbClr val="1F1A17"/>
                </a:solidFill>
                <a:round/>
                <a:headEnd/>
                <a:tailEnd/>
              </a:ln>
            </p:spPr>
            <p:txBody>
              <a:bodyPr/>
              <a:lstStyle/>
              <a:p>
                <a:endParaRPr lang="en-US"/>
              </a:p>
            </p:txBody>
          </p:sp>
          <p:sp>
            <p:nvSpPr>
              <p:cNvPr id="1645" name="Freeform 194"/>
              <p:cNvSpPr>
                <a:spLocks/>
              </p:cNvSpPr>
              <p:nvPr/>
            </p:nvSpPr>
            <p:spPr bwMode="auto">
              <a:xfrm>
                <a:off x="1599" y="1855"/>
                <a:ext cx="37" cy="102"/>
              </a:xfrm>
              <a:custGeom>
                <a:avLst/>
                <a:gdLst>
                  <a:gd name="T0" fmla="*/ 98 w 183"/>
                  <a:gd name="T1" fmla="*/ 510 h 510"/>
                  <a:gd name="T2" fmla="*/ 98 w 183"/>
                  <a:gd name="T3" fmla="*/ 505 h 510"/>
                  <a:gd name="T4" fmla="*/ 98 w 183"/>
                  <a:gd name="T5" fmla="*/ 492 h 510"/>
                  <a:gd name="T6" fmla="*/ 97 w 183"/>
                  <a:gd name="T7" fmla="*/ 471 h 510"/>
                  <a:gd name="T8" fmla="*/ 93 w 183"/>
                  <a:gd name="T9" fmla="*/ 443 h 510"/>
                  <a:gd name="T10" fmla="*/ 90 w 183"/>
                  <a:gd name="T11" fmla="*/ 408 h 510"/>
                  <a:gd name="T12" fmla="*/ 82 w 183"/>
                  <a:gd name="T13" fmla="*/ 367 h 510"/>
                  <a:gd name="T14" fmla="*/ 72 w 183"/>
                  <a:gd name="T15" fmla="*/ 322 h 510"/>
                  <a:gd name="T16" fmla="*/ 60 w 183"/>
                  <a:gd name="T17" fmla="*/ 272 h 510"/>
                  <a:gd name="T18" fmla="*/ 43 w 183"/>
                  <a:gd name="T19" fmla="*/ 215 h 510"/>
                  <a:gd name="T20" fmla="*/ 29 w 183"/>
                  <a:gd name="T21" fmla="*/ 154 h 510"/>
                  <a:gd name="T22" fmla="*/ 16 w 183"/>
                  <a:gd name="T23" fmla="*/ 94 h 510"/>
                  <a:gd name="T24" fmla="*/ 6 w 183"/>
                  <a:gd name="T25" fmla="*/ 44 h 510"/>
                  <a:gd name="T26" fmla="*/ 2 w 183"/>
                  <a:gd name="T27" fmla="*/ 25 h 510"/>
                  <a:gd name="T28" fmla="*/ 0 w 183"/>
                  <a:gd name="T29" fmla="*/ 10 h 510"/>
                  <a:gd name="T30" fmla="*/ 0 w 183"/>
                  <a:gd name="T31" fmla="*/ 5 h 510"/>
                  <a:gd name="T32" fmla="*/ 0 w 183"/>
                  <a:gd name="T33" fmla="*/ 3 h 510"/>
                  <a:gd name="T34" fmla="*/ 1 w 183"/>
                  <a:gd name="T35" fmla="*/ 0 h 510"/>
                  <a:gd name="T36" fmla="*/ 1 w 183"/>
                  <a:gd name="T37" fmla="*/ 0 h 510"/>
                  <a:gd name="T38" fmla="*/ 5 w 183"/>
                  <a:gd name="T39" fmla="*/ 7 h 510"/>
                  <a:gd name="T40" fmla="*/ 11 w 183"/>
                  <a:gd name="T41" fmla="*/ 22 h 510"/>
                  <a:gd name="T42" fmla="*/ 19 w 183"/>
                  <a:gd name="T43" fmla="*/ 45 h 510"/>
                  <a:gd name="T44" fmla="*/ 30 w 183"/>
                  <a:gd name="T45" fmla="*/ 79 h 510"/>
                  <a:gd name="T46" fmla="*/ 51 w 183"/>
                  <a:gd name="T47" fmla="*/ 153 h 510"/>
                  <a:gd name="T48" fmla="*/ 68 w 183"/>
                  <a:gd name="T49" fmla="*/ 211 h 510"/>
                  <a:gd name="T50" fmla="*/ 83 w 183"/>
                  <a:gd name="T51" fmla="*/ 260 h 510"/>
                  <a:gd name="T52" fmla="*/ 96 w 183"/>
                  <a:gd name="T53" fmla="*/ 300 h 510"/>
                  <a:gd name="T54" fmla="*/ 108 w 183"/>
                  <a:gd name="T55" fmla="*/ 331 h 510"/>
                  <a:gd name="T56" fmla="*/ 120 w 183"/>
                  <a:gd name="T57" fmla="*/ 357 h 510"/>
                  <a:gd name="T58" fmla="*/ 126 w 183"/>
                  <a:gd name="T59" fmla="*/ 370 h 510"/>
                  <a:gd name="T60" fmla="*/ 133 w 183"/>
                  <a:gd name="T61" fmla="*/ 380 h 510"/>
                  <a:gd name="T62" fmla="*/ 141 w 183"/>
                  <a:gd name="T63" fmla="*/ 391 h 510"/>
                  <a:gd name="T64" fmla="*/ 148 w 183"/>
                  <a:gd name="T65" fmla="*/ 401 h 510"/>
                  <a:gd name="T66" fmla="*/ 161 w 183"/>
                  <a:gd name="T67" fmla="*/ 420 h 510"/>
                  <a:gd name="T68" fmla="*/ 171 w 183"/>
                  <a:gd name="T69" fmla="*/ 437 h 510"/>
                  <a:gd name="T70" fmla="*/ 177 w 183"/>
                  <a:gd name="T71" fmla="*/ 453 h 510"/>
                  <a:gd name="T72" fmla="*/ 181 w 183"/>
                  <a:gd name="T73" fmla="*/ 466 h 510"/>
                  <a:gd name="T74" fmla="*/ 183 w 183"/>
                  <a:gd name="T75" fmla="*/ 483 h 510"/>
                  <a:gd name="T76" fmla="*/ 183 w 183"/>
                  <a:gd name="T77" fmla="*/ 490 h 510"/>
                  <a:gd name="T78" fmla="*/ 98 w 183"/>
                  <a:gd name="T79" fmla="*/ 510 h 5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3"/>
                  <a:gd name="T121" fmla="*/ 0 h 510"/>
                  <a:gd name="T122" fmla="*/ 183 w 183"/>
                  <a:gd name="T123" fmla="*/ 510 h 5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3" h="510">
                    <a:moveTo>
                      <a:pt x="98" y="510"/>
                    </a:moveTo>
                    <a:lnTo>
                      <a:pt x="98" y="505"/>
                    </a:lnTo>
                    <a:lnTo>
                      <a:pt x="98" y="492"/>
                    </a:lnTo>
                    <a:lnTo>
                      <a:pt x="97" y="471"/>
                    </a:lnTo>
                    <a:lnTo>
                      <a:pt x="93" y="443"/>
                    </a:lnTo>
                    <a:lnTo>
                      <a:pt x="90" y="408"/>
                    </a:lnTo>
                    <a:lnTo>
                      <a:pt x="82" y="367"/>
                    </a:lnTo>
                    <a:lnTo>
                      <a:pt x="72" y="322"/>
                    </a:lnTo>
                    <a:lnTo>
                      <a:pt x="60" y="272"/>
                    </a:lnTo>
                    <a:lnTo>
                      <a:pt x="43" y="215"/>
                    </a:lnTo>
                    <a:lnTo>
                      <a:pt x="29" y="154"/>
                    </a:lnTo>
                    <a:lnTo>
                      <a:pt x="16" y="94"/>
                    </a:lnTo>
                    <a:lnTo>
                      <a:pt x="6" y="44"/>
                    </a:lnTo>
                    <a:lnTo>
                      <a:pt x="2" y="25"/>
                    </a:lnTo>
                    <a:lnTo>
                      <a:pt x="0" y="10"/>
                    </a:lnTo>
                    <a:lnTo>
                      <a:pt x="0" y="5"/>
                    </a:lnTo>
                    <a:lnTo>
                      <a:pt x="0" y="3"/>
                    </a:lnTo>
                    <a:lnTo>
                      <a:pt x="1" y="0"/>
                    </a:lnTo>
                    <a:lnTo>
                      <a:pt x="5" y="7"/>
                    </a:lnTo>
                    <a:lnTo>
                      <a:pt x="11" y="22"/>
                    </a:lnTo>
                    <a:lnTo>
                      <a:pt x="19" y="45"/>
                    </a:lnTo>
                    <a:lnTo>
                      <a:pt x="30" y="79"/>
                    </a:lnTo>
                    <a:lnTo>
                      <a:pt x="51" y="153"/>
                    </a:lnTo>
                    <a:lnTo>
                      <a:pt x="68" y="211"/>
                    </a:lnTo>
                    <a:lnTo>
                      <a:pt x="83" y="260"/>
                    </a:lnTo>
                    <a:lnTo>
                      <a:pt x="96" y="300"/>
                    </a:lnTo>
                    <a:lnTo>
                      <a:pt x="108" y="331"/>
                    </a:lnTo>
                    <a:lnTo>
                      <a:pt x="120" y="357"/>
                    </a:lnTo>
                    <a:lnTo>
                      <a:pt x="126" y="370"/>
                    </a:lnTo>
                    <a:lnTo>
                      <a:pt x="133" y="380"/>
                    </a:lnTo>
                    <a:lnTo>
                      <a:pt x="141" y="391"/>
                    </a:lnTo>
                    <a:lnTo>
                      <a:pt x="148" y="401"/>
                    </a:lnTo>
                    <a:lnTo>
                      <a:pt x="161" y="420"/>
                    </a:lnTo>
                    <a:lnTo>
                      <a:pt x="171" y="437"/>
                    </a:lnTo>
                    <a:lnTo>
                      <a:pt x="177" y="453"/>
                    </a:lnTo>
                    <a:lnTo>
                      <a:pt x="181" y="466"/>
                    </a:lnTo>
                    <a:lnTo>
                      <a:pt x="183" y="483"/>
                    </a:lnTo>
                    <a:lnTo>
                      <a:pt x="183" y="490"/>
                    </a:lnTo>
                    <a:lnTo>
                      <a:pt x="98" y="510"/>
                    </a:lnTo>
                    <a:close/>
                  </a:path>
                </a:pathLst>
              </a:custGeom>
              <a:solidFill>
                <a:srgbClr val="DFDDC9"/>
              </a:solidFill>
              <a:ln w="9525">
                <a:noFill/>
                <a:round/>
                <a:headEnd/>
                <a:tailEnd/>
              </a:ln>
            </p:spPr>
            <p:txBody>
              <a:bodyPr/>
              <a:lstStyle/>
              <a:p>
                <a:endParaRPr lang="en-US"/>
              </a:p>
            </p:txBody>
          </p:sp>
          <p:sp>
            <p:nvSpPr>
              <p:cNvPr id="1646" name="Freeform 195"/>
              <p:cNvSpPr>
                <a:spLocks/>
              </p:cNvSpPr>
              <p:nvPr/>
            </p:nvSpPr>
            <p:spPr bwMode="auto">
              <a:xfrm>
                <a:off x="1633" y="1600"/>
                <a:ext cx="105" cy="377"/>
              </a:xfrm>
              <a:custGeom>
                <a:avLst/>
                <a:gdLst>
                  <a:gd name="T0" fmla="*/ 33 w 526"/>
                  <a:gd name="T1" fmla="*/ 1809 h 1884"/>
                  <a:gd name="T2" fmla="*/ 25 w 526"/>
                  <a:gd name="T3" fmla="*/ 1750 h 1884"/>
                  <a:gd name="T4" fmla="*/ 14 w 526"/>
                  <a:gd name="T5" fmla="*/ 1640 h 1884"/>
                  <a:gd name="T6" fmla="*/ 4 w 526"/>
                  <a:gd name="T7" fmla="*/ 1490 h 1884"/>
                  <a:gd name="T8" fmla="*/ 0 w 526"/>
                  <a:gd name="T9" fmla="*/ 1358 h 1884"/>
                  <a:gd name="T10" fmla="*/ 0 w 526"/>
                  <a:gd name="T11" fmla="*/ 1261 h 1884"/>
                  <a:gd name="T12" fmla="*/ 3 w 526"/>
                  <a:gd name="T13" fmla="*/ 1160 h 1884"/>
                  <a:gd name="T14" fmla="*/ 9 w 526"/>
                  <a:gd name="T15" fmla="*/ 1055 h 1884"/>
                  <a:gd name="T16" fmla="*/ 19 w 526"/>
                  <a:gd name="T17" fmla="*/ 949 h 1884"/>
                  <a:gd name="T18" fmla="*/ 34 w 526"/>
                  <a:gd name="T19" fmla="*/ 840 h 1884"/>
                  <a:gd name="T20" fmla="*/ 54 w 526"/>
                  <a:gd name="T21" fmla="*/ 732 h 1884"/>
                  <a:gd name="T22" fmla="*/ 79 w 526"/>
                  <a:gd name="T23" fmla="*/ 624 h 1884"/>
                  <a:gd name="T24" fmla="*/ 99 w 526"/>
                  <a:gd name="T25" fmla="*/ 557 h 1884"/>
                  <a:gd name="T26" fmla="*/ 125 w 526"/>
                  <a:gd name="T27" fmla="*/ 486 h 1884"/>
                  <a:gd name="T28" fmla="*/ 152 w 526"/>
                  <a:gd name="T29" fmla="*/ 415 h 1884"/>
                  <a:gd name="T30" fmla="*/ 190 w 526"/>
                  <a:gd name="T31" fmla="*/ 333 h 1884"/>
                  <a:gd name="T32" fmla="*/ 235 w 526"/>
                  <a:gd name="T33" fmla="*/ 247 h 1884"/>
                  <a:gd name="T34" fmla="*/ 274 w 526"/>
                  <a:gd name="T35" fmla="*/ 184 h 1884"/>
                  <a:gd name="T36" fmla="*/ 302 w 526"/>
                  <a:gd name="T37" fmla="*/ 142 h 1884"/>
                  <a:gd name="T38" fmla="*/ 332 w 526"/>
                  <a:gd name="T39" fmla="*/ 105 h 1884"/>
                  <a:gd name="T40" fmla="*/ 363 w 526"/>
                  <a:gd name="T41" fmla="*/ 69 h 1884"/>
                  <a:gd name="T42" fmla="*/ 397 w 526"/>
                  <a:gd name="T43" fmla="*/ 39 h 1884"/>
                  <a:gd name="T44" fmla="*/ 426 w 526"/>
                  <a:gd name="T45" fmla="*/ 16 h 1884"/>
                  <a:gd name="T46" fmla="*/ 451 w 526"/>
                  <a:gd name="T47" fmla="*/ 4 h 1884"/>
                  <a:gd name="T48" fmla="*/ 472 w 526"/>
                  <a:gd name="T49" fmla="*/ 0 h 1884"/>
                  <a:gd name="T50" fmla="*/ 489 w 526"/>
                  <a:gd name="T51" fmla="*/ 3 h 1884"/>
                  <a:gd name="T52" fmla="*/ 502 w 526"/>
                  <a:gd name="T53" fmla="*/ 11 h 1884"/>
                  <a:gd name="T54" fmla="*/ 512 w 526"/>
                  <a:gd name="T55" fmla="*/ 26 h 1884"/>
                  <a:gd name="T56" fmla="*/ 519 w 526"/>
                  <a:gd name="T57" fmla="*/ 45 h 1884"/>
                  <a:gd name="T58" fmla="*/ 526 w 526"/>
                  <a:gd name="T59" fmla="*/ 80 h 1884"/>
                  <a:gd name="T60" fmla="*/ 526 w 526"/>
                  <a:gd name="T61" fmla="*/ 133 h 1884"/>
                  <a:gd name="T62" fmla="*/ 519 w 526"/>
                  <a:gd name="T63" fmla="*/ 187 h 1884"/>
                  <a:gd name="T64" fmla="*/ 509 w 526"/>
                  <a:gd name="T65" fmla="*/ 236 h 1884"/>
                  <a:gd name="T66" fmla="*/ 497 w 526"/>
                  <a:gd name="T67" fmla="*/ 280 h 1884"/>
                  <a:gd name="T68" fmla="*/ 472 w 526"/>
                  <a:gd name="T69" fmla="*/ 366 h 1884"/>
                  <a:gd name="T70" fmla="*/ 437 w 526"/>
                  <a:gd name="T71" fmla="*/ 491 h 1884"/>
                  <a:gd name="T72" fmla="*/ 397 w 526"/>
                  <a:gd name="T73" fmla="*/ 642 h 1884"/>
                  <a:gd name="T74" fmla="*/ 355 w 526"/>
                  <a:gd name="T75" fmla="*/ 808 h 1884"/>
                  <a:gd name="T76" fmla="*/ 315 w 526"/>
                  <a:gd name="T77" fmla="*/ 975 h 1884"/>
                  <a:gd name="T78" fmla="*/ 282 w 526"/>
                  <a:gd name="T79" fmla="*/ 1131 h 1884"/>
                  <a:gd name="T80" fmla="*/ 259 w 526"/>
                  <a:gd name="T81" fmla="*/ 1265 h 1884"/>
                  <a:gd name="T82" fmla="*/ 244 w 526"/>
                  <a:gd name="T83" fmla="*/ 1413 h 1884"/>
                  <a:gd name="T84" fmla="*/ 234 w 526"/>
                  <a:gd name="T85" fmla="*/ 1578 h 1884"/>
                  <a:gd name="T86" fmla="*/ 230 w 526"/>
                  <a:gd name="T87" fmla="*/ 1708 h 1884"/>
                  <a:gd name="T88" fmla="*/ 231 w 526"/>
                  <a:gd name="T89" fmla="*/ 1795 h 1884"/>
                  <a:gd name="T90" fmla="*/ 232 w 526"/>
                  <a:gd name="T91" fmla="*/ 1827 h 1884"/>
                  <a:gd name="T92" fmla="*/ 229 w 526"/>
                  <a:gd name="T93" fmla="*/ 1839 h 1884"/>
                  <a:gd name="T94" fmla="*/ 221 w 526"/>
                  <a:gd name="T95" fmla="*/ 1849 h 1884"/>
                  <a:gd name="T96" fmla="*/ 210 w 526"/>
                  <a:gd name="T97" fmla="*/ 1857 h 1884"/>
                  <a:gd name="T98" fmla="*/ 189 w 526"/>
                  <a:gd name="T99" fmla="*/ 1869 h 1884"/>
                  <a:gd name="T100" fmla="*/ 154 w 526"/>
                  <a:gd name="T101" fmla="*/ 1880 h 1884"/>
                  <a:gd name="T102" fmla="*/ 116 w 526"/>
                  <a:gd name="T103" fmla="*/ 1884 h 1884"/>
                  <a:gd name="T104" fmla="*/ 90 w 526"/>
                  <a:gd name="T105" fmla="*/ 1881 h 1884"/>
                  <a:gd name="T106" fmla="*/ 74 w 526"/>
                  <a:gd name="T107" fmla="*/ 1876 h 1884"/>
                  <a:gd name="T108" fmla="*/ 59 w 526"/>
                  <a:gd name="T109" fmla="*/ 1867 h 1884"/>
                  <a:gd name="T110" fmla="*/ 48 w 526"/>
                  <a:gd name="T111" fmla="*/ 1857 h 1884"/>
                  <a:gd name="T112" fmla="*/ 39 w 526"/>
                  <a:gd name="T113" fmla="*/ 1844 h 1884"/>
                  <a:gd name="T114" fmla="*/ 35 w 526"/>
                  <a:gd name="T115" fmla="*/ 1827 h 18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6"/>
                  <a:gd name="T175" fmla="*/ 0 h 1884"/>
                  <a:gd name="T176" fmla="*/ 526 w 526"/>
                  <a:gd name="T177" fmla="*/ 1884 h 18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6" h="1884">
                    <a:moveTo>
                      <a:pt x="34" y="1817"/>
                    </a:moveTo>
                    <a:lnTo>
                      <a:pt x="33" y="1809"/>
                    </a:lnTo>
                    <a:lnTo>
                      <a:pt x="30" y="1786"/>
                    </a:lnTo>
                    <a:lnTo>
                      <a:pt x="25" y="1750"/>
                    </a:lnTo>
                    <a:lnTo>
                      <a:pt x="20" y="1701"/>
                    </a:lnTo>
                    <a:lnTo>
                      <a:pt x="14" y="1640"/>
                    </a:lnTo>
                    <a:lnTo>
                      <a:pt x="9" y="1570"/>
                    </a:lnTo>
                    <a:lnTo>
                      <a:pt x="4" y="1490"/>
                    </a:lnTo>
                    <a:lnTo>
                      <a:pt x="2" y="1404"/>
                    </a:lnTo>
                    <a:lnTo>
                      <a:pt x="0" y="1358"/>
                    </a:lnTo>
                    <a:lnTo>
                      <a:pt x="0" y="1311"/>
                    </a:lnTo>
                    <a:lnTo>
                      <a:pt x="0" y="1261"/>
                    </a:lnTo>
                    <a:lnTo>
                      <a:pt x="2" y="1211"/>
                    </a:lnTo>
                    <a:lnTo>
                      <a:pt x="3" y="1160"/>
                    </a:lnTo>
                    <a:lnTo>
                      <a:pt x="5" y="1109"/>
                    </a:lnTo>
                    <a:lnTo>
                      <a:pt x="9" y="1055"/>
                    </a:lnTo>
                    <a:lnTo>
                      <a:pt x="14" y="1002"/>
                    </a:lnTo>
                    <a:lnTo>
                      <a:pt x="19" y="949"/>
                    </a:lnTo>
                    <a:lnTo>
                      <a:pt x="26" y="894"/>
                    </a:lnTo>
                    <a:lnTo>
                      <a:pt x="34" y="840"/>
                    </a:lnTo>
                    <a:lnTo>
                      <a:pt x="43" y="785"/>
                    </a:lnTo>
                    <a:lnTo>
                      <a:pt x="54" y="732"/>
                    </a:lnTo>
                    <a:lnTo>
                      <a:pt x="65" y="678"/>
                    </a:lnTo>
                    <a:lnTo>
                      <a:pt x="79" y="624"/>
                    </a:lnTo>
                    <a:lnTo>
                      <a:pt x="94" y="572"/>
                    </a:lnTo>
                    <a:lnTo>
                      <a:pt x="99" y="557"/>
                    </a:lnTo>
                    <a:lnTo>
                      <a:pt x="114" y="514"/>
                    </a:lnTo>
                    <a:lnTo>
                      <a:pt x="125" y="486"/>
                    </a:lnTo>
                    <a:lnTo>
                      <a:pt x="138" y="452"/>
                    </a:lnTo>
                    <a:lnTo>
                      <a:pt x="152" y="415"/>
                    </a:lnTo>
                    <a:lnTo>
                      <a:pt x="170" y="376"/>
                    </a:lnTo>
                    <a:lnTo>
                      <a:pt x="190" y="333"/>
                    </a:lnTo>
                    <a:lnTo>
                      <a:pt x="211" y="291"/>
                    </a:lnTo>
                    <a:lnTo>
                      <a:pt x="235" y="247"/>
                    </a:lnTo>
                    <a:lnTo>
                      <a:pt x="261" y="205"/>
                    </a:lnTo>
                    <a:lnTo>
                      <a:pt x="274" y="184"/>
                    </a:lnTo>
                    <a:lnTo>
                      <a:pt x="287" y="164"/>
                    </a:lnTo>
                    <a:lnTo>
                      <a:pt x="302" y="142"/>
                    </a:lnTo>
                    <a:lnTo>
                      <a:pt x="317" y="124"/>
                    </a:lnTo>
                    <a:lnTo>
                      <a:pt x="332" y="105"/>
                    </a:lnTo>
                    <a:lnTo>
                      <a:pt x="348" y="86"/>
                    </a:lnTo>
                    <a:lnTo>
                      <a:pt x="363" y="69"/>
                    </a:lnTo>
                    <a:lnTo>
                      <a:pt x="381" y="53"/>
                    </a:lnTo>
                    <a:lnTo>
                      <a:pt x="397" y="39"/>
                    </a:lnTo>
                    <a:lnTo>
                      <a:pt x="412" y="26"/>
                    </a:lnTo>
                    <a:lnTo>
                      <a:pt x="426" y="16"/>
                    </a:lnTo>
                    <a:lnTo>
                      <a:pt x="439" y="9"/>
                    </a:lnTo>
                    <a:lnTo>
                      <a:pt x="451" y="4"/>
                    </a:lnTo>
                    <a:lnTo>
                      <a:pt x="462" y="1"/>
                    </a:lnTo>
                    <a:lnTo>
                      <a:pt x="472" y="0"/>
                    </a:lnTo>
                    <a:lnTo>
                      <a:pt x="481" y="0"/>
                    </a:lnTo>
                    <a:lnTo>
                      <a:pt x="489" y="3"/>
                    </a:lnTo>
                    <a:lnTo>
                      <a:pt x="496" y="6"/>
                    </a:lnTo>
                    <a:lnTo>
                      <a:pt x="502" y="11"/>
                    </a:lnTo>
                    <a:lnTo>
                      <a:pt x="508" y="19"/>
                    </a:lnTo>
                    <a:lnTo>
                      <a:pt x="512" y="26"/>
                    </a:lnTo>
                    <a:lnTo>
                      <a:pt x="516" y="35"/>
                    </a:lnTo>
                    <a:lnTo>
                      <a:pt x="519" y="45"/>
                    </a:lnTo>
                    <a:lnTo>
                      <a:pt x="522" y="56"/>
                    </a:lnTo>
                    <a:lnTo>
                      <a:pt x="526" y="80"/>
                    </a:lnTo>
                    <a:lnTo>
                      <a:pt x="526" y="106"/>
                    </a:lnTo>
                    <a:lnTo>
                      <a:pt x="526" y="133"/>
                    </a:lnTo>
                    <a:lnTo>
                      <a:pt x="523" y="160"/>
                    </a:lnTo>
                    <a:lnTo>
                      <a:pt x="519" y="187"/>
                    </a:lnTo>
                    <a:lnTo>
                      <a:pt x="514" y="212"/>
                    </a:lnTo>
                    <a:lnTo>
                      <a:pt x="509" y="236"/>
                    </a:lnTo>
                    <a:lnTo>
                      <a:pt x="504" y="256"/>
                    </a:lnTo>
                    <a:lnTo>
                      <a:pt x="497" y="280"/>
                    </a:lnTo>
                    <a:lnTo>
                      <a:pt x="486" y="317"/>
                    </a:lnTo>
                    <a:lnTo>
                      <a:pt x="472" y="366"/>
                    </a:lnTo>
                    <a:lnTo>
                      <a:pt x="456" y="425"/>
                    </a:lnTo>
                    <a:lnTo>
                      <a:pt x="437" y="491"/>
                    </a:lnTo>
                    <a:lnTo>
                      <a:pt x="417" y="564"/>
                    </a:lnTo>
                    <a:lnTo>
                      <a:pt x="397" y="642"/>
                    </a:lnTo>
                    <a:lnTo>
                      <a:pt x="376" y="724"/>
                    </a:lnTo>
                    <a:lnTo>
                      <a:pt x="355" y="808"/>
                    </a:lnTo>
                    <a:lnTo>
                      <a:pt x="335" y="891"/>
                    </a:lnTo>
                    <a:lnTo>
                      <a:pt x="315" y="975"/>
                    </a:lnTo>
                    <a:lnTo>
                      <a:pt x="297" y="1055"/>
                    </a:lnTo>
                    <a:lnTo>
                      <a:pt x="282" y="1131"/>
                    </a:lnTo>
                    <a:lnTo>
                      <a:pt x="269" y="1201"/>
                    </a:lnTo>
                    <a:lnTo>
                      <a:pt x="259" y="1265"/>
                    </a:lnTo>
                    <a:lnTo>
                      <a:pt x="252" y="1318"/>
                    </a:lnTo>
                    <a:lnTo>
                      <a:pt x="244" y="1413"/>
                    </a:lnTo>
                    <a:lnTo>
                      <a:pt x="237" y="1499"/>
                    </a:lnTo>
                    <a:lnTo>
                      <a:pt x="234" y="1578"/>
                    </a:lnTo>
                    <a:lnTo>
                      <a:pt x="231" y="1648"/>
                    </a:lnTo>
                    <a:lnTo>
                      <a:pt x="230" y="1708"/>
                    </a:lnTo>
                    <a:lnTo>
                      <a:pt x="230" y="1758"/>
                    </a:lnTo>
                    <a:lnTo>
                      <a:pt x="231" y="1795"/>
                    </a:lnTo>
                    <a:lnTo>
                      <a:pt x="232" y="1822"/>
                    </a:lnTo>
                    <a:lnTo>
                      <a:pt x="232" y="1827"/>
                    </a:lnTo>
                    <a:lnTo>
                      <a:pt x="231" y="1832"/>
                    </a:lnTo>
                    <a:lnTo>
                      <a:pt x="229" y="1839"/>
                    </a:lnTo>
                    <a:lnTo>
                      <a:pt x="225" y="1844"/>
                    </a:lnTo>
                    <a:lnTo>
                      <a:pt x="221" y="1849"/>
                    </a:lnTo>
                    <a:lnTo>
                      <a:pt x="216" y="1852"/>
                    </a:lnTo>
                    <a:lnTo>
                      <a:pt x="210" y="1857"/>
                    </a:lnTo>
                    <a:lnTo>
                      <a:pt x="204" y="1861"/>
                    </a:lnTo>
                    <a:lnTo>
                      <a:pt x="189" y="1869"/>
                    </a:lnTo>
                    <a:lnTo>
                      <a:pt x="171" y="1875"/>
                    </a:lnTo>
                    <a:lnTo>
                      <a:pt x="154" y="1880"/>
                    </a:lnTo>
                    <a:lnTo>
                      <a:pt x="135" y="1882"/>
                    </a:lnTo>
                    <a:lnTo>
                      <a:pt x="116" y="1884"/>
                    </a:lnTo>
                    <a:lnTo>
                      <a:pt x="99" y="1882"/>
                    </a:lnTo>
                    <a:lnTo>
                      <a:pt x="90" y="1881"/>
                    </a:lnTo>
                    <a:lnTo>
                      <a:pt x="81" y="1879"/>
                    </a:lnTo>
                    <a:lnTo>
                      <a:pt x="74" y="1876"/>
                    </a:lnTo>
                    <a:lnTo>
                      <a:pt x="66" y="1872"/>
                    </a:lnTo>
                    <a:lnTo>
                      <a:pt x="59" y="1867"/>
                    </a:lnTo>
                    <a:lnTo>
                      <a:pt x="53" y="1864"/>
                    </a:lnTo>
                    <a:lnTo>
                      <a:pt x="48" y="1857"/>
                    </a:lnTo>
                    <a:lnTo>
                      <a:pt x="43" y="1851"/>
                    </a:lnTo>
                    <a:lnTo>
                      <a:pt x="39" y="1844"/>
                    </a:lnTo>
                    <a:lnTo>
                      <a:pt x="36" y="1836"/>
                    </a:lnTo>
                    <a:lnTo>
                      <a:pt x="35" y="1827"/>
                    </a:lnTo>
                    <a:lnTo>
                      <a:pt x="34" y="1817"/>
                    </a:lnTo>
                    <a:close/>
                  </a:path>
                </a:pathLst>
              </a:custGeom>
              <a:solidFill>
                <a:srgbClr val="FFFEF1"/>
              </a:solidFill>
              <a:ln w="9525">
                <a:noFill/>
                <a:round/>
                <a:headEnd/>
                <a:tailEnd/>
              </a:ln>
            </p:spPr>
            <p:txBody>
              <a:bodyPr/>
              <a:lstStyle/>
              <a:p>
                <a:endParaRPr lang="en-US"/>
              </a:p>
            </p:txBody>
          </p:sp>
          <p:sp>
            <p:nvSpPr>
              <p:cNvPr id="1647" name="Freeform 196"/>
              <p:cNvSpPr>
                <a:spLocks/>
              </p:cNvSpPr>
              <p:nvPr/>
            </p:nvSpPr>
            <p:spPr bwMode="auto">
              <a:xfrm>
                <a:off x="1633" y="1600"/>
                <a:ext cx="105" cy="377"/>
              </a:xfrm>
              <a:custGeom>
                <a:avLst/>
                <a:gdLst>
                  <a:gd name="T0" fmla="*/ 33 w 526"/>
                  <a:gd name="T1" fmla="*/ 1809 h 1884"/>
                  <a:gd name="T2" fmla="*/ 25 w 526"/>
                  <a:gd name="T3" fmla="*/ 1750 h 1884"/>
                  <a:gd name="T4" fmla="*/ 14 w 526"/>
                  <a:gd name="T5" fmla="*/ 1640 h 1884"/>
                  <a:gd name="T6" fmla="*/ 4 w 526"/>
                  <a:gd name="T7" fmla="*/ 1490 h 1884"/>
                  <a:gd name="T8" fmla="*/ 0 w 526"/>
                  <a:gd name="T9" fmla="*/ 1358 h 1884"/>
                  <a:gd name="T10" fmla="*/ 0 w 526"/>
                  <a:gd name="T11" fmla="*/ 1261 h 1884"/>
                  <a:gd name="T12" fmla="*/ 3 w 526"/>
                  <a:gd name="T13" fmla="*/ 1160 h 1884"/>
                  <a:gd name="T14" fmla="*/ 9 w 526"/>
                  <a:gd name="T15" fmla="*/ 1055 h 1884"/>
                  <a:gd name="T16" fmla="*/ 19 w 526"/>
                  <a:gd name="T17" fmla="*/ 949 h 1884"/>
                  <a:gd name="T18" fmla="*/ 34 w 526"/>
                  <a:gd name="T19" fmla="*/ 840 h 1884"/>
                  <a:gd name="T20" fmla="*/ 54 w 526"/>
                  <a:gd name="T21" fmla="*/ 732 h 1884"/>
                  <a:gd name="T22" fmla="*/ 79 w 526"/>
                  <a:gd name="T23" fmla="*/ 624 h 1884"/>
                  <a:gd name="T24" fmla="*/ 99 w 526"/>
                  <a:gd name="T25" fmla="*/ 557 h 1884"/>
                  <a:gd name="T26" fmla="*/ 125 w 526"/>
                  <a:gd name="T27" fmla="*/ 486 h 1884"/>
                  <a:gd name="T28" fmla="*/ 152 w 526"/>
                  <a:gd name="T29" fmla="*/ 415 h 1884"/>
                  <a:gd name="T30" fmla="*/ 190 w 526"/>
                  <a:gd name="T31" fmla="*/ 333 h 1884"/>
                  <a:gd name="T32" fmla="*/ 235 w 526"/>
                  <a:gd name="T33" fmla="*/ 247 h 1884"/>
                  <a:gd name="T34" fmla="*/ 274 w 526"/>
                  <a:gd name="T35" fmla="*/ 184 h 1884"/>
                  <a:gd name="T36" fmla="*/ 302 w 526"/>
                  <a:gd name="T37" fmla="*/ 142 h 1884"/>
                  <a:gd name="T38" fmla="*/ 332 w 526"/>
                  <a:gd name="T39" fmla="*/ 105 h 1884"/>
                  <a:gd name="T40" fmla="*/ 363 w 526"/>
                  <a:gd name="T41" fmla="*/ 69 h 1884"/>
                  <a:gd name="T42" fmla="*/ 397 w 526"/>
                  <a:gd name="T43" fmla="*/ 39 h 1884"/>
                  <a:gd name="T44" fmla="*/ 426 w 526"/>
                  <a:gd name="T45" fmla="*/ 16 h 1884"/>
                  <a:gd name="T46" fmla="*/ 451 w 526"/>
                  <a:gd name="T47" fmla="*/ 4 h 1884"/>
                  <a:gd name="T48" fmla="*/ 472 w 526"/>
                  <a:gd name="T49" fmla="*/ 0 h 1884"/>
                  <a:gd name="T50" fmla="*/ 489 w 526"/>
                  <a:gd name="T51" fmla="*/ 3 h 1884"/>
                  <a:gd name="T52" fmla="*/ 502 w 526"/>
                  <a:gd name="T53" fmla="*/ 11 h 1884"/>
                  <a:gd name="T54" fmla="*/ 512 w 526"/>
                  <a:gd name="T55" fmla="*/ 26 h 1884"/>
                  <a:gd name="T56" fmla="*/ 519 w 526"/>
                  <a:gd name="T57" fmla="*/ 45 h 1884"/>
                  <a:gd name="T58" fmla="*/ 526 w 526"/>
                  <a:gd name="T59" fmla="*/ 80 h 1884"/>
                  <a:gd name="T60" fmla="*/ 526 w 526"/>
                  <a:gd name="T61" fmla="*/ 133 h 1884"/>
                  <a:gd name="T62" fmla="*/ 519 w 526"/>
                  <a:gd name="T63" fmla="*/ 187 h 1884"/>
                  <a:gd name="T64" fmla="*/ 509 w 526"/>
                  <a:gd name="T65" fmla="*/ 236 h 1884"/>
                  <a:gd name="T66" fmla="*/ 497 w 526"/>
                  <a:gd name="T67" fmla="*/ 280 h 1884"/>
                  <a:gd name="T68" fmla="*/ 472 w 526"/>
                  <a:gd name="T69" fmla="*/ 366 h 1884"/>
                  <a:gd name="T70" fmla="*/ 437 w 526"/>
                  <a:gd name="T71" fmla="*/ 491 h 1884"/>
                  <a:gd name="T72" fmla="*/ 397 w 526"/>
                  <a:gd name="T73" fmla="*/ 642 h 1884"/>
                  <a:gd name="T74" fmla="*/ 355 w 526"/>
                  <a:gd name="T75" fmla="*/ 808 h 1884"/>
                  <a:gd name="T76" fmla="*/ 315 w 526"/>
                  <a:gd name="T77" fmla="*/ 975 h 1884"/>
                  <a:gd name="T78" fmla="*/ 282 w 526"/>
                  <a:gd name="T79" fmla="*/ 1131 h 1884"/>
                  <a:gd name="T80" fmla="*/ 259 w 526"/>
                  <a:gd name="T81" fmla="*/ 1265 h 1884"/>
                  <a:gd name="T82" fmla="*/ 244 w 526"/>
                  <a:gd name="T83" fmla="*/ 1413 h 1884"/>
                  <a:gd name="T84" fmla="*/ 234 w 526"/>
                  <a:gd name="T85" fmla="*/ 1578 h 1884"/>
                  <a:gd name="T86" fmla="*/ 230 w 526"/>
                  <a:gd name="T87" fmla="*/ 1708 h 1884"/>
                  <a:gd name="T88" fmla="*/ 231 w 526"/>
                  <a:gd name="T89" fmla="*/ 1795 h 1884"/>
                  <a:gd name="T90" fmla="*/ 232 w 526"/>
                  <a:gd name="T91" fmla="*/ 1827 h 1884"/>
                  <a:gd name="T92" fmla="*/ 229 w 526"/>
                  <a:gd name="T93" fmla="*/ 1839 h 1884"/>
                  <a:gd name="T94" fmla="*/ 221 w 526"/>
                  <a:gd name="T95" fmla="*/ 1849 h 1884"/>
                  <a:gd name="T96" fmla="*/ 210 w 526"/>
                  <a:gd name="T97" fmla="*/ 1857 h 1884"/>
                  <a:gd name="T98" fmla="*/ 189 w 526"/>
                  <a:gd name="T99" fmla="*/ 1869 h 1884"/>
                  <a:gd name="T100" fmla="*/ 154 w 526"/>
                  <a:gd name="T101" fmla="*/ 1880 h 1884"/>
                  <a:gd name="T102" fmla="*/ 116 w 526"/>
                  <a:gd name="T103" fmla="*/ 1884 h 1884"/>
                  <a:gd name="T104" fmla="*/ 90 w 526"/>
                  <a:gd name="T105" fmla="*/ 1881 h 1884"/>
                  <a:gd name="T106" fmla="*/ 74 w 526"/>
                  <a:gd name="T107" fmla="*/ 1876 h 1884"/>
                  <a:gd name="T108" fmla="*/ 59 w 526"/>
                  <a:gd name="T109" fmla="*/ 1867 h 1884"/>
                  <a:gd name="T110" fmla="*/ 48 w 526"/>
                  <a:gd name="T111" fmla="*/ 1857 h 1884"/>
                  <a:gd name="T112" fmla="*/ 39 w 526"/>
                  <a:gd name="T113" fmla="*/ 1844 h 1884"/>
                  <a:gd name="T114" fmla="*/ 35 w 526"/>
                  <a:gd name="T115" fmla="*/ 1827 h 18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6"/>
                  <a:gd name="T175" fmla="*/ 0 h 1884"/>
                  <a:gd name="T176" fmla="*/ 526 w 526"/>
                  <a:gd name="T177" fmla="*/ 1884 h 18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6" h="1884">
                    <a:moveTo>
                      <a:pt x="34" y="1817"/>
                    </a:moveTo>
                    <a:lnTo>
                      <a:pt x="33" y="1809"/>
                    </a:lnTo>
                    <a:lnTo>
                      <a:pt x="30" y="1786"/>
                    </a:lnTo>
                    <a:lnTo>
                      <a:pt x="25" y="1750"/>
                    </a:lnTo>
                    <a:lnTo>
                      <a:pt x="20" y="1701"/>
                    </a:lnTo>
                    <a:lnTo>
                      <a:pt x="14" y="1640"/>
                    </a:lnTo>
                    <a:lnTo>
                      <a:pt x="9" y="1570"/>
                    </a:lnTo>
                    <a:lnTo>
                      <a:pt x="4" y="1490"/>
                    </a:lnTo>
                    <a:lnTo>
                      <a:pt x="2" y="1404"/>
                    </a:lnTo>
                    <a:lnTo>
                      <a:pt x="0" y="1358"/>
                    </a:lnTo>
                    <a:lnTo>
                      <a:pt x="0" y="1311"/>
                    </a:lnTo>
                    <a:lnTo>
                      <a:pt x="0" y="1261"/>
                    </a:lnTo>
                    <a:lnTo>
                      <a:pt x="2" y="1211"/>
                    </a:lnTo>
                    <a:lnTo>
                      <a:pt x="3" y="1160"/>
                    </a:lnTo>
                    <a:lnTo>
                      <a:pt x="5" y="1109"/>
                    </a:lnTo>
                    <a:lnTo>
                      <a:pt x="9" y="1055"/>
                    </a:lnTo>
                    <a:lnTo>
                      <a:pt x="14" y="1002"/>
                    </a:lnTo>
                    <a:lnTo>
                      <a:pt x="19" y="949"/>
                    </a:lnTo>
                    <a:lnTo>
                      <a:pt x="26" y="894"/>
                    </a:lnTo>
                    <a:lnTo>
                      <a:pt x="34" y="840"/>
                    </a:lnTo>
                    <a:lnTo>
                      <a:pt x="43" y="785"/>
                    </a:lnTo>
                    <a:lnTo>
                      <a:pt x="54" y="732"/>
                    </a:lnTo>
                    <a:lnTo>
                      <a:pt x="65" y="678"/>
                    </a:lnTo>
                    <a:lnTo>
                      <a:pt x="79" y="624"/>
                    </a:lnTo>
                    <a:lnTo>
                      <a:pt x="94" y="572"/>
                    </a:lnTo>
                    <a:lnTo>
                      <a:pt x="99" y="557"/>
                    </a:lnTo>
                    <a:lnTo>
                      <a:pt x="114" y="514"/>
                    </a:lnTo>
                    <a:lnTo>
                      <a:pt x="125" y="486"/>
                    </a:lnTo>
                    <a:lnTo>
                      <a:pt x="138" y="452"/>
                    </a:lnTo>
                    <a:lnTo>
                      <a:pt x="152" y="415"/>
                    </a:lnTo>
                    <a:lnTo>
                      <a:pt x="170" y="376"/>
                    </a:lnTo>
                    <a:lnTo>
                      <a:pt x="190" y="333"/>
                    </a:lnTo>
                    <a:lnTo>
                      <a:pt x="211" y="291"/>
                    </a:lnTo>
                    <a:lnTo>
                      <a:pt x="235" y="247"/>
                    </a:lnTo>
                    <a:lnTo>
                      <a:pt x="261" y="205"/>
                    </a:lnTo>
                    <a:lnTo>
                      <a:pt x="274" y="184"/>
                    </a:lnTo>
                    <a:lnTo>
                      <a:pt x="287" y="164"/>
                    </a:lnTo>
                    <a:lnTo>
                      <a:pt x="302" y="142"/>
                    </a:lnTo>
                    <a:lnTo>
                      <a:pt x="317" y="124"/>
                    </a:lnTo>
                    <a:lnTo>
                      <a:pt x="332" y="105"/>
                    </a:lnTo>
                    <a:lnTo>
                      <a:pt x="348" y="86"/>
                    </a:lnTo>
                    <a:lnTo>
                      <a:pt x="363" y="69"/>
                    </a:lnTo>
                    <a:lnTo>
                      <a:pt x="381" y="53"/>
                    </a:lnTo>
                    <a:lnTo>
                      <a:pt x="397" y="39"/>
                    </a:lnTo>
                    <a:lnTo>
                      <a:pt x="412" y="26"/>
                    </a:lnTo>
                    <a:lnTo>
                      <a:pt x="426" y="16"/>
                    </a:lnTo>
                    <a:lnTo>
                      <a:pt x="439" y="9"/>
                    </a:lnTo>
                    <a:lnTo>
                      <a:pt x="451" y="4"/>
                    </a:lnTo>
                    <a:lnTo>
                      <a:pt x="462" y="1"/>
                    </a:lnTo>
                    <a:lnTo>
                      <a:pt x="472" y="0"/>
                    </a:lnTo>
                    <a:lnTo>
                      <a:pt x="481" y="0"/>
                    </a:lnTo>
                    <a:lnTo>
                      <a:pt x="489" y="3"/>
                    </a:lnTo>
                    <a:lnTo>
                      <a:pt x="496" y="6"/>
                    </a:lnTo>
                    <a:lnTo>
                      <a:pt x="502" y="11"/>
                    </a:lnTo>
                    <a:lnTo>
                      <a:pt x="508" y="19"/>
                    </a:lnTo>
                    <a:lnTo>
                      <a:pt x="512" y="26"/>
                    </a:lnTo>
                    <a:lnTo>
                      <a:pt x="516" y="35"/>
                    </a:lnTo>
                    <a:lnTo>
                      <a:pt x="519" y="45"/>
                    </a:lnTo>
                    <a:lnTo>
                      <a:pt x="522" y="56"/>
                    </a:lnTo>
                    <a:lnTo>
                      <a:pt x="526" y="80"/>
                    </a:lnTo>
                    <a:lnTo>
                      <a:pt x="526" y="106"/>
                    </a:lnTo>
                    <a:lnTo>
                      <a:pt x="526" y="133"/>
                    </a:lnTo>
                    <a:lnTo>
                      <a:pt x="523" y="160"/>
                    </a:lnTo>
                    <a:lnTo>
                      <a:pt x="519" y="187"/>
                    </a:lnTo>
                    <a:lnTo>
                      <a:pt x="514" y="212"/>
                    </a:lnTo>
                    <a:lnTo>
                      <a:pt x="509" y="236"/>
                    </a:lnTo>
                    <a:lnTo>
                      <a:pt x="504" y="256"/>
                    </a:lnTo>
                    <a:lnTo>
                      <a:pt x="497" y="280"/>
                    </a:lnTo>
                    <a:lnTo>
                      <a:pt x="486" y="317"/>
                    </a:lnTo>
                    <a:lnTo>
                      <a:pt x="472" y="366"/>
                    </a:lnTo>
                    <a:lnTo>
                      <a:pt x="456" y="425"/>
                    </a:lnTo>
                    <a:lnTo>
                      <a:pt x="437" y="491"/>
                    </a:lnTo>
                    <a:lnTo>
                      <a:pt x="417" y="564"/>
                    </a:lnTo>
                    <a:lnTo>
                      <a:pt x="397" y="642"/>
                    </a:lnTo>
                    <a:lnTo>
                      <a:pt x="376" y="724"/>
                    </a:lnTo>
                    <a:lnTo>
                      <a:pt x="355" y="808"/>
                    </a:lnTo>
                    <a:lnTo>
                      <a:pt x="335" y="891"/>
                    </a:lnTo>
                    <a:lnTo>
                      <a:pt x="315" y="975"/>
                    </a:lnTo>
                    <a:lnTo>
                      <a:pt x="297" y="1055"/>
                    </a:lnTo>
                    <a:lnTo>
                      <a:pt x="282" y="1131"/>
                    </a:lnTo>
                    <a:lnTo>
                      <a:pt x="269" y="1201"/>
                    </a:lnTo>
                    <a:lnTo>
                      <a:pt x="259" y="1265"/>
                    </a:lnTo>
                    <a:lnTo>
                      <a:pt x="252" y="1318"/>
                    </a:lnTo>
                    <a:lnTo>
                      <a:pt x="244" y="1413"/>
                    </a:lnTo>
                    <a:lnTo>
                      <a:pt x="237" y="1499"/>
                    </a:lnTo>
                    <a:lnTo>
                      <a:pt x="234" y="1578"/>
                    </a:lnTo>
                    <a:lnTo>
                      <a:pt x="231" y="1648"/>
                    </a:lnTo>
                    <a:lnTo>
                      <a:pt x="230" y="1708"/>
                    </a:lnTo>
                    <a:lnTo>
                      <a:pt x="230" y="1758"/>
                    </a:lnTo>
                    <a:lnTo>
                      <a:pt x="231" y="1795"/>
                    </a:lnTo>
                    <a:lnTo>
                      <a:pt x="232" y="1822"/>
                    </a:lnTo>
                    <a:lnTo>
                      <a:pt x="232" y="1827"/>
                    </a:lnTo>
                    <a:lnTo>
                      <a:pt x="231" y="1832"/>
                    </a:lnTo>
                    <a:lnTo>
                      <a:pt x="229" y="1839"/>
                    </a:lnTo>
                    <a:lnTo>
                      <a:pt x="225" y="1844"/>
                    </a:lnTo>
                    <a:lnTo>
                      <a:pt x="221" y="1849"/>
                    </a:lnTo>
                    <a:lnTo>
                      <a:pt x="216" y="1852"/>
                    </a:lnTo>
                    <a:lnTo>
                      <a:pt x="210" y="1857"/>
                    </a:lnTo>
                    <a:lnTo>
                      <a:pt x="204" y="1861"/>
                    </a:lnTo>
                    <a:lnTo>
                      <a:pt x="189" y="1869"/>
                    </a:lnTo>
                    <a:lnTo>
                      <a:pt x="171" y="1875"/>
                    </a:lnTo>
                    <a:lnTo>
                      <a:pt x="154" y="1880"/>
                    </a:lnTo>
                    <a:lnTo>
                      <a:pt x="135" y="1882"/>
                    </a:lnTo>
                    <a:lnTo>
                      <a:pt x="116" y="1884"/>
                    </a:lnTo>
                    <a:lnTo>
                      <a:pt x="99" y="1882"/>
                    </a:lnTo>
                    <a:lnTo>
                      <a:pt x="90" y="1881"/>
                    </a:lnTo>
                    <a:lnTo>
                      <a:pt x="81" y="1879"/>
                    </a:lnTo>
                    <a:lnTo>
                      <a:pt x="74" y="1876"/>
                    </a:lnTo>
                    <a:lnTo>
                      <a:pt x="66" y="1872"/>
                    </a:lnTo>
                    <a:lnTo>
                      <a:pt x="59" y="1867"/>
                    </a:lnTo>
                    <a:lnTo>
                      <a:pt x="53" y="1864"/>
                    </a:lnTo>
                    <a:lnTo>
                      <a:pt x="48" y="1857"/>
                    </a:lnTo>
                    <a:lnTo>
                      <a:pt x="43" y="1851"/>
                    </a:lnTo>
                    <a:lnTo>
                      <a:pt x="39" y="1844"/>
                    </a:lnTo>
                    <a:lnTo>
                      <a:pt x="36" y="1836"/>
                    </a:lnTo>
                    <a:lnTo>
                      <a:pt x="35" y="1827"/>
                    </a:lnTo>
                    <a:lnTo>
                      <a:pt x="34" y="1817"/>
                    </a:lnTo>
                    <a:close/>
                  </a:path>
                </a:pathLst>
              </a:custGeom>
              <a:noFill/>
              <a:ln w="3175">
                <a:solidFill>
                  <a:srgbClr val="1F1A17"/>
                </a:solidFill>
                <a:round/>
                <a:headEnd/>
                <a:tailEnd/>
              </a:ln>
            </p:spPr>
            <p:txBody>
              <a:bodyPr/>
              <a:lstStyle/>
              <a:p>
                <a:endParaRPr lang="en-US"/>
              </a:p>
            </p:txBody>
          </p:sp>
          <p:sp>
            <p:nvSpPr>
              <p:cNvPr id="1648" name="Freeform 197"/>
              <p:cNvSpPr>
                <a:spLocks/>
              </p:cNvSpPr>
              <p:nvPr/>
            </p:nvSpPr>
            <p:spPr bwMode="auto">
              <a:xfrm>
                <a:off x="1649" y="1838"/>
                <a:ext cx="14" cy="107"/>
              </a:xfrm>
              <a:custGeom>
                <a:avLst/>
                <a:gdLst>
                  <a:gd name="T0" fmla="*/ 5 w 70"/>
                  <a:gd name="T1" fmla="*/ 535 h 535"/>
                  <a:gd name="T2" fmla="*/ 5 w 70"/>
                  <a:gd name="T3" fmla="*/ 531 h 535"/>
                  <a:gd name="T4" fmla="*/ 5 w 70"/>
                  <a:gd name="T5" fmla="*/ 516 h 535"/>
                  <a:gd name="T6" fmla="*/ 5 w 70"/>
                  <a:gd name="T7" fmla="*/ 495 h 535"/>
                  <a:gd name="T8" fmla="*/ 5 w 70"/>
                  <a:gd name="T9" fmla="*/ 467 h 535"/>
                  <a:gd name="T10" fmla="*/ 4 w 70"/>
                  <a:gd name="T11" fmla="*/ 435 h 535"/>
                  <a:gd name="T12" fmla="*/ 2 w 70"/>
                  <a:gd name="T13" fmla="*/ 397 h 535"/>
                  <a:gd name="T14" fmla="*/ 1 w 70"/>
                  <a:gd name="T15" fmla="*/ 359 h 535"/>
                  <a:gd name="T16" fmla="*/ 0 w 70"/>
                  <a:gd name="T17" fmla="*/ 317 h 535"/>
                  <a:gd name="T18" fmla="*/ 0 w 70"/>
                  <a:gd name="T19" fmla="*/ 295 h 535"/>
                  <a:gd name="T20" fmla="*/ 0 w 70"/>
                  <a:gd name="T21" fmla="*/ 268 h 535"/>
                  <a:gd name="T22" fmla="*/ 1 w 70"/>
                  <a:gd name="T23" fmla="*/ 239 h 535"/>
                  <a:gd name="T24" fmla="*/ 4 w 70"/>
                  <a:gd name="T25" fmla="*/ 209 h 535"/>
                  <a:gd name="T26" fmla="*/ 9 w 70"/>
                  <a:gd name="T27" fmla="*/ 145 h 535"/>
                  <a:gd name="T28" fmla="*/ 15 w 70"/>
                  <a:gd name="T29" fmla="*/ 87 h 535"/>
                  <a:gd name="T30" fmla="*/ 21 w 70"/>
                  <a:gd name="T31" fmla="*/ 39 h 535"/>
                  <a:gd name="T32" fmla="*/ 26 w 70"/>
                  <a:gd name="T33" fmla="*/ 8 h 535"/>
                  <a:gd name="T34" fmla="*/ 27 w 70"/>
                  <a:gd name="T35" fmla="*/ 4 h 535"/>
                  <a:gd name="T36" fmla="*/ 29 w 70"/>
                  <a:gd name="T37" fmla="*/ 2 h 535"/>
                  <a:gd name="T38" fmla="*/ 29 w 70"/>
                  <a:gd name="T39" fmla="*/ 0 h 535"/>
                  <a:gd name="T40" fmla="*/ 30 w 70"/>
                  <a:gd name="T41" fmla="*/ 2 h 535"/>
                  <a:gd name="T42" fmla="*/ 30 w 70"/>
                  <a:gd name="T43" fmla="*/ 9 h 535"/>
                  <a:gd name="T44" fmla="*/ 30 w 70"/>
                  <a:gd name="T45" fmla="*/ 27 h 535"/>
                  <a:gd name="T46" fmla="*/ 31 w 70"/>
                  <a:gd name="T47" fmla="*/ 128 h 535"/>
                  <a:gd name="T48" fmla="*/ 34 w 70"/>
                  <a:gd name="T49" fmla="*/ 220 h 535"/>
                  <a:gd name="T50" fmla="*/ 39 w 70"/>
                  <a:gd name="T51" fmla="*/ 300 h 535"/>
                  <a:gd name="T52" fmla="*/ 44 w 70"/>
                  <a:gd name="T53" fmla="*/ 370 h 535"/>
                  <a:gd name="T54" fmla="*/ 50 w 70"/>
                  <a:gd name="T55" fmla="*/ 429 h 535"/>
                  <a:gd name="T56" fmla="*/ 57 w 70"/>
                  <a:gd name="T57" fmla="*/ 475 h 535"/>
                  <a:gd name="T58" fmla="*/ 64 w 70"/>
                  <a:gd name="T59" fmla="*/ 511 h 535"/>
                  <a:gd name="T60" fmla="*/ 70 w 70"/>
                  <a:gd name="T61" fmla="*/ 535 h 535"/>
                  <a:gd name="T62" fmla="*/ 5 w 70"/>
                  <a:gd name="T63" fmla="*/ 535 h 5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535"/>
                  <a:gd name="T98" fmla="*/ 70 w 70"/>
                  <a:gd name="T99" fmla="*/ 535 h 5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535">
                    <a:moveTo>
                      <a:pt x="5" y="535"/>
                    </a:moveTo>
                    <a:lnTo>
                      <a:pt x="5" y="531"/>
                    </a:lnTo>
                    <a:lnTo>
                      <a:pt x="5" y="516"/>
                    </a:lnTo>
                    <a:lnTo>
                      <a:pt x="5" y="495"/>
                    </a:lnTo>
                    <a:lnTo>
                      <a:pt x="5" y="467"/>
                    </a:lnTo>
                    <a:lnTo>
                      <a:pt x="4" y="435"/>
                    </a:lnTo>
                    <a:lnTo>
                      <a:pt x="2" y="397"/>
                    </a:lnTo>
                    <a:lnTo>
                      <a:pt x="1" y="359"/>
                    </a:lnTo>
                    <a:lnTo>
                      <a:pt x="0" y="317"/>
                    </a:lnTo>
                    <a:lnTo>
                      <a:pt x="0" y="295"/>
                    </a:lnTo>
                    <a:lnTo>
                      <a:pt x="0" y="268"/>
                    </a:lnTo>
                    <a:lnTo>
                      <a:pt x="1" y="239"/>
                    </a:lnTo>
                    <a:lnTo>
                      <a:pt x="4" y="209"/>
                    </a:lnTo>
                    <a:lnTo>
                      <a:pt x="9" y="145"/>
                    </a:lnTo>
                    <a:lnTo>
                      <a:pt x="15" y="87"/>
                    </a:lnTo>
                    <a:lnTo>
                      <a:pt x="21" y="39"/>
                    </a:lnTo>
                    <a:lnTo>
                      <a:pt x="26" y="8"/>
                    </a:lnTo>
                    <a:lnTo>
                      <a:pt x="27" y="4"/>
                    </a:lnTo>
                    <a:lnTo>
                      <a:pt x="29" y="2"/>
                    </a:lnTo>
                    <a:lnTo>
                      <a:pt x="29" y="0"/>
                    </a:lnTo>
                    <a:lnTo>
                      <a:pt x="30" y="2"/>
                    </a:lnTo>
                    <a:lnTo>
                      <a:pt x="30" y="9"/>
                    </a:lnTo>
                    <a:lnTo>
                      <a:pt x="30" y="27"/>
                    </a:lnTo>
                    <a:lnTo>
                      <a:pt x="31" y="128"/>
                    </a:lnTo>
                    <a:lnTo>
                      <a:pt x="34" y="220"/>
                    </a:lnTo>
                    <a:lnTo>
                      <a:pt x="39" y="300"/>
                    </a:lnTo>
                    <a:lnTo>
                      <a:pt x="44" y="370"/>
                    </a:lnTo>
                    <a:lnTo>
                      <a:pt x="50" y="429"/>
                    </a:lnTo>
                    <a:lnTo>
                      <a:pt x="57" y="475"/>
                    </a:lnTo>
                    <a:lnTo>
                      <a:pt x="64" y="511"/>
                    </a:lnTo>
                    <a:lnTo>
                      <a:pt x="70" y="535"/>
                    </a:lnTo>
                    <a:lnTo>
                      <a:pt x="5" y="535"/>
                    </a:lnTo>
                    <a:close/>
                  </a:path>
                </a:pathLst>
              </a:custGeom>
              <a:solidFill>
                <a:srgbClr val="DFDDC9"/>
              </a:solidFill>
              <a:ln w="9525">
                <a:noFill/>
                <a:round/>
                <a:headEnd/>
                <a:tailEnd/>
              </a:ln>
            </p:spPr>
            <p:txBody>
              <a:bodyPr/>
              <a:lstStyle/>
              <a:p>
                <a:endParaRPr lang="en-US"/>
              </a:p>
            </p:txBody>
          </p:sp>
          <p:sp>
            <p:nvSpPr>
              <p:cNvPr id="1649" name="Freeform 198"/>
              <p:cNvSpPr>
                <a:spLocks/>
              </p:cNvSpPr>
              <p:nvPr/>
            </p:nvSpPr>
            <p:spPr bwMode="auto">
              <a:xfrm>
                <a:off x="1679" y="1695"/>
                <a:ext cx="210" cy="289"/>
              </a:xfrm>
              <a:custGeom>
                <a:avLst/>
                <a:gdLst>
                  <a:gd name="T0" fmla="*/ 2 w 1049"/>
                  <a:gd name="T1" fmla="*/ 1326 h 1444"/>
                  <a:gd name="T2" fmla="*/ 9 w 1049"/>
                  <a:gd name="T3" fmla="*/ 1277 h 1444"/>
                  <a:gd name="T4" fmla="*/ 30 w 1049"/>
                  <a:gd name="T5" fmla="*/ 1185 h 1444"/>
                  <a:gd name="T6" fmla="*/ 60 w 1049"/>
                  <a:gd name="T7" fmla="*/ 1070 h 1444"/>
                  <a:gd name="T8" fmla="*/ 86 w 1049"/>
                  <a:gd name="T9" fmla="*/ 986 h 1444"/>
                  <a:gd name="T10" fmla="*/ 116 w 1049"/>
                  <a:gd name="T11" fmla="*/ 896 h 1444"/>
                  <a:gd name="T12" fmla="*/ 151 w 1049"/>
                  <a:gd name="T13" fmla="*/ 803 h 1444"/>
                  <a:gd name="T14" fmla="*/ 190 w 1049"/>
                  <a:gd name="T15" fmla="*/ 709 h 1444"/>
                  <a:gd name="T16" fmla="*/ 234 w 1049"/>
                  <a:gd name="T17" fmla="*/ 614 h 1444"/>
                  <a:gd name="T18" fmla="*/ 281 w 1049"/>
                  <a:gd name="T19" fmla="*/ 522 h 1444"/>
                  <a:gd name="T20" fmla="*/ 332 w 1049"/>
                  <a:gd name="T21" fmla="*/ 433 h 1444"/>
                  <a:gd name="T22" fmla="*/ 386 w 1049"/>
                  <a:gd name="T23" fmla="*/ 350 h 1444"/>
                  <a:gd name="T24" fmla="*/ 446 w 1049"/>
                  <a:gd name="T25" fmla="*/ 274 h 1444"/>
                  <a:gd name="T26" fmla="*/ 507 w 1049"/>
                  <a:gd name="T27" fmla="*/ 205 h 1444"/>
                  <a:gd name="T28" fmla="*/ 573 w 1049"/>
                  <a:gd name="T29" fmla="*/ 148 h 1444"/>
                  <a:gd name="T30" fmla="*/ 642 w 1049"/>
                  <a:gd name="T31" fmla="*/ 101 h 1444"/>
                  <a:gd name="T32" fmla="*/ 707 w 1049"/>
                  <a:gd name="T33" fmla="*/ 65 h 1444"/>
                  <a:gd name="T34" fmla="*/ 767 w 1049"/>
                  <a:gd name="T35" fmla="*/ 38 h 1444"/>
                  <a:gd name="T36" fmla="*/ 823 w 1049"/>
                  <a:gd name="T37" fmla="*/ 18 h 1444"/>
                  <a:gd name="T38" fmla="*/ 874 w 1049"/>
                  <a:gd name="T39" fmla="*/ 5 h 1444"/>
                  <a:gd name="T40" fmla="*/ 919 w 1049"/>
                  <a:gd name="T41" fmla="*/ 0 h 1444"/>
                  <a:gd name="T42" fmla="*/ 957 w 1049"/>
                  <a:gd name="T43" fmla="*/ 1 h 1444"/>
                  <a:gd name="T44" fmla="*/ 990 w 1049"/>
                  <a:gd name="T45" fmla="*/ 9 h 1444"/>
                  <a:gd name="T46" fmla="*/ 1016 w 1049"/>
                  <a:gd name="T47" fmla="*/ 21 h 1444"/>
                  <a:gd name="T48" fmla="*/ 1035 w 1049"/>
                  <a:gd name="T49" fmla="*/ 39 h 1444"/>
                  <a:gd name="T50" fmla="*/ 1046 w 1049"/>
                  <a:gd name="T51" fmla="*/ 61 h 1444"/>
                  <a:gd name="T52" fmla="*/ 1049 w 1049"/>
                  <a:gd name="T53" fmla="*/ 88 h 1444"/>
                  <a:gd name="T54" fmla="*/ 1044 w 1049"/>
                  <a:gd name="T55" fmla="*/ 118 h 1444"/>
                  <a:gd name="T56" fmla="*/ 1029 w 1049"/>
                  <a:gd name="T57" fmla="*/ 150 h 1444"/>
                  <a:gd name="T58" fmla="*/ 1004 w 1049"/>
                  <a:gd name="T59" fmla="*/ 185 h 1444"/>
                  <a:gd name="T60" fmla="*/ 970 w 1049"/>
                  <a:gd name="T61" fmla="*/ 222 h 1444"/>
                  <a:gd name="T62" fmla="*/ 926 w 1049"/>
                  <a:gd name="T63" fmla="*/ 262 h 1444"/>
                  <a:gd name="T64" fmla="*/ 878 w 1049"/>
                  <a:gd name="T65" fmla="*/ 309 h 1444"/>
                  <a:gd name="T66" fmla="*/ 803 w 1049"/>
                  <a:gd name="T67" fmla="*/ 387 h 1444"/>
                  <a:gd name="T68" fmla="*/ 699 w 1049"/>
                  <a:gd name="T69" fmla="*/ 509 h 1444"/>
                  <a:gd name="T70" fmla="*/ 597 w 1049"/>
                  <a:gd name="T71" fmla="*/ 642 h 1444"/>
                  <a:gd name="T72" fmla="*/ 499 w 1049"/>
                  <a:gd name="T73" fmla="*/ 782 h 1444"/>
                  <a:gd name="T74" fmla="*/ 411 w 1049"/>
                  <a:gd name="T75" fmla="*/ 919 h 1444"/>
                  <a:gd name="T76" fmla="*/ 355 w 1049"/>
                  <a:gd name="T77" fmla="*/ 1016 h 1444"/>
                  <a:gd name="T78" fmla="*/ 324 w 1049"/>
                  <a:gd name="T79" fmla="*/ 1077 h 1444"/>
                  <a:gd name="T80" fmla="*/ 296 w 1049"/>
                  <a:gd name="T81" fmla="*/ 1135 h 1444"/>
                  <a:gd name="T82" fmla="*/ 275 w 1049"/>
                  <a:gd name="T83" fmla="*/ 1187 h 1444"/>
                  <a:gd name="T84" fmla="*/ 251 w 1049"/>
                  <a:gd name="T85" fmla="*/ 1255 h 1444"/>
                  <a:gd name="T86" fmla="*/ 222 w 1049"/>
                  <a:gd name="T87" fmla="*/ 1327 h 1444"/>
                  <a:gd name="T88" fmla="*/ 196 w 1049"/>
                  <a:gd name="T89" fmla="*/ 1379 h 1444"/>
                  <a:gd name="T90" fmla="*/ 173 w 1049"/>
                  <a:gd name="T91" fmla="*/ 1414 h 1444"/>
                  <a:gd name="T92" fmla="*/ 150 w 1049"/>
                  <a:gd name="T93" fmla="*/ 1434 h 1444"/>
                  <a:gd name="T94" fmla="*/ 131 w 1049"/>
                  <a:gd name="T95" fmla="*/ 1443 h 1444"/>
                  <a:gd name="T96" fmla="*/ 113 w 1049"/>
                  <a:gd name="T97" fmla="*/ 1443 h 1444"/>
                  <a:gd name="T98" fmla="*/ 96 w 1049"/>
                  <a:gd name="T99" fmla="*/ 1437 h 1444"/>
                  <a:gd name="T100" fmla="*/ 60 w 1049"/>
                  <a:gd name="T101" fmla="*/ 1407 h 1444"/>
                  <a:gd name="T102" fmla="*/ 9 w 1049"/>
                  <a:gd name="T103" fmla="*/ 1353 h 14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9"/>
                  <a:gd name="T157" fmla="*/ 0 h 1444"/>
                  <a:gd name="T158" fmla="*/ 1049 w 1049"/>
                  <a:gd name="T159" fmla="*/ 1444 h 14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9" h="1444">
                    <a:moveTo>
                      <a:pt x="0" y="1344"/>
                    </a:moveTo>
                    <a:lnTo>
                      <a:pt x="2" y="1326"/>
                    </a:lnTo>
                    <a:lnTo>
                      <a:pt x="5" y="1303"/>
                    </a:lnTo>
                    <a:lnTo>
                      <a:pt x="9" y="1277"/>
                    </a:lnTo>
                    <a:lnTo>
                      <a:pt x="15" y="1250"/>
                    </a:lnTo>
                    <a:lnTo>
                      <a:pt x="30" y="1185"/>
                    </a:lnTo>
                    <a:lnTo>
                      <a:pt x="49" y="1110"/>
                    </a:lnTo>
                    <a:lnTo>
                      <a:pt x="60" y="1070"/>
                    </a:lnTo>
                    <a:lnTo>
                      <a:pt x="73" y="1029"/>
                    </a:lnTo>
                    <a:lnTo>
                      <a:pt x="86" y="986"/>
                    </a:lnTo>
                    <a:lnTo>
                      <a:pt x="101" y="941"/>
                    </a:lnTo>
                    <a:lnTo>
                      <a:pt x="116" y="896"/>
                    </a:lnTo>
                    <a:lnTo>
                      <a:pt x="134" y="850"/>
                    </a:lnTo>
                    <a:lnTo>
                      <a:pt x="151" y="803"/>
                    </a:lnTo>
                    <a:lnTo>
                      <a:pt x="170" y="757"/>
                    </a:lnTo>
                    <a:lnTo>
                      <a:pt x="190" y="709"/>
                    </a:lnTo>
                    <a:lnTo>
                      <a:pt x="211" y="662"/>
                    </a:lnTo>
                    <a:lnTo>
                      <a:pt x="234" y="614"/>
                    </a:lnTo>
                    <a:lnTo>
                      <a:pt x="256" y="568"/>
                    </a:lnTo>
                    <a:lnTo>
                      <a:pt x="281" y="522"/>
                    </a:lnTo>
                    <a:lnTo>
                      <a:pt x="306" y="477"/>
                    </a:lnTo>
                    <a:lnTo>
                      <a:pt x="332" y="433"/>
                    </a:lnTo>
                    <a:lnTo>
                      <a:pt x="358" y="391"/>
                    </a:lnTo>
                    <a:lnTo>
                      <a:pt x="386" y="350"/>
                    </a:lnTo>
                    <a:lnTo>
                      <a:pt x="416" y="310"/>
                    </a:lnTo>
                    <a:lnTo>
                      <a:pt x="446" y="274"/>
                    </a:lnTo>
                    <a:lnTo>
                      <a:pt x="476" y="237"/>
                    </a:lnTo>
                    <a:lnTo>
                      <a:pt x="507" y="205"/>
                    </a:lnTo>
                    <a:lnTo>
                      <a:pt x="541" y="175"/>
                    </a:lnTo>
                    <a:lnTo>
                      <a:pt x="573" y="148"/>
                    </a:lnTo>
                    <a:lnTo>
                      <a:pt x="608" y="124"/>
                    </a:lnTo>
                    <a:lnTo>
                      <a:pt x="642" y="101"/>
                    </a:lnTo>
                    <a:lnTo>
                      <a:pt x="674" y="83"/>
                    </a:lnTo>
                    <a:lnTo>
                      <a:pt x="707" y="65"/>
                    </a:lnTo>
                    <a:lnTo>
                      <a:pt x="737" y="50"/>
                    </a:lnTo>
                    <a:lnTo>
                      <a:pt x="767" y="38"/>
                    </a:lnTo>
                    <a:lnTo>
                      <a:pt x="795" y="26"/>
                    </a:lnTo>
                    <a:lnTo>
                      <a:pt x="823" y="18"/>
                    </a:lnTo>
                    <a:lnTo>
                      <a:pt x="849" y="10"/>
                    </a:lnTo>
                    <a:lnTo>
                      <a:pt x="874" y="5"/>
                    </a:lnTo>
                    <a:lnTo>
                      <a:pt x="896" y="1"/>
                    </a:lnTo>
                    <a:lnTo>
                      <a:pt x="919" y="0"/>
                    </a:lnTo>
                    <a:lnTo>
                      <a:pt x="939" y="0"/>
                    </a:lnTo>
                    <a:lnTo>
                      <a:pt x="957" y="1"/>
                    </a:lnTo>
                    <a:lnTo>
                      <a:pt x="975" y="4"/>
                    </a:lnTo>
                    <a:lnTo>
                      <a:pt x="990" y="9"/>
                    </a:lnTo>
                    <a:lnTo>
                      <a:pt x="1005" y="14"/>
                    </a:lnTo>
                    <a:lnTo>
                      <a:pt x="1016" y="21"/>
                    </a:lnTo>
                    <a:lnTo>
                      <a:pt x="1026" y="29"/>
                    </a:lnTo>
                    <a:lnTo>
                      <a:pt x="1035" y="39"/>
                    </a:lnTo>
                    <a:lnTo>
                      <a:pt x="1041" y="49"/>
                    </a:lnTo>
                    <a:lnTo>
                      <a:pt x="1046" y="61"/>
                    </a:lnTo>
                    <a:lnTo>
                      <a:pt x="1049" y="74"/>
                    </a:lnTo>
                    <a:lnTo>
                      <a:pt x="1049" y="88"/>
                    </a:lnTo>
                    <a:lnTo>
                      <a:pt x="1047" y="101"/>
                    </a:lnTo>
                    <a:lnTo>
                      <a:pt x="1044" y="118"/>
                    </a:lnTo>
                    <a:lnTo>
                      <a:pt x="1036" y="134"/>
                    </a:lnTo>
                    <a:lnTo>
                      <a:pt x="1029" y="150"/>
                    </a:lnTo>
                    <a:lnTo>
                      <a:pt x="1017" y="167"/>
                    </a:lnTo>
                    <a:lnTo>
                      <a:pt x="1004" y="185"/>
                    </a:lnTo>
                    <a:lnTo>
                      <a:pt x="989" y="204"/>
                    </a:lnTo>
                    <a:lnTo>
                      <a:pt x="970" y="222"/>
                    </a:lnTo>
                    <a:lnTo>
                      <a:pt x="949" y="242"/>
                    </a:lnTo>
                    <a:lnTo>
                      <a:pt x="926" y="262"/>
                    </a:lnTo>
                    <a:lnTo>
                      <a:pt x="903" y="285"/>
                    </a:lnTo>
                    <a:lnTo>
                      <a:pt x="878" y="309"/>
                    </a:lnTo>
                    <a:lnTo>
                      <a:pt x="853" y="333"/>
                    </a:lnTo>
                    <a:lnTo>
                      <a:pt x="803" y="387"/>
                    </a:lnTo>
                    <a:lnTo>
                      <a:pt x="752" y="446"/>
                    </a:lnTo>
                    <a:lnTo>
                      <a:pt x="699" y="509"/>
                    </a:lnTo>
                    <a:lnTo>
                      <a:pt x="648" y="574"/>
                    </a:lnTo>
                    <a:lnTo>
                      <a:pt x="597" y="642"/>
                    </a:lnTo>
                    <a:lnTo>
                      <a:pt x="547" y="712"/>
                    </a:lnTo>
                    <a:lnTo>
                      <a:pt x="499" y="782"/>
                    </a:lnTo>
                    <a:lnTo>
                      <a:pt x="453" y="850"/>
                    </a:lnTo>
                    <a:lnTo>
                      <a:pt x="411" y="919"/>
                    </a:lnTo>
                    <a:lnTo>
                      <a:pt x="372" y="984"/>
                    </a:lnTo>
                    <a:lnTo>
                      <a:pt x="355" y="1016"/>
                    </a:lnTo>
                    <a:lnTo>
                      <a:pt x="339" y="1047"/>
                    </a:lnTo>
                    <a:lnTo>
                      <a:pt x="324" y="1077"/>
                    </a:lnTo>
                    <a:lnTo>
                      <a:pt x="309" y="1106"/>
                    </a:lnTo>
                    <a:lnTo>
                      <a:pt x="296" y="1135"/>
                    </a:lnTo>
                    <a:lnTo>
                      <a:pt x="285" y="1161"/>
                    </a:lnTo>
                    <a:lnTo>
                      <a:pt x="275" y="1187"/>
                    </a:lnTo>
                    <a:lnTo>
                      <a:pt x="267" y="1211"/>
                    </a:lnTo>
                    <a:lnTo>
                      <a:pt x="251" y="1255"/>
                    </a:lnTo>
                    <a:lnTo>
                      <a:pt x="236" y="1293"/>
                    </a:lnTo>
                    <a:lnTo>
                      <a:pt x="222" y="1327"/>
                    </a:lnTo>
                    <a:lnTo>
                      <a:pt x="209" y="1356"/>
                    </a:lnTo>
                    <a:lnTo>
                      <a:pt x="196" y="1379"/>
                    </a:lnTo>
                    <a:lnTo>
                      <a:pt x="184" y="1398"/>
                    </a:lnTo>
                    <a:lnTo>
                      <a:pt x="173" y="1414"/>
                    </a:lnTo>
                    <a:lnTo>
                      <a:pt x="161" y="1426"/>
                    </a:lnTo>
                    <a:lnTo>
                      <a:pt x="150" y="1434"/>
                    </a:lnTo>
                    <a:lnTo>
                      <a:pt x="140" y="1441"/>
                    </a:lnTo>
                    <a:lnTo>
                      <a:pt x="131" y="1443"/>
                    </a:lnTo>
                    <a:lnTo>
                      <a:pt x="121" y="1444"/>
                    </a:lnTo>
                    <a:lnTo>
                      <a:pt x="113" y="1443"/>
                    </a:lnTo>
                    <a:lnTo>
                      <a:pt x="105" y="1441"/>
                    </a:lnTo>
                    <a:lnTo>
                      <a:pt x="96" y="1437"/>
                    </a:lnTo>
                    <a:lnTo>
                      <a:pt x="89" y="1433"/>
                    </a:lnTo>
                    <a:lnTo>
                      <a:pt x="60" y="1407"/>
                    </a:lnTo>
                    <a:lnTo>
                      <a:pt x="32" y="1377"/>
                    </a:lnTo>
                    <a:lnTo>
                      <a:pt x="9" y="1353"/>
                    </a:lnTo>
                    <a:lnTo>
                      <a:pt x="0" y="1344"/>
                    </a:lnTo>
                    <a:close/>
                  </a:path>
                </a:pathLst>
              </a:custGeom>
              <a:solidFill>
                <a:srgbClr val="FFFEF1"/>
              </a:solidFill>
              <a:ln w="9525">
                <a:noFill/>
                <a:round/>
                <a:headEnd/>
                <a:tailEnd/>
              </a:ln>
            </p:spPr>
            <p:txBody>
              <a:bodyPr/>
              <a:lstStyle/>
              <a:p>
                <a:endParaRPr lang="en-US"/>
              </a:p>
            </p:txBody>
          </p:sp>
          <p:sp>
            <p:nvSpPr>
              <p:cNvPr id="1650" name="Freeform 199"/>
              <p:cNvSpPr>
                <a:spLocks/>
              </p:cNvSpPr>
              <p:nvPr/>
            </p:nvSpPr>
            <p:spPr bwMode="auto">
              <a:xfrm>
                <a:off x="1679" y="1695"/>
                <a:ext cx="210" cy="289"/>
              </a:xfrm>
              <a:custGeom>
                <a:avLst/>
                <a:gdLst>
                  <a:gd name="T0" fmla="*/ 2 w 1049"/>
                  <a:gd name="T1" fmla="*/ 1326 h 1444"/>
                  <a:gd name="T2" fmla="*/ 9 w 1049"/>
                  <a:gd name="T3" fmla="*/ 1277 h 1444"/>
                  <a:gd name="T4" fmla="*/ 30 w 1049"/>
                  <a:gd name="T5" fmla="*/ 1185 h 1444"/>
                  <a:gd name="T6" fmla="*/ 60 w 1049"/>
                  <a:gd name="T7" fmla="*/ 1070 h 1444"/>
                  <a:gd name="T8" fmla="*/ 86 w 1049"/>
                  <a:gd name="T9" fmla="*/ 986 h 1444"/>
                  <a:gd name="T10" fmla="*/ 116 w 1049"/>
                  <a:gd name="T11" fmla="*/ 896 h 1444"/>
                  <a:gd name="T12" fmla="*/ 151 w 1049"/>
                  <a:gd name="T13" fmla="*/ 803 h 1444"/>
                  <a:gd name="T14" fmla="*/ 190 w 1049"/>
                  <a:gd name="T15" fmla="*/ 709 h 1444"/>
                  <a:gd name="T16" fmla="*/ 234 w 1049"/>
                  <a:gd name="T17" fmla="*/ 614 h 1444"/>
                  <a:gd name="T18" fmla="*/ 281 w 1049"/>
                  <a:gd name="T19" fmla="*/ 522 h 1444"/>
                  <a:gd name="T20" fmla="*/ 332 w 1049"/>
                  <a:gd name="T21" fmla="*/ 433 h 1444"/>
                  <a:gd name="T22" fmla="*/ 386 w 1049"/>
                  <a:gd name="T23" fmla="*/ 350 h 1444"/>
                  <a:gd name="T24" fmla="*/ 446 w 1049"/>
                  <a:gd name="T25" fmla="*/ 274 h 1444"/>
                  <a:gd name="T26" fmla="*/ 507 w 1049"/>
                  <a:gd name="T27" fmla="*/ 205 h 1444"/>
                  <a:gd name="T28" fmla="*/ 573 w 1049"/>
                  <a:gd name="T29" fmla="*/ 148 h 1444"/>
                  <a:gd name="T30" fmla="*/ 642 w 1049"/>
                  <a:gd name="T31" fmla="*/ 101 h 1444"/>
                  <a:gd name="T32" fmla="*/ 707 w 1049"/>
                  <a:gd name="T33" fmla="*/ 65 h 1444"/>
                  <a:gd name="T34" fmla="*/ 767 w 1049"/>
                  <a:gd name="T35" fmla="*/ 38 h 1444"/>
                  <a:gd name="T36" fmla="*/ 823 w 1049"/>
                  <a:gd name="T37" fmla="*/ 18 h 1444"/>
                  <a:gd name="T38" fmla="*/ 874 w 1049"/>
                  <a:gd name="T39" fmla="*/ 5 h 1444"/>
                  <a:gd name="T40" fmla="*/ 919 w 1049"/>
                  <a:gd name="T41" fmla="*/ 0 h 1444"/>
                  <a:gd name="T42" fmla="*/ 957 w 1049"/>
                  <a:gd name="T43" fmla="*/ 1 h 1444"/>
                  <a:gd name="T44" fmla="*/ 990 w 1049"/>
                  <a:gd name="T45" fmla="*/ 9 h 1444"/>
                  <a:gd name="T46" fmla="*/ 1016 w 1049"/>
                  <a:gd name="T47" fmla="*/ 21 h 1444"/>
                  <a:gd name="T48" fmla="*/ 1035 w 1049"/>
                  <a:gd name="T49" fmla="*/ 39 h 1444"/>
                  <a:gd name="T50" fmla="*/ 1046 w 1049"/>
                  <a:gd name="T51" fmla="*/ 61 h 1444"/>
                  <a:gd name="T52" fmla="*/ 1049 w 1049"/>
                  <a:gd name="T53" fmla="*/ 88 h 1444"/>
                  <a:gd name="T54" fmla="*/ 1044 w 1049"/>
                  <a:gd name="T55" fmla="*/ 118 h 1444"/>
                  <a:gd name="T56" fmla="*/ 1029 w 1049"/>
                  <a:gd name="T57" fmla="*/ 150 h 1444"/>
                  <a:gd name="T58" fmla="*/ 1004 w 1049"/>
                  <a:gd name="T59" fmla="*/ 185 h 1444"/>
                  <a:gd name="T60" fmla="*/ 970 w 1049"/>
                  <a:gd name="T61" fmla="*/ 222 h 1444"/>
                  <a:gd name="T62" fmla="*/ 926 w 1049"/>
                  <a:gd name="T63" fmla="*/ 262 h 1444"/>
                  <a:gd name="T64" fmla="*/ 878 w 1049"/>
                  <a:gd name="T65" fmla="*/ 309 h 1444"/>
                  <a:gd name="T66" fmla="*/ 803 w 1049"/>
                  <a:gd name="T67" fmla="*/ 387 h 1444"/>
                  <a:gd name="T68" fmla="*/ 699 w 1049"/>
                  <a:gd name="T69" fmla="*/ 509 h 1444"/>
                  <a:gd name="T70" fmla="*/ 597 w 1049"/>
                  <a:gd name="T71" fmla="*/ 642 h 1444"/>
                  <a:gd name="T72" fmla="*/ 499 w 1049"/>
                  <a:gd name="T73" fmla="*/ 782 h 1444"/>
                  <a:gd name="T74" fmla="*/ 411 w 1049"/>
                  <a:gd name="T75" fmla="*/ 919 h 1444"/>
                  <a:gd name="T76" fmla="*/ 355 w 1049"/>
                  <a:gd name="T77" fmla="*/ 1016 h 1444"/>
                  <a:gd name="T78" fmla="*/ 324 w 1049"/>
                  <a:gd name="T79" fmla="*/ 1077 h 1444"/>
                  <a:gd name="T80" fmla="*/ 296 w 1049"/>
                  <a:gd name="T81" fmla="*/ 1135 h 1444"/>
                  <a:gd name="T82" fmla="*/ 275 w 1049"/>
                  <a:gd name="T83" fmla="*/ 1187 h 1444"/>
                  <a:gd name="T84" fmla="*/ 251 w 1049"/>
                  <a:gd name="T85" fmla="*/ 1255 h 1444"/>
                  <a:gd name="T86" fmla="*/ 222 w 1049"/>
                  <a:gd name="T87" fmla="*/ 1327 h 1444"/>
                  <a:gd name="T88" fmla="*/ 196 w 1049"/>
                  <a:gd name="T89" fmla="*/ 1379 h 1444"/>
                  <a:gd name="T90" fmla="*/ 173 w 1049"/>
                  <a:gd name="T91" fmla="*/ 1414 h 1444"/>
                  <a:gd name="T92" fmla="*/ 150 w 1049"/>
                  <a:gd name="T93" fmla="*/ 1434 h 1444"/>
                  <a:gd name="T94" fmla="*/ 131 w 1049"/>
                  <a:gd name="T95" fmla="*/ 1443 h 1444"/>
                  <a:gd name="T96" fmla="*/ 113 w 1049"/>
                  <a:gd name="T97" fmla="*/ 1443 h 1444"/>
                  <a:gd name="T98" fmla="*/ 96 w 1049"/>
                  <a:gd name="T99" fmla="*/ 1437 h 1444"/>
                  <a:gd name="T100" fmla="*/ 60 w 1049"/>
                  <a:gd name="T101" fmla="*/ 1407 h 1444"/>
                  <a:gd name="T102" fmla="*/ 9 w 1049"/>
                  <a:gd name="T103" fmla="*/ 1353 h 14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9"/>
                  <a:gd name="T157" fmla="*/ 0 h 1444"/>
                  <a:gd name="T158" fmla="*/ 1049 w 1049"/>
                  <a:gd name="T159" fmla="*/ 1444 h 14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9" h="1444">
                    <a:moveTo>
                      <a:pt x="0" y="1344"/>
                    </a:moveTo>
                    <a:lnTo>
                      <a:pt x="2" y="1326"/>
                    </a:lnTo>
                    <a:lnTo>
                      <a:pt x="5" y="1303"/>
                    </a:lnTo>
                    <a:lnTo>
                      <a:pt x="9" y="1277"/>
                    </a:lnTo>
                    <a:lnTo>
                      <a:pt x="15" y="1250"/>
                    </a:lnTo>
                    <a:lnTo>
                      <a:pt x="30" y="1185"/>
                    </a:lnTo>
                    <a:lnTo>
                      <a:pt x="49" y="1110"/>
                    </a:lnTo>
                    <a:lnTo>
                      <a:pt x="60" y="1070"/>
                    </a:lnTo>
                    <a:lnTo>
                      <a:pt x="73" y="1029"/>
                    </a:lnTo>
                    <a:lnTo>
                      <a:pt x="86" y="986"/>
                    </a:lnTo>
                    <a:lnTo>
                      <a:pt x="101" y="941"/>
                    </a:lnTo>
                    <a:lnTo>
                      <a:pt x="116" y="896"/>
                    </a:lnTo>
                    <a:lnTo>
                      <a:pt x="134" y="850"/>
                    </a:lnTo>
                    <a:lnTo>
                      <a:pt x="151" y="803"/>
                    </a:lnTo>
                    <a:lnTo>
                      <a:pt x="170" y="757"/>
                    </a:lnTo>
                    <a:lnTo>
                      <a:pt x="190" y="709"/>
                    </a:lnTo>
                    <a:lnTo>
                      <a:pt x="211" y="662"/>
                    </a:lnTo>
                    <a:lnTo>
                      <a:pt x="234" y="614"/>
                    </a:lnTo>
                    <a:lnTo>
                      <a:pt x="256" y="568"/>
                    </a:lnTo>
                    <a:lnTo>
                      <a:pt x="281" y="522"/>
                    </a:lnTo>
                    <a:lnTo>
                      <a:pt x="306" y="477"/>
                    </a:lnTo>
                    <a:lnTo>
                      <a:pt x="332" y="433"/>
                    </a:lnTo>
                    <a:lnTo>
                      <a:pt x="358" y="391"/>
                    </a:lnTo>
                    <a:lnTo>
                      <a:pt x="386" y="350"/>
                    </a:lnTo>
                    <a:lnTo>
                      <a:pt x="416" y="310"/>
                    </a:lnTo>
                    <a:lnTo>
                      <a:pt x="446" y="274"/>
                    </a:lnTo>
                    <a:lnTo>
                      <a:pt x="476" y="237"/>
                    </a:lnTo>
                    <a:lnTo>
                      <a:pt x="507" y="205"/>
                    </a:lnTo>
                    <a:lnTo>
                      <a:pt x="541" y="175"/>
                    </a:lnTo>
                    <a:lnTo>
                      <a:pt x="573" y="148"/>
                    </a:lnTo>
                    <a:lnTo>
                      <a:pt x="608" y="124"/>
                    </a:lnTo>
                    <a:lnTo>
                      <a:pt x="642" y="101"/>
                    </a:lnTo>
                    <a:lnTo>
                      <a:pt x="674" y="83"/>
                    </a:lnTo>
                    <a:lnTo>
                      <a:pt x="707" y="65"/>
                    </a:lnTo>
                    <a:lnTo>
                      <a:pt x="737" y="50"/>
                    </a:lnTo>
                    <a:lnTo>
                      <a:pt x="767" y="38"/>
                    </a:lnTo>
                    <a:lnTo>
                      <a:pt x="795" y="26"/>
                    </a:lnTo>
                    <a:lnTo>
                      <a:pt x="823" y="18"/>
                    </a:lnTo>
                    <a:lnTo>
                      <a:pt x="849" y="10"/>
                    </a:lnTo>
                    <a:lnTo>
                      <a:pt x="874" y="5"/>
                    </a:lnTo>
                    <a:lnTo>
                      <a:pt x="896" y="1"/>
                    </a:lnTo>
                    <a:lnTo>
                      <a:pt x="919" y="0"/>
                    </a:lnTo>
                    <a:lnTo>
                      <a:pt x="939" y="0"/>
                    </a:lnTo>
                    <a:lnTo>
                      <a:pt x="957" y="1"/>
                    </a:lnTo>
                    <a:lnTo>
                      <a:pt x="975" y="4"/>
                    </a:lnTo>
                    <a:lnTo>
                      <a:pt x="990" y="9"/>
                    </a:lnTo>
                    <a:lnTo>
                      <a:pt x="1005" y="14"/>
                    </a:lnTo>
                    <a:lnTo>
                      <a:pt x="1016" y="21"/>
                    </a:lnTo>
                    <a:lnTo>
                      <a:pt x="1026" y="29"/>
                    </a:lnTo>
                    <a:lnTo>
                      <a:pt x="1035" y="39"/>
                    </a:lnTo>
                    <a:lnTo>
                      <a:pt x="1041" y="49"/>
                    </a:lnTo>
                    <a:lnTo>
                      <a:pt x="1046" y="61"/>
                    </a:lnTo>
                    <a:lnTo>
                      <a:pt x="1049" y="74"/>
                    </a:lnTo>
                    <a:lnTo>
                      <a:pt x="1049" y="88"/>
                    </a:lnTo>
                    <a:lnTo>
                      <a:pt x="1047" y="101"/>
                    </a:lnTo>
                    <a:lnTo>
                      <a:pt x="1044" y="118"/>
                    </a:lnTo>
                    <a:lnTo>
                      <a:pt x="1036" y="134"/>
                    </a:lnTo>
                    <a:lnTo>
                      <a:pt x="1029" y="150"/>
                    </a:lnTo>
                    <a:lnTo>
                      <a:pt x="1017" y="167"/>
                    </a:lnTo>
                    <a:lnTo>
                      <a:pt x="1004" y="185"/>
                    </a:lnTo>
                    <a:lnTo>
                      <a:pt x="989" y="204"/>
                    </a:lnTo>
                    <a:lnTo>
                      <a:pt x="970" y="222"/>
                    </a:lnTo>
                    <a:lnTo>
                      <a:pt x="949" y="242"/>
                    </a:lnTo>
                    <a:lnTo>
                      <a:pt x="926" y="262"/>
                    </a:lnTo>
                    <a:lnTo>
                      <a:pt x="903" y="285"/>
                    </a:lnTo>
                    <a:lnTo>
                      <a:pt x="878" y="309"/>
                    </a:lnTo>
                    <a:lnTo>
                      <a:pt x="853" y="333"/>
                    </a:lnTo>
                    <a:lnTo>
                      <a:pt x="803" y="387"/>
                    </a:lnTo>
                    <a:lnTo>
                      <a:pt x="752" y="446"/>
                    </a:lnTo>
                    <a:lnTo>
                      <a:pt x="699" y="509"/>
                    </a:lnTo>
                    <a:lnTo>
                      <a:pt x="648" y="574"/>
                    </a:lnTo>
                    <a:lnTo>
                      <a:pt x="597" y="642"/>
                    </a:lnTo>
                    <a:lnTo>
                      <a:pt x="547" y="712"/>
                    </a:lnTo>
                    <a:lnTo>
                      <a:pt x="499" y="782"/>
                    </a:lnTo>
                    <a:lnTo>
                      <a:pt x="453" y="850"/>
                    </a:lnTo>
                    <a:lnTo>
                      <a:pt x="411" y="919"/>
                    </a:lnTo>
                    <a:lnTo>
                      <a:pt x="372" y="984"/>
                    </a:lnTo>
                    <a:lnTo>
                      <a:pt x="355" y="1016"/>
                    </a:lnTo>
                    <a:lnTo>
                      <a:pt x="339" y="1047"/>
                    </a:lnTo>
                    <a:lnTo>
                      <a:pt x="324" y="1077"/>
                    </a:lnTo>
                    <a:lnTo>
                      <a:pt x="309" y="1106"/>
                    </a:lnTo>
                    <a:lnTo>
                      <a:pt x="296" y="1135"/>
                    </a:lnTo>
                    <a:lnTo>
                      <a:pt x="285" y="1161"/>
                    </a:lnTo>
                    <a:lnTo>
                      <a:pt x="275" y="1187"/>
                    </a:lnTo>
                    <a:lnTo>
                      <a:pt x="267" y="1211"/>
                    </a:lnTo>
                    <a:lnTo>
                      <a:pt x="251" y="1255"/>
                    </a:lnTo>
                    <a:lnTo>
                      <a:pt x="236" y="1293"/>
                    </a:lnTo>
                    <a:lnTo>
                      <a:pt x="222" y="1327"/>
                    </a:lnTo>
                    <a:lnTo>
                      <a:pt x="209" y="1356"/>
                    </a:lnTo>
                    <a:lnTo>
                      <a:pt x="196" y="1379"/>
                    </a:lnTo>
                    <a:lnTo>
                      <a:pt x="184" y="1398"/>
                    </a:lnTo>
                    <a:lnTo>
                      <a:pt x="173" y="1414"/>
                    </a:lnTo>
                    <a:lnTo>
                      <a:pt x="161" y="1426"/>
                    </a:lnTo>
                    <a:lnTo>
                      <a:pt x="150" y="1434"/>
                    </a:lnTo>
                    <a:lnTo>
                      <a:pt x="140" y="1441"/>
                    </a:lnTo>
                    <a:lnTo>
                      <a:pt x="131" y="1443"/>
                    </a:lnTo>
                    <a:lnTo>
                      <a:pt x="121" y="1444"/>
                    </a:lnTo>
                    <a:lnTo>
                      <a:pt x="113" y="1443"/>
                    </a:lnTo>
                    <a:lnTo>
                      <a:pt x="105" y="1441"/>
                    </a:lnTo>
                    <a:lnTo>
                      <a:pt x="96" y="1437"/>
                    </a:lnTo>
                    <a:lnTo>
                      <a:pt x="89" y="1433"/>
                    </a:lnTo>
                    <a:lnTo>
                      <a:pt x="60" y="1407"/>
                    </a:lnTo>
                    <a:lnTo>
                      <a:pt x="32" y="1377"/>
                    </a:lnTo>
                    <a:lnTo>
                      <a:pt x="9" y="1353"/>
                    </a:lnTo>
                    <a:lnTo>
                      <a:pt x="0" y="1344"/>
                    </a:lnTo>
                  </a:path>
                </a:pathLst>
              </a:custGeom>
              <a:noFill/>
              <a:ln w="3175">
                <a:solidFill>
                  <a:srgbClr val="1F1A17"/>
                </a:solidFill>
                <a:round/>
                <a:headEnd/>
                <a:tailEnd/>
              </a:ln>
            </p:spPr>
            <p:txBody>
              <a:bodyPr/>
              <a:lstStyle/>
              <a:p>
                <a:endParaRPr lang="en-US"/>
              </a:p>
            </p:txBody>
          </p:sp>
          <p:sp>
            <p:nvSpPr>
              <p:cNvPr id="1651" name="Freeform 200"/>
              <p:cNvSpPr>
                <a:spLocks/>
              </p:cNvSpPr>
              <p:nvPr/>
            </p:nvSpPr>
            <p:spPr bwMode="auto">
              <a:xfrm>
                <a:off x="1687" y="1843"/>
                <a:ext cx="62" cy="134"/>
              </a:xfrm>
              <a:custGeom>
                <a:avLst/>
                <a:gdLst>
                  <a:gd name="T0" fmla="*/ 0 w 307"/>
                  <a:gd name="T1" fmla="*/ 622 h 672"/>
                  <a:gd name="T2" fmla="*/ 3 w 307"/>
                  <a:gd name="T3" fmla="*/ 616 h 672"/>
                  <a:gd name="T4" fmla="*/ 9 w 307"/>
                  <a:gd name="T5" fmla="*/ 597 h 672"/>
                  <a:gd name="T6" fmla="*/ 20 w 307"/>
                  <a:gd name="T7" fmla="*/ 565 h 672"/>
                  <a:gd name="T8" fmla="*/ 34 w 307"/>
                  <a:gd name="T9" fmla="*/ 518 h 672"/>
                  <a:gd name="T10" fmla="*/ 39 w 307"/>
                  <a:gd name="T11" fmla="*/ 503 h 672"/>
                  <a:gd name="T12" fmla="*/ 45 w 307"/>
                  <a:gd name="T13" fmla="*/ 485 h 672"/>
                  <a:gd name="T14" fmla="*/ 53 w 307"/>
                  <a:gd name="T15" fmla="*/ 464 h 672"/>
                  <a:gd name="T16" fmla="*/ 63 w 307"/>
                  <a:gd name="T17" fmla="*/ 441 h 672"/>
                  <a:gd name="T18" fmla="*/ 84 w 307"/>
                  <a:gd name="T19" fmla="*/ 392 h 672"/>
                  <a:gd name="T20" fmla="*/ 110 w 307"/>
                  <a:gd name="T21" fmla="*/ 337 h 672"/>
                  <a:gd name="T22" fmla="*/ 139 w 307"/>
                  <a:gd name="T23" fmla="*/ 279 h 672"/>
                  <a:gd name="T24" fmla="*/ 169 w 307"/>
                  <a:gd name="T25" fmla="*/ 222 h 672"/>
                  <a:gd name="T26" fmla="*/ 199 w 307"/>
                  <a:gd name="T27" fmla="*/ 167 h 672"/>
                  <a:gd name="T28" fmla="*/ 227 w 307"/>
                  <a:gd name="T29" fmla="*/ 118 h 672"/>
                  <a:gd name="T30" fmla="*/ 254 w 307"/>
                  <a:gd name="T31" fmla="*/ 75 h 672"/>
                  <a:gd name="T32" fmla="*/ 276 w 307"/>
                  <a:gd name="T33" fmla="*/ 40 h 672"/>
                  <a:gd name="T34" fmla="*/ 295 w 307"/>
                  <a:gd name="T35" fmla="*/ 13 h 672"/>
                  <a:gd name="T36" fmla="*/ 305 w 307"/>
                  <a:gd name="T37" fmla="*/ 1 h 672"/>
                  <a:gd name="T38" fmla="*/ 306 w 307"/>
                  <a:gd name="T39" fmla="*/ 0 h 672"/>
                  <a:gd name="T40" fmla="*/ 307 w 307"/>
                  <a:gd name="T41" fmla="*/ 0 h 672"/>
                  <a:gd name="T42" fmla="*/ 307 w 307"/>
                  <a:gd name="T43" fmla="*/ 0 h 672"/>
                  <a:gd name="T44" fmla="*/ 306 w 307"/>
                  <a:gd name="T45" fmla="*/ 2 h 672"/>
                  <a:gd name="T46" fmla="*/ 304 w 307"/>
                  <a:gd name="T47" fmla="*/ 8 h 672"/>
                  <a:gd name="T48" fmla="*/ 297 w 307"/>
                  <a:gd name="T49" fmla="*/ 20 h 672"/>
                  <a:gd name="T50" fmla="*/ 277 w 307"/>
                  <a:gd name="T51" fmla="*/ 56 h 672"/>
                  <a:gd name="T52" fmla="*/ 242 w 307"/>
                  <a:gd name="T53" fmla="*/ 113 h 672"/>
                  <a:gd name="T54" fmla="*/ 220 w 307"/>
                  <a:gd name="T55" fmla="*/ 149 h 672"/>
                  <a:gd name="T56" fmla="*/ 199 w 307"/>
                  <a:gd name="T57" fmla="*/ 187 h 672"/>
                  <a:gd name="T58" fmla="*/ 179 w 307"/>
                  <a:gd name="T59" fmla="*/ 226 h 672"/>
                  <a:gd name="T60" fmla="*/ 159 w 307"/>
                  <a:gd name="T61" fmla="*/ 265 h 672"/>
                  <a:gd name="T62" fmla="*/ 141 w 307"/>
                  <a:gd name="T63" fmla="*/ 305 h 672"/>
                  <a:gd name="T64" fmla="*/ 124 w 307"/>
                  <a:gd name="T65" fmla="*/ 345 h 672"/>
                  <a:gd name="T66" fmla="*/ 108 w 307"/>
                  <a:gd name="T67" fmla="*/ 384 h 672"/>
                  <a:gd name="T68" fmla="*/ 94 w 307"/>
                  <a:gd name="T69" fmla="*/ 423 h 672"/>
                  <a:gd name="T70" fmla="*/ 80 w 307"/>
                  <a:gd name="T71" fmla="*/ 459 h 672"/>
                  <a:gd name="T72" fmla="*/ 69 w 307"/>
                  <a:gd name="T73" fmla="*/ 495 h 672"/>
                  <a:gd name="T74" fmla="*/ 59 w 307"/>
                  <a:gd name="T75" fmla="*/ 528 h 672"/>
                  <a:gd name="T76" fmla="*/ 50 w 307"/>
                  <a:gd name="T77" fmla="*/ 559 h 672"/>
                  <a:gd name="T78" fmla="*/ 43 w 307"/>
                  <a:gd name="T79" fmla="*/ 586 h 672"/>
                  <a:gd name="T80" fmla="*/ 38 w 307"/>
                  <a:gd name="T81" fmla="*/ 610 h 672"/>
                  <a:gd name="T82" fmla="*/ 35 w 307"/>
                  <a:gd name="T83" fmla="*/ 630 h 672"/>
                  <a:gd name="T84" fmla="*/ 34 w 307"/>
                  <a:gd name="T85" fmla="*/ 646 h 672"/>
                  <a:gd name="T86" fmla="*/ 35 w 307"/>
                  <a:gd name="T87" fmla="*/ 657 h 672"/>
                  <a:gd name="T88" fmla="*/ 34 w 307"/>
                  <a:gd name="T89" fmla="*/ 665 h 672"/>
                  <a:gd name="T90" fmla="*/ 33 w 307"/>
                  <a:gd name="T91" fmla="*/ 670 h 672"/>
                  <a:gd name="T92" fmla="*/ 31 w 307"/>
                  <a:gd name="T93" fmla="*/ 672 h 672"/>
                  <a:gd name="T94" fmla="*/ 29 w 307"/>
                  <a:gd name="T95" fmla="*/ 671 h 672"/>
                  <a:gd name="T96" fmla="*/ 25 w 307"/>
                  <a:gd name="T97" fmla="*/ 669 h 672"/>
                  <a:gd name="T98" fmla="*/ 23 w 307"/>
                  <a:gd name="T99" fmla="*/ 665 h 672"/>
                  <a:gd name="T100" fmla="*/ 19 w 307"/>
                  <a:gd name="T101" fmla="*/ 660 h 672"/>
                  <a:gd name="T102" fmla="*/ 5 w 307"/>
                  <a:gd name="T103" fmla="*/ 635 h 672"/>
                  <a:gd name="T104" fmla="*/ 0 w 307"/>
                  <a:gd name="T105" fmla="*/ 622 h 6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7"/>
                  <a:gd name="T160" fmla="*/ 0 h 672"/>
                  <a:gd name="T161" fmla="*/ 307 w 307"/>
                  <a:gd name="T162" fmla="*/ 672 h 6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7" h="672">
                    <a:moveTo>
                      <a:pt x="0" y="622"/>
                    </a:moveTo>
                    <a:lnTo>
                      <a:pt x="3" y="616"/>
                    </a:lnTo>
                    <a:lnTo>
                      <a:pt x="9" y="597"/>
                    </a:lnTo>
                    <a:lnTo>
                      <a:pt x="20" y="565"/>
                    </a:lnTo>
                    <a:lnTo>
                      <a:pt x="34" y="518"/>
                    </a:lnTo>
                    <a:lnTo>
                      <a:pt x="39" y="503"/>
                    </a:lnTo>
                    <a:lnTo>
                      <a:pt x="45" y="485"/>
                    </a:lnTo>
                    <a:lnTo>
                      <a:pt x="53" y="464"/>
                    </a:lnTo>
                    <a:lnTo>
                      <a:pt x="63" y="441"/>
                    </a:lnTo>
                    <a:lnTo>
                      <a:pt x="84" y="392"/>
                    </a:lnTo>
                    <a:lnTo>
                      <a:pt x="110" y="337"/>
                    </a:lnTo>
                    <a:lnTo>
                      <a:pt x="139" y="279"/>
                    </a:lnTo>
                    <a:lnTo>
                      <a:pt x="169" y="222"/>
                    </a:lnTo>
                    <a:lnTo>
                      <a:pt x="199" y="167"/>
                    </a:lnTo>
                    <a:lnTo>
                      <a:pt x="227" y="118"/>
                    </a:lnTo>
                    <a:lnTo>
                      <a:pt x="254" y="75"/>
                    </a:lnTo>
                    <a:lnTo>
                      <a:pt x="276" y="40"/>
                    </a:lnTo>
                    <a:lnTo>
                      <a:pt x="295" y="13"/>
                    </a:lnTo>
                    <a:lnTo>
                      <a:pt x="305" y="1"/>
                    </a:lnTo>
                    <a:lnTo>
                      <a:pt x="306" y="0"/>
                    </a:lnTo>
                    <a:lnTo>
                      <a:pt x="307" y="0"/>
                    </a:lnTo>
                    <a:lnTo>
                      <a:pt x="306" y="2"/>
                    </a:lnTo>
                    <a:lnTo>
                      <a:pt x="304" y="8"/>
                    </a:lnTo>
                    <a:lnTo>
                      <a:pt x="297" y="20"/>
                    </a:lnTo>
                    <a:lnTo>
                      <a:pt x="277" y="56"/>
                    </a:lnTo>
                    <a:lnTo>
                      <a:pt x="242" y="113"/>
                    </a:lnTo>
                    <a:lnTo>
                      <a:pt x="220" y="149"/>
                    </a:lnTo>
                    <a:lnTo>
                      <a:pt x="199" y="187"/>
                    </a:lnTo>
                    <a:lnTo>
                      <a:pt x="179" y="226"/>
                    </a:lnTo>
                    <a:lnTo>
                      <a:pt x="159" y="265"/>
                    </a:lnTo>
                    <a:lnTo>
                      <a:pt x="141" y="305"/>
                    </a:lnTo>
                    <a:lnTo>
                      <a:pt x="124" y="345"/>
                    </a:lnTo>
                    <a:lnTo>
                      <a:pt x="108" y="384"/>
                    </a:lnTo>
                    <a:lnTo>
                      <a:pt x="94" y="423"/>
                    </a:lnTo>
                    <a:lnTo>
                      <a:pt x="80" y="459"/>
                    </a:lnTo>
                    <a:lnTo>
                      <a:pt x="69" y="495"/>
                    </a:lnTo>
                    <a:lnTo>
                      <a:pt x="59" y="528"/>
                    </a:lnTo>
                    <a:lnTo>
                      <a:pt x="50" y="559"/>
                    </a:lnTo>
                    <a:lnTo>
                      <a:pt x="43" y="586"/>
                    </a:lnTo>
                    <a:lnTo>
                      <a:pt x="38" y="610"/>
                    </a:lnTo>
                    <a:lnTo>
                      <a:pt x="35" y="630"/>
                    </a:lnTo>
                    <a:lnTo>
                      <a:pt x="34" y="646"/>
                    </a:lnTo>
                    <a:lnTo>
                      <a:pt x="35" y="657"/>
                    </a:lnTo>
                    <a:lnTo>
                      <a:pt x="34" y="665"/>
                    </a:lnTo>
                    <a:lnTo>
                      <a:pt x="33" y="670"/>
                    </a:lnTo>
                    <a:lnTo>
                      <a:pt x="31" y="672"/>
                    </a:lnTo>
                    <a:lnTo>
                      <a:pt x="29" y="671"/>
                    </a:lnTo>
                    <a:lnTo>
                      <a:pt x="25" y="669"/>
                    </a:lnTo>
                    <a:lnTo>
                      <a:pt x="23" y="665"/>
                    </a:lnTo>
                    <a:lnTo>
                      <a:pt x="19" y="660"/>
                    </a:lnTo>
                    <a:lnTo>
                      <a:pt x="5" y="635"/>
                    </a:lnTo>
                    <a:lnTo>
                      <a:pt x="0" y="622"/>
                    </a:lnTo>
                    <a:close/>
                  </a:path>
                </a:pathLst>
              </a:custGeom>
              <a:solidFill>
                <a:srgbClr val="DFDDC9"/>
              </a:solidFill>
              <a:ln w="9525">
                <a:noFill/>
                <a:round/>
                <a:headEnd/>
                <a:tailEnd/>
              </a:ln>
            </p:spPr>
            <p:txBody>
              <a:bodyPr/>
              <a:lstStyle/>
              <a:p>
                <a:endParaRPr lang="en-US"/>
              </a:p>
            </p:txBody>
          </p:sp>
          <p:sp>
            <p:nvSpPr>
              <p:cNvPr id="1652" name="Freeform 201"/>
              <p:cNvSpPr>
                <a:spLocks/>
              </p:cNvSpPr>
              <p:nvPr/>
            </p:nvSpPr>
            <p:spPr bwMode="auto">
              <a:xfrm>
                <a:off x="1699" y="1824"/>
                <a:ext cx="254" cy="206"/>
              </a:xfrm>
              <a:custGeom>
                <a:avLst/>
                <a:gdLst>
                  <a:gd name="T0" fmla="*/ 81 w 1270"/>
                  <a:gd name="T1" fmla="*/ 700 h 1029"/>
                  <a:gd name="T2" fmla="*/ 127 w 1270"/>
                  <a:gd name="T3" fmla="*/ 627 h 1029"/>
                  <a:gd name="T4" fmla="*/ 191 w 1270"/>
                  <a:gd name="T5" fmla="*/ 537 h 1029"/>
                  <a:gd name="T6" fmla="*/ 250 w 1270"/>
                  <a:gd name="T7" fmla="*/ 463 h 1029"/>
                  <a:gd name="T8" fmla="*/ 294 w 1270"/>
                  <a:gd name="T9" fmla="*/ 412 h 1029"/>
                  <a:gd name="T10" fmla="*/ 342 w 1270"/>
                  <a:gd name="T11" fmla="*/ 361 h 1029"/>
                  <a:gd name="T12" fmla="*/ 394 w 1270"/>
                  <a:gd name="T13" fmla="*/ 311 h 1029"/>
                  <a:gd name="T14" fmla="*/ 450 w 1270"/>
                  <a:gd name="T15" fmla="*/ 261 h 1029"/>
                  <a:gd name="T16" fmla="*/ 510 w 1270"/>
                  <a:gd name="T17" fmla="*/ 214 h 1029"/>
                  <a:gd name="T18" fmla="*/ 575 w 1270"/>
                  <a:gd name="T19" fmla="*/ 169 h 1029"/>
                  <a:gd name="T20" fmla="*/ 643 w 1270"/>
                  <a:gd name="T21" fmla="*/ 129 h 1029"/>
                  <a:gd name="T22" fmla="*/ 715 w 1270"/>
                  <a:gd name="T23" fmla="*/ 93 h 1029"/>
                  <a:gd name="T24" fmla="*/ 791 w 1270"/>
                  <a:gd name="T25" fmla="*/ 61 h 1029"/>
                  <a:gd name="T26" fmla="*/ 870 w 1270"/>
                  <a:gd name="T27" fmla="*/ 36 h 1029"/>
                  <a:gd name="T28" fmla="*/ 940 w 1270"/>
                  <a:gd name="T29" fmla="*/ 19 h 1029"/>
                  <a:gd name="T30" fmla="*/ 1002 w 1270"/>
                  <a:gd name="T31" fmla="*/ 8 h 1029"/>
                  <a:gd name="T32" fmla="*/ 1054 w 1270"/>
                  <a:gd name="T33" fmla="*/ 2 h 1029"/>
                  <a:gd name="T34" fmla="*/ 1101 w 1270"/>
                  <a:gd name="T35" fmla="*/ 0 h 1029"/>
                  <a:gd name="T36" fmla="*/ 1139 w 1270"/>
                  <a:gd name="T37" fmla="*/ 4 h 1029"/>
                  <a:gd name="T38" fmla="*/ 1170 w 1270"/>
                  <a:gd name="T39" fmla="*/ 10 h 1029"/>
                  <a:gd name="T40" fmla="*/ 1197 w 1270"/>
                  <a:gd name="T41" fmla="*/ 20 h 1029"/>
                  <a:gd name="T42" fmla="*/ 1217 w 1270"/>
                  <a:gd name="T43" fmla="*/ 31 h 1029"/>
                  <a:gd name="T44" fmla="*/ 1233 w 1270"/>
                  <a:gd name="T45" fmla="*/ 45 h 1029"/>
                  <a:gd name="T46" fmla="*/ 1245 w 1270"/>
                  <a:gd name="T47" fmla="*/ 60 h 1029"/>
                  <a:gd name="T48" fmla="*/ 1254 w 1270"/>
                  <a:gd name="T49" fmla="*/ 76 h 1029"/>
                  <a:gd name="T50" fmla="*/ 1263 w 1270"/>
                  <a:gd name="T51" fmla="*/ 99 h 1029"/>
                  <a:gd name="T52" fmla="*/ 1268 w 1270"/>
                  <a:gd name="T53" fmla="*/ 126 h 1029"/>
                  <a:gd name="T54" fmla="*/ 1270 w 1270"/>
                  <a:gd name="T55" fmla="*/ 143 h 1029"/>
                  <a:gd name="T56" fmla="*/ 1266 w 1270"/>
                  <a:gd name="T57" fmla="*/ 156 h 1029"/>
                  <a:gd name="T58" fmla="*/ 1256 w 1270"/>
                  <a:gd name="T59" fmla="*/ 182 h 1029"/>
                  <a:gd name="T60" fmla="*/ 1230 w 1270"/>
                  <a:gd name="T61" fmla="*/ 226 h 1029"/>
                  <a:gd name="T62" fmla="*/ 1192 w 1270"/>
                  <a:gd name="T63" fmla="*/ 277 h 1029"/>
                  <a:gd name="T64" fmla="*/ 1142 w 1270"/>
                  <a:gd name="T65" fmla="*/ 331 h 1029"/>
                  <a:gd name="T66" fmla="*/ 1082 w 1270"/>
                  <a:gd name="T67" fmla="*/ 383 h 1029"/>
                  <a:gd name="T68" fmla="*/ 1029 w 1270"/>
                  <a:gd name="T69" fmla="*/ 421 h 1029"/>
                  <a:gd name="T70" fmla="*/ 992 w 1270"/>
                  <a:gd name="T71" fmla="*/ 445 h 1029"/>
                  <a:gd name="T72" fmla="*/ 952 w 1270"/>
                  <a:gd name="T73" fmla="*/ 466 h 1029"/>
                  <a:gd name="T74" fmla="*/ 911 w 1270"/>
                  <a:gd name="T75" fmla="*/ 485 h 1029"/>
                  <a:gd name="T76" fmla="*/ 843 w 1270"/>
                  <a:gd name="T77" fmla="*/ 510 h 1029"/>
                  <a:gd name="T78" fmla="*/ 744 w 1270"/>
                  <a:gd name="T79" fmla="*/ 552 h 1029"/>
                  <a:gd name="T80" fmla="*/ 636 w 1270"/>
                  <a:gd name="T81" fmla="*/ 606 h 1029"/>
                  <a:gd name="T82" fmla="*/ 527 w 1270"/>
                  <a:gd name="T83" fmla="*/ 666 h 1029"/>
                  <a:gd name="T84" fmla="*/ 422 w 1270"/>
                  <a:gd name="T85" fmla="*/ 729 h 1029"/>
                  <a:gd name="T86" fmla="*/ 326 w 1270"/>
                  <a:gd name="T87" fmla="*/ 794 h 1029"/>
                  <a:gd name="T88" fmla="*/ 246 w 1270"/>
                  <a:gd name="T89" fmla="*/ 854 h 1029"/>
                  <a:gd name="T90" fmla="*/ 200 w 1270"/>
                  <a:gd name="T91" fmla="*/ 896 h 1029"/>
                  <a:gd name="T92" fmla="*/ 177 w 1270"/>
                  <a:gd name="T93" fmla="*/ 921 h 1029"/>
                  <a:gd name="T94" fmla="*/ 153 w 1270"/>
                  <a:gd name="T95" fmla="*/ 954 h 1029"/>
                  <a:gd name="T96" fmla="*/ 125 w 1270"/>
                  <a:gd name="T97" fmla="*/ 986 h 1029"/>
                  <a:gd name="T98" fmla="*/ 99 w 1270"/>
                  <a:gd name="T99" fmla="*/ 1010 h 1029"/>
                  <a:gd name="T100" fmla="*/ 74 w 1270"/>
                  <a:gd name="T101" fmla="*/ 1024 h 1029"/>
                  <a:gd name="T102" fmla="*/ 52 w 1270"/>
                  <a:gd name="T103" fmla="*/ 1029 h 1029"/>
                  <a:gd name="T104" fmla="*/ 34 w 1270"/>
                  <a:gd name="T105" fmla="*/ 1025 h 1029"/>
                  <a:gd name="T106" fmla="*/ 19 w 1270"/>
                  <a:gd name="T107" fmla="*/ 1013 h 1029"/>
                  <a:gd name="T108" fmla="*/ 9 w 1270"/>
                  <a:gd name="T109" fmla="*/ 994 h 1029"/>
                  <a:gd name="T110" fmla="*/ 2 w 1270"/>
                  <a:gd name="T111" fmla="*/ 969 h 1029"/>
                  <a:gd name="T112" fmla="*/ 0 w 1270"/>
                  <a:gd name="T113" fmla="*/ 940 h 1029"/>
                  <a:gd name="T114" fmla="*/ 1 w 1270"/>
                  <a:gd name="T115" fmla="*/ 910 h 1029"/>
                  <a:gd name="T116" fmla="*/ 5 w 1270"/>
                  <a:gd name="T117" fmla="*/ 879 h 1029"/>
                  <a:gd name="T118" fmla="*/ 12 w 1270"/>
                  <a:gd name="T119" fmla="*/ 847 h 1029"/>
                  <a:gd name="T120" fmla="*/ 24 w 1270"/>
                  <a:gd name="T121" fmla="*/ 814 h 1029"/>
                  <a:gd name="T122" fmla="*/ 37 w 1270"/>
                  <a:gd name="T123" fmla="*/ 780 h 1029"/>
                  <a:gd name="T124" fmla="*/ 55 w 1270"/>
                  <a:gd name="T125" fmla="*/ 747 h 10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0"/>
                  <a:gd name="T190" fmla="*/ 0 h 1029"/>
                  <a:gd name="T191" fmla="*/ 1270 w 1270"/>
                  <a:gd name="T192" fmla="*/ 1029 h 10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0" h="1029">
                    <a:moveTo>
                      <a:pt x="64" y="729"/>
                    </a:moveTo>
                    <a:lnTo>
                      <a:pt x="81" y="700"/>
                    </a:lnTo>
                    <a:lnTo>
                      <a:pt x="102" y="667"/>
                    </a:lnTo>
                    <a:lnTo>
                      <a:pt x="127" y="627"/>
                    </a:lnTo>
                    <a:lnTo>
                      <a:pt x="157" y="583"/>
                    </a:lnTo>
                    <a:lnTo>
                      <a:pt x="191" y="537"/>
                    </a:lnTo>
                    <a:lnTo>
                      <a:pt x="230" y="488"/>
                    </a:lnTo>
                    <a:lnTo>
                      <a:pt x="250" y="463"/>
                    </a:lnTo>
                    <a:lnTo>
                      <a:pt x="271" y="438"/>
                    </a:lnTo>
                    <a:lnTo>
                      <a:pt x="294" y="412"/>
                    </a:lnTo>
                    <a:lnTo>
                      <a:pt x="317" y="387"/>
                    </a:lnTo>
                    <a:lnTo>
                      <a:pt x="342" y="361"/>
                    </a:lnTo>
                    <a:lnTo>
                      <a:pt x="368" y="336"/>
                    </a:lnTo>
                    <a:lnTo>
                      <a:pt x="394" y="311"/>
                    </a:lnTo>
                    <a:lnTo>
                      <a:pt x="422" y="286"/>
                    </a:lnTo>
                    <a:lnTo>
                      <a:pt x="450" y="261"/>
                    </a:lnTo>
                    <a:lnTo>
                      <a:pt x="480" y="237"/>
                    </a:lnTo>
                    <a:lnTo>
                      <a:pt x="510" y="214"/>
                    </a:lnTo>
                    <a:lnTo>
                      <a:pt x="543" y="191"/>
                    </a:lnTo>
                    <a:lnTo>
                      <a:pt x="575" y="169"/>
                    </a:lnTo>
                    <a:lnTo>
                      <a:pt x="609" y="149"/>
                    </a:lnTo>
                    <a:lnTo>
                      <a:pt x="643" y="129"/>
                    </a:lnTo>
                    <a:lnTo>
                      <a:pt x="679" y="110"/>
                    </a:lnTo>
                    <a:lnTo>
                      <a:pt x="715" y="93"/>
                    </a:lnTo>
                    <a:lnTo>
                      <a:pt x="752" y="76"/>
                    </a:lnTo>
                    <a:lnTo>
                      <a:pt x="791" y="61"/>
                    </a:lnTo>
                    <a:lnTo>
                      <a:pt x="830" y="48"/>
                    </a:lnTo>
                    <a:lnTo>
                      <a:pt x="870" y="36"/>
                    </a:lnTo>
                    <a:lnTo>
                      <a:pt x="906" y="26"/>
                    </a:lnTo>
                    <a:lnTo>
                      <a:pt x="940" y="19"/>
                    </a:lnTo>
                    <a:lnTo>
                      <a:pt x="972" y="13"/>
                    </a:lnTo>
                    <a:lnTo>
                      <a:pt x="1002" y="8"/>
                    </a:lnTo>
                    <a:lnTo>
                      <a:pt x="1029" y="4"/>
                    </a:lnTo>
                    <a:lnTo>
                      <a:pt x="1054" y="2"/>
                    </a:lnTo>
                    <a:lnTo>
                      <a:pt x="1078" y="0"/>
                    </a:lnTo>
                    <a:lnTo>
                      <a:pt x="1101" y="0"/>
                    </a:lnTo>
                    <a:lnTo>
                      <a:pt x="1120" y="2"/>
                    </a:lnTo>
                    <a:lnTo>
                      <a:pt x="1139" y="4"/>
                    </a:lnTo>
                    <a:lnTo>
                      <a:pt x="1155" y="7"/>
                    </a:lnTo>
                    <a:lnTo>
                      <a:pt x="1170" y="10"/>
                    </a:lnTo>
                    <a:lnTo>
                      <a:pt x="1184" y="14"/>
                    </a:lnTo>
                    <a:lnTo>
                      <a:pt x="1197" y="20"/>
                    </a:lnTo>
                    <a:lnTo>
                      <a:pt x="1208" y="25"/>
                    </a:lnTo>
                    <a:lnTo>
                      <a:pt x="1217" y="31"/>
                    </a:lnTo>
                    <a:lnTo>
                      <a:pt x="1225" y="39"/>
                    </a:lnTo>
                    <a:lnTo>
                      <a:pt x="1233" y="45"/>
                    </a:lnTo>
                    <a:lnTo>
                      <a:pt x="1239" y="53"/>
                    </a:lnTo>
                    <a:lnTo>
                      <a:pt x="1245" y="60"/>
                    </a:lnTo>
                    <a:lnTo>
                      <a:pt x="1250" y="69"/>
                    </a:lnTo>
                    <a:lnTo>
                      <a:pt x="1254" y="76"/>
                    </a:lnTo>
                    <a:lnTo>
                      <a:pt x="1258" y="84"/>
                    </a:lnTo>
                    <a:lnTo>
                      <a:pt x="1263" y="99"/>
                    </a:lnTo>
                    <a:lnTo>
                      <a:pt x="1265" y="114"/>
                    </a:lnTo>
                    <a:lnTo>
                      <a:pt x="1268" y="126"/>
                    </a:lnTo>
                    <a:lnTo>
                      <a:pt x="1270" y="136"/>
                    </a:lnTo>
                    <a:lnTo>
                      <a:pt x="1270" y="143"/>
                    </a:lnTo>
                    <a:lnTo>
                      <a:pt x="1269" y="149"/>
                    </a:lnTo>
                    <a:lnTo>
                      <a:pt x="1266" y="156"/>
                    </a:lnTo>
                    <a:lnTo>
                      <a:pt x="1264" y="164"/>
                    </a:lnTo>
                    <a:lnTo>
                      <a:pt x="1256" y="182"/>
                    </a:lnTo>
                    <a:lnTo>
                      <a:pt x="1245" y="204"/>
                    </a:lnTo>
                    <a:lnTo>
                      <a:pt x="1230" y="226"/>
                    </a:lnTo>
                    <a:lnTo>
                      <a:pt x="1213" y="251"/>
                    </a:lnTo>
                    <a:lnTo>
                      <a:pt x="1192" y="277"/>
                    </a:lnTo>
                    <a:lnTo>
                      <a:pt x="1168" y="304"/>
                    </a:lnTo>
                    <a:lnTo>
                      <a:pt x="1142" y="331"/>
                    </a:lnTo>
                    <a:lnTo>
                      <a:pt x="1113" y="357"/>
                    </a:lnTo>
                    <a:lnTo>
                      <a:pt x="1082" y="383"/>
                    </a:lnTo>
                    <a:lnTo>
                      <a:pt x="1047" y="410"/>
                    </a:lnTo>
                    <a:lnTo>
                      <a:pt x="1029" y="421"/>
                    </a:lnTo>
                    <a:lnTo>
                      <a:pt x="1011" y="433"/>
                    </a:lnTo>
                    <a:lnTo>
                      <a:pt x="992" y="445"/>
                    </a:lnTo>
                    <a:lnTo>
                      <a:pt x="972" y="456"/>
                    </a:lnTo>
                    <a:lnTo>
                      <a:pt x="952" y="466"/>
                    </a:lnTo>
                    <a:lnTo>
                      <a:pt x="932" y="476"/>
                    </a:lnTo>
                    <a:lnTo>
                      <a:pt x="911" y="485"/>
                    </a:lnTo>
                    <a:lnTo>
                      <a:pt x="890" y="492"/>
                    </a:lnTo>
                    <a:lnTo>
                      <a:pt x="843" y="510"/>
                    </a:lnTo>
                    <a:lnTo>
                      <a:pt x="795" y="529"/>
                    </a:lnTo>
                    <a:lnTo>
                      <a:pt x="744" y="552"/>
                    </a:lnTo>
                    <a:lnTo>
                      <a:pt x="690" y="578"/>
                    </a:lnTo>
                    <a:lnTo>
                      <a:pt x="636" y="606"/>
                    </a:lnTo>
                    <a:lnTo>
                      <a:pt x="581" y="636"/>
                    </a:lnTo>
                    <a:lnTo>
                      <a:pt x="527" y="666"/>
                    </a:lnTo>
                    <a:lnTo>
                      <a:pt x="473" y="698"/>
                    </a:lnTo>
                    <a:lnTo>
                      <a:pt x="422" y="729"/>
                    </a:lnTo>
                    <a:lnTo>
                      <a:pt x="372" y="762"/>
                    </a:lnTo>
                    <a:lnTo>
                      <a:pt x="326" y="794"/>
                    </a:lnTo>
                    <a:lnTo>
                      <a:pt x="283" y="825"/>
                    </a:lnTo>
                    <a:lnTo>
                      <a:pt x="246" y="854"/>
                    </a:lnTo>
                    <a:lnTo>
                      <a:pt x="213" y="883"/>
                    </a:lnTo>
                    <a:lnTo>
                      <a:pt x="200" y="896"/>
                    </a:lnTo>
                    <a:lnTo>
                      <a:pt x="187" y="909"/>
                    </a:lnTo>
                    <a:lnTo>
                      <a:pt x="177" y="921"/>
                    </a:lnTo>
                    <a:lnTo>
                      <a:pt x="168" y="933"/>
                    </a:lnTo>
                    <a:lnTo>
                      <a:pt x="153" y="954"/>
                    </a:lnTo>
                    <a:lnTo>
                      <a:pt x="138" y="971"/>
                    </a:lnTo>
                    <a:lnTo>
                      <a:pt x="125" y="986"/>
                    </a:lnTo>
                    <a:lnTo>
                      <a:pt x="111" y="1000"/>
                    </a:lnTo>
                    <a:lnTo>
                      <a:pt x="99" y="1010"/>
                    </a:lnTo>
                    <a:lnTo>
                      <a:pt x="86" y="1019"/>
                    </a:lnTo>
                    <a:lnTo>
                      <a:pt x="74" y="1024"/>
                    </a:lnTo>
                    <a:lnTo>
                      <a:pt x="62" y="1027"/>
                    </a:lnTo>
                    <a:lnTo>
                      <a:pt x="52" y="1029"/>
                    </a:lnTo>
                    <a:lnTo>
                      <a:pt x="42" y="1027"/>
                    </a:lnTo>
                    <a:lnTo>
                      <a:pt x="34" y="1025"/>
                    </a:lnTo>
                    <a:lnTo>
                      <a:pt x="25" y="1020"/>
                    </a:lnTo>
                    <a:lnTo>
                      <a:pt x="19" y="1013"/>
                    </a:lnTo>
                    <a:lnTo>
                      <a:pt x="12" y="1004"/>
                    </a:lnTo>
                    <a:lnTo>
                      <a:pt x="9" y="994"/>
                    </a:lnTo>
                    <a:lnTo>
                      <a:pt x="5" y="981"/>
                    </a:lnTo>
                    <a:lnTo>
                      <a:pt x="2" y="969"/>
                    </a:lnTo>
                    <a:lnTo>
                      <a:pt x="1" y="955"/>
                    </a:lnTo>
                    <a:lnTo>
                      <a:pt x="0" y="940"/>
                    </a:lnTo>
                    <a:lnTo>
                      <a:pt x="0" y="925"/>
                    </a:lnTo>
                    <a:lnTo>
                      <a:pt x="1" y="910"/>
                    </a:lnTo>
                    <a:lnTo>
                      <a:pt x="2" y="895"/>
                    </a:lnTo>
                    <a:lnTo>
                      <a:pt x="5" y="879"/>
                    </a:lnTo>
                    <a:lnTo>
                      <a:pt x="9" y="863"/>
                    </a:lnTo>
                    <a:lnTo>
                      <a:pt x="12" y="847"/>
                    </a:lnTo>
                    <a:lnTo>
                      <a:pt x="17" y="830"/>
                    </a:lnTo>
                    <a:lnTo>
                      <a:pt x="24" y="814"/>
                    </a:lnTo>
                    <a:lnTo>
                      <a:pt x="30" y="797"/>
                    </a:lnTo>
                    <a:lnTo>
                      <a:pt x="37" y="780"/>
                    </a:lnTo>
                    <a:lnTo>
                      <a:pt x="45" y="763"/>
                    </a:lnTo>
                    <a:lnTo>
                      <a:pt x="55" y="747"/>
                    </a:lnTo>
                    <a:lnTo>
                      <a:pt x="64" y="729"/>
                    </a:lnTo>
                    <a:close/>
                  </a:path>
                </a:pathLst>
              </a:custGeom>
              <a:solidFill>
                <a:srgbClr val="FFFEF1"/>
              </a:solidFill>
              <a:ln w="9525">
                <a:noFill/>
                <a:round/>
                <a:headEnd/>
                <a:tailEnd/>
              </a:ln>
            </p:spPr>
            <p:txBody>
              <a:bodyPr/>
              <a:lstStyle/>
              <a:p>
                <a:endParaRPr lang="en-US"/>
              </a:p>
            </p:txBody>
          </p:sp>
          <p:sp>
            <p:nvSpPr>
              <p:cNvPr id="1653" name="Freeform 202"/>
              <p:cNvSpPr>
                <a:spLocks/>
              </p:cNvSpPr>
              <p:nvPr/>
            </p:nvSpPr>
            <p:spPr bwMode="auto">
              <a:xfrm>
                <a:off x="1699" y="1824"/>
                <a:ext cx="254" cy="206"/>
              </a:xfrm>
              <a:custGeom>
                <a:avLst/>
                <a:gdLst>
                  <a:gd name="T0" fmla="*/ 81 w 1270"/>
                  <a:gd name="T1" fmla="*/ 700 h 1029"/>
                  <a:gd name="T2" fmla="*/ 127 w 1270"/>
                  <a:gd name="T3" fmla="*/ 627 h 1029"/>
                  <a:gd name="T4" fmla="*/ 191 w 1270"/>
                  <a:gd name="T5" fmla="*/ 537 h 1029"/>
                  <a:gd name="T6" fmla="*/ 250 w 1270"/>
                  <a:gd name="T7" fmla="*/ 463 h 1029"/>
                  <a:gd name="T8" fmla="*/ 294 w 1270"/>
                  <a:gd name="T9" fmla="*/ 412 h 1029"/>
                  <a:gd name="T10" fmla="*/ 342 w 1270"/>
                  <a:gd name="T11" fmla="*/ 361 h 1029"/>
                  <a:gd name="T12" fmla="*/ 394 w 1270"/>
                  <a:gd name="T13" fmla="*/ 311 h 1029"/>
                  <a:gd name="T14" fmla="*/ 450 w 1270"/>
                  <a:gd name="T15" fmla="*/ 261 h 1029"/>
                  <a:gd name="T16" fmla="*/ 510 w 1270"/>
                  <a:gd name="T17" fmla="*/ 214 h 1029"/>
                  <a:gd name="T18" fmla="*/ 575 w 1270"/>
                  <a:gd name="T19" fmla="*/ 169 h 1029"/>
                  <a:gd name="T20" fmla="*/ 643 w 1270"/>
                  <a:gd name="T21" fmla="*/ 129 h 1029"/>
                  <a:gd name="T22" fmla="*/ 715 w 1270"/>
                  <a:gd name="T23" fmla="*/ 93 h 1029"/>
                  <a:gd name="T24" fmla="*/ 791 w 1270"/>
                  <a:gd name="T25" fmla="*/ 61 h 1029"/>
                  <a:gd name="T26" fmla="*/ 870 w 1270"/>
                  <a:gd name="T27" fmla="*/ 36 h 1029"/>
                  <a:gd name="T28" fmla="*/ 940 w 1270"/>
                  <a:gd name="T29" fmla="*/ 19 h 1029"/>
                  <a:gd name="T30" fmla="*/ 1002 w 1270"/>
                  <a:gd name="T31" fmla="*/ 8 h 1029"/>
                  <a:gd name="T32" fmla="*/ 1054 w 1270"/>
                  <a:gd name="T33" fmla="*/ 2 h 1029"/>
                  <a:gd name="T34" fmla="*/ 1101 w 1270"/>
                  <a:gd name="T35" fmla="*/ 0 h 1029"/>
                  <a:gd name="T36" fmla="*/ 1139 w 1270"/>
                  <a:gd name="T37" fmla="*/ 4 h 1029"/>
                  <a:gd name="T38" fmla="*/ 1170 w 1270"/>
                  <a:gd name="T39" fmla="*/ 10 h 1029"/>
                  <a:gd name="T40" fmla="*/ 1197 w 1270"/>
                  <a:gd name="T41" fmla="*/ 20 h 1029"/>
                  <a:gd name="T42" fmla="*/ 1217 w 1270"/>
                  <a:gd name="T43" fmla="*/ 31 h 1029"/>
                  <a:gd name="T44" fmla="*/ 1233 w 1270"/>
                  <a:gd name="T45" fmla="*/ 45 h 1029"/>
                  <a:gd name="T46" fmla="*/ 1245 w 1270"/>
                  <a:gd name="T47" fmla="*/ 60 h 1029"/>
                  <a:gd name="T48" fmla="*/ 1254 w 1270"/>
                  <a:gd name="T49" fmla="*/ 76 h 1029"/>
                  <a:gd name="T50" fmla="*/ 1263 w 1270"/>
                  <a:gd name="T51" fmla="*/ 99 h 1029"/>
                  <a:gd name="T52" fmla="*/ 1268 w 1270"/>
                  <a:gd name="T53" fmla="*/ 126 h 1029"/>
                  <a:gd name="T54" fmla="*/ 1270 w 1270"/>
                  <a:gd name="T55" fmla="*/ 143 h 1029"/>
                  <a:gd name="T56" fmla="*/ 1266 w 1270"/>
                  <a:gd name="T57" fmla="*/ 156 h 1029"/>
                  <a:gd name="T58" fmla="*/ 1256 w 1270"/>
                  <a:gd name="T59" fmla="*/ 182 h 1029"/>
                  <a:gd name="T60" fmla="*/ 1230 w 1270"/>
                  <a:gd name="T61" fmla="*/ 226 h 1029"/>
                  <a:gd name="T62" fmla="*/ 1192 w 1270"/>
                  <a:gd name="T63" fmla="*/ 277 h 1029"/>
                  <a:gd name="T64" fmla="*/ 1142 w 1270"/>
                  <a:gd name="T65" fmla="*/ 331 h 1029"/>
                  <a:gd name="T66" fmla="*/ 1082 w 1270"/>
                  <a:gd name="T67" fmla="*/ 383 h 1029"/>
                  <a:gd name="T68" fmla="*/ 1029 w 1270"/>
                  <a:gd name="T69" fmla="*/ 421 h 1029"/>
                  <a:gd name="T70" fmla="*/ 992 w 1270"/>
                  <a:gd name="T71" fmla="*/ 445 h 1029"/>
                  <a:gd name="T72" fmla="*/ 952 w 1270"/>
                  <a:gd name="T73" fmla="*/ 466 h 1029"/>
                  <a:gd name="T74" fmla="*/ 911 w 1270"/>
                  <a:gd name="T75" fmla="*/ 485 h 1029"/>
                  <a:gd name="T76" fmla="*/ 843 w 1270"/>
                  <a:gd name="T77" fmla="*/ 510 h 1029"/>
                  <a:gd name="T78" fmla="*/ 744 w 1270"/>
                  <a:gd name="T79" fmla="*/ 552 h 1029"/>
                  <a:gd name="T80" fmla="*/ 636 w 1270"/>
                  <a:gd name="T81" fmla="*/ 606 h 1029"/>
                  <a:gd name="T82" fmla="*/ 527 w 1270"/>
                  <a:gd name="T83" fmla="*/ 666 h 1029"/>
                  <a:gd name="T84" fmla="*/ 422 w 1270"/>
                  <a:gd name="T85" fmla="*/ 729 h 1029"/>
                  <a:gd name="T86" fmla="*/ 326 w 1270"/>
                  <a:gd name="T87" fmla="*/ 794 h 1029"/>
                  <a:gd name="T88" fmla="*/ 246 w 1270"/>
                  <a:gd name="T89" fmla="*/ 854 h 1029"/>
                  <a:gd name="T90" fmla="*/ 200 w 1270"/>
                  <a:gd name="T91" fmla="*/ 896 h 1029"/>
                  <a:gd name="T92" fmla="*/ 177 w 1270"/>
                  <a:gd name="T93" fmla="*/ 921 h 1029"/>
                  <a:gd name="T94" fmla="*/ 153 w 1270"/>
                  <a:gd name="T95" fmla="*/ 954 h 1029"/>
                  <a:gd name="T96" fmla="*/ 125 w 1270"/>
                  <a:gd name="T97" fmla="*/ 986 h 1029"/>
                  <a:gd name="T98" fmla="*/ 99 w 1270"/>
                  <a:gd name="T99" fmla="*/ 1010 h 1029"/>
                  <a:gd name="T100" fmla="*/ 74 w 1270"/>
                  <a:gd name="T101" fmla="*/ 1024 h 1029"/>
                  <a:gd name="T102" fmla="*/ 52 w 1270"/>
                  <a:gd name="T103" fmla="*/ 1029 h 1029"/>
                  <a:gd name="T104" fmla="*/ 34 w 1270"/>
                  <a:gd name="T105" fmla="*/ 1025 h 1029"/>
                  <a:gd name="T106" fmla="*/ 19 w 1270"/>
                  <a:gd name="T107" fmla="*/ 1013 h 1029"/>
                  <a:gd name="T108" fmla="*/ 9 w 1270"/>
                  <a:gd name="T109" fmla="*/ 994 h 1029"/>
                  <a:gd name="T110" fmla="*/ 2 w 1270"/>
                  <a:gd name="T111" fmla="*/ 969 h 1029"/>
                  <a:gd name="T112" fmla="*/ 0 w 1270"/>
                  <a:gd name="T113" fmla="*/ 940 h 1029"/>
                  <a:gd name="T114" fmla="*/ 1 w 1270"/>
                  <a:gd name="T115" fmla="*/ 910 h 1029"/>
                  <a:gd name="T116" fmla="*/ 5 w 1270"/>
                  <a:gd name="T117" fmla="*/ 879 h 1029"/>
                  <a:gd name="T118" fmla="*/ 12 w 1270"/>
                  <a:gd name="T119" fmla="*/ 847 h 1029"/>
                  <a:gd name="T120" fmla="*/ 24 w 1270"/>
                  <a:gd name="T121" fmla="*/ 814 h 1029"/>
                  <a:gd name="T122" fmla="*/ 37 w 1270"/>
                  <a:gd name="T123" fmla="*/ 780 h 1029"/>
                  <a:gd name="T124" fmla="*/ 55 w 1270"/>
                  <a:gd name="T125" fmla="*/ 747 h 10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0"/>
                  <a:gd name="T190" fmla="*/ 0 h 1029"/>
                  <a:gd name="T191" fmla="*/ 1270 w 1270"/>
                  <a:gd name="T192" fmla="*/ 1029 h 10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0" h="1029">
                    <a:moveTo>
                      <a:pt x="64" y="729"/>
                    </a:moveTo>
                    <a:lnTo>
                      <a:pt x="81" y="700"/>
                    </a:lnTo>
                    <a:lnTo>
                      <a:pt x="102" y="667"/>
                    </a:lnTo>
                    <a:lnTo>
                      <a:pt x="127" y="627"/>
                    </a:lnTo>
                    <a:lnTo>
                      <a:pt x="157" y="583"/>
                    </a:lnTo>
                    <a:lnTo>
                      <a:pt x="191" y="537"/>
                    </a:lnTo>
                    <a:lnTo>
                      <a:pt x="230" y="488"/>
                    </a:lnTo>
                    <a:lnTo>
                      <a:pt x="250" y="463"/>
                    </a:lnTo>
                    <a:lnTo>
                      <a:pt x="271" y="438"/>
                    </a:lnTo>
                    <a:lnTo>
                      <a:pt x="294" y="412"/>
                    </a:lnTo>
                    <a:lnTo>
                      <a:pt x="317" y="387"/>
                    </a:lnTo>
                    <a:lnTo>
                      <a:pt x="342" y="361"/>
                    </a:lnTo>
                    <a:lnTo>
                      <a:pt x="368" y="336"/>
                    </a:lnTo>
                    <a:lnTo>
                      <a:pt x="394" y="311"/>
                    </a:lnTo>
                    <a:lnTo>
                      <a:pt x="422" y="286"/>
                    </a:lnTo>
                    <a:lnTo>
                      <a:pt x="450" y="261"/>
                    </a:lnTo>
                    <a:lnTo>
                      <a:pt x="480" y="237"/>
                    </a:lnTo>
                    <a:lnTo>
                      <a:pt x="510" y="214"/>
                    </a:lnTo>
                    <a:lnTo>
                      <a:pt x="543" y="191"/>
                    </a:lnTo>
                    <a:lnTo>
                      <a:pt x="575" y="169"/>
                    </a:lnTo>
                    <a:lnTo>
                      <a:pt x="609" y="149"/>
                    </a:lnTo>
                    <a:lnTo>
                      <a:pt x="643" y="129"/>
                    </a:lnTo>
                    <a:lnTo>
                      <a:pt x="679" y="110"/>
                    </a:lnTo>
                    <a:lnTo>
                      <a:pt x="715" y="93"/>
                    </a:lnTo>
                    <a:lnTo>
                      <a:pt x="752" y="76"/>
                    </a:lnTo>
                    <a:lnTo>
                      <a:pt x="791" y="61"/>
                    </a:lnTo>
                    <a:lnTo>
                      <a:pt x="830" y="48"/>
                    </a:lnTo>
                    <a:lnTo>
                      <a:pt x="870" y="36"/>
                    </a:lnTo>
                    <a:lnTo>
                      <a:pt x="906" y="26"/>
                    </a:lnTo>
                    <a:lnTo>
                      <a:pt x="940" y="19"/>
                    </a:lnTo>
                    <a:lnTo>
                      <a:pt x="972" y="13"/>
                    </a:lnTo>
                    <a:lnTo>
                      <a:pt x="1002" y="8"/>
                    </a:lnTo>
                    <a:lnTo>
                      <a:pt x="1029" y="4"/>
                    </a:lnTo>
                    <a:lnTo>
                      <a:pt x="1054" y="2"/>
                    </a:lnTo>
                    <a:lnTo>
                      <a:pt x="1078" y="0"/>
                    </a:lnTo>
                    <a:lnTo>
                      <a:pt x="1101" y="0"/>
                    </a:lnTo>
                    <a:lnTo>
                      <a:pt x="1120" y="2"/>
                    </a:lnTo>
                    <a:lnTo>
                      <a:pt x="1139" y="4"/>
                    </a:lnTo>
                    <a:lnTo>
                      <a:pt x="1155" y="7"/>
                    </a:lnTo>
                    <a:lnTo>
                      <a:pt x="1170" y="10"/>
                    </a:lnTo>
                    <a:lnTo>
                      <a:pt x="1184" y="14"/>
                    </a:lnTo>
                    <a:lnTo>
                      <a:pt x="1197" y="20"/>
                    </a:lnTo>
                    <a:lnTo>
                      <a:pt x="1208" y="25"/>
                    </a:lnTo>
                    <a:lnTo>
                      <a:pt x="1217" y="31"/>
                    </a:lnTo>
                    <a:lnTo>
                      <a:pt x="1225" y="39"/>
                    </a:lnTo>
                    <a:lnTo>
                      <a:pt x="1233" y="45"/>
                    </a:lnTo>
                    <a:lnTo>
                      <a:pt x="1239" y="53"/>
                    </a:lnTo>
                    <a:lnTo>
                      <a:pt x="1245" y="60"/>
                    </a:lnTo>
                    <a:lnTo>
                      <a:pt x="1250" y="69"/>
                    </a:lnTo>
                    <a:lnTo>
                      <a:pt x="1254" y="76"/>
                    </a:lnTo>
                    <a:lnTo>
                      <a:pt x="1258" y="84"/>
                    </a:lnTo>
                    <a:lnTo>
                      <a:pt x="1263" y="99"/>
                    </a:lnTo>
                    <a:lnTo>
                      <a:pt x="1265" y="114"/>
                    </a:lnTo>
                    <a:lnTo>
                      <a:pt x="1268" y="126"/>
                    </a:lnTo>
                    <a:lnTo>
                      <a:pt x="1270" y="136"/>
                    </a:lnTo>
                    <a:lnTo>
                      <a:pt x="1270" y="143"/>
                    </a:lnTo>
                    <a:lnTo>
                      <a:pt x="1269" y="149"/>
                    </a:lnTo>
                    <a:lnTo>
                      <a:pt x="1266" y="156"/>
                    </a:lnTo>
                    <a:lnTo>
                      <a:pt x="1264" y="164"/>
                    </a:lnTo>
                    <a:lnTo>
                      <a:pt x="1256" y="182"/>
                    </a:lnTo>
                    <a:lnTo>
                      <a:pt x="1245" y="204"/>
                    </a:lnTo>
                    <a:lnTo>
                      <a:pt x="1230" y="226"/>
                    </a:lnTo>
                    <a:lnTo>
                      <a:pt x="1213" y="251"/>
                    </a:lnTo>
                    <a:lnTo>
                      <a:pt x="1192" y="277"/>
                    </a:lnTo>
                    <a:lnTo>
                      <a:pt x="1168" y="304"/>
                    </a:lnTo>
                    <a:lnTo>
                      <a:pt x="1142" y="331"/>
                    </a:lnTo>
                    <a:lnTo>
                      <a:pt x="1113" y="357"/>
                    </a:lnTo>
                    <a:lnTo>
                      <a:pt x="1082" y="383"/>
                    </a:lnTo>
                    <a:lnTo>
                      <a:pt x="1047" y="410"/>
                    </a:lnTo>
                    <a:lnTo>
                      <a:pt x="1029" y="421"/>
                    </a:lnTo>
                    <a:lnTo>
                      <a:pt x="1011" y="433"/>
                    </a:lnTo>
                    <a:lnTo>
                      <a:pt x="992" y="445"/>
                    </a:lnTo>
                    <a:lnTo>
                      <a:pt x="972" y="456"/>
                    </a:lnTo>
                    <a:lnTo>
                      <a:pt x="952" y="466"/>
                    </a:lnTo>
                    <a:lnTo>
                      <a:pt x="932" y="476"/>
                    </a:lnTo>
                    <a:lnTo>
                      <a:pt x="911" y="485"/>
                    </a:lnTo>
                    <a:lnTo>
                      <a:pt x="890" y="492"/>
                    </a:lnTo>
                    <a:lnTo>
                      <a:pt x="843" y="510"/>
                    </a:lnTo>
                    <a:lnTo>
                      <a:pt x="795" y="529"/>
                    </a:lnTo>
                    <a:lnTo>
                      <a:pt x="744" y="552"/>
                    </a:lnTo>
                    <a:lnTo>
                      <a:pt x="690" y="578"/>
                    </a:lnTo>
                    <a:lnTo>
                      <a:pt x="636" y="606"/>
                    </a:lnTo>
                    <a:lnTo>
                      <a:pt x="581" y="636"/>
                    </a:lnTo>
                    <a:lnTo>
                      <a:pt x="527" y="666"/>
                    </a:lnTo>
                    <a:lnTo>
                      <a:pt x="473" y="698"/>
                    </a:lnTo>
                    <a:lnTo>
                      <a:pt x="422" y="729"/>
                    </a:lnTo>
                    <a:lnTo>
                      <a:pt x="372" y="762"/>
                    </a:lnTo>
                    <a:lnTo>
                      <a:pt x="326" y="794"/>
                    </a:lnTo>
                    <a:lnTo>
                      <a:pt x="283" y="825"/>
                    </a:lnTo>
                    <a:lnTo>
                      <a:pt x="246" y="854"/>
                    </a:lnTo>
                    <a:lnTo>
                      <a:pt x="213" y="883"/>
                    </a:lnTo>
                    <a:lnTo>
                      <a:pt x="200" y="896"/>
                    </a:lnTo>
                    <a:lnTo>
                      <a:pt x="187" y="909"/>
                    </a:lnTo>
                    <a:lnTo>
                      <a:pt x="177" y="921"/>
                    </a:lnTo>
                    <a:lnTo>
                      <a:pt x="168" y="933"/>
                    </a:lnTo>
                    <a:lnTo>
                      <a:pt x="153" y="954"/>
                    </a:lnTo>
                    <a:lnTo>
                      <a:pt x="138" y="971"/>
                    </a:lnTo>
                    <a:lnTo>
                      <a:pt x="125" y="986"/>
                    </a:lnTo>
                    <a:lnTo>
                      <a:pt x="111" y="1000"/>
                    </a:lnTo>
                    <a:lnTo>
                      <a:pt x="99" y="1010"/>
                    </a:lnTo>
                    <a:lnTo>
                      <a:pt x="86" y="1019"/>
                    </a:lnTo>
                    <a:lnTo>
                      <a:pt x="74" y="1024"/>
                    </a:lnTo>
                    <a:lnTo>
                      <a:pt x="62" y="1027"/>
                    </a:lnTo>
                    <a:lnTo>
                      <a:pt x="52" y="1029"/>
                    </a:lnTo>
                    <a:lnTo>
                      <a:pt x="42" y="1027"/>
                    </a:lnTo>
                    <a:lnTo>
                      <a:pt x="34" y="1025"/>
                    </a:lnTo>
                    <a:lnTo>
                      <a:pt x="25" y="1020"/>
                    </a:lnTo>
                    <a:lnTo>
                      <a:pt x="19" y="1013"/>
                    </a:lnTo>
                    <a:lnTo>
                      <a:pt x="12" y="1004"/>
                    </a:lnTo>
                    <a:lnTo>
                      <a:pt x="9" y="994"/>
                    </a:lnTo>
                    <a:lnTo>
                      <a:pt x="5" y="981"/>
                    </a:lnTo>
                    <a:lnTo>
                      <a:pt x="2" y="969"/>
                    </a:lnTo>
                    <a:lnTo>
                      <a:pt x="1" y="955"/>
                    </a:lnTo>
                    <a:lnTo>
                      <a:pt x="0" y="940"/>
                    </a:lnTo>
                    <a:lnTo>
                      <a:pt x="0" y="925"/>
                    </a:lnTo>
                    <a:lnTo>
                      <a:pt x="1" y="910"/>
                    </a:lnTo>
                    <a:lnTo>
                      <a:pt x="2" y="895"/>
                    </a:lnTo>
                    <a:lnTo>
                      <a:pt x="5" y="879"/>
                    </a:lnTo>
                    <a:lnTo>
                      <a:pt x="9" y="863"/>
                    </a:lnTo>
                    <a:lnTo>
                      <a:pt x="12" y="847"/>
                    </a:lnTo>
                    <a:lnTo>
                      <a:pt x="17" y="830"/>
                    </a:lnTo>
                    <a:lnTo>
                      <a:pt x="24" y="814"/>
                    </a:lnTo>
                    <a:lnTo>
                      <a:pt x="30" y="797"/>
                    </a:lnTo>
                    <a:lnTo>
                      <a:pt x="37" y="780"/>
                    </a:lnTo>
                    <a:lnTo>
                      <a:pt x="45" y="763"/>
                    </a:lnTo>
                    <a:lnTo>
                      <a:pt x="55" y="747"/>
                    </a:lnTo>
                    <a:lnTo>
                      <a:pt x="64" y="729"/>
                    </a:lnTo>
                    <a:close/>
                  </a:path>
                </a:pathLst>
              </a:custGeom>
              <a:noFill/>
              <a:ln w="3175">
                <a:solidFill>
                  <a:srgbClr val="1F1A17"/>
                </a:solidFill>
                <a:round/>
                <a:headEnd/>
                <a:tailEnd/>
              </a:ln>
            </p:spPr>
            <p:txBody>
              <a:bodyPr/>
              <a:lstStyle/>
              <a:p>
                <a:endParaRPr lang="en-US"/>
              </a:p>
            </p:txBody>
          </p:sp>
          <p:sp>
            <p:nvSpPr>
              <p:cNvPr id="1654" name="Freeform 203"/>
              <p:cNvSpPr>
                <a:spLocks/>
              </p:cNvSpPr>
              <p:nvPr/>
            </p:nvSpPr>
            <p:spPr bwMode="auto">
              <a:xfrm>
                <a:off x="1704" y="1928"/>
                <a:ext cx="61" cy="90"/>
              </a:xfrm>
              <a:custGeom>
                <a:avLst/>
                <a:gdLst>
                  <a:gd name="T0" fmla="*/ 21 w 307"/>
                  <a:gd name="T1" fmla="*/ 450 h 450"/>
                  <a:gd name="T2" fmla="*/ 22 w 307"/>
                  <a:gd name="T3" fmla="*/ 444 h 450"/>
                  <a:gd name="T4" fmla="*/ 26 w 307"/>
                  <a:gd name="T5" fmla="*/ 427 h 450"/>
                  <a:gd name="T6" fmla="*/ 33 w 307"/>
                  <a:gd name="T7" fmla="*/ 398 h 450"/>
                  <a:gd name="T8" fmla="*/ 45 w 307"/>
                  <a:gd name="T9" fmla="*/ 363 h 450"/>
                  <a:gd name="T10" fmla="*/ 52 w 307"/>
                  <a:gd name="T11" fmla="*/ 342 h 450"/>
                  <a:gd name="T12" fmla="*/ 62 w 307"/>
                  <a:gd name="T13" fmla="*/ 321 h 450"/>
                  <a:gd name="T14" fmla="*/ 72 w 307"/>
                  <a:gd name="T15" fmla="*/ 298 h 450"/>
                  <a:gd name="T16" fmla="*/ 83 w 307"/>
                  <a:gd name="T17" fmla="*/ 273 h 450"/>
                  <a:gd name="T18" fmla="*/ 96 w 307"/>
                  <a:gd name="T19" fmla="*/ 249 h 450"/>
                  <a:gd name="T20" fmla="*/ 111 w 307"/>
                  <a:gd name="T21" fmla="*/ 224 h 450"/>
                  <a:gd name="T22" fmla="*/ 126 w 307"/>
                  <a:gd name="T23" fmla="*/ 199 h 450"/>
                  <a:gd name="T24" fmla="*/ 144 w 307"/>
                  <a:gd name="T25" fmla="*/ 174 h 450"/>
                  <a:gd name="T26" fmla="*/ 162 w 307"/>
                  <a:gd name="T27" fmla="*/ 151 h 450"/>
                  <a:gd name="T28" fmla="*/ 181 w 307"/>
                  <a:gd name="T29" fmla="*/ 128 h 450"/>
                  <a:gd name="T30" fmla="*/ 198 w 307"/>
                  <a:gd name="T31" fmla="*/ 107 h 450"/>
                  <a:gd name="T32" fmla="*/ 217 w 307"/>
                  <a:gd name="T33" fmla="*/ 87 h 450"/>
                  <a:gd name="T34" fmla="*/ 249 w 307"/>
                  <a:gd name="T35" fmla="*/ 53 h 450"/>
                  <a:gd name="T36" fmla="*/ 278 w 307"/>
                  <a:gd name="T37" fmla="*/ 26 h 450"/>
                  <a:gd name="T38" fmla="*/ 298 w 307"/>
                  <a:gd name="T39" fmla="*/ 8 h 450"/>
                  <a:gd name="T40" fmla="*/ 307 w 307"/>
                  <a:gd name="T41" fmla="*/ 0 h 450"/>
                  <a:gd name="T42" fmla="*/ 303 w 307"/>
                  <a:gd name="T43" fmla="*/ 2 h 450"/>
                  <a:gd name="T44" fmla="*/ 283 w 307"/>
                  <a:gd name="T45" fmla="*/ 16 h 450"/>
                  <a:gd name="T46" fmla="*/ 268 w 307"/>
                  <a:gd name="T47" fmla="*/ 27 h 450"/>
                  <a:gd name="T48" fmla="*/ 253 w 307"/>
                  <a:gd name="T49" fmla="*/ 38 h 450"/>
                  <a:gd name="T50" fmla="*/ 239 w 307"/>
                  <a:gd name="T51" fmla="*/ 51 h 450"/>
                  <a:gd name="T52" fmla="*/ 226 w 307"/>
                  <a:gd name="T53" fmla="*/ 63 h 450"/>
                  <a:gd name="T54" fmla="*/ 198 w 307"/>
                  <a:gd name="T55" fmla="*/ 92 h 450"/>
                  <a:gd name="T56" fmla="*/ 172 w 307"/>
                  <a:gd name="T57" fmla="*/ 121 h 450"/>
                  <a:gd name="T58" fmla="*/ 148 w 307"/>
                  <a:gd name="T59" fmla="*/ 150 h 450"/>
                  <a:gd name="T60" fmla="*/ 126 w 307"/>
                  <a:gd name="T61" fmla="*/ 178 h 450"/>
                  <a:gd name="T62" fmla="*/ 104 w 307"/>
                  <a:gd name="T63" fmla="*/ 204 h 450"/>
                  <a:gd name="T64" fmla="*/ 84 w 307"/>
                  <a:gd name="T65" fmla="*/ 228 h 450"/>
                  <a:gd name="T66" fmla="*/ 66 w 307"/>
                  <a:gd name="T67" fmla="*/ 251 h 450"/>
                  <a:gd name="T68" fmla="*/ 50 w 307"/>
                  <a:gd name="T69" fmla="*/ 271 h 450"/>
                  <a:gd name="T70" fmla="*/ 36 w 307"/>
                  <a:gd name="T71" fmla="*/ 289 h 450"/>
                  <a:gd name="T72" fmla="*/ 25 w 307"/>
                  <a:gd name="T73" fmla="*/ 306 h 450"/>
                  <a:gd name="T74" fmla="*/ 11 w 307"/>
                  <a:gd name="T75" fmla="*/ 328 h 450"/>
                  <a:gd name="T76" fmla="*/ 6 w 307"/>
                  <a:gd name="T77" fmla="*/ 337 h 450"/>
                  <a:gd name="T78" fmla="*/ 3 w 307"/>
                  <a:gd name="T79" fmla="*/ 352 h 450"/>
                  <a:gd name="T80" fmla="*/ 0 w 307"/>
                  <a:gd name="T81" fmla="*/ 387 h 450"/>
                  <a:gd name="T82" fmla="*/ 0 w 307"/>
                  <a:gd name="T83" fmla="*/ 397 h 450"/>
                  <a:gd name="T84" fmla="*/ 1 w 307"/>
                  <a:gd name="T85" fmla="*/ 407 h 450"/>
                  <a:gd name="T86" fmla="*/ 2 w 307"/>
                  <a:gd name="T87" fmla="*/ 415 h 450"/>
                  <a:gd name="T88" fmla="*/ 3 w 307"/>
                  <a:gd name="T89" fmla="*/ 425 h 450"/>
                  <a:gd name="T90" fmla="*/ 6 w 307"/>
                  <a:gd name="T91" fmla="*/ 433 h 450"/>
                  <a:gd name="T92" fmla="*/ 10 w 307"/>
                  <a:gd name="T93" fmla="*/ 440 h 450"/>
                  <a:gd name="T94" fmla="*/ 15 w 307"/>
                  <a:gd name="T95" fmla="*/ 447 h 450"/>
                  <a:gd name="T96" fmla="*/ 21 w 307"/>
                  <a:gd name="T97" fmla="*/ 450 h 4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7"/>
                  <a:gd name="T148" fmla="*/ 0 h 450"/>
                  <a:gd name="T149" fmla="*/ 307 w 307"/>
                  <a:gd name="T150" fmla="*/ 450 h 4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7" h="450">
                    <a:moveTo>
                      <a:pt x="21" y="450"/>
                    </a:moveTo>
                    <a:lnTo>
                      <a:pt x="22" y="444"/>
                    </a:lnTo>
                    <a:lnTo>
                      <a:pt x="26" y="427"/>
                    </a:lnTo>
                    <a:lnTo>
                      <a:pt x="33" y="398"/>
                    </a:lnTo>
                    <a:lnTo>
                      <a:pt x="45" y="363"/>
                    </a:lnTo>
                    <a:lnTo>
                      <a:pt x="52" y="342"/>
                    </a:lnTo>
                    <a:lnTo>
                      <a:pt x="62" y="321"/>
                    </a:lnTo>
                    <a:lnTo>
                      <a:pt x="72" y="298"/>
                    </a:lnTo>
                    <a:lnTo>
                      <a:pt x="83" y="273"/>
                    </a:lnTo>
                    <a:lnTo>
                      <a:pt x="96" y="249"/>
                    </a:lnTo>
                    <a:lnTo>
                      <a:pt x="111" y="224"/>
                    </a:lnTo>
                    <a:lnTo>
                      <a:pt x="126" y="199"/>
                    </a:lnTo>
                    <a:lnTo>
                      <a:pt x="144" y="174"/>
                    </a:lnTo>
                    <a:lnTo>
                      <a:pt x="162" y="151"/>
                    </a:lnTo>
                    <a:lnTo>
                      <a:pt x="181" y="128"/>
                    </a:lnTo>
                    <a:lnTo>
                      <a:pt x="198" y="107"/>
                    </a:lnTo>
                    <a:lnTo>
                      <a:pt x="217" y="87"/>
                    </a:lnTo>
                    <a:lnTo>
                      <a:pt x="249" y="53"/>
                    </a:lnTo>
                    <a:lnTo>
                      <a:pt x="278" y="26"/>
                    </a:lnTo>
                    <a:lnTo>
                      <a:pt x="298" y="8"/>
                    </a:lnTo>
                    <a:lnTo>
                      <a:pt x="307" y="0"/>
                    </a:lnTo>
                    <a:lnTo>
                      <a:pt x="303" y="2"/>
                    </a:lnTo>
                    <a:lnTo>
                      <a:pt x="283" y="16"/>
                    </a:lnTo>
                    <a:lnTo>
                      <a:pt x="268" y="27"/>
                    </a:lnTo>
                    <a:lnTo>
                      <a:pt x="253" y="38"/>
                    </a:lnTo>
                    <a:lnTo>
                      <a:pt x="239" y="51"/>
                    </a:lnTo>
                    <a:lnTo>
                      <a:pt x="226" y="63"/>
                    </a:lnTo>
                    <a:lnTo>
                      <a:pt x="198" y="92"/>
                    </a:lnTo>
                    <a:lnTo>
                      <a:pt x="172" y="121"/>
                    </a:lnTo>
                    <a:lnTo>
                      <a:pt x="148" y="150"/>
                    </a:lnTo>
                    <a:lnTo>
                      <a:pt x="126" y="178"/>
                    </a:lnTo>
                    <a:lnTo>
                      <a:pt x="104" y="204"/>
                    </a:lnTo>
                    <a:lnTo>
                      <a:pt x="84" y="228"/>
                    </a:lnTo>
                    <a:lnTo>
                      <a:pt x="66" y="251"/>
                    </a:lnTo>
                    <a:lnTo>
                      <a:pt x="50" y="271"/>
                    </a:lnTo>
                    <a:lnTo>
                      <a:pt x="36" y="289"/>
                    </a:lnTo>
                    <a:lnTo>
                      <a:pt x="25" y="306"/>
                    </a:lnTo>
                    <a:lnTo>
                      <a:pt x="11" y="328"/>
                    </a:lnTo>
                    <a:lnTo>
                      <a:pt x="6" y="337"/>
                    </a:lnTo>
                    <a:lnTo>
                      <a:pt x="3" y="352"/>
                    </a:lnTo>
                    <a:lnTo>
                      <a:pt x="0" y="387"/>
                    </a:lnTo>
                    <a:lnTo>
                      <a:pt x="0" y="397"/>
                    </a:lnTo>
                    <a:lnTo>
                      <a:pt x="1" y="407"/>
                    </a:lnTo>
                    <a:lnTo>
                      <a:pt x="2" y="415"/>
                    </a:lnTo>
                    <a:lnTo>
                      <a:pt x="3" y="425"/>
                    </a:lnTo>
                    <a:lnTo>
                      <a:pt x="6" y="433"/>
                    </a:lnTo>
                    <a:lnTo>
                      <a:pt x="10" y="440"/>
                    </a:lnTo>
                    <a:lnTo>
                      <a:pt x="15" y="447"/>
                    </a:lnTo>
                    <a:lnTo>
                      <a:pt x="21" y="450"/>
                    </a:lnTo>
                    <a:close/>
                  </a:path>
                </a:pathLst>
              </a:custGeom>
              <a:solidFill>
                <a:srgbClr val="DFDDC9"/>
              </a:solidFill>
              <a:ln w="9525">
                <a:noFill/>
                <a:round/>
                <a:headEnd/>
                <a:tailEnd/>
              </a:ln>
            </p:spPr>
            <p:txBody>
              <a:bodyPr/>
              <a:lstStyle/>
              <a:p>
                <a:endParaRPr lang="en-US"/>
              </a:p>
            </p:txBody>
          </p:sp>
          <p:sp>
            <p:nvSpPr>
              <p:cNvPr id="1655" name="Freeform 204"/>
              <p:cNvSpPr>
                <a:spLocks/>
              </p:cNvSpPr>
              <p:nvPr/>
            </p:nvSpPr>
            <p:spPr bwMode="auto">
              <a:xfrm>
                <a:off x="1699" y="1979"/>
                <a:ext cx="282" cy="95"/>
              </a:xfrm>
              <a:custGeom>
                <a:avLst/>
                <a:gdLst>
                  <a:gd name="T0" fmla="*/ 175 w 1414"/>
                  <a:gd name="T1" fmla="*/ 193 h 476"/>
                  <a:gd name="T2" fmla="*/ 259 w 1414"/>
                  <a:gd name="T3" fmla="*/ 162 h 476"/>
                  <a:gd name="T4" fmla="*/ 361 w 1414"/>
                  <a:gd name="T5" fmla="*/ 127 h 476"/>
                  <a:gd name="T6" fmla="*/ 478 w 1414"/>
                  <a:gd name="T7" fmla="*/ 89 h 476"/>
                  <a:gd name="T8" fmla="*/ 606 w 1414"/>
                  <a:gd name="T9" fmla="*/ 56 h 476"/>
                  <a:gd name="T10" fmla="*/ 739 w 1414"/>
                  <a:gd name="T11" fmla="*/ 26 h 476"/>
                  <a:gd name="T12" fmla="*/ 840 w 1414"/>
                  <a:gd name="T13" fmla="*/ 11 h 476"/>
                  <a:gd name="T14" fmla="*/ 908 w 1414"/>
                  <a:gd name="T15" fmla="*/ 3 h 476"/>
                  <a:gd name="T16" fmla="*/ 974 w 1414"/>
                  <a:gd name="T17" fmla="*/ 0 h 476"/>
                  <a:gd name="T18" fmla="*/ 1039 w 1414"/>
                  <a:gd name="T19" fmla="*/ 1 h 476"/>
                  <a:gd name="T20" fmla="*/ 1100 w 1414"/>
                  <a:gd name="T21" fmla="*/ 5 h 476"/>
                  <a:gd name="T22" fmla="*/ 1156 w 1414"/>
                  <a:gd name="T23" fmla="*/ 12 h 476"/>
                  <a:gd name="T24" fmla="*/ 1203 w 1414"/>
                  <a:gd name="T25" fmla="*/ 22 h 476"/>
                  <a:gd name="T26" fmla="*/ 1246 w 1414"/>
                  <a:gd name="T27" fmla="*/ 35 h 476"/>
                  <a:gd name="T28" fmla="*/ 1283 w 1414"/>
                  <a:gd name="T29" fmla="*/ 50 h 476"/>
                  <a:gd name="T30" fmla="*/ 1313 w 1414"/>
                  <a:gd name="T31" fmla="*/ 66 h 476"/>
                  <a:gd name="T32" fmla="*/ 1339 w 1414"/>
                  <a:gd name="T33" fmla="*/ 83 h 476"/>
                  <a:gd name="T34" fmla="*/ 1362 w 1414"/>
                  <a:gd name="T35" fmla="*/ 102 h 476"/>
                  <a:gd name="T36" fmla="*/ 1378 w 1414"/>
                  <a:gd name="T37" fmla="*/ 122 h 476"/>
                  <a:gd name="T38" fmla="*/ 1392 w 1414"/>
                  <a:gd name="T39" fmla="*/ 142 h 476"/>
                  <a:gd name="T40" fmla="*/ 1402 w 1414"/>
                  <a:gd name="T41" fmla="*/ 162 h 476"/>
                  <a:gd name="T42" fmla="*/ 1408 w 1414"/>
                  <a:gd name="T43" fmla="*/ 183 h 476"/>
                  <a:gd name="T44" fmla="*/ 1413 w 1414"/>
                  <a:gd name="T45" fmla="*/ 213 h 476"/>
                  <a:gd name="T46" fmla="*/ 1413 w 1414"/>
                  <a:gd name="T47" fmla="*/ 252 h 476"/>
                  <a:gd name="T48" fmla="*/ 1409 w 1414"/>
                  <a:gd name="T49" fmla="*/ 277 h 476"/>
                  <a:gd name="T50" fmla="*/ 1400 w 1414"/>
                  <a:gd name="T51" fmla="*/ 293 h 476"/>
                  <a:gd name="T52" fmla="*/ 1388 w 1414"/>
                  <a:gd name="T53" fmla="*/ 308 h 476"/>
                  <a:gd name="T54" fmla="*/ 1371 w 1414"/>
                  <a:gd name="T55" fmla="*/ 322 h 476"/>
                  <a:gd name="T56" fmla="*/ 1339 w 1414"/>
                  <a:gd name="T57" fmla="*/ 340 h 476"/>
                  <a:gd name="T58" fmla="*/ 1286 w 1414"/>
                  <a:gd name="T59" fmla="*/ 362 h 476"/>
                  <a:gd name="T60" fmla="*/ 1223 w 1414"/>
                  <a:gd name="T61" fmla="*/ 380 h 476"/>
                  <a:gd name="T62" fmla="*/ 1153 w 1414"/>
                  <a:gd name="T63" fmla="*/ 397 h 476"/>
                  <a:gd name="T64" fmla="*/ 1079 w 1414"/>
                  <a:gd name="T65" fmla="*/ 409 h 476"/>
                  <a:gd name="T66" fmla="*/ 1004 w 1414"/>
                  <a:gd name="T67" fmla="*/ 418 h 476"/>
                  <a:gd name="T68" fmla="*/ 929 w 1414"/>
                  <a:gd name="T69" fmla="*/ 425 h 476"/>
                  <a:gd name="T70" fmla="*/ 844 w 1414"/>
                  <a:gd name="T71" fmla="*/ 428 h 476"/>
                  <a:gd name="T72" fmla="*/ 703 w 1414"/>
                  <a:gd name="T73" fmla="*/ 428 h 476"/>
                  <a:gd name="T74" fmla="*/ 506 w 1414"/>
                  <a:gd name="T75" fmla="*/ 428 h 476"/>
                  <a:gd name="T76" fmla="*/ 367 w 1414"/>
                  <a:gd name="T77" fmla="*/ 433 h 476"/>
                  <a:gd name="T78" fmla="*/ 286 w 1414"/>
                  <a:gd name="T79" fmla="*/ 441 h 476"/>
                  <a:gd name="T80" fmla="*/ 243 w 1414"/>
                  <a:gd name="T81" fmla="*/ 449 h 476"/>
                  <a:gd name="T82" fmla="*/ 195 w 1414"/>
                  <a:gd name="T83" fmla="*/ 460 h 476"/>
                  <a:gd name="T84" fmla="*/ 124 w 1414"/>
                  <a:gd name="T85" fmla="*/ 473 h 476"/>
                  <a:gd name="T86" fmla="*/ 74 w 1414"/>
                  <a:gd name="T87" fmla="*/ 476 h 476"/>
                  <a:gd name="T88" fmla="*/ 48 w 1414"/>
                  <a:gd name="T89" fmla="*/ 475 h 476"/>
                  <a:gd name="T90" fmla="*/ 33 w 1414"/>
                  <a:gd name="T91" fmla="*/ 469 h 476"/>
                  <a:gd name="T92" fmla="*/ 25 w 1414"/>
                  <a:gd name="T93" fmla="*/ 463 h 476"/>
                  <a:gd name="T94" fmla="*/ 14 w 1414"/>
                  <a:gd name="T95" fmla="*/ 445 h 476"/>
                  <a:gd name="T96" fmla="*/ 4 w 1414"/>
                  <a:gd name="T97" fmla="*/ 415 h 476"/>
                  <a:gd name="T98" fmla="*/ 0 w 1414"/>
                  <a:gd name="T99" fmla="*/ 378 h 476"/>
                  <a:gd name="T100" fmla="*/ 4 w 1414"/>
                  <a:gd name="T101" fmla="*/ 347 h 476"/>
                  <a:gd name="T102" fmla="*/ 10 w 1414"/>
                  <a:gd name="T103" fmla="*/ 325 h 476"/>
                  <a:gd name="T104" fmla="*/ 19 w 1414"/>
                  <a:gd name="T105" fmla="*/ 304 h 476"/>
                  <a:gd name="T106" fmla="*/ 32 w 1414"/>
                  <a:gd name="T107" fmla="*/ 283 h 476"/>
                  <a:gd name="T108" fmla="*/ 48 w 1414"/>
                  <a:gd name="T109" fmla="*/ 263 h 476"/>
                  <a:gd name="T110" fmla="*/ 69 w 1414"/>
                  <a:gd name="T111" fmla="*/ 244 h 476"/>
                  <a:gd name="T112" fmla="*/ 94 w 1414"/>
                  <a:gd name="T113" fmla="*/ 227 h 476"/>
                  <a:gd name="T114" fmla="*/ 124 w 1414"/>
                  <a:gd name="T115" fmla="*/ 212 h 4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4"/>
                  <a:gd name="T175" fmla="*/ 0 h 476"/>
                  <a:gd name="T176" fmla="*/ 1414 w 1414"/>
                  <a:gd name="T177" fmla="*/ 476 h 4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4" h="476">
                    <a:moveTo>
                      <a:pt x="141" y="204"/>
                    </a:moveTo>
                    <a:lnTo>
                      <a:pt x="175" y="193"/>
                    </a:lnTo>
                    <a:lnTo>
                      <a:pt x="214" y="178"/>
                    </a:lnTo>
                    <a:lnTo>
                      <a:pt x="259" y="162"/>
                    </a:lnTo>
                    <a:lnTo>
                      <a:pt x="307" y="144"/>
                    </a:lnTo>
                    <a:lnTo>
                      <a:pt x="361" y="127"/>
                    </a:lnTo>
                    <a:lnTo>
                      <a:pt x="418" y="108"/>
                    </a:lnTo>
                    <a:lnTo>
                      <a:pt x="478" y="89"/>
                    </a:lnTo>
                    <a:lnTo>
                      <a:pt x="541" y="72"/>
                    </a:lnTo>
                    <a:lnTo>
                      <a:pt x="606" y="56"/>
                    </a:lnTo>
                    <a:lnTo>
                      <a:pt x="672" y="40"/>
                    </a:lnTo>
                    <a:lnTo>
                      <a:pt x="739" y="26"/>
                    </a:lnTo>
                    <a:lnTo>
                      <a:pt x="807" y="15"/>
                    </a:lnTo>
                    <a:lnTo>
                      <a:pt x="840" y="11"/>
                    </a:lnTo>
                    <a:lnTo>
                      <a:pt x="874" y="7"/>
                    </a:lnTo>
                    <a:lnTo>
                      <a:pt x="908" y="3"/>
                    </a:lnTo>
                    <a:lnTo>
                      <a:pt x="940" y="1"/>
                    </a:lnTo>
                    <a:lnTo>
                      <a:pt x="974" y="0"/>
                    </a:lnTo>
                    <a:lnTo>
                      <a:pt x="1006" y="0"/>
                    </a:lnTo>
                    <a:lnTo>
                      <a:pt x="1039" y="1"/>
                    </a:lnTo>
                    <a:lnTo>
                      <a:pt x="1070" y="2"/>
                    </a:lnTo>
                    <a:lnTo>
                      <a:pt x="1100" y="5"/>
                    </a:lnTo>
                    <a:lnTo>
                      <a:pt x="1128" y="8"/>
                    </a:lnTo>
                    <a:lnTo>
                      <a:pt x="1156" y="12"/>
                    </a:lnTo>
                    <a:lnTo>
                      <a:pt x="1181" y="17"/>
                    </a:lnTo>
                    <a:lnTo>
                      <a:pt x="1203" y="22"/>
                    </a:lnTo>
                    <a:lnTo>
                      <a:pt x="1226" y="28"/>
                    </a:lnTo>
                    <a:lnTo>
                      <a:pt x="1246" y="35"/>
                    </a:lnTo>
                    <a:lnTo>
                      <a:pt x="1266" y="42"/>
                    </a:lnTo>
                    <a:lnTo>
                      <a:pt x="1283" y="50"/>
                    </a:lnTo>
                    <a:lnTo>
                      <a:pt x="1299" y="57"/>
                    </a:lnTo>
                    <a:lnTo>
                      <a:pt x="1313" y="66"/>
                    </a:lnTo>
                    <a:lnTo>
                      <a:pt x="1327" y="75"/>
                    </a:lnTo>
                    <a:lnTo>
                      <a:pt x="1339" y="83"/>
                    </a:lnTo>
                    <a:lnTo>
                      <a:pt x="1351" y="92"/>
                    </a:lnTo>
                    <a:lnTo>
                      <a:pt x="1362" y="102"/>
                    </a:lnTo>
                    <a:lnTo>
                      <a:pt x="1371" y="112"/>
                    </a:lnTo>
                    <a:lnTo>
                      <a:pt x="1378" y="122"/>
                    </a:lnTo>
                    <a:lnTo>
                      <a:pt x="1386" y="132"/>
                    </a:lnTo>
                    <a:lnTo>
                      <a:pt x="1392" y="142"/>
                    </a:lnTo>
                    <a:lnTo>
                      <a:pt x="1397" y="152"/>
                    </a:lnTo>
                    <a:lnTo>
                      <a:pt x="1402" y="162"/>
                    </a:lnTo>
                    <a:lnTo>
                      <a:pt x="1405" y="173"/>
                    </a:lnTo>
                    <a:lnTo>
                      <a:pt x="1408" y="183"/>
                    </a:lnTo>
                    <a:lnTo>
                      <a:pt x="1410" y="193"/>
                    </a:lnTo>
                    <a:lnTo>
                      <a:pt x="1413" y="213"/>
                    </a:lnTo>
                    <a:lnTo>
                      <a:pt x="1414" y="233"/>
                    </a:lnTo>
                    <a:lnTo>
                      <a:pt x="1413" y="252"/>
                    </a:lnTo>
                    <a:lnTo>
                      <a:pt x="1410" y="269"/>
                    </a:lnTo>
                    <a:lnTo>
                      <a:pt x="1409" y="277"/>
                    </a:lnTo>
                    <a:lnTo>
                      <a:pt x="1405" y="285"/>
                    </a:lnTo>
                    <a:lnTo>
                      <a:pt x="1400" y="293"/>
                    </a:lnTo>
                    <a:lnTo>
                      <a:pt x="1394" y="300"/>
                    </a:lnTo>
                    <a:lnTo>
                      <a:pt x="1388" y="308"/>
                    </a:lnTo>
                    <a:lnTo>
                      <a:pt x="1379" y="314"/>
                    </a:lnTo>
                    <a:lnTo>
                      <a:pt x="1371" y="322"/>
                    </a:lnTo>
                    <a:lnTo>
                      <a:pt x="1361" y="328"/>
                    </a:lnTo>
                    <a:lnTo>
                      <a:pt x="1339" y="340"/>
                    </a:lnTo>
                    <a:lnTo>
                      <a:pt x="1314" y="352"/>
                    </a:lnTo>
                    <a:lnTo>
                      <a:pt x="1286" y="362"/>
                    </a:lnTo>
                    <a:lnTo>
                      <a:pt x="1256" y="372"/>
                    </a:lnTo>
                    <a:lnTo>
                      <a:pt x="1223" y="380"/>
                    </a:lnTo>
                    <a:lnTo>
                      <a:pt x="1188" y="389"/>
                    </a:lnTo>
                    <a:lnTo>
                      <a:pt x="1153" y="397"/>
                    </a:lnTo>
                    <a:lnTo>
                      <a:pt x="1116" y="403"/>
                    </a:lnTo>
                    <a:lnTo>
                      <a:pt x="1079" y="409"/>
                    </a:lnTo>
                    <a:lnTo>
                      <a:pt x="1041" y="414"/>
                    </a:lnTo>
                    <a:lnTo>
                      <a:pt x="1004" y="418"/>
                    </a:lnTo>
                    <a:lnTo>
                      <a:pt x="966" y="423"/>
                    </a:lnTo>
                    <a:lnTo>
                      <a:pt x="929" y="425"/>
                    </a:lnTo>
                    <a:lnTo>
                      <a:pt x="888" y="426"/>
                    </a:lnTo>
                    <a:lnTo>
                      <a:pt x="844" y="428"/>
                    </a:lnTo>
                    <a:lnTo>
                      <a:pt x="799" y="428"/>
                    </a:lnTo>
                    <a:lnTo>
                      <a:pt x="703" y="428"/>
                    </a:lnTo>
                    <a:lnTo>
                      <a:pt x="604" y="428"/>
                    </a:lnTo>
                    <a:lnTo>
                      <a:pt x="506" y="428"/>
                    </a:lnTo>
                    <a:lnTo>
                      <a:pt x="412" y="430"/>
                    </a:lnTo>
                    <a:lnTo>
                      <a:pt x="367" y="433"/>
                    </a:lnTo>
                    <a:lnTo>
                      <a:pt x="325" y="436"/>
                    </a:lnTo>
                    <a:lnTo>
                      <a:pt x="286" y="441"/>
                    </a:lnTo>
                    <a:lnTo>
                      <a:pt x="250" y="446"/>
                    </a:lnTo>
                    <a:lnTo>
                      <a:pt x="243" y="449"/>
                    </a:lnTo>
                    <a:lnTo>
                      <a:pt x="223" y="454"/>
                    </a:lnTo>
                    <a:lnTo>
                      <a:pt x="195" y="460"/>
                    </a:lnTo>
                    <a:lnTo>
                      <a:pt x="160" y="466"/>
                    </a:lnTo>
                    <a:lnTo>
                      <a:pt x="124" y="473"/>
                    </a:lnTo>
                    <a:lnTo>
                      <a:pt x="89" y="476"/>
                    </a:lnTo>
                    <a:lnTo>
                      <a:pt x="74" y="476"/>
                    </a:lnTo>
                    <a:lnTo>
                      <a:pt x="59" y="476"/>
                    </a:lnTo>
                    <a:lnTo>
                      <a:pt x="48" y="475"/>
                    </a:lnTo>
                    <a:lnTo>
                      <a:pt x="38" y="471"/>
                    </a:lnTo>
                    <a:lnTo>
                      <a:pt x="33" y="469"/>
                    </a:lnTo>
                    <a:lnTo>
                      <a:pt x="29" y="466"/>
                    </a:lnTo>
                    <a:lnTo>
                      <a:pt x="25" y="463"/>
                    </a:lnTo>
                    <a:lnTo>
                      <a:pt x="22" y="458"/>
                    </a:lnTo>
                    <a:lnTo>
                      <a:pt x="14" y="445"/>
                    </a:lnTo>
                    <a:lnTo>
                      <a:pt x="9" y="431"/>
                    </a:lnTo>
                    <a:lnTo>
                      <a:pt x="4" y="415"/>
                    </a:lnTo>
                    <a:lnTo>
                      <a:pt x="2" y="397"/>
                    </a:lnTo>
                    <a:lnTo>
                      <a:pt x="0" y="378"/>
                    </a:lnTo>
                    <a:lnTo>
                      <a:pt x="3" y="357"/>
                    </a:lnTo>
                    <a:lnTo>
                      <a:pt x="4" y="347"/>
                    </a:lnTo>
                    <a:lnTo>
                      <a:pt x="7" y="335"/>
                    </a:lnTo>
                    <a:lnTo>
                      <a:pt x="10" y="325"/>
                    </a:lnTo>
                    <a:lnTo>
                      <a:pt x="14" y="314"/>
                    </a:lnTo>
                    <a:lnTo>
                      <a:pt x="19" y="304"/>
                    </a:lnTo>
                    <a:lnTo>
                      <a:pt x="25" y="293"/>
                    </a:lnTo>
                    <a:lnTo>
                      <a:pt x="32" y="283"/>
                    </a:lnTo>
                    <a:lnTo>
                      <a:pt x="39" y="273"/>
                    </a:lnTo>
                    <a:lnTo>
                      <a:pt x="48" y="263"/>
                    </a:lnTo>
                    <a:lnTo>
                      <a:pt x="58" y="253"/>
                    </a:lnTo>
                    <a:lnTo>
                      <a:pt x="69" y="244"/>
                    </a:lnTo>
                    <a:lnTo>
                      <a:pt x="82" y="236"/>
                    </a:lnTo>
                    <a:lnTo>
                      <a:pt x="94" y="227"/>
                    </a:lnTo>
                    <a:lnTo>
                      <a:pt x="109" y="219"/>
                    </a:lnTo>
                    <a:lnTo>
                      <a:pt x="124" y="212"/>
                    </a:lnTo>
                    <a:lnTo>
                      <a:pt x="141" y="204"/>
                    </a:lnTo>
                    <a:close/>
                  </a:path>
                </a:pathLst>
              </a:custGeom>
              <a:solidFill>
                <a:srgbClr val="FFFEF1"/>
              </a:solidFill>
              <a:ln w="9525">
                <a:noFill/>
                <a:round/>
                <a:headEnd/>
                <a:tailEnd/>
              </a:ln>
            </p:spPr>
            <p:txBody>
              <a:bodyPr/>
              <a:lstStyle/>
              <a:p>
                <a:endParaRPr lang="en-US"/>
              </a:p>
            </p:txBody>
          </p:sp>
          <p:sp>
            <p:nvSpPr>
              <p:cNvPr id="1656" name="Freeform 205"/>
              <p:cNvSpPr>
                <a:spLocks/>
              </p:cNvSpPr>
              <p:nvPr/>
            </p:nvSpPr>
            <p:spPr bwMode="auto">
              <a:xfrm>
                <a:off x="1699" y="1979"/>
                <a:ext cx="282" cy="95"/>
              </a:xfrm>
              <a:custGeom>
                <a:avLst/>
                <a:gdLst>
                  <a:gd name="T0" fmla="*/ 175 w 1414"/>
                  <a:gd name="T1" fmla="*/ 193 h 476"/>
                  <a:gd name="T2" fmla="*/ 259 w 1414"/>
                  <a:gd name="T3" fmla="*/ 162 h 476"/>
                  <a:gd name="T4" fmla="*/ 361 w 1414"/>
                  <a:gd name="T5" fmla="*/ 127 h 476"/>
                  <a:gd name="T6" fmla="*/ 478 w 1414"/>
                  <a:gd name="T7" fmla="*/ 89 h 476"/>
                  <a:gd name="T8" fmla="*/ 606 w 1414"/>
                  <a:gd name="T9" fmla="*/ 56 h 476"/>
                  <a:gd name="T10" fmla="*/ 739 w 1414"/>
                  <a:gd name="T11" fmla="*/ 26 h 476"/>
                  <a:gd name="T12" fmla="*/ 840 w 1414"/>
                  <a:gd name="T13" fmla="*/ 11 h 476"/>
                  <a:gd name="T14" fmla="*/ 908 w 1414"/>
                  <a:gd name="T15" fmla="*/ 3 h 476"/>
                  <a:gd name="T16" fmla="*/ 974 w 1414"/>
                  <a:gd name="T17" fmla="*/ 0 h 476"/>
                  <a:gd name="T18" fmla="*/ 1039 w 1414"/>
                  <a:gd name="T19" fmla="*/ 1 h 476"/>
                  <a:gd name="T20" fmla="*/ 1100 w 1414"/>
                  <a:gd name="T21" fmla="*/ 5 h 476"/>
                  <a:gd name="T22" fmla="*/ 1156 w 1414"/>
                  <a:gd name="T23" fmla="*/ 12 h 476"/>
                  <a:gd name="T24" fmla="*/ 1203 w 1414"/>
                  <a:gd name="T25" fmla="*/ 22 h 476"/>
                  <a:gd name="T26" fmla="*/ 1246 w 1414"/>
                  <a:gd name="T27" fmla="*/ 35 h 476"/>
                  <a:gd name="T28" fmla="*/ 1283 w 1414"/>
                  <a:gd name="T29" fmla="*/ 50 h 476"/>
                  <a:gd name="T30" fmla="*/ 1313 w 1414"/>
                  <a:gd name="T31" fmla="*/ 66 h 476"/>
                  <a:gd name="T32" fmla="*/ 1339 w 1414"/>
                  <a:gd name="T33" fmla="*/ 83 h 476"/>
                  <a:gd name="T34" fmla="*/ 1362 w 1414"/>
                  <a:gd name="T35" fmla="*/ 102 h 476"/>
                  <a:gd name="T36" fmla="*/ 1378 w 1414"/>
                  <a:gd name="T37" fmla="*/ 122 h 476"/>
                  <a:gd name="T38" fmla="*/ 1392 w 1414"/>
                  <a:gd name="T39" fmla="*/ 142 h 476"/>
                  <a:gd name="T40" fmla="*/ 1402 w 1414"/>
                  <a:gd name="T41" fmla="*/ 162 h 476"/>
                  <a:gd name="T42" fmla="*/ 1408 w 1414"/>
                  <a:gd name="T43" fmla="*/ 183 h 476"/>
                  <a:gd name="T44" fmla="*/ 1413 w 1414"/>
                  <a:gd name="T45" fmla="*/ 213 h 476"/>
                  <a:gd name="T46" fmla="*/ 1413 w 1414"/>
                  <a:gd name="T47" fmla="*/ 252 h 476"/>
                  <a:gd name="T48" fmla="*/ 1409 w 1414"/>
                  <a:gd name="T49" fmla="*/ 277 h 476"/>
                  <a:gd name="T50" fmla="*/ 1400 w 1414"/>
                  <a:gd name="T51" fmla="*/ 293 h 476"/>
                  <a:gd name="T52" fmla="*/ 1388 w 1414"/>
                  <a:gd name="T53" fmla="*/ 308 h 476"/>
                  <a:gd name="T54" fmla="*/ 1371 w 1414"/>
                  <a:gd name="T55" fmla="*/ 322 h 476"/>
                  <a:gd name="T56" fmla="*/ 1339 w 1414"/>
                  <a:gd name="T57" fmla="*/ 340 h 476"/>
                  <a:gd name="T58" fmla="*/ 1286 w 1414"/>
                  <a:gd name="T59" fmla="*/ 362 h 476"/>
                  <a:gd name="T60" fmla="*/ 1223 w 1414"/>
                  <a:gd name="T61" fmla="*/ 380 h 476"/>
                  <a:gd name="T62" fmla="*/ 1153 w 1414"/>
                  <a:gd name="T63" fmla="*/ 397 h 476"/>
                  <a:gd name="T64" fmla="*/ 1079 w 1414"/>
                  <a:gd name="T65" fmla="*/ 409 h 476"/>
                  <a:gd name="T66" fmla="*/ 1004 w 1414"/>
                  <a:gd name="T67" fmla="*/ 418 h 476"/>
                  <a:gd name="T68" fmla="*/ 929 w 1414"/>
                  <a:gd name="T69" fmla="*/ 425 h 476"/>
                  <a:gd name="T70" fmla="*/ 844 w 1414"/>
                  <a:gd name="T71" fmla="*/ 428 h 476"/>
                  <a:gd name="T72" fmla="*/ 703 w 1414"/>
                  <a:gd name="T73" fmla="*/ 428 h 476"/>
                  <a:gd name="T74" fmla="*/ 506 w 1414"/>
                  <a:gd name="T75" fmla="*/ 428 h 476"/>
                  <a:gd name="T76" fmla="*/ 367 w 1414"/>
                  <a:gd name="T77" fmla="*/ 433 h 476"/>
                  <a:gd name="T78" fmla="*/ 286 w 1414"/>
                  <a:gd name="T79" fmla="*/ 441 h 476"/>
                  <a:gd name="T80" fmla="*/ 243 w 1414"/>
                  <a:gd name="T81" fmla="*/ 449 h 476"/>
                  <a:gd name="T82" fmla="*/ 195 w 1414"/>
                  <a:gd name="T83" fmla="*/ 460 h 476"/>
                  <a:gd name="T84" fmla="*/ 124 w 1414"/>
                  <a:gd name="T85" fmla="*/ 473 h 476"/>
                  <a:gd name="T86" fmla="*/ 74 w 1414"/>
                  <a:gd name="T87" fmla="*/ 476 h 476"/>
                  <a:gd name="T88" fmla="*/ 48 w 1414"/>
                  <a:gd name="T89" fmla="*/ 475 h 476"/>
                  <a:gd name="T90" fmla="*/ 33 w 1414"/>
                  <a:gd name="T91" fmla="*/ 469 h 476"/>
                  <a:gd name="T92" fmla="*/ 25 w 1414"/>
                  <a:gd name="T93" fmla="*/ 463 h 476"/>
                  <a:gd name="T94" fmla="*/ 14 w 1414"/>
                  <a:gd name="T95" fmla="*/ 445 h 476"/>
                  <a:gd name="T96" fmla="*/ 4 w 1414"/>
                  <a:gd name="T97" fmla="*/ 415 h 476"/>
                  <a:gd name="T98" fmla="*/ 0 w 1414"/>
                  <a:gd name="T99" fmla="*/ 378 h 476"/>
                  <a:gd name="T100" fmla="*/ 4 w 1414"/>
                  <a:gd name="T101" fmla="*/ 347 h 476"/>
                  <a:gd name="T102" fmla="*/ 10 w 1414"/>
                  <a:gd name="T103" fmla="*/ 325 h 476"/>
                  <a:gd name="T104" fmla="*/ 19 w 1414"/>
                  <a:gd name="T105" fmla="*/ 304 h 476"/>
                  <a:gd name="T106" fmla="*/ 32 w 1414"/>
                  <a:gd name="T107" fmla="*/ 283 h 476"/>
                  <a:gd name="T108" fmla="*/ 48 w 1414"/>
                  <a:gd name="T109" fmla="*/ 263 h 476"/>
                  <a:gd name="T110" fmla="*/ 69 w 1414"/>
                  <a:gd name="T111" fmla="*/ 244 h 476"/>
                  <a:gd name="T112" fmla="*/ 94 w 1414"/>
                  <a:gd name="T113" fmla="*/ 227 h 476"/>
                  <a:gd name="T114" fmla="*/ 124 w 1414"/>
                  <a:gd name="T115" fmla="*/ 212 h 4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4"/>
                  <a:gd name="T175" fmla="*/ 0 h 476"/>
                  <a:gd name="T176" fmla="*/ 1414 w 1414"/>
                  <a:gd name="T177" fmla="*/ 476 h 4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4" h="476">
                    <a:moveTo>
                      <a:pt x="141" y="204"/>
                    </a:moveTo>
                    <a:lnTo>
                      <a:pt x="175" y="193"/>
                    </a:lnTo>
                    <a:lnTo>
                      <a:pt x="214" y="178"/>
                    </a:lnTo>
                    <a:lnTo>
                      <a:pt x="259" y="162"/>
                    </a:lnTo>
                    <a:lnTo>
                      <a:pt x="307" y="144"/>
                    </a:lnTo>
                    <a:lnTo>
                      <a:pt x="361" y="127"/>
                    </a:lnTo>
                    <a:lnTo>
                      <a:pt x="418" y="108"/>
                    </a:lnTo>
                    <a:lnTo>
                      <a:pt x="478" y="89"/>
                    </a:lnTo>
                    <a:lnTo>
                      <a:pt x="541" y="72"/>
                    </a:lnTo>
                    <a:lnTo>
                      <a:pt x="606" y="56"/>
                    </a:lnTo>
                    <a:lnTo>
                      <a:pt x="672" y="40"/>
                    </a:lnTo>
                    <a:lnTo>
                      <a:pt x="739" y="26"/>
                    </a:lnTo>
                    <a:lnTo>
                      <a:pt x="807" y="15"/>
                    </a:lnTo>
                    <a:lnTo>
                      <a:pt x="840" y="11"/>
                    </a:lnTo>
                    <a:lnTo>
                      <a:pt x="874" y="7"/>
                    </a:lnTo>
                    <a:lnTo>
                      <a:pt x="908" y="3"/>
                    </a:lnTo>
                    <a:lnTo>
                      <a:pt x="940" y="1"/>
                    </a:lnTo>
                    <a:lnTo>
                      <a:pt x="974" y="0"/>
                    </a:lnTo>
                    <a:lnTo>
                      <a:pt x="1006" y="0"/>
                    </a:lnTo>
                    <a:lnTo>
                      <a:pt x="1039" y="1"/>
                    </a:lnTo>
                    <a:lnTo>
                      <a:pt x="1070" y="2"/>
                    </a:lnTo>
                    <a:lnTo>
                      <a:pt x="1100" y="5"/>
                    </a:lnTo>
                    <a:lnTo>
                      <a:pt x="1128" y="8"/>
                    </a:lnTo>
                    <a:lnTo>
                      <a:pt x="1156" y="12"/>
                    </a:lnTo>
                    <a:lnTo>
                      <a:pt x="1181" y="17"/>
                    </a:lnTo>
                    <a:lnTo>
                      <a:pt x="1203" y="22"/>
                    </a:lnTo>
                    <a:lnTo>
                      <a:pt x="1226" y="28"/>
                    </a:lnTo>
                    <a:lnTo>
                      <a:pt x="1246" y="35"/>
                    </a:lnTo>
                    <a:lnTo>
                      <a:pt x="1266" y="42"/>
                    </a:lnTo>
                    <a:lnTo>
                      <a:pt x="1283" y="50"/>
                    </a:lnTo>
                    <a:lnTo>
                      <a:pt x="1299" y="57"/>
                    </a:lnTo>
                    <a:lnTo>
                      <a:pt x="1313" y="66"/>
                    </a:lnTo>
                    <a:lnTo>
                      <a:pt x="1327" y="75"/>
                    </a:lnTo>
                    <a:lnTo>
                      <a:pt x="1339" y="83"/>
                    </a:lnTo>
                    <a:lnTo>
                      <a:pt x="1351" y="92"/>
                    </a:lnTo>
                    <a:lnTo>
                      <a:pt x="1362" y="102"/>
                    </a:lnTo>
                    <a:lnTo>
                      <a:pt x="1371" y="112"/>
                    </a:lnTo>
                    <a:lnTo>
                      <a:pt x="1378" y="122"/>
                    </a:lnTo>
                    <a:lnTo>
                      <a:pt x="1386" y="132"/>
                    </a:lnTo>
                    <a:lnTo>
                      <a:pt x="1392" y="142"/>
                    </a:lnTo>
                    <a:lnTo>
                      <a:pt x="1397" y="152"/>
                    </a:lnTo>
                    <a:lnTo>
                      <a:pt x="1402" y="162"/>
                    </a:lnTo>
                    <a:lnTo>
                      <a:pt x="1405" y="173"/>
                    </a:lnTo>
                    <a:lnTo>
                      <a:pt x="1408" y="183"/>
                    </a:lnTo>
                    <a:lnTo>
                      <a:pt x="1410" y="193"/>
                    </a:lnTo>
                    <a:lnTo>
                      <a:pt x="1413" y="213"/>
                    </a:lnTo>
                    <a:lnTo>
                      <a:pt x="1414" y="233"/>
                    </a:lnTo>
                    <a:lnTo>
                      <a:pt x="1413" y="252"/>
                    </a:lnTo>
                    <a:lnTo>
                      <a:pt x="1410" y="269"/>
                    </a:lnTo>
                    <a:lnTo>
                      <a:pt x="1409" y="277"/>
                    </a:lnTo>
                    <a:lnTo>
                      <a:pt x="1405" y="285"/>
                    </a:lnTo>
                    <a:lnTo>
                      <a:pt x="1400" y="293"/>
                    </a:lnTo>
                    <a:lnTo>
                      <a:pt x="1394" y="300"/>
                    </a:lnTo>
                    <a:lnTo>
                      <a:pt x="1388" y="308"/>
                    </a:lnTo>
                    <a:lnTo>
                      <a:pt x="1379" y="314"/>
                    </a:lnTo>
                    <a:lnTo>
                      <a:pt x="1371" y="322"/>
                    </a:lnTo>
                    <a:lnTo>
                      <a:pt x="1361" y="328"/>
                    </a:lnTo>
                    <a:lnTo>
                      <a:pt x="1339" y="340"/>
                    </a:lnTo>
                    <a:lnTo>
                      <a:pt x="1314" y="352"/>
                    </a:lnTo>
                    <a:lnTo>
                      <a:pt x="1286" y="362"/>
                    </a:lnTo>
                    <a:lnTo>
                      <a:pt x="1256" y="372"/>
                    </a:lnTo>
                    <a:lnTo>
                      <a:pt x="1223" y="380"/>
                    </a:lnTo>
                    <a:lnTo>
                      <a:pt x="1188" y="389"/>
                    </a:lnTo>
                    <a:lnTo>
                      <a:pt x="1153" y="397"/>
                    </a:lnTo>
                    <a:lnTo>
                      <a:pt x="1116" y="403"/>
                    </a:lnTo>
                    <a:lnTo>
                      <a:pt x="1079" y="409"/>
                    </a:lnTo>
                    <a:lnTo>
                      <a:pt x="1041" y="414"/>
                    </a:lnTo>
                    <a:lnTo>
                      <a:pt x="1004" y="418"/>
                    </a:lnTo>
                    <a:lnTo>
                      <a:pt x="966" y="423"/>
                    </a:lnTo>
                    <a:lnTo>
                      <a:pt x="929" y="425"/>
                    </a:lnTo>
                    <a:lnTo>
                      <a:pt x="888" y="426"/>
                    </a:lnTo>
                    <a:lnTo>
                      <a:pt x="844" y="428"/>
                    </a:lnTo>
                    <a:lnTo>
                      <a:pt x="799" y="428"/>
                    </a:lnTo>
                    <a:lnTo>
                      <a:pt x="703" y="428"/>
                    </a:lnTo>
                    <a:lnTo>
                      <a:pt x="604" y="428"/>
                    </a:lnTo>
                    <a:lnTo>
                      <a:pt x="506" y="428"/>
                    </a:lnTo>
                    <a:lnTo>
                      <a:pt x="412" y="430"/>
                    </a:lnTo>
                    <a:lnTo>
                      <a:pt x="367" y="433"/>
                    </a:lnTo>
                    <a:lnTo>
                      <a:pt x="325" y="436"/>
                    </a:lnTo>
                    <a:lnTo>
                      <a:pt x="286" y="441"/>
                    </a:lnTo>
                    <a:lnTo>
                      <a:pt x="250" y="446"/>
                    </a:lnTo>
                    <a:lnTo>
                      <a:pt x="243" y="449"/>
                    </a:lnTo>
                    <a:lnTo>
                      <a:pt x="223" y="454"/>
                    </a:lnTo>
                    <a:lnTo>
                      <a:pt x="195" y="460"/>
                    </a:lnTo>
                    <a:lnTo>
                      <a:pt x="160" y="466"/>
                    </a:lnTo>
                    <a:lnTo>
                      <a:pt x="124" y="473"/>
                    </a:lnTo>
                    <a:lnTo>
                      <a:pt x="89" y="476"/>
                    </a:lnTo>
                    <a:lnTo>
                      <a:pt x="74" y="476"/>
                    </a:lnTo>
                    <a:lnTo>
                      <a:pt x="59" y="476"/>
                    </a:lnTo>
                    <a:lnTo>
                      <a:pt x="48" y="475"/>
                    </a:lnTo>
                    <a:lnTo>
                      <a:pt x="38" y="471"/>
                    </a:lnTo>
                    <a:lnTo>
                      <a:pt x="33" y="469"/>
                    </a:lnTo>
                    <a:lnTo>
                      <a:pt x="29" y="466"/>
                    </a:lnTo>
                    <a:lnTo>
                      <a:pt x="25" y="463"/>
                    </a:lnTo>
                    <a:lnTo>
                      <a:pt x="22" y="458"/>
                    </a:lnTo>
                    <a:lnTo>
                      <a:pt x="14" y="445"/>
                    </a:lnTo>
                    <a:lnTo>
                      <a:pt x="9" y="431"/>
                    </a:lnTo>
                    <a:lnTo>
                      <a:pt x="4" y="415"/>
                    </a:lnTo>
                    <a:lnTo>
                      <a:pt x="2" y="397"/>
                    </a:lnTo>
                    <a:lnTo>
                      <a:pt x="0" y="378"/>
                    </a:lnTo>
                    <a:lnTo>
                      <a:pt x="3" y="357"/>
                    </a:lnTo>
                    <a:lnTo>
                      <a:pt x="4" y="347"/>
                    </a:lnTo>
                    <a:lnTo>
                      <a:pt x="7" y="335"/>
                    </a:lnTo>
                    <a:lnTo>
                      <a:pt x="10" y="325"/>
                    </a:lnTo>
                    <a:lnTo>
                      <a:pt x="14" y="314"/>
                    </a:lnTo>
                    <a:lnTo>
                      <a:pt x="19" y="304"/>
                    </a:lnTo>
                    <a:lnTo>
                      <a:pt x="25" y="293"/>
                    </a:lnTo>
                    <a:lnTo>
                      <a:pt x="32" y="283"/>
                    </a:lnTo>
                    <a:lnTo>
                      <a:pt x="39" y="273"/>
                    </a:lnTo>
                    <a:lnTo>
                      <a:pt x="48" y="263"/>
                    </a:lnTo>
                    <a:lnTo>
                      <a:pt x="58" y="253"/>
                    </a:lnTo>
                    <a:lnTo>
                      <a:pt x="69" y="244"/>
                    </a:lnTo>
                    <a:lnTo>
                      <a:pt x="82" y="236"/>
                    </a:lnTo>
                    <a:lnTo>
                      <a:pt x="94" y="227"/>
                    </a:lnTo>
                    <a:lnTo>
                      <a:pt x="109" y="219"/>
                    </a:lnTo>
                    <a:lnTo>
                      <a:pt x="124" y="212"/>
                    </a:lnTo>
                    <a:lnTo>
                      <a:pt x="141" y="204"/>
                    </a:lnTo>
                    <a:close/>
                  </a:path>
                </a:pathLst>
              </a:custGeom>
              <a:noFill/>
              <a:ln w="3175">
                <a:solidFill>
                  <a:srgbClr val="1F1A17"/>
                </a:solidFill>
                <a:round/>
                <a:headEnd/>
                <a:tailEnd/>
              </a:ln>
            </p:spPr>
            <p:txBody>
              <a:bodyPr/>
              <a:lstStyle/>
              <a:p>
                <a:endParaRPr lang="en-US"/>
              </a:p>
            </p:txBody>
          </p:sp>
          <p:sp>
            <p:nvSpPr>
              <p:cNvPr id="1657" name="Freeform 206"/>
              <p:cNvSpPr>
                <a:spLocks/>
              </p:cNvSpPr>
              <p:nvPr/>
            </p:nvSpPr>
            <p:spPr bwMode="auto">
              <a:xfrm>
                <a:off x="1700" y="2028"/>
                <a:ext cx="90" cy="30"/>
              </a:xfrm>
              <a:custGeom>
                <a:avLst/>
                <a:gdLst>
                  <a:gd name="T0" fmla="*/ 40 w 450"/>
                  <a:gd name="T1" fmla="*/ 145 h 150"/>
                  <a:gd name="T2" fmla="*/ 59 w 450"/>
                  <a:gd name="T3" fmla="*/ 132 h 150"/>
                  <a:gd name="T4" fmla="*/ 80 w 450"/>
                  <a:gd name="T5" fmla="*/ 121 h 150"/>
                  <a:gd name="T6" fmla="*/ 100 w 450"/>
                  <a:gd name="T7" fmla="*/ 110 h 150"/>
                  <a:gd name="T8" fmla="*/ 121 w 450"/>
                  <a:gd name="T9" fmla="*/ 101 h 150"/>
                  <a:gd name="T10" fmla="*/ 141 w 450"/>
                  <a:gd name="T11" fmla="*/ 92 h 150"/>
                  <a:gd name="T12" fmla="*/ 162 w 450"/>
                  <a:gd name="T13" fmla="*/ 84 h 150"/>
                  <a:gd name="T14" fmla="*/ 185 w 450"/>
                  <a:gd name="T15" fmla="*/ 76 h 150"/>
                  <a:gd name="T16" fmla="*/ 206 w 450"/>
                  <a:gd name="T17" fmla="*/ 70 h 150"/>
                  <a:gd name="T18" fmla="*/ 248 w 450"/>
                  <a:gd name="T19" fmla="*/ 59 h 150"/>
                  <a:gd name="T20" fmla="*/ 292 w 450"/>
                  <a:gd name="T21" fmla="*/ 50 h 150"/>
                  <a:gd name="T22" fmla="*/ 334 w 450"/>
                  <a:gd name="T23" fmla="*/ 42 h 150"/>
                  <a:gd name="T24" fmla="*/ 376 w 450"/>
                  <a:gd name="T25" fmla="*/ 36 h 150"/>
                  <a:gd name="T26" fmla="*/ 394 w 450"/>
                  <a:gd name="T27" fmla="*/ 32 h 150"/>
                  <a:gd name="T28" fmla="*/ 409 w 450"/>
                  <a:gd name="T29" fmla="*/ 29 h 150"/>
                  <a:gd name="T30" fmla="*/ 423 w 450"/>
                  <a:gd name="T31" fmla="*/ 25 h 150"/>
                  <a:gd name="T32" fmla="*/ 433 w 450"/>
                  <a:gd name="T33" fmla="*/ 21 h 150"/>
                  <a:gd name="T34" fmla="*/ 442 w 450"/>
                  <a:gd name="T35" fmla="*/ 16 h 150"/>
                  <a:gd name="T36" fmla="*/ 447 w 450"/>
                  <a:gd name="T37" fmla="*/ 12 h 150"/>
                  <a:gd name="T38" fmla="*/ 450 w 450"/>
                  <a:gd name="T39" fmla="*/ 9 h 150"/>
                  <a:gd name="T40" fmla="*/ 450 w 450"/>
                  <a:gd name="T41" fmla="*/ 6 h 150"/>
                  <a:gd name="T42" fmla="*/ 448 w 450"/>
                  <a:gd name="T43" fmla="*/ 2 h 150"/>
                  <a:gd name="T44" fmla="*/ 443 w 450"/>
                  <a:gd name="T45" fmla="*/ 1 h 150"/>
                  <a:gd name="T46" fmla="*/ 434 w 450"/>
                  <a:gd name="T47" fmla="*/ 0 h 150"/>
                  <a:gd name="T48" fmla="*/ 423 w 450"/>
                  <a:gd name="T49" fmla="*/ 0 h 150"/>
                  <a:gd name="T50" fmla="*/ 409 w 450"/>
                  <a:gd name="T51" fmla="*/ 2 h 150"/>
                  <a:gd name="T52" fmla="*/ 393 w 450"/>
                  <a:gd name="T53" fmla="*/ 5 h 150"/>
                  <a:gd name="T54" fmla="*/ 373 w 450"/>
                  <a:gd name="T55" fmla="*/ 10 h 150"/>
                  <a:gd name="T56" fmla="*/ 351 w 450"/>
                  <a:gd name="T57" fmla="*/ 16 h 150"/>
                  <a:gd name="T58" fmla="*/ 301 w 450"/>
                  <a:gd name="T59" fmla="*/ 29 h 150"/>
                  <a:gd name="T60" fmla="*/ 248 w 450"/>
                  <a:gd name="T61" fmla="*/ 40 h 150"/>
                  <a:gd name="T62" fmla="*/ 196 w 450"/>
                  <a:gd name="T63" fmla="*/ 51 h 150"/>
                  <a:gd name="T64" fmla="*/ 147 w 450"/>
                  <a:gd name="T65" fmla="*/ 60 h 150"/>
                  <a:gd name="T66" fmla="*/ 102 w 450"/>
                  <a:gd name="T67" fmla="*/ 66 h 150"/>
                  <a:gd name="T68" fmla="*/ 66 w 450"/>
                  <a:gd name="T69" fmla="*/ 69 h 150"/>
                  <a:gd name="T70" fmla="*/ 51 w 450"/>
                  <a:gd name="T71" fmla="*/ 70 h 150"/>
                  <a:gd name="T72" fmla="*/ 39 w 450"/>
                  <a:gd name="T73" fmla="*/ 69 h 150"/>
                  <a:gd name="T74" fmla="*/ 30 w 450"/>
                  <a:gd name="T75" fmla="*/ 67 h 150"/>
                  <a:gd name="T76" fmla="*/ 25 w 450"/>
                  <a:gd name="T77" fmla="*/ 66 h 150"/>
                  <a:gd name="T78" fmla="*/ 22 w 450"/>
                  <a:gd name="T79" fmla="*/ 64 h 150"/>
                  <a:gd name="T80" fmla="*/ 20 w 450"/>
                  <a:gd name="T81" fmla="*/ 64 h 150"/>
                  <a:gd name="T82" fmla="*/ 17 w 450"/>
                  <a:gd name="T83" fmla="*/ 64 h 150"/>
                  <a:gd name="T84" fmla="*/ 16 w 450"/>
                  <a:gd name="T85" fmla="*/ 65 h 150"/>
                  <a:gd name="T86" fmla="*/ 11 w 450"/>
                  <a:gd name="T87" fmla="*/ 69 h 150"/>
                  <a:gd name="T88" fmla="*/ 9 w 450"/>
                  <a:gd name="T89" fmla="*/ 75 h 150"/>
                  <a:gd name="T90" fmla="*/ 5 w 450"/>
                  <a:gd name="T91" fmla="*/ 82 h 150"/>
                  <a:gd name="T92" fmla="*/ 2 w 450"/>
                  <a:gd name="T93" fmla="*/ 91 h 150"/>
                  <a:gd name="T94" fmla="*/ 1 w 450"/>
                  <a:gd name="T95" fmla="*/ 101 h 150"/>
                  <a:gd name="T96" fmla="*/ 0 w 450"/>
                  <a:gd name="T97" fmla="*/ 111 h 150"/>
                  <a:gd name="T98" fmla="*/ 1 w 450"/>
                  <a:gd name="T99" fmla="*/ 121 h 150"/>
                  <a:gd name="T100" fmla="*/ 2 w 450"/>
                  <a:gd name="T101" fmla="*/ 130 h 150"/>
                  <a:gd name="T102" fmla="*/ 5 w 450"/>
                  <a:gd name="T103" fmla="*/ 137 h 150"/>
                  <a:gd name="T104" fmla="*/ 9 w 450"/>
                  <a:gd name="T105" fmla="*/ 144 h 150"/>
                  <a:gd name="T106" fmla="*/ 11 w 450"/>
                  <a:gd name="T107" fmla="*/ 146 h 150"/>
                  <a:gd name="T108" fmla="*/ 14 w 450"/>
                  <a:gd name="T109" fmla="*/ 149 h 150"/>
                  <a:gd name="T110" fmla="*/ 17 w 450"/>
                  <a:gd name="T111" fmla="*/ 150 h 150"/>
                  <a:gd name="T112" fmla="*/ 21 w 450"/>
                  <a:gd name="T113" fmla="*/ 150 h 150"/>
                  <a:gd name="T114" fmla="*/ 25 w 450"/>
                  <a:gd name="T115" fmla="*/ 150 h 150"/>
                  <a:gd name="T116" fmla="*/ 29 w 450"/>
                  <a:gd name="T117" fmla="*/ 150 h 150"/>
                  <a:gd name="T118" fmla="*/ 34 w 450"/>
                  <a:gd name="T119" fmla="*/ 147 h 150"/>
                  <a:gd name="T120" fmla="*/ 40 w 450"/>
                  <a:gd name="T121" fmla="*/ 145 h 1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0"/>
                  <a:gd name="T184" fmla="*/ 0 h 150"/>
                  <a:gd name="T185" fmla="*/ 450 w 450"/>
                  <a:gd name="T186" fmla="*/ 150 h 1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0" h="150">
                    <a:moveTo>
                      <a:pt x="40" y="145"/>
                    </a:moveTo>
                    <a:lnTo>
                      <a:pt x="59" y="132"/>
                    </a:lnTo>
                    <a:lnTo>
                      <a:pt x="80" y="121"/>
                    </a:lnTo>
                    <a:lnTo>
                      <a:pt x="100" y="110"/>
                    </a:lnTo>
                    <a:lnTo>
                      <a:pt x="121" y="101"/>
                    </a:lnTo>
                    <a:lnTo>
                      <a:pt x="141" y="92"/>
                    </a:lnTo>
                    <a:lnTo>
                      <a:pt x="162" y="84"/>
                    </a:lnTo>
                    <a:lnTo>
                      <a:pt x="185" y="76"/>
                    </a:lnTo>
                    <a:lnTo>
                      <a:pt x="206" y="70"/>
                    </a:lnTo>
                    <a:lnTo>
                      <a:pt x="248" y="59"/>
                    </a:lnTo>
                    <a:lnTo>
                      <a:pt x="292" y="50"/>
                    </a:lnTo>
                    <a:lnTo>
                      <a:pt x="334" y="42"/>
                    </a:lnTo>
                    <a:lnTo>
                      <a:pt x="376" y="36"/>
                    </a:lnTo>
                    <a:lnTo>
                      <a:pt x="394" y="32"/>
                    </a:lnTo>
                    <a:lnTo>
                      <a:pt x="409" y="29"/>
                    </a:lnTo>
                    <a:lnTo>
                      <a:pt x="423" y="25"/>
                    </a:lnTo>
                    <a:lnTo>
                      <a:pt x="433" y="21"/>
                    </a:lnTo>
                    <a:lnTo>
                      <a:pt x="442" y="16"/>
                    </a:lnTo>
                    <a:lnTo>
                      <a:pt x="447" y="12"/>
                    </a:lnTo>
                    <a:lnTo>
                      <a:pt x="450" y="9"/>
                    </a:lnTo>
                    <a:lnTo>
                      <a:pt x="450" y="6"/>
                    </a:lnTo>
                    <a:lnTo>
                      <a:pt x="448" y="2"/>
                    </a:lnTo>
                    <a:lnTo>
                      <a:pt x="443" y="1"/>
                    </a:lnTo>
                    <a:lnTo>
                      <a:pt x="434" y="0"/>
                    </a:lnTo>
                    <a:lnTo>
                      <a:pt x="423" y="0"/>
                    </a:lnTo>
                    <a:lnTo>
                      <a:pt x="409" y="2"/>
                    </a:lnTo>
                    <a:lnTo>
                      <a:pt x="393" y="5"/>
                    </a:lnTo>
                    <a:lnTo>
                      <a:pt x="373" y="10"/>
                    </a:lnTo>
                    <a:lnTo>
                      <a:pt x="351" y="16"/>
                    </a:lnTo>
                    <a:lnTo>
                      <a:pt x="301" y="29"/>
                    </a:lnTo>
                    <a:lnTo>
                      <a:pt x="248" y="40"/>
                    </a:lnTo>
                    <a:lnTo>
                      <a:pt x="196" y="51"/>
                    </a:lnTo>
                    <a:lnTo>
                      <a:pt x="147" y="60"/>
                    </a:lnTo>
                    <a:lnTo>
                      <a:pt x="102" y="66"/>
                    </a:lnTo>
                    <a:lnTo>
                      <a:pt x="66" y="69"/>
                    </a:lnTo>
                    <a:lnTo>
                      <a:pt x="51" y="70"/>
                    </a:lnTo>
                    <a:lnTo>
                      <a:pt x="39" y="69"/>
                    </a:lnTo>
                    <a:lnTo>
                      <a:pt x="30" y="67"/>
                    </a:lnTo>
                    <a:lnTo>
                      <a:pt x="25" y="66"/>
                    </a:lnTo>
                    <a:lnTo>
                      <a:pt x="22" y="64"/>
                    </a:lnTo>
                    <a:lnTo>
                      <a:pt x="20" y="64"/>
                    </a:lnTo>
                    <a:lnTo>
                      <a:pt x="17" y="64"/>
                    </a:lnTo>
                    <a:lnTo>
                      <a:pt x="16" y="65"/>
                    </a:lnTo>
                    <a:lnTo>
                      <a:pt x="11" y="69"/>
                    </a:lnTo>
                    <a:lnTo>
                      <a:pt x="9" y="75"/>
                    </a:lnTo>
                    <a:lnTo>
                      <a:pt x="5" y="82"/>
                    </a:lnTo>
                    <a:lnTo>
                      <a:pt x="2" y="91"/>
                    </a:lnTo>
                    <a:lnTo>
                      <a:pt x="1" y="101"/>
                    </a:lnTo>
                    <a:lnTo>
                      <a:pt x="0" y="111"/>
                    </a:lnTo>
                    <a:lnTo>
                      <a:pt x="1" y="121"/>
                    </a:lnTo>
                    <a:lnTo>
                      <a:pt x="2" y="130"/>
                    </a:lnTo>
                    <a:lnTo>
                      <a:pt x="5" y="137"/>
                    </a:lnTo>
                    <a:lnTo>
                      <a:pt x="9" y="144"/>
                    </a:lnTo>
                    <a:lnTo>
                      <a:pt x="11" y="146"/>
                    </a:lnTo>
                    <a:lnTo>
                      <a:pt x="14" y="149"/>
                    </a:lnTo>
                    <a:lnTo>
                      <a:pt x="17" y="150"/>
                    </a:lnTo>
                    <a:lnTo>
                      <a:pt x="21" y="150"/>
                    </a:lnTo>
                    <a:lnTo>
                      <a:pt x="25" y="150"/>
                    </a:lnTo>
                    <a:lnTo>
                      <a:pt x="29" y="150"/>
                    </a:lnTo>
                    <a:lnTo>
                      <a:pt x="34" y="147"/>
                    </a:lnTo>
                    <a:lnTo>
                      <a:pt x="40" y="145"/>
                    </a:lnTo>
                    <a:close/>
                  </a:path>
                </a:pathLst>
              </a:custGeom>
              <a:solidFill>
                <a:srgbClr val="DFDDC9"/>
              </a:solidFill>
              <a:ln w="9525">
                <a:noFill/>
                <a:round/>
                <a:headEnd/>
                <a:tailEnd/>
              </a:ln>
            </p:spPr>
            <p:txBody>
              <a:bodyPr/>
              <a:lstStyle/>
              <a:p>
                <a:endParaRPr lang="en-US"/>
              </a:p>
            </p:txBody>
          </p:sp>
        </p:grpSp>
        <p:grpSp>
          <p:nvGrpSpPr>
            <p:cNvPr id="1039" name="Group 207"/>
            <p:cNvGrpSpPr>
              <a:grpSpLocks/>
            </p:cNvGrpSpPr>
            <p:nvPr/>
          </p:nvGrpSpPr>
          <p:grpSpPr bwMode="auto">
            <a:xfrm>
              <a:off x="1550" y="894"/>
              <a:ext cx="2689" cy="2013"/>
              <a:chOff x="1550" y="894"/>
              <a:chExt cx="2689" cy="2013"/>
            </a:xfrm>
          </p:grpSpPr>
          <p:sp>
            <p:nvSpPr>
              <p:cNvPr id="1258" name="Freeform 208"/>
              <p:cNvSpPr>
                <a:spLocks/>
              </p:cNvSpPr>
              <p:nvPr/>
            </p:nvSpPr>
            <p:spPr bwMode="auto">
              <a:xfrm>
                <a:off x="1693" y="2065"/>
                <a:ext cx="274" cy="130"/>
              </a:xfrm>
              <a:custGeom>
                <a:avLst/>
                <a:gdLst>
                  <a:gd name="T0" fmla="*/ 72 w 1370"/>
                  <a:gd name="T1" fmla="*/ 217 h 647"/>
                  <a:gd name="T2" fmla="*/ 152 w 1370"/>
                  <a:gd name="T3" fmla="*/ 263 h 647"/>
                  <a:gd name="T4" fmla="*/ 267 w 1370"/>
                  <a:gd name="T5" fmla="*/ 328 h 647"/>
                  <a:gd name="T6" fmla="*/ 408 w 1370"/>
                  <a:gd name="T7" fmla="*/ 403 h 647"/>
                  <a:gd name="T8" fmla="*/ 564 w 1370"/>
                  <a:gd name="T9" fmla="*/ 479 h 647"/>
                  <a:gd name="T10" fmla="*/ 685 w 1370"/>
                  <a:gd name="T11" fmla="*/ 533 h 647"/>
                  <a:gd name="T12" fmla="*/ 765 w 1370"/>
                  <a:gd name="T13" fmla="*/ 564 h 647"/>
                  <a:gd name="T14" fmla="*/ 844 w 1370"/>
                  <a:gd name="T15" fmla="*/ 593 h 647"/>
                  <a:gd name="T16" fmla="*/ 918 w 1370"/>
                  <a:gd name="T17" fmla="*/ 616 h 647"/>
                  <a:gd name="T18" fmla="*/ 988 w 1370"/>
                  <a:gd name="T19" fmla="*/ 634 h 647"/>
                  <a:gd name="T20" fmla="*/ 1053 w 1370"/>
                  <a:gd name="T21" fmla="*/ 644 h 647"/>
                  <a:gd name="T22" fmla="*/ 1111 w 1370"/>
                  <a:gd name="T23" fmla="*/ 647 h 647"/>
                  <a:gd name="T24" fmla="*/ 1163 w 1370"/>
                  <a:gd name="T25" fmla="*/ 646 h 647"/>
                  <a:gd name="T26" fmla="*/ 1210 w 1370"/>
                  <a:gd name="T27" fmla="*/ 641 h 647"/>
                  <a:gd name="T28" fmla="*/ 1252 w 1370"/>
                  <a:gd name="T29" fmla="*/ 634 h 647"/>
                  <a:gd name="T30" fmla="*/ 1286 w 1370"/>
                  <a:gd name="T31" fmla="*/ 623 h 647"/>
                  <a:gd name="T32" fmla="*/ 1315 w 1370"/>
                  <a:gd name="T33" fmla="*/ 608 h 647"/>
                  <a:gd name="T34" fmla="*/ 1339 w 1370"/>
                  <a:gd name="T35" fmla="*/ 590 h 647"/>
                  <a:gd name="T36" fmla="*/ 1355 w 1370"/>
                  <a:gd name="T37" fmla="*/ 571 h 647"/>
                  <a:gd name="T38" fmla="*/ 1366 w 1370"/>
                  <a:gd name="T39" fmla="*/ 550 h 647"/>
                  <a:gd name="T40" fmla="*/ 1370 w 1370"/>
                  <a:gd name="T41" fmla="*/ 526 h 647"/>
                  <a:gd name="T42" fmla="*/ 1369 w 1370"/>
                  <a:gd name="T43" fmla="*/ 501 h 647"/>
                  <a:gd name="T44" fmla="*/ 1360 w 1370"/>
                  <a:gd name="T45" fmla="*/ 475 h 647"/>
                  <a:gd name="T46" fmla="*/ 1345 w 1370"/>
                  <a:gd name="T47" fmla="*/ 447 h 647"/>
                  <a:gd name="T48" fmla="*/ 1324 w 1370"/>
                  <a:gd name="T49" fmla="*/ 419 h 647"/>
                  <a:gd name="T50" fmla="*/ 1295 w 1370"/>
                  <a:gd name="T51" fmla="*/ 389 h 647"/>
                  <a:gd name="T52" fmla="*/ 1260 w 1370"/>
                  <a:gd name="T53" fmla="*/ 360 h 647"/>
                  <a:gd name="T54" fmla="*/ 1218 w 1370"/>
                  <a:gd name="T55" fmla="*/ 330 h 647"/>
                  <a:gd name="T56" fmla="*/ 1167 w 1370"/>
                  <a:gd name="T57" fmla="*/ 302 h 647"/>
                  <a:gd name="T58" fmla="*/ 1106 w 1370"/>
                  <a:gd name="T59" fmla="*/ 274 h 647"/>
                  <a:gd name="T60" fmla="*/ 1037 w 1370"/>
                  <a:gd name="T61" fmla="*/ 247 h 647"/>
                  <a:gd name="T62" fmla="*/ 923 w 1370"/>
                  <a:gd name="T63" fmla="*/ 206 h 647"/>
                  <a:gd name="T64" fmla="*/ 759 w 1370"/>
                  <a:gd name="T65" fmla="*/ 156 h 647"/>
                  <a:gd name="T66" fmla="*/ 589 w 1370"/>
                  <a:gd name="T67" fmla="*/ 110 h 647"/>
                  <a:gd name="T68" fmla="*/ 424 w 1370"/>
                  <a:gd name="T69" fmla="*/ 70 h 647"/>
                  <a:gd name="T70" fmla="*/ 278 w 1370"/>
                  <a:gd name="T71" fmla="*/ 37 h 647"/>
                  <a:gd name="T72" fmla="*/ 160 w 1370"/>
                  <a:gd name="T73" fmla="*/ 12 h 647"/>
                  <a:gd name="T74" fmla="*/ 95 w 1370"/>
                  <a:gd name="T75" fmla="*/ 1 h 647"/>
                  <a:gd name="T76" fmla="*/ 64 w 1370"/>
                  <a:gd name="T77" fmla="*/ 0 h 647"/>
                  <a:gd name="T78" fmla="*/ 39 w 1370"/>
                  <a:gd name="T79" fmla="*/ 3 h 647"/>
                  <a:gd name="T80" fmla="*/ 21 w 1370"/>
                  <a:gd name="T81" fmla="*/ 12 h 647"/>
                  <a:gd name="T82" fmla="*/ 9 w 1370"/>
                  <a:gd name="T83" fmla="*/ 25 h 647"/>
                  <a:gd name="T84" fmla="*/ 2 w 1370"/>
                  <a:gd name="T85" fmla="*/ 41 h 647"/>
                  <a:gd name="T86" fmla="*/ 0 w 1370"/>
                  <a:gd name="T87" fmla="*/ 58 h 647"/>
                  <a:gd name="T88" fmla="*/ 0 w 1370"/>
                  <a:gd name="T89" fmla="*/ 78 h 647"/>
                  <a:gd name="T90" fmla="*/ 7 w 1370"/>
                  <a:gd name="T91" fmla="*/ 108 h 647"/>
                  <a:gd name="T92" fmla="*/ 21 w 1370"/>
                  <a:gd name="T93" fmla="*/ 148 h 647"/>
                  <a:gd name="T94" fmla="*/ 44 w 1370"/>
                  <a:gd name="T95" fmla="*/ 192 h 6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0"/>
                  <a:gd name="T145" fmla="*/ 0 h 647"/>
                  <a:gd name="T146" fmla="*/ 1370 w 1370"/>
                  <a:gd name="T147" fmla="*/ 647 h 6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0" h="647">
                    <a:moveTo>
                      <a:pt x="50" y="202"/>
                    </a:moveTo>
                    <a:lnTo>
                      <a:pt x="72" y="217"/>
                    </a:lnTo>
                    <a:lnTo>
                      <a:pt x="107" y="237"/>
                    </a:lnTo>
                    <a:lnTo>
                      <a:pt x="152" y="263"/>
                    </a:lnTo>
                    <a:lnTo>
                      <a:pt x="206" y="294"/>
                    </a:lnTo>
                    <a:lnTo>
                      <a:pt x="267" y="328"/>
                    </a:lnTo>
                    <a:lnTo>
                      <a:pt x="334" y="364"/>
                    </a:lnTo>
                    <a:lnTo>
                      <a:pt x="408" y="403"/>
                    </a:lnTo>
                    <a:lnTo>
                      <a:pt x="484" y="440"/>
                    </a:lnTo>
                    <a:lnTo>
                      <a:pt x="564" y="479"/>
                    </a:lnTo>
                    <a:lnTo>
                      <a:pt x="644" y="515"/>
                    </a:lnTo>
                    <a:lnTo>
                      <a:pt x="685" y="533"/>
                    </a:lnTo>
                    <a:lnTo>
                      <a:pt x="725" y="549"/>
                    </a:lnTo>
                    <a:lnTo>
                      <a:pt x="765" y="564"/>
                    </a:lnTo>
                    <a:lnTo>
                      <a:pt x="805" y="579"/>
                    </a:lnTo>
                    <a:lnTo>
                      <a:pt x="844" y="593"/>
                    </a:lnTo>
                    <a:lnTo>
                      <a:pt x="881" y="605"/>
                    </a:lnTo>
                    <a:lnTo>
                      <a:pt x="918" y="616"/>
                    </a:lnTo>
                    <a:lnTo>
                      <a:pt x="953" y="625"/>
                    </a:lnTo>
                    <a:lnTo>
                      <a:pt x="988" y="634"/>
                    </a:lnTo>
                    <a:lnTo>
                      <a:pt x="1021" y="640"/>
                    </a:lnTo>
                    <a:lnTo>
                      <a:pt x="1053" y="644"/>
                    </a:lnTo>
                    <a:lnTo>
                      <a:pt x="1082" y="646"/>
                    </a:lnTo>
                    <a:lnTo>
                      <a:pt x="1111" y="647"/>
                    </a:lnTo>
                    <a:lnTo>
                      <a:pt x="1138" y="647"/>
                    </a:lnTo>
                    <a:lnTo>
                      <a:pt x="1163" y="646"/>
                    </a:lnTo>
                    <a:lnTo>
                      <a:pt x="1188" y="644"/>
                    </a:lnTo>
                    <a:lnTo>
                      <a:pt x="1210" y="641"/>
                    </a:lnTo>
                    <a:lnTo>
                      <a:pt x="1232" y="638"/>
                    </a:lnTo>
                    <a:lnTo>
                      <a:pt x="1252" y="634"/>
                    </a:lnTo>
                    <a:lnTo>
                      <a:pt x="1269" y="628"/>
                    </a:lnTo>
                    <a:lnTo>
                      <a:pt x="1286" y="623"/>
                    </a:lnTo>
                    <a:lnTo>
                      <a:pt x="1301" y="615"/>
                    </a:lnTo>
                    <a:lnTo>
                      <a:pt x="1315" y="608"/>
                    </a:lnTo>
                    <a:lnTo>
                      <a:pt x="1328" y="599"/>
                    </a:lnTo>
                    <a:lnTo>
                      <a:pt x="1339" y="590"/>
                    </a:lnTo>
                    <a:lnTo>
                      <a:pt x="1348" y="581"/>
                    </a:lnTo>
                    <a:lnTo>
                      <a:pt x="1355" y="571"/>
                    </a:lnTo>
                    <a:lnTo>
                      <a:pt x="1361" y="560"/>
                    </a:lnTo>
                    <a:lnTo>
                      <a:pt x="1366" y="550"/>
                    </a:lnTo>
                    <a:lnTo>
                      <a:pt x="1369" y="538"/>
                    </a:lnTo>
                    <a:lnTo>
                      <a:pt x="1370" y="526"/>
                    </a:lnTo>
                    <a:lnTo>
                      <a:pt x="1370" y="514"/>
                    </a:lnTo>
                    <a:lnTo>
                      <a:pt x="1369" y="501"/>
                    </a:lnTo>
                    <a:lnTo>
                      <a:pt x="1365" y="488"/>
                    </a:lnTo>
                    <a:lnTo>
                      <a:pt x="1360" y="475"/>
                    </a:lnTo>
                    <a:lnTo>
                      <a:pt x="1354" y="462"/>
                    </a:lnTo>
                    <a:lnTo>
                      <a:pt x="1345" y="447"/>
                    </a:lnTo>
                    <a:lnTo>
                      <a:pt x="1335" y="433"/>
                    </a:lnTo>
                    <a:lnTo>
                      <a:pt x="1324" y="419"/>
                    </a:lnTo>
                    <a:lnTo>
                      <a:pt x="1310" y="404"/>
                    </a:lnTo>
                    <a:lnTo>
                      <a:pt x="1295" y="389"/>
                    </a:lnTo>
                    <a:lnTo>
                      <a:pt x="1279" y="374"/>
                    </a:lnTo>
                    <a:lnTo>
                      <a:pt x="1260" y="360"/>
                    </a:lnTo>
                    <a:lnTo>
                      <a:pt x="1240" y="345"/>
                    </a:lnTo>
                    <a:lnTo>
                      <a:pt x="1218" y="330"/>
                    </a:lnTo>
                    <a:lnTo>
                      <a:pt x="1193" y="317"/>
                    </a:lnTo>
                    <a:lnTo>
                      <a:pt x="1167" y="302"/>
                    </a:lnTo>
                    <a:lnTo>
                      <a:pt x="1137" y="288"/>
                    </a:lnTo>
                    <a:lnTo>
                      <a:pt x="1106" y="274"/>
                    </a:lnTo>
                    <a:lnTo>
                      <a:pt x="1072" y="261"/>
                    </a:lnTo>
                    <a:lnTo>
                      <a:pt x="1037" y="247"/>
                    </a:lnTo>
                    <a:lnTo>
                      <a:pt x="1001" y="233"/>
                    </a:lnTo>
                    <a:lnTo>
                      <a:pt x="923" y="206"/>
                    </a:lnTo>
                    <a:lnTo>
                      <a:pt x="842" y="181"/>
                    </a:lnTo>
                    <a:lnTo>
                      <a:pt x="759" y="156"/>
                    </a:lnTo>
                    <a:lnTo>
                      <a:pt x="674" y="132"/>
                    </a:lnTo>
                    <a:lnTo>
                      <a:pt x="589" y="110"/>
                    </a:lnTo>
                    <a:lnTo>
                      <a:pt x="505" y="90"/>
                    </a:lnTo>
                    <a:lnTo>
                      <a:pt x="424" y="70"/>
                    </a:lnTo>
                    <a:lnTo>
                      <a:pt x="348" y="52"/>
                    </a:lnTo>
                    <a:lnTo>
                      <a:pt x="278" y="37"/>
                    </a:lnTo>
                    <a:lnTo>
                      <a:pt x="215" y="23"/>
                    </a:lnTo>
                    <a:lnTo>
                      <a:pt x="160" y="12"/>
                    </a:lnTo>
                    <a:lnTo>
                      <a:pt x="114" y="5"/>
                    </a:lnTo>
                    <a:lnTo>
                      <a:pt x="95" y="1"/>
                    </a:lnTo>
                    <a:lnTo>
                      <a:pt x="79" y="0"/>
                    </a:lnTo>
                    <a:lnTo>
                      <a:pt x="64" y="0"/>
                    </a:lnTo>
                    <a:lnTo>
                      <a:pt x="50" y="1"/>
                    </a:lnTo>
                    <a:lnTo>
                      <a:pt x="39" y="3"/>
                    </a:lnTo>
                    <a:lnTo>
                      <a:pt x="29" y="7"/>
                    </a:lnTo>
                    <a:lnTo>
                      <a:pt x="21" y="12"/>
                    </a:lnTo>
                    <a:lnTo>
                      <a:pt x="14" y="18"/>
                    </a:lnTo>
                    <a:lnTo>
                      <a:pt x="9" y="25"/>
                    </a:lnTo>
                    <a:lnTo>
                      <a:pt x="5" y="32"/>
                    </a:lnTo>
                    <a:lnTo>
                      <a:pt x="2" y="41"/>
                    </a:lnTo>
                    <a:lnTo>
                      <a:pt x="0" y="50"/>
                    </a:lnTo>
                    <a:lnTo>
                      <a:pt x="0" y="58"/>
                    </a:lnTo>
                    <a:lnTo>
                      <a:pt x="0" y="68"/>
                    </a:lnTo>
                    <a:lnTo>
                      <a:pt x="0" y="78"/>
                    </a:lnTo>
                    <a:lnTo>
                      <a:pt x="2" y="88"/>
                    </a:lnTo>
                    <a:lnTo>
                      <a:pt x="7" y="108"/>
                    </a:lnTo>
                    <a:lnTo>
                      <a:pt x="14" y="128"/>
                    </a:lnTo>
                    <a:lnTo>
                      <a:pt x="21" y="148"/>
                    </a:lnTo>
                    <a:lnTo>
                      <a:pt x="30" y="166"/>
                    </a:lnTo>
                    <a:lnTo>
                      <a:pt x="44" y="192"/>
                    </a:lnTo>
                    <a:lnTo>
                      <a:pt x="50" y="202"/>
                    </a:lnTo>
                    <a:close/>
                  </a:path>
                </a:pathLst>
              </a:custGeom>
              <a:solidFill>
                <a:srgbClr val="FFFEF1"/>
              </a:solidFill>
              <a:ln w="9525">
                <a:noFill/>
                <a:round/>
                <a:headEnd/>
                <a:tailEnd/>
              </a:ln>
            </p:spPr>
            <p:txBody>
              <a:bodyPr/>
              <a:lstStyle/>
              <a:p>
                <a:endParaRPr lang="en-US"/>
              </a:p>
            </p:txBody>
          </p:sp>
          <p:sp>
            <p:nvSpPr>
              <p:cNvPr id="1259" name="Freeform 209"/>
              <p:cNvSpPr>
                <a:spLocks/>
              </p:cNvSpPr>
              <p:nvPr/>
            </p:nvSpPr>
            <p:spPr bwMode="auto">
              <a:xfrm>
                <a:off x="1693" y="2065"/>
                <a:ext cx="274" cy="130"/>
              </a:xfrm>
              <a:custGeom>
                <a:avLst/>
                <a:gdLst>
                  <a:gd name="T0" fmla="*/ 72 w 1370"/>
                  <a:gd name="T1" fmla="*/ 217 h 647"/>
                  <a:gd name="T2" fmla="*/ 152 w 1370"/>
                  <a:gd name="T3" fmla="*/ 263 h 647"/>
                  <a:gd name="T4" fmla="*/ 267 w 1370"/>
                  <a:gd name="T5" fmla="*/ 328 h 647"/>
                  <a:gd name="T6" fmla="*/ 408 w 1370"/>
                  <a:gd name="T7" fmla="*/ 403 h 647"/>
                  <a:gd name="T8" fmla="*/ 564 w 1370"/>
                  <a:gd name="T9" fmla="*/ 479 h 647"/>
                  <a:gd name="T10" fmla="*/ 685 w 1370"/>
                  <a:gd name="T11" fmla="*/ 533 h 647"/>
                  <a:gd name="T12" fmla="*/ 765 w 1370"/>
                  <a:gd name="T13" fmla="*/ 564 h 647"/>
                  <a:gd name="T14" fmla="*/ 844 w 1370"/>
                  <a:gd name="T15" fmla="*/ 593 h 647"/>
                  <a:gd name="T16" fmla="*/ 918 w 1370"/>
                  <a:gd name="T17" fmla="*/ 616 h 647"/>
                  <a:gd name="T18" fmla="*/ 988 w 1370"/>
                  <a:gd name="T19" fmla="*/ 634 h 647"/>
                  <a:gd name="T20" fmla="*/ 1053 w 1370"/>
                  <a:gd name="T21" fmla="*/ 644 h 647"/>
                  <a:gd name="T22" fmla="*/ 1111 w 1370"/>
                  <a:gd name="T23" fmla="*/ 647 h 647"/>
                  <a:gd name="T24" fmla="*/ 1163 w 1370"/>
                  <a:gd name="T25" fmla="*/ 646 h 647"/>
                  <a:gd name="T26" fmla="*/ 1210 w 1370"/>
                  <a:gd name="T27" fmla="*/ 641 h 647"/>
                  <a:gd name="T28" fmla="*/ 1252 w 1370"/>
                  <a:gd name="T29" fmla="*/ 634 h 647"/>
                  <a:gd name="T30" fmla="*/ 1286 w 1370"/>
                  <a:gd name="T31" fmla="*/ 623 h 647"/>
                  <a:gd name="T32" fmla="*/ 1315 w 1370"/>
                  <a:gd name="T33" fmla="*/ 608 h 647"/>
                  <a:gd name="T34" fmla="*/ 1339 w 1370"/>
                  <a:gd name="T35" fmla="*/ 590 h 647"/>
                  <a:gd name="T36" fmla="*/ 1355 w 1370"/>
                  <a:gd name="T37" fmla="*/ 571 h 647"/>
                  <a:gd name="T38" fmla="*/ 1366 w 1370"/>
                  <a:gd name="T39" fmla="*/ 550 h 647"/>
                  <a:gd name="T40" fmla="*/ 1370 w 1370"/>
                  <a:gd name="T41" fmla="*/ 526 h 647"/>
                  <a:gd name="T42" fmla="*/ 1369 w 1370"/>
                  <a:gd name="T43" fmla="*/ 501 h 647"/>
                  <a:gd name="T44" fmla="*/ 1360 w 1370"/>
                  <a:gd name="T45" fmla="*/ 475 h 647"/>
                  <a:gd name="T46" fmla="*/ 1345 w 1370"/>
                  <a:gd name="T47" fmla="*/ 447 h 647"/>
                  <a:gd name="T48" fmla="*/ 1324 w 1370"/>
                  <a:gd name="T49" fmla="*/ 419 h 647"/>
                  <a:gd name="T50" fmla="*/ 1295 w 1370"/>
                  <a:gd name="T51" fmla="*/ 389 h 647"/>
                  <a:gd name="T52" fmla="*/ 1260 w 1370"/>
                  <a:gd name="T53" fmla="*/ 360 h 647"/>
                  <a:gd name="T54" fmla="*/ 1218 w 1370"/>
                  <a:gd name="T55" fmla="*/ 330 h 647"/>
                  <a:gd name="T56" fmla="*/ 1167 w 1370"/>
                  <a:gd name="T57" fmla="*/ 302 h 647"/>
                  <a:gd name="T58" fmla="*/ 1106 w 1370"/>
                  <a:gd name="T59" fmla="*/ 274 h 647"/>
                  <a:gd name="T60" fmla="*/ 1037 w 1370"/>
                  <a:gd name="T61" fmla="*/ 247 h 647"/>
                  <a:gd name="T62" fmla="*/ 923 w 1370"/>
                  <a:gd name="T63" fmla="*/ 206 h 647"/>
                  <a:gd name="T64" fmla="*/ 759 w 1370"/>
                  <a:gd name="T65" fmla="*/ 156 h 647"/>
                  <a:gd name="T66" fmla="*/ 589 w 1370"/>
                  <a:gd name="T67" fmla="*/ 110 h 647"/>
                  <a:gd name="T68" fmla="*/ 424 w 1370"/>
                  <a:gd name="T69" fmla="*/ 70 h 647"/>
                  <a:gd name="T70" fmla="*/ 278 w 1370"/>
                  <a:gd name="T71" fmla="*/ 37 h 647"/>
                  <a:gd name="T72" fmla="*/ 160 w 1370"/>
                  <a:gd name="T73" fmla="*/ 12 h 647"/>
                  <a:gd name="T74" fmla="*/ 95 w 1370"/>
                  <a:gd name="T75" fmla="*/ 1 h 647"/>
                  <a:gd name="T76" fmla="*/ 64 w 1370"/>
                  <a:gd name="T77" fmla="*/ 0 h 647"/>
                  <a:gd name="T78" fmla="*/ 39 w 1370"/>
                  <a:gd name="T79" fmla="*/ 3 h 647"/>
                  <a:gd name="T80" fmla="*/ 21 w 1370"/>
                  <a:gd name="T81" fmla="*/ 12 h 647"/>
                  <a:gd name="T82" fmla="*/ 9 w 1370"/>
                  <a:gd name="T83" fmla="*/ 25 h 647"/>
                  <a:gd name="T84" fmla="*/ 2 w 1370"/>
                  <a:gd name="T85" fmla="*/ 41 h 647"/>
                  <a:gd name="T86" fmla="*/ 0 w 1370"/>
                  <a:gd name="T87" fmla="*/ 58 h 647"/>
                  <a:gd name="T88" fmla="*/ 0 w 1370"/>
                  <a:gd name="T89" fmla="*/ 78 h 647"/>
                  <a:gd name="T90" fmla="*/ 7 w 1370"/>
                  <a:gd name="T91" fmla="*/ 108 h 647"/>
                  <a:gd name="T92" fmla="*/ 21 w 1370"/>
                  <a:gd name="T93" fmla="*/ 148 h 647"/>
                  <a:gd name="T94" fmla="*/ 44 w 1370"/>
                  <a:gd name="T95" fmla="*/ 192 h 6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0"/>
                  <a:gd name="T145" fmla="*/ 0 h 647"/>
                  <a:gd name="T146" fmla="*/ 1370 w 1370"/>
                  <a:gd name="T147" fmla="*/ 647 h 6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0" h="647">
                    <a:moveTo>
                      <a:pt x="50" y="202"/>
                    </a:moveTo>
                    <a:lnTo>
                      <a:pt x="72" y="217"/>
                    </a:lnTo>
                    <a:lnTo>
                      <a:pt x="107" y="237"/>
                    </a:lnTo>
                    <a:lnTo>
                      <a:pt x="152" y="263"/>
                    </a:lnTo>
                    <a:lnTo>
                      <a:pt x="206" y="294"/>
                    </a:lnTo>
                    <a:lnTo>
                      <a:pt x="267" y="328"/>
                    </a:lnTo>
                    <a:lnTo>
                      <a:pt x="334" y="364"/>
                    </a:lnTo>
                    <a:lnTo>
                      <a:pt x="408" y="403"/>
                    </a:lnTo>
                    <a:lnTo>
                      <a:pt x="484" y="440"/>
                    </a:lnTo>
                    <a:lnTo>
                      <a:pt x="564" y="479"/>
                    </a:lnTo>
                    <a:lnTo>
                      <a:pt x="644" y="515"/>
                    </a:lnTo>
                    <a:lnTo>
                      <a:pt x="685" y="533"/>
                    </a:lnTo>
                    <a:lnTo>
                      <a:pt x="725" y="549"/>
                    </a:lnTo>
                    <a:lnTo>
                      <a:pt x="765" y="564"/>
                    </a:lnTo>
                    <a:lnTo>
                      <a:pt x="805" y="579"/>
                    </a:lnTo>
                    <a:lnTo>
                      <a:pt x="844" y="593"/>
                    </a:lnTo>
                    <a:lnTo>
                      <a:pt x="881" y="605"/>
                    </a:lnTo>
                    <a:lnTo>
                      <a:pt x="918" y="616"/>
                    </a:lnTo>
                    <a:lnTo>
                      <a:pt x="953" y="625"/>
                    </a:lnTo>
                    <a:lnTo>
                      <a:pt x="988" y="634"/>
                    </a:lnTo>
                    <a:lnTo>
                      <a:pt x="1021" y="640"/>
                    </a:lnTo>
                    <a:lnTo>
                      <a:pt x="1053" y="644"/>
                    </a:lnTo>
                    <a:lnTo>
                      <a:pt x="1082" y="646"/>
                    </a:lnTo>
                    <a:lnTo>
                      <a:pt x="1111" y="647"/>
                    </a:lnTo>
                    <a:lnTo>
                      <a:pt x="1138" y="647"/>
                    </a:lnTo>
                    <a:lnTo>
                      <a:pt x="1163" y="646"/>
                    </a:lnTo>
                    <a:lnTo>
                      <a:pt x="1188" y="644"/>
                    </a:lnTo>
                    <a:lnTo>
                      <a:pt x="1210" y="641"/>
                    </a:lnTo>
                    <a:lnTo>
                      <a:pt x="1232" y="638"/>
                    </a:lnTo>
                    <a:lnTo>
                      <a:pt x="1252" y="634"/>
                    </a:lnTo>
                    <a:lnTo>
                      <a:pt x="1269" y="628"/>
                    </a:lnTo>
                    <a:lnTo>
                      <a:pt x="1286" y="623"/>
                    </a:lnTo>
                    <a:lnTo>
                      <a:pt x="1301" y="615"/>
                    </a:lnTo>
                    <a:lnTo>
                      <a:pt x="1315" y="608"/>
                    </a:lnTo>
                    <a:lnTo>
                      <a:pt x="1328" y="599"/>
                    </a:lnTo>
                    <a:lnTo>
                      <a:pt x="1339" y="590"/>
                    </a:lnTo>
                    <a:lnTo>
                      <a:pt x="1348" y="581"/>
                    </a:lnTo>
                    <a:lnTo>
                      <a:pt x="1355" y="571"/>
                    </a:lnTo>
                    <a:lnTo>
                      <a:pt x="1361" y="560"/>
                    </a:lnTo>
                    <a:lnTo>
                      <a:pt x="1366" y="550"/>
                    </a:lnTo>
                    <a:lnTo>
                      <a:pt x="1369" y="538"/>
                    </a:lnTo>
                    <a:lnTo>
                      <a:pt x="1370" y="526"/>
                    </a:lnTo>
                    <a:lnTo>
                      <a:pt x="1370" y="514"/>
                    </a:lnTo>
                    <a:lnTo>
                      <a:pt x="1369" y="501"/>
                    </a:lnTo>
                    <a:lnTo>
                      <a:pt x="1365" y="488"/>
                    </a:lnTo>
                    <a:lnTo>
                      <a:pt x="1360" y="475"/>
                    </a:lnTo>
                    <a:lnTo>
                      <a:pt x="1354" y="462"/>
                    </a:lnTo>
                    <a:lnTo>
                      <a:pt x="1345" y="447"/>
                    </a:lnTo>
                    <a:lnTo>
                      <a:pt x="1335" y="433"/>
                    </a:lnTo>
                    <a:lnTo>
                      <a:pt x="1324" y="419"/>
                    </a:lnTo>
                    <a:lnTo>
                      <a:pt x="1310" y="404"/>
                    </a:lnTo>
                    <a:lnTo>
                      <a:pt x="1295" y="389"/>
                    </a:lnTo>
                    <a:lnTo>
                      <a:pt x="1279" y="374"/>
                    </a:lnTo>
                    <a:lnTo>
                      <a:pt x="1260" y="360"/>
                    </a:lnTo>
                    <a:lnTo>
                      <a:pt x="1240" y="345"/>
                    </a:lnTo>
                    <a:lnTo>
                      <a:pt x="1218" y="330"/>
                    </a:lnTo>
                    <a:lnTo>
                      <a:pt x="1193" y="317"/>
                    </a:lnTo>
                    <a:lnTo>
                      <a:pt x="1167" y="302"/>
                    </a:lnTo>
                    <a:lnTo>
                      <a:pt x="1137" y="288"/>
                    </a:lnTo>
                    <a:lnTo>
                      <a:pt x="1106" y="274"/>
                    </a:lnTo>
                    <a:lnTo>
                      <a:pt x="1072" y="261"/>
                    </a:lnTo>
                    <a:lnTo>
                      <a:pt x="1037" y="247"/>
                    </a:lnTo>
                    <a:lnTo>
                      <a:pt x="1001" y="233"/>
                    </a:lnTo>
                    <a:lnTo>
                      <a:pt x="923" y="206"/>
                    </a:lnTo>
                    <a:lnTo>
                      <a:pt x="842" y="181"/>
                    </a:lnTo>
                    <a:lnTo>
                      <a:pt x="759" y="156"/>
                    </a:lnTo>
                    <a:lnTo>
                      <a:pt x="674" y="132"/>
                    </a:lnTo>
                    <a:lnTo>
                      <a:pt x="589" y="110"/>
                    </a:lnTo>
                    <a:lnTo>
                      <a:pt x="505" y="90"/>
                    </a:lnTo>
                    <a:lnTo>
                      <a:pt x="424" y="70"/>
                    </a:lnTo>
                    <a:lnTo>
                      <a:pt x="348" y="52"/>
                    </a:lnTo>
                    <a:lnTo>
                      <a:pt x="278" y="37"/>
                    </a:lnTo>
                    <a:lnTo>
                      <a:pt x="215" y="23"/>
                    </a:lnTo>
                    <a:lnTo>
                      <a:pt x="160" y="12"/>
                    </a:lnTo>
                    <a:lnTo>
                      <a:pt x="114" y="5"/>
                    </a:lnTo>
                    <a:lnTo>
                      <a:pt x="95" y="1"/>
                    </a:lnTo>
                    <a:lnTo>
                      <a:pt x="79" y="0"/>
                    </a:lnTo>
                    <a:lnTo>
                      <a:pt x="64" y="0"/>
                    </a:lnTo>
                    <a:lnTo>
                      <a:pt x="50" y="1"/>
                    </a:lnTo>
                    <a:lnTo>
                      <a:pt x="39" y="3"/>
                    </a:lnTo>
                    <a:lnTo>
                      <a:pt x="29" y="7"/>
                    </a:lnTo>
                    <a:lnTo>
                      <a:pt x="21" y="12"/>
                    </a:lnTo>
                    <a:lnTo>
                      <a:pt x="14" y="18"/>
                    </a:lnTo>
                    <a:lnTo>
                      <a:pt x="9" y="25"/>
                    </a:lnTo>
                    <a:lnTo>
                      <a:pt x="5" y="32"/>
                    </a:lnTo>
                    <a:lnTo>
                      <a:pt x="2" y="41"/>
                    </a:lnTo>
                    <a:lnTo>
                      <a:pt x="0" y="50"/>
                    </a:lnTo>
                    <a:lnTo>
                      <a:pt x="0" y="58"/>
                    </a:lnTo>
                    <a:lnTo>
                      <a:pt x="0" y="68"/>
                    </a:lnTo>
                    <a:lnTo>
                      <a:pt x="0" y="78"/>
                    </a:lnTo>
                    <a:lnTo>
                      <a:pt x="2" y="88"/>
                    </a:lnTo>
                    <a:lnTo>
                      <a:pt x="7" y="108"/>
                    </a:lnTo>
                    <a:lnTo>
                      <a:pt x="14" y="128"/>
                    </a:lnTo>
                    <a:lnTo>
                      <a:pt x="21" y="148"/>
                    </a:lnTo>
                    <a:lnTo>
                      <a:pt x="30" y="166"/>
                    </a:lnTo>
                    <a:lnTo>
                      <a:pt x="44" y="192"/>
                    </a:lnTo>
                    <a:lnTo>
                      <a:pt x="50" y="202"/>
                    </a:lnTo>
                  </a:path>
                </a:pathLst>
              </a:custGeom>
              <a:noFill/>
              <a:ln w="3175">
                <a:solidFill>
                  <a:srgbClr val="1F1A17"/>
                </a:solidFill>
                <a:round/>
                <a:headEnd/>
                <a:tailEnd/>
              </a:ln>
            </p:spPr>
            <p:txBody>
              <a:bodyPr/>
              <a:lstStyle/>
              <a:p>
                <a:endParaRPr lang="en-US"/>
              </a:p>
            </p:txBody>
          </p:sp>
          <p:sp>
            <p:nvSpPr>
              <p:cNvPr id="1260" name="Freeform 210"/>
              <p:cNvSpPr>
                <a:spLocks/>
              </p:cNvSpPr>
              <p:nvPr/>
            </p:nvSpPr>
            <p:spPr bwMode="auto">
              <a:xfrm>
                <a:off x="1696" y="2074"/>
                <a:ext cx="65" cy="35"/>
              </a:xfrm>
              <a:custGeom>
                <a:avLst/>
                <a:gdLst>
                  <a:gd name="T0" fmla="*/ 21 w 325"/>
                  <a:gd name="T1" fmla="*/ 89 h 175"/>
                  <a:gd name="T2" fmla="*/ 41 w 325"/>
                  <a:gd name="T3" fmla="*/ 92 h 175"/>
                  <a:gd name="T4" fmla="*/ 65 w 325"/>
                  <a:gd name="T5" fmla="*/ 94 h 175"/>
                  <a:gd name="T6" fmla="*/ 90 w 325"/>
                  <a:gd name="T7" fmla="*/ 98 h 175"/>
                  <a:gd name="T8" fmla="*/ 115 w 325"/>
                  <a:gd name="T9" fmla="*/ 101 h 175"/>
                  <a:gd name="T10" fmla="*/ 141 w 325"/>
                  <a:gd name="T11" fmla="*/ 106 h 175"/>
                  <a:gd name="T12" fmla="*/ 166 w 325"/>
                  <a:gd name="T13" fmla="*/ 113 h 175"/>
                  <a:gd name="T14" fmla="*/ 188 w 325"/>
                  <a:gd name="T15" fmla="*/ 120 h 175"/>
                  <a:gd name="T16" fmla="*/ 208 w 325"/>
                  <a:gd name="T17" fmla="*/ 129 h 175"/>
                  <a:gd name="T18" fmla="*/ 231 w 325"/>
                  <a:gd name="T19" fmla="*/ 139 h 175"/>
                  <a:gd name="T20" fmla="*/ 258 w 325"/>
                  <a:gd name="T21" fmla="*/ 150 h 175"/>
                  <a:gd name="T22" fmla="*/ 287 w 325"/>
                  <a:gd name="T23" fmla="*/ 161 h 175"/>
                  <a:gd name="T24" fmla="*/ 312 w 325"/>
                  <a:gd name="T25" fmla="*/ 170 h 175"/>
                  <a:gd name="T26" fmla="*/ 319 w 325"/>
                  <a:gd name="T27" fmla="*/ 174 h 175"/>
                  <a:gd name="T28" fmla="*/ 324 w 325"/>
                  <a:gd name="T29" fmla="*/ 175 h 175"/>
                  <a:gd name="T30" fmla="*/ 325 w 325"/>
                  <a:gd name="T31" fmla="*/ 174 h 175"/>
                  <a:gd name="T32" fmla="*/ 322 w 325"/>
                  <a:gd name="T33" fmla="*/ 171 h 175"/>
                  <a:gd name="T34" fmla="*/ 295 w 325"/>
                  <a:gd name="T35" fmla="*/ 159 h 175"/>
                  <a:gd name="T36" fmla="*/ 243 w 325"/>
                  <a:gd name="T37" fmla="*/ 134 h 175"/>
                  <a:gd name="T38" fmla="*/ 182 w 325"/>
                  <a:gd name="T39" fmla="*/ 103 h 175"/>
                  <a:gd name="T40" fmla="*/ 133 w 325"/>
                  <a:gd name="T41" fmla="*/ 77 h 175"/>
                  <a:gd name="T42" fmla="*/ 97 w 325"/>
                  <a:gd name="T43" fmla="*/ 54 h 175"/>
                  <a:gd name="T44" fmla="*/ 71 w 325"/>
                  <a:gd name="T45" fmla="*/ 35 h 175"/>
                  <a:gd name="T46" fmla="*/ 52 w 325"/>
                  <a:gd name="T47" fmla="*/ 22 h 175"/>
                  <a:gd name="T48" fmla="*/ 41 w 325"/>
                  <a:gd name="T49" fmla="*/ 12 h 175"/>
                  <a:gd name="T50" fmla="*/ 33 w 325"/>
                  <a:gd name="T51" fmla="*/ 4 h 175"/>
                  <a:gd name="T52" fmla="*/ 31 w 325"/>
                  <a:gd name="T53" fmla="*/ 0 h 175"/>
                  <a:gd name="T54" fmla="*/ 30 w 325"/>
                  <a:gd name="T55" fmla="*/ 0 h 175"/>
                  <a:gd name="T56" fmla="*/ 27 w 325"/>
                  <a:gd name="T57" fmla="*/ 2 h 175"/>
                  <a:gd name="T58" fmla="*/ 23 w 325"/>
                  <a:gd name="T59" fmla="*/ 5 h 175"/>
                  <a:gd name="T60" fmla="*/ 20 w 325"/>
                  <a:gd name="T61" fmla="*/ 9 h 175"/>
                  <a:gd name="T62" fmla="*/ 12 w 325"/>
                  <a:gd name="T63" fmla="*/ 23 h 175"/>
                  <a:gd name="T64" fmla="*/ 6 w 325"/>
                  <a:gd name="T65" fmla="*/ 39 h 175"/>
                  <a:gd name="T66" fmla="*/ 2 w 325"/>
                  <a:gd name="T67" fmla="*/ 48 h 175"/>
                  <a:gd name="T68" fmla="*/ 1 w 325"/>
                  <a:gd name="T69" fmla="*/ 57 h 175"/>
                  <a:gd name="T70" fmla="*/ 0 w 325"/>
                  <a:gd name="T71" fmla="*/ 65 h 175"/>
                  <a:gd name="T72" fmla="*/ 1 w 325"/>
                  <a:gd name="T73" fmla="*/ 73 h 175"/>
                  <a:gd name="T74" fmla="*/ 3 w 325"/>
                  <a:gd name="T75" fmla="*/ 79 h 175"/>
                  <a:gd name="T76" fmla="*/ 7 w 325"/>
                  <a:gd name="T77" fmla="*/ 84 h 175"/>
                  <a:gd name="T78" fmla="*/ 10 w 325"/>
                  <a:gd name="T79" fmla="*/ 87 h 175"/>
                  <a:gd name="T80" fmla="*/ 12 w 325"/>
                  <a:gd name="T81" fmla="*/ 88 h 175"/>
                  <a:gd name="T82" fmla="*/ 16 w 325"/>
                  <a:gd name="T83" fmla="*/ 89 h 175"/>
                  <a:gd name="T84" fmla="*/ 21 w 325"/>
                  <a:gd name="T85" fmla="*/ 89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175"/>
                  <a:gd name="T131" fmla="*/ 325 w 325"/>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175">
                    <a:moveTo>
                      <a:pt x="21" y="89"/>
                    </a:moveTo>
                    <a:lnTo>
                      <a:pt x="41" y="92"/>
                    </a:lnTo>
                    <a:lnTo>
                      <a:pt x="65" y="94"/>
                    </a:lnTo>
                    <a:lnTo>
                      <a:pt x="90" y="98"/>
                    </a:lnTo>
                    <a:lnTo>
                      <a:pt x="115" y="101"/>
                    </a:lnTo>
                    <a:lnTo>
                      <a:pt x="141" y="106"/>
                    </a:lnTo>
                    <a:lnTo>
                      <a:pt x="166" y="113"/>
                    </a:lnTo>
                    <a:lnTo>
                      <a:pt x="188" y="120"/>
                    </a:lnTo>
                    <a:lnTo>
                      <a:pt x="208" y="129"/>
                    </a:lnTo>
                    <a:lnTo>
                      <a:pt x="231" y="139"/>
                    </a:lnTo>
                    <a:lnTo>
                      <a:pt x="258" y="150"/>
                    </a:lnTo>
                    <a:lnTo>
                      <a:pt x="287" y="161"/>
                    </a:lnTo>
                    <a:lnTo>
                      <a:pt x="312" y="170"/>
                    </a:lnTo>
                    <a:lnTo>
                      <a:pt x="319" y="174"/>
                    </a:lnTo>
                    <a:lnTo>
                      <a:pt x="324" y="175"/>
                    </a:lnTo>
                    <a:lnTo>
                      <a:pt x="325" y="174"/>
                    </a:lnTo>
                    <a:lnTo>
                      <a:pt x="322" y="171"/>
                    </a:lnTo>
                    <a:lnTo>
                      <a:pt x="295" y="159"/>
                    </a:lnTo>
                    <a:lnTo>
                      <a:pt x="243" y="134"/>
                    </a:lnTo>
                    <a:lnTo>
                      <a:pt x="182" y="103"/>
                    </a:lnTo>
                    <a:lnTo>
                      <a:pt x="133" y="77"/>
                    </a:lnTo>
                    <a:lnTo>
                      <a:pt x="97" y="54"/>
                    </a:lnTo>
                    <a:lnTo>
                      <a:pt x="71" y="35"/>
                    </a:lnTo>
                    <a:lnTo>
                      <a:pt x="52" y="22"/>
                    </a:lnTo>
                    <a:lnTo>
                      <a:pt x="41" y="12"/>
                    </a:lnTo>
                    <a:lnTo>
                      <a:pt x="33" y="4"/>
                    </a:lnTo>
                    <a:lnTo>
                      <a:pt x="31" y="0"/>
                    </a:lnTo>
                    <a:lnTo>
                      <a:pt x="30" y="0"/>
                    </a:lnTo>
                    <a:lnTo>
                      <a:pt x="27" y="2"/>
                    </a:lnTo>
                    <a:lnTo>
                      <a:pt x="23" y="5"/>
                    </a:lnTo>
                    <a:lnTo>
                      <a:pt x="20" y="9"/>
                    </a:lnTo>
                    <a:lnTo>
                      <a:pt x="12" y="23"/>
                    </a:lnTo>
                    <a:lnTo>
                      <a:pt x="6" y="39"/>
                    </a:lnTo>
                    <a:lnTo>
                      <a:pt x="2" y="48"/>
                    </a:lnTo>
                    <a:lnTo>
                      <a:pt x="1" y="57"/>
                    </a:lnTo>
                    <a:lnTo>
                      <a:pt x="0" y="65"/>
                    </a:lnTo>
                    <a:lnTo>
                      <a:pt x="1" y="73"/>
                    </a:lnTo>
                    <a:lnTo>
                      <a:pt x="3" y="79"/>
                    </a:lnTo>
                    <a:lnTo>
                      <a:pt x="7" y="84"/>
                    </a:lnTo>
                    <a:lnTo>
                      <a:pt x="10" y="87"/>
                    </a:lnTo>
                    <a:lnTo>
                      <a:pt x="12" y="88"/>
                    </a:lnTo>
                    <a:lnTo>
                      <a:pt x="16" y="89"/>
                    </a:lnTo>
                    <a:lnTo>
                      <a:pt x="21" y="89"/>
                    </a:lnTo>
                    <a:close/>
                  </a:path>
                </a:pathLst>
              </a:custGeom>
              <a:solidFill>
                <a:srgbClr val="DFDDC9"/>
              </a:solidFill>
              <a:ln w="9525">
                <a:noFill/>
                <a:round/>
                <a:headEnd/>
                <a:tailEnd/>
              </a:ln>
            </p:spPr>
            <p:txBody>
              <a:bodyPr/>
              <a:lstStyle/>
              <a:p>
                <a:endParaRPr lang="en-US"/>
              </a:p>
            </p:txBody>
          </p:sp>
          <p:sp>
            <p:nvSpPr>
              <p:cNvPr id="1261" name="Freeform 211"/>
              <p:cNvSpPr>
                <a:spLocks/>
              </p:cNvSpPr>
              <p:nvPr/>
            </p:nvSpPr>
            <p:spPr bwMode="auto">
              <a:xfrm>
                <a:off x="1550" y="1942"/>
                <a:ext cx="161" cy="250"/>
              </a:xfrm>
              <a:custGeom>
                <a:avLst/>
                <a:gdLst>
                  <a:gd name="T0" fmla="*/ 595 w 807"/>
                  <a:gd name="T1" fmla="*/ 13 h 1253"/>
                  <a:gd name="T2" fmla="*/ 564 w 807"/>
                  <a:gd name="T3" fmla="*/ 4 h 1253"/>
                  <a:gd name="T4" fmla="*/ 524 w 807"/>
                  <a:gd name="T5" fmla="*/ 0 h 1253"/>
                  <a:gd name="T6" fmla="*/ 479 w 807"/>
                  <a:gd name="T7" fmla="*/ 4 h 1253"/>
                  <a:gd name="T8" fmla="*/ 428 w 807"/>
                  <a:gd name="T9" fmla="*/ 15 h 1253"/>
                  <a:gd name="T10" fmla="*/ 374 w 807"/>
                  <a:gd name="T11" fmla="*/ 35 h 1253"/>
                  <a:gd name="T12" fmla="*/ 319 w 807"/>
                  <a:gd name="T13" fmla="*/ 65 h 1253"/>
                  <a:gd name="T14" fmla="*/ 278 w 807"/>
                  <a:gd name="T15" fmla="*/ 95 h 1253"/>
                  <a:gd name="T16" fmla="*/ 251 w 807"/>
                  <a:gd name="T17" fmla="*/ 119 h 1253"/>
                  <a:gd name="T18" fmla="*/ 211 w 807"/>
                  <a:gd name="T19" fmla="*/ 159 h 1253"/>
                  <a:gd name="T20" fmla="*/ 162 w 807"/>
                  <a:gd name="T21" fmla="*/ 217 h 1253"/>
                  <a:gd name="T22" fmla="*/ 120 w 807"/>
                  <a:gd name="T23" fmla="*/ 280 h 1253"/>
                  <a:gd name="T24" fmla="*/ 82 w 807"/>
                  <a:gd name="T25" fmla="*/ 347 h 1253"/>
                  <a:gd name="T26" fmla="*/ 52 w 807"/>
                  <a:gd name="T27" fmla="*/ 421 h 1253"/>
                  <a:gd name="T28" fmla="*/ 28 w 807"/>
                  <a:gd name="T29" fmla="*/ 498 h 1253"/>
                  <a:gd name="T30" fmla="*/ 11 w 807"/>
                  <a:gd name="T31" fmla="*/ 583 h 1253"/>
                  <a:gd name="T32" fmla="*/ 2 w 807"/>
                  <a:gd name="T33" fmla="*/ 673 h 1253"/>
                  <a:gd name="T34" fmla="*/ 0 w 807"/>
                  <a:gd name="T35" fmla="*/ 743 h 1253"/>
                  <a:gd name="T36" fmla="*/ 2 w 807"/>
                  <a:gd name="T37" fmla="*/ 789 h 1253"/>
                  <a:gd name="T38" fmla="*/ 6 w 807"/>
                  <a:gd name="T39" fmla="*/ 831 h 1253"/>
                  <a:gd name="T40" fmla="*/ 13 w 807"/>
                  <a:gd name="T41" fmla="*/ 873 h 1253"/>
                  <a:gd name="T42" fmla="*/ 28 w 807"/>
                  <a:gd name="T43" fmla="*/ 930 h 1253"/>
                  <a:gd name="T44" fmla="*/ 53 w 807"/>
                  <a:gd name="T45" fmla="*/ 1000 h 1253"/>
                  <a:gd name="T46" fmla="*/ 83 w 807"/>
                  <a:gd name="T47" fmla="*/ 1060 h 1253"/>
                  <a:gd name="T48" fmla="*/ 115 w 807"/>
                  <a:gd name="T49" fmla="*/ 1110 h 1253"/>
                  <a:gd name="T50" fmla="*/ 146 w 807"/>
                  <a:gd name="T51" fmla="*/ 1150 h 1253"/>
                  <a:gd name="T52" fmla="*/ 174 w 807"/>
                  <a:gd name="T53" fmla="*/ 1178 h 1253"/>
                  <a:gd name="T54" fmla="*/ 201 w 807"/>
                  <a:gd name="T55" fmla="*/ 1201 h 1253"/>
                  <a:gd name="T56" fmla="*/ 228 w 807"/>
                  <a:gd name="T57" fmla="*/ 1220 h 1253"/>
                  <a:gd name="T58" fmla="*/ 254 w 807"/>
                  <a:gd name="T59" fmla="*/ 1233 h 1253"/>
                  <a:gd name="T60" fmla="*/ 281 w 807"/>
                  <a:gd name="T61" fmla="*/ 1245 h 1253"/>
                  <a:gd name="T62" fmla="*/ 307 w 807"/>
                  <a:gd name="T63" fmla="*/ 1251 h 1253"/>
                  <a:gd name="T64" fmla="*/ 333 w 807"/>
                  <a:gd name="T65" fmla="*/ 1253 h 1253"/>
                  <a:gd name="T66" fmla="*/ 358 w 807"/>
                  <a:gd name="T67" fmla="*/ 1252 h 1253"/>
                  <a:gd name="T68" fmla="*/ 384 w 807"/>
                  <a:gd name="T69" fmla="*/ 1248 h 1253"/>
                  <a:gd name="T70" fmla="*/ 409 w 807"/>
                  <a:gd name="T71" fmla="*/ 1241 h 1253"/>
                  <a:gd name="T72" fmla="*/ 434 w 807"/>
                  <a:gd name="T73" fmla="*/ 1231 h 1253"/>
                  <a:gd name="T74" fmla="*/ 470 w 807"/>
                  <a:gd name="T75" fmla="*/ 1210 h 1253"/>
                  <a:gd name="T76" fmla="*/ 516 w 807"/>
                  <a:gd name="T77" fmla="*/ 1172 h 1253"/>
                  <a:gd name="T78" fmla="*/ 561 w 807"/>
                  <a:gd name="T79" fmla="*/ 1126 h 1253"/>
                  <a:gd name="T80" fmla="*/ 604 w 807"/>
                  <a:gd name="T81" fmla="*/ 1074 h 1253"/>
                  <a:gd name="T82" fmla="*/ 641 w 807"/>
                  <a:gd name="T83" fmla="*/ 1020 h 1253"/>
                  <a:gd name="T84" fmla="*/ 674 w 807"/>
                  <a:gd name="T85" fmla="*/ 967 h 1253"/>
                  <a:gd name="T86" fmla="*/ 701 w 807"/>
                  <a:gd name="T87" fmla="*/ 916 h 1253"/>
                  <a:gd name="T88" fmla="*/ 723 w 807"/>
                  <a:gd name="T89" fmla="*/ 865 h 1253"/>
                  <a:gd name="T90" fmla="*/ 743 w 807"/>
                  <a:gd name="T91" fmla="*/ 818 h 1253"/>
                  <a:gd name="T92" fmla="*/ 765 w 807"/>
                  <a:gd name="T93" fmla="*/ 750 h 1253"/>
                  <a:gd name="T94" fmla="*/ 786 w 807"/>
                  <a:gd name="T95" fmla="*/ 662 h 1253"/>
                  <a:gd name="T96" fmla="*/ 800 w 807"/>
                  <a:gd name="T97" fmla="*/ 568 h 1253"/>
                  <a:gd name="T98" fmla="*/ 806 w 807"/>
                  <a:gd name="T99" fmla="*/ 496 h 1253"/>
                  <a:gd name="T100" fmla="*/ 807 w 807"/>
                  <a:gd name="T101" fmla="*/ 420 h 1253"/>
                  <a:gd name="T102" fmla="*/ 805 w 807"/>
                  <a:gd name="T103" fmla="*/ 342 h 1253"/>
                  <a:gd name="T104" fmla="*/ 793 w 807"/>
                  <a:gd name="T105" fmla="*/ 268 h 1253"/>
                  <a:gd name="T106" fmla="*/ 780 w 807"/>
                  <a:gd name="T107" fmla="*/ 217 h 1253"/>
                  <a:gd name="T108" fmla="*/ 768 w 807"/>
                  <a:gd name="T109" fmla="*/ 186 h 1253"/>
                  <a:gd name="T110" fmla="*/ 746 w 807"/>
                  <a:gd name="T111" fmla="*/ 145 h 1253"/>
                  <a:gd name="T112" fmla="*/ 717 w 807"/>
                  <a:gd name="T113" fmla="*/ 102 h 1253"/>
                  <a:gd name="T114" fmla="*/ 690 w 807"/>
                  <a:gd name="T115" fmla="*/ 70 h 1253"/>
                  <a:gd name="T116" fmla="*/ 666 w 807"/>
                  <a:gd name="T117" fmla="*/ 48 h 1253"/>
                  <a:gd name="T118" fmla="*/ 645 w 807"/>
                  <a:gd name="T119" fmla="*/ 33 h 1253"/>
                  <a:gd name="T120" fmla="*/ 627 w 807"/>
                  <a:gd name="T121" fmla="*/ 24 h 1253"/>
                  <a:gd name="T122" fmla="*/ 611 w 807"/>
                  <a:gd name="T123" fmla="*/ 19 h 12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7"/>
                  <a:gd name="T187" fmla="*/ 0 h 1253"/>
                  <a:gd name="T188" fmla="*/ 807 w 807"/>
                  <a:gd name="T189" fmla="*/ 1253 h 12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7" h="1253">
                    <a:moveTo>
                      <a:pt x="607" y="18"/>
                    </a:moveTo>
                    <a:lnTo>
                      <a:pt x="595" y="13"/>
                    </a:lnTo>
                    <a:lnTo>
                      <a:pt x="580" y="8"/>
                    </a:lnTo>
                    <a:lnTo>
                      <a:pt x="564" y="4"/>
                    </a:lnTo>
                    <a:lnTo>
                      <a:pt x="545" y="1"/>
                    </a:lnTo>
                    <a:lnTo>
                      <a:pt x="524" y="0"/>
                    </a:lnTo>
                    <a:lnTo>
                      <a:pt x="503" y="1"/>
                    </a:lnTo>
                    <a:lnTo>
                      <a:pt x="479" y="4"/>
                    </a:lnTo>
                    <a:lnTo>
                      <a:pt x="454" y="9"/>
                    </a:lnTo>
                    <a:lnTo>
                      <a:pt x="428" y="15"/>
                    </a:lnTo>
                    <a:lnTo>
                      <a:pt x="402" y="24"/>
                    </a:lnTo>
                    <a:lnTo>
                      <a:pt x="374" y="35"/>
                    </a:lnTo>
                    <a:lnTo>
                      <a:pt x="347" y="49"/>
                    </a:lnTo>
                    <a:lnTo>
                      <a:pt x="319" y="65"/>
                    </a:lnTo>
                    <a:lnTo>
                      <a:pt x="292" y="85"/>
                    </a:lnTo>
                    <a:lnTo>
                      <a:pt x="278" y="95"/>
                    </a:lnTo>
                    <a:lnTo>
                      <a:pt x="264" y="106"/>
                    </a:lnTo>
                    <a:lnTo>
                      <a:pt x="251" y="119"/>
                    </a:lnTo>
                    <a:lnTo>
                      <a:pt x="237" y="132"/>
                    </a:lnTo>
                    <a:lnTo>
                      <a:pt x="211" y="159"/>
                    </a:lnTo>
                    <a:lnTo>
                      <a:pt x="186" y="187"/>
                    </a:lnTo>
                    <a:lnTo>
                      <a:pt x="162" y="217"/>
                    </a:lnTo>
                    <a:lnTo>
                      <a:pt x="141" y="249"/>
                    </a:lnTo>
                    <a:lnTo>
                      <a:pt x="120" y="280"/>
                    </a:lnTo>
                    <a:lnTo>
                      <a:pt x="101" y="313"/>
                    </a:lnTo>
                    <a:lnTo>
                      <a:pt x="82" y="347"/>
                    </a:lnTo>
                    <a:lnTo>
                      <a:pt x="67" y="383"/>
                    </a:lnTo>
                    <a:lnTo>
                      <a:pt x="52" y="421"/>
                    </a:lnTo>
                    <a:lnTo>
                      <a:pt x="40" y="458"/>
                    </a:lnTo>
                    <a:lnTo>
                      <a:pt x="28" y="498"/>
                    </a:lnTo>
                    <a:lnTo>
                      <a:pt x="18" y="539"/>
                    </a:lnTo>
                    <a:lnTo>
                      <a:pt x="11" y="583"/>
                    </a:lnTo>
                    <a:lnTo>
                      <a:pt x="6" y="627"/>
                    </a:lnTo>
                    <a:lnTo>
                      <a:pt x="2" y="673"/>
                    </a:lnTo>
                    <a:lnTo>
                      <a:pt x="0" y="720"/>
                    </a:lnTo>
                    <a:lnTo>
                      <a:pt x="0" y="743"/>
                    </a:lnTo>
                    <a:lnTo>
                      <a:pt x="1" y="766"/>
                    </a:lnTo>
                    <a:lnTo>
                      <a:pt x="2" y="789"/>
                    </a:lnTo>
                    <a:lnTo>
                      <a:pt x="3" y="810"/>
                    </a:lnTo>
                    <a:lnTo>
                      <a:pt x="6" y="831"/>
                    </a:lnTo>
                    <a:lnTo>
                      <a:pt x="10" y="853"/>
                    </a:lnTo>
                    <a:lnTo>
                      <a:pt x="13" y="873"/>
                    </a:lnTo>
                    <a:lnTo>
                      <a:pt x="18" y="893"/>
                    </a:lnTo>
                    <a:lnTo>
                      <a:pt x="28" y="930"/>
                    </a:lnTo>
                    <a:lnTo>
                      <a:pt x="40" y="966"/>
                    </a:lnTo>
                    <a:lnTo>
                      <a:pt x="53" y="1000"/>
                    </a:lnTo>
                    <a:lnTo>
                      <a:pt x="68" y="1031"/>
                    </a:lnTo>
                    <a:lnTo>
                      <a:pt x="83" y="1060"/>
                    </a:lnTo>
                    <a:lnTo>
                      <a:pt x="98" y="1086"/>
                    </a:lnTo>
                    <a:lnTo>
                      <a:pt x="115" y="1110"/>
                    </a:lnTo>
                    <a:lnTo>
                      <a:pt x="131" y="1131"/>
                    </a:lnTo>
                    <a:lnTo>
                      <a:pt x="146" y="1150"/>
                    </a:lnTo>
                    <a:lnTo>
                      <a:pt x="161" y="1166"/>
                    </a:lnTo>
                    <a:lnTo>
                      <a:pt x="174" y="1178"/>
                    </a:lnTo>
                    <a:lnTo>
                      <a:pt x="188" y="1190"/>
                    </a:lnTo>
                    <a:lnTo>
                      <a:pt x="201" y="1201"/>
                    </a:lnTo>
                    <a:lnTo>
                      <a:pt x="214" y="1211"/>
                    </a:lnTo>
                    <a:lnTo>
                      <a:pt x="228" y="1220"/>
                    </a:lnTo>
                    <a:lnTo>
                      <a:pt x="241" y="1227"/>
                    </a:lnTo>
                    <a:lnTo>
                      <a:pt x="254" y="1233"/>
                    </a:lnTo>
                    <a:lnTo>
                      <a:pt x="268" y="1240"/>
                    </a:lnTo>
                    <a:lnTo>
                      <a:pt x="281" y="1245"/>
                    </a:lnTo>
                    <a:lnTo>
                      <a:pt x="294" y="1248"/>
                    </a:lnTo>
                    <a:lnTo>
                      <a:pt x="307" y="1251"/>
                    </a:lnTo>
                    <a:lnTo>
                      <a:pt x="320" y="1252"/>
                    </a:lnTo>
                    <a:lnTo>
                      <a:pt x="333" y="1253"/>
                    </a:lnTo>
                    <a:lnTo>
                      <a:pt x="345" y="1253"/>
                    </a:lnTo>
                    <a:lnTo>
                      <a:pt x="358" y="1252"/>
                    </a:lnTo>
                    <a:lnTo>
                      <a:pt x="372" y="1251"/>
                    </a:lnTo>
                    <a:lnTo>
                      <a:pt x="384" y="1248"/>
                    </a:lnTo>
                    <a:lnTo>
                      <a:pt x="397" y="1245"/>
                    </a:lnTo>
                    <a:lnTo>
                      <a:pt x="409" y="1241"/>
                    </a:lnTo>
                    <a:lnTo>
                      <a:pt x="422" y="1236"/>
                    </a:lnTo>
                    <a:lnTo>
                      <a:pt x="434" y="1231"/>
                    </a:lnTo>
                    <a:lnTo>
                      <a:pt x="445" y="1225"/>
                    </a:lnTo>
                    <a:lnTo>
                      <a:pt x="470" y="1210"/>
                    </a:lnTo>
                    <a:lnTo>
                      <a:pt x="494" y="1192"/>
                    </a:lnTo>
                    <a:lnTo>
                      <a:pt x="516" y="1172"/>
                    </a:lnTo>
                    <a:lnTo>
                      <a:pt x="539" y="1151"/>
                    </a:lnTo>
                    <a:lnTo>
                      <a:pt x="561" y="1126"/>
                    </a:lnTo>
                    <a:lnTo>
                      <a:pt x="582" y="1101"/>
                    </a:lnTo>
                    <a:lnTo>
                      <a:pt x="604" y="1074"/>
                    </a:lnTo>
                    <a:lnTo>
                      <a:pt x="622" y="1047"/>
                    </a:lnTo>
                    <a:lnTo>
                      <a:pt x="641" y="1020"/>
                    </a:lnTo>
                    <a:lnTo>
                      <a:pt x="657" y="994"/>
                    </a:lnTo>
                    <a:lnTo>
                      <a:pt x="674" y="967"/>
                    </a:lnTo>
                    <a:lnTo>
                      <a:pt x="687" y="941"/>
                    </a:lnTo>
                    <a:lnTo>
                      <a:pt x="701" y="916"/>
                    </a:lnTo>
                    <a:lnTo>
                      <a:pt x="712" y="890"/>
                    </a:lnTo>
                    <a:lnTo>
                      <a:pt x="723" y="865"/>
                    </a:lnTo>
                    <a:lnTo>
                      <a:pt x="733" y="841"/>
                    </a:lnTo>
                    <a:lnTo>
                      <a:pt x="743" y="818"/>
                    </a:lnTo>
                    <a:lnTo>
                      <a:pt x="751" y="795"/>
                    </a:lnTo>
                    <a:lnTo>
                      <a:pt x="765" y="750"/>
                    </a:lnTo>
                    <a:lnTo>
                      <a:pt x="776" y="710"/>
                    </a:lnTo>
                    <a:lnTo>
                      <a:pt x="786" y="662"/>
                    </a:lnTo>
                    <a:lnTo>
                      <a:pt x="795" y="602"/>
                    </a:lnTo>
                    <a:lnTo>
                      <a:pt x="800" y="568"/>
                    </a:lnTo>
                    <a:lnTo>
                      <a:pt x="802" y="532"/>
                    </a:lnTo>
                    <a:lnTo>
                      <a:pt x="806" y="496"/>
                    </a:lnTo>
                    <a:lnTo>
                      <a:pt x="807" y="457"/>
                    </a:lnTo>
                    <a:lnTo>
                      <a:pt x="807" y="420"/>
                    </a:lnTo>
                    <a:lnTo>
                      <a:pt x="807" y="381"/>
                    </a:lnTo>
                    <a:lnTo>
                      <a:pt x="805" y="342"/>
                    </a:lnTo>
                    <a:lnTo>
                      <a:pt x="800" y="305"/>
                    </a:lnTo>
                    <a:lnTo>
                      <a:pt x="793" y="268"/>
                    </a:lnTo>
                    <a:lnTo>
                      <a:pt x="785" y="234"/>
                    </a:lnTo>
                    <a:lnTo>
                      <a:pt x="780" y="217"/>
                    </a:lnTo>
                    <a:lnTo>
                      <a:pt x="775" y="201"/>
                    </a:lnTo>
                    <a:lnTo>
                      <a:pt x="768" y="186"/>
                    </a:lnTo>
                    <a:lnTo>
                      <a:pt x="761" y="171"/>
                    </a:lnTo>
                    <a:lnTo>
                      <a:pt x="746" y="145"/>
                    </a:lnTo>
                    <a:lnTo>
                      <a:pt x="731" y="122"/>
                    </a:lnTo>
                    <a:lnTo>
                      <a:pt x="717" y="102"/>
                    </a:lnTo>
                    <a:lnTo>
                      <a:pt x="704" y="85"/>
                    </a:lnTo>
                    <a:lnTo>
                      <a:pt x="690" y="70"/>
                    </a:lnTo>
                    <a:lnTo>
                      <a:pt x="677" y="58"/>
                    </a:lnTo>
                    <a:lnTo>
                      <a:pt x="666" y="48"/>
                    </a:lnTo>
                    <a:lnTo>
                      <a:pt x="655" y="39"/>
                    </a:lnTo>
                    <a:lnTo>
                      <a:pt x="645" y="33"/>
                    </a:lnTo>
                    <a:lnTo>
                      <a:pt x="635" y="28"/>
                    </a:lnTo>
                    <a:lnTo>
                      <a:pt x="627" y="24"/>
                    </a:lnTo>
                    <a:lnTo>
                      <a:pt x="620" y="21"/>
                    </a:lnTo>
                    <a:lnTo>
                      <a:pt x="611" y="19"/>
                    </a:lnTo>
                    <a:lnTo>
                      <a:pt x="607" y="18"/>
                    </a:lnTo>
                    <a:close/>
                  </a:path>
                </a:pathLst>
              </a:custGeom>
              <a:solidFill>
                <a:srgbClr val="A98F00"/>
              </a:solidFill>
              <a:ln w="9525">
                <a:noFill/>
                <a:round/>
                <a:headEnd/>
                <a:tailEnd/>
              </a:ln>
            </p:spPr>
            <p:txBody>
              <a:bodyPr/>
              <a:lstStyle/>
              <a:p>
                <a:endParaRPr lang="en-US"/>
              </a:p>
            </p:txBody>
          </p:sp>
          <p:sp>
            <p:nvSpPr>
              <p:cNvPr id="1262" name="Freeform 212"/>
              <p:cNvSpPr>
                <a:spLocks/>
              </p:cNvSpPr>
              <p:nvPr/>
            </p:nvSpPr>
            <p:spPr bwMode="auto">
              <a:xfrm>
                <a:off x="1550" y="1942"/>
                <a:ext cx="161" cy="250"/>
              </a:xfrm>
              <a:custGeom>
                <a:avLst/>
                <a:gdLst>
                  <a:gd name="T0" fmla="*/ 595 w 807"/>
                  <a:gd name="T1" fmla="*/ 13 h 1253"/>
                  <a:gd name="T2" fmla="*/ 564 w 807"/>
                  <a:gd name="T3" fmla="*/ 4 h 1253"/>
                  <a:gd name="T4" fmla="*/ 524 w 807"/>
                  <a:gd name="T5" fmla="*/ 0 h 1253"/>
                  <a:gd name="T6" fmla="*/ 479 w 807"/>
                  <a:gd name="T7" fmla="*/ 4 h 1253"/>
                  <a:gd name="T8" fmla="*/ 428 w 807"/>
                  <a:gd name="T9" fmla="*/ 15 h 1253"/>
                  <a:gd name="T10" fmla="*/ 374 w 807"/>
                  <a:gd name="T11" fmla="*/ 35 h 1253"/>
                  <a:gd name="T12" fmla="*/ 319 w 807"/>
                  <a:gd name="T13" fmla="*/ 65 h 1253"/>
                  <a:gd name="T14" fmla="*/ 278 w 807"/>
                  <a:gd name="T15" fmla="*/ 95 h 1253"/>
                  <a:gd name="T16" fmla="*/ 251 w 807"/>
                  <a:gd name="T17" fmla="*/ 119 h 1253"/>
                  <a:gd name="T18" fmla="*/ 211 w 807"/>
                  <a:gd name="T19" fmla="*/ 159 h 1253"/>
                  <a:gd name="T20" fmla="*/ 162 w 807"/>
                  <a:gd name="T21" fmla="*/ 217 h 1253"/>
                  <a:gd name="T22" fmla="*/ 120 w 807"/>
                  <a:gd name="T23" fmla="*/ 280 h 1253"/>
                  <a:gd name="T24" fmla="*/ 82 w 807"/>
                  <a:gd name="T25" fmla="*/ 347 h 1253"/>
                  <a:gd name="T26" fmla="*/ 52 w 807"/>
                  <a:gd name="T27" fmla="*/ 421 h 1253"/>
                  <a:gd name="T28" fmla="*/ 28 w 807"/>
                  <a:gd name="T29" fmla="*/ 498 h 1253"/>
                  <a:gd name="T30" fmla="*/ 11 w 807"/>
                  <a:gd name="T31" fmla="*/ 583 h 1253"/>
                  <a:gd name="T32" fmla="*/ 2 w 807"/>
                  <a:gd name="T33" fmla="*/ 673 h 1253"/>
                  <a:gd name="T34" fmla="*/ 0 w 807"/>
                  <a:gd name="T35" fmla="*/ 743 h 1253"/>
                  <a:gd name="T36" fmla="*/ 2 w 807"/>
                  <a:gd name="T37" fmla="*/ 789 h 1253"/>
                  <a:gd name="T38" fmla="*/ 6 w 807"/>
                  <a:gd name="T39" fmla="*/ 831 h 1253"/>
                  <a:gd name="T40" fmla="*/ 13 w 807"/>
                  <a:gd name="T41" fmla="*/ 873 h 1253"/>
                  <a:gd name="T42" fmla="*/ 28 w 807"/>
                  <a:gd name="T43" fmla="*/ 930 h 1253"/>
                  <a:gd name="T44" fmla="*/ 53 w 807"/>
                  <a:gd name="T45" fmla="*/ 1000 h 1253"/>
                  <a:gd name="T46" fmla="*/ 83 w 807"/>
                  <a:gd name="T47" fmla="*/ 1060 h 1253"/>
                  <a:gd name="T48" fmla="*/ 115 w 807"/>
                  <a:gd name="T49" fmla="*/ 1110 h 1253"/>
                  <a:gd name="T50" fmla="*/ 146 w 807"/>
                  <a:gd name="T51" fmla="*/ 1150 h 1253"/>
                  <a:gd name="T52" fmla="*/ 174 w 807"/>
                  <a:gd name="T53" fmla="*/ 1178 h 1253"/>
                  <a:gd name="T54" fmla="*/ 201 w 807"/>
                  <a:gd name="T55" fmla="*/ 1201 h 1253"/>
                  <a:gd name="T56" fmla="*/ 228 w 807"/>
                  <a:gd name="T57" fmla="*/ 1220 h 1253"/>
                  <a:gd name="T58" fmla="*/ 254 w 807"/>
                  <a:gd name="T59" fmla="*/ 1233 h 1253"/>
                  <a:gd name="T60" fmla="*/ 281 w 807"/>
                  <a:gd name="T61" fmla="*/ 1245 h 1253"/>
                  <a:gd name="T62" fmla="*/ 307 w 807"/>
                  <a:gd name="T63" fmla="*/ 1251 h 1253"/>
                  <a:gd name="T64" fmla="*/ 333 w 807"/>
                  <a:gd name="T65" fmla="*/ 1253 h 1253"/>
                  <a:gd name="T66" fmla="*/ 358 w 807"/>
                  <a:gd name="T67" fmla="*/ 1252 h 1253"/>
                  <a:gd name="T68" fmla="*/ 384 w 807"/>
                  <a:gd name="T69" fmla="*/ 1248 h 1253"/>
                  <a:gd name="T70" fmla="*/ 409 w 807"/>
                  <a:gd name="T71" fmla="*/ 1241 h 1253"/>
                  <a:gd name="T72" fmla="*/ 434 w 807"/>
                  <a:gd name="T73" fmla="*/ 1231 h 1253"/>
                  <a:gd name="T74" fmla="*/ 470 w 807"/>
                  <a:gd name="T75" fmla="*/ 1210 h 1253"/>
                  <a:gd name="T76" fmla="*/ 516 w 807"/>
                  <a:gd name="T77" fmla="*/ 1172 h 1253"/>
                  <a:gd name="T78" fmla="*/ 561 w 807"/>
                  <a:gd name="T79" fmla="*/ 1126 h 1253"/>
                  <a:gd name="T80" fmla="*/ 604 w 807"/>
                  <a:gd name="T81" fmla="*/ 1074 h 1253"/>
                  <a:gd name="T82" fmla="*/ 641 w 807"/>
                  <a:gd name="T83" fmla="*/ 1020 h 1253"/>
                  <a:gd name="T84" fmla="*/ 674 w 807"/>
                  <a:gd name="T85" fmla="*/ 967 h 1253"/>
                  <a:gd name="T86" fmla="*/ 701 w 807"/>
                  <a:gd name="T87" fmla="*/ 916 h 1253"/>
                  <a:gd name="T88" fmla="*/ 723 w 807"/>
                  <a:gd name="T89" fmla="*/ 865 h 1253"/>
                  <a:gd name="T90" fmla="*/ 743 w 807"/>
                  <a:gd name="T91" fmla="*/ 818 h 1253"/>
                  <a:gd name="T92" fmla="*/ 765 w 807"/>
                  <a:gd name="T93" fmla="*/ 750 h 1253"/>
                  <a:gd name="T94" fmla="*/ 786 w 807"/>
                  <a:gd name="T95" fmla="*/ 662 h 1253"/>
                  <a:gd name="T96" fmla="*/ 800 w 807"/>
                  <a:gd name="T97" fmla="*/ 568 h 1253"/>
                  <a:gd name="T98" fmla="*/ 806 w 807"/>
                  <a:gd name="T99" fmla="*/ 496 h 1253"/>
                  <a:gd name="T100" fmla="*/ 807 w 807"/>
                  <a:gd name="T101" fmla="*/ 420 h 1253"/>
                  <a:gd name="T102" fmla="*/ 805 w 807"/>
                  <a:gd name="T103" fmla="*/ 342 h 1253"/>
                  <a:gd name="T104" fmla="*/ 793 w 807"/>
                  <a:gd name="T105" fmla="*/ 268 h 1253"/>
                  <a:gd name="T106" fmla="*/ 780 w 807"/>
                  <a:gd name="T107" fmla="*/ 217 h 1253"/>
                  <a:gd name="T108" fmla="*/ 768 w 807"/>
                  <a:gd name="T109" fmla="*/ 186 h 1253"/>
                  <a:gd name="T110" fmla="*/ 746 w 807"/>
                  <a:gd name="T111" fmla="*/ 145 h 1253"/>
                  <a:gd name="T112" fmla="*/ 717 w 807"/>
                  <a:gd name="T113" fmla="*/ 102 h 1253"/>
                  <a:gd name="T114" fmla="*/ 690 w 807"/>
                  <a:gd name="T115" fmla="*/ 70 h 1253"/>
                  <a:gd name="T116" fmla="*/ 666 w 807"/>
                  <a:gd name="T117" fmla="*/ 48 h 1253"/>
                  <a:gd name="T118" fmla="*/ 645 w 807"/>
                  <a:gd name="T119" fmla="*/ 33 h 1253"/>
                  <a:gd name="T120" fmla="*/ 627 w 807"/>
                  <a:gd name="T121" fmla="*/ 24 h 1253"/>
                  <a:gd name="T122" fmla="*/ 611 w 807"/>
                  <a:gd name="T123" fmla="*/ 19 h 12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7"/>
                  <a:gd name="T187" fmla="*/ 0 h 1253"/>
                  <a:gd name="T188" fmla="*/ 807 w 807"/>
                  <a:gd name="T189" fmla="*/ 1253 h 12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7" h="1253">
                    <a:moveTo>
                      <a:pt x="607" y="18"/>
                    </a:moveTo>
                    <a:lnTo>
                      <a:pt x="595" y="13"/>
                    </a:lnTo>
                    <a:lnTo>
                      <a:pt x="580" y="8"/>
                    </a:lnTo>
                    <a:lnTo>
                      <a:pt x="564" y="4"/>
                    </a:lnTo>
                    <a:lnTo>
                      <a:pt x="545" y="1"/>
                    </a:lnTo>
                    <a:lnTo>
                      <a:pt x="524" y="0"/>
                    </a:lnTo>
                    <a:lnTo>
                      <a:pt x="503" y="1"/>
                    </a:lnTo>
                    <a:lnTo>
                      <a:pt x="479" y="4"/>
                    </a:lnTo>
                    <a:lnTo>
                      <a:pt x="454" y="9"/>
                    </a:lnTo>
                    <a:lnTo>
                      <a:pt x="428" y="15"/>
                    </a:lnTo>
                    <a:lnTo>
                      <a:pt x="402" y="24"/>
                    </a:lnTo>
                    <a:lnTo>
                      <a:pt x="374" y="35"/>
                    </a:lnTo>
                    <a:lnTo>
                      <a:pt x="347" y="49"/>
                    </a:lnTo>
                    <a:lnTo>
                      <a:pt x="319" y="65"/>
                    </a:lnTo>
                    <a:lnTo>
                      <a:pt x="292" y="85"/>
                    </a:lnTo>
                    <a:lnTo>
                      <a:pt x="278" y="95"/>
                    </a:lnTo>
                    <a:lnTo>
                      <a:pt x="264" y="106"/>
                    </a:lnTo>
                    <a:lnTo>
                      <a:pt x="251" y="119"/>
                    </a:lnTo>
                    <a:lnTo>
                      <a:pt x="237" y="132"/>
                    </a:lnTo>
                    <a:lnTo>
                      <a:pt x="211" y="159"/>
                    </a:lnTo>
                    <a:lnTo>
                      <a:pt x="186" y="187"/>
                    </a:lnTo>
                    <a:lnTo>
                      <a:pt x="162" y="217"/>
                    </a:lnTo>
                    <a:lnTo>
                      <a:pt x="141" y="249"/>
                    </a:lnTo>
                    <a:lnTo>
                      <a:pt x="120" y="280"/>
                    </a:lnTo>
                    <a:lnTo>
                      <a:pt x="101" y="313"/>
                    </a:lnTo>
                    <a:lnTo>
                      <a:pt x="82" y="347"/>
                    </a:lnTo>
                    <a:lnTo>
                      <a:pt x="67" y="383"/>
                    </a:lnTo>
                    <a:lnTo>
                      <a:pt x="52" y="421"/>
                    </a:lnTo>
                    <a:lnTo>
                      <a:pt x="40" y="458"/>
                    </a:lnTo>
                    <a:lnTo>
                      <a:pt x="28" y="498"/>
                    </a:lnTo>
                    <a:lnTo>
                      <a:pt x="18" y="539"/>
                    </a:lnTo>
                    <a:lnTo>
                      <a:pt x="11" y="583"/>
                    </a:lnTo>
                    <a:lnTo>
                      <a:pt x="6" y="627"/>
                    </a:lnTo>
                    <a:lnTo>
                      <a:pt x="2" y="673"/>
                    </a:lnTo>
                    <a:lnTo>
                      <a:pt x="0" y="720"/>
                    </a:lnTo>
                    <a:lnTo>
                      <a:pt x="0" y="743"/>
                    </a:lnTo>
                    <a:lnTo>
                      <a:pt x="1" y="766"/>
                    </a:lnTo>
                    <a:lnTo>
                      <a:pt x="2" y="789"/>
                    </a:lnTo>
                    <a:lnTo>
                      <a:pt x="3" y="810"/>
                    </a:lnTo>
                    <a:lnTo>
                      <a:pt x="6" y="831"/>
                    </a:lnTo>
                    <a:lnTo>
                      <a:pt x="10" y="853"/>
                    </a:lnTo>
                    <a:lnTo>
                      <a:pt x="13" y="873"/>
                    </a:lnTo>
                    <a:lnTo>
                      <a:pt x="18" y="893"/>
                    </a:lnTo>
                    <a:lnTo>
                      <a:pt x="28" y="930"/>
                    </a:lnTo>
                    <a:lnTo>
                      <a:pt x="40" y="966"/>
                    </a:lnTo>
                    <a:lnTo>
                      <a:pt x="53" y="1000"/>
                    </a:lnTo>
                    <a:lnTo>
                      <a:pt x="68" y="1031"/>
                    </a:lnTo>
                    <a:lnTo>
                      <a:pt x="83" y="1060"/>
                    </a:lnTo>
                    <a:lnTo>
                      <a:pt x="98" y="1086"/>
                    </a:lnTo>
                    <a:lnTo>
                      <a:pt x="115" y="1110"/>
                    </a:lnTo>
                    <a:lnTo>
                      <a:pt x="131" y="1131"/>
                    </a:lnTo>
                    <a:lnTo>
                      <a:pt x="146" y="1150"/>
                    </a:lnTo>
                    <a:lnTo>
                      <a:pt x="161" y="1166"/>
                    </a:lnTo>
                    <a:lnTo>
                      <a:pt x="174" y="1178"/>
                    </a:lnTo>
                    <a:lnTo>
                      <a:pt x="188" y="1190"/>
                    </a:lnTo>
                    <a:lnTo>
                      <a:pt x="201" y="1201"/>
                    </a:lnTo>
                    <a:lnTo>
                      <a:pt x="214" y="1211"/>
                    </a:lnTo>
                    <a:lnTo>
                      <a:pt x="228" y="1220"/>
                    </a:lnTo>
                    <a:lnTo>
                      <a:pt x="241" y="1227"/>
                    </a:lnTo>
                    <a:lnTo>
                      <a:pt x="254" y="1233"/>
                    </a:lnTo>
                    <a:lnTo>
                      <a:pt x="268" y="1240"/>
                    </a:lnTo>
                    <a:lnTo>
                      <a:pt x="281" y="1245"/>
                    </a:lnTo>
                    <a:lnTo>
                      <a:pt x="294" y="1248"/>
                    </a:lnTo>
                    <a:lnTo>
                      <a:pt x="307" y="1251"/>
                    </a:lnTo>
                    <a:lnTo>
                      <a:pt x="320" y="1252"/>
                    </a:lnTo>
                    <a:lnTo>
                      <a:pt x="333" y="1253"/>
                    </a:lnTo>
                    <a:lnTo>
                      <a:pt x="345" y="1253"/>
                    </a:lnTo>
                    <a:lnTo>
                      <a:pt x="358" y="1252"/>
                    </a:lnTo>
                    <a:lnTo>
                      <a:pt x="372" y="1251"/>
                    </a:lnTo>
                    <a:lnTo>
                      <a:pt x="384" y="1248"/>
                    </a:lnTo>
                    <a:lnTo>
                      <a:pt x="397" y="1245"/>
                    </a:lnTo>
                    <a:lnTo>
                      <a:pt x="409" y="1241"/>
                    </a:lnTo>
                    <a:lnTo>
                      <a:pt x="422" y="1236"/>
                    </a:lnTo>
                    <a:lnTo>
                      <a:pt x="434" y="1231"/>
                    </a:lnTo>
                    <a:lnTo>
                      <a:pt x="445" y="1225"/>
                    </a:lnTo>
                    <a:lnTo>
                      <a:pt x="470" y="1210"/>
                    </a:lnTo>
                    <a:lnTo>
                      <a:pt x="494" y="1192"/>
                    </a:lnTo>
                    <a:lnTo>
                      <a:pt x="516" y="1172"/>
                    </a:lnTo>
                    <a:lnTo>
                      <a:pt x="539" y="1151"/>
                    </a:lnTo>
                    <a:lnTo>
                      <a:pt x="561" y="1126"/>
                    </a:lnTo>
                    <a:lnTo>
                      <a:pt x="582" y="1101"/>
                    </a:lnTo>
                    <a:lnTo>
                      <a:pt x="604" y="1074"/>
                    </a:lnTo>
                    <a:lnTo>
                      <a:pt x="622" y="1047"/>
                    </a:lnTo>
                    <a:lnTo>
                      <a:pt x="641" y="1020"/>
                    </a:lnTo>
                    <a:lnTo>
                      <a:pt x="657" y="994"/>
                    </a:lnTo>
                    <a:lnTo>
                      <a:pt x="674" y="967"/>
                    </a:lnTo>
                    <a:lnTo>
                      <a:pt x="687" y="941"/>
                    </a:lnTo>
                    <a:lnTo>
                      <a:pt x="701" y="916"/>
                    </a:lnTo>
                    <a:lnTo>
                      <a:pt x="712" y="890"/>
                    </a:lnTo>
                    <a:lnTo>
                      <a:pt x="723" y="865"/>
                    </a:lnTo>
                    <a:lnTo>
                      <a:pt x="733" y="841"/>
                    </a:lnTo>
                    <a:lnTo>
                      <a:pt x="743" y="818"/>
                    </a:lnTo>
                    <a:lnTo>
                      <a:pt x="751" y="795"/>
                    </a:lnTo>
                    <a:lnTo>
                      <a:pt x="765" y="750"/>
                    </a:lnTo>
                    <a:lnTo>
                      <a:pt x="776" y="710"/>
                    </a:lnTo>
                    <a:lnTo>
                      <a:pt x="786" y="662"/>
                    </a:lnTo>
                    <a:lnTo>
                      <a:pt x="795" y="602"/>
                    </a:lnTo>
                    <a:lnTo>
                      <a:pt x="800" y="568"/>
                    </a:lnTo>
                    <a:lnTo>
                      <a:pt x="802" y="532"/>
                    </a:lnTo>
                    <a:lnTo>
                      <a:pt x="806" y="496"/>
                    </a:lnTo>
                    <a:lnTo>
                      <a:pt x="807" y="457"/>
                    </a:lnTo>
                    <a:lnTo>
                      <a:pt x="807" y="420"/>
                    </a:lnTo>
                    <a:lnTo>
                      <a:pt x="807" y="381"/>
                    </a:lnTo>
                    <a:lnTo>
                      <a:pt x="805" y="342"/>
                    </a:lnTo>
                    <a:lnTo>
                      <a:pt x="800" y="305"/>
                    </a:lnTo>
                    <a:lnTo>
                      <a:pt x="793" y="268"/>
                    </a:lnTo>
                    <a:lnTo>
                      <a:pt x="785" y="234"/>
                    </a:lnTo>
                    <a:lnTo>
                      <a:pt x="780" y="217"/>
                    </a:lnTo>
                    <a:lnTo>
                      <a:pt x="775" y="201"/>
                    </a:lnTo>
                    <a:lnTo>
                      <a:pt x="768" y="186"/>
                    </a:lnTo>
                    <a:lnTo>
                      <a:pt x="761" y="171"/>
                    </a:lnTo>
                    <a:lnTo>
                      <a:pt x="746" y="145"/>
                    </a:lnTo>
                    <a:lnTo>
                      <a:pt x="731" y="122"/>
                    </a:lnTo>
                    <a:lnTo>
                      <a:pt x="717" y="102"/>
                    </a:lnTo>
                    <a:lnTo>
                      <a:pt x="704" y="85"/>
                    </a:lnTo>
                    <a:lnTo>
                      <a:pt x="690" y="70"/>
                    </a:lnTo>
                    <a:lnTo>
                      <a:pt x="677" y="58"/>
                    </a:lnTo>
                    <a:lnTo>
                      <a:pt x="666" y="48"/>
                    </a:lnTo>
                    <a:lnTo>
                      <a:pt x="655" y="39"/>
                    </a:lnTo>
                    <a:lnTo>
                      <a:pt x="645" y="33"/>
                    </a:lnTo>
                    <a:lnTo>
                      <a:pt x="635" y="28"/>
                    </a:lnTo>
                    <a:lnTo>
                      <a:pt x="627" y="24"/>
                    </a:lnTo>
                    <a:lnTo>
                      <a:pt x="620" y="21"/>
                    </a:lnTo>
                    <a:lnTo>
                      <a:pt x="611" y="19"/>
                    </a:lnTo>
                    <a:lnTo>
                      <a:pt x="607" y="18"/>
                    </a:lnTo>
                  </a:path>
                </a:pathLst>
              </a:custGeom>
              <a:noFill/>
              <a:ln w="3175">
                <a:solidFill>
                  <a:srgbClr val="1F1A17"/>
                </a:solidFill>
                <a:round/>
                <a:headEnd/>
                <a:tailEnd/>
              </a:ln>
            </p:spPr>
            <p:txBody>
              <a:bodyPr/>
              <a:lstStyle/>
              <a:p>
                <a:endParaRPr lang="en-US"/>
              </a:p>
            </p:txBody>
          </p:sp>
          <p:sp>
            <p:nvSpPr>
              <p:cNvPr id="1263" name="Freeform 213"/>
              <p:cNvSpPr>
                <a:spLocks/>
              </p:cNvSpPr>
              <p:nvPr/>
            </p:nvSpPr>
            <p:spPr bwMode="auto">
              <a:xfrm>
                <a:off x="1554" y="1948"/>
                <a:ext cx="152" cy="235"/>
              </a:xfrm>
              <a:custGeom>
                <a:avLst/>
                <a:gdLst>
                  <a:gd name="T0" fmla="*/ 702 w 761"/>
                  <a:gd name="T1" fmla="*/ 132 h 1179"/>
                  <a:gd name="T2" fmla="*/ 675 w 761"/>
                  <a:gd name="T3" fmla="*/ 91 h 1179"/>
                  <a:gd name="T4" fmla="*/ 650 w 761"/>
                  <a:gd name="T5" fmla="*/ 61 h 1179"/>
                  <a:gd name="T6" fmla="*/ 627 w 761"/>
                  <a:gd name="T7" fmla="*/ 40 h 1179"/>
                  <a:gd name="T8" fmla="*/ 607 w 761"/>
                  <a:gd name="T9" fmla="*/ 26 h 1179"/>
                  <a:gd name="T10" fmla="*/ 591 w 761"/>
                  <a:gd name="T11" fmla="*/ 19 h 1179"/>
                  <a:gd name="T12" fmla="*/ 576 w 761"/>
                  <a:gd name="T13" fmla="*/ 14 h 1179"/>
                  <a:gd name="T14" fmla="*/ 561 w 761"/>
                  <a:gd name="T15" fmla="*/ 9 h 1179"/>
                  <a:gd name="T16" fmla="*/ 533 w 761"/>
                  <a:gd name="T17" fmla="*/ 1 h 1179"/>
                  <a:gd name="T18" fmla="*/ 495 w 761"/>
                  <a:gd name="T19" fmla="*/ 0 h 1179"/>
                  <a:gd name="T20" fmla="*/ 453 w 761"/>
                  <a:gd name="T21" fmla="*/ 4 h 1179"/>
                  <a:gd name="T22" fmla="*/ 404 w 761"/>
                  <a:gd name="T23" fmla="*/ 15 h 1179"/>
                  <a:gd name="T24" fmla="*/ 354 w 761"/>
                  <a:gd name="T25" fmla="*/ 36 h 1179"/>
                  <a:gd name="T26" fmla="*/ 302 w 761"/>
                  <a:gd name="T27" fmla="*/ 66 h 1179"/>
                  <a:gd name="T28" fmla="*/ 248 w 761"/>
                  <a:gd name="T29" fmla="*/ 107 h 1179"/>
                  <a:gd name="T30" fmla="*/ 198 w 761"/>
                  <a:gd name="T31" fmla="*/ 160 h 1179"/>
                  <a:gd name="T32" fmla="*/ 152 w 761"/>
                  <a:gd name="T33" fmla="*/ 215 h 1179"/>
                  <a:gd name="T34" fmla="*/ 112 w 761"/>
                  <a:gd name="T35" fmla="*/ 276 h 1179"/>
                  <a:gd name="T36" fmla="*/ 78 w 761"/>
                  <a:gd name="T37" fmla="*/ 341 h 1179"/>
                  <a:gd name="T38" fmla="*/ 50 w 761"/>
                  <a:gd name="T39" fmla="*/ 410 h 1179"/>
                  <a:gd name="T40" fmla="*/ 27 w 761"/>
                  <a:gd name="T41" fmla="*/ 485 h 1179"/>
                  <a:gd name="T42" fmla="*/ 11 w 761"/>
                  <a:gd name="T43" fmla="*/ 565 h 1179"/>
                  <a:gd name="T44" fmla="*/ 1 w 761"/>
                  <a:gd name="T45" fmla="*/ 651 h 1179"/>
                  <a:gd name="T46" fmla="*/ 0 w 761"/>
                  <a:gd name="T47" fmla="*/ 719 h 1179"/>
                  <a:gd name="T48" fmla="*/ 2 w 761"/>
                  <a:gd name="T49" fmla="*/ 762 h 1179"/>
                  <a:gd name="T50" fmla="*/ 7 w 761"/>
                  <a:gd name="T51" fmla="*/ 804 h 1179"/>
                  <a:gd name="T52" fmla="*/ 13 w 761"/>
                  <a:gd name="T53" fmla="*/ 844 h 1179"/>
                  <a:gd name="T54" fmla="*/ 30 w 761"/>
                  <a:gd name="T55" fmla="*/ 898 h 1179"/>
                  <a:gd name="T56" fmla="*/ 55 w 761"/>
                  <a:gd name="T57" fmla="*/ 966 h 1179"/>
                  <a:gd name="T58" fmla="*/ 85 w 761"/>
                  <a:gd name="T59" fmla="*/ 1023 h 1179"/>
                  <a:gd name="T60" fmla="*/ 117 w 761"/>
                  <a:gd name="T61" fmla="*/ 1072 h 1179"/>
                  <a:gd name="T62" fmla="*/ 148 w 761"/>
                  <a:gd name="T63" fmla="*/ 1111 h 1179"/>
                  <a:gd name="T64" fmla="*/ 176 w 761"/>
                  <a:gd name="T65" fmla="*/ 1139 h 1179"/>
                  <a:gd name="T66" fmla="*/ 194 w 761"/>
                  <a:gd name="T67" fmla="*/ 1156 h 1179"/>
                  <a:gd name="T68" fmla="*/ 208 w 761"/>
                  <a:gd name="T69" fmla="*/ 1164 h 1179"/>
                  <a:gd name="T70" fmla="*/ 236 w 761"/>
                  <a:gd name="T71" fmla="*/ 1173 h 1179"/>
                  <a:gd name="T72" fmla="*/ 278 w 761"/>
                  <a:gd name="T73" fmla="*/ 1179 h 1179"/>
                  <a:gd name="T74" fmla="*/ 325 w 761"/>
                  <a:gd name="T75" fmla="*/ 1177 h 1179"/>
                  <a:gd name="T76" fmla="*/ 377 w 761"/>
                  <a:gd name="T77" fmla="*/ 1166 h 1179"/>
                  <a:gd name="T78" fmla="*/ 416 w 761"/>
                  <a:gd name="T79" fmla="*/ 1152 h 1179"/>
                  <a:gd name="T80" fmla="*/ 443 w 761"/>
                  <a:gd name="T81" fmla="*/ 1138 h 1179"/>
                  <a:gd name="T82" fmla="*/ 468 w 761"/>
                  <a:gd name="T83" fmla="*/ 1123 h 1179"/>
                  <a:gd name="T84" fmla="*/ 493 w 761"/>
                  <a:gd name="T85" fmla="*/ 1104 h 1179"/>
                  <a:gd name="T86" fmla="*/ 515 w 761"/>
                  <a:gd name="T87" fmla="*/ 1083 h 1179"/>
                  <a:gd name="T88" fmla="*/ 538 w 761"/>
                  <a:gd name="T89" fmla="*/ 1060 h 1179"/>
                  <a:gd name="T90" fmla="*/ 567 w 761"/>
                  <a:gd name="T91" fmla="*/ 1021 h 1179"/>
                  <a:gd name="T92" fmla="*/ 601 w 761"/>
                  <a:gd name="T93" fmla="*/ 968 h 1179"/>
                  <a:gd name="T94" fmla="*/ 631 w 761"/>
                  <a:gd name="T95" fmla="*/ 917 h 1179"/>
                  <a:gd name="T96" fmla="*/ 657 w 761"/>
                  <a:gd name="T97" fmla="*/ 866 h 1179"/>
                  <a:gd name="T98" fmla="*/ 690 w 761"/>
                  <a:gd name="T99" fmla="*/ 792 h 1179"/>
                  <a:gd name="T100" fmla="*/ 720 w 761"/>
                  <a:gd name="T101" fmla="*/ 703 h 1179"/>
                  <a:gd name="T102" fmla="*/ 741 w 761"/>
                  <a:gd name="T103" fmla="*/ 615 h 1179"/>
                  <a:gd name="T104" fmla="*/ 753 w 761"/>
                  <a:gd name="T105" fmla="*/ 527 h 1179"/>
                  <a:gd name="T106" fmla="*/ 760 w 761"/>
                  <a:gd name="T107" fmla="*/ 458 h 1179"/>
                  <a:gd name="T108" fmla="*/ 761 w 761"/>
                  <a:gd name="T109" fmla="*/ 387 h 1179"/>
                  <a:gd name="T110" fmla="*/ 757 w 761"/>
                  <a:gd name="T111" fmla="*/ 314 h 1179"/>
                  <a:gd name="T112" fmla="*/ 747 w 761"/>
                  <a:gd name="T113" fmla="*/ 246 h 1179"/>
                  <a:gd name="T114" fmla="*/ 735 w 761"/>
                  <a:gd name="T115" fmla="*/ 200 h 1179"/>
                  <a:gd name="T116" fmla="*/ 722 w 761"/>
                  <a:gd name="T117" fmla="*/ 171 h 11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1"/>
                  <a:gd name="T178" fmla="*/ 0 h 1179"/>
                  <a:gd name="T179" fmla="*/ 761 w 761"/>
                  <a:gd name="T180" fmla="*/ 1179 h 11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1" h="1179">
                    <a:moveTo>
                      <a:pt x="716" y="157"/>
                    </a:moveTo>
                    <a:lnTo>
                      <a:pt x="702" y="132"/>
                    </a:lnTo>
                    <a:lnTo>
                      <a:pt x="689" y="110"/>
                    </a:lnTo>
                    <a:lnTo>
                      <a:pt x="675" y="91"/>
                    </a:lnTo>
                    <a:lnTo>
                      <a:pt x="662" y="75"/>
                    </a:lnTo>
                    <a:lnTo>
                      <a:pt x="650" y="61"/>
                    </a:lnTo>
                    <a:lnTo>
                      <a:pt x="639" y="49"/>
                    </a:lnTo>
                    <a:lnTo>
                      <a:pt x="627" y="40"/>
                    </a:lnTo>
                    <a:lnTo>
                      <a:pt x="616" y="32"/>
                    </a:lnTo>
                    <a:lnTo>
                      <a:pt x="607" y="26"/>
                    </a:lnTo>
                    <a:lnTo>
                      <a:pt x="599" y="21"/>
                    </a:lnTo>
                    <a:lnTo>
                      <a:pt x="591" y="19"/>
                    </a:lnTo>
                    <a:lnTo>
                      <a:pt x="585" y="16"/>
                    </a:lnTo>
                    <a:lnTo>
                      <a:pt x="576" y="14"/>
                    </a:lnTo>
                    <a:lnTo>
                      <a:pt x="572" y="14"/>
                    </a:lnTo>
                    <a:lnTo>
                      <a:pt x="561" y="9"/>
                    </a:lnTo>
                    <a:lnTo>
                      <a:pt x="547" y="5"/>
                    </a:lnTo>
                    <a:lnTo>
                      <a:pt x="533" y="1"/>
                    </a:lnTo>
                    <a:lnTo>
                      <a:pt x="515" y="0"/>
                    </a:lnTo>
                    <a:lnTo>
                      <a:pt x="495" y="0"/>
                    </a:lnTo>
                    <a:lnTo>
                      <a:pt x="474" y="1"/>
                    </a:lnTo>
                    <a:lnTo>
                      <a:pt x="453" y="4"/>
                    </a:lnTo>
                    <a:lnTo>
                      <a:pt x="429" y="9"/>
                    </a:lnTo>
                    <a:lnTo>
                      <a:pt x="404" y="15"/>
                    </a:lnTo>
                    <a:lnTo>
                      <a:pt x="379" y="25"/>
                    </a:lnTo>
                    <a:lnTo>
                      <a:pt x="354" y="36"/>
                    </a:lnTo>
                    <a:lnTo>
                      <a:pt x="328" y="50"/>
                    </a:lnTo>
                    <a:lnTo>
                      <a:pt x="302" y="66"/>
                    </a:lnTo>
                    <a:lnTo>
                      <a:pt x="274" y="85"/>
                    </a:lnTo>
                    <a:lnTo>
                      <a:pt x="248" y="107"/>
                    </a:lnTo>
                    <a:lnTo>
                      <a:pt x="222" y="132"/>
                    </a:lnTo>
                    <a:lnTo>
                      <a:pt x="198" y="160"/>
                    </a:lnTo>
                    <a:lnTo>
                      <a:pt x="174" y="187"/>
                    </a:lnTo>
                    <a:lnTo>
                      <a:pt x="152" y="215"/>
                    </a:lnTo>
                    <a:lnTo>
                      <a:pt x="132" y="244"/>
                    </a:lnTo>
                    <a:lnTo>
                      <a:pt x="112" y="276"/>
                    </a:lnTo>
                    <a:lnTo>
                      <a:pt x="95" y="308"/>
                    </a:lnTo>
                    <a:lnTo>
                      <a:pt x="78" y="341"/>
                    </a:lnTo>
                    <a:lnTo>
                      <a:pt x="62" y="376"/>
                    </a:lnTo>
                    <a:lnTo>
                      <a:pt x="50" y="410"/>
                    </a:lnTo>
                    <a:lnTo>
                      <a:pt x="37" y="448"/>
                    </a:lnTo>
                    <a:lnTo>
                      <a:pt x="27" y="485"/>
                    </a:lnTo>
                    <a:lnTo>
                      <a:pt x="17" y="525"/>
                    </a:lnTo>
                    <a:lnTo>
                      <a:pt x="11" y="565"/>
                    </a:lnTo>
                    <a:lnTo>
                      <a:pt x="5" y="608"/>
                    </a:lnTo>
                    <a:lnTo>
                      <a:pt x="1" y="651"/>
                    </a:lnTo>
                    <a:lnTo>
                      <a:pt x="0" y="696"/>
                    </a:lnTo>
                    <a:lnTo>
                      <a:pt x="0" y="719"/>
                    </a:lnTo>
                    <a:lnTo>
                      <a:pt x="0" y="740"/>
                    </a:lnTo>
                    <a:lnTo>
                      <a:pt x="2" y="762"/>
                    </a:lnTo>
                    <a:lnTo>
                      <a:pt x="3" y="782"/>
                    </a:lnTo>
                    <a:lnTo>
                      <a:pt x="7" y="804"/>
                    </a:lnTo>
                    <a:lnTo>
                      <a:pt x="10" y="824"/>
                    </a:lnTo>
                    <a:lnTo>
                      <a:pt x="13" y="844"/>
                    </a:lnTo>
                    <a:lnTo>
                      <a:pt x="18" y="862"/>
                    </a:lnTo>
                    <a:lnTo>
                      <a:pt x="30" y="898"/>
                    </a:lnTo>
                    <a:lnTo>
                      <a:pt x="41" y="933"/>
                    </a:lnTo>
                    <a:lnTo>
                      <a:pt x="55" y="966"/>
                    </a:lnTo>
                    <a:lnTo>
                      <a:pt x="70" y="996"/>
                    </a:lnTo>
                    <a:lnTo>
                      <a:pt x="85" y="1023"/>
                    </a:lnTo>
                    <a:lnTo>
                      <a:pt x="101" y="1048"/>
                    </a:lnTo>
                    <a:lnTo>
                      <a:pt x="117" y="1072"/>
                    </a:lnTo>
                    <a:lnTo>
                      <a:pt x="132" y="1093"/>
                    </a:lnTo>
                    <a:lnTo>
                      <a:pt x="148" y="1111"/>
                    </a:lnTo>
                    <a:lnTo>
                      <a:pt x="162" y="1127"/>
                    </a:lnTo>
                    <a:lnTo>
                      <a:pt x="176" y="1139"/>
                    </a:lnTo>
                    <a:lnTo>
                      <a:pt x="187" y="1151"/>
                    </a:lnTo>
                    <a:lnTo>
                      <a:pt x="194" y="1156"/>
                    </a:lnTo>
                    <a:lnTo>
                      <a:pt x="201" y="1159"/>
                    </a:lnTo>
                    <a:lnTo>
                      <a:pt x="208" y="1164"/>
                    </a:lnTo>
                    <a:lnTo>
                      <a:pt x="217" y="1168"/>
                    </a:lnTo>
                    <a:lnTo>
                      <a:pt x="236" y="1173"/>
                    </a:lnTo>
                    <a:lnTo>
                      <a:pt x="256" y="1177"/>
                    </a:lnTo>
                    <a:lnTo>
                      <a:pt x="278" y="1179"/>
                    </a:lnTo>
                    <a:lnTo>
                      <a:pt x="302" y="1179"/>
                    </a:lnTo>
                    <a:lnTo>
                      <a:pt x="325" y="1177"/>
                    </a:lnTo>
                    <a:lnTo>
                      <a:pt x="352" y="1173"/>
                    </a:lnTo>
                    <a:lnTo>
                      <a:pt x="377" y="1166"/>
                    </a:lnTo>
                    <a:lnTo>
                      <a:pt x="403" y="1157"/>
                    </a:lnTo>
                    <a:lnTo>
                      <a:pt x="416" y="1152"/>
                    </a:lnTo>
                    <a:lnTo>
                      <a:pt x="429" y="1146"/>
                    </a:lnTo>
                    <a:lnTo>
                      <a:pt x="443" y="1138"/>
                    </a:lnTo>
                    <a:lnTo>
                      <a:pt x="455" y="1131"/>
                    </a:lnTo>
                    <a:lnTo>
                      <a:pt x="468" y="1123"/>
                    </a:lnTo>
                    <a:lnTo>
                      <a:pt x="480" y="1114"/>
                    </a:lnTo>
                    <a:lnTo>
                      <a:pt x="493" y="1104"/>
                    </a:lnTo>
                    <a:lnTo>
                      <a:pt x="504" y="1094"/>
                    </a:lnTo>
                    <a:lnTo>
                      <a:pt x="515" y="1083"/>
                    </a:lnTo>
                    <a:lnTo>
                      <a:pt x="526" y="1072"/>
                    </a:lnTo>
                    <a:lnTo>
                      <a:pt x="538" y="1060"/>
                    </a:lnTo>
                    <a:lnTo>
                      <a:pt x="547" y="1047"/>
                    </a:lnTo>
                    <a:lnTo>
                      <a:pt x="567" y="1021"/>
                    </a:lnTo>
                    <a:lnTo>
                      <a:pt x="585" y="995"/>
                    </a:lnTo>
                    <a:lnTo>
                      <a:pt x="601" y="968"/>
                    </a:lnTo>
                    <a:lnTo>
                      <a:pt x="617" y="942"/>
                    </a:lnTo>
                    <a:lnTo>
                      <a:pt x="631" y="917"/>
                    </a:lnTo>
                    <a:lnTo>
                      <a:pt x="645" y="891"/>
                    </a:lnTo>
                    <a:lnTo>
                      <a:pt x="657" y="866"/>
                    </a:lnTo>
                    <a:lnTo>
                      <a:pt x="669" y="841"/>
                    </a:lnTo>
                    <a:lnTo>
                      <a:pt x="690" y="792"/>
                    </a:lnTo>
                    <a:lnTo>
                      <a:pt x="706" y="746"/>
                    </a:lnTo>
                    <a:lnTo>
                      <a:pt x="720" y="703"/>
                    </a:lnTo>
                    <a:lnTo>
                      <a:pt x="731" y="661"/>
                    </a:lnTo>
                    <a:lnTo>
                      <a:pt x="741" y="615"/>
                    </a:lnTo>
                    <a:lnTo>
                      <a:pt x="750" y="558"/>
                    </a:lnTo>
                    <a:lnTo>
                      <a:pt x="753" y="527"/>
                    </a:lnTo>
                    <a:lnTo>
                      <a:pt x="757" y="493"/>
                    </a:lnTo>
                    <a:lnTo>
                      <a:pt x="760" y="458"/>
                    </a:lnTo>
                    <a:lnTo>
                      <a:pt x="761" y="422"/>
                    </a:lnTo>
                    <a:lnTo>
                      <a:pt x="761" y="387"/>
                    </a:lnTo>
                    <a:lnTo>
                      <a:pt x="760" y="351"/>
                    </a:lnTo>
                    <a:lnTo>
                      <a:pt x="757" y="314"/>
                    </a:lnTo>
                    <a:lnTo>
                      <a:pt x="753" y="279"/>
                    </a:lnTo>
                    <a:lnTo>
                      <a:pt x="747" y="246"/>
                    </a:lnTo>
                    <a:lnTo>
                      <a:pt x="738" y="215"/>
                    </a:lnTo>
                    <a:lnTo>
                      <a:pt x="735" y="200"/>
                    </a:lnTo>
                    <a:lnTo>
                      <a:pt x="728" y="185"/>
                    </a:lnTo>
                    <a:lnTo>
                      <a:pt x="722" y="171"/>
                    </a:lnTo>
                    <a:lnTo>
                      <a:pt x="716" y="157"/>
                    </a:lnTo>
                    <a:close/>
                  </a:path>
                </a:pathLst>
              </a:custGeom>
              <a:solidFill>
                <a:srgbClr val="B79900"/>
              </a:solidFill>
              <a:ln w="9525">
                <a:noFill/>
                <a:round/>
                <a:headEnd/>
                <a:tailEnd/>
              </a:ln>
            </p:spPr>
            <p:txBody>
              <a:bodyPr/>
              <a:lstStyle/>
              <a:p>
                <a:endParaRPr lang="en-US"/>
              </a:p>
            </p:txBody>
          </p:sp>
          <p:sp>
            <p:nvSpPr>
              <p:cNvPr id="1264" name="Freeform 214"/>
              <p:cNvSpPr>
                <a:spLocks/>
              </p:cNvSpPr>
              <p:nvPr/>
            </p:nvSpPr>
            <p:spPr bwMode="auto">
              <a:xfrm>
                <a:off x="1556" y="1952"/>
                <a:ext cx="142" cy="225"/>
              </a:xfrm>
              <a:custGeom>
                <a:avLst/>
                <a:gdLst>
                  <a:gd name="T0" fmla="*/ 662 w 713"/>
                  <a:gd name="T1" fmla="*/ 118 h 1129"/>
                  <a:gd name="T2" fmla="*/ 637 w 713"/>
                  <a:gd name="T3" fmla="*/ 81 h 1129"/>
                  <a:gd name="T4" fmla="*/ 614 w 713"/>
                  <a:gd name="T5" fmla="*/ 53 h 1129"/>
                  <a:gd name="T6" fmla="*/ 593 w 713"/>
                  <a:gd name="T7" fmla="*/ 35 h 1129"/>
                  <a:gd name="T8" fmla="*/ 573 w 713"/>
                  <a:gd name="T9" fmla="*/ 22 h 1129"/>
                  <a:gd name="T10" fmla="*/ 558 w 713"/>
                  <a:gd name="T11" fmla="*/ 16 h 1129"/>
                  <a:gd name="T12" fmla="*/ 543 w 713"/>
                  <a:gd name="T13" fmla="*/ 14 h 1129"/>
                  <a:gd name="T14" fmla="*/ 528 w 713"/>
                  <a:gd name="T15" fmla="*/ 9 h 1129"/>
                  <a:gd name="T16" fmla="*/ 501 w 713"/>
                  <a:gd name="T17" fmla="*/ 2 h 1129"/>
                  <a:gd name="T18" fmla="*/ 466 w 713"/>
                  <a:gd name="T19" fmla="*/ 0 h 1129"/>
                  <a:gd name="T20" fmla="*/ 426 w 713"/>
                  <a:gd name="T21" fmla="*/ 5 h 1129"/>
                  <a:gd name="T22" fmla="*/ 382 w 713"/>
                  <a:gd name="T23" fmla="*/ 17 h 1129"/>
                  <a:gd name="T24" fmla="*/ 336 w 713"/>
                  <a:gd name="T25" fmla="*/ 37 h 1129"/>
                  <a:gd name="T26" fmla="*/ 287 w 713"/>
                  <a:gd name="T27" fmla="*/ 67 h 1129"/>
                  <a:gd name="T28" fmla="*/ 239 w 713"/>
                  <a:gd name="T29" fmla="*/ 108 h 1129"/>
                  <a:gd name="T30" fmla="*/ 190 w 713"/>
                  <a:gd name="T31" fmla="*/ 158 h 1129"/>
                  <a:gd name="T32" fmla="*/ 148 w 713"/>
                  <a:gd name="T33" fmla="*/ 214 h 1129"/>
                  <a:gd name="T34" fmla="*/ 110 w 713"/>
                  <a:gd name="T35" fmla="*/ 273 h 1129"/>
                  <a:gd name="T36" fmla="*/ 78 w 713"/>
                  <a:gd name="T37" fmla="*/ 336 h 1129"/>
                  <a:gd name="T38" fmla="*/ 50 w 713"/>
                  <a:gd name="T39" fmla="*/ 403 h 1129"/>
                  <a:gd name="T40" fmla="*/ 29 w 713"/>
                  <a:gd name="T41" fmla="*/ 475 h 1129"/>
                  <a:gd name="T42" fmla="*/ 14 w 713"/>
                  <a:gd name="T43" fmla="*/ 551 h 1129"/>
                  <a:gd name="T44" fmla="*/ 4 w 713"/>
                  <a:gd name="T45" fmla="*/ 633 h 1129"/>
                  <a:gd name="T46" fmla="*/ 0 w 713"/>
                  <a:gd name="T47" fmla="*/ 698 h 1129"/>
                  <a:gd name="T48" fmla="*/ 2 w 713"/>
                  <a:gd name="T49" fmla="*/ 737 h 1129"/>
                  <a:gd name="T50" fmla="*/ 7 w 713"/>
                  <a:gd name="T51" fmla="*/ 777 h 1129"/>
                  <a:gd name="T52" fmla="*/ 13 w 713"/>
                  <a:gd name="T53" fmla="*/ 814 h 1129"/>
                  <a:gd name="T54" fmla="*/ 27 w 713"/>
                  <a:gd name="T55" fmla="*/ 866 h 1129"/>
                  <a:gd name="T56" fmla="*/ 50 w 713"/>
                  <a:gd name="T57" fmla="*/ 928 h 1129"/>
                  <a:gd name="T58" fmla="*/ 78 w 713"/>
                  <a:gd name="T59" fmla="*/ 983 h 1129"/>
                  <a:gd name="T60" fmla="*/ 108 w 713"/>
                  <a:gd name="T61" fmla="*/ 1028 h 1129"/>
                  <a:gd name="T62" fmla="*/ 138 w 713"/>
                  <a:gd name="T63" fmla="*/ 1064 h 1129"/>
                  <a:gd name="T64" fmla="*/ 164 w 713"/>
                  <a:gd name="T65" fmla="*/ 1092 h 1129"/>
                  <a:gd name="T66" fmla="*/ 181 w 713"/>
                  <a:gd name="T67" fmla="*/ 1106 h 1129"/>
                  <a:gd name="T68" fmla="*/ 195 w 713"/>
                  <a:gd name="T69" fmla="*/ 1114 h 1129"/>
                  <a:gd name="T70" fmla="*/ 221 w 713"/>
                  <a:gd name="T71" fmla="*/ 1123 h 1129"/>
                  <a:gd name="T72" fmla="*/ 261 w 713"/>
                  <a:gd name="T73" fmla="*/ 1129 h 1129"/>
                  <a:gd name="T74" fmla="*/ 306 w 713"/>
                  <a:gd name="T75" fmla="*/ 1126 h 1129"/>
                  <a:gd name="T76" fmla="*/ 354 w 713"/>
                  <a:gd name="T77" fmla="*/ 1114 h 1129"/>
                  <a:gd name="T78" fmla="*/ 402 w 713"/>
                  <a:gd name="T79" fmla="*/ 1093 h 1129"/>
                  <a:gd name="T80" fmla="*/ 437 w 713"/>
                  <a:gd name="T81" fmla="*/ 1072 h 1129"/>
                  <a:gd name="T82" fmla="*/ 460 w 713"/>
                  <a:gd name="T83" fmla="*/ 1053 h 1129"/>
                  <a:gd name="T84" fmla="*/ 481 w 713"/>
                  <a:gd name="T85" fmla="*/ 1033 h 1129"/>
                  <a:gd name="T86" fmla="*/ 501 w 713"/>
                  <a:gd name="T87" fmla="*/ 1010 h 1129"/>
                  <a:gd name="T88" fmla="*/ 530 w 713"/>
                  <a:gd name="T89" fmla="*/ 972 h 1129"/>
                  <a:gd name="T90" fmla="*/ 563 w 713"/>
                  <a:gd name="T91" fmla="*/ 921 h 1129"/>
                  <a:gd name="T92" fmla="*/ 593 w 713"/>
                  <a:gd name="T93" fmla="*/ 869 h 1129"/>
                  <a:gd name="T94" fmla="*/ 618 w 713"/>
                  <a:gd name="T95" fmla="*/ 817 h 1129"/>
                  <a:gd name="T96" fmla="*/ 648 w 713"/>
                  <a:gd name="T97" fmla="*/ 742 h 1129"/>
                  <a:gd name="T98" fmla="*/ 678 w 713"/>
                  <a:gd name="T99" fmla="*/ 651 h 1129"/>
                  <a:gd name="T100" fmla="*/ 695 w 713"/>
                  <a:gd name="T101" fmla="*/ 569 h 1129"/>
                  <a:gd name="T102" fmla="*/ 707 w 713"/>
                  <a:gd name="T103" fmla="*/ 485 h 1129"/>
                  <a:gd name="T104" fmla="*/ 712 w 713"/>
                  <a:gd name="T105" fmla="*/ 423 h 1129"/>
                  <a:gd name="T106" fmla="*/ 713 w 713"/>
                  <a:gd name="T107" fmla="*/ 357 h 1129"/>
                  <a:gd name="T108" fmla="*/ 709 w 713"/>
                  <a:gd name="T109" fmla="*/ 291 h 1129"/>
                  <a:gd name="T110" fmla="*/ 700 w 713"/>
                  <a:gd name="T111" fmla="*/ 227 h 1129"/>
                  <a:gd name="T112" fmla="*/ 689 w 713"/>
                  <a:gd name="T113" fmla="*/ 182 h 1129"/>
                  <a:gd name="T114" fmla="*/ 679 w 713"/>
                  <a:gd name="T115" fmla="*/ 155 h 1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3"/>
                  <a:gd name="T175" fmla="*/ 0 h 1129"/>
                  <a:gd name="T176" fmla="*/ 713 w 713"/>
                  <a:gd name="T177" fmla="*/ 1129 h 11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3" h="1129">
                    <a:moveTo>
                      <a:pt x="673" y="142"/>
                    </a:moveTo>
                    <a:lnTo>
                      <a:pt x="662" y="118"/>
                    </a:lnTo>
                    <a:lnTo>
                      <a:pt x="649" y="98"/>
                    </a:lnTo>
                    <a:lnTo>
                      <a:pt x="637" y="81"/>
                    </a:lnTo>
                    <a:lnTo>
                      <a:pt x="626" y="66"/>
                    </a:lnTo>
                    <a:lnTo>
                      <a:pt x="614" y="53"/>
                    </a:lnTo>
                    <a:lnTo>
                      <a:pt x="603" y="42"/>
                    </a:lnTo>
                    <a:lnTo>
                      <a:pt x="593" y="35"/>
                    </a:lnTo>
                    <a:lnTo>
                      <a:pt x="583" y="27"/>
                    </a:lnTo>
                    <a:lnTo>
                      <a:pt x="573" y="22"/>
                    </a:lnTo>
                    <a:lnTo>
                      <a:pt x="566" y="19"/>
                    </a:lnTo>
                    <a:lnTo>
                      <a:pt x="558" y="16"/>
                    </a:lnTo>
                    <a:lnTo>
                      <a:pt x="552" y="15"/>
                    </a:lnTo>
                    <a:lnTo>
                      <a:pt x="543" y="14"/>
                    </a:lnTo>
                    <a:lnTo>
                      <a:pt x="539" y="14"/>
                    </a:lnTo>
                    <a:lnTo>
                      <a:pt x="528" y="9"/>
                    </a:lnTo>
                    <a:lnTo>
                      <a:pt x="516" y="5"/>
                    </a:lnTo>
                    <a:lnTo>
                      <a:pt x="501" y="2"/>
                    </a:lnTo>
                    <a:lnTo>
                      <a:pt x="485" y="0"/>
                    </a:lnTo>
                    <a:lnTo>
                      <a:pt x="466" y="0"/>
                    </a:lnTo>
                    <a:lnTo>
                      <a:pt x="447" y="2"/>
                    </a:lnTo>
                    <a:lnTo>
                      <a:pt x="426" y="5"/>
                    </a:lnTo>
                    <a:lnTo>
                      <a:pt x="405" y="10"/>
                    </a:lnTo>
                    <a:lnTo>
                      <a:pt x="382" y="17"/>
                    </a:lnTo>
                    <a:lnTo>
                      <a:pt x="360" y="26"/>
                    </a:lnTo>
                    <a:lnTo>
                      <a:pt x="336" y="37"/>
                    </a:lnTo>
                    <a:lnTo>
                      <a:pt x="311" y="51"/>
                    </a:lnTo>
                    <a:lnTo>
                      <a:pt x="287" y="67"/>
                    </a:lnTo>
                    <a:lnTo>
                      <a:pt x="262" y="86"/>
                    </a:lnTo>
                    <a:lnTo>
                      <a:pt x="239" y="108"/>
                    </a:lnTo>
                    <a:lnTo>
                      <a:pt x="214" y="132"/>
                    </a:lnTo>
                    <a:lnTo>
                      <a:pt x="190" y="158"/>
                    </a:lnTo>
                    <a:lnTo>
                      <a:pt x="169" y="186"/>
                    </a:lnTo>
                    <a:lnTo>
                      <a:pt x="148" y="214"/>
                    </a:lnTo>
                    <a:lnTo>
                      <a:pt x="128" y="243"/>
                    </a:lnTo>
                    <a:lnTo>
                      <a:pt x="110" y="273"/>
                    </a:lnTo>
                    <a:lnTo>
                      <a:pt x="93" y="304"/>
                    </a:lnTo>
                    <a:lnTo>
                      <a:pt x="78" y="336"/>
                    </a:lnTo>
                    <a:lnTo>
                      <a:pt x="63" y="369"/>
                    </a:lnTo>
                    <a:lnTo>
                      <a:pt x="50" y="403"/>
                    </a:lnTo>
                    <a:lnTo>
                      <a:pt x="39" y="438"/>
                    </a:lnTo>
                    <a:lnTo>
                      <a:pt x="29" y="475"/>
                    </a:lnTo>
                    <a:lnTo>
                      <a:pt x="20" y="513"/>
                    </a:lnTo>
                    <a:lnTo>
                      <a:pt x="14" y="551"/>
                    </a:lnTo>
                    <a:lnTo>
                      <a:pt x="8" y="591"/>
                    </a:lnTo>
                    <a:lnTo>
                      <a:pt x="4" y="633"/>
                    </a:lnTo>
                    <a:lnTo>
                      <a:pt x="2" y="676"/>
                    </a:lnTo>
                    <a:lnTo>
                      <a:pt x="0" y="698"/>
                    </a:lnTo>
                    <a:lnTo>
                      <a:pt x="2" y="717"/>
                    </a:lnTo>
                    <a:lnTo>
                      <a:pt x="2" y="737"/>
                    </a:lnTo>
                    <a:lnTo>
                      <a:pt x="4" y="757"/>
                    </a:lnTo>
                    <a:lnTo>
                      <a:pt x="7" y="777"/>
                    </a:lnTo>
                    <a:lnTo>
                      <a:pt x="9" y="796"/>
                    </a:lnTo>
                    <a:lnTo>
                      <a:pt x="13" y="814"/>
                    </a:lnTo>
                    <a:lnTo>
                      <a:pt x="17" y="832"/>
                    </a:lnTo>
                    <a:lnTo>
                      <a:pt x="27" y="866"/>
                    </a:lnTo>
                    <a:lnTo>
                      <a:pt x="38" y="898"/>
                    </a:lnTo>
                    <a:lnTo>
                      <a:pt x="50" y="928"/>
                    </a:lnTo>
                    <a:lnTo>
                      <a:pt x="64" y="957"/>
                    </a:lnTo>
                    <a:lnTo>
                      <a:pt x="78" y="983"/>
                    </a:lnTo>
                    <a:lnTo>
                      <a:pt x="93" y="1007"/>
                    </a:lnTo>
                    <a:lnTo>
                      <a:pt x="108" y="1028"/>
                    </a:lnTo>
                    <a:lnTo>
                      <a:pt x="123" y="1048"/>
                    </a:lnTo>
                    <a:lnTo>
                      <a:pt x="138" y="1064"/>
                    </a:lnTo>
                    <a:lnTo>
                      <a:pt x="151" y="1079"/>
                    </a:lnTo>
                    <a:lnTo>
                      <a:pt x="164" y="1092"/>
                    </a:lnTo>
                    <a:lnTo>
                      <a:pt x="174" y="1101"/>
                    </a:lnTo>
                    <a:lnTo>
                      <a:pt x="181" y="1106"/>
                    </a:lnTo>
                    <a:lnTo>
                      <a:pt x="188" y="1111"/>
                    </a:lnTo>
                    <a:lnTo>
                      <a:pt x="195" y="1114"/>
                    </a:lnTo>
                    <a:lnTo>
                      <a:pt x="204" y="1118"/>
                    </a:lnTo>
                    <a:lnTo>
                      <a:pt x="221" y="1123"/>
                    </a:lnTo>
                    <a:lnTo>
                      <a:pt x="240" y="1127"/>
                    </a:lnTo>
                    <a:lnTo>
                      <a:pt x="261" y="1129"/>
                    </a:lnTo>
                    <a:lnTo>
                      <a:pt x="282" y="1128"/>
                    </a:lnTo>
                    <a:lnTo>
                      <a:pt x="306" y="1126"/>
                    </a:lnTo>
                    <a:lnTo>
                      <a:pt x="330" y="1122"/>
                    </a:lnTo>
                    <a:lnTo>
                      <a:pt x="354" y="1114"/>
                    </a:lnTo>
                    <a:lnTo>
                      <a:pt x="377" y="1106"/>
                    </a:lnTo>
                    <a:lnTo>
                      <a:pt x="402" y="1093"/>
                    </a:lnTo>
                    <a:lnTo>
                      <a:pt x="425" y="1079"/>
                    </a:lnTo>
                    <a:lnTo>
                      <a:pt x="437" y="1072"/>
                    </a:lnTo>
                    <a:lnTo>
                      <a:pt x="448" y="1063"/>
                    </a:lnTo>
                    <a:lnTo>
                      <a:pt x="460" y="1053"/>
                    </a:lnTo>
                    <a:lnTo>
                      <a:pt x="471" y="1043"/>
                    </a:lnTo>
                    <a:lnTo>
                      <a:pt x="481" y="1033"/>
                    </a:lnTo>
                    <a:lnTo>
                      <a:pt x="491" y="1022"/>
                    </a:lnTo>
                    <a:lnTo>
                      <a:pt x="501" y="1010"/>
                    </a:lnTo>
                    <a:lnTo>
                      <a:pt x="511" y="997"/>
                    </a:lnTo>
                    <a:lnTo>
                      <a:pt x="530" y="972"/>
                    </a:lnTo>
                    <a:lnTo>
                      <a:pt x="547" y="946"/>
                    </a:lnTo>
                    <a:lnTo>
                      <a:pt x="563" y="921"/>
                    </a:lnTo>
                    <a:lnTo>
                      <a:pt x="578" y="895"/>
                    </a:lnTo>
                    <a:lnTo>
                      <a:pt x="593" y="869"/>
                    </a:lnTo>
                    <a:lnTo>
                      <a:pt x="606" y="842"/>
                    </a:lnTo>
                    <a:lnTo>
                      <a:pt x="618" y="817"/>
                    </a:lnTo>
                    <a:lnTo>
                      <a:pt x="629" y="791"/>
                    </a:lnTo>
                    <a:lnTo>
                      <a:pt x="648" y="742"/>
                    </a:lnTo>
                    <a:lnTo>
                      <a:pt x="664" y="695"/>
                    </a:lnTo>
                    <a:lnTo>
                      <a:pt x="678" y="651"/>
                    </a:lnTo>
                    <a:lnTo>
                      <a:pt x="688" y="611"/>
                    </a:lnTo>
                    <a:lnTo>
                      <a:pt x="695" y="569"/>
                    </a:lnTo>
                    <a:lnTo>
                      <a:pt x="703" y="515"/>
                    </a:lnTo>
                    <a:lnTo>
                      <a:pt x="707" y="485"/>
                    </a:lnTo>
                    <a:lnTo>
                      <a:pt x="709" y="455"/>
                    </a:lnTo>
                    <a:lnTo>
                      <a:pt x="712" y="423"/>
                    </a:lnTo>
                    <a:lnTo>
                      <a:pt x="713" y="390"/>
                    </a:lnTo>
                    <a:lnTo>
                      <a:pt x="713" y="357"/>
                    </a:lnTo>
                    <a:lnTo>
                      <a:pt x="712" y="323"/>
                    </a:lnTo>
                    <a:lnTo>
                      <a:pt x="709" y="291"/>
                    </a:lnTo>
                    <a:lnTo>
                      <a:pt x="705" y="258"/>
                    </a:lnTo>
                    <a:lnTo>
                      <a:pt x="700" y="227"/>
                    </a:lnTo>
                    <a:lnTo>
                      <a:pt x="693" y="197"/>
                    </a:lnTo>
                    <a:lnTo>
                      <a:pt x="689" y="182"/>
                    </a:lnTo>
                    <a:lnTo>
                      <a:pt x="684" y="168"/>
                    </a:lnTo>
                    <a:lnTo>
                      <a:pt x="679" y="155"/>
                    </a:lnTo>
                    <a:lnTo>
                      <a:pt x="673" y="142"/>
                    </a:lnTo>
                    <a:close/>
                  </a:path>
                </a:pathLst>
              </a:custGeom>
              <a:solidFill>
                <a:srgbClr val="C6A300"/>
              </a:solidFill>
              <a:ln w="9525">
                <a:noFill/>
                <a:round/>
                <a:headEnd/>
                <a:tailEnd/>
              </a:ln>
            </p:spPr>
            <p:txBody>
              <a:bodyPr/>
              <a:lstStyle/>
              <a:p>
                <a:endParaRPr lang="en-US"/>
              </a:p>
            </p:txBody>
          </p:sp>
          <p:sp>
            <p:nvSpPr>
              <p:cNvPr id="1265" name="Freeform 215"/>
              <p:cNvSpPr>
                <a:spLocks/>
              </p:cNvSpPr>
              <p:nvPr/>
            </p:nvSpPr>
            <p:spPr bwMode="auto">
              <a:xfrm>
                <a:off x="1558" y="1955"/>
                <a:ext cx="133" cy="216"/>
              </a:xfrm>
              <a:custGeom>
                <a:avLst/>
                <a:gdLst>
                  <a:gd name="T0" fmla="*/ 618 w 666"/>
                  <a:gd name="T1" fmla="*/ 107 h 1077"/>
                  <a:gd name="T2" fmla="*/ 596 w 666"/>
                  <a:gd name="T3" fmla="*/ 71 h 1077"/>
                  <a:gd name="T4" fmla="*/ 574 w 666"/>
                  <a:gd name="T5" fmla="*/ 46 h 1077"/>
                  <a:gd name="T6" fmla="*/ 554 w 666"/>
                  <a:gd name="T7" fmla="*/ 28 h 1077"/>
                  <a:gd name="T8" fmla="*/ 537 w 666"/>
                  <a:gd name="T9" fmla="*/ 18 h 1077"/>
                  <a:gd name="T10" fmla="*/ 522 w 666"/>
                  <a:gd name="T11" fmla="*/ 12 h 1077"/>
                  <a:gd name="T12" fmla="*/ 508 w 666"/>
                  <a:gd name="T13" fmla="*/ 10 h 1077"/>
                  <a:gd name="T14" fmla="*/ 495 w 666"/>
                  <a:gd name="T15" fmla="*/ 6 h 1077"/>
                  <a:gd name="T16" fmla="*/ 470 w 666"/>
                  <a:gd name="T17" fmla="*/ 1 h 1077"/>
                  <a:gd name="T18" fmla="*/ 437 w 666"/>
                  <a:gd name="T19" fmla="*/ 1 h 1077"/>
                  <a:gd name="T20" fmla="*/ 400 w 666"/>
                  <a:gd name="T21" fmla="*/ 6 h 1077"/>
                  <a:gd name="T22" fmla="*/ 359 w 666"/>
                  <a:gd name="T23" fmla="*/ 20 h 1077"/>
                  <a:gd name="T24" fmla="*/ 315 w 666"/>
                  <a:gd name="T25" fmla="*/ 41 h 1077"/>
                  <a:gd name="T26" fmla="*/ 269 w 666"/>
                  <a:gd name="T27" fmla="*/ 69 h 1077"/>
                  <a:gd name="T28" fmla="*/ 223 w 666"/>
                  <a:gd name="T29" fmla="*/ 109 h 1077"/>
                  <a:gd name="T30" fmla="*/ 178 w 666"/>
                  <a:gd name="T31" fmla="*/ 158 h 1077"/>
                  <a:gd name="T32" fmla="*/ 138 w 666"/>
                  <a:gd name="T33" fmla="*/ 212 h 1077"/>
                  <a:gd name="T34" fmla="*/ 103 w 666"/>
                  <a:gd name="T35" fmla="*/ 270 h 1077"/>
                  <a:gd name="T36" fmla="*/ 73 w 666"/>
                  <a:gd name="T37" fmla="*/ 332 h 1077"/>
                  <a:gd name="T38" fmla="*/ 48 w 666"/>
                  <a:gd name="T39" fmla="*/ 396 h 1077"/>
                  <a:gd name="T40" fmla="*/ 28 w 666"/>
                  <a:gd name="T41" fmla="*/ 466 h 1077"/>
                  <a:gd name="T42" fmla="*/ 13 w 666"/>
                  <a:gd name="T43" fmla="*/ 539 h 1077"/>
                  <a:gd name="T44" fmla="*/ 4 w 666"/>
                  <a:gd name="T45" fmla="*/ 616 h 1077"/>
                  <a:gd name="T46" fmla="*/ 0 w 666"/>
                  <a:gd name="T47" fmla="*/ 677 h 1077"/>
                  <a:gd name="T48" fmla="*/ 2 w 666"/>
                  <a:gd name="T49" fmla="*/ 716 h 1077"/>
                  <a:gd name="T50" fmla="*/ 8 w 666"/>
                  <a:gd name="T51" fmla="*/ 771 h 1077"/>
                  <a:gd name="T52" fmla="*/ 23 w 666"/>
                  <a:gd name="T53" fmla="*/ 837 h 1077"/>
                  <a:gd name="T54" fmla="*/ 44 w 666"/>
                  <a:gd name="T55" fmla="*/ 896 h 1077"/>
                  <a:gd name="T56" fmla="*/ 69 w 666"/>
                  <a:gd name="T57" fmla="*/ 946 h 1077"/>
                  <a:gd name="T58" fmla="*/ 97 w 666"/>
                  <a:gd name="T59" fmla="*/ 987 h 1077"/>
                  <a:gd name="T60" fmla="*/ 124 w 666"/>
                  <a:gd name="T61" fmla="*/ 1019 h 1077"/>
                  <a:gd name="T62" fmla="*/ 149 w 666"/>
                  <a:gd name="T63" fmla="*/ 1044 h 1077"/>
                  <a:gd name="T64" fmla="*/ 173 w 666"/>
                  <a:gd name="T65" fmla="*/ 1060 h 1077"/>
                  <a:gd name="T66" fmla="*/ 205 w 666"/>
                  <a:gd name="T67" fmla="*/ 1073 h 1077"/>
                  <a:gd name="T68" fmla="*/ 243 w 666"/>
                  <a:gd name="T69" fmla="*/ 1077 h 1077"/>
                  <a:gd name="T70" fmla="*/ 285 w 666"/>
                  <a:gd name="T71" fmla="*/ 1074 h 1077"/>
                  <a:gd name="T72" fmla="*/ 329 w 666"/>
                  <a:gd name="T73" fmla="*/ 1062 h 1077"/>
                  <a:gd name="T74" fmla="*/ 374 w 666"/>
                  <a:gd name="T75" fmla="*/ 1042 h 1077"/>
                  <a:gd name="T76" fmla="*/ 417 w 666"/>
                  <a:gd name="T77" fmla="*/ 1012 h 1077"/>
                  <a:gd name="T78" fmla="*/ 447 w 666"/>
                  <a:gd name="T79" fmla="*/ 983 h 1077"/>
                  <a:gd name="T80" fmla="*/ 467 w 666"/>
                  <a:gd name="T81" fmla="*/ 961 h 1077"/>
                  <a:gd name="T82" fmla="*/ 493 w 666"/>
                  <a:gd name="T83" fmla="*/ 924 h 1077"/>
                  <a:gd name="T84" fmla="*/ 525 w 666"/>
                  <a:gd name="T85" fmla="*/ 873 h 1077"/>
                  <a:gd name="T86" fmla="*/ 552 w 666"/>
                  <a:gd name="T87" fmla="*/ 822 h 1077"/>
                  <a:gd name="T88" fmla="*/ 577 w 666"/>
                  <a:gd name="T89" fmla="*/ 771 h 1077"/>
                  <a:gd name="T90" fmla="*/ 607 w 666"/>
                  <a:gd name="T91" fmla="*/ 696 h 1077"/>
                  <a:gd name="T92" fmla="*/ 634 w 666"/>
                  <a:gd name="T93" fmla="*/ 606 h 1077"/>
                  <a:gd name="T94" fmla="*/ 652 w 666"/>
                  <a:gd name="T95" fmla="*/ 527 h 1077"/>
                  <a:gd name="T96" fmla="*/ 661 w 666"/>
                  <a:gd name="T97" fmla="*/ 449 h 1077"/>
                  <a:gd name="T98" fmla="*/ 666 w 666"/>
                  <a:gd name="T99" fmla="*/ 390 h 1077"/>
                  <a:gd name="T100" fmla="*/ 666 w 666"/>
                  <a:gd name="T101" fmla="*/ 328 h 1077"/>
                  <a:gd name="T102" fmla="*/ 663 w 666"/>
                  <a:gd name="T103" fmla="*/ 265 h 1077"/>
                  <a:gd name="T104" fmla="*/ 654 w 666"/>
                  <a:gd name="T105" fmla="*/ 207 h 1077"/>
                  <a:gd name="T106" fmla="*/ 639 w 666"/>
                  <a:gd name="T107" fmla="*/ 152 h 10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66"/>
                  <a:gd name="T163" fmla="*/ 0 h 1077"/>
                  <a:gd name="T164" fmla="*/ 666 w 666"/>
                  <a:gd name="T165" fmla="*/ 1077 h 10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66" h="1077">
                    <a:moveTo>
                      <a:pt x="629" y="128"/>
                    </a:moveTo>
                    <a:lnTo>
                      <a:pt x="618" y="107"/>
                    </a:lnTo>
                    <a:lnTo>
                      <a:pt x="607" y="88"/>
                    </a:lnTo>
                    <a:lnTo>
                      <a:pt x="596" y="71"/>
                    </a:lnTo>
                    <a:lnTo>
                      <a:pt x="584" y="57"/>
                    </a:lnTo>
                    <a:lnTo>
                      <a:pt x="574" y="46"/>
                    </a:lnTo>
                    <a:lnTo>
                      <a:pt x="563" y="36"/>
                    </a:lnTo>
                    <a:lnTo>
                      <a:pt x="554" y="28"/>
                    </a:lnTo>
                    <a:lnTo>
                      <a:pt x="544" y="22"/>
                    </a:lnTo>
                    <a:lnTo>
                      <a:pt x="537" y="18"/>
                    </a:lnTo>
                    <a:lnTo>
                      <a:pt x="528" y="15"/>
                    </a:lnTo>
                    <a:lnTo>
                      <a:pt x="522" y="12"/>
                    </a:lnTo>
                    <a:lnTo>
                      <a:pt x="516" y="11"/>
                    </a:lnTo>
                    <a:lnTo>
                      <a:pt x="508" y="10"/>
                    </a:lnTo>
                    <a:lnTo>
                      <a:pt x="506" y="10"/>
                    </a:lnTo>
                    <a:lnTo>
                      <a:pt x="495" y="6"/>
                    </a:lnTo>
                    <a:lnTo>
                      <a:pt x="483" y="2"/>
                    </a:lnTo>
                    <a:lnTo>
                      <a:pt x="470" y="1"/>
                    </a:lnTo>
                    <a:lnTo>
                      <a:pt x="455" y="0"/>
                    </a:lnTo>
                    <a:lnTo>
                      <a:pt x="437" y="1"/>
                    </a:lnTo>
                    <a:lnTo>
                      <a:pt x="420" y="2"/>
                    </a:lnTo>
                    <a:lnTo>
                      <a:pt x="400" y="6"/>
                    </a:lnTo>
                    <a:lnTo>
                      <a:pt x="380" y="12"/>
                    </a:lnTo>
                    <a:lnTo>
                      <a:pt x="359" y="20"/>
                    </a:lnTo>
                    <a:lnTo>
                      <a:pt x="337" y="28"/>
                    </a:lnTo>
                    <a:lnTo>
                      <a:pt x="315" y="41"/>
                    </a:lnTo>
                    <a:lnTo>
                      <a:pt x="292" y="54"/>
                    </a:lnTo>
                    <a:lnTo>
                      <a:pt x="269" y="69"/>
                    </a:lnTo>
                    <a:lnTo>
                      <a:pt x="246" y="88"/>
                    </a:lnTo>
                    <a:lnTo>
                      <a:pt x="223" y="109"/>
                    </a:lnTo>
                    <a:lnTo>
                      <a:pt x="199" y="133"/>
                    </a:lnTo>
                    <a:lnTo>
                      <a:pt x="178" y="158"/>
                    </a:lnTo>
                    <a:lnTo>
                      <a:pt x="156" y="186"/>
                    </a:lnTo>
                    <a:lnTo>
                      <a:pt x="138" y="212"/>
                    </a:lnTo>
                    <a:lnTo>
                      <a:pt x="119" y="240"/>
                    </a:lnTo>
                    <a:lnTo>
                      <a:pt x="103" y="270"/>
                    </a:lnTo>
                    <a:lnTo>
                      <a:pt x="87" y="300"/>
                    </a:lnTo>
                    <a:lnTo>
                      <a:pt x="73" y="332"/>
                    </a:lnTo>
                    <a:lnTo>
                      <a:pt x="59" y="364"/>
                    </a:lnTo>
                    <a:lnTo>
                      <a:pt x="48" y="396"/>
                    </a:lnTo>
                    <a:lnTo>
                      <a:pt x="37" y="431"/>
                    </a:lnTo>
                    <a:lnTo>
                      <a:pt x="28" y="466"/>
                    </a:lnTo>
                    <a:lnTo>
                      <a:pt x="20" y="503"/>
                    </a:lnTo>
                    <a:lnTo>
                      <a:pt x="13" y="539"/>
                    </a:lnTo>
                    <a:lnTo>
                      <a:pt x="8" y="577"/>
                    </a:lnTo>
                    <a:lnTo>
                      <a:pt x="4" y="616"/>
                    </a:lnTo>
                    <a:lnTo>
                      <a:pt x="2" y="657"/>
                    </a:lnTo>
                    <a:lnTo>
                      <a:pt x="0" y="677"/>
                    </a:lnTo>
                    <a:lnTo>
                      <a:pt x="0" y="697"/>
                    </a:lnTo>
                    <a:lnTo>
                      <a:pt x="2" y="716"/>
                    </a:lnTo>
                    <a:lnTo>
                      <a:pt x="3" y="735"/>
                    </a:lnTo>
                    <a:lnTo>
                      <a:pt x="8" y="771"/>
                    </a:lnTo>
                    <a:lnTo>
                      <a:pt x="14" y="805"/>
                    </a:lnTo>
                    <a:lnTo>
                      <a:pt x="23" y="837"/>
                    </a:lnTo>
                    <a:lnTo>
                      <a:pt x="33" y="867"/>
                    </a:lnTo>
                    <a:lnTo>
                      <a:pt x="44" y="896"/>
                    </a:lnTo>
                    <a:lnTo>
                      <a:pt x="57" y="922"/>
                    </a:lnTo>
                    <a:lnTo>
                      <a:pt x="69" y="946"/>
                    </a:lnTo>
                    <a:lnTo>
                      <a:pt x="83" y="967"/>
                    </a:lnTo>
                    <a:lnTo>
                      <a:pt x="97" y="987"/>
                    </a:lnTo>
                    <a:lnTo>
                      <a:pt x="110" y="1004"/>
                    </a:lnTo>
                    <a:lnTo>
                      <a:pt x="124" y="1019"/>
                    </a:lnTo>
                    <a:lnTo>
                      <a:pt x="136" y="1033"/>
                    </a:lnTo>
                    <a:lnTo>
                      <a:pt x="149" y="1044"/>
                    </a:lnTo>
                    <a:lnTo>
                      <a:pt x="160" y="1052"/>
                    </a:lnTo>
                    <a:lnTo>
                      <a:pt x="173" y="1060"/>
                    </a:lnTo>
                    <a:lnTo>
                      <a:pt x="188" y="1068"/>
                    </a:lnTo>
                    <a:lnTo>
                      <a:pt x="205" y="1073"/>
                    </a:lnTo>
                    <a:lnTo>
                      <a:pt x="223" y="1075"/>
                    </a:lnTo>
                    <a:lnTo>
                      <a:pt x="243" y="1077"/>
                    </a:lnTo>
                    <a:lnTo>
                      <a:pt x="262" y="1077"/>
                    </a:lnTo>
                    <a:lnTo>
                      <a:pt x="285" y="1074"/>
                    </a:lnTo>
                    <a:lnTo>
                      <a:pt x="306" y="1069"/>
                    </a:lnTo>
                    <a:lnTo>
                      <a:pt x="329" y="1062"/>
                    </a:lnTo>
                    <a:lnTo>
                      <a:pt x="351" y="1053"/>
                    </a:lnTo>
                    <a:lnTo>
                      <a:pt x="374" y="1042"/>
                    </a:lnTo>
                    <a:lnTo>
                      <a:pt x="396" y="1028"/>
                    </a:lnTo>
                    <a:lnTo>
                      <a:pt x="417" y="1012"/>
                    </a:lnTo>
                    <a:lnTo>
                      <a:pt x="438" y="993"/>
                    </a:lnTo>
                    <a:lnTo>
                      <a:pt x="447" y="983"/>
                    </a:lnTo>
                    <a:lnTo>
                      <a:pt x="457" y="972"/>
                    </a:lnTo>
                    <a:lnTo>
                      <a:pt x="467" y="961"/>
                    </a:lnTo>
                    <a:lnTo>
                      <a:pt x="476" y="948"/>
                    </a:lnTo>
                    <a:lnTo>
                      <a:pt x="493" y="924"/>
                    </a:lnTo>
                    <a:lnTo>
                      <a:pt x="510" y="899"/>
                    </a:lnTo>
                    <a:lnTo>
                      <a:pt x="525" y="873"/>
                    </a:lnTo>
                    <a:lnTo>
                      <a:pt x="538" y="848"/>
                    </a:lnTo>
                    <a:lnTo>
                      <a:pt x="552" y="822"/>
                    </a:lnTo>
                    <a:lnTo>
                      <a:pt x="564" y="796"/>
                    </a:lnTo>
                    <a:lnTo>
                      <a:pt x="577" y="771"/>
                    </a:lnTo>
                    <a:lnTo>
                      <a:pt x="587" y="745"/>
                    </a:lnTo>
                    <a:lnTo>
                      <a:pt x="607" y="696"/>
                    </a:lnTo>
                    <a:lnTo>
                      <a:pt x="622" y="649"/>
                    </a:lnTo>
                    <a:lnTo>
                      <a:pt x="634" y="606"/>
                    </a:lnTo>
                    <a:lnTo>
                      <a:pt x="644" y="567"/>
                    </a:lnTo>
                    <a:lnTo>
                      <a:pt x="652" y="527"/>
                    </a:lnTo>
                    <a:lnTo>
                      <a:pt x="658" y="478"/>
                    </a:lnTo>
                    <a:lnTo>
                      <a:pt x="661" y="449"/>
                    </a:lnTo>
                    <a:lnTo>
                      <a:pt x="663" y="420"/>
                    </a:lnTo>
                    <a:lnTo>
                      <a:pt x="666" y="390"/>
                    </a:lnTo>
                    <a:lnTo>
                      <a:pt x="666" y="359"/>
                    </a:lnTo>
                    <a:lnTo>
                      <a:pt x="666" y="328"/>
                    </a:lnTo>
                    <a:lnTo>
                      <a:pt x="664" y="297"/>
                    </a:lnTo>
                    <a:lnTo>
                      <a:pt x="663" y="265"/>
                    </a:lnTo>
                    <a:lnTo>
                      <a:pt x="659" y="235"/>
                    </a:lnTo>
                    <a:lnTo>
                      <a:pt x="654" y="207"/>
                    </a:lnTo>
                    <a:lnTo>
                      <a:pt x="647" y="178"/>
                    </a:lnTo>
                    <a:lnTo>
                      <a:pt x="639" y="152"/>
                    </a:lnTo>
                    <a:lnTo>
                      <a:pt x="629" y="128"/>
                    </a:lnTo>
                    <a:close/>
                  </a:path>
                </a:pathLst>
              </a:custGeom>
              <a:solidFill>
                <a:srgbClr val="D5AD00"/>
              </a:solidFill>
              <a:ln w="9525">
                <a:noFill/>
                <a:round/>
                <a:headEnd/>
                <a:tailEnd/>
              </a:ln>
            </p:spPr>
            <p:txBody>
              <a:bodyPr/>
              <a:lstStyle/>
              <a:p>
                <a:endParaRPr lang="en-US"/>
              </a:p>
            </p:txBody>
          </p:sp>
          <p:sp>
            <p:nvSpPr>
              <p:cNvPr id="1266" name="Freeform 216"/>
              <p:cNvSpPr>
                <a:spLocks/>
              </p:cNvSpPr>
              <p:nvPr/>
            </p:nvSpPr>
            <p:spPr bwMode="auto">
              <a:xfrm>
                <a:off x="1560" y="1959"/>
                <a:ext cx="123" cy="206"/>
              </a:xfrm>
              <a:custGeom>
                <a:avLst/>
                <a:gdLst>
                  <a:gd name="T0" fmla="*/ 574 w 619"/>
                  <a:gd name="T1" fmla="*/ 95 h 1029"/>
                  <a:gd name="T2" fmla="*/ 553 w 619"/>
                  <a:gd name="T3" fmla="*/ 63 h 1029"/>
                  <a:gd name="T4" fmla="*/ 534 w 619"/>
                  <a:gd name="T5" fmla="*/ 39 h 1029"/>
                  <a:gd name="T6" fmla="*/ 516 w 619"/>
                  <a:gd name="T7" fmla="*/ 24 h 1029"/>
                  <a:gd name="T8" fmla="*/ 492 w 619"/>
                  <a:gd name="T9" fmla="*/ 10 h 1029"/>
                  <a:gd name="T10" fmla="*/ 473 w 619"/>
                  <a:gd name="T11" fmla="*/ 7 h 1029"/>
                  <a:gd name="T12" fmla="*/ 461 w 619"/>
                  <a:gd name="T13" fmla="*/ 3 h 1029"/>
                  <a:gd name="T14" fmla="*/ 438 w 619"/>
                  <a:gd name="T15" fmla="*/ 0 h 1029"/>
                  <a:gd name="T16" fmla="*/ 408 w 619"/>
                  <a:gd name="T17" fmla="*/ 2 h 1029"/>
                  <a:gd name="T18" fmla="*/ 375 w 619"/>
                  <a:gd name="T19" fmla="*/ 9 h 1029"/>
                  <a:gd name="T20" fmla="*/ 336 w 619"/>
                  <a:gd name="T21" fmla="*/ 24 h 1029"/>
                  <a:gd name="T22" fmla="*/ 296 w 619"/>
                  <a:gd name="T23" fmla="*/ 45 h 1029"/>
                  <a:gd name="T24" fmla="*/ 254 w 619"/>
                  <a:gd name="T25" fmla="*/ 76 h 1029"/>
                  <a:gd name="T26" fmla="*/ 210 w 619"/>
                  <a:gd name="T27" fmla="*/ 116 h 1029"/>
                  <a:gd name="T28" fmla="*/ 169 w 619"/>
                  <a:gd name="T29" fmla="*/ 164 h 1029"/>
                  <a:gd name="T30" fmla="*/ 133 w 619"/>
                  <a:gd name="T31" fmla="*/ 216 h 1029"/>
                  <a:gd name="T32" fmla="*/ 99 w 619"/>
                  <a:gd name="T33" fmla="*/ 271 h 1029"/>
                  <a:gd name="T34" fmla="*/ 70 w 619"/>
                  <a:gd name="T35" fmla="*/ 329 h 1029"/>
                  <a:gd name="T36" fmla="*/ 47 w 619"/>
                  <a:gd name="T37" fmla="*/ 391 h 1029"/>
                  <a:gd name="T38" fmla="*/ 28 w 619"/>
                  <a:gd name="T39" fmla="*/ 456 h 1029"/>
                  <a:gd name="T40" fmla="*/ 13 w 619"/>
                  <a:gd name="T41" fmla="*/ 524 h 1029"/>
                  <a:gd name="T42" fmla="*/ 4 w 619"/>
                  <a:gd name="T43" fmla="*/ 597 h 1029"/>
                  <a:gd name="T44" fmla="*/ 0 w 619"/>
                  <a:gd name="T45" fmla="*/ 672 h 1029"/>
                  <a:gd name="T46" fmla="*/ 7 w 619"/>
                  <a:gd name="T47" fmla="*/ 743 h 1029"/>
                  <a:gd name="T48" fmla="*/ 20 w 619"/>
                  <a:gd name="T49" fmla="*/ 805 h 1029"/>
                  <a:gd name="T50" fmla="*/ 39 w 619"/>
                  <a:gd name="T51" fmla="*/ 860 h 1029"/>
                  <a:gd name="T52" fmla="*/ 62 w 619"/>
                  <a:gd name="T53" fmla="*/ 906 h 1029"/>
                  <a:gd name="T54" fmla="*/ 85 w 619"/>
                  <a:gd name="T55" fmla="*/ 945 h 1029"/>
                  <a:gd name="T56" fmla="*/ 109 w 619"/>
                  <a:gd name="T57" fmla="*/ 975 h 1029"/>
                  <a:gd name="T58" fmla="*/ 130 w 619"/>
                  <a:gd name="T59" fmla="*/ 998 h 1029"/>
                  <a:gd name="T60" fmla="*/ 154 w 619"/>
                  <a:gd name="T61" fmla="*/ 1012 h 1029"/>
                  <a:gd name="T62" fmla="*/ 185 w 619"/>
                  <a:gd name="T63" fmla="*/ 1025 h 1029"/>
                  <a:gd name="T64" fmla="*/ 223 w 619"/>
                  <a:gd name="T65" fmla="*/ 1029 h 1029"/>
                  <a:gd name="T66" fmla="*/ 261 w 619"/>
                  <a:gd name="T67" fmla="*/ 1025 h 1029"/>
                  <a:gd name="T68" fmla="*/ 302 w 619"/>
                  <a:gd name="T69" fmla="*/ 1012 h 1029"/>
                  <a:gd name="T70" fmla="*/ 344 w 619"/>
                  <a:gd name="T71" fmla="*/ 991 h 1029"/>
                  <a:gd name="T72" fmla="*/ 383 w 619"/>
                  <a:gd name="T73" fmla="*/ 963 h 1029"/>
                  <a:gd name="T74" fmla="*/ 420 w 619"/>
                  <a:gd name="T75" fmla="*/ 924 h 1029"/>
                  <a:gd name="T76" fmla="*/ 452 w 619"/>
                  <a:gd name="T77" fmla="*/ 878 h 1029"/>
                  <a:gd name="T78" fmla="*/ 482 w 619"/>
                  <a:gd name="T79" fmla="*/ 828 h 1029"/>
                  <a:gd name="T80" fmla="*/ 510 w 619"/>
                  <a:gd name="T81" fmla="*/ 777 h 1029"/>
                  <a:gd name="T82" fmla="*/ 533 w 619"/>
                  <a:gd name="T83" fmla="*/ 725 h 1029"/>
                  <a:gd name="T84" fmla="*/ 562 w 619"/>
                  <a:gd name="T85" fmla="*/ 651 h 1029"/>
                  <a:gd name="T86" fmla="*/ 591 w 619"/>
                  <a:gd name="T87" fmla="*/ 562 h 1029"/>
                  <a:gd name="T88" fmla="*/ 607 w 619"/>
                  <a:gd name="T89" fmla="*/ 487 h 1029"/>
                  <a:gd name="T90" fmla="*/ 616 w 619"/>
                  <a:gd name="T91" fmla="*/ 413 h 1029"/>
                  <a:gd name="T92" fmla="*/ 619 w 619"/>
                  <a:gd name="T93" fmla="*/ 358 h 1029"/>
                  <a:gd name="T94" fmla="*/ 619 w 619"/>
                  <a:gd name="T95" fmla="*/ 300 h 1029"/>
                  <a:gd name="T96" fmla="*/ 616 w 619"/>
                  <a:gd name="T97" fmla="*/ 242 h 1029"/>
                  <a:gd name="T98" fmla="*/ 608 w 619"/>
                  <a:gd name="T99" fmla="*/ 187 h 1029"/>
                  <a:gd name="T100" fmla="*/ 593 w 619"/>
                  <a:gd name="T101" fmla="*/ 138 h 10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9"/>
                  <a:gd name="T154" fmla="*/ 0 h 1029"/>
                  <a:gd name="T155" fmla="*/ 619 w 619"/>
                  <a:gd name="T156" fmla="*/ 1029 h 10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9" h="1029">
                    <a:moveTo>
                      <a:pt x="584" y="115"/>
                    </a:moveTo>
                    <a:lnTo>
                      <a:pt x="574" y="95"/>
                    </a:lnTo>
                    <a:lnTo>
                      <a:pt x="564" y="78"/>
                    </a:lnTo>
                    <a:lnTo>
                      <a:pt x="553" y="63"/>
                    </a:lnTo>
                    <a:lnTo>
                      <a:pt x="543" y="50"/>
                    </a:lnTo>
                    <a:lnTo>
                      <a:pt x="534" y="39"/>
                    </a:lnTo>
                    <a:lnTo>
                      <a:pt x="524" y="30"/>
                    </a:lnTo>
                    <a:lnTo>
                      <a:pt x="516" y="24"/>
                    </a:lnTo>
                    <a:lnTo>
                      <a:pt x="507" y="18"/>
                    </a:lnTo>
                    <a:lnTo>
                      <a:pt x="492" y="10"/>
                    </a:lnTo>
                    <a:lnTo>
                      <a:pt x="481" y="8"/>
                    </a:lnTo>
                    <a:lnTo>
                      <a:pt x="473" y="7"/>
                    </a:lnTo>
                    <a:lnTo>
                      <a:pt x="471" y="7"/>
                    </a:lnTo>
                    <a:lnTo>
                      <a:pt x="461" y="3"/>
                    </a:lnTo>
                    <a:lnTo>
                      <a:pt x="451" y="2"/>
                    </a:lnTo>
                    <a:lnTo>
                      <a:pt x="438" y="0"/>
                    </a:lnTo>
                    <a:lnTo>
                      <a:pt x="423" y="0"/>
                    </a:lnTo>
                    <a:lnTo>
                      <a:pt x="408" y="2"/>
                    </a:lnTo>
                    <a:lnTo>
                      <a:pt x="392" y="5"/>
                    </a:lnTo>
                    <a:lnTo>
                      <a:pt x="375" y="9"/>
                    </a:lnTo>
                    <a:lnTo>
                      <a:pt x="356" y="15"/>
                    </a:lnTo>
                    <a:lnTo>
                      <a:pt x="336" y="24"/>
                    </a:lnTo>
                    <a:lnTo>
                      <a:pt x="316" y="34"/>
                    </a:lnTo>
                    <a:lnTo>
                      <a:pt x="296" y="45"/>
                    </a:lnTo>
                    <a:lnTo>
                      <a:pt x="275" y="60"/>
                    </a:lnTo>
                    <a:lnTo>
                      <a:pt x="254" y="76"/>
                    </a:lnTo>
                    <a:lnTo>
                      <a:pt x="233" y="95"/>
                    </a:lnTo>
                    <a:lnTo>
                      <a:pt x="210" y="116"/>
                    </a:lnTo>
                    <a:lnTo>
                      <a:pt x="189" y="140"/>
                    </a:lnTo>
                    <a:lnTo>
                      <a:pt x="169" y="164"/>
                    </a:lnTo>
                    <a:lnTo>
                      <a:pt x="150" y="190"/>
                    </a:lnTo>
                    <a:lnTo>
                      <a:pt x="133" y="216"/>
                    </a:lnTo>
                    <a:lnTo>
                      <a:pt x="115" y="242"/>
                    </a:lnTo>
                    <a:lnTo>
                      <a:pt x="99" y="271"/>
                    </a:lnTo>
                    <a:lnTo>
                      <a:pt x="84" y="299"/>
                    </a:lnTo>
                    <a:lnTo>
                      <a:pt x="70" y="329"/>
                    </a:lnTo>
                    <a:lnTo>
                      <a:pt x="58" y="358"/>
                    </a:lnTo>
                    <a:lnTo>
                      <a:pt x="47" y="391"/>
                    </a:lnTo>
                    <a:lnTo>
                      <a:pt x="37" y="422"/>
                    </a:lnTo>
                    <a:lnTo>
                      <a:pt x="28" y="456"/>
                    </a:lnTo>
                    <a:lnTo>
                      <a:pt x="19" y="490"/>
                    </a:lnTo>
                    <a:lnTo>
                      <a:pt x="13" y="524"/>
                    </a:lnTo>
                    <a:lnTo>
                      <a:pt x="8" y="559"/>
                    </a:lnTo>
                    <a:lnTo>
                      <a:pt x="4" y="597"/>
                    </a:lnTo>
                    <a:lnTo>
                      <a:pt x="2" y="634"/>
                    </a:lnTo>
                    <a:lnTo>
                      <a:pt x="0" y="672"/>
                    </a:lnTo>
                    <a:lnTo>
                      <a:pt x="3" y="708"/>
                    </a:lnTo>
                    <a:lnTo>
                      <a:pt x="7" y="743"/>
                    </a:lnTo>
                    <a:lnTo>
                      <a:pt x="13" y="774"/>
                    </a:lnTo>
                    <a:lnTo>
                      <a:pt x="20" y="805"/>
                    </a:lnTo>
                    <a:lnTo>
                      <a:pt x="29" y="833"/>
                    </a:lnTo>
                    <a:lnTo>
                      <a:pt x="39" y="860"/>
                    </a:lnTo>
                    <a:lnTo>
                      <a:pt x="50" y="884"/>
                    </a:lnTo>
                    <a:lnTo>
                      <a:pt x="62" y="906"/>
                    </a:lnTo>
                    <a:lnTo>
                      <a:pt x="74" y="926"/>
                    </a:lnTo>
                    <a:lnTo>
                      <a:pt x="85" y="945"/>
                    </a:lnTo>
                    <a:lnTo>
                      <a:pt x="98" y="961"/>
                    </a:lnTo>
                    <a:lnTo>
                      <a:pt x="109" y="975"/>
                    </a:lnTo>
                    <a:lnTo>
                      <a:pt x="120" y="988"/>
                    </a:lnTo>
                    <a:lnTo>
                      <a:pt x="130" y="998"/>
                    </a:lnTo>
                    <a:lnTo>
                      <a:pt x="140" y="1005"/>
                    </a:lnTo>
                    <a:lnTo>
                      <a:pt x="154" y="1012"/>
                    </a:lnTo>
                    <a:lnTo>
                      <a:pt x="169" y="1020"/>
                    </a:lnTo>
                    <a:lnTo>
                      <a:pt x="185" y="1025"/>
                    </a:lnTo>
                    <a:lnTo>
                      <a:pt x="204" y="1027"/>
                    </a:lnTo>
                    <a:lnTo>
                      <a:pt x="223" y="1029"/>
                    </a:lnTo>
                    <a:lnTo>
                      <a:pt x="241" y="1027"/>
                    </a:lnTo>
                    <a:lnTo>
                      <a:pt x="261" y="1025"/>
                    </a:lnTo>
                    <a:lnTo>
                      <a:pt x="282" y="1020"/>
                    </a:lnTo>
                    <a:lnTo>
                      <a:pt x="302" y="1012"/>
                    </a:lnTo>
                    <a:lnTo>
                      <a:pt x="324" y="1004"/>
                    </a:lnTo>
                    <a:lnTo>
                      <a:pt x="344" y="991"/>
                    </a:lnTo>
                    <a:lnTo>
                      <a:pt x="364" y="979"/>
                    </a:lnTo>
                    <a:lnTo>
                      <a:pt x="383" y="963"/>
                    </a:lnTo>
                    <a:lnTo>
                      <a:pt x="402" y="944"/>
                    </a:lnTo>
                    <a:lnTo>
                      <a:pt x="420" y="924"/>
                    </a:lnTo>
                    <a:lnTo>
                      <a:pt x="436" y="901"/>
                    </a:lnTo>
                    <a:lnTo>
                      <a:pt x="452" y="878"/>
                    </a:lnTo>
                    <a:lnTo>
                      <a:pt x="468" y="853"/>
                    </a:lnTo>
                    <a:lnTo>
                      <a:pt x="482" y="828"/>
                    </a:lnTo>
                    <a:lnTo>
                      <a:pt x="496" y="803"/>
                    </a:lnTo>
                    <a:lnTo>
                      <a:pt x="510" y="777"/>
                    </a:lnTo>
                    <a:lnTo>
                      <a:pt x="522" y="752"/>
                    </a:lnTo>
                    <a:lnTo>
                      <a:pt x="533" y="725"/>
                    </a:lnTo>
                    <a:lnTo>
                      <a:pt x="543" y="700"/>
                    </a:lnTo>
                    <a:lnTo>
                      <a:pt x="562" y="651"/>
                    </a:lnTo>
                    <a:lnTo>
                      <a:pt x="578" y="604"/>
                    </a:lnTo>
                    <a:lnTo>
                      <a:pt x="591" y="562"/>
                    </a:lnTo>
                    <a:lnTo>
                      <a:pt x="599" y="526"/>
                    </a:lnTo>
                    <a:lnTo>
                      <a:pt x="607" y="487"/>
                    </a:lnTo>
                    <a:lnTo>
                      <a:pt x="613" y="440"/>
                    </a:lnTo>
                    <a:lnTo>
                      <a:pt x="616" y="413"/>
                    </a:lnTo>
                    <a:lnTo>
                      <a:pt x="618" y="386"/>
                    </a:lnTo>
                    <a:lnTo>
                      <a:pt x="619" y="358"/>
                    </a:lnTo>
                    <a:lnTo>
                      <a:pt x="619" y="330"/>
                    </a:lnTo>
                    <a:lnTo>
                      <a:pt x="619" y="300"/>
                    </a:lnTo>
                    <a:lnTo>
                      <a:pt x="618" y="271"/>
                    </a:lnTo>
                    <a:lnTo>
                      <a:pt x="616" y="242"/>
                    </a:lnTo>
                    <a:lnTo>
                      <a:pt x="612" y="215"/>
                    </a:lnTo>
                    <a:lnTo>
                      <a:pt x="608" y="187"/>
                    </a:lnTo>
                    <a:lnTo>
                      <a:pt x="602" y="161"/>
                    </a:lnTo>
                    <a:lnTo>
                      <a:pt x="593" y="138"/>
                    </a:lnTo>
                    <a:lnTo>
                      <a:pt x="584" y="115"/>
                    </a:lnTo>
                    <a:close/>
                  </a:path>
                </a:pathLst>
              </a:custGeom>
              <a:solidFill>
                <a:srgbClr val="E7B900"/>
              </a:solidFill>
              <a:ln w="9525">
                <a:noFill/>
                <a:round/>
                <a:headEnd/>
                <a:tailEnd/>
              </a:ln>
            </p:spPr>
            <p:txBody>
              <a:bodyPr/>
              <a:lstStyle/>
              <a:p>
                <a:endParaRPr lang="en-US"/>
              </a:p>
            </p:txBody>
          </p:sp>
          <p:sp>
            <p:nvSpPr>
              <p:cNvPr id="1267" name="Freeform 217"/>
              <p:cNvSpPr>
                <a:spLocks/>
              </p:cNvSpPr>
              <p:nvPr/>
            </p:nvSpPr>
            <p:spPr bwMode="auto">
              <a:xfrm>
                <a:off x="1562" y="1963"/>
                <a:ext cx="114" cy="196"/>
              </a:xfrm>
              <a:custGeom>
                <a:avLst/>
                <a:gdLst>
                  <a:gd name="T0" fmla="*/ 427 w 573"/>
                  <a:gd name="T1" fmla="*/ 3 h 979"/>
                  <a:gd name="T2" fmla="*/ 406 w 573"/>
                  <a:gd name="T3" fmla="*/ 0 h 979"/>
                  <a:gd name="T4" fmla="*/ 380 w 573"/>
                  <a:gd name="T5" fmla="*/ 3 h 979"/>
                  <a:gd name="T6" fmla="*/ 349 w 573"/>
                  <a:gd name="T7" fmla="*/ 10 h 979"/>
                  <a:gd name="T8" fmla="*/ 314 w 573"/>
                  <a:gd name="T9" fmla="*/ 25 h 979"/>
                  <a:gd name="T10" fmla="*/ 276 w 573"/>
                  <a:gd name="T11" fmla="*/ 48 h 979"/>
                  <a:gd name="T12" fmla="*/ 237 w 573"/>
                  <a:gd name="T13" fmla="*/ 78 h 979"/>
                  <a:gd name="T14" fmla="*/ 199 w 573"/>
                  <a:gd name="T15" fmla="*/ 116 h 979"/>
                  <a:gd name="T16" fmla="*/ 160 w 573"/>
                  <a:gd name="T17" fmla="*/ 164 h 979"/>
                  <a:gd name="T18" fmla="*/ 125 w 573"/>
                  <a:gd name="T19" fmla="*/ 215 h 979"/>
                  <a:gd name="T20" fmla="*/ 94 w 573"/>
                  <a:gd name="T21" fmla="*/ 267 h 979"/>
                  <a:gd name="T22" fmla="*/ 67 w 573"/>
                  <a:gd name="T23" fmla="*/ 323 h 979"/>
                  <a:gd name="T24" fmla="*/ 44 w 573"/>
                  <a:gd name="T25" fmla="*/ 382 h 979"/>
                  <a:gd name="T26" fmla="*/ 25 w 573"/>
                  <a:gd name="T27" fmla="*/ 445 h 979"/>
                  <a:gd name="T28" fmla="*/ 13 w 573"/>
                  <a:gd name="T29" fmla="*/ 509 h 979"/>
                  <a:gd name="T30" fmla="*/ 4 w 573"/>
                  <a:gd name="T31" fmla="*/ 578 h 979"/>
                  <a:gd name="T32" fmla="*/ 0 w 573"/>
                  <a:gd name="T33" fmla="*/ 649 h 979"/>
                  <a:gd name="T34" fmla="*/ 5 w 573"/>
                  <a:gd name="T35" fmla="*/ 714 h 979"/>
                  <a:gd name="T36" fmla="*/ 18 w 573"/>
                  <a:gd name="T37" fmla="*/ 772 h 979"/>
                  <a:gd name="T38" fmla="*/ 34 w 573"/>
                  <a:gd name="T39" fmla="*/ 821 h 979"/>
                  <a:gd name="T40" fmla="*/ 55 w 573"/>
                  <a:gd name="T41" fmla="*/ 864 h 979"/>
                  <a:gd name="T42" fmla="*/ 77 w 573"/>
                  <a:gd name="T43" fmla="*/ 899 h 979"/>
                  <a:gd name="T44" fmla="*/ 98 w 573"/>
                  <a:gd name="T45" fmla="*/ 928 h 979"/>
                  <a:gd name="T46" fmla="*/ 116 w 573"/>
                  <a:gd name="T47" fmla="*/ 948 h 979"/>
                  <a:gd name="T48" fmla="*/ 139 w 573"/>
                  <a:gd name="T49" fmla="*/ 964 h 979"/>
                  <a:gd name="T50" fmla="*/ 170 w 573"/>
                  <a:gd name="T51" fmla="*/ 975 h 979"/>
                  <a:gd name="T52" fmla="*/ 205 w 573"/>
                  <a:gd name="T53" fmla="*/ 979 h 979"/>
                  <a:gd name="T54" fmla="*/ 241 w 573"/>
                  <a:gd name="T55" fmla="*/ 975 h 979"/>
                  <a:gd name="T56" fmla="*/ 277 w 573"/>
                  <a:gd name="T57" fmla="*/ 963 h 979"/>
                  <a:gd name="T58" fmla="*/ 315 w 573"/>
                  <a:gd name="T59" fmla="*/ 943 h 979"/>
                  <a:gd name="T60" fmla="*/ 351 w 573"/>
                  <a:gd name="T61" fmla="*/ 913 h 979"/>
                  <a:gd name="T62" fmla="*/ 385 w 573"/>
                  <a:gd name="T63" fmla="*/ 874 h 979"/>
                  <a:gd name="T64" fmla="*/ 417 w 573"/>
                  <a:gd name="T65" fmla="*/ 828 h 979"/>
                  <a:gd name="T66" fmla="*/ 445 w 573"/>
                  <a:gd name="T67" fmla="*/ 778 h 979"/>
                  <a:gd name="T68" fmla="*/ 470 w 573"/>
                  <a:gd name="T69" fmla="*/ 727 h 979"/>
                  <a:gd name="T70" fmla="*/ 492 w 573"/>
                  <a:gd name="T71" fmla="*/ 674 h 979"/>
                  <a:gd name="T72" fmla="*/ 519 w 573"/>
                  <a:gd name="T73" fmla="*/ 599 h 979"/>
                  <a:gd name="T74" fmla="*/ 546 w 573"/>
                  <a:gd name="T75" fmla="*/ 511 h 979"/>
                  <a:gd name="T76" fmla="*/ 562 w 573"/>
                  <a:gd name="T77" fmla="*/ 440 h 979"/>
                  <a:gd name="T78" fmla="*/ 569 w 573"/>
                  <a:gd name="T79" fmla="*/ 372 h 979"/>
                  <a:gd name="T80" fmla="*/ 573 w 573"/>
                  <a:gd name="T81" fmla="*/ 321 h 979"/>
                  <a:gd name="T82" fmla="*/ 573 w 573"/>
                  <a:gd name="T83" fmla="*/ 269 h 979"/>
                  <a:gd name="T84" fmla="*/ 569 w 573"/>
                  <a:gd name="T85" fmla="*/ 216 h 979"/>
                  <a:gd name="T86" fmla="*/ 561 w 573"/>
                  <a:gd name="T87" fmla="*/ 166 h 979"/>
                  <a:gd name="T88" fmla="*/ 548 w 573"/>
                  <a:gd name="T89" fmla="*/ 120 h 979"/>
                  <a:gd name="T90" fmla="*/ 531 w 573"/>
                  <a:gd name="T91" fmla="*/ 81 h 979"/>
                  <a:gd name="T92" fmla="*/ 512 w 573"/>
                  <a:gd name="T93" fmla="*/ 53 h 979"/>
                  <a:gd name="T94" fmla="*/ 493 w 573"/>
                  <a:gd name="T95" fmla="*/ 33 h 979"/>
                  <a:gd name="T96" fmla="*/ 477 w 573"/>
                  <a:gd name="T97" fmla="*/ 19 h 979"/>
                  <a:gd name="T98" fmla="*/ 456 w 573"/>
                  <a:gd name="T99" fmla="*/ 9 h 979"/>
                  <a:gd name="T100" fmla="*/ 438 w 573"/>
                  <a:gd name="T101" fmla="*/ 6 h 9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979"/>
                  <a:gd name="T155" fmla="*/ 573 w 573"/>
                  <a:gd name="T156" fmla="*/ 979 h 9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979">
                    <a:moveTo>
                      <a:pt x="436" y="6"/>
                    </a:moveTo>
                    <a:lnTo>
                      <a:pt x="427" y="3"/>
                    </a:lnTo>
                    <a:lnTo>
                      <a:pt x="418" y="1"/>
                    </a:lnTo>
                    <a:lnTo>
                      <a:pt x="406" y="0"/>
                    </a:lnTo>
                    <a:lnTo>
                      <a:pt x="393" y="0"/>
                    </a:lnTo>
                    <a:lnTo>
                      <a:pt x="380" y="3"/>
                    </a:lnTo>
                    <a:lnTo>
                      <a:pt x="365" y="5"/>
                    </a:lnTo>
                    <a:lnTo>
                      <a:pt x="349" y="10"/>
                    </a:lnTo>
                    <a:lnTo>
                      <a:pt x="331" y="18"/>
                    </a:lnTo>
                    <a:lnTo>
                      <a:pt x="314" y="25"/>
                    </a:lnTo>
                    <a:lnTo>
                      <a:pt x="296" y="35"/>
                    </a:lnTo>
                    <a:lnTo>
                      <a:pt x="276" y="48"/>
                    </a:lnTo>
                    <a:lnTo>
                      <a:pt x="257" y="61"/>
                    </a:lnTo>
                    <a:lnTo>
                      <a:pt x="237" y="78"/>
                    </a:lnTo>
                    <a:lnTo>
                      <a:pt x="219" y="96"/>
                    </a:lnTo>
                    <a:lnTo>
                      <a:pt x="199" y="116"/>
                    </a:lnTo>
                    <a:lnTo>
                      <a:pt x="179" y="140"/>
                    </a:lnTo>
                    <a:lnTo>
                      <a:pt x="160" y="164"/>
                    </a:lnTo>
                    <a:lnTo>
                      <a:pt x="143" y="189"/>
                    </a:lnTo>
                    <a:lnTo>
                      <a:pt x="125" y="215"/>
                    </a:lnTo>
                    <a:lnTo>
                      <a:pt x="109" y="241"/>
                    </a:lnTo>
                    <a:lnTo>
                      <a:pt x="94" y="267"/>
                    </a:lnTo>
                    <a:lnTo>
                      <a:pt x="80" y="295"/>
                    </a:lnTo>
                    <a:lnTo>
                      <a:pt x="67" y="323"/>
                    </a:lnTo>
                    <a:lnTo>
                      <a:pt x="55" y="352"/>
                    </a:lnTo>
                    <a:lnTo>
                      <a:pt x="44" y="382"/>
                    </a:lnTo>
                    <a:lnTo>
                      <a:pt x="34" y="413"/>
                    </a:lnTo>
                    <a:lnTo>
                      <a:pt x="25" y="445"/>
                    </a:lnTo>
                    <a:lnTo>
                      <a:pt x="19" y="477"/>
                    </a:lnTo>
                    <a:lnTo>
                      <a:pt x="13" y="509"/>
                    </a:lnTo>
                    <a:lnTo>
                      <a:pt x="8" y="543"/>
                    </a:lnTo>
                    <a:lnTo>
                      <a:pt x="4" y="578"/>
                    </a:lnTo>
                    <a:lnTo>
                      <a:pt x="2" y="614"/>
                    </a:lnTo>
                    <a:lnTo>
                      <a:pt x="0" y="649"/>
                    </a:lnTo>
                    <a:lnTo>
                      <a:pt x="2" y="683"/>
                    </a:lnTo>
                    <a:lnTo>
                      <a:pt x="5" y="714"/>
                    </a:lnTo>
                    <a:lnTo>
                      <a:pt x="10" y="744"/>
                    </a:lnTo>
                    <a:lnTo>
                      <a:pt x="18" y="772"/>
                    </a:lnTo>
                    <a:lnTo>
                      <a:pt x="25" y="798"/>
                    </a:lnTo>
                    <a:lnTo>
                      <a:pt x="34" y="821"/>
                    </a:lnTo>
                    <a:lnTo>
                      <a:pt x="44" y="844"/>
                    </a:lnTo>
                    <a:lnTo>
                      <a:pt x="55" y="864"/>
                    </a:lnTo>
                    <a:lnTo>
                      <a:pt x="65" y="883"/>
                    </a:lnTo>
                    <a:lnTo>
                      <a:pt x="77" y="899"/>
                    </a:lnTo>
                    <a:lnTo>
                      <a:pt x="88" y="914"/>
                    </a:lnTo>
                    <a:lnTo>
                      <a:pt x="98" y="928"/>
                    </a:lnTo>
                    <a:lnTo>
                      <a:pt x="108" y="939"/>
                    </a:lnTo>
                    <a:lnTo>
                      <a:pt x="116" y="948"/>
                    </a:lnTo>
                    <a:lnTo>
                      <a:pt x="125" y="955"/>
                    </a:lnTo>
                    <a:lnTo>
                      <a:pt x="139" y="964"/>
                    </a:lnTo>
                    <a:lnTo>
                      <a:pt x="154" y="970"/>
                    </a:lnTo>
                    <a:lnTo>
                      <a:pt x="170" y="975"/>
                    </a:lnTo>
                    <a:lnTo>
                      <a:pt x="188" y="978"/>
                    </a:lnTo>
                    <a:lnTo>
                      <a:pt x="205" y="979"/>
                    </a:lnTo>
                    <a:lnTo>
                      <a:pt x="223" y="978"/>
                    </a:lnTo>
                    <a:lnTo>
                      <a:pt x="241" y="975"/>
                    </a:lnTo>
                    <a:lnTo>
                      <a:pt x="260" y="970"/>
                    </a:lnTo>
                    <a:lnTo>
                      <a:pt x="277" y="963"/>
                    </a:lnTo>
                    <a:lnTo>
                      <a:pt x="296" y="954"/>
                    </a:lnTo>
                    <a:lnTo>
                      <a:pt x="315" y="943"/>
                    </a:lnTo>
                    <a:lnTo>
                      <a:pt x="334" y="929"/>
                    </a:lnTo>
                    <a:lnTo>
                      <a:pt x="351" y="913"/>
                    </a:lnTo>
                    <a:lnTo>
                      <a:pt x="368" y="895"/>
                    </a:lnTo>
                    <a:lnTo>
                      <a:pt x="385" y="874"/>
                    </a:lnTo>
                    <a:lnTo>
                      <a:pt x="401" y="851"/>
                    </a:lnTo>
                    <a:lnTo>
                      <a:pt x="417" y="828"/>
                    </a:lnTo>
                    <a:lnTo>
                      <a:pt x="431" y="803"/>
                    </a:lnTo>
                    <a:lnTo>
                      <a:pt x="445" y="778"/>
                    </a:lnTo>
                    <a:lnTo>
                      <a:pt x="458" y="752"/>
                    </a:lnTo>
                    <a:lnTo>
                      <a:pt x="470" y="727"/>
                    </a:lnTo>
                    <a:lnTo>
                      <a:pt x="482" y="700"/>
                    </a:lnTo>
                    <a:lnTo>
                      <a:pt x="492" y="674"/>
                    </a:lnTo>
                    <a:lnTo>
                      <a:pt x="502" y="648"/>
                    </a:lnTo>
                    <a:lnTo>
                      <a:pt x="519" y="599"/>
                    </a:lnTo>
                    <a:lnTo>
                      <a:pt x="534" y="552"/>
                    </a:lnTo>
                    <a:lnTo>
                      <a:pt x="546" y="511"/>
                    </a:lnTo>
                    <a:lnTo>
                      <a:pt x="554" y="476"/>
                    </a:lnTo>
                    <a:lnTo>
                      <a:pt x="562" y="440"/>
                    </a:lnTo>
                    <a:lnTo>
                      <a:pt x="567" y="396"/>
                    </a:lnTo>
                    <a:lnTo>
                      <a:pt x="569" y="372"/>
                    </a:lnTo>
                    <a:lnTo>
                      <a:pt x="572" y="347"/>
                    </a:lnTo>
                    <a:lnTo>
                      <a:pt x="573" y="321"/>
                    </a:lnTo>
                    <a:lnTo>
                      <a:pt x="573" y="295"/>
                    </a:lnTo>
                    <a:lnTo>
                      <a:pt x="573" y="269"/>
                    </a:lnTo>
                    <a:lnTo>
                      <a:pt x="572" y="242"/>
                    </a:lnTo>
                    <a:lnTo>
                      <a:pt x="569" y="216"/>
                    </a:lnTo>
                    <a:lnTo>
                      <a:pt x="566" y="191"/>
                    </a:lnTo>
                    <a:lnTo>
                      <a:pt x="561" y="166"/>
                    </a:lnTo>
                    <a:lnTo>
                      <a:pt x="556" y="143"/>
                    </a:lnTo>
                    <a:lnTo>
                      <a:pt x="548" y="120"/>
                    </a:lnTo>
                    <a:lnTo>
                      <a:pt x="539" y="100"/>
                    </a:lnTo>
                    <a:lnTo>
                      <a:pt x="531" y="81"/>
                    </a:lnTo>
                    <a:lnTo>
                      <a:pt x="521" y="66"/>
                    </a:lnTo>
                    <a:lnTo>
                      <a:pt x="512" y="53"/>
                    </a:lnTo>
                    <a:lnTo>
                      <a:pt x="503" y="41"/>
                    </a:lnTo>
                    <a:lnTo>
                      <a:pt x="493" y="33"/>
                    </a:lnTo>
                    <a:lnTo>
                      <a:pt x="486" y="25"/>
                    </a:lnTo>
                    <a:lnTo>
                      <a:pt x="477" y="19"/>
                    </a:lnTo>
                    <a:lnTo>
                      <a:pt x="470" y="14"/>
                    </a:lnTo>
                    <a:lnTo>
                      <a:pt x="456" y="9"/>
                    </a:lnTo>
                    <a:lnTo>
                      <a:pt x="446" y="6"/>
                    </a:lnTo>
                    <a:lnTo>
                      <a:pt x="438" y="6"/>
                    </a:lnTo>
                    <a:lnTo>
                      <a:pt x="436" y="6"/>
                    </a:lnTo>
                    <a:close/>
                  </a:path>
                </a:pathLst>
              </a:custGeom>
              <a:solidFill>
                <a:srgbClr val="F8C300"/>
              </a:solidFill>
              <a:ln w="9525">
                <a:noFill/>
                <a:round/>
                <a:headEnd/>
                <a:tailEnd/>
              </a:ln>
            </p:spPr>
            <p:txBody>
              <a:bodyPr/>
              <a:lstStyle/>
              <a:p>
                <a:endParaRPr lang="en-US"/>
              </a:p>
            </p:txBody>
          </p:sp>
          <p:sp>
            <p:nvSpPr>
              <p:cNvPr id="1268" name="Freeform 218"/>
              <p:cNvSpPr>
                <a:spLocks/>
              </p:cNvSpPr>
              <p:nvPr/>
            </p:nvSpPr>
            <p:spPr bwMode="auto">
              <a:xfrm>
                <a:off x="1924" y="894"/>
                <a:ext cx="149" cy="216"/>
              </a:xfrm>
              <a:custGeom>
                <a:avLst/>
                <a:gdLst>
                  <a:gd name="T0" fmla="*/ 51 w 745"/>
                  <a:gd name="T1" fmla="*/ 943 h 1084"/>
                  <a:gd name="T2" fmla="*/ 33 w 745"/>
                  <a:gd name="T3" fmla="*/ 875 h 1084"/>
                  <a:gd name="T4" fmla="*/ 18 w 745"/>
                  <a:gd name="T5" fmla="*/ 807 h 1084"/>
                  <a:gd name="T6" fmla="*/ 6 w 745"/>
                  <a:gd name="T7" fmla="*/ 734 h 1084"/>
                  <a:gd name="T8" fmla="*/ 1 w 745"/>
                  <a:gd name="T9" fmla="*/ 662 h 1084"/>
                  <a:gd name="T10" fmla="*/ 1 w 745"/>
                  <a:gd name="T11" fmla="*/ 589 h 1084"/>
                  <a:gd name="T12" fmla="*/ 6 w 745"/>
                  <a:gd name="T13" fmla="*/ 517 h 1084"/>
                  <a:gd name="T14" fmla="*/ 19 w 745"/>
                  <a:gd name="T15" fmla="*/ 446 h 1084"/>
                  <a:gd name="T16" fmla="*/ 40 w 745"/>
                  <a:gd name="T17" fmla="*/ 368 h 1084"/>
                  <a:gd name="T18" fmla="*/ 69 w 745"/>
                  <a:gd name="T19" fmla="*/ 300 h 1084"/>
                  <a:gd name="T20" fmla="*/ 99 w 745"/>
                  <a:gd name="T21" fmla="*/ 247 h 1084"/>
                  <a:gd name="T22" fmla="*/ 129 w 745"/>
                  <a:gd name="T23" fmla="*/ 209 h 1084"/>
                  <a:gd name="T24" fmla="*/ 172 w 745"/>
                  <a:gd name="T25" fmla="*/ 163 h 1084"/>
                  <a:gd name="T26" fmla="*/ 212 w 745"/>
                  <a:gd name="T27" fmla="*/ 120 h 1084"/>
                  <a:gd name="T28" fmla="*/ 235 w 745"/>
                  <a:gd name="T29" fmla="*/ 86 h 1084"/>
                  <a:gd name="T30" fmla="*/ 250 w 745"/>
                  <a:gd name="T31" fmla="*/ 54 h 1084"/>
                  <a:gd name="T32" fmla="*/ 262 w 745"/>
                  <a:gd name="T33" fmla="*/ 35 h 1084"/>
                  <a:gd name="T34" fmla="*/ 276 w 745"/>
                  <a:gd name="T35" fmla="*/ 20 h 1084"/>
                  <a:gd name="T36" fmla="*/ 291 w 745"/>
                  <a:gd name="T37" fmla="*/ 10 h 1084"/>
                  <a:gd name="T38" fmla="*/ 308 w 745"/>
                  <a:gd name="T39" fmla="*/ 3 h 1084"/>
                  <a:gd name="T40" fmla="*/ 327 w 745"/>
                  <a:gd name="T41" fmla="*/ 0 h 1084"/>
                  <a:gd name="T42" fmla="*/ 346 w 745"/>
                  <a:gd name="T43" fmla="*/ 0 h 1084"/>
                  <a:gd name="T44" fmla="*/ 367 w 745"/>
                  <a:gd name="T45" fmla="*/ 3 h 1084"/>
                  <a:gd name="T46" fmla="*/ 400 w 745"/>
                  <a:gd name="T47" fmla="*/ 13 h 1084"/>
                  <a:gd name="T48" fmla="*/ 446 w 745"/>
                  <a:gd name="T49" fmla="*/ 35 h 1084"/>
                  <a:gd name="T50" fmla="*/ 493 w 745"/>
                  <a:gd name="T51" fmla="*/ 66 h 1084"/>
                  <a:gd name="T52" fmla="*/ 542 w 745"/>
                  <a:gd name="T53" fmla="*/ 104 h 1084"/>
                  <a:gd name="T54" fmla="*/ 578 w 745"/>
                  <a:gd name="T55" fmla="*/ 136 h 1084"/>
                  <a:gd name="T56" fmla="*/ 602 w 745"/>
                  <a:gd name="T57" fmla="*/ 163 h 1084"/>
                  <a:gd name="T58" fmla="*/ 624 w 745"/>
                  <a:gd name="T59" fmla="*/ 195 h 1084"/>
                  <a:gd name="T60" fmla="*/ 647 w 745"/>
                  <a:gd name="T61" fmla="*/ 231 h 1084"/>
                  <a:gd name="T62" fmla="*/ 668 w 745"/>
                  <a:gd name="T63" fmla="*/ 272 h 1084"/>
                  <a:gd name="T64" fmla="*/ 687 w 745"/>
                  <a:gd name="T65" fmla="*/ 317 h 1084"/>
                  <a:gd name="T66" fmla="*/ 704 w 745"/>
                  <a:gd name="T67" fmla="*/ 365 h 1084"/>
                  <a:gd name="T68" fmla="*/ 718 w 745"/>
                  <a:gd name="T69" fmla="*/ 415 h 1084"/>
                  <a:gd name="T70" fmla="*/ 730 w 745"/>
                  <a:gd name="T71" fmla="*/ 467 h 1084"/>
                  <a:gd name="T72" fmla="*/ 739 w 745"/>
                  <a:gd name="T73" fmla="*/ 521 h 1084"/>
                  <a:gd name="T74" fmla="*/ 744 w 745"/>
                  <a:gd name="T75" fmla="*/ 576 h 1084"/>
                  <a:gd name="T76" fmla="*/ 745 w 745"/>
                  <a:gd name="T77" fmla="*/ 632 h 1084"/>
                  <a:gd name="T78" fmla="*/ 743 w 745"/>
                  <a:gd name="T79" fmla="*/ 688 h 1084"/>
                  <a:gd name="T80" fmla="*/ 735 w 745"/>
                  <a:gd name="T81" fmla="*/ 743 h 1084"/>
                  <a:gd name="T82" fmla="*/ 723 w 745"/>
                  <a:gd name="T83" fmla="*/ 797 h 1084"/>
                  <a:gd name="T84" fmla="*/ 705 w 745"/>
                  <a:gd name="T85" fmla="*/ 850 h 1084"/>
                  <a:gd name="T86" fmla="*/ 677 w 745"/>
                  <a:gd name="T87" fmla="*/ 911 h 1084"/>
                  <a:gd name="T88" fmla="*/ 639 w 745"/>
                  <a:gd name="T89" fmla="*/ 970 h 1084"/>
                  <a:gd name="T90" fmla="*/ 595 w 745"/>
                  <a:gd name="T91" fmla="*/ 1016 h 1084"/>
                  <a:gd name="T92" fmla="*/ 547 w 745"/>
                  <a:gd name="T93" fmla="*/ 1049 h 1084"/>
                  <a:gd name="T94" fmla="*/ 497 w 745"/>
                  <a:gd name="T95" fmla="*/ 1069 h 1084"/>
                  <a:gd name="T96" fmla="*/ 444 w 745"/>
                  <a:gd name="T97" fmla="*/ 1080 h 1084"/>
                  <a:gd name="T98" fmla="*/ 392 w 745"/>
                  <a:gd name="T99" fmla="*/ 1084 h 1084"/>
                  <a:gd name="T100" fmla="*/ 338 w 745"/>
                  <a:gd name="T101" fmla="*/ 1080 h 1084"/>
                  <a:gd name="T102" fmla="*/ 287 w 745"/>
                  <a:gd name="T103" fmla="*/ 1070 h 1084"/>
                  <a:gd name="T104" fmla="*/ 240 w 745"/>
                  <a:gd name="T105" fmla="*/ 1056 h 1084"/>
                  <a:gd name="T106" fmla="*/ 174 w 745"/>
                  <a:gd name="T107" fmla="*/ 1032 h 1084"/>
                  <a:gd name="T108" fmla="*/ 81 w 745"/>
                  <a:gd name="T109" fmla="*/ 986 h 10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5"/>
                  <a:gd name="T166" fmla="*/ 0 h 1084"/>
                  <a:gd name="T167" fmla="*/ 745 w 745"/>
                  <a:gd name="T168" fmla="*/ 1084 h 10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5" h="1084">
                    <a:moveTo>
                      <a:pt x="61" y="975"/>
                    </a:moveTo>
                    <a:lnTo>
                      <a:pt x="51" y="943"/>
                    </a:lnTo>
                    <a:lnTo>
                      <a:pt x="41" y="909"/>
                    </a:lnTo>
                    <a:lnTo>
                      <a:pt x="33" y="875"/>
                    </a:lnTo>
                    <a:lnTo>
                      <a:pt x="24" y="841"/>
                    </a:lnTo>
                    <a:lnTo>
                      <a:pt x="18" y="807"/>
                    </a:lnTo>
                    <a:lnTo>
                      <a:pt x="11" y="770"/>
                    </a:lnTo>
                    <a:lnTo>
                      <a:pt x="6" y="734"/>
                    </a:lnTo>
                    <a:lnTo>
                      <a:pt x="4" y="698"/>
                    </a:lnTo>
                    <a:lnTo>
                      <a:pt x="1" y="662"/>
                    </a:lnTo>
                    <a:lnTo>
                      <a:pt x="0" y="626"/>
                    </a:lnTo>
                    <a:lnTo>
                      <a:pt x="1" y="589"/>
                    </a:lnTo>
                    <a:lnTo>
                      <a:pt x="4" y="553"/>
                    </a:lnTo>
                    <a:lnTo>
                      <a:pt x="6" y="517"/>
                    </a:lnTo>
                    <a:lnTo>
                      <a:pt x="11" y="481"/>
                    </a:lnTo>
                    <a:lnTo>
                      <a:pt x="19" y="446"/>
                    </a:lnTo>
                    <a:lnTo>
                      <a:pt x="28" y="411"/>
                    </a:lnTo>
                    <a:lnTo>
                      <a:pt x="40" y="368"/>
                    </a:lnTo>
                    <a:lnTo>
                      <a:pt x="54" y="331"/>
                    </a:lnTo>
                    <a:lnTo>
                      <a:pt x="69" y="300"/>
                    </a:lnTo>
                    <a:lnTo>
                      <a:pt x="84" y="271"/>
                    </a:lnTo>
                    <a:lnTo>
                      <a:pt x="99" y="247"/>
                    </a:lnTo>
                    <a:lnTo>
                      <a:pt x="114" y="226"/>
                    </a:lnTo>
                    <a:lnTo>
                      <a:pt x="129" y="209"/>
                    </a:lnTo>
                    <a:lnTo>
                      <a:pt x="144" y="191"/>
                    </a:lnTo>
                    <a:lnTo>
                      <a:pt x="172" y="163"/>
                    </a:lnTo>
                    <a:lnTo>
                      <a:pt x="200" y="135"/>
                    </a:lnTo>
                    <a:lnTo>
                      <a:pt x="212" y="120"/>
                    </a:lnTo>
                    <a:lnTo>
                      <a:pt x="224" y="104"/>
                    </a:lnTo>
                    <a:lnTo>
                      <a:pt x="235" y="86"/>
                    </a:lnTo>
                    <a:lnTo>
                      <a:pt x="245" y="65"/>
                    </a:lnTo>
                    <a:lnTo>
                      <a:pt x="250" y="54"/>
                    </a:lnTo>
                    <a:lnTo>
                      <a:pt x="256" y="44"/>
                    </a:lnTo>
                    <a:lnTo>
                      <a:pt x="262" y="35"/>
                    </a:lnTo>
                    <a:lnTo>
                      <a:pt x="269" y="28"/>
                    </a:lnTo>
                    <a:lnTo>
                      <a:pt x="276" y="20"/>
                    </a:lnTo>
                    <a:lnTo>
                      <a:pt x="283" y="15"/>
                    </a:lnTo>
                    <a:lnTo>
                      <a:pt x="291" y="10"/>
                    </a:lnTo>
                    <a:lnTo>
                      <a:pt x="300" y="7"/>
                    </a:lnTo>
                    <a:lnTo>
                      <a:pt x="308" y="3"/>
                    </a:lnTo>
                    <a:lnTo>
                      <a:pt x="317" y="2"/>
                    </a:lnTo>
                    <a:lnTo>
                      <a:pt x="327" y="0"/>
                    </a:lnTo>
                    <a:lnTo>
                      <a:pt x="336" y="0"/>
                    </a:lnTo>
                    <a:lnTo>
                      <a:pt x="346" y="0"/>
                    </a:lnTo>
                    <a:lnTo>
                      <a:pt x="356" y="2"/>
                    </a:lnTo>
                    <a:lnTo>
                      <a:pt x="367" y="3"/>
                    </a:lnTo>
                    <a:lnTo>
                      <a:pt x="377" y="5"/>
                    </a:lnTo>
                    <a:lnTo>
                      <a:pt x="400" y="13"/>
                    </a:lnTo>
                    <a:lnTo>
                      <a:pt x="422" y="23"/>
                    </a:lnTo>
                    <a:lnTo>
                      <a:pt x="446" y="35"/>
                    </a:lnTo>
                    <a:lnTo>
                      <a:pt x="469" y="50"/>
                    </a:lnTo>
                    <a:lnTo>
                      <a:pt x="493" y="66"/>
                    </a:lnTo>
                    <a:lnTo>
                      <a:pt x="517" y="84"/>
                    </a:lnTo>
                    <a:lnTo>
                      <a:pt x="542" y="104"/>
                    </a:lnTo>
                    <a:lnTo>
                      <a:pt x="565" y="124"/>
                    </a:lnTo>
                    <a:lnTo>
                      <a:pt x="578" y="136"/>
                    </a:lnTo>
                    <a:lnTo>
                      <a:pt x="589" y="149"/>
                    </a:lnTo>
                    <a:lnTo>
                      <a:pt x="602" y="163"/>
                    </a:lnTo>
                    <a:lnTo>
                      <a:pt x="613" y="179"/>
                    </a:lnTo>
                    <a:lnTo>
                      <a:pt x="624" y="195"/>
                    </a:lnTo>
                    <a:lnTo>
                      <a:pt x="635" y="212"/>
                    </a:lnTo>
                    <a:lnTo>
                      <a:pt x="647" y="231"/>
                    </a:lnTo>
                    <a:lnTo>
                      <a:pt x="658" y="251"/>
                    </a:lnTo>
                    <a:lnTo>
                      <a:pt x="668" y="272"/>
                    </a:lnTo>
                    <a:lnTo>
                      <a:pt x="678" y="295"/>
                    </a:lnTo>
                    <a:lnTo>
                      <a:pt x="687" y="317"/>
                    </a:lnTo>
                    <a:lnTo>
                      <a:pt x="695" y="341"/>
                    </a:lnTo>
                    <a:lnTo>
                      <a:pt x="704" y="365"/>
                    </a:lnTo>
                    <a:lnTo>
                      <a:pt x="711" y="390"/>
                    </a:lnTo>
                    <a:lnTo>
                      <a:pt x="718" y="415"/>
                    </a:lnTo>
                    <a:lnTo>
                      <a:pt x="724" y="441"/>
                    </a:lnTo>
                    <a:lnTo>
                      <a:pt x="730" y="467"/>
                    </a:lnTo>
                    <a:lnTo>
                      <a:pt x="735" y="495"/>
                    </a:lnTo>
                    <a:lnTo>
                      <a:pt x="739" y="521"/>
                    </a:lnTo>
                    <a:lnTo>
                      <a:pt x="741" y="548"/>
                    </a:lnTo>
                    <a:lnTo>
                      <a:pt x="744" y="576"/>
                    </a:lnTo>
                    <a:lnTo>
                      <a:pt x="745" y="604"/>
                    </a:lnTo>
                    <a:lnTo>
                      <a:pt x="745" y="632"/>
                    </a:lnTo>
                    <a:lnTo>
                      <a:pt x="744" y="659"/>
                    </a:lnTo>
                    <a:lnTo>
                      <a:pt x="743" y="688"/>
                    </a:lnTo>
                    <a:lnTo>
                      <a:pt x="739" y="715"/>
                    </a:lnTo>
                    <a:lnTo>
                      <a:pt x="735" y="743"/>
                    </a:lnTo>
                    <a:lnTo>
                      <a:pt x="729" y="770"/>
                    </a:lnTo>
                    <a:lnTo>
                      <a:pt x="723" y="797"/>
                    </a:lnTo>
                    <a:lnTo>
                      <a:pt x="714" y="824"/>
                    </a:lnTo>
                    <a:lnTo>
                      <a:pt x="705" y="850"/>
                    </a:lnTo>
                    <a:lnTo>
                      <a:pt x="694" y="875"/>
                    </a:lnTo>
                    <a:lnTo>
                      <a:pt x="677" y="911"/>
                    </a:lnTo>
                    <a:lnTo>
                      <a:pt x="659" y="943"/>
                    </a:lnTo>
                    <a:lnTo>
                      <a:pt x="639" y="970"/>
                    </a:lnTo>
                    <a:lnTo>
                      <a:pt x="618" y="995"/>
                    </a:lnTo>
                    <a:lnTo>
                      <a:pt x="595" y="1016"/>
                    </a:lnTo>
                    <a:lnTo>
                      <a:pt x="572" y="1034"/>
                    </a:lnTo>
                    <a:lnTo>
                      <a:pt x="547" y="1049"/>
                    </a:lnTo>
                    <a:lnTo>
                      <a:pt x="522" y="1060"/>
                    </a:lnTo>
                    <a:lnTo>
                      <a:pt x="497" y="1069"/>
                    </a:lnTo>
                    <a:lnTo>
                      <a:pt x="471" y="1076"/>
                    </a:lnTo>
                    <a:lnTo>
                      <a:pt x="444" y="1080"/>
                    </a:lnTo>
                    <a:lnTo>
                      <a:pt x="418" y="1082"/>
                    </a:lnTo>
                    <a:lnTo>
                      <a:pt x="392" y="1084"/>
                    </a:lnTo>
                    <a:lnTo>
                      <a:pt x="365" y="1082"/>
                    </a:lnTo>
                    <a:lnTo>
                      <a:pt x="338" y="1080"/>
                    </a:lnTo>
                    <a:lnTo>
                      <a:pt x="313" y="1075"/>
                    </a:lnTo>
                    <a:lnTo>
                      <a:pt x="287" y="1070"/>
                    </a:lnTo>
                    <a:lnTo>
                      <a:pt x="264" y="1064"/>
                    </a:lnTo>
                    <a:lnTo>
                      <a:pt x="240" y="1056"/>
                    </a:lnTo>
                    <a:lnTo>
                      <a:pt x="216" y="1049"/>
                    </a:lnTo>
                    <a:lnTo>
                      <a:pt x="174" y="1032"/>
                    </a:lnTo>
                    <a:lnTo>
                      <a:pt x="136" y="1015"/>
                    </a:lnTo>
                    <a:lnTo>
                      <a:pt x="81" y="986"/>
                    </a:lnTo>
                    <a:lnTo>
                      <a:pt x="61" y="975"/>
                    </a:lnTo>
                    <a:close/>
                  </a:path>
                </a:pathLst>
              </a:custGeom>
              <a:solidFill>
                <a:srgbClr val="B32165"/>
              </a:solidFill>
              <a:ln w="9525">
                <a:noFill/>
                <a:round/>
                <a:headEnd/>
                <a:tailEnd/>
              </a:ln>
            </p:spPr>
            <p:txBody>
              <a:bodyPr/>
              <a:lstStyle/>
              <a:p>
                <a:endParaRPr lang="en-US"/>
              </a:p>
            </p:txBody>
          </p:sp>
          <p:sp>
            <p:nvSpPr>
              <p:cNvPr id="1269" name="Freeform 219"/>
              <p:cNvSpPr>
                <a:spLocks/>
              </p:cNvSpPr>
              <p:nvPr/>
            </p:nvSpPr>
            <p:spPr bwMode="auto">
              <a:xfrm>
                <a:off x="1924" y="894"/>
                <a:ext cx="149" cy="216"/>
              </a:xfrm>
              <a:custGeom>
                <a:avLst/>
                <a:gdLst>
                  <a:gd name="T0" fmla="*/ 51 w 745"/>
                  <a:gd name="T1" fmla="*/ 943 h 1084"/>
                  <a:gd name="T2" fmla="*/ 33 w 745"/>
                  <a:gd name="T3" fmla="*/ 875 h 1084"/>
                  <a:gd name="T4" fmla="*/ 18 w 745"/>
                  <a:gd name="T5" fmla="*/ 807 h 1084"/>
                  <a:gd name="T6" fmla="*/ 6 w 745"/>
                  <a:gd name="T7" fmla="*/ 734 h 1084"/>
                  <a:gd name="T8" fmla="*/ 1 w 745"/>
                  <a:gd name="T9" fmla="*/ 662 h 1084"/>
                  <a:gd name="T10" fmla="*/ 1 w 745"/>
                  <a:gd name="T11" fmla="*/ 589 h 1084"/>
                  <a:gd name="T12" fmla="*/ 6 w 745"/>
                  <a:gd name="T13" fmla="*/ 517 h 1084"/>
                  <a:gd name="T14" fmla="*/ 19 w 745"/>
                  <a:gd name="T15" fmla="*/ 446 h 1084"/>
                  <a:gd name="T16" fmla="*/ 40 w 745"/>
                  <a:gd name="T17" fmla="*/ 368 h 1084"/>
                  <a:gd name="T18" fmla="*/ 69 w 745"/>
                  <a:gd name="T19" fmla="*/ 300 h 1084"/>
                  <a:gd name="T20" fmla="*/ 99 w 745"/>
                  <a:gd name="T21" fmla="*/ 247 h 1084"/>
                  <a:gd name="T22" fmla="*/ 129 w 745"/>
                  <a:gd name="T23" fmla="*/ 209 h 1084"/>
                  <a:gd name="T24" fmla="*/ 172 w 745"/>
                  <a:gd name="T25" fmla="*/ 163 h 1084"/>
                  <a:gd name="T26" fmla="*/ 212 w 745"/>
                  <a:gd name="T27" fmla="*/ 120 h 1084"/>
                  <a:gd name="T28" fmla="*/ 235 w 745"/>
                  <a:gd name="T29" fmla="*/ 86 h 1084"/>
                  <a:gd name="T30" fmla="*/ 250 w 745"/>
                  <a:gd name="T31" fmla="*/ 54 h 1084"/>
                  <a:gd name="T32" fmla="*/ 262 w 745"/>
                  <a:gd name="T33" fmla="*/ 35 h 1084"/>
                  <a:gd name="T34" fmla="*/ 276 w 745"/>
                  <a:gd name="T35" fmla="*/ 20 h 1084"/>
                  <a:gd name="T36" fmla="*/ 291 w 745"/>
                  <a:gd name="T37" fmla="*/ 10 h 1084"/>
                  <a:gd name="T38" fmla="*/ 308 w 745"/>
                  <a:gd name="T39" fmla="*/ 3 h 1084"/>
                  <a:gd name="T40" fmla="*/ 327 w 745"/>
                  <a:gd name="T41" fmla="*/ 0 h 1084"/>
                  <a:gd name="T42" fmla="*/ 346 w 745"/>
                  <a:gd name="T43" fmla="*/ 0 h 1084"/>
                  <a:gd name="T44" fmla="*/ 367 w 745"/>
                  <a:gd name="T45" fmla="*/ 3 h 1084"/>
                  <a:gd name="T46" fmla="*/ 400 w 745"/>
                  <a:gd name="T47" fmla="*/ 13 h 1084"/>
                  <a:gd name="T48" fmla="*/ 446 w 745"/>
                  <a:gd name="T49" fmla="*/ 35 h 1084"/>
                  <a:gd name="T50" fmla="*/ 493 w 745"/>
                  <a:gd name="T51" fmla="*/ 66 h 1084"/>
                  <a:gd name="T52" fmla="*/ 542 w 745"/>
                  <a:gd name="T53" fmla="*/ 104 h 1084"/>
                  <a:gd name="T54" fmla="*/ 578 w 745"/>
                  <a:gd name="T55" fmla="*/ 136 h 1084"/>
                  <a:gd name="T56" fmla="*/ 602 w 745"/>
                  <a:gd name="T57" fmla="*/ 163 h 1084"/>
                  <a:gd name="T58" fmla="*/ 624 w 745"/>
                  <a:gd name="T59" fmla="*/ 195 h 1084"/>
                  <a:gd name="T60" fmla="*/ 647 w 745"/>
                  <a:gd name="T61" fmla="*/ 231 h 1084"/>
                  <a:gd name="T62" fmla="*/ 668 w 745"/>
                  <a:gd name="T63" fmla="*/ 272 h 1084"/>
                  <a:gd name="T64" fmla="*/ 687 w 745"/>
                  <a:gd name="T65" fmla="*/ 317 h 1084"/>
                  <a:gd name="T66" fmla="*/ 704 w 745"/>
                  <a:gd name="T67" fmla="*/ 365 h 1084"/>
                  <a:gd name="T68" fmla="*/ 718 w 745"/>
                  <a:gd name="T69" fmla="*/ 415 h 1084"/>
                  <a:gd name="T70" fmla="*/ 730 w 745"/>
                  <a:gd name="T71" fmla="*/ 467 h 1084"/>
                  <a:gd name="T72" fmla="*/ 739 w 745"/>
                  <a:gd name="T73" fmla="*/ 521 h 1084"/>
                  <a:gd name="T74" fmla="*/ 744 w 745"/>
                  <a:gd name="T75" fmla="*/ 576 h 1084"/>
                  <a:gd name="T76" fmla="*/ 745 w 745"/>
                  <a:gd name="T77" fmla="*/ 632 h 1084"/>
                  <a:gd name="T78" fmla="*/ 743 w 745"/>
                  <a:gd name="T79" fmla="*/ 688 h 1084"/>
                  <a:gd name="T80" fmla="*/ 735 w 745"/>
                  <a:gd name="T81" fmla="*/ 743 h 1084"/>
                  <a:gd name="T82" fmla="*/ 723 w 745"/>
                  <a:gd name="T83" fmla="*/ 797 h 1084"/>
                  <a:gd name="T84" fmla="*/ 705 w 745"/>
                  <a:gd name="T85" fmla="*/ 850 h 1084"/>
                  <a:gd name="T86" fmla="*/ 677 w 745"/>
                  <a:gd name="T87" fmla="*/ 911 h 1084"/>
                  <a:gd name="T88" fmla="*/ 639 w 745"/>
                  <a:gd name="T89" fmla="*/ 970 h 1084"/>
                  <a:gd name="T90" fmla="*/ 595 w 745"/>
                  <a:gd name="T91" fmla="*/ 1016 h 1084"/>
                  <a:gd name="T92" fmla="*/ 547 w 745"/>
                  <a:gd name="T93" fmla="*/ 1049 h 1084"/>
                  <a:gd name="T94" fmla="*/ 497 w 745"/>
                  <a:gd name="T95" fmla="*/ 1069 h 1084"/>
                  <a:gd name="T96" fmla="*/ 444 w 745"/>
                  <a:gd name="T97" fmla="*/ 1080 h 1084"/>
                  <a:gd name="T98" fmla="*/ 392 w 745"/>
                  <a:gd name="T99" fmla="*/ 1084 h 1084"/>
                  <a:gd name="T100" fmla="*/ 338 w 745"/>
                  <a:gd name="T101" fmla="*/ 1080 h 1084"/>
                  <a:gd name="T102" fmla="*/ 287 w 745"/>
                  <a:gd name="T103" fmla="*/ 1070 h 1084"/>
                  <a:gd name="T104" fmla="*/ 240 w 745"/>
                  <a:gd name="T105" fmla="*/ 1056 h 1084"/>
                  <a:gd name="T106" fmla="*/ 174 w 745"/>
                  <a:gd name="T107" fmla="*/ 1032 h 1084"/>
                  <a:gd name="T108" fmla="*/ 81 w 745"/>
                  <a:gd name="T109" fmla="*/ 986 h 10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5"/>
                  <a:gd name="T166" fmla="*/ 0 h 1084"/>
                  <a:gd name="T167" fmla="*/ 745 w 745"/>
                  <a:gd name="T168" fmla="*/ 1084 h 10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5" h="1084">
                    <a:moveTo>
                      <a:pt x="61" y="975"/>
                    </a:moveTo>
                    <a:lnTo>
                      <a:pt x="51" y="943"/>
                    </a:lnTo>
                    <a:lnTo>
                      <a:pt x="41" y="909"/>
                    </a:lnTo>
                    <a:lnTo>
                      <a:pt x="33" y="875"/>
                    </a:lnTo>
                    <a:lnTo>
                      <a:pt x="24" y="841"/>
                    </a:lnTo>
                    <a:lnTo>
                      <a:pt x="18" y="807"/>
                    </a:lnTo>
                    <a:lnTo>
                      <a:pt x="11" y="770"/>
                    </a:lnTo>
                    <a:lnTo>
                      <a:pt x="6" y="734"/>
                    </a:lnTo>
                    <a:lnTo>
                      <a:pt x="4" y="698"/>
                    </a:lnTo>
                    <a:lnTo>
                      <a:pt x="1" y="662"/>
                    </a:lnTo>
                    <a:lnTo>
                      <a:pt x="0" y="626"/>
                    </a:lnTo>
                    <a:lnTo>
                      <a:pt x="1" y="589"/>
                    </a:lnTo>
                    <a:lnTo>
                      <a:pt x="4" y="553"/>
                    </a:lnTo>
                    <a:lnTo>
                      <a:pt x="6" y="517"/>
                    </a:lnTo>
                    <a:lnTo>
                      <a:pt x="11" y="481"/>
                    </a:lnTo>
                    <a:lnTo>
                      <a:pt x="19" y="446"/>
                    </a:lnTo>
                    <a:lnTo>
                      <a:pt x="28" y="411"/>
                    </a:lnTo>
                    <a:lnTo>
                      <a:pt x="40" y="368"/>
                    </a:lnTo>
                    <a:lnTo>
                      <a:pt x="54" y="331"/>
                    </a:lnTo>
                    <a:lnTo>
                      <a:pt x="69" y="300"/>
                    </a:lnTo>
                    <a:lnTo>
                      <a:pt x="84" y="271"/>
                    </a:lnTo>
                    <a:lnTo>
                      <a:pt x="99" y="247"/>
                    </a:lnTo>
                    <a:lnTo>
                      <a:pt x="114" y="226"/>
                    </a:lnTo>
                    <a:lnTo>
                      <a:pt x="129" y="209"/>
                    </a:lnTo>
                    <a:lnTo>
                      <a:pt x="144" y="191"/>
                    </a:lnTo>
                    <a:lnTo>
                      <a:pt x="172" y="163"/>
                    </a:lnTo>
                    <a:lnTo>
                      <a:pt x="200" y="135"/>
                    </a:lnTo>
                    <a:lnTo>
                      <a:pt x="212" y="120"/>
                    </a:lnTo>
                    <a:lnTo>
                      <a:pt x="224" y="104"/>
                    </a:lnTo>
                    <a:lnTo>
                      <a:pt x="235" y="86"/>
                    </a:lnTo>
                    <a:lnTo>
                      <a:pt x="245" y="65"/>
                    </a:lnTo>
                    <a:lnTo>
                      <a:pt x="250" y="54"/>
                    </a:lnTo>
                    <a:lnTo>
                      <a:pt x="256" y="44"/>
                    </a:lnTo>
                    <a:lnTo>
                      <a:pt x="262" y="35"/>
                    </a:lnTo>
                    <a:lnTo>
                      <a:pt x="269" y="28"/>
                    </a:lnTo>
                    <a:lnTo>
                      <a:pt x="276" y="20"/>
                    </a:lnTo>
                    <a:lnTo>
                      <a:pt x="283" y="15"/>
                    </a:lnTo>
                    <a:lnTo>
                      <a:pt x="291" y="10"/>
                    </a:lnTo>
                    <a:lnTo>
                      <a:pt x="300" y="7"/>
                    </a:lnTo>
                    <a:lnTo>
                      <a:pt x="308" y="3"/>
                    </a:lnTo>
                    <a:lnTo>
                      <a:pt x="317" y="2"/>
                    </a:lnTo>
                    <a:lnTo>
                      <a:pt x="327" y="0"/>
                    </a:lnTo>
                    <a:lnTo>
                      <a:pt x="336" y="0"/>
                    </a:lnTo>
                    <a:lnTo>
                      <a:pt x="346" y="0"/>
                    </a:lnTo>
                    <a:lnTo>
                      <a:pt x="356" y="2"/>
                    </a:lnTo>
                    <a:lnTo>
                      <a:pt x="367" y="3"/>
                    </a:lnTo>
                    <a:lnTo>
                      <a:pt x="377" y="5"/>
                    </a:lnTo>
                    <a:lnTo>
                      <a:pt x="400" y="13"/>
                    </a:lnTo>
                    <a:lnTo>
                      <a:pt x="422" y="23"/>
                    </a:lnTo>
                    <a:lnTo>
                      <a:pt x="446" y="35"/>
                    </a:lnTo>
                    <a:lnTo>
                      <a:pt x="469" y="50"/>
                    </a:lnTo>
                    <a:lnTo>
                      <a:pt x="493" y="66"/>
                    </a:lnTo>
                    <a:lnTo>
                      <a:pt x="517" y="84"/>
                    </a:lnTo>
                    <a:lnTo>
                      <a:pt x="542" y="104"/>
                    </a:lnTo>
                    <a:lnTo>
                      <a:pt x="565" y="124"/>
                    </a:lnTo>
                    <a:lnTo>
                      <a:pt x="578" y="136"/>
                    </a:lnTo>
                    <a:lnTo>
                      <a:pt x="589" y="149"/>
                    </a:lnTo>
                    <a:lnTo>
                      <a:pt x="602" y="163"/>
                    </a:lnTo>
                    <a:lnTo>
                      <a:pt x="613" y="179"/>
                    </a:lnTo>
                    <a:lnTo>
                      <a:pt x="624" y="195"/>
                    </a:lnTo>
                    <a:lnTo>
                      <a:pt x="635" y="212"/>
                    </a:lnTo>
                    <a:lnTo>
                      <a:pt x="647" y="231"/>
                    </a:lnTo>
                    <a:lnTo>
                      <a:pt x="658" y="251"/>
                    </a:lnTo>
                    <a:lnTo>
                      <a:pt x="668" y="272"/>
                    </a:lnTo>
                    <a:lnTo>
                      <a:pt x="678" y="295"/>
                    </a:lnTo>
                    <a:lnTo>
                      <a:pt x="687" y="317"/>
                    </a:lnTo>
                    <a:lnTo>
                      <a:pt x="695" y="341"/>
                    </a:lnTo>
                    <a:lnTo>
                      <a:pt x="704" y="365"/>
                    </a:lnTo>
                    <a:lnTo>
                      <a:pt x="711" y="390"/>
                    </a:lnTo>
                    <a:lnTo>
                      <a:pt x="718" y="415"/>
                    </a:lnTo>
                    <a:lnTo>
                      <a:pt x="724" y="441"/>
                    </a:lnTo>
                    <a:lnTo>
                      <a:pt x="730" y="467"/>
                    </a:lnTo>
                    <a:lnTo>
                      <a:pt x="735" y="495"/>
                    </a:lnTo>
                    <a:lnTo>
                      <a:pt x="739" y="521"/>
                    </a:lnTo>
                    <a:lnTo>
                      <a:pt x="741" y="548"/>
                    </a:lnTo>
                    <a:lnTo>
                      <a:pt x="744" y="576"/>
                    </a:lnTo>
                    <a:lnTo>
                      <a:pt x="745" y="604"/>
                    </a:lnTo>
                    <a:lnTo>
                      <a:pt x="745" y="632"/>
                    </a:lnTo>
                    <a:lnTo>
                      <a:pt x="744" y="659"/>
                    </a:lnTo>
                    <a:lnTo>
                      <a:pt x="743" y="688"/>
                    </a:lnTo>
                    <a:lnTo>
                      <a:pt x="739" y="715"/>
                    </a:lnTo>
                    <a:lnTo>
                      <a:pt x="735" y="743"/>
                    </a:lnTo>
                    <a:lnTo>
                      <a:pt x="729" y="770"/>
                    </a:lnTo>
                    <a:lnTo>
                      <a:pt x="723" y="797"/>
                    </a:lnTo>
                    <a:lnTo>
                      <a:pt x="714" y="824"/>
                    </a:lnTo>
                    <a:lnTo>
                      <a:pt x="705" y="850"/>
                    </a:lnTo>
                    <a:lnTo>
                      <a:pt x="694" y="875"/>
                    </a:lnTo>
                    <a:lnTo>
                      <a:pt x="677" y="911"/>
                    </a:lnTo>
                    <a:lnTo>
                      <a:pt x="659" y="943"/>
                    </a:lnTo>
                    <a:lnTo>
                      <a:pt x="639" y="970"/>
                    </a:lnTo>
                    <a:lnTo>
                      <a:pt x="618" y="995"/>
                    </a:lnTo>
                    <a:lnTo>
                      <a:pt x="595" y="1016"/>
                    </a:lnTo>
                    <a:lnTo>
                      <a:pt x="572" y="1034"/>
                    </a:lnTo>
                    <a:lnTo>
                      <a:pt x="547" y="1049"/>
                    </a:lnTo>
                    <a:lnTo>
                      <a:pt x="522" y="1060"/>
                    </a:lnTo>
                    <a:lnTo>
                      <a:pt x="497" y="1069"/>
                    </a:lnTo>
                    <a:lnTo>
                      <a:pt x="471" y="1076"/>
                    </a:lnTo>
                    <a:lnTo>
                      <a:pt x="444" y="1080"/>
                    </a:lnTo>
                    <a:lnTo>
                      <a:pt x="418" y="1082"/>
                    </a:lnTo>
                    <a:lnTo>
                      <a:pt x="392" y="1084"/>
                    </a:lnTo>
                    <a:lnTo>
                      <a:pt x="365" y="1082"/>
                    </a:lnTo>
                    <a:lnTo>
                      <a:pt x="338" y="1080"/>
                    </a:lnTo>
                    <a:lnTo>
                      <a:pt x="313" y="1075"/>
                    </a:lnTo>
                    <a:lnTo>
                      <a:pt x="287" y="1070"/>
                    </a:lnTo>
                    <a:lnTo>
                      <a:pt x="264" y="1064"/>
                    </a:lnTo>
                    <a:lnTo>
                      <a:pt x="240" y="1056"/>
                    </a:lnTo>
                    <a:lnTo>
                      <a:pt x="216" y="1049"/>
                    </a:lnTo>
                    <a:lnTo>
                      <a:pt x="174" y="1032"/>
                    </a:lnTo>
                    <a:lnTo>
                      <a:pt x="136" y="1015"/>
                    </a:lnTo>
                    <a:lnTo>
                      <a:pt x="81" y="986"/>
                    </a:lnTo>
                    <a:lnTo>
                      <a:pt x="61" y="975"/>
                    </a:lnTo>
                    <a:close/>
                  </a:path>
                </a:pathLst>
              </a:custGeom>
              <a:noFill/>
              <a:ln w="3175">
                <a:solidFill>
                  <a:srgbClr val="1F1A17"/>
                </a:solidFill>
                <a:round/>
                <a:headEnd/>
                <a:tailEnd/>
              </a:ln>
            </p:spPr>
            <p:txBody>
              <a:bodyPr/>
              <a:lstStyle/>
              <a:p>
                <a:endParaRPr lang="en-US"/>
              </a:p>
            </p:txBody>
          </p:sp>
          <p:sp>
            <p:nvSpPr>
              <p:cNvPr id="1270" name="Freeform 220"/>
              <p:cNvSpPr>
                <a:spLocks/>
              </p:cNvSpPr>
              <p:nvPr/>
            </p:nvSpPr>
            <p:spPr bwMode="auto">
              <a:xfrm>
                <a:off x="1940" y="921"/>
                <a:ext cx="109" cy="197"/>
              </a:xfrm>
              <a:custGeom>
                <a:avLst/>
                <a:gdLst>
                  <a:gd name="T0" fmla="*/ 534 w 542"/>
                  <a:gd name="T1" fmla="*/ 420 h 983"/>
                  <a:gd name="T2" fmla="*/ 542 w 542"/>
                  <a:gd name="T3" fmla="*/ 341 h 983"/>
                  <a:gd name="T4" fmla="*/ 539 w 542"/>
                  <a:gd name="T5" fmla="*/ 281 h 983"/>
                  <a:gd name="T6" fmla="*/ 527 w 542"/>
                  <a:gd name="T7" fmla="*/ 221 h 983"/>
                  <a:gd name="T8" fmla="*/ 506 w 542"/>
                  <a:gd name="T9" fmla="*/ 175 h 983"/>
                  <a:gd name="T10" fmla="*/ 493 w 542"/>
                  <a:gd name="T11" fmla="*/ 160 h 983"/>
                  <a:gd name="T12" fmla="*/ 491 w 542"/>
                  <a:gd name="T13" fmla="*/ 166 h 983"/>
                  <a:gd name="T14" fmla="*/ 493 w 542"/>
                  <a:gd name="T15" fmla="*/ 198 h 983"/>
                  <a:gd name="T16" fmla="*/ 472 w 542"/>
                  <a:gd name="T17" fmla="*/ 283 h 983"/>
                  <a:gd name="T18" fmla="*/ 436 w 542"/>
                  <a:gd name="T19" fmla="*/ 399 h 983"/>
                  <a:gd name="T20" fmla="*/ 393 w 542"/>
                  <a:gd name="T21" fmla="*/ 503 h 983"/>
                  <a:gd name="T22" fmla="*/ 373 w 542"/>
                  <a:gd name="T23" fmla="*/ 534 h 983"/>
                  <a:gd name="T24" fmla="*/ 356 w 542"/>
                  <a:gd name="T25" fmla="*/ 540 h 983"/>
                  <a:gd name="T26" fmla="*/ 341 w 542"/>
                  <a:gd name="T27" fmla="*/ 517 h 983"/>
                  <a:gd name="T28" fmla="*/ 331 w 542"/>
                  <a:gd name="T29" fmla="*/ 455 h 983"/>
                  <a:gd name="T30" fmla="*/ 329 w 542"/>
                  <a:gd name="T31" fmla="*/ 359 h 983"/>
                  <a:gd name="T32" fmla="*/ 336 w 542"/>
                  <a:gd name="T33" fmla="*/ 203 h 983"/>
                  <a:gd name="T34" fmla="*/ 337 w 542"/>
                  <a:gd name="T35" fmla="*/ 118 h 983"/>
                  <a:gd name="T36" fmla="*/ 327 w 542"/>
                  <a:gd name="T37" fmla="*/ 42 h 983"/>
                  <a:gd name="T38" fmla="*/ 316 w 542"/>
                  <a:gd name="T39" fmla="*/ 10 h 983"/>
                  <a:gd name="T40" fmla="*/ 310 w 542"/>
                  <a:gd name="T41" fmla="*/ 21 h 983"/>
                  <a:gd name="T42" fmla="*/ 301 w 542"/>
                  <a:gd name="T43" fmla="*/ 117 h 983"/>
                  <a:gd name="T44" fmla="*/ 287 w 542"/>
                  <a:gd name="T45" fmla="*/ 272 h 983"/>
                  <a:gd name="T46" fmla="*/ 260 w 542"/>
                  <a:gd name="T47" fmla="*/ 434 h 983"/>
                  <a:gd name="T48" fmla="*/ 241 w 542"/>
                  <a:gd name="T49" fmla="*/ 499 h 983"/>
                  <a:gd name="T50" fmla="*/ 234 w 542"/>
                  <a:gd name="T51" fmla="*/ 508 h 983"/>
                  <a:gd name="T52" fmla="*/ 229 w 542"/>
                  <a:gd name="T53" fmla="*/ 505 h 983"/>
                  <a:gd name="T54" fmla="*/ 221 w 542"/>
                  <a:gd name="T55" fmla="*/ 482 h 983"/>
                  <a:gd name="T56" fmla="*/ 205 w 542"/>
                  <a:gd name="T57" fmla="*/ 354 h 983"/>
                  <a:gd name="T58" fmla="*/ 191 w 542"/>
                  <a:gd name="T59" fmla="*/ 222 h 983"/>
                  <a:gd name="T60" fmla="*/ 186 w 542"/>
                  <a:gd name="T61" fmla="*/ 200 h 983"/>
                  <a:gd name="T62" fmla="*/ 184 w 542"/>
                  <a:gd name="T63" fmla="*/ 212 h 983"/>
                  <a:gd name="T64" fmla="*/ 176 w 542"/>
                  <a:gd name="T65" fmla="*/ 302 h 983"/>
                  <a:gd name="T66" fmla="*/ 165 w 542"/>
                  <a:gd name="T67" fmla="*/ 372 h 983"/>
                  <a:gd name="T68" fmla="*/ 150 w 542"/>
                  <a:gd name="T69" fmla="*/ 392 h 983"/>
                  <a:gd name="T70" fmla="*/ 141 w 542"/>
                  <a:gd name="T71" fmla="*/ 395 h 983"/>
                  <a:gd name="T72" fmla="*/ 119 w 542"/>
                  <a:gd name="T73" fmla="*/ 385 h 983"/>
                  <a:gd name="T74" fmla="*/ 12 w 542"/>
                  <a:gd name="T75" fmla="*/ 276 h 983"/>
                  <a:gd name="T76" fmla="*/ 0 w 542"/>
                  <a:gd name="T77" fmla="*/ 306 h 983"/>
                  <a:gd name="T78" fmla="*/ 2 w 542"/>
                  <a:gd name="T79" fmla="*/ 409 h 983"/>
                  <a:gd name="T80" fmla="*/ 12 w 542"/>
                  <a:gd name="T81" fmla="*/ 449 h 983"/>
                  <a:gd name="T82" fmla="*/ 59 w 542"/>
                  <a:gd name="T83" fmla="*/ 583 h 983"/>
                  <a:gd name="T84" fmla="*/ 134 w 542"/>
                  <a:gd name="T85" fmla="*/ 749 h 983"/>
                  <a:gd name="T86" fmla="*/ 202 w 542"/>
                  <a:gd name="T87" fmla="*/ 875 h 983"/>
                  <a:gd name="T88" fmla="*/ 245 w 542"/>
                  <a:gd name="T89" fmla="*/ 933 h 983"/>
                  <a:gd name="T90" fmla="*/ 284 w 542"/>
                  <a:gd name="T91" fmla="*/ 972 h 983"/>
                  <a:gd name="T92" fmla="*/ 317 w 542"/>
                  <a:gd name="T93" fmla="*/ 983 h 983"/>
                  <a:gd name="T94" fmla="*/ 346 w 542"/>
                  <a:gd name="T95" fmla="*/ 963 h 983"/>
                  <a:gd name="T96" fmla="*/ 373 w 542"/>
                  <a:gd name="T97" fmla="*/ 922 h 983"/>
                  <a:gd name="T98" fmla="*/ 425 w 542"/>
                  <a:gd name="T99" fmla="*/ 807 h 983"/>
                  <a:gd name="T100" fmla="*/ 470 w 542"/>
                  <a:gd name="T101" fmla="*/ 673 h 983"/>
                  <a:gd name="T102" fmla="*/ 524 w 542"/>
                  <a:gd name="T103" fmla="*/ 464 h 9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2"/>
                  <a:gd name="T157" fmla="*/ 0 h 983"/>
                  <a:gd name="T158" fmla="*/ 542 w 542"/>
                  <a:gd name="T159" fmla="*/ 983 h 9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2" h="983">
                    <a:moveTo>
                      <a:pt x="529" y="445"/>
                    </a:moveTo>
                    <a:lnTo>
                      <a:pt x="531" y="438"/>
                    </a:lnTo>
                    <a:lnTo>
                      <a:pt x="534" y="420"/>
                    </a:lnTo>
                    <a:lnTo>
                      <a:pt x="538" y="393"/>
                    </a:lnTo>
                    <a:lnTo>
                      <a:pt x="541" y="359"/>
                    </a:lnTo>
                    <a:lnTo>
                      <a:pt x="542" y="341"/>
                    </a:lnTo>
                    <a:lnTo>
                      <a:pt x="542" y="321"/>
                    </a:lnTo>
                    <a:lnTo>
                      <a:pt x="541" y="301"/>
                    </a:lnTo>
                    <a:lnTo>
                      <a:pt x="539" y="281"/>
                    </a:lnTo>
                    <a:lnTo>
                      <a:pt x="537" y="261"/>
                    </a:lnTo>
                    <a:lnTo>
                      <a:pt x="532" y="241"/>
                    </a:lnTo>
                    <a:lnTo>
                      <a:pt x="527" y="221"/>
                    </a:lnTo>
                    <a:lnTo>
                      <a:pt x="519" y="203"/>
                    </a:lnTo>
                    <a:lnTo>
                      <a:pt x="512" y="187"/>
                    </a:lnTo>
                    <a:lnTo>
                      <a:pt x="506" y="175"/>
                    </a:lnTo>
                    <a:lnTo>
                      <a:pt x="501" y="166"/>
                    </a:lnTo>
                    <a:lnTo>
                      <a:pt x="497" y="161"/>
                    </a:lnTo>
                    <a:lnTo>
                      <a:pt x="493" y="160"/>
                    </a:lnTo>
                    <a:lnTo>
                      <a:pt x="492" y="160"/>
                    </a:lnTo>
                    <a:lnTo>
                      <a:pt x="491" y="162"/>
                    </a:lnTo>
                    <a:lnTo>
                      <a:pt x="491" y="166"/>
                    </a:lnTo>
                    <a:lnTo>
                      <a:pt x="491" y="177"/>
                    </a:lnTo>
                    <a:lnTo>
                      <a:pt x="492" y="190"/>
                    </a:lnTo>
                    <a:lnTo>
                      <a:pt x="493" y="198"/>
                    </a:lnTo>
                    <a:lnTo>
                      <a:pt x="494" y="203"/>
                    </a:lnTo>
                    <a:lnTo>
                      <a:pt x="488" y="226"/>
                    </a:lnTo>
                    <a:lnTo>
                      <a:pt x="472" y="283"/>
                    </a:lnTo>
                    <a:lnTo>
                      <a:pt x="462" y="321"/>
                    </a:lnTo>
                    <a:lnTo>
                      <a:pt x="450" y="359"/>
                    </a:lnTo>
                    <a:lnTo>
                      <a:pt x="436" y="399"/>
                    </a:lnTo>
                    <a:lnTo>
                      <a:pt x="422" y="438"/>
                    </a:lnTo>
                    <a:lnTo>
                      <a:pt x="408" y="474"/>
                    </a:lnTo>
                    <a:lnTo>
                      <a:pt x="393" y="503"/>
                    </a:lnTo>
                    <a:lnTo>
                      <a:pt x="387" y="515"/>
                    </a:lnTo>
                    <a:lnTo>
                      <a:pt x="380" y="525"/>
                    </a:lnTo>
                    <a:lnTo>
                      <a:pt x="373" y="534"/>
                    </a:lnTo>
                    <a:lnTo>
                      <a:pt x="367" y="539"/>
                    </a:lnTo>
                    <a:lnTo>
                      <a:pt x="361" y="540"/>
                    </a:lnTo>
                    <a:lnTo>
                      <a:pt x="356" y="540"/>
                    </a:lnTo>
                    <a:lnTo>
                      <a:pt x="351" y="535"/>
                    </a:lnTo>
                    <a:lnTo>
                      <a:pt x="346" y="528"/>
                    </a:lnTo>
                    <a:lnTo>
                      <a:pt x="341" y="517"/>
                    </a:lnTo>
                    <a:lnTo>
                      <a:pt x="337" y="500"/>
                    </a:lnTo>
                    <a:lnTo>
                      <a:pt x="335" y="480"/>
                    </a:lnTo>
                    <a:lnTo>
                      <a:pt x="331" y="455"/>
                    </a:lnTo>
                    <a:lnTo>
                      <a:pt x="330" y="423"/>
                    </a:lnTo>
                    <a:lnTo>
                      <a:pt x="329" y="392"/>
                    </a:lnTo>
                    <a:lnTo>
                      <a:pt x="329" y="359"/>
                    </a:lnTo>
                    <a:lnTo>
                      <a:pt x="330" y="328"/>
                    </a:lnTo>
                    <a:lnTo>
                      <a:pt x="333" y="264"/>
                    </a:lnTo>
                    <a:lnTo>
                      <a:pt x="336" y="203"/>
                    </a:lnTo>
                    <a:lnTo>
                      <a:pt x="337" y="175"/>
                    </a:lnTo>
                    <a:lnTo>
                      <a:pt x="338" y="146"/>
                    </a:lnTo>
                    <a:lnTo>
                      <a:pt x="337" y="118"/>
                    </a:lnTo>
                    <a:lnTo>
                      <a:pt x="336" y="91"/>
                    </a:lnTo>
                    <a:lnTo>
                      <a:pt x="332" y="66"/>
                    </a:lnTo>
                    <a:lnTo>
                      <a:pt x="327" y="42"/>
                    </a:lnTo>
                    <a:lnTo>
                      <a:pt x="325" y="31"/>
                    </a:lnTo>
                    <a:lnTo>
                      <a:pt x="321" y="21"/>
                    </a:lnTo>
                    <a:lnTo>
                      <a:pt x="316" y="10"/>
                    </a:lnTo>
                    <a:lnTo>
                      <a:pt x="312" y="0"/>
                    </a:lnTo>
                    <a:lnTo>
                      <a:pt x="311" y="6"/>
                    </a:lnTo>
                    <a:lnTo>
                      <a:pt x="310" y="21"/>
                    </a:lnTo>
                    <a:lnTo>
                      <a:pt x="307" y="45"/>
                    </a:lnTo>
                    <a:lnTo>
                      <a:pt x="305" y="77"/>
                    </a:lnTo>
                    <a:lnTo>
                      <a:pt x="301" y="117"/>
                    </a:lnTo>
                    <a:lnTo>
                      <a:pt x="297" y="163"/>
                    </a:lnTo>
                    <a:lnTo>
                      <a:pt x="292" y="214"/>
                    </a:lnTo>
                    <a:lnTo>
                      <a:pt x="287" y="272"/>
                    </a:lnTo>
                    <a:lnTo>
                      <a:pt x="279" y="329"/>
                    </a:lnTo>
                    <a:lnTo>
                      <a:pt x="270" y="384"/>
                    </a:lnTo>
                    <a:lnTo>
                      <a:pt x="260" y="434"/>
                    </a:lnTo>
                    <a:lnTo>
                      <a:pt x="251" y="473"/>
                    </a:lnTo>
                    <a:lnTo>
                      <a:pt x="246" y="488"/>
                    </a:lnTo>
                    <a:lnTo>
                      <a:pt x="241" y="499"/>
                    </a:lnTo>
                    <a:lnTo>
                      <a:pt x="239" y="504"/>
                    </a:lnTo>
                    <a:lnTo>
                      <a:pt x="236" y="507"/>
                    </a:lnTo>
                    <a:lnTo>
                      <a:pt x="234" y="508"/>
                    </a:lnTo>
                    <a:lnTo>
                      <a:pt x="232" y="508"/>
                    </a:lnTo>
                    <a:lnTo>
                      <a:pt x="230" y="508"/>
                    </a:lnTo>
                    <a:lnTo>
                      <a:pt x="229" y="505"/>
                    </a:lnTo>
                    <a:lnTo>
                      <a:pt x="226" y="502"/>
                    </a:lnTo>
                    <a:lnTo>
                      <a:pt x="224" y="497"/>
                    </a:lnTo>
                    <a:lnTo>
                      <a:pt x="221" y="482"/>
                    </a:lnTo>
                    <a:lnTo>
                      <a:pt x="217" y="460"/>
                    </a:lnTo>
                    <a:lnTo>
                      <a:pt x="211" y="409"/>
                    </a:lnTo>
                    <a:lnTo>
                      <a:pt x="205" y="354"/>
                    </a:lnTo>
                    <a:lnTo>
                      <a:pt x="200" y="303"/>
                    </a:lnTo>
                    <a:lnTo>
                      <a:pt x="195" y="257"/>
                    </a:lnTo>
                    <a:lnTo>
                      <a:pt x="191" y="222"/>
                    </a:lnTo>
                    <a:lnTo>
                      <a:pt x="188" y="202"/>
                    </a:lnTo>
                    <a:lnTo>
                      <a:pt x="188" y="200"/>
                    </a:lnTo>
                    <a:lnTo>
                      <a:pt x="186" y="200"/>
                    </a:lnTo>
                    <a:lnTo>
                      <a:pt x="186" y="201"/>
                    </a:lnTo>
                    <a:lnTo>
                      <a:pt x="185" y="202"/>
                    </a:lnTo>
                    <a:lnTo>
                      <a:pt x="184" y="212"/>
                    </a:lnTo>
                    <a:lnTo>
                      <a:pt x="184" y="227"/>
                    </a:lnTo>
                    <a:lnTo>
                      <a:pt x="180" y="266"/>
                    </a:lnTo>
                    <a:lnTo>
                      <a:pt x="176" y="302"/>
                    </a:lnTo>
                    <a:lnTo>
                      <a:pt x="173" y="333"/>
                    </a:lnTo>
                    <a:lnTo>
                      <a:pt x="168" y="361"/>
                    </a:lnTo>
                    <a:lnTo>
                      <a:pt x="165" y="372"/>
                    </a:lnTo>
                    <a:lnTo>
                      <a:pt x="160" y="380"/>
                    </a:lnTo>
                    <a:lnTo>
                      <a:pt x="156" y="388"/>
                    </a:lnTo>
                    <a:lnTo>
                      <a:pt x="150" y="392"/>
                    </a:lnTo>
                    <a:lnTo>
                      <a:pt x="148" y="394"/>
                    </a:lnTo>
                    <a:lnTo>
                      <a:pt x="144" y="394"/>
                    </a:lnTo>
                    <a:lnTo>
                      <a:pt x="141" y="395"/>
                    </a:lnTo>
                    <a:lnTo>
                      <a:pt x="138" y="394"/>
                    </a:lnTo>
                    <a:lnTo>
                      <a:pt x="129" y="392"/>
                    </a:lnTo>
                    <a:lnTo>
                      <a:pt x="119" y="385"/>
                    </a:lnTo>
                    <a:lnTo>
                      <a:pt x="80" y="348"/>
                    </a:lnTo>
                    <a:lnTo>
                      <a:pt x="42" y="307"/>
                    </a:lnTo>
                    <a:lnTo>
                      <a:pt x="12" y="276"/>
                    </a:lnTo>
                    <a:lnTo>
                      <a:pt x="0" y="262"/>
                    </a:lnTo>
                    <a:lnTo>
                      <a:pt x="0" y="274"/>
                    </a:lnTo>
                    <a:lnTo>
                      <a:pt x="0" y="306"/>
                    </a:lnTo>
                    <a:lnTo>
                      <a:pt x="0" y="349"/>
                    </a:lnTo>
                    <a:lnTo>
                      <a:pt x="0" y="400"/>
                    </a:lnTo>
                    <a:lnTo>
                      <a:pt x="2" y="409"/>
                    </a:lnTo>
                    <a:lnTo>
                      <a:pt x="3" y="419"/>
                    </a:lnTo>
                    <a:lnTo>
                      <a:pt x="7" y="433"/>
                    </a:lnTo>
                    <a:lnTo>
                      <a:pt x="12" y="449"/>
                    </a:lnTo>
                    <a:lnTo>
                      <a:pt x="24" y="488"/>
                    </a:lnTo>
                    <a:lnTo>
                      <a:pt x="40" y="533"/>
                    </a:lnTo>
                    <a:lnTo>
                      <a:pt x="59" y="583"/>
                    </a:lnTo>
                    <a:lnTo>
                      <a:pt x="81" y="638"/>
                    </a:lnTo>
                    <a:lnTo>
                      <a:pt x="106" y="693"/>
                    </a:lnTo>
                    <a:lnTo>
                      <a:pt x="134" y="749"/>
                    </a:lnTo>
                    <a:lnTo>
                      <a:pt x="161" y="802"/>
                    </a:lnTo>
                    <a:lnTo>
                      <a:pt x="189" y="852"/>
                    </a:lnTo>
                    <a:lnTo>
                      <a:pt x="202" y="875"/>
                    </a:lnTo>
                    <a:lnTo>
                      <a:pt x="217" y="896"/>
                    </a:lnTo>
                    <a:lnTo>
                      <a:pt x="231" y="916"/>
                    </a:lnTo>
                    <a:lnTo>
                      <a:pt x="245" y="933"/>
                    </a:lnTo>
                    <a:lnTo>
                      <a:pt x="257" y="948"/>
                    </a:lnTo>
                    <a:lnTo>
                      <a:pt x="271" y="962"/>
                    </a:lnTo>
                    <a:lnTo>
                      <a:pt x="284" y="972"/>
                    </a:lnTo>
                    <a:lnTo>
                      <a:pt x="295" y="980"/>
                    </a:lnTo>
                    <a:lnTo>
                      <a:pt x="306" y="983"/>
                    </a:lnTo>
                    <a:lnTo>
                      <a:pt x="317" y="983"/>
                    </a:lnTo>
                    <a:lnTo>
                      <a:pt x="327" y="981"/>
                    </a:lnTo>
                    <a:lnTo>
                      <a:pt x="336" y="973"/>
                    </a:lnTo>
                    <a:lnTo>
                      <a:pt x="346" y="963"/>
                    </a:lnTo>
                    <a:lnTo>
                      <a:pt x="355" y="952"/>
                    </a:lnTo>
                    <a:lnTo>
                      <a:pt x="363" y="938"/>
                    </a:lnTo>
                    <a:lnTo>
                      <a:pt x="373" y="922"/>
                    </a:lnTo>
                    <a:lnTo>
                      <a:pt x="391" y="888"/>
                    </a:lnTo>
                    <a:lnTo>
                      <a:pt x="408" y="850"/>
                    </a:lnTo>
                    <a:lnTo>
                      <a:pt x="425" y="807"/>
                    </a:lnTo>
                    <a:lnTo>
                      <a:pt x="441" y="764"/>
                    </a:lnTo>
                    <a:lnTo>
                      <a:pt x="456" y="717"/>
                    </a:lnTo>
                    <a:lnTo>
                      <a:pt x="470" y="673"/>
                    </a:lnTo>
                    <a:lnTo>
                      <a:pt x="494" y="586"/>
                    </a:lnTo>
                    <a:lnTo>
                      <a:pt x="513" y="514"/>
                    </a:lnTo>
                    <a:lnTo>
                      <a:pt x="524" y="464"/>
                    </a:lnTo>
                    <a:lnTo>
                      <a:pt x="529" y="445"/>
                    </a:lnTo>
                    <a:close/>
                  </a:path>
                </a:pathLst>
              </a:custGeom>
              <a:solidFill>
                <a:srgbClr val="951F56"/>
              </a:solidFill>
              <a:ln w="9525">
                <a:noFill/>
                <a:round/>
                <a:headEnd/>
                <a:tailEnd/>
              </a:ln>
            </p:spPr>
            <p:txBody>
              <a:bodyPr/>
              <a:lstStyle/>
              <a:p>
                <a:endParaRPr lang="en-US"/>
              </a:p>
            </p:txBody>
          </p:sp>
          <p:sp>
            <p:nvSpPr>
              <p:cNvPr id="1271" name="Freeform 221"/>
              <p:cNvSpPr>
                <a:spLocks/>
              </p:cNvSpPr>
              <p:nvPr/>
            </p:nvSpPr>
            <p:spPr bwMode="auto">
              <a:xfrm>
                <a:off x="2060" y="919"/>
                <a:ext cx="140" cy="227"/>
              </a:xfrm>
              <a:custGeom>
                <a:avLst/>
                <a:gdLst>
                  <a:gd name="T0" fmla="*/ 3 w 699"/>
                  <a:gd name="T1" fmla="*/ 689 h 1131"/>
                  <a:gd name="T2" fmla="*/ 13 w 699"/>
                  <a:gd name="T3" fmla="*/ 621 h 1131"/>
                  <a:gd name="T4" fmla="*/ 26 w 699"/>
                  <a:gd name="T5" fmla="*/ 553 h 1131"/>
                  <a:gd name="T6" fmla="*/ 46 w 699"/>
                  <a:gd name="T7" fmla="*/ 485 h 1131"/>
                  <a:gd name="T8" fmla="*/ 71 w 699"/>
                  <a:gd name="T9" fmla="*/ 422 h 1131"/>
                  <a:gd name="T10" fmla="*/ 101 w 699"/>
                  <a:gd name="T11" fmla="*/ 363 h 1131"/>
                  <a:gd name="T12" fmla="*/ 127 w 699"/>
                  <a:gd name="T13" fmla="*/ 324 h 1131"/>
                  <a:gd name="T14" fmla="*/ 146 w 699"/>
                  <a:gd name="T15" fmla="*/ 302 h 1131"/>
                  <a:gd name="T16" fmla="*/ 166 w 699"/>
                  <a:gd name="T17" fmla="*/ 282 h 1131"/>
                  <a:gd name="T18" fmla="*/ 187 w 699"/>
                  <a:gd name="T19" fmla="*/ 264 h 1131"/>
                  <a:gd name="T20" fmla="*/ 243 w 699"/>
                  <a:gd name="T21" fmla="*/ 227 h 1131"/>
                  <a:gd name="T22" fmla="*/ 327 w 699"/>
                  <a:gd name="T23" fmla="*/ 163 h 1131"/>
                  <a:gd name="T24" fmla="*/ 398 w 699"/>
                  <a:gd name="T25" fmla="*/ 101 h 1131"/>
                  <a:gd name="T26" fmla="*/ 454 w 699"/>
                  <a:gd name="T27" fmla="*/ 44 h 1131"/>
                  <a:gd name="T28" fmla="*/ 484 w 699"/>
                  <a:gd name="T29" fmla="*/ 11 h 1131"/>
                  <a:gd name="T30" fmla="*/ 499 w 699"/>
                  <a:gd name="T31" fmla="*/ 2 h 1131"/>
                  <a:gd name="T32" fmla="*/ 508 w 699"/>
                  <a:gd name="T33" fmla="*/ 0 h 1131"/>
                  <a:gd name="T34" fmla="*/ 522 w 699"/>
                  <a:gd name="T35" fmla="*/ 1 h 1131"/>
                  <a:gd name="T36" fmla="*/ 539 w 699"/>
                  <a:gd name="T37" fmla="*/ 11 h 1131"/>
                  <a:gd name="T38" fmla="*/ 558 w 699"/>
                  <a:gd name="T39" fmla="*/ 30 h 1131"/>
                  <a:gd name="T40" fmla="*/ 578 w 699"/>
                  <a:gd name="T41" fmla="*/ 56 h 1131"/>
                  <a:gd name="T42" fmla="*/ 611 w 699"/>
                  <a:gd name="T43" fmla="*/ 108 h 1131"/>
                  <a:gd name="T44" fmla="*/ 649 w 699"/>
                  <a:gd name="T45" fmla="*/ 167 h 1131"/>
                  <a:gd name="T46" fmla="*/ 668 w 699"/>
                  <a:gd name="T47" fmla="*/ 210 h 1131"/>
                  <a:gd name="T48" fmla="*/ 683 w 699"/>
                  <a:gd name="T49" fmla="*/ 261 h 1131"/>
                  <a:gd name="T50" fmla="*/ 693 w 699"/>
                  <a:gd name="T51" fmla="*/ 318 h 1131"/>
                  <a:gd name="T52" fmla="*/ 698 w 699"/>
                  <a:gd name="T53" fmla="*/ 380 h 1131"/>
                  <a:gd name="T54" fmla="*/ 699 w 699"/>
                  <a:gd name="T55" fmla="*/ 447 h 1131"/>
                  <a:gd name="T56" fmla="*/ 695 w 699"/>
                  <a:gd name="T57" fmla="*/ 515 h 1131"/>
                  <a:gd name="T58" fmla="*/ 685 w 699"/>
                  <a:gd name="T59" fmla="*/ 586 h 1131"/>
                  <a:gd name="T60" fmla="*/ 671 w 699"/>
                  <a:gd name="T61" fmla="*/ 658 h 1131"/>
                  <a:gd name="T62" fmla="*/ 651 w 699"/>
                  <a:gd name="T63" fmla="*/ 727 h 1131"/>
                  <a:gd name="T64" fmla="*/ 628 w 699"/>
                  <a:gd name="T65" fmla="*/ 797 h 1131"/>
                  <a:gd name="T66" fmla="*/ 598 w 699"/>
                  <a:gd name="T67" fmla="*/ 862 h 1131"/>
                  <a:gd name="T68" fmla="*/ 562 w 699"/>
                  <a:gd name="T69" fmla="*/ 923 h 1131"/>
                  <a:gd name="T70" fmla="*/ 520 w 699"/>
                  <a:gd name="T71" fmla="*/ 980 h 1131"/>
                  <a:gd name="T72" fmla="*/ 473 w 699"/>
                  <a:gd name="T73" fmla="*/ 1028 h 1131"/>
                  <a:gd name="T74" fmla="*/ 419 w 699"/>
                  <a:gd name="T75" fmla="*/ 1071 h 1131"/>
                  <a:gd name="T76" fmla="*/ 361 w 699"/>
                  <a:gd name="T77" fmla="*/ 1102 h 1131"/>
                  <a:gd name="T78" fmla="*/ 307 w 699"/>
                  <a:gd name="T79" fmla="*/ 1122 h 1131"/>
                  <a:gd name="T80" fmla="*/ 257 w 699"/>
                  <a:gd name="T81" fmla="*/ 1131 h 1131"/>
                  <a:gd name="T82" fmla="*/ 213 w 699"/>
                  <a:gd name="T83" fmla="*/ 1128 h 1131"/>
                  <a:gd name="T84" fmla="*/ 173 w 699"/>
                  <a:gd name="T85" fmla="*/ 1118 h 1131"/>
                  <a:gd name="T86" fmla="*/ 139 w 699"/>
                  <a:gd name="T87" fmla="*/ 1099 h 1131"/>
                  <a:gd name="T88" fmla="*/ 109 w 699"/>
                  <a:gd name="T89" fmla="*/ 1073 h 1131"/>
                  <a:gd name="T90" fmla="*/ 82 w 699"/>
                  <a:gd name="T91" fmla="*/ 1042 h 1131"/>
                  <a:gd name="T92" fmla="*/ 61 w 699"/>
                  <a:gd name="T93" fmla="*/ 1007 h 1131"/>
                  <a:gd name="T94" fmla="*/ 42 w 699"/>
                  <a:gd name="T95" fmla="*/ 968 h 1131"/>
                  <a:gd name="T96" fmla="*/ 27 w 699"/>
                  <a:gd name="T97" fmla="*/ 928 h 1131"/>
                  <a:gd name="T98" fmla="*/ 16 w 699"/>
                  <a:gd name="T99" fmla="*/ 886 h 1131"/>
                  <a:gd name="T100" fmla="*/ 5 w 699"/>
                  <a:gd name="T101" fmla="*/ 826 h 1131"/>
                  <a:gd name="T102" fmla="*/ 0 w 699"/>
                  <a:gd name="T103" fmla="*/ 752 h 1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9"/>
                  <a:gd name="T157" fmla="*/ 0 h 1131"/>
                  <a:gd name="T158" fmla="*/ 699 w 699"/>
                  <a:gd name="T159" fmla="*/ 1131 h 1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9" h="1131">
                    <a:moveTo>
                      <a:pt x="0" y="722"/>
                    </a:moveTo>
                    <a:lnTo>
                      <a:pt x="3" y="689"/>
                    </a:lnTo>
                    <a:lnTo>
                      <a:pt x="6" y="655"/>
                    </a:lnTo>
                    <a:lnTo>
                      <a:pt x="13" y="621"/>
                    </a:lnTo>
                    <a:lnTo>
                      <a:pt x="19" y="586"/>
                    </a:lnTo>
                    <a:lnTo>
                      <a:pt x="26" y="553"/>
                    </a:lnTo>
                    <a:lnTo>
                      <a:pt x="36" y="519"/>
                    </a:lnTo>
                    <a:lnTo>
                      <a:pt x="46" y="485"/>
                    </a:lnTo>
                    <a:lnTo>
                      <a:pt x="59" y="453"/>
                    </a:lnTo>
                    <a:lnTo>
                      <a:pt x="71" y="422"/>
                    </a:lnTo>
                    <a:lnTo>
                      <a:pt x="86" y="392"/>
                    </a:lnTo>
                    <a:lnTo>
                      <a:pt x="101" y="363"/>
                    </a:lnTo>
                    <a:lnTo>
                      <a:pt x="119" y="337"/>
                    </a:lnTo>
                    <a:lnTo>
                      <a:pt x="127" y="324"/>
                    </a:lnTo>
                    <a:lnTo>
                      <a:pt x="136" y="313"/>
                    </a:lnTo>
                    <a:lnTo>
                      <a:pt x="146" y="302"/>
                    </a:lnTo>
                    <a:lnTo>
                      <a:pt x="156" y="292"/>
                    </a:lnTo>
                    <a:lnTo>
                      <a:pt x="166" y="282"/>
                    </a:lnTo>
                    <a:lnTo>
                      <a:pt x="176" y="273"/>
                    </a:lnTo>
                    <a:lnTo>
                      <a:pt x="187" y="264"/>
                    </a:lnTo>
                    <a:lnTo>
                      <a:pt x="198" y="257"/>
                    </a:lnTo>
                    <a:lnTo>
                      <a:pt x="243" y="227"/>
                    </a:lnTo>
                    <a:lnTo>
                      <a:pt x="286" y="196"/>
                    </a:lnTo>
                    <a:lnTo>
                      <a:pt x="327" y="163"/>
                    </a:lnTo>
                    <a:lnTo>
                      <a:pt x="364" y="131"/>
                    </a:lnTo>
                    <a:lnTo>
                      <a:pt x="398" y="101"/>
                    </a:lnTo>
                    <a:lnTo>
                      <a:pt x="428" y="71"/>
                    </a:lnTo>
                    <a:lnTo>
                      <a:pt x="454" y="44"/>
                    </a:lnTo>
                    <a:lnTo>
                      <a:pt x="474" y="20"/>
                    </a:lnTo>
                    <a:lnTo>
                      <a:pt x="484" y="11"/>
                    </a:lnTo>
                    <a:lnTo>
                      <a:pt x="494" y="4"/>
                    </a:lnTo>
                    <a:lnTo>
                      <a:pt x="499" y="2"/>
                    </a:lnTo>
                    <a:lnTo>
                      <a:pt x="503" y="0"/>
                    </a:lnTo>
                    <a:lnTo>
                      <a:pt x="508" y="0"/>
                    </a:lnTo>
                    <a:lnTo>
                      <a:pt x="513" y="0"/>
                    </a:lnTo>
                    <a:lnTo>
                      <a:pt x="522" y="1"/>
                    </a:lnTo>
                    <a:lnTo>
                      <a:pt x="530" y="5"/>
                    </a:lnTo>
                    <a:lnTo>
                      <a:pt x="539" y="11"/>
                    </a:lnTo>
                    <a:lnTo>
                      <a:pt x="549" y="20"/>
                    </a:lnTo>
                    <a:lnTo>
                      <a:pt x="558" y="30"/>
                    </a:lnTo>
                    <a:lnTo>
                      <a:pt x="568" y="42"/>
                    </a:lnTo>
                    <a:lnTo>
                      <a:pt x="578" y="56"/>
                    </a:lnTo>
                    <a:lnTo>
                      <a:pt x="589" y="72"/>
                    </a:lnTo>
                    <a:lnTo>
                      <a:pt x="611" y="108"/>
                    </a:lnTo>
                    <a:lnTo>
                      <a:pt x="638" y="148"/>
                    </a:lnTo>
                    <a:lnTo>
                      <a:pt x="649" y="167"/>
                    </a:lnTo>
                    <a:lnTo>
                      <a:pt x="659" y="187"/>
                    </a:lnTo>
                    <a:lnTo>
                      <a:pt x="668" y="210"/>
                    </a:lnTo>
                    <a:lnTo>
                      <a:pt x="675" y="234"/>
                    </a:lnTo>
                    <a:lnTo>
                      <a:pt x="683" y="261"/>
                    </a:lnTo>
                    <a:lnTo>
                      <a:pt x="688" y="288"/>
                    </a:lnTo>
                    <a:lnTo>
                      <a:pt x="693" y="318"/>
                    </a:lnTo>
                    <a:lnTo>
                      <a:pt x="695" y="348"/>
                    </a:lnTo>
                    <a:lnTo>
                      <a:pt x="698" y="380"/>
                    </a:lnTo>
                    <a:lnTo>
                      <a:pt x="699" y="413"/>
                    </a:lnTo>
                    <a:lnTo>
                      <a:pt x="699" y="447"/>
                    </a:lnTo>
                    <a:lnTo>
                      <a:pt x="698" y="480"/>
                    </a:lnTo>
                    <a:lnTo>
                      <a:pt x="695" y="515"/>
                    </a:lnTo>
                    <a:lnTo>
                      <a:pt x="690" y="550"/>
                    </a:lnTo>
                    <a:lnTo>
                      <a:pt x="685" y="586"/>
                    </a:lnTo>
                    <a:lnTo>
                      <a:pt x="679" y="621"/>
                    </a:lnTo>
                    <a:lnTo>
                      <a:pt x="671" y="658"/>
                    </a:lnTo>
                    <a:lnTo>
                      <a:pt x="663" y="693"/>
                    </a:lnTo>
                    <a:lnTo>
                      <a:pt x="651" y="727"/>
                    </a:lnTo>
                    <a:lnTo>
                      <a:pt x="640" y="762"/>
                    </a:lnTo>
                    <a:lnTo>
                      <a:pt x="628" y="797"/>
                    </a:lnTo>
                    <a:lnTo>
                      <a:pt x="613" y="830"/>
                    </a:lnTo>
                    <a:lnTo>
                      <a:pt x="598" y="862"/>
                    </a:lnTo>
                    <a:lnTo>
                      <a:pt x="580" y="893"/>
                    </a:lnTo>
                    <a:lnTo>
                      <a:pt x="562" y="923"/>
                    </a:lnTo>
                    <a:lnTo>
                      <a:pt x="542" y="952"/>
                    </a:lnTo>
                    <a:lnTo>
                      <a:pt x="520" y="980"/>
                    </a:lnTo>
                    <a:lnTo>
                      <a:pt x="497" y="1005"/>
                    </a:lnTo>
                    <a:lnTo>
                      <a:pt x="473" y="1028"/>
                    </a:lnTo>
                    <a:lnTo>
                      <a:pt x="447" y="1051"/>
                    </a:lnTo>
                    <a:lnTo>
                      <a:pt x="419" y="1071"/>
                    </a:lnTo>
                    <a:lnTo>
                      <a:pt x="391" y="1088"/>
                    </a:lnTo>
                    <a:lnTo>
                      <a:pt x="361" y="1102"/>
                    </a:lnTo>
                    <a:lnTo>
                      <a:pt x="333" y="1113"/>
                    </a:lnTo>
                    <a:lnTo>
                      <a:pt x="307" y="1122"/>
                    </a:lnTo>
                    <a:lnTo>
                      <a:pt x="281" y="1128"/>
                    </a:lnTo>
                    <a:lnTo>
                      <a:pt x="257" y="1131"/>
                    </a:lnTo>
                    <a:lnTo>
                      <a:pt x="235" y="1131"/>
                    </a:lnTo>
                    <a:lnTo>
                      <a:pt x="213" y="1128"/>
                    </a:lnTo>
                    <a:lnTo>
                      <a:pt x="192" y="1124"/>
                    </a:lnTo>
                    <a:lnTo>
                      <a:pt x="173" y="1118"/>
                    </a:lnTo>
                    <a:lnTo>
                      <a:pt x="156" y="1109"/>
                    </a:lnTo>
                    <a:lnTo>
                      <a:pt x="139" y="1099"/>
                    </a:lnTo>
                    <a:lnTo>
                      <a:pt x="124" y="1087"/>
                    </a:lnTo>
                    <a:lnTo>
                      <a:pt x="109" y="1073"/>
                    </a:lnTo>
                    <a:lnTo>
                      <a:pt x="95" y="1058"/>
                    </a:lnTo>
                    <a:lnTo>
                      <a:pt x="82" y="1042"/>
                    </a:lnTo>
                    <a:lnTo>
                      <a:pt x="71" y="1026"/>
                    </a:lnTo>
                    <a:lnTo>
                      <a:pt x="61" y="1007"/>
                    </a:lnTo>
                    <a:lnTo>
                      <a:pt x="51" y="988"/>
                    </a:lnTo>
                    <a:lnTo>
                      <a:pt x="42" y="968"/>
                    </a:lnTo>
                    <a:lnTo>
                      <a:pt x="35" y="948"/>
                    </a:lnTo>
                    <a:lnTo>
                      <a:pt x="27" y="928"/>
                    </a:lnTo>
                    <a:lnTo>
                      <a:pt x="21" y="907"/>
                    </a:lnTo>
                    <a:lnTo>
                      <a:pt x="16" y="886"/>
                    </a:lnTo>
                    <a:lnTo>
                      <a:pt x="13" y="866"/>
                    </a:lnTo>
                    <a:lnTo>
                      <a:pt x="5" y="826"/>
                    </a:lnTo>
                    <a:lnTo>
                      <a:pt x="1" y="787"/>
                    </a:lnTo>
                    <a:lnTo>
                      <a:pt x="0" y="752"/>
                    </a:lnTo>
                    <a:lnTo>
                      <a:pt x="0" y="722"/>
                    </a:lnTo>
                    <a:close/>
                  </a:path>
                </a:pathLst>
              </a:custGeom>
              <a:solidFill>
                <a:srgbClr val="B32165"/>
              </a:solidFill>
              <a:ln w="9525">
                <a:noFill/>
                <a:round/>
                <a:headEnd/>
                <a:tailEnd/>
              </a:ln>
            </p:spPr>
            <p:txBody>
              <a:bodyPr/>
              <a:lstStyle/>
              <a:p>
                <a:endParaRPr lang="en-US"/>
              </a:p>
            </p:txBody>
          </p:sp>
          <p:sp>
            <p:nvSpPr>
              <p:cNvPr id="1272" name="Freeform 222"/>
              <p:cNvSpPr>
                <a:spLocks/>
              </p:cNvSpPr>
              <p:nvPr/>
            </p:nvSpPr>
            <p:spPr bwMode="auto">
              <a:xfrm>
                <a:off x="2060" y="919"/>
                <a:ext cx="140" cy="227"/>
              </a:xfrm>
              <a:custGeom>
                <a:avLst/>
                <a:gdLst>
                  <a:gd name="T0" fmla="*/ 3 w 699"/>
                  <a:gd name="T1" fmla="*/ 689 h 1131"/>
                  <a:gd name="T2" fmla="*/ 13 w 699"/>
                  <a:gd name="T3" fmla="*/ 621 h 1131"/>
                  <a:gd name="T4" fmla="*/ 26 w 699"/>
                  <a:gd name="T5" fmla="*/ 553 h 1131"/>
                  <a:gd name="T6" fmla="*/ 46 w 699"/>
                  <a:gd name="T7" fmla="*/ 485 h 1131"/>
                  <a:gd name="T8" fmla="*/ 71 w 699"/>
                  <a:gd name="T9" fmla="*/ 422 h 1131"/>
                  <a:gd name="T10" fmla="*/ 101 w 699"/>
                  <a:gd name="T11" fmla="*/ 363 h 1131"/>
                  <a:gd name="T12" fmla="*/ 127 w 699"/>
                  <a:gd name="T13" fmla="*/ 324 h 1131"/>
                  <a:gd name="T14" fmla="*/ 146 w 699"/>
                  <a:gd name="T15" fmla="*/ 302 h 1131"/>
                  <a:gd name="T16" fmla="*/ 166 w 699"/>
                  <a:gd name="T17" fmla="*/ 282 h 1131"/>
                  <a:gd name="T18" fmla="*/ 187 w 699"/>
                  <a:gd name="T19" fmla="*/ 264 h 1131"/>
                  <a:gd name="T20" fmla="*/ 243 w 699"/>
                  <a:gd name="T21" fmla="*/ 227 h 1131"/>
                  <a:gd name="T22" fmla="*/ 327 w 699"/>
                  <a:gd name="T23" fmla="*/ 163 h 1131"/>
                  <a:gd name="T24" fmla="*/ 398 w 699"/>
                  <a:gd name="T25" fmla="*/ 101 h 1131"/>
                  <a:gd name="T26" fmla="*/ 454 w 699"/>
                  <a:gd name="T27" fmla="*/ 44 h 1131"/>
                  <a:gd name="T28" fmla="*/ 484 w 699"/>
                  <a:gd name="T29" fmla="*/ 11 h 1131"/>
                  <a:gd name="T30" fmla="*/ 499 w 699"/>
                  <a:gd name="T31" fmla="*/ 2 h 1131"/>
                  <a:gd name="T32" fmla="*/ 508 w 699"/>
                  <a:gd name="T33" fmla="*/ 0 h 1131"/>
                  <a:gd name="T34" fmla="*/ 522 w 699"/>
                  <a:gd name="T35" fmla="*/ 1 h 1131"/>
                  <a:gd name="T36" fmla="*/ 539 w 699"/>
                  <a:gd name="T37" fmla="*/ 11 h 1131"/>
                  <a:gd name="T38" fmla="*/ 558 w 699"/>
                  <a:gd name="T39" fmla="*/ 30 h 1131"/>
                  <a:gd name="T40" fmla="*/ 578 w 699"/>
                  <a:gd name="T41" fmla="*/ 56 h 1131"/>
                  <a:gd name="T42" fmla="*/ 611 w 699"/>
                  <a:gd name="T43" fmla="*/ 108 h 1131"/>
                  <a:gd name="T44" fmla="*/ 649 w 699"/>
                  <a:gd name="T45" fmla="*/ 167 h 1131"/>
                  <a:gd name="T46" fmla="*/ 668 w 699"/>
                  <a:gd name="T47" fmla="*/ 210 h 1131"/>
                  <a:gd name="T48" fmla="*/ 683 w 699"/>
                  <a:gd name="T49" fmla="*/ 261 h 1131"/>
                  <a:gd name="T50" fmla="*/ 693 w 699"/>
                  <a:gd name="T51" fmla="*/ 318 h 1131"/>
                  <a:gd name="T52" fmla="*/ 698 w 699"/>
                  <a:gd name="T53" fmla="*/ 380 h 1131"/>
                  <a:gd name="T54" fmla="*/ 699 w 699"/>
                  <a:gd name="T55" fmla="*/ 447 h 1131"/>
                  <a:gd name="T56" fmla="*/ 695 w 699"/>
                  <a:gd name="T57" fmla="*/ 515 h 1131"/>
                  <a:gd name="T58" fmla="*/ 685 w 699"/>
                  <a:gd name="T59" fmla="*/ 586 h 1131"/>
                  <a:gd name="T60" fmla="*/ 671 w 699"/>
                  <a:gd name="T61" fmla="*/ 658 h 1131"/>
                  <a:gd name="T62" fmla="*/ 651 w 699"/>
                  <a:gd name="T63" fmla="*/ 727 h 1131"/>
                  <a:gd name="T64" fmla="*/ 628 w 699"/>
                  <a:gd name="T65" fmla="*/ 797 h 1131"/>
                  <a:gd name="T66" fmla="*/ 598 w 699"/>
                  <a:gd name="T67" fmla="*/ 862 h 1131"/>
                  <a:gd name="T68" fmla="*/ 562 w 699"/>
                  <a:gd name="T69" fmla="*/ 923 h 1131"/>
                  <a:gd name="T70" fmla="*/ 520 w 699"/>
                  <a:gd name="T71" fmla="*/ 980 h 1131"/>
                  <a:gd name="T72" fmla="*/ 473 w 699"/>
                  <a:gd name="T73" fmla="*/ 1028 h 1131"/>
                  <a:gd name="T74" fmla="*/ 419 w 699"/>
                  <a:gd name="T75" fmla="*/ 1071 h 1131"/>
                  <a:gd name="T76" fmla="*/ 361 w 699"/>
                  <a:gd name="T77" fmla="*/ 1102 h 1131"/>
                  <a:gd name="T78" fmla="*/ 307 w 699"/>
                  <a:gd name="T79" fmla="*/ 1122 h 1131"/>
                  <a:gd name="T80" fmla="*/ 257 w 699"/>
                  <a:gd name="T81" fmla="*/ 1131 h 1131"/>
                  <a:gd name="T82" fmla="*/ 213 w 699"/>
                  <a:gd name="T83" fmla="*/ 1128 h 1131"/>
                  <a:gd name="T84" fmla="*/ 173 w 699"/>
                  <a:gd name="T85" fmla="*/ 1118 h 1131"/>
                  <a:gd name="T86" fmla="*/ 139 w 699"/>
                  <a:gd name="T87" fmla="*/ 1099 h 1131"/>
                  <a:gd name="T88" fmla="*/ 109 w 699"/>
                  <a:gd name="T89" fmla="*/ 1073 h 1131"/>
                  <a:gd name="T90" fmla="*/ 82 w 699"/>
                  <a:gd name="T91" fmla="*/ 1042 h 1131"/>
                  <a:gd name="T92" fmla="*/ 61 w 699"/>
                  <a:gd name="T93" fmla="*/ 1007 h 1131"/>
                  <a:gd name="T94" fmla="*/ 42 w 699"/>
                  <a:gd name="T95" fmla="*/ 968 h 1131"/>
                  <a:gd name="T96" fmla="*/ 27 w 699"/>
                  <a:gd name="T97" fmla="*/ 928 h 1131"/>
                  <a:gd name="T98" fmla="*/ 16 w 699"/>
                  <a:gd name="T99" fmla="*/ 886 h 1131"/>
                  <a:gd name="T100" fmla="*/ 5 w 699"/>
                  <a:gd name="T101" fmla="*/ 826 h 1131"/>
                  <a:gd name="T102" fmla="*/ 0 w 699"/>
                  <a:gd name="T103" fmla="*/ 752 h 1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9"/>
                  <a:gd name="T157" fmla="*/ 0 h 1131"/>
                  <a:gd name="T158" fmla="*/ 699 w 699"/>
                  <a:gd name="T159" fmla="*/ 1131 h 1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9" h="1131">
                    <a:moveTo>
                      <a:pt x="0" y="722"/>
                    </a:moveTo>
                    <a:lnTo>
                      <a:pt x="3" y="689"/>
                    </a:lnTo>
                    <a:lnTo>
                      <a:pt x="6" y="655"/>
                    </a:lnTo>
                    <a:lnTo>
                      <a:pt x="13" y="621"/>
                    </a:lnTo>
                    <a:lnTo>
                      <a:pt x="19" y="586"/>
                    </a:lnTo>
                    <a:lnTo>
                      <a:pt x="26" y="553"/>
                    </a:lnTo>
                    <a:lnTo>
                      <a:pt x="36" y="519"/>
                    </a:lnTo>
                    <a:lnTo>
                      <a:pt x="46" y="485"/>
                    </a:lnTo>
                    <a:lnTo>
                      <a:pt x="59" y="453"/>
                    </a:lnTo>
                    <a:lnTo>
                      <a:pt x="71" y="422"/>
                    </a:lnTo>
                    <a:lnTo>
                      <a:pt x="86" y="392"/>
                    </a:lnTo>
                    <a:lnTo>
                      <a:pt x="101" y="363"/>
                    </a:lnTo>
                    <a:lnTo>
                      <a:pt x="119" y="337"/>
                    </a:lnTo>
                    <a:lnTo>
                      <a:pt x="127" y="324"/>
                    </a:lnTo>
                    <a:lnTo>
                      <a:pt x="136" y="313"/>
                    </a:lnTo>
                    <a:lnTo>
                      <a:pt x="146" y="302"/>
                    </a:lnTo>
                    <a:lnTo>
                      <a:pt x="156" y="292"/>
                    </a:lnTo>
                    <a:lnTo>
                      <a:pt x="166" y="282"/>
                    </a:lnTo>
                    <a:lnTo>
                      <a:pt x="176" y="273"/>
                    </a:lnTo>
                    <a:lnTo>
                      <a:pt x="187" y="264"/>
                    </a:lnTo>
                    <a:lnTo>
                      <a:pt x="198" y="257"/>
                    </a:lnTo>
                    <a:lnTo>
                      <a:pt x="243" y="227"/>
                    </a:lnTo>
                    <a:lnTo>
                      <a:pt x="286" y="196"/>
                    </a:lnTo>
                    <a:lnTo>
                      <a:pt x="327" y="163"/>
                    </a:lnTo>
                    <a:lnTo>
                      <a:pt x="364" y="131"/>
                    </a:lnTo>
                    <a:lnTo>
                      <a:pt x="398" y="101"/>
                    </a:lnTo>
                    <a:lnTo>
                      <a:pt x="428" y="71"/>
                    </a:lnTo>
                    <a:lnTo>
                      <a:pt x="454" y="44"/>
                    </a:lnTo>
                    <a:lnTo>
                      <a:pt x="474" y="20"/>
                    </a:lnTo>
                    <a:lnTo>
                      <a:pt x="484" y="11"/>
                    </a:lnTo>
                    <a:lnTo>
                      <a:pt x="494" y="4"/>
                    </a:lnTo>
                    <a:lnTo>
                      <a:pt x="499" y="2"/>
                    </a:lnTo>
                    <a:lnTo>
                      <a:pt x="503" y="0"/>
                    </a:lnTo>
                    <a:lnTo>
                      <a:pt x="508" y="0"/>
                    </a:lnTo>
                    <a:lnTo>
                      <a:pt x="513" y="0"/>
                    </a:lnTo>
                    <a:lnTo>
                      <a:pt x="522" y="1"/>
                    </a:lnTo>
                    <a:lnTo>
                      <a:pt x="530" y="5"/>
                    </a:lnTo>
                    <a:lnTo>
                      <a:pt x="539" y="11"/>
                    </a:lnTo>
                    <a:lnTo>
                      <a:pt x="549" y="20"/>
                    </a:lnTo>
                    <a:lnTo>
                      <a:pt x="558" y="30"/>
                    </a:lnTo>
                    <a:lnTo>
                      <a:pt x="568" y="42"/>
                    </a:lnTo>
                    <a:lnTo>
                      <a:pt x="578" y="56"/>
                    </a:lnTo>
                    <a:lnTo>
                      <a:pt x="589" y="72"/>
                    </a:lnTo>
                    <a:lnTo>
                      <a:pt x="611" y="108"/>
                    </a:lnTo>
                    <a:lnTo>
                      <a:pt x="638" y="148"/>
                    </a:lnTo>
                    <a:lnTo>
                      <a:pt x="649" y="167"/>
                    </a:lnTo>
                    <a:lnTo>
                      <a:pt x="659" y="187"/>
                    </a:lnTo>
                    <a:lnTo>
                      <a:pt x="668" y="210"/>
                    </a:lnTo>
                    <a:lnTo>
                      <a:pt x="675" y="234"/>
                    </a:lnTo>
                    <a:lnTo>
                      <a:pt x="683" y="261"/>
                    </a:lnTo>
                    <a:lnTo>
                      <a:pt x="688" y="288"/>
                    </a:lnTo>
                    <a:lnTo>
                      <a:pt x="693" y="318"/>
                    </a:lnTo>
                    <a:lnTo>
                      <a:pt x="695" y="348"/>
                    </a:lnTo>
                    <a:lnTo>
                      <a:pt x="698" y="380"/>
                    </a:lnTo>
                    <a:lnTo>
                      <a:pt x="699" y="413"/>
                    </a:lnTo>
                    <a:lnTo>
                      <a:pt x="699" y="447"/>
                    </a:lnTo>
                    <a:lnTo>
                      <a:pt x="698" y="480"/>
                    </a:lnTo>
                    <a:lnTo>
                      <a:pt x="695" y="515"/>
                    </a:lnTo>
                    <a:lnTo>
                      <a:pt x="690" y="550"/>
                    </a:lnTo>
                    <a:lnTo>
                      <a:pt x="685" y="586"/>
                    </a:lnTo>
                    <a:lnTo>
                      <a:pt x="679" y="621"/>
                    </a:lnTo>
                    <a:lnTo>
                      <a:pt x="671" y="658"/>
                    </a:lnTo>
                    <a:lnTo>
                      <a:pt x="663" y="693"/>
                    </a:lnTo>
                    <a:lnTo>
                      <a:pt x="651" y="727"/>
                    </a:lnTo>
                    <a:lnTo>
                      <a:pt x="640" y="762"/>
                    </a:lnTo>
                    <a:lnTo>
                      <a:pt x="628" y="797"/>
                    </a:lnTo>
                    <a:lnTo>
                      <a:pt x="613" y="830"/>
                    </a:lnTo>
                    <a:lnTo>
                      <a:pt x="598" y="862"/>
                    </a:lnTo>
                    <a:lnTo>
                      <a:pt x="580" y="893"/>
                    </a:lnTo>
                    <a:lnTo>
                      <a:pt x="562" y="923"/>
                    </a:lnTo>
                    <a:lnTo>
                      <a:pt x="542" y="952"/>
                    </a:lnTo>
                    <a:lnTo>
                      <a:pt x="520" y="980"/>
                    </a:lnTo>
                    <a:lnTo>
                      <a:pt x="497" y="1005"/>
                    </a:lnTo>
                    <a:lnTo>
                      <a:pt x="473" y="1028"/>
                    </a:lnTo>
                    <a:lnTo>
                      <a:pt x="447" y="1051"/>
                    </a:lnTo>
                    <a:lnTo>
                      <a:pt x="419" y="1071"/>
                    </a:lnTo>
                    <a:lnTo>
                      <a:pt x="391" y="1088"/>
                    </a:lnTo>
                    <a:lnTo>
                      <a:pt x="361" y="1102"/>
                    </a:lnTo>
                    <a:lnTo>
                      <a:pt x="333" y="1113"/>
                    </a:lnTo>
                    <a:lnTo>
                      <a:pt x="307" y="1122"/>
                    </a:lnTo>
                    <a:lnTo>
                      <a:pt x="281" y="1128"/>
                    </a:lnTo>
                    <a:lnTo>
                      <a:pt x="257" y="1131"/>
                    </a:lnTo>
                    <a:lnTo>
                      <a:pt x="235" y="1131"/>
                    </a:lnTo>
                    <a:lnTo>
                      <a:pt x="213" y="1128"/>
                    </a:lnTo>
                    <a:lnTo>
                      <a:pt x="192" y="1124"/>
                    </a:lnTo>
                    <a:lnTo>
                      <a:pt x="173" y="1118"/>
                    </a:lnTo>
                    <a:lnTo>
                      <a:pt x="156" y="1109"/>
                    </a:lnTo>
                    <a:lnTo>
                      <a:pt x="139" y="1099"/>
                    </a:lnTo>
                    <a:lnTo>
                      <a:pt x="124" y="1087"/>
                    </a:lnTo>
                    <a:lnTo>
                      <a:pt x="109" y="1073"/>
                    </a:lnTo>
                    <a:lnTo>
                      <a:pt x="95" y="1058"/>
                    </a:lnTo>
                    <a:lnTo>
                      <a:pt x="82" y="1042"/>
                    </a:lnTo>
                    <a:lnTo>
                      <a:pt x="71" y="1026"/>
                    </a:lnTo>
                    <a:lnTo>
                      <a:pt x="61" y="1007"/>
                    </a:lnTo>
                    <a:lnTo>
                      <a:pt x="51" y="988"/>
                    </a:lnTo>
                    <a:lnTo>
                      <a:pt x="42" y="968"/>
                    </a:lnTo>
                    <a:lnTo>
                      <a:pt x="35" y="948"/>
                    </a:lnTo>
                    <a:lnTo>
                      <a:pt x="27" y="928"/>
                    </a:lnTo>
                    <a:lnTo>
                      <a:pt x="21" y="907"/>
                    </a:lnTo>
                    <a:lnTo>
                      <a:pt x="16" y="886"/>
                    </a:lnTo>
                    <a:lnTo>
                      <a:pt x="13" y="866"/>
                    </a:lnTo>
                    <a:lnTo>
                      <a:pt x="5" y="826"/>
                    </a:lnTo>
                    <a:lnTo>
                      <a:pt x="1" y="787"/>
                    </a:lnTo>
                    <a:lnTo>
                      <a:pt x="0" y="752"/>
                    </a:lnTo>
                    <a:lnTo>
                      <a:pt x="0" y="722"/>
                    </a:lnTo>
                  </a:path>
                </a:pathLst>
              </a:custGeom>
              <a:noFill/>
              <a:ln w="3175">
                <a:solidFill>
                  <a:srgbClr val="1F1A17"/>
                </a:solidFill>
                <a:round/>
                <a:headEnd/>
                <a:tailEnd/>
              </a:ln>
            </p:spPr>
            <p:txBody>
              <a:bodyPr/>
              <a:lstStyle/>
              <a:p>
                <a:endParaRPr lang="en-US"/>
              </a:p>
            </p:txBody>
          </p:sp>
          <p:sp>
            <p:nvSpPr>
              <p:cNvPr id="1273" name="Freeform 223"/>
              <p:cNvSpPr>
                <a:spLocks/>
              </p:cNvSpPr>
              <p:nvPr/>
            </p:nvSpPr>
            <p:spPr bwMode="auto">
              <a:xfrm>
                <a:off x="2091" y="949"/>
                <a:ext cx="70" cy="183"/>
              </a:xfrm>
              <a:custGeom>
                <a:avLst/>
                <a:gdLst>
                  <a:gd name="T0" fmla="*/ 346 w 348"/>
                  <a:gd name="T1" fmla="*/ 94 h 916"/>
                  <a:gd name="T2" fmla="*/ 348 w 348"/>
                  <a:gd name="T3" fmla="*/ 178 h 916"/>
                  <a:gd name="T4" fmla="*/ 346 w 348"/>
                  <a:gd name="T5" fmla="*/ 256 h 916"/>
                  <a:gd name="T6" fmla="*/ 340 w 348"/>
                  <a:gd name="T7" fmla="*/ 315 h 916"/>
                  <a:gd name="T8" fmla="*/ 330 w 348"/>
                  <a:gd name="T9" fmla="*/ 376 h 916"/>
                  <a:gd name="T10" fmla="*/ 316 w 348"/>
                  <a:gd name="T11" fmla="*/ 438 h 916"/>
                  <a:gd name="T12" fmla="*/ 301 w 348"/>
                  <a:gd name="T13" fmla="*/ 493 h 916"/>
                  <a:gd name="T14" fmla="*/ 285 w 348"/>
                  <a:gd name="T15" fmla="*/ 542 h 916"/>
                  <a:gd name="T16" fmla="*/ 252 w 348"/>
                  <a:gd name="T17" fmla="*/ 619 h 916"/>
                  <a:gd name="T18" fmla="*/ 200 w 348"/>
                  <a:gd name="T19" fmla="*/ 722 h 916"/>
                  <a:gd name="T20" fmla="*/ 156 w 348"/>
                  <a:gd name="T21" fmla="*/ 793 h 916"/>
                  <a:gd name="T22" fmla="*/ 129 w 348"/>
                  <a:gd name="T23" fmla="*/ 834 h 916"/>
                  <a:gd name="T24" fmla="*/ 101 w 348"/>
                  <a:gd name="T25" fmla="*/ 869 h 916"/>
                  <a:gd name="T26" fmla="*/ 75 w 348"/>
                  <a:gd name="T27" fmla="*/ 895 h 916"/>
                  <a:gd name="T28" fmla="*/ 51 w 348"/>
                  <a:gd name="T29" fmla="*/ 911 h 916"/>
                  <a:gd name="T30" fmla="*/ 31 w 348"/>
                  <a:gd name="T31" fmla="*/ 916 h 916"/>
                  <a:gd name="T32" fmla="*/ 16 w 348"/>
                  <a:gd name="T33" fmla="*/ 909 h 916"/>
                  <a:gd name="T34" fmla="*/ 5 w 348"/>
                  <a:gd name="T35" fmla="*/ 887 h 916"/>
                  <a:gd name="T36" fmla="*/ 0 w 348"/>
                  <a:gd name="T37" fmla="*/ 848 h 916"/>
                  <a:gd name="T38" fmla="*/ 3 w 348"/>
                  <a:gd name="T39" fmla="*/ 792 h 916"/>
                  <a:gd name="T40" fmla="*/ 16 w 348"/>
                  <a:gd name="T41" fmla="*/ 686 h 916"/>
                  <a:gd name="T42" fmla="*/ 38 w 348"/>
                  <a:gd name="T43" fmla="*/ 567 h 916"/>
                  <a:gd name="T44" fmla="*/ 58 w 348"/>
                  <a:gd name="T45" fmla="*/ 476 h 916"/>
                  <a:gd name="T46" fmla="*/ 78 w 348"/>
                  <a:gd name="T47" fmla="*/ 406 h 916"/>
                  <a:gd name="T48" fmla="*/ 98 w 348"/>
                  <a:gd name="T49" fmla="*/ 352 h 916"/>
                  <a:gd name="T50" fmla="*/ 116 w 348"/>
                  <a:gd name="T51" fmla="*/ 311 h 916"/>
                  <a:gd name="T52" fmla="*/ 140 w 348"/>
                  <a:gd name="T53" fmla="*/ 261 h 916"/>
                  <a:gd name="T54" fmla="*/ 166 w 348"/>
                  <a:gd name="T55" fmla="*/ 198 h 916"/>
                  <a:gd name="T56" fmla="*/ 180 w 348"/>
                  <a:gd name="T57" fmla="*/ 174 h 916"/>
                  <a:gd name="T58" fmla="*/ 185 w 348"/>
                  <a:gd name="T59" fmla="*/ 174 h 916"/>
                  <a:gd name="T60" fmla="*/ 186 w 348"/>
                  <a:gd name="T61" fmla="*/ 186 h 916"/>
                  <a:gd name="T62" fmla="*/ 184 w 348"/>
                  <a:gd name="T63" fmla="*/ 214 h 916"/>
                  <a:gd name="T64" fmla="*/ 170 w 348"/>
                  <a:gd name="T65" fmla="*/ 284 h 916"/>
                  <a:gd name="T66" fmla="*/ 146 w 348"/>
                  <a:gd name="T67" fmla="*/ 386 h 916"/>
                  <a:gd name="T68" fmla="*/ 135 w 348"/>
                  <a:gd name="T69" fmla="*/ 445 h 916"/>
                  <a:gd name="T70" fmla="*/ 134 w 348"/>
                  <a:gd name="T71" fmla="*/ 486 h 916"/>
                  <a:gd name="T72" fmla="*/ 138 w 348"/>
                  <a:gd name="T73" fmla="*/ 505 h 916"/>
                  <a:gd name="T74" fmla="*/ 143 w 348"/>
                  <a:gd name="T75" fmla="*/ 511 h 916"/>
                  <a:gd name="T76" fmla="*/ 149 w 348"/>
                  <a:gd name="T77" fmla="*/ 513 h 916"/>
                  <a:gd name="T78" fmla="*/ 157 w 348"/>
                  <a:gd name="T79" fmla="*/ 511 h 916"/>
                  <a:gd name="T80" fmla="*/ 171 w 348"/>
                  <a:gd name="T81" fmla="*/ 497 h 916"/>
                  <a:gd name="T82" fmla="*/ 194 w 348"/>
                  <a:gd name="T83" fmla="*/ 461 h 916"/>
                  <a:gd name="T84" fmla="*/ 220 w 348"/>
                  <a:gd name="T85" fmla="*/ 403 h 916"/>
                  <a:gd name="T86" fmla="*/ 246 w 348"/>
                  <a:gd name="T87" fmla="*/ 326 h 916"/>
                  <a:gd name="T88" fmla="*/ 267 w 348"/>
                  <a:gd name="T89" fmla="*/ 244 h 916"/>
                  <a:gd name="T90" fmla="*/ 292 w 348"/>
                  <a:gd name="T91" fmla="*/ 126 h 916"/>
                  <a:gd name="T92" fmla="*/ 310 w 348"/>
                  <a:gd name="T93" fmla="*/ 39 h 916"/>
                  <a:gd name="T94" fmla="*/ 317 w 348"/>
                  <a:gd name="T95" fmla="*/ 13 h 916"/>
                  <a:gd name="T96" fmla="*/ 322 w 348"/>
                  <a:gd name="T97" fmla="*/ 3 h 916"/>
                  <a:gd name="T98" fmla="*/ 327 w 348"/>
                  <a:gd name="T99" fmla="*/ 0 h 916"/>
                  <a:gd name="T100" fmla="*/ 331 w 348"/>
                  <a:gd name="T101" fmla="*/ 8 h 916"/>
                  <a:gd name="T102" fmla="*/ 338 w 348"/>
                  <a:gd name="T103" fmla="*/ 34 h 9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8"/>
                  <a:gd name="T157" fmla="*/ 0 h 916"/>
                  <a:gd name="T158" fmla="*/ 348 w 348"/>
                  <a:gd name="T159" fmla="*/ 916 h 9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8" h="916">
                    <a:moveTo>
                      <a:pt x="342" y="65"/>
                    </a:moveTo>
                    <a:lnTo>
                      <a:pt x="346" y="94"/>
                    </a:lnTo>
                    <a:lnTo>
                      <a:pt x="348" y="131"/>
                    </a:lnTo>
                    <a:lnTo>
                      <a:pt x="348" y="178"/>
                    </a:lnTo>
                    <a:lnTo>
                      <a:pt x="347" y="229"/>
                    </a:lnTo>
                    <a:lnTo>
                      <a:pt x="346" y="256"/>
                    </a:lnTo>
                    <a:lnTo>
                      <a:pt x="343" y="285"/>
                    </a:lnTo>
                    <a:lnTo>
                      <a:pt x="340" y="315"/>
                    </a:lnTo>
                    <a:lnTo>
                      <a:pt x="336" y="345"/>
                    </a:lnTo>
                    <a:lnTo>
                      <a:pt x="330" y="376"/>
                    </a:lnTo>
                    <a:lnTo>
                      <a:pt x="323" y="407"/>
                    </a:lnTo>
                    <a:lnTo>
                      <a:pt x="316" y="438"/>
                    </a:lnTo>
                    <a:lnTo>
                      <a:pt x="307" y="470"/>
                    </a:lnTo>
                    <a:lnTo>
                      <a:pt x="301" y="493"/>
                    </a:lnTo>
                    <a:lnTo>
                      <a:pt x="293" y="517"/>
                    </a:lnTo>
                    <a:lnTo>
                      <a:pt x="285" y="542"/>
                    </a:lnTo>
                    <a:lnTo>
                      <a:pt x="275" y="567"/>
                    </a:lnTo>
                    <a:lnTo>
                      <a:pt x="252" y="619"/>
                    </a:lnTo>
                    <a:lnTo>
                      <a:pt x="226" y="672"/>
                    </a:lnTo>
                    <a:lnTo>
                      <a:pt x="200" y="722"/>
                    </a:lnTo>
                    <a:lnTo>
                      <a:pt x="171" y="770"/>
                    </a:lnTo>
                    <a:lnTo>
                      <a:pt x="156" y="793"/>
                    </a:lnTo>
                    <a:lnTo>
                      <a:pt x="143" y="814"/>
                    </a:lnTo>
                    <a:lnTo>
                      <a:pt x="129" y="834"/>
                    </a:lnTo>
                    <a:lnTo>
                      <a:pt x="115" y="853"/>
                    </a:lnTo>
                    <a:lnTo>
                      <a:pt x="101" y="869"/>
                    </a:lnTo>
                    <a:lnTo>
                      <a:pt x="88" y="883"/>
                    </a:lnTo>
                    <a:lnTo>
                      <a:pt x="75" y="895"/>
                    </a:lnTo>
                    <a:lnTo>
                      <a:pt x="63" y="904"/>
                    </a:lnTo>
                    <a:lnTo>
                      <a:pt x="51" y="911"/>
                    </a:lnTo>
                    <a:lnTo>
                      <a:pt x="41" y="915"/>
                    </a:lnTo>
                    <a:lnTo>
                      <a:pt x="31" y="916"/>
                    </a:lnTo>
                    <a:lnTo>
                      <a:pt x="24" y="914"/>
                    </a:lnTo>
                    <a:lnTo>
                      <a:pt x="16" y="909"/>
                    </a:lnTo>
                    <a:lnTo>
                      <a:pt x="10" y="899"/>
                    </a:lnTo>
                    <a:lnTo>
                      <a:pt x="5" y="887"/>
                    </a:lnTo>
                    <a:lnTo>
                      <a:pt x="3" y="869"/>
                    </a:lnTo>
                    <a:lnTo>
                      <a:pt x="0" y="848"/>
                    </a:lnTo>
                    <a:lnTo>
                      <a:pt x="2" y="822"/>
                    </a:lnTo>
                    <a:lnTo>
                      <a:pt x="3" y="792"/>
                    </a:lnTo>
                    <a:lnTo>
                      <a:pt x="7" y="757"/>
                    </a:lnTo>
                    <a:lnTo>
                      <a:pt x="16" y="686"/>
                    </a:lnTo>
                    <a:lnTo>
                      <a:pt x="26" y="623"/>
                    </a:lnTo>
                    <a:lnTo>
                      <a:pt x="38" y="567"/>
                    </a:lnTo>
                    <a:lnTo>
                      <a:pt x="48" y="518"/>
                    </a:lnTo>
                    <a:lnTo>
                      <a:pt x="58" y="476"/>
                    </a:lnTo>
                    <a:lnTo>
                      <a:pt x="68" y="438"/>
                    </a:lnTo>
                    <a:lnTo>
                      <a:pt x="78" y="406"/>
                    </a:lnTo>
                    <a:lnTo>
                      <a:pt x="88" y="377"/>
                    </a:lnTo>
                    <a:lnTo>
                      <a:pt x="98" y="352"/>
                    </a:lnTo>
                    <a:lnTo>
                      <a:pt x="106" y="331"/>
                    </a:lnTo>
                    <a:lnTo>
                      <a:pt x="116" y="311"/>
                    </a:lnTo>
                    <a:lnTo>
                      <a:pt x="125" y="294"/>
                    </a:lnTo>
                    <a:lnTo>
                      <a:pt x="140" y="261"/>
                    </a:lnTo>
                    <a:lnTo>
                      <a:pt x="155" y="228"/>
                    </a:lnTo>
                    <a:lnTo>
                      <a:pt x="166" y="198"/>
                    </a:lnTo>
                    <a:lnTo>
                      <a:pt x="176" y="179"/>
                    </a:lnTo>
                    <a:lnTo>
                      <a:pt x="180" y="174"/>
                    </a:lnTo>
                    <a:lnTo>
                      <a:pt x="182" y="173"/>
                    </a:lnTo>
                    <a:lnTo>
                      <a:pt x="185" y="174"/>
                    </a:lnTo>
                    <a:lnTo>
                      <a:pt x="186" y="179"/>
                    </a:lnTo>
                    <a:lnTo>
                      <a:pt x="186" y="186"/>
                    </a:lnTo>
                    <a:lnTo>
                      <a:pt x="185" y="199"/>
                    </a:lnTo>
                    <a:lnTo>
                      <a:pt x="184" y="214"/>
                    </a:lnTo>
                    <a:lnTo>
                      <a:pt x="180" y="234"/>
                    </a:lnTo>
                    <a:lnTo>
                      <a:pt x="170" y="284"/>
                    </a:lnTo>
                    <a:lnTo>
                      <a:pt x="155" y="351"/>
                    </a:lnTo>
                    <a:lnTo>
                      <a:pt x="146" y="386"/>
                    </a:lnTo>
                    <a:lnTo>
                      <a:pt x="139" y="417"/>
                    </a:lnTo>
                    <a:lnTo>
                      <a:pt x="135" y="445"/>
                    </a:lnTo>
                    <a:lnTo>
                      <a:pt x="134" y="467"/>
                    </a:lnTo>
                    <a:lnTo>
                      <a:pt x="134" y="486"/>
                    </a:lnTo>
                    <a:lnTo>
                      <a:pt x="136" y="500"/>
                    </a:lnTo>
                    <a:lnTo>
                      <a:pt x="138" y="505"/>
                    </a:lnTo>
                    <a:lnTo>
                      <a:pt x="140" y="508"/>
                    </a:lnTo>
                    <a:lnTo>
                      <a:pt x="143" y="511"/>
                    </a:lnTo>
                    <a:lnTo>
                      <a:pt x="146" y="513"/>
                    </a:lnTo>
                    <a:lnTo>
                      <a:pt x="149" y="513"/>
                    </a:lnTo>
                    <a:lnTo>
                      <a:pt x="154" y="512"/>
                    </a:lnTo>
                    <a:lnTo>
                      <a:pt x="157" y="511"/>
                    </a:lnTo>
                    <a:lnTo>
                      <a:pt x="161" y="507"/>
                    </a:lnTo>
                    <a:lnTo>
                      <a:pt x="171" y="497"/>
                    </a:lnTo>
                    <a:lnTo>
                      <a:pt x="182" y="481"/>
                    </a:lnTo>
                    <a:lnTo>
                      <a:pt x="194" y="461"/>
                    </a:lnTo>
                    <a:lnTo>
                      <a:pt x="206" y="435"/>
                    </a:lnTo>
                    <a:lnTo>
                      <a:pt x="220" y="403"/>
                    </a:lnTo>
                    <a:lnTo>
                      <a:pt x="234" y="366"/>
                    </a:lnTo>
                    <a:lnTo>
                      <a:pt x="246" y="326"/>
                    </a:lnTo>
                    <a:lnTo>
                      <a:pt x="257" y="285"/>
                    </a:lnTo>
                    <a:lnTo>
                      <a:pt x="267" y="244"/>
                    </a:lnTo>
                    <a:lnTo>
                      <a:pt x="276" y="203"/>
                    </a:lnTo>
                    <a:lnTo>
                      <a:pt x="292" y="126"/>
                    </a:lnTo>
                    <a:lnTo>
                      <a:pt x="305" y="64"/>
                    </a:lnTo>
                    <a:lnTo>
                      <a:pt x="310" y="39"/>
                    </a:lnTo>
                    <a:lnTo>
                      <a:pt x="315" y="19"/>
                    </a:lnTo>
                    <a:lnTo>
                      <a:pt x="317" y="13"/>
                    </a:lnTo>
                    <a:lnTo>
                      <a:pt x="320" y="7"/>
                    </a:lnTo>
                    <a:lnTo>
                      <a:pt x="322" y="3"/>
                    </a:lnTo>
                    <a:lnTo>
                      <a:pt x="325" y="0"/>
                    </a:lnTo>
                    <a:lnTo>
                      <a:pt x="327" y="0"/>
                    </a:lnTo>
                    <a:lnTo>
                      <a:pt x="328" y="3"/>
                    </a:lnTo>
                    <a:lnTo>
                      <a:pt x="331" y="8"/>
                    </a:lnTo>
                    <a:lnTo>
                      <a:pt x="333" y="14"/>
                    </a:lnTo>
                    <a:lnTo>
                      <a:pt x="338" y="34"/>
                    </a:lnTo>
                    <a:lnTo>
                      <a:pt x="342" y="65"/>
                    </a:lnTo>
                    <a:close/>
                  </a:path>
                </a:pathLst>
              </a:custGeom>
              <a:solidFill>
                <a:srgbClr val="951F56"/>
              </a:solidFill>
              <a:ln w="9525">
                <a:noFill/>
                <a:round/>
                <a:headEnd/>
                <a:tailEnd/>
              </a:ln>
            </p:spPr>
            <p:txBody>
              <a:bodyPr/>
              <a:lstStyle/>
              <a:p>
                <a:endParaRPr lang="en-US"/>
              </a:p>
            </p:txBody>
          </p:sp>
          <p:sp>
            <p:nvSpPr>
              <p:cNvPr id="1274" name="Freeform 224"/>
              <p:cNvSpPr>
                <a:spLocks/>
              </p:cNvSpPr>
              <p:nvPr/>
            </p:nvSpPr>
            <p:spPr bwMode="auto">
              <a:xfrm>
                <a:off x="2113" y="951"/>
                <a:ext cx="144" cy="233"/>
              </a:xfrm>
              <a:custGeom>
                <a:avLst/>
                <a:gdLst>
                  <a:gd name="T0" fmla="*/ 553 w 720"/>
                  <a:gd name="T1" fmla="*/ 89 h 1165"/>
                  <a:gd name="T2" fmla="*/ 553 w 720"/>
                  <a:gd name="T3" fmla="*/ 108 h 1165"/>
                  <a:gd name="T4" fmla="*/ 548 w 720"/>
                  <a:gd name="T5" fmla="*/ 124 h 1165"/>
                  <a:gd name="T6" fmla="*/ 542 w 720"/>
                  <a:gd name="T7" fmla="*/ 140 h 1165"/>
                  <a:gd name="T8" fmla="*/ 527 w 720"/>
                  <a:gd name="T9" fmla="*/ 164 h 1165"/>
                  <a:gd name="T10" fmla="*/ 498 w 720"/>
                  <a:gd name="T11" fmla="*/ 193 h 1165"/>
                  <a:gd name="T12" fmla="*/ 446 w 720"/>
                  <a:gd name="T13" fmla="*/ 237 h 1165"/>
                  <a:gd name="T14" fmla="*/ 387 w 720"/>
                  <a:gd name="T15" fmla="*/ 286 h 1165"/>
                  <a:gd name="T16" fmla="*/ 348 w 720"/>
                  <a:gd name="T17" fmla="*/ 325 h 1165"/>
                  <a:gd name="T18" fmla="*/ 311 w 720"/>
                  <a:gd name="T19" fmla="*/ 372 h 1165"/>
                  <a:gd name="T20" fmla="*/ 274 w 720"/>
                  <a:gd name="T21" fmla="*/ 437 h 1165"/>
                  <a:gd name="T22" fmla="*/ 216 w 720"/>
                  <a:gd name="T23" fmla="*/ 554 h 1165"/>
                  <a:gd name="T24" fmla="*/ 158 w 720"/>
                  <a:gd name="T25" fmla="*/ 678 h 1165"/>
                  <a:gd name="T26" fmla="*/ 119 w 720"/>
                  <a:gd name="T27" fmla="*/ 753 h 1165"/>
                  <a:gd name="T28" fmla="*/ 90 w 720"/>
                  <a:gd name="T29" fmla="*/ 800 h 1165"/>
                  <a:gd name="T30" fmla="*/ 70 w 720"/>
                  <a:gd name="T31" fmla="*/ 825 h 1165"/>
                  <a:gd name="T32" fmla="*/ 51 w 720"/>
                  <a:gd name="T33" fmla="*/ 847 h 1165"/>
                  <a:gd name="T34" fmla="*/ 33 w 720"/>
                  <a:gd name="T35" fmla="*/ 860 h 1165"/>
                  <a:gd name="T36" fmla="*/ 15 w 720"/>
                  <a:gd name="T37" fmla="*/ 870 h 1165"/>
                  <a:gd name="T38" fmla="*/ 5 w 720"/>
                  <a:gd name="T39" fmla="*/ 885 h 1165"/>
                  <a:gd name="T40" fmla="*/ 0 w 720"/>
                  <a:gd name="T41" fmla="*/ 905 h 1165"/>
                  <a:gd name="T42" fmla="*/ 2 w 720"/>
                  <a:gd name="T43" fmla="*/ 929 h 1165"/>
                  <a:gd name="T44" fmla="*/ 8 w 720"/>
                  <a:gd name="T45" fmla="*/ 956 h 1165"/>
                  <a:gd name="T46" fmla="*/ 19 w 720"/>
                  <a:gd name="T47" fmla="*/ 985 h 1165"/>
                  <a:gd name="T48" fmla="*/ 34 w 720"/>
                  <a:gd name="T49" fmla="*/ 1015 h 1165"/>
                  <a:gd name="T50" fmla="*/ 54 w 720"/>
                  <a:gd name="T51" fmla="*/ 1045 h 1165"/>
                  <a:gd name="T52" fmla="*/ 78 w 720"/>
                  <a:gd name="T53" fmla="*/ 1074 h 1165"/>
                  <a:gd name="T54" fmla="*/ 105 w 720"/>
                  <a:gd name="T55" fmla="*/ 1101 h 1165"/>
                  <a:gd name="T56" fmla="*/ 135 w 720"/>
                  <a:gd name="T57" fmla="*/ 1125 h 1165"/>
                  <a:gd name="T58" fmla="*/ 166 w 720"/>
                  <a:gd name="T59" fmla="*/ 1144 h 1165"/>
                  <a:gd name="T60" fmla="*/ 201 w 720"/>
                  <a:gd name="T61" fmla="*/ 1157 h 1165"/>
                  <a:gd name="T62" fmla="*/ 236 w 720"/>
                  <a:gd name="T63" fmla="*/ 1165 h 1165"/>
                  <a:gd name="T64" fmla="*/ 274 w 720"/>
                  <a:gd name="T65" fmla="*/ 1164 h 1165"/>
                  <a:gd name="T66" fmla="*/ 311 w 720"/>
                  <a:gd name="T67" fmla="*/ 1155 h 1165"/>
                  <a:gd name="T68" fmla="*/ 353 w 720"/>
                  <a:gd name="T69" fmla="*/ 1134 h 1165"/>
                  <a:gd name="T70" fmla="*/ 398 w 720"/>
                  <a:gd name="T71" fmla="*/ 1106 h 1165"/>
                  <a:gd name="T72" fmla="*/ 440 w 720"/>
                  <a:gd name="T73" fmla="*/ 1074 h 1165"/>
                  <a:gd name="T74" fmla="*/ 477 w 720"/>
                  <a:gd name="T75" fmla="*/ 1040 h 1165"/>
                  <a:gd name="T76" fmla="*/ 511 w 720"/>
                  <a:gd name="T77" fmla="*/ 1003 h 1165"/>
                  <a:gd name="T78" fmla="*/ 542 w 720"/>
                  <a:gd name="T79" fmla="*/ 964 h 1165"/>
                  <a:gd name="T80" fmla="*/ 571 w 720"/>
                  <a:gd name="T81" fmla="*/ 923 h 1165"/>
                  <a:gd name="T82" fmla="*/ 596 w 720"/>
                  <a:gd name="T83" fmla="*/ 880 h 1165"/>
                  <a:gd name="T84" fmla="*/ 618 w 720"/>
                  <a:gd name="T85" fmla="*/ 835 h 1165"/>
                  <a:gd name="T86" fmla="*/ 638 w 720"/>
                  <a:gd name="T87" fmla="*/ 790 h 1165"/>
                  <a:gd name="T88" fmla="*/ 663 w 720"/>
                  <a:gd name="T89" fmla="*/ 722 h 1165"/>
                  <a:gd name="T90" fmla="*/ 688 w 720"/>
                  <a:gd name="T91" fmla="*/ 629 h 1165"/>
                  <a:gd name="T92" fmla="*/ 705 w 720"/>
                  <a:gd name="T93" fmla="*/ 538 h 1165"/>
                  <a:gd name="T94" fmla="*/ 714 w 720"/>
                  <a:gd name="T95" fmla="*/ 453 h 1165"/>
                  <a:gd name="T96" fmla="*/ 719 w 720"/>
                  <a:gd name="T97" fmla="*/ 385 h 1165"/>
                  <a:gd name="T98" fmla="*/ 720 w 720"/>
                  <a:gd name="T99" fmla="*/ 330 h 1165"/>
                  <a:gd name="T100" fmla="*/ 718 w 720"/>
                  <a:gd name="T101" fmla="*/ 287 h 1165"/>
                  <a:gd name="T102" fmla="*/ 713 w 720"/>
                  <a:gd name="T103" fmla="*/ 255 h 1165"/>
                  <a:gd name="T104" fmla="*/ 704 w 720"/>
                  <a:gd name="T105" fmla="*/ 227 h 1165"/>
                  <a:gd name="T106" fmla="*/ 688 w 720"/>
                  <a:gd name="T107" fmla="*/ 193 h 1165"/>
                  <a:gd name="T108" fmla="*/ 659 w 720"/>
                  <a:gd name="T109" fmla="*/ 136 h 1165"/>
                  <a:gd name="T110" fmla="*/ 627 w 720"/>
                  <a:gd name="T111" fmla="*/ 79 h 1165"/>
                  <a:gd name="T112" fmla="*/ 603 w 720"/>
                  <a:gd name="T113" fmla="*/ 42 h 1165"/>
                  <a:gd name="T114" fmla="*/ 582 w 720"/>
                  <a:gd name="T115" fmla="*/ 13 h 1165"/>
                  <a:gd name="T116" fmla="*/ 567 w 720"/>
                  <a:gd name="T117" fmla="*/ 3 h 1165"/>
                  <a:gd name="T118" fmla="*/ 559 w 720"/>
                  <a:gd name="T119" fmla="*/ 0 h 1165"/>
                  <a:gd name="T120" fmla="*/ 554 w 720"/>
                  <a:gd name="T121" fmla="*/ 5 h 1165"/>
                  <a:gd name="T122" fmla="*/ 551 w 720"/>
                  <a:gd name="T123" fmla="*/ 17 h 1165"/>
                  <a:gd name="T124" fmla="*/ 549 w 720"/>
                  <a:gd name="T125" fmla="*/ 48 h 11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0"/>
                  <a:gd name="T190" fmla="*/ 0 h 1165"/>
                  <a:gd name="T191" fmla="*/ 720 w 720"/>
                  <a:gd name="T192" fmla="*/ 1165 h 11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0" h="1165">
                    <a:moveTo>
                      <a:pt x="553" y="79"/>
                    </a:moveTo>
                    <a:lnTo>
                      <a:pt x="553" y="89"/>
                    </a:lnTo>
                    <a:lnTo>
                      <a:pt x="553" y="99"/>
                    </a:lnTo>
                    <a:lnTo>
                      <a:pt x="553" y="108"/>
                    </a:lnTo>
                    <a:lnTo>
                      <a:pt x="551" y="116"/>
                    </a:lnTo>
                    <a:lnTo>
                      <a:pt x="548" y="124"/>
                    </a:lnTo>
                    <a:lnTo>
                      <a:pt x="546" y="133"/>
                    </a:lnTo>
                    <a:lnTo>
                      <a:pt x="542" y="140"/>
                    </a:lnTo>
                    <a:lnTo>
                      <a:pt x="537" y="149"/>
                    </a:lnTo>
                    <a:lnTo>
                      <a:pt x="527" y="164"/>
                    </a:lnTo>
                    <a:lnTo>
                      <a:pt x="513" y="179"/>
                    </a:lnTo>
                    <a:lnTo>
                      <a:pt x="498" y="193"/>
                    </a:lnTo>
                    <a:lnTo>
                      <a:pt x="482" y="208"/>
                    </a:lnTo>
                    <a:lnTo>
                      <a:pt x="446" y="237"/>
                    </a:lnTo>
                    <a:lnTo>
                      <a:pt x="407" y="270"/>
                    </a:lnTo>
                    <a:lnTo>
                      <a:pt x="387" y="286"/>
                    </a:lnTo>
                    <a:lnTo>
                      <a:pt x="367" y="305"/>
                    </a:lnTo>
                    <a:lnTo>
                      <a:pt x="348" y="325"/>
                    </a:lnTo>
                    <a:lnTo>
                      <a:pt x="330" y="346"/>
                    </a:lnTo>
                    <a:lnTo>
                      <a:pt x="311" y="372"/>
                    </a:lnTo>
                    <a:lnTo>
                      <a:pt x="292" y="402"/>
                    </a:lnTo>
                    <a:lnTo>
                      <a:pt x="274" y="437"/>
                    </a:lnTo>
                    <a:lnTo>
                      <a:pt x="255" y="475"/>
                    </a:lnTo>
                    <a:lnTo>
                      <a:pt x="216" y="554"/>
                    </a:lnTo>
                    <a:lnTo>
                      <a:pt x="178" y="637"/>
                    </a:lnTo>
                    <a:lnTo>
                      <a:pt x="158" y="678"/>
                    </a:lnTo>
                    <a:lnTo>
                      <a:pt x="138" y="717"/>
                    </a:lnTo>
                    <a:lnTo>
                      <a:pt x="119" y="753"/>
                    </a:lnTo>
                    <a:lnTo>
                      <a:pt x="99" y="785"/>
                    </a:lnTo>
                    <a:lnTo>
                      <a:pt x="90" y="800"/>
                    </a:lnTo>
                    <a:lnTo>
                      <a:pt x="80" y="813"/>
                    </a:lnTo>
                    <a:lnTo>
                      <a:pt x="70" y="825"/>
                    </a:lnTo>
                    <a:lnTo>
                      <a:pt x="61" y="837"/>
                    </a:lnTo>
                    <a:lnTo>
                      <a:pt x="51" y="847"/>
                    </a:lnTo>
                    <a:lnTo>
                      <a:pt x="43" y="854"/>
                    </a:lnTo>
                    <a:lnTo>
                      <a:pt x="33" y="860"/>
                    </a:lnTo>
                    <a:lnTo>
                      <a:pt x="24" y="865"/>
                    </a:lnTo>
                    <a:lnTo>
                      <a:pt x="15" y="870"/>
                    </a:lnTo>
                    <a:lnTo>
                      <a:pt x="9" y="877"/>
                    </a:lnTo>
                    <a:lnTo>
                      <a:pt x="5" y="885"/>
                    </a:lnTo>
                    <a:lnTo>
                      <a:pt x="2" y="894"/>
                    </a:lnTo>
                    <a:lnTo>
                      <a:pt x="0" y="905"/>
                    </a:lnTo>
                    <a:lnTo>
                      <a:pt x="0" y="916"/>
                    </a:lnTo>
                    <a:lnTo>
                      <a:pt x="2" y="929"/>
                    </a:lnTo>
                    <a:lnTo>
                      <a:pt x="4" y="943"/>
                    </a:lnTo>
                    <a:lnTo>
                      <a:pt x="8" y="956"/>
                    </a:lnTo>
                    <a:lnTo>
                      <a:pt x="13" y="970"/>
                    </a:lnTo>
                    <a:lnTo>
                      <a:pt x="19" y="985"/>
                    </a:lnTo>
                    <a:lnTo>
                      <a:pt x="27" y="1000"/>
                    </a:lnTo>
                    <a:lnTo>
                      <a:pt x="34" y="1015"/>
                    </a:lnTo>
                    <a:lnTo>
                      <a:pt x="44" y="1030"/>
                    </a:lnTo>
                    <a:lnTo>
                      <a:pt x="54" y="1045"/>
                    </a:lnTo>
                    <a:lnTo>
                      <a:pt x="65" y="1060"/>
                    </a:lnTo>
                    <a:lnTo>
                      <a:pt x="78" y="1074"/>
                    </a:lnTo>
                    <a:lnTo>
                      <a:pt x="91" y="1087"/>
                    </a:lnTo>
                    <a:lnTo>
                      <a:pt x="105" y="1101"/>
                    </a:lnTo>
                    <a:lnTo>
                      <a:pt x="119" y="1114"/>
                    </a:lnTo>
                    <a:lnTo>
                      <a:pt x="135" y="1125"/>
                    </a:lnTo>
                    <a:lnTo>
                      <a:pt x="150" y="1135"/>
                    </a:lnTo>
                    <a:lnTo>
                      <a:pt x="166" y="1144"/>
                    </a:lnTo>
                    <a:lnTo>
                      <a:pt x="184" y="1151"/>
                    </a:lnTo>
                    <a:lnTo>
                      <a:pt x="201" y="1157"/>
                    </a:lnTo>
                    <a:lnTo>
                      <a:pt x="219" y="1161"/>
                    </a:lnTo>
                    <a:lnTo>
                      <a:pt x="236" y="1165"/>
                    </a:lnTo>
                    <a:lnTo>
                      <a:pt x="255" y="1165"/>
                    </a:lnTo>
                    <a:lnTo>
                      <a:pt x="274" y="1164"/>
                    </a:lnTo>
                    <a:lnTo>
                      <a:pt x="292" y="1161"/>
                    </a:lnTo>
                    <a:lnTo>
                      <a:pt x="311" y="1155"/>
                    </a:lnTo>
                    <a:lnTo>
                      <a:pt x="330" y="1147"/>
                    </a:lnTo>
                    <a:lnTo>
                      <a:pt x="353" y="1134"/>
                    </a:lnTo>
                    <a:lnTo>
                      <a:pt x="376" y="1120"/>
                    </a:lnTo>
                    <a:lnTo>
                      <a:pt x="398" y="1106"/>
                    </a:lnTo>
                    <a:lnTo>
                      <a:pt x="420" y="1090"/>
                    </a:lnTo>
                    <a:lnTo>
                      <a:pt x="440" y="1074"/>
                    </a:lnTo>
                    <a:lnTo>
                      <a:pt x="458" y="1057"/>
                    </a:lnTo>
                    <a:lnTo>
                      <a:pt x="477" y="1040"/>
                    </a:lnTo>
                    <a:lnTo>
                      <a:pt x="494" y="1021"/>
                    </a:lnTo>
                    <a:lnTo>
                      <a:pt x="511" y="1003"/>
                    </a:lnTo>
                    <a:lnTo>
                      <a:pt x="527" y="984"/>
                    </a:lnTo>
                    <a:lnTo>
                      <a:pt x="542" y="964"/>
                    </a:lnTo>
                    <a:lnTo>
                      <a:pt x="557" y="943"/>
                    </a:lnTo>
                    <a:lnTo>
                      <a:pt x="571" y="923"/>
                    </a:lnTo>
                    <a:lnTo>
                      <a:pt x="583" y="901"/>
                    </a:lnTo>
                    <a:lnTo>
                      <a:pt x="596" y="880"/>
                    </a:lnTo>
                    <a:lnTo>
                      <a:pt x="608" y="858"/>
                    </a:lnTo>
                    <a:lnTo>
                      <a:pt x="618" y="835"/>
                    </a:lnTo>
                    <a:lnTo>
                      <a:pt x="628" y="813"/>
                    </a:lnTo>
                    <a:lnTo>
                      <a:pt x="638" y="790"/>
                    </a:lnTo>
                    <a:lnTo>
                      <a:pt x="647" y="768"/>
                    </a:lnTo>
                    <a:lnTo>
                      <a:pt x="663" y="722"/>
                    </a:lnTo>
                    <a:lnTo>
                      <a:pt x="677" y="676"/>
                    </a:lnTo>
                    <a:lnTo>
                      <a:pt x="688" y="629"/>
                    </a:lnTo>
                    <a:lnTo>
                      <a:pt x="698" y="584"/>
                    </a:lnTo>
                    <a:lnTo>
                      <a:pt x="705" y="538"/>
                    </a:lnTo>
                    <a:lnTo>
                      <a:pt x="710" y="495"/>
                    </a:lnTo>
                    <a:lnTo>
                      <a:pt x="714" y="453"/>
                    </a:lnTo>
                    <a:lnTo>
                      <a:pt x="718" y="417"/>
                    </a:lnTo>
                    <a:lnTo>
                      <a:pt x="719" y="385"/>
                    </a:lnTo>
                    <a:lnTo>
                      <a:pt x="720" y="356"/>
                    </a:lnTo>
                    <a:lnTo>
                      <a:pt x="720" y="330"/>
                    </a:lnTo>
                    <a:lnTo>
                      <a:pt x="719" y="307"/>
                    </a:lnTo>
                    <a:lnTo>
                      <a:pt x="718" y="287"/>
                    </a:lnTo>
                    <a:lnTo>
                      <a:pt x="715" y="270"/>
                    </a:lnTo>
                    <a:lnTo>
                      <a:pt x="713" y="255"/>
                    </a:lnTo>
                    <a:lnTo>
                      <a:pt x="709" y="241"/>
                    </a:lnTo>
                    <a:lnTo>
                      <a:pt x="704" y="227"/>
                    </a:lnTo>
                    <a:lnTo>
                      <a:pt x="699" y="216"/>
                    </a:lnTo>
                    <a:lnTo>
                      <a:pt x="688" y="193"/>
                    </a:lnTo>
                    <a:lnTo>
                      <a:pt x="675" y="169"/>
                    </a:lnTo>
                    <a:lnTo>
                      <a:pt x="659" y="136"/>
                    </a:lnTo>
                    <a:lnTo>
                      <a:pt x="639" y="99"/>
                    </a:lnTo>
                    <a:lnTo>
                      <a:pt x="627" y="79"/>
                    </a:lnTo>
                    <a:lnTo>
                      <a:pt x="615" y="59"/>
                    </a:lnTo>
                    <a:lnTo>
                      <a:pt x="603" y="42"/>
                    </a:lnTo>
                    <a:lnTo>
                      <a:pt x="592" y="25"/>
                    </a:lnTo>
                    <a:lnTo>
                      <a:pt x="582" y="13"/>
                    </a:lnTo>
                    <a:lnTo>
                      <a:pt x="572" y="5"/>
                    </a:lnTo>
                    <a:lnTo>
                      <a:pt x="567" y="3"/>
                    </a:lnTo>
                    <a:lnTo>
                      <a:pt x="563" y="0"/>
                    </a:lnTo>
                    <a:lnTo>
                      <a:pt x="559" y="0"/>
                    </a:lnTo>
                    <a:lnTo>
                      <a:pt x="557" y="3"/>
                    </a:lnTo>
                    <a:lnTo>
                      <a:pt x="554" y="5"/>
                    </a:lnTo>
                    <a:lnTo>
                      <a:pt x="552" y="10"/>
                    </a:lnTo>
                    <a:lnTo>
                      <a:pt x="551" y="17"/>
                    </a:lnTo>
                    <a:lnTo>
                      <a:pt x="549" y="25"/>
                    </a:lnTo>
                    <a:lnTo>
                      <a:pt x="549" y="48"/>
                    </a:lnTo>
                    <a:lnTo>
                      <a:pt x="553" y="79"/>
                    </a:lnTo>
                    <a:close/>
                  </a:path>
                </a:pathLst>
              </a:custGeom>
              <a:solidFill>
                <a:srgbClr val="B32165"/>
              </a:solidFill>
              <a:ln w="9525">
                <a:noFill/>
                <a:round/>
                <a:headEnd/>
                <a:tailEnd/>
              </a:ln>
            </p:spPr>
            <p:txBody>
              <a:bodyPr/>
              <a:lstStyle/>
              <a:p>
                <a:endParaRPr lang="en-US"/>
              </a:p>
            </p:txBody>
          </p:sp>
          <p:sp>
            <p:nvSpPr>
              <p:cNvPr id="1275" name="Freeform 225"/>
              <p:cNvSpPr>
                <a:spLocks/>
              </p:cNvSpPr>
              <p:nvPr/>
            </p:nvSpPr>
            <p:spPr bwMode="auto">
              <a:xfrm>
                <a:off x="2113" y="951"/>
                <a:ext cx="144" cy="233"/>
              </a:xfrm>
              <a:custGeom>
                <a:avLst/>
                <a:gdLst>
                  <a:gd name="T0" fmla="*/ 553 w 720"/>
                  <a:gd name="T1" fmla="*/ 89 h 1165"/>
                  <a:gd name="T2" fmla="*/ 553 w 720"/>
                  <a:gd name="T3" fmla="*/ 108 h 1165"/>
                  <a:gd name="T4" fmla="*/ 548 w 720"/>
                  <a:gd name="T5" fmla="*/ 124 h 1165"/>
                  <a:gd name="T6" fmla="*/ 542 w 720"/>
                  <a:gd name="T7" fmla="*/ 140 h 1165"/>
                  <a:gd name="T8" fmla="*/ 527 w 720"/>
                  <a:gd name="T9" fmla="*/ 164 h 1165"/>
                  <a:gd name="T10" fmla="*/ 498 w 720"/>
                  <a:gd name="T11" fmla="*/ 193 h 1165"/>
                  <a:gd name="T12" fmla="*/ 446 w 720"/>
                  <a:gd name="T13" fmla="*/ 237 h 1165"/>
                  <a:gd name="T14" fmla="*/ 387 w 720"/>
                  <a:gd name="T15" fmla="*/ 286 h 1165"/>
                  <a:gd name="T16" fmla="*/ 348 w 720"/>
                  <a:gd name="T17" fmla="*/ 325 h 1165"/>
                  <a:gd name="T18" fmla="*/ 311 w 720"/>
                  <a:gd name="T19" fmla="*/ 372 h 1165"/>
                  <a:gd name="T20" fmla="*/ 274 w 720"/>
                  <a:gd name="T21" fmla="*/ 437 h 1165"/>
                  <a:gd name="T22" fmla="*/ 216 w 720"/>
                  <a:gd name="T23" fmla="*/ 554 h 1165"/>
                  <a:gd name="T24" fmla="*/ 158 w 720"/>
                  <a:gd name="T25" fmla="*/ 678 h 1165"/>
                  <a:gd name="T26" fmla="*/ 119 w 720"/>
                  <a:gd name="T27" fmla="*/ 753 h 1165"/>
                  <a:gd name="T28" fmla="*/ 90 w 720"/>
                  <a:gd name="T29" fmla="*/ 800 h 1165"/>
                  <a:gd name="T30" fmla="*/ 70 w 720"/>
                  <a:gd name="T31" fmla="*/ 825 h 1165"/>
                  <a:gd name="T32" fmla="*/ 51 w 720"/>
                  <a:gd name="T33" fmla="*/ 847 h 1165"/>
                  <a:gd name="T34" fmla="*/ 33 w 720"/>
                  <a:gd name="T35" fmla="*/ 860 h 1165"/>
                  <a:gd name="T36" fmla="*/ 15 w 720"/>
                  <a:gd name="T37" fmla="*/ 870 h 1165"/>
                  <a:gd name="T38" fmla="*/ 5 w 720"/>
                  <a:gd name="T39" fmla="*/ 885 h 1165"/>
                  <a:gd name="T40" fmla="*/ 0 w 720"/>
                  <a:gd name="T41" fmla="*/ 905 h 1165"/>
                  <a:gd name="T42" fmla="*/ 2 w 720"/>
                  <a:gd name="T43" fmla="*/ 929 h 1165"/>
                  <a:gd name="T44" fmla="*/ 8 w 720"/>
                  <a:gd name="T45" fmla="*/ 956 h 1165"/>
                  <a:gd name="T46" fmla="*/ 19 w 720"/>
                  <a:gd name="T47" fmla="*/ 985 h 1165"/>
                  <a:gd name="T48" fmla="*/ 34 w 720"/>
                  <a:gd name="T49" fmla="*/ 1015 h 1165"/>
                  <a:gd name="T50" fmla="*/ 54 w 720"/>
                  <a:gd name="T51" fmla="*/ 1045 h 1165"/>
                  <a:gd name="T52" fmla="*/ 78 w 720"/>
                  <a:gd name="T53" fmla="*/ 1074 h 1165"/>
                  <a:gd name="T54" fmla="*/ 105 w 720"/>
                  <a:gd name="T55" fmla="*/ 1101 h 1165"/>
                  <a:gd name="T56" fmla="*/ 135 w 720"/>
                  <a:gd name="T57" fmla="*/ 1125 h 1165"/>
                  <a:gd name="T58" fmla="*/ 166 w 720"/>
                  <a:gd name="T59" fmla="*/ 1144 h 1165"/>
                  <a:gd name="T60" fmla="*/ 201 w 720"/>
                  <a:gd name="T61" fmla="*/ 1157 h 1165"/>
                  <a:gd name="T62" fmla="*/ 236 w 720"/>
                  <a:gd name="T63" fmla="*/ 1165 h 1165"/>
                  <a:gd name="T64" fmla="*/ 274 w 720"/>
                  <a:gd name="T65" fmla="*/ 1164 h 1165"/>
                  <a:gd name="T66" fmla="*/ 311 w 720"/>
                  <a:gd name="T67" fmla="*/ 1155 h 1165"/>
                  <a:gd name="T68" fmla="*/ 353 w 720"/>
                  <a:gd name="T69" fmla="*/ 1134 h 1165"/>
                  <a:gd name="T70" fmla="*/ 398 w 720"/>
                  <a:gd name="T71" fmla="*/ 1106 h 1165"/>
                  <a:gd name="T72" fmla="*/ 440 w 720"/>
                  <a:gd name="T73" fmla="*/ 1074 h 1165"/>
                  <a:gd name="T74" fmla="*/ 477 w 720"/>
                  <a:gd name="T75" fmla="*/ 1040 h 1165"/>
                  <a:gd name="T76" fmla="*/ 511 w 720"/>
                  <a:gd name="T77" fmla="*/ 1003 h 1165"/>
                  <a:gd name="T78" fmla="*/ 542 w 720"/>
                  <a:gd name="T79" fmla="*/ 964 h 1165"/>
                  <a:gd name="T80" fmla="*/ 571 w 720"/>
                  <a:gd name="T81" fmla="*/ 923 h 1165"/>
                  <a:gd name="T82" fmla="*/ 596 w 720"/>
                  <a:gd name="T83" fmla="*/ 880 h 1165"/>
                  <a:gd name="T84" fmla="*/ 618 w 720"/>
                  <a:gd name="T85" fmla="*/ 835 h 1165"/>
                  <a:gd name="T86" fmla="*/ 638 w 720"/>
                  <a:gd name="T87" fmla="*/ 790 h 1165"/>
                  <a:gd name="T88" fmla="*/ 663 w 720"/>
                  <a:gd name="T89" fmla="*/ 722 h 1165"/>
                  <a:gd name="T90" fmla="*/ 688 w 720"/>
                  <a:gd name="T91" fmla="*/ 629 h 1165"/>
                  <a:gd name="T92" fmla="*/ 705 w 720"/>
                  <a:gd name="T93" fmla="*/ 538 h 1165"/>
                  <a:gd name="T94" fmla="*/ 714 w 720"/>
                  <a:gd name="T95" fmla="*/ 453 h 1165"/>
                  <a:gd name="T96" fmla="*/ 719 w 720"/>
                  <a:gd name="T97" fmla="*/ 385 h 1165"/>
                  <a:gd name="T98" fmla="*/ 720 w 720"/>
                  <a:gd name="T99" fmla="*/ 330 h 1165"/>
                  <a:gd name="T100" fmla="*/ 718 w 720"/>
                  <a:gd name="T101" fmla="*/ 287 h 1165"/>
                  <a:gd name="T102" fmla="*/ 713 w 720"/>
                  <a:gd name="T103" fmla="*/ 255 h 1165"/>
                  <a:gd name="T104" fmla="*/ 704 w 720"/>
                  <a:gd name="T105" fmla="*/ 227 h 1165"/>
                  <a:gd name="T106" fmla="*/ 688 w 720"/>
                  <a:gd name="T107" fmla="*/ 193 h 1165"/>
                  <a:gd name="T108" fmla="*/ 659 w 720"/>
                  <a:gd name="T109" fmla="*/ 136 h 1165"/>
                  <a:gd name="T110" fmla="*/ 627 w 720"/>
                  <a:gd name="T111" fmla="*/ 79 h 1165"/>
                  <a:gd name="T112" fmla="*/ 603 w 720"/>
                  <a:gd name="T113" fmla="*/ 42 h 1165"/>
                  <a:gd name="T114" fmla="*/ 582 w 720"/>
                  <a:gd name="T115" fmla="*/ 13 h 1165"/>
                  <a:gd name="T116" fmla="*/ 567 w 720"/>
                  <a:gd name="T117" fmla="*/ 3 h 1165"/>
                  <a:gd name="T118" fmla="*/ 559 w 720"/>
                  <a:gd name="T119" fmla="*/ 0 h 1165"/>
                  <a:gd name="T120" fmla="*/ 554 w 720"/>
                  <a:gd name="T121" fmla="*/ 5 h 1165"/>
                  <a:gd name="T122" fmla="*/ 551 w 720"/>
                  <a:gd name="T123" fmla="*/ 17 h 1165"/>
                  <a:gd name="T124" fmla="*/ 549 w 720"/>
                  <a:gd name="T125" fmla="*/ 48 h 11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0"/>
                  <a:gd name="T190" fmla="*/ 0 h 1165"/>
                  <a:gd name="T191" fmla="*/ 720 w 720"/>
                  <a:gd name="T192" fmla="*/ 1165 h 11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0" h="1165">
                    <a:moveTo>
                      <a:pt x="553" y="79"/>
                    </a:moveTo>
                    <a:lnTo>
                      <a:pt x="553" y="89"/>
                    </a:lnTo>
                    <a:lnTo>
                      <a:pt x="553" y="99"/>
                    </a:lnTo>
                    <a:lnTo>
                      <a:pt x="553" y="108"/>
                    </a:lnTo>
                    <a:lnTo>
                      <a:pt x="551" y="116"/>
                    </a:lnTo>
                    <a:lnTo>
                      <a:pt x="548" y="124"/>
                    </a:lnTo>
                    <a:lnTo>
                      <a:pt x="546" y="133"/>
                    </a:lnTo>
                    <a:lnTo>
                      <a:pt x="542" y="140"/>
                    </a:lnTo>
                    <a:lnTo>
                      <a:pt x="537" y="149"/>
                    </a:lnTo>
                    <a:lnTo>
                      <a:pt x="527" y="164"/>
                    </a:lnTo>
                    <a:lnTo>
                      <a:pt x="513" y="179"/>
                    </a:lnTo>
                    <a:lnTo>
                      <a:pt x="498" y="193"/>
                    </a:lnTo>
                    <a:lnTo>
                      <a:pt x="482" y="208"/>
                    </a:lnTo>
                    <a:lnTo>
                      <a:pt x="446" y="237"/>
                    </a:lnTo>
                    <a:lnTo>
                      <a:pt x="407" y="270"/>
                    </a:lnTo>
                    <a:lnTo>
                      <a:pt x="387" y="286"/>
                    </a:lnTo>
                    <a:lnTo>
                      <a:pt x="367" y="305"/>
                    </a:lnTo>
                    <a:lnTo>
                      <a:pt x="348" y="325"/>
                    </a:lnTo>
                    <a:lnTo>
                      <a:pt x="330" y="346"/>
                    </a:lnTo>
                    <a:lnTo>
                      <a:pt x="311" y="372"/>
                    </a:lnTo>
                    <a:lnTo>
                      <a:pt x="292" y="402"/>
                    </a:lnTo>
                    <a:lnTo>
                      <a:pt x="274" y="437"/>
                    </a:lnTo>
                    <a:lnTo>
                      <a:pt x="255" y="475"/>
                    </a:lnTo>
                    <a:lnTo>
                      <a:pt x="216" y="554"/>
                    </a:lnTo>
                    <a:lnTo>
                      <a:pt x="178" y="637"/>
                    </a:lnTo>
                    <a:lnTo>
                      <a:pt x="158" y="678"/>
                    </a:lnTo>
                    <a:lnTo>
                      <a:pt x="138" y="717"/>
                    </a:lnTo>
                    <a:lnTo>
                      <a:pt x="119" y="753"/>
                    </a:lnTo>
                    <a:lnTo>
                      <a:pt x="99" y="785"/>
                    </a:lnTo>
                    <a:lnTo>
                      <a:pt x="90" y="800"/>
                    </a:lnTo>
                    <a:lnTo>
                      <a:pt x="80" y="813"/>
                    </a:lnTo>
                    <a:lnTo>
                      <a:pt x="70" y="825"/>
                    </a:lnTo>
                    <a:lnTo>
                      <a:pt x="61" y="837"/>
                    </a:lnTo>
                    <a:lnTo>
                      <a:pt x="51" y="847"/>
                    </a:lnTo>
                    <a:lnTo>
                      <a:pt x="43" y="854"/>
                    </a:lnTo>
                    <a:lnTo>
                      <a:pt x="33" y="860"/>
                    </a:lnTo>
                    <a:lnTo>
                      <a:pt x="24" y="865"/>
                    </a:lnTo>
                    <a:lnTo>
                      <a:pt x="15" y="870"/>
                    </a:lnTo>
                    <a:lnTo>
                      <a:pt x="9" y="877"/>
                    </a:lnTo>
                    <a:lnTo>
                      <a:pt x="5" y="885"/>
                    </a:lnTo>
                    <a:lnTo>
                      <a:pt x="2" y="894"/>
                    </a:lnTo>
                    <a:lnTo>
                      <a:pt x="0" y="905"/>
                    </a:lnTo>
                    <a:lnTo>
                      <a:pt x="0" y="916"/>
                    </a:lnTo>
                    <a:lnTo>
                      <a:pt x="2" y="929"/>
                    </a:lnTo>
                    <a:lnTo>
                      <a:pt x="4" y="943"/>
                    </a:lnTo>
                    <a:lnTo>
                      <a:pt x="8" y="956"/>
                    </a:lnTo>
                    <a:lnTo>
                      <a:pt x="13" y="970"/>
                    </a:lnTo>
                    <a:lnTo>
                      <a:pt x="19" y="985"/>
                    </a:lnTo>
                    <a:lnTo>
                      <a:pt x="27" y="1000"/>
                    </a:lnTo>
                    <a:lnTo>
                      <a:pt x="34" y="1015"/>
                    </a:lnTo>
                    <a:lnTo>
                      <a:pt x="44" y="1030"/>
                    </a:lnTo>
                    <a:lnTo>
                      <a:pt x="54" y="1045"/>
                    </a:lnTo>
                    <a:lnTo>
                      <a:pt x="65" y="1060"/>
                    </a:lnTo>
                    <a:lnTo>
                      <a:pt x="78" y="1074"/>
                    </a:lnTo>
                    <a:lnTo>
                      <a:pt x="91" y="1087"/>
                    </a:lnTo>
                    <a:lnTo>
                      <a:pt x="105" y="1101"/>
                    </a:lnTo>
                    <a:lnTo>
                      <a:pt x="119" y="1114"/>
                    </a:lnTo>
                    <a:lnTo>
                      <a:pt x="135" y="1125"/>
                    </a:lnTo>
                    <a:lnTo>
                      <a:pt x="150" y="1135"/>
                    </a:lnTo>
                    <a:lnTo>
                      <a:pt x="166" y="1144"/>
                    </a:lnTo>
                    <a:lnTo>
                      <a:pt x="184" y="1151"/>
                    </a:lnTo>
                    <a:lnTo>
                      <a:pt x="201" y="1157"/>
                    </a:lnTo>
                    <a:lnTo>
                      <a:pt x="219" y="1161"/>
                    </a:lnTo>
                    <a:lnTo>
                      <a:pt x="236" y="1165"/>
                    </a:lnTo>
                    <a:lnTo>
                      <a:pt x="255" y="1165"/>
                    </a:lnTo>
                    <a:lnTo>
                      <a:pt x="274" y="1164"/>
                    </a:lnTo>
                    <a:lnTo>
                      <a:pt x="292" y="1161"/>
                    </a:lnTo>
                    <a:lnTo>
                      <a:pt x="311" y="1155"/>
                    </a:lnTo>
                    <a:lnTo>
                      <a:pt x="330" y="1147"/>
                    </a:lnTo>
                    <a:lnTo>
                      <a:pt x="353" y="1134"/>
                    </a:lnTo>
                    <a:lnTo>
                      <a:pt x="376" y="1120"/>
                    </a:lnTo>
                    <a:lnTo>
                      <a:pt x="398" y="1106"/>
                    </a:lnTo>
                    <a:lnTo>
                      <a:pt x="420" y="1090"/>
                    </a:lnTo>
                    <a:lnTo>
                      <a:pt x="440" y="1074"/>
                    </a:lnTo>
                    <a:lnTo>
                      <a:pt x="458" y="1057"/>
                    </a:lnTo>
                    <a:lnTo>
                      <a:pt x="477" y="1040"/>
                    </a:lnTo>
                    <a:lnTo>
                      <a:pt x="494" y="1021"/>
                    </a:lnTo>
                    <a:lnTo>
                      <a:pt x="511" y="1003"/>
                    </a:lnTo>
                    <a:lnTo>
                      <a:pt x="527" y="984"/>
                    </a:lnTo>
                    <a:lnTo>
                      <a:pt x="542" y="964"/>
                    </a:lnTo>
                    <a:lnTo>
                      <a:pt x="557" y="943"/>
                    </a:lnTo>
                    <a:lnTo>
                      <a:pt x="571" y="923"/>
                    </a:lnTo>
                    <a:lnTo>
                      <a:pt x="583" y="901"/>
                    </a:lnTo>
                    <a:lnTo>
                      <a:pt x="596" y="880"/>
                    </a:lnTo>
                    <a:lnTo>
                      <a:pt x="608" y="858"/>
                    </a:lnTo>
                    <a:lnTo>
                      <a:pt x="618" y="835"/>
                    </a:lnTo>
                    <a:lnTo>
                      <a:pt x="628" y="813"/>
                    </a:lnTo>
                    <a:lnTo>
                      <a:pt x="638" y="790"/>
                    </a:lnTo>
                    <a:lnTo>
                      <a:pt x="647" y="768"/>
                    </a:lnTo>
                    <a:lnTo>
                      <a:pt x="663" y="722"/>
                    </a:lnTo>
                    <a:lnTo>
                      <a:pt x="677" y="676"/>
                    </a:lnTo>
                    <a:lnTo>
                      <a:pt x="688" y="629"/>
                    </a:lnTo>
                    <a:lnTo>
                      <a:pt x="698" y="584"/>
                    </a:lnTo>
                    <a:lnTo>
                      <a:pt x="705" y="538"/>
                    </a:lnTo>
                    <a:lnTo>
                      <a:pt x="710" y="495"/>
                    </a:lnTo>
                    <a:lnTo>
                      <a:pt x="714" y="453"/>
                    </a:lnTo>
                    <a:lnTo>
                      <a:pt x="718" y="417"/>
                    </a:lnTo>
                    <a:lnTo>
                      <a:pt x="719" y="385"/>
                    </a:lnTo>
                    <a:lnTo>
                      <a:pt x="720" y="356"/>
                    </a:lnTo>
                    <a:lnTo>
                      <a:pt x="720" y="330"/>
                    </a:lnTo>
                    <a:lnTo>
                      <a:pt x="719" y="307"/>
                    </a:lnTo>
                    <a:lnTo>
                      <a:pt x="718" y="287"/>
                    </a:lnTo>
                    <a:lnTo>
                      <a:pt x="715" y="270"/>
                    </a:lnTo>
                    <a:lnTo>
                      <a:pt x="713" y="255"/>
                    </a:lnTo>
                    <a:lnTo>
                      <a:pt x="709" y="241"/>
                    </a:lnTo>
                    <a:lnTo>
                      <a:pt x="704" y="227"/>
                    </a:lnTo>
                    <a:lnTo>
                      <a:pt x="699" y="216"/>
                    </a:lnTo>
                    <a:lnTo>
                      <a:pt x="688" y="193"/>
                    </a:lnTo>
                    <a:lnTo>
                      <a:pt x="675" y="169"/>
                    </a:lnTo>
                    <a:lnTo>
                      <a:pt x="659" y="136"/>
                    </a:lnTo>
                    <a:lnTo>
                      <a:pt x="639" y="99"/>
                    </a:lnTo>
                    <a:lnTo>
                      <a:pt x="627" y="79"/>
                    </a:lnTo>
                    <a:lnTo>
                      <a:pt x="615" y="59"/>
                    </a:lnTo>
                    <a:lnTo>
                      <a:pt x="603" y="42"/>
                    </a:lnTo>
                    <a:lnTo>
                      <a:pt x="592" y="25"/>
                    </a:lnTo>
                    <a:lnTo>
                      <a:pt x="582" y="13"/>
                    </a:lnTo>
                    <a:lnTo>
                      <a:pt x="572" y="5"/>
                    </a:lnTo>
                    <a:lnTo>
                      <a:pt x="567" y="3"/>
                    </a:lnTo>
                    <a:lnTo>
                      <a:pt x="563" y="0"/>
                    </a:lnTo>
                    <a:lnTo>
                      <a:pt x="559" y="0"/>
                    </a:lnTo>
                    <a:lnTo>
                      <a:pt x="557" y="3"/>
                    </a:lnTo>
                    <a:lnTo>
                      <a:pt x="554" y="5"/>
                    </a:lnTo>
                    <a:lnTo>
                      <a:pt x="552" y="10"/>
                    </a:lnTo>
                    <a:lnTo>
                      <a:pt x="551" y="17"/>
                    </a:lnTo>
                    <a:lnTo>
                      <a:pt x="549" y="25"/>
                    </a:lnTo>
                    <a:lnTo>
                      <a:pt x="549" y="48"/>
                    </a:lnTo>
                    <a:lnTo>
                      <a:pt x="553" y="79"/>
                    </a:lnTo>
                    <a:close/>
                  </a:path>
                </a:pathLst>
              </a:custGeom>
              <a:noFill/>
              <a:ln w="3175">
                <a:solidFill>
                  <a:srgbClr val="1F1A17"/>
                </a:solidFill>
                <a:round/>
                <a:headEnd/>
                <a:tailEnd/>
              </a:ln>
            </p:spPr>
            <p:txBody>
              <a:bodyPr/>
              <a:lstStyle/>
              <a:p>
                <a:endParaRPr lang="en-US"/>
              </a:p>
            </p:txBody>
          </p:sp>
          <p:sp>
            <p:nvSpPr>
              <p:cNvPr id="1276" name="Freeform 226"/>
              <p:cNvSpPr>
                <a:spLocks/>
              </p:cNvSpPr>
              <p:nvPr/>
            </p:nvSpPr>
            <p:spPr bwMode="auto">
              <a:xfrm>
                <a:off x="2157" y="983"/>
                <a:ext cx="77" cy="157"/>
              </a:xfrm>
              <a:custGeom>
                <a:avLst/>
                <a:gdLst>
                  <a:gd name="T0" fmla="*/ 384 w 385"/>
                  <a:gd name="T1" fmla="*/ 146 h 785"/>
                  <a:gd name="T2" fmla="*/ 383 w 385"/>
                  <a:gd name="T3" fmla="*/ 253 h 785"/>
                  <a:gd name="T4" fmla="*/ 370 w 385"/>
                  <a:gd name="T5" fmla="*/ 374 h 785"/>
                  <a:gd name="T6" fmla="*/ 349 w 385"/>
                  <a:gd name="T7" fmla="*/ 478 h 785"/>
                  <a:gd name="T8" fmla="*/ 329 w 385"/>
                  <a:gd name="T9" fmla="*/ 538 h 785"/>
                  <a:gd name="T10" fmla="*/ 304 w 385"/>
                  <a:gd name="T11" fmla="*/ 595 h 785"/>
                  <a:gd name="T12" fmla="*/ 254 w 385"/>
                  <a:gd name="T13" fmla="*/ 674 h 785"/>
                  <a:gd name="T14" fmla="*/ 202 w 385"/>
                  <a:gd name="T15" fmla="*/ 737 h 785"/>
                  <a:gd name="T16" fmla="*/ 158 w 385"/>
                  <a:gd name="T17" fmla="*/ 772 h 785"/>
                  <a:gd name="T18" fmla="*/ 124 w 385"/>
                  <a:gd name="T19" fmla="*/ 785 h 785"/>
                  <a:gd name="T20" fmla="*/ 100 w 385"/>
                  <a:gd name="T21" fmla="*/ 782 h 785"/>
                  <a:gd name="T22" fmla="*/ 56 w 385"/>
                  <a:gd name="T23" fmla="*/ 762 h 785"/>
                  <a:gd name="T24" fmla="*/ 8 w 385"/>
                  <a:gd name="T25" fmla="*/ 737 h 785"/>
                  <a:gd name="T26" fmla="*/ 0 w 385"/>
                  <a:gd name="T27" fmla="*/ 709 h 785"/>
                  <a:gd name="T28" fmla="*/ 12 w 385"/>
                  <a:gd name="T29" fmla="*/ 661 h 785"/>
                  <a:gd name="T30" fmla="*/ 78 w 385"/>
                  <a:gd name="T31" fmla="*/ 525 h 785"/>
                  <a:gd name="T32" fmla="*/ 156 w 385"/>
                  <a:gd name="T33" fmla="*/ 374 h 785"/>
                  <a:gd name="T34" fmla="*/ 184 w 385"/>
                  <a:gd name="T35" fmla="*/ 307 h 785"/>
                  <a:gd name="T36" fmla="*/ 199 w 385"/>
                  <a:gd name="T37" fmla="*/ 259 h 785"/>
                  <a:gd name="T38" fmla="*/ 207 w 385"/>
                  <a:gd name="T39" fmla="*/ 253 h 785"/>
                  <a:gd name="T40" fmla="*/ 206 w 385"/>
                  <a:gd name="T41" fmla="*/ 282 h 785"/>
                  <a:gd name="T42" fmla="*/ 177 w 385"/>
                  <a:gd name="T43" fmla="*/ 407 h 785"/>
                  <a:gd name="T44" fmla="*/ 148 w 385"/>
                  <a:gd name="T45" fmla="*/ 505 h 785"/>
                  <a:gd name="T46" fmla="*/ 144 w 385"/>
                  <a:gd name="T47" fmla="*/ 550 h 785"/>
                  <a:gd name="T48" fmla="*/ 149 w 385"/>
                  <a:gd name="T49" fmla="*/ 563 h 785"/>
                  <a:gd name="T50" fmla="*/ 159 w 385"/>
                  <a:gd name="T51" fmla="*/ 565 h 785"/>
                  <a:gd name="T52" fmla="*/ 179 w 385"/>
                  <a:gd name="T53" fmla="*/ 548 h 785"/>
                  <a:gd name="T54" fmla="*/ 202 w 385"/>
                  <a:gd name="T55" fmla="*/ 510 h 785"/>
                  <a:gd name="T56" fmla="*/ 239 w 385"/>
                  <a:gd name="T57" fmla="*/ 422 h 785"/>
                  <a:gd name="T58" fmla="*/ 275 w 385"/>
                  <a:gd name="T59" fmla="*/ 318 h 785"/>
                  <a:gd name="T60" fmla="*/ 290 w 385"/>
                  <a:gd name="T61" fmla="*/ 251 h 785"/>
                  <a:gd name="T62" fmla="*/ 295 w 385"/>
                  <a:gd name="T63" fmla="*/ 205 h 785"/>
                  <a:gd name="T64" fmla="*/ 299 w 385"/>
                  <a:gd name="T65" fmla="*/ 196 h 785"/>
                  <a:gd name="T66" fmla="*/ 305 w 385"/>
                  <a:gd name="T67" fmla="*/ 212 h 785"/>
                  <a:gd name="T68" fmla="*/ 314 w 385"/>
                  <a:gd name="T69" fmla="*/ 248 h 785"/>
                  <a:gd name="T70" fmla="*/ 319 w 385"/>
                  <a:gd name="T71" fmla="*/ 258 h 785"/>
                  <a:gd name="T72" fmla="*/ 323 w 385"/>
                  <a:gd name="T73" fmla="*/ 251 h 785"/>
                  <a:gd name="T74" fmla="*/ 335 w 385"/>
                  <a:gd name="T75" fmla="*/ 187 h 785"/>
                  <a:gd name="T76" fmla="*/ 353 w 385"/>
                  <a:gd name="T77" fmla="*/ 128 h 785"/>
                  <a:gd name="T78" fmla="*/ 363 w 385"/>
                  <a:gd name="T79" fmla="*/ 95 h 785"/>
                  <a:gd name="T80" fmla="*/ 363 w 385"/>
                  <a:gd name="T81" fmla="*/ 41 h 785"/>
                  <a:gd name="T82" fmla="*/ 365 w 385"/>
                  <a:gd name="T83" fmla="*/ 2 h 785"/>
                  <a:gd name="T84" fmla="*/ 369 w 385"/>
                  <a:gd name="T85" fmla="*/ 1 h 7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5"/>
                  <a:gd name="T130" fmla="*/ 0 h 785"/>
                  <a:gd name="T131" fmla="*/ 385 w 385"/>
                  <a:gd name="T132" fmla="*/ 785 h 7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5" h="785">
                    <a:moveTo>
                      <a:pt x="378" y="44"/>
                    </a:moveTo>
                    <a:lnTo>
                      <a:pt x="382" y="87"/>
                    </a:lnTo>
                    <a:lnTo>
                      <a:pt x="384" y="146"/>
                    </a:lnTo>
                    <a:lnTo>
                      <a:pt x="385" y="180"/>
                    </a:lnTo>
                    <a:lnTo>
                      <a:pt x="384" y="216"/>
                    </a:lnTo>
                    <a:lnTo>
                      <a:pt x="383" y="253"/>
                    </a:lnTo>
                    <a:lnTo>
                      <a:pt x="380" y="293"/>
                    </a:lnTo>
                    <a:lnTo>
                      <a:pt x="377" y="333"/>
                    </a:lnTo>
                    <a:lnTo>
                      <a:pt x="370" y="374"/>
                    </a:lnTo>
                    <a:lnTo>
                      <a:pt x="364" y="417"/>
                    </a:lnTo>
                    <a:lnTo>
                      <a:pt x="354" y="458"/>
                    </a:lnTo>
                    <a:lnTo>
                      <a:pt x="349" y="478"/>
                    </a:lnTo>
                    <a:lnTo>
                      <a:pt x="343" y="498"/>
                    </a:lnTo>
                    <a:lnTo>
                      <a:pt x="337" y="518"/>
                    </a:lnTo>
                    <a:lnTo>
                      <a:pt x="329" y="538"/>
                    </a:lnTo>
                    <a:lnTo>
                      <a:pt x="322" y="558"/>
                    </a:lnTo>
                    <a:lnTo>
                      <a:pt x="313" y="576"/>
                    </a:lnTo>
                    <a:lnTo>
                      <a:pt x="304" y="595"/>
                    </a:lnTo>
                    <a:lnTo>
                      <a:pt x="294" y="613"/>
                    </a:lnTo>
                    <a:lnTo>
                      <a:pt x="273" y="645"/>
                    </a:lnTo>
                    <a:lnTo>
                      <a:pt x="254" y="674"/>
                    </a:lnTo>
                    <a:lnTo>
                      <a:pt x="236" y="699"/>
                    </a:lnTo>
                    <a:lnTo>
                      <a:pt x="218" y="720"/>
                    </a:lnTo>
                    <a:lnTo>
                      <a:pt x="202" y="737"/>
                    </a:lnTo>
                    <a:lnTo>
                      <a:pt x="186" y="751"/>
                    </a:lnTo>
                    <a:lnTo>
                      <a:pt x="172" y="764"/>
                    </a:lnTo>
                    <a:lnTo>
                      <a:pt x="158" y="772"/>
                    </a:lnTo>
                    <a:lnTo>
                      <a:pt x="147" y="779"/>
                    </a:lnTo>
                    <a:lnTo>
                      <a:pt x="136" y="782"/>
                    </a:lnTo>
                    <a:lnTo>
                      <a:pt x="124" y="785"/>
                    </a:lnTo>
                    <a:lnTo>
                      <a:pt x="116" y="785"/>
                    </a:lnTo>
                    <a:lnTo>
                      <a:pt x="107" y="784"/>
                    </a:lnTo>
                    <a:lnTo>
                      <a:pt x="100" y="782"/>
                    </a:lnTo>
                    <a:lnTo>
                      <a:pt x="92" y="779"/>
                    </a:lnTo>
                    <a:lnTo>
                      <a:pt x="87" y="775"/>
                    </a:lnTo>
                    <a:lnTo>
                      <a:pt x="56" y="762"/>
                    </a:lnTo>
                    <a:lnTo>
                      <a:pt x="22" y="749"/>
                    </a:lnTo>
                    <a:lnTo>
                      <a:pt x="15" y="744"/>
                    </a:lnTo>
                    <a:lnTo>
                      <a:pt x="8" y="737"/>
                    </a:lnTo>
                    <a:lnTo>
                      <a:pt x="3" y="729"/>
                    </a:lnTo>
                    <a:lnTo>
                      <a:pt x="1" y="720"/>
                    </a:lnTo>
                    <a:lnTo>
                      <a:pt x="0" y="709"/>
                    </a:lnTo>
                    <a:lnTo>
                      <a:pt x="1" y="695"/>
                    </a:lnTo>
                    <a:lnTo>
                      <a:pt x="6" y="680"/>
                    </a:lnTo>
                    <a:lnTo>
                      <a:pt x="12" y="661"/>
                    </a:lnTo>
                    <a:lnTo>
                      <a:pt x="30" y="620"/>
                    </a:lnTo>
                    <a:lnTo>
                      <a:pt x="52" y="574"/>
                    </a:lnTo>
                    <a:lnTo>
                      <a:pt x="78" y="525"/>
                    </a:lnTo>
                    <a:lnTo>
                      <a:pt x="105" y="474"/>
                    </a:lnTo>
                    <a:lnTo>
                      <a:pt x="131" y="423"/>
                    </a:lnTo>
                    <a:lnTo>
                      <a:pt x="156" y="374"/>
                    </a:lnTo>
                    <a:lnTo>
                      <a:pt x="166" y="351"/>
                    </a:lnTo>
                    <a:lnTo>
                      <a:pt x="176" y="328"/>
                    </a:lnTo>
                    <a:lnTo>
                      <a:pt x="184" y="307"/>
                    </a:lnTo>
                    <a:lnTo>
                      <a:pt x="191" y="287"/>
                    </a:lnTo>
                    <a:lnTo>
                      <a:pt x="196" y="271"/>
                    </a:lnTo>
                    <a:lnTo>
                      <a:pt x="199" y="259"/>
                    </a:lnTo>
                    <a:lnTo>
                      <a:pt x="203" y="253"/>
                    </a:lnTo>
                    <a:lnTo>
                      <a:pt x="206" y="252"/>
                    </a:lnTo>
                    <a:lnTo>
                      <a:pt x="207" y="253"/>
                    </a:lnTo>
                    <a:lnTo>
                      <a:pt x="207" y="259"/>
                    </a:lnTo>
                    <a:lnTo>
                      <a:pt x="207" y="269"/>
                    </a:lnTo>
                    <a:lnTo>
                      <a:pt x="206" y="282"/>
                    </a:lnTo>
                    <a:lnTo>
                      <a:pt x="199" y="316"/>
                    </a:lnTo>
                    <a:lnTo>
                      <a:pt x="191" y="358"/>
                    </a:lnTo>
                    <a:lnTo>
                      <a:pt x="177" y="407"/>
                    </a:lnTo>
                    <a:lnTo>
                      <a:pt x="161" y="459"/>
                    </a:lnTo>
                    <a:lnTo>
                      <a:pt x="153" y="484"/>
                    </a:lnTo>
                    <a:lnTo>
                      <a:pt x="148" y="505"/>
                    </a:lnTo>
                    <a:lnTo>
                      <a:pt x="146" y="524"/>
                    </a:lnTo>
                    <a:lnTo>
                      <a:pt x="144" y="538"/>
                    </a:lnTo>
                    <a:lnTo>
                      <a:pt x="144" y="550"/>
                    </a:lnTo>
                    <a:lnTo>
                      <a:pt x="146" y="558"/>
                    </a:lnTo>
                    <a:lnTo>
                      <a:pt x="148" y="561"/>
                    </a:lnTo>
                    <a:lnTo>
                      <a:pt x="149" y="563"/>
                    </a:lnTo>
                    <a:lnTo>
                      <a:pt x="152" y="565"/>
                    </a:lnTo>
                    <a:lnTo>
                      <a:pt x="153" y="565"/>
                    </a:lnTo>
                    <a:lnTo>
                      <a:pt x="159" y="565"/>
                    </a:lnTo>
                    <a:lnTo>
                      <a:pt x="166" y="561"/>
                    </a:lnTo>
                    <a:lnTo>
                      <a:pt x="172" y="557"/>
                    </a:lnTo>
                    <a:lnTo>
                      <a:pt x="179" y="548"/>
                    </a:lnTo>
                    <a:lnTo>
                      <a:pt x="187" y="538"/>
                    </a:lnTo>
                    <a:lnTo>
                      <a:pt x="194" y="525"/>
                    </a:lnTo>
                    <a:lnTo>
                      <a:pt x="202" y="510"/>
                    </a:lnTo>
                    <a:lnTo>
                      <a:pt x="211" y="494"/>
                    </a:lnTo>
                    <a:lnTo>
                      <a:pt x="224" y="457"/>
                    </a:lnTo>
                    <a:lnTo>
                      <a:pt x="239" y="422"/>
                    </a:lnTo>
                    <a:lnTo>
                      <a:pt x="253" y="387"/>
                    </a:lnTo>
                    <a:lnTo>
                      <a:pt x="265" y="352"/>
                    </a:lnTo>
                    <a:lnTo>
                      <a:pt x="275" y="318"/>
                    </a:lnTo>
                    <a:lnTo>
                      <a:pt x="284" y="284"/>
                    </a:lnTo>
                    <a:lnTo>
                      <a:pt x="288" y="267"/>
                    </a:lnTo>
                    <a:lnTo>
                      <a:pt x="290" y="251"/>
                    </a:lnTo>
                    <a:lnTo>
                      <a:pt x="293" y="233"/>
                    </a:lnTo>
                    <a:lnTo>
                      <a:pt x="294" y="217"/>
                    </a:lnTo>
                    <a:lnTo>
                      <a:pt x="295" y="205"/>
                    </a:lnTo>
                    <a:lnTo>
                      <a:pt x="298" y="198"/>
                    </a:lnTo>
                    <a:lnTo>
                      <a:pt x="299" y="197"/>
                    </a:lnTo>
                    <a:lnTo>
                      <a:pt x="299" y="196"/>
                    </a:lnTo>
                    <a:lnTo>
                      <a:pt x="300" y="197"/>
                    </a:lnTo>
                    <a:lnTo>
                      <a:pt x="302" y="198"/>
                    </a:lnTo>
                    <a:lnTo>
                      <a:pt x="305" y="212"/>
                    </a:lnTo>
                    <a:lnTo>
                      <a:pt x="309" y="231"/>
                    </a:lnTo>
                    <a:lnTo>
                      <a:pt x="312" y="241"/>
                    </a:lnTo>
                    <a:lnTo>
                      <a:pt x="314" y="248"/>
                    </a:lnTo>
                    <a:lnTo>
                      <a:pt x="315" y="254"/>
                    </a:lnTo>
                    <a:lnTo>
                      <a:pt x="318" y="257"/>
                    </a:lnTo>
                    <a:lnTo>
                      <a:pt x="319" y="258"/>
                    </a:lnTo>
                    <a:lnTo>
                      <a:pt x="320" y="257"/>
                    </a:lnTo>
                    <a:lnTo>
                      <a:pt x="322" y="254"/>
                    </a:lnTo>
                    <a:lnTo>
                      <a:pt x="323" y="251"/>
                    </a:lnTo>
                    <a:lnTo>
                      <a:pt x="325" y="239"/>
                    </a:lnTo>
                    <a:lnTo>
                      <a:pt x="329" y="222"/>
                    </a:lnTo>
                    <a:lnTo>
                      <a:pt x="335" y="187"/>
                    </a:lnTo>
                    <a:lnTo>
                      <a:pt x="343" y="161"/>
                    </a:lnTo>
                    <a:lnTo>
                      <a:pt x="348" y="142"/>
                    </a:lnTo>
                    <a:lnTo>
                      <a:pt x="353" y="128"/>
                    </a:lnTo>
                    <a:lnTo>
                      <a:pt x="358" y="117"/>
                    </a:lnTo>
                    <a:lnTo>
                      <a:pt x="360" y="107"/>
                    </a:lnTo>
                    <a:lnTo>
                      <a:pt x="363" y="95"/>
                    </a:lnTo>
                    <a:lnTo>
                      <a:pt x="363" y="78"/>
                    </a:lnTo>
                    <a:lnTo>
                      <a:pt x="363" y="61"/>
                    </a:lnTo>
                    <a:lnTo>
                      <a:pt x="363" y="41"/>
                    </a:lnTo>
                    <a:lnTo>
                      <a:pt x="364" y="22"/>
                    </a:lnTo>
                    <a:lnTo>
                      <a:pt x="365" y="7"/>
                    </a:lnTo>
                    <a:lnTo>
                      <a:pt x="365" y="2"/>
                    </a:lnTo>
                    <a:lnTo>
                      <a:pt x="367" y="0"/>
                    </a:lnTo>
                    <a:lnTo>
                      <a:pt x="368" y="0"/>
                    </a:lnTo>
                    <a:lnTo>
                      <a:pt x="369" y="1"/>
                    </a:lnTo>
                    <a:lnTo>
                      <a:pt x="373" y="15"/>
                    </a:lnTo>
                    <a:lnTo>
                      <a:pt x="378" y="44"/>
                    </a:lnTo>
                    <a:close/>
                  </a:path>
                </a:pathLst>
              </a:custGeom>
              <a:solidFill>
                <a:srgbClr val="951F56"/>
              </a:solidFill>
              <a:ln w="9525">
                <a:noFill/>
                <a:round/>
                <a:headEnd/>
                <a:tailEnd/>
              </a:ln>
            </p:spPr>
            <p:txBody>
              <a:bodyPr/>
              <a:lstStyle/>
              <a:p>
                <a:endParaRPr lang="en-US"/>
              </a:p>
            </p:txBody>
          </p:sp>
          <p:sp>
            <p:nvSpPr>
              <p:cNvPr id="1277" name="Freeform 227"/>
              <p:cNvSpPr>
                <a:spLocks/>
              </p:cNvSpPr>
              <p:nvPr/>
            </p:nvSpPr>
            <p:spPr bwMode="auto">
              <a:xfrm>
                <a:off x="2185" y="1004"/>
                <a:ext cx="89" cy="195"/>
              </a:xfrm>
              <a:custGeom>
                <a:avLst/>
                <a:gdLst>
                  <a:gd name="T0" fmla="*/ 153 w 444"/>
                  <a:gd name="T1" fmla="*/ 899 h 973"/>
                  <a:gd name="T2" fmla="*/ 218 w 444"/>
                  <a:gd name="T3" fmla="*/ 864 h 973"/>
                  <a:gd name="T4" fmla="*/ 277 w 444"/>
                  <a:gd name="T5" fmla="*/ 823 h 973"/>
                  <a:gd name="T6" fmla="*/ 317 w 444"/>
                  <a:gd name="T7" fmla="*/ 788 h 973"/>
                  <a:gd name="T8" fmla="*/ 340 w 444"/>
                  <a:gd name="T9" fmla="*/ 763 h 973"/>
                  <a:gd name="T10" fmla="*/ 363 w 444"/>
                  <a:gd name="T11" fmla="*/ 736 h 973"/>
                  <a:gd name="T12" fmla="*/ 382 w 444"/>
                  <a:gd name="T13" fmla="*/ 707 h 973"/>
                  <a:gd name="T14" fmla="*/ 399 w 444"/>
                  <a:gd name="T15" fmla="*/ 676 h 973"/>
                  <a:gd name="T16" fmla="*/ 414 w 444"/>
                  <a:gd name="T17" fmla="*/ 643 h 973"/>
                  <a:gd name="T18" fmla="*/ 425 w 444"/>
                  <a:gd name="T19" fmla="*/ 608 h 973"/>
                  <a:gd name="T20" fmla="*/ 435 w 444"/>
                  <a:gd name="T21" fmla="*/ 572 h 973"/>
                  <a:gd name="T22" fmla="*/ 441 w 444"/>
                  <a:gd name="T23" fmla="*/ 532 h 973"/>
                  <a:gd name="T24" fmla="*/ 444 w 444"/>
                  <a:gd name="T25" fmla="*/ 491 h 973"/>
                  <a:gd name="T26" fmla="*/ 444 w 444"/>
                  <a:gd name="T27" fmla="*/ 427 h 973"/>
                  <a:gd name="T28" fmla="*/ 439 w 444"/>
                  <a:gd name="T29" fmla="*/ 352 h 973"/>
                  <a:gd name="T30" fmla="*/ 429 w 444"/>
                  <a:gd name="T31" fmla="*/ 286 h 973"/>
                  <a:gd name="T32" fmla="*/ 415 w 444"/>
                  <a:gd name="T33" fmla="*/ 229 h 973"/>
                  <a:gd name="T34" fmla="*/ 395 w 444"/>
                  <a:gd name="T35" fmla="*/ 179 h 973"/>
                  <a:gd name="T36" fmla="*/ 369 w 444"/>
                  <a:gd name="T37" fmla="*/ 134 h 973"/>
                  <a:gd name="T38" fmla="*/ 339 w 444"/>
                  <a:gd name="T39" fmla="*/ 94 h 973"/>
                  <a:gd name="T40" fmla="*/ 302 w 444"/>
                  <a:gd name="T41" fmla="*/ 58 h 973"/>
                  <a:gd name="T42" fmla="*/ 262 w 444"/>
                  <a:gd name="T43" fmla="*/ 24 h 973"/>
                  <a:gd name="T44" fmla="*/ 236 w 444"/>
                  <a:gd name="T45" fmla="*/ 8 h 973"/>
                  <a:gd name="T46" fmla="*/ 221 w 444"/>
                  <a:gd name="T47" fmla="*/ 2 h 973"/>
                  <a:gd name="T48" fmla="*/ 207 w 444"/>
                  <a:gd name="T49" fmla="*/ 0 h 973"/>
                  <a:gd name="T50" fmla="*/ 196 w 444"/>
                  <a:gd name="T51" fmla="*/ 3 h 973"/>
                  <a:gd name="T52" fmla="*/ 186 w 444"/>
                  <a:gd name="T53" fmla="*/ 8 h 973"/>
                  <a:gd name="T54" fmla="*/ 177 w 444"/>
                  <a:gd name="T55" fmla="*/ 18 h 973"/>
                  <a:gd name="T56" fmla="*/ 167 w 444"/>
                  <a:gd name="T57" fmla="*/ 37 h 973"/>
                  <a:gd name="T58" fmla="*/ 157 w 444"/>
                  <a:gd name="T59" fmla="*/ 73 h 973"/>
                  <a:gd name="T60" fmla="*/ 147 w 444"/>
                  <a:gd name="T61" fmla="*/ 145 h 973"/>
                  <a:gd name="T62" fmla="*/ 139 w 444"/>
                  <a:gd name="T63" fmla="*/ 273 h 973"/>
                  <a:gd name="T64" fmla="*/ 126 w 444"/>
                  <a:gd name="T65" fmla="*/ 447 h 973"/>
                  <a:gd name="T66" fmla="*/ 109 w 444"/>
                  <a:gd name="T67" fmla="*/ 592 h 973"/>
                  <a:gd name="T68" fmla="*/ 93 w 444"/>
                  <a:gd name="T69" fmla="*/ 687 h 973"/>
                  <a:gd name="T70" fmla="*/ 72 w 444"/>
                  <a:gd name="T71" fmla="*/ 776 h 973"/>
                  <a:gd name="T72" fmla="*/ 52 w 444"/>
                  <a:gd name="T73" fmla="*/ 834 h 973"/>
                  <a:gd name="T74" fmla="*/ 37 w 444"/>
                  <a:gd name="T75" fmla="*/ 869 h 973"/>
                  <a:gd name="T76" fmla="*/ 16 w 444"/>
                  <a:gd name="T77" fmla="*/ 913 h 973"/>
                  <a:gd name="T78" fmla="*/ 3 w 444"/>
                  <a:gd name="T79" fmla="*/ 944 h 973"/>
                  <a:gd name="T80" fmla="*/ 0 w 444"/>
                  <a:gd name="T81" fmla="*/ 958 h 973"/>
                  <a:gd name="T82" fmla="*/ 0 w 444"/>
                  <a:gd name="T83" fmla="*/ 966 h 973"/>
                  <a:gd name="T84" fmla="*/ 3 w 444"/>
                  <a:gd name="T85" fmla="*/ 971 h 973"/>
                  <a:gd name="T86" fmla="*/ 15 w 444"/>
                  <a:gd name="T87" fmla="*/ 971 h 973"/>
                  <a:gd name="T88" fmla="*/ 47 w 444"/>
                  <a:gd name="T89" fmla="*/ 956 h 973"/>
                  <a:gd name="T90" fmla="*/ 86 w 444"/>
                  <a:gd name="T91" fmla="*/ 932 h 973"/>
                  <a:gd name="T92" fmla="*/ 109 w 444"/>
                  <a:gd name="T93" fmla="*/ 919 h 9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4"/>
                  <a:gd name="T142" fmla="*/ 0 h 973"/>
                  <a:gd name="T143" fmla="*/ 444 w 444"/>
                  <a:gd name="T144" fmla="*/ 973 h 9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4" h="973">
                    <a:moveTo>
                      <a:pt x="118" y="914"/>
                    </a:moveTo>
                    <a:lnTo>
                      <a:pt x="153" y="899"/>
                    </a:lnTo>
                    <a:lnTo>
                      <a:pt x="187" y="883"/>
                    </a:lnTo>
                    <a:lnTo>
                      <a:pt x="218" y="864"/>
                    </a:lnTo>
                    <a:lnTo>
                      <a:pt x="248" y="844"/>
                    </a:lnTo>
                    <a:lnTo>
                      <a:pt x="277" y="823"/>
                    </a:lnTo>
                    <a:lnTo>
                      <a:pt x="304" y="800"/>
                    </a:lnTo>
                    <a:lnTo>
                      <a:pt x="317" y="788"/>
                    </a:lnTo>
                    <a:lnTo>
                      <a:pt x="329" y="776"/>
                    </a:lnTo>
                    <a:lnTo>
                      <a:pt x="340" y="763"/>
                    </a:lnTo>
                    <a:lnTo>
                      <a:pt x="352" y="749"/>
                    </a:lnTo>
                    <a:lnTo>
                      <a:pt x="363" y="736"/>
                    </a:lnTo>
                    <a:lnTo>
                      <a:pt x="373" y="722"/>
                    </a:lnTo>
                    <a:lnTo>
                      <a:pt x="382" y="707"/>
                    </a:lnTo>
                    <a:lnTo>
                      <a:pt x="390" y="692"/>
                    </a:lnTo>
                    <a:lnTo>
                      <a:pt x="399" y="676"/>
                    </a:lnTo>
                    <a:lnTo>
                      <a:pt x="406" y="659"/>
                    </a:lnTo>
                    <a:lnTo>
                      <a:pt x="414" y="643"/>
                    </a:lnTo>
                    <a:lnTo>
                      <a:pt x="420" y="626"/>
                    </a:lnTo>
                    <a:lnTo>
                      <a:pt x="425" y="608"/>
                    </a:lnTo>
                    <a:lnTo>
                      <a:pt x="430" y="591"/>
                    </a:lnTo>
                    <a:lnTo>
                      <a:pt x="435" y="572"/>
                    </a:lnTo>
                    <a:lnTo>
                      <a:pt x="438" y="552"/>
                    </a:lnTo>
                    <a:lnTo>
                      <a:pt x="441" y="532"/>
                    </a:lnTo>
                    <a:lnTo>
                      <a:pt x="443" y="512"/>
                    </a:lnTo>
                    <a:lnTo>
                      <a:pt x="444" y="491"/>
                    </a:lnTo>
                    <a:lnTo>
                      <a:pt x="444" y="470"/>
                    </a:lnTo>
                    <a:lnTo>
                      <a:pt x="444" y="427"/>
                    </a:lnTo>
                    <a:lnTo>
                      <a:pt x="443" y="389"/>
                    </a:lnTo>
                    <a:lnTo>
                      <a:pt x="439" y="352"/>
                    </a:lnTo>
                    <a:lnTo>
                      <a:pt x="435" y="317"/>
                    </a:lnTo>
                    <a:lnTo>
                      <a:pt x="429" y="286"/>
                    </a:lnTo>
                    <a:lnTo>
                      <a:pt x="423" y="256"/>
                    </a:lnTo>
                    <a:lnTo>
                      <a:pt x="415" y="229"/>
                    </a:lnTo>
                    <a:lnTo>
                      <a:pt x="405" y="203"/>
                    </a:lnTo>
                    <a:lnTo>
                      <a:pt x="395" y="179"/>
                    </a:lnTo>
                    <a:lnTo>
                      <a:pt x="383" y="156"/>
                    </a:lnTo>
                    <a:lnTo>
                      <a:pt x="369" y="134"/>
                    </a:lnTo>
                    <a:lnTo>
                      <a:pt x="355" y="114"/>
                    </a:lnTo>
                    <a:lnTo>
                      <a:pt x="339" y="94"/>
                    </a:lnTo>
                    <a:lnTo>
                      <a:pt x="322" y="75"/>
                    </a:lnTo>
                    <a:lnTo>
                      <a:pt x="302" y="58"/>
                    </a:lnTo>
                    <a:lnTo>
                      <a:pt x="282" y="40"/>
                    </a:lnTo>
                    <a:lnTo>
                      <a:pt x="262" y="24"/>
                    </a:lnTo>
                    <a:lnTo>
                      <a:pt x="243" y="12"/>
                    </a:lnTo>
                    <a:lnTo>
                      <a:pt x="236" y="8"/>
                    </a:lnTo>
                    <a:lnTo>
                      <a:pt x="227" y="4"/>
                    </a:lnTo>
                    <a:lnTo>
                      <a:pt x="221" y="2"/>
                    </a:lnTo>
                    <a:lnTo>
                      <a:pt x="213" y="0"/>
                    </a:lnTo>
                    <a:lnTo>
                      <a:pt x="207" y="0"/>
                    </a:lnTo>
                    <a:lnTo>
                      <a:pt x="201" y="2"/>
                    </a:lnTo>
                    <a:lnTo>
                      <a:pt x="196" y="3"/>
                    </a:lnTo>
                    <a:lnTo>
                      <a:pt x="191" y="5"/>
                    </a:lnTo>
                    <a:lnTo>
                      <a:pt x="186" y="8"/>
                    </a:lnTo>
                    <a:lnTo>
                      <a:pt x="181" y="13"/>
                    </a:lnTo>
                    <a:lnTo>
                      <a:pt x="177" y="18"/>
                    </a:lnTo>
                    <a:lnTo>
                      <a:pt x="173" y="23"/>
                    </a:lnTo>
                    <a:lnTo>
                      <a:pt x="167" y="37"/>
                    </a:lnTo>
                    <a:lnTo>
                      <a:pt x="161" y="54"/>
                    </a:lnTo>
                    <a:lnTo>
                      <a:pt x="157" y="73"/>
                    </a:lnTo>
                    <a:lnTo>
                      <a:pt x="153" y="95"/>
                    </a:lnTo>
                    <a:lnTo>
                      <a:pt x="147" y="145"/>
                    </a:lnTo>
                    <a:lnTo>
                      <a:pt x="143" y="203"/>
                    </a:lnTo>
                    <a:lnTo>
                      <a:pt x="139" y="273"/>
                    </a:lnTo>
                    <a:lnTo>
                      <a:pt x="133" y="355"/>
                    </a:lnTo>
                    <a:lnTo>
                      <a:pt x="126" y="447"/>
                    </a:lnTo>
                    <a:lnTo>
                      <a:pt x="116" y="545"/>
                    </a:lnTo>
                    <a:lnTo>
                      <a:pt x="109" y="592"/>
                    </a:lnTo>
                    <a:lnTo>
                      <a:pt x="102" y="641"/>
                    </a:lnTo>
                    <a:lnTo>
                      <a:pt x="93" y="687"/>
                    </a:lnTo>
                    <a:lnTo>
                      <a:pt x="83" y="733"/>
                    </a:lnTo>
                    <a:lnTo>
                      <a:pt x="72" y="776"/>
                    </a:lnTo>
                    <a:lnTo>
                      <a:pt x="60" y="815"/>
                    </a:lnTo>
                    <a:lnTo>
                      <a:pt x="52" y="834"/>
                    </a:lnTo>
                    <a:lnTo>
                      <a:pt x="46" y="852"/>
                    </a:lnTo>
                    <a:lnTo>
                      <a:pt x="37" y="869"/>
                    </a:lnTo>
                    <a:lnTo>
                      <a:pt x="30" y="885"/>
                    </a:lnTo>
                    <a:lnTo>
                      <a:pt x="16" y="913"/>
                    </a:lnTo>
                    <a:lnTo>
                      <a:pt x="6" y="935"/>
                    </a:lnTo>
                    <a:lnTo>
                      <a:pt x="3" y="944"/>
                    </a:lnTo>
                    <a:lnTo>
                      <a:pt x="1" y="952"/>
                    </a:lnTo>
                    <a:lnTo>
                      <a:pt x="0" y="958"/>
                    </a:lnTo>
                    <a:lnTo>
                      <a:pt x="0" y="963"/>
                    </a:lnTo>
                    <a:lnTo>
                      <a:pt x="0" y="966"/>
                    </a:lnTo>
                    <a:lnTo>
                      <a:pt x="2" y="969"/>
                    </a:lnTo>
                    <a:lnTo>
                      <a:pt x="3" y="971"/>
                    </a:lnTo>
                    <a:lnTo>
                      <a:pt x="7" y="973"/>
                    </a:lnTo>
                    <a:lnTo>
                      <a:pt x="15" y="971"/>
                    </a:lnTo>
                    <a:lnTo>
                      <a:pt x="23" y="969"/>
                    </a:lnTo>
                    <a:lnTo>
                      <a:pt x="47" y="956"/>
                    </a:lnTo>
                    <a:lnTo>
                      <a:pt x="73" y="940"/>
                    </a:lnTo>
                    <a:lnTo>
                      <a:pt x="86" y="932"/>
                    </a:lnTo>
                    <a:lnTo>
                      <a:pt x="98" y="924"/>
                    </a:lnTo>
                    <a:lnTo>
                      <a:pt x="109" y="919"/>
                    </a:lnTo>
                    <a:lnTo>
                      <a:pt x="118" y="914"/>
                    </a:lnTo>
                    <a:close/>
                  </a:path>
                </a:pathLst>
              </a:custGeom>
              <a:solidFill>
                <a:srgbClr val="B32165"/>
              </a:solidFill>
              <a:ln w="9525">
                <a:noFill/>
                <a:round/>
                <a:headEnd/>
                <a:tailEnd/>
              </a:ln>
            </p:spPr>
            <p:txBody>
              <a:bodyPr/>
              <a:lstStyle/>
              <a:p>
                <a:endParaRPr lang="en-US"/>
              </a:p>
            </p:txBody>
          </p:sp>
          <p:sp>
            <p:nvSpPr>
              <p:cNvPr id="1278" name="Freeform 228"/>
              <p:cNvSpPr>
                <a:spLocks/>
              </p:cNvSpPr>
              <p:nvPr/>
            </p:nvSpPr>
            <p:spPr bwMode="auto">
              <a:xfrm>
                <a:off x="2185" y="1004"/>
                <a:ext cx="89" cy="195"/>
              </a:xfrm>
              <a:custGeom>
                <a:avLst/>
                <a:gdLst>
                  <a:gd name="T0" fmla="*/ 153 w 444"/>
                  <a:gd name="T1" fmla="*/ 899 h 973"/>
                  <a:gd name="T2" fmla="*/ 218 w 444"/>
                  <a:gd name="T3" fmla="*/ 864 h 973"/>
                  <a:gd name="T4" fmla="*/ 277 w 444"/>
                  <a:gd name="T5" fmla="*/ 823 h 973"/>
                  <a:gd name="T6" fmla="*/ 317 w 444"/>
                  <a:gd name="T7" fmla="*/ 788 h 973"/>
                  <a:gd name="T8" fmla="*/ 340 w 444"/>
                  <a:gd name="T9" fmla="*/ 763 h 973"/>
                  <a:gd name="T10" fmla="*/ 363 w 444"/>
                  <a:gd name="T11" fmla="*/ 736 h 973"/>
                  <a:gd name="T12" fmla="*/ 382 w 444"/>
                  <a:gd name="T13" fmla="*/ 707 h 973"/>
                  <a:gd name="T14" fmla="*/ 399 w 444"/>
                  <a:gd name="T15" fmla="*/ 676 h 973"/>
                  <a:gd name="T16" fmla="*/ 414 w 444"/>
                  <a:gd name="T17" fmla="*/ 643 h 973"/>
                  <a:gd name="T18" fmla="*/ 425 w 444"/>
                  <a:gd name="T19" fmla="*/ 608 h 973"/>
                  <a:gd name="T20" fmla="*/ 435 w 444"/>
                  <a:gd name="T21" fmla="*/ 572 h 973"/>
                  <a:gd name="T22" fmla="*/ 441 w 444"/>
                  <a:gd name="T23" fmla="*/ 532 h 973"/>
                  <a:gd name="T24" fmla="*/ 444 w 444"/>
                  <a:gd name="T25" fmla="*/ 491 h 973"/>
                  <a:gd name="T26" fmla="*/ 444 w 444"/>
                  <a:gd name="T27" fmla="*/ 427 h 973"/>
                  <a:gd name="T28" fmla="*/ 439 w 444"/>
                  <a:gd name="T29" fmla="*/ 352 h 973"/>
                  <a:gd name="T30" fmla="*/ 429 w 444"/>
                  <a:gd name="T31" fmla="*/ 286 h 973"/>
                  <a:gd name="T32" fmla="*/ 415 w 444"/>
                  <a:gd name="T33" fmla="*/ 229 h 973"/>
                  <a:gd name="T34" fmla="*/ 395 w 444"/>
                  <a:gd name="T35" fmla="*/ 179 h 973"/>
                  <a:gd name="T36" fmla="*/ 369 w 444"/>
                  <a:gd name="T37" fmla="*/ 134 h 973"/>
                  <a:gd name="T38" fmla="*/ 339 w 444"/>
                  <a:gd name="T39" fmla="*/ 94 h 973"/>
                  <a:gd name="T40" fmla="*/ 302 w 444"/>
                  <a:gd name="T41" fmla="*/ 58 h 973"/>
                  <a:gd name="T42" fmla="*/ 262 w 444"/>
                  <a:gd name="T43" fmla="*/ 24 h 973"/>
                  <a:gd name="T44" fmla="*/ 236 w 444"/>
                  <a:gd name="T45" fmla="*/ 8 h 973"/>
                  <a:gd name="T46" fmla="*/ 221 w 444"/>
                  <a:gd name="T47" fmla="*/ 2 h 973"/>
                  <a:gd name="T48" fmla="*/ 207 w 444"/>
                  <a:gd name="T49" fmla="*/ 0 h 973"/>
                  <a:gd name="T50" fmla="*/ 196 w 444"/>
                  <a:gd name="T51" fmla="*/ 3 h 973"/>
                  <a:gd name="T52" fmla="*/ 186 w 444"/>
                  <a:gd name="T53" fmla="*/ 8 h 973"/>
                  <a:gd name="T54" fmla="*/ 177 w 444"/>
                  <a:gd name="T55" fmla="*/ 18 h 973"/>
                  <a:gd name="T56" fmla="*/ 167 w 444"/>
                  <a:gd name="T57" fmla="*/ 37 h 973"/>
                  <a:gd name="T58" fmla="*/ 157 w 444"/>
                  <a:gd name="T59" fmla="*/ 73 h 973"/>
                  <a:gd name="T60" fmla="*/ 147 w 444"/>
                  <a:gd name="T61" fmla="*/ 145 h 973"/>
                  <a:gd name="T62" fmla="*/ 139 w 444"/>
                  <a:gd name="T63" fmla="*/ 273 h 973"/>
                  <a:gd name="T64" fmla="*/ 126 w 444"/>
                  <a:gd name="T65" fmla="*/ 447 h 973"/>
                  <a:gd name="T66" fmla="*/ 109 w 444"/>
                  <a:gd name="T67" fmla="*/ 592 h 973"/>
                  <a:gd name="T68" fmla="*/ 93 w 444"/>
                  <a:gd name="T69" fmla="*/ 687 h 973"/>
                  <a:gd name="T70" fmla="*/ 72 w 444"/>
                  <a:gd name="T71" fmla="*/ 776 h 973"/>
                  <a:gd name="T72" fmla="*/ 52 w 444"/>
                  <a:gd name="T73" fmla="*/ 834 h 973"/>
                  <a:gd name="T74" fmla="*/ 37 w 444"/>
                  <a:gd name="T75" fmla="*/ 869 h 973"/>
                  <a:gd name="T76" fmla="*/ 16 w 444"/>
                  <a:gd name="T77" fmla="*/ 913 h 973"/>
                  <a:gd name="T78" fmla="*/ 3 w 444"/>
                  <a:gd name="T79" fmla="*/ 944 h 973"/>
                  <a:gd name="T80" fmla="*/ 0 w 444"/>
                  <a:gd name="T81" fmla="*/ 958 h 973"/>
                  <a:gd name="T82" fmla="*/ 0 w 444"/>
                  <a:gd name="T83" fmla="*/ 966 h 973"/>
                  <a:gd name="T84" fmla="*/ 3 w 444"/>
                  <a:gd name="T85" fmla="*/ 971 h 973"/>
                  <a:gd name="T86" fmla="*/ 15 w 444"/>
                  <a:gd name="T87" fmla="*/ 971 h 973"/>
                  <a:gd name="T88" fmla="*/ 47 w 444"/>
                  <a:gd name="T89" fmla="*/ 956 h 973"/>
                  <a:gd name="T90" fmla="*/ 86 w 444"/>
                  <a:gd name="T91" fmla="*/ 932 h 973"/>
                  <a:gd name="T92" fmla="*/ 109 w 444"/>
                  <a:gd name="T93" fmla="*/ 919 h 9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4"/>
                  <a:gd name="T142" fmla="*/ 0 h 973"/>
                  <a:gd name="T143" fmla="*/ 444 w 444"/>
                  <a:gd name="T144" fmla="*/ 973 h 9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4" h="973">
                    <a:moveTo>
                      <a:pt x="118" y="914"/>
                    </a:moveTo>
                    <a:lnTo>
                      <a:pt x="153" y="899"/>
                    </a:lnTo>
                    <a:lnTo>
                      <a:pt x="187" y="883"/>
                    </a:lnTo>
                    <a:lnTo>
                      <a:pt x="218" y="864"/>
                    </a:lnTo>
                    <a:lnTo>
                      <a:pt x="248" y="844"/>
                    </a:lnTo>
                    <a:lnTo>
                      <a:pt x="277" y="823"/>
                    </a:lnTo>
                    <a:lnTo>
                      <a:pt x="304" y="800"/>
                    </a:lnTo>
                    <a:lnTo>
                      <a:pt x="317" y="788"/>
                    </a:lnTo>
                    <a:lnTo>
                      <a:pt x="329" y="776"/>
                    </a:lnTo>
                    <a:lnTo>
                      <a:pt x="340" y="763"/>
                    </a:lnTo>
                    <a:lnTo>
                      <a:pt x="352" y="749"/>
                    </a:lnTo>
                    <a:lnTo>
                      <a:pt x="363" y="736"/>
                    </a:lnTo>
                    <a:lnTo>
                      <a:pt x="373" y="722"/>
                    </a:lnTo>
                    <a:lnTo>
                      <a:pt x="382" y="707"/>
                    </a:lnTo>
                    <a:lnTo>
                      <a:pt x="390" y="692"/>
                    </a:lnTo>
                    <a:lnTo>
                      <a:pt x="399" y="676"/>
                    </a:lnTo>
                    <a:lnTo>
                      <a:pt x="406" y="659"/>
                    </a:lnTo>
                    <a:lnTo>
                      <a:pt x="414" y="643"/>
                    </a:lnTo>
                    <a:lnTo>
                      <a:pt x="420" y="626"/>
                    </a:lnTo>
                    <a:lnTo>
                      <a:pt x="425" y="608"/>
                    </a:lnTo>
                    <a:lnTo>
                      <a:pt x="430" y="591"/>
                    </a:lnTo>
                    <a:lnTo>
                      <a:pt x="435" y="572"/>
                    </a:lnTo>
                    <a:lnTo>
                      <a:pt x="438" y="552"/>
                    </a:lnTo>
                    <a:lnTo>
                      <a:pt x="441" y="532"/>
                    </a:lnTo>
                    <a:lnTo>
                      <a:pt x="443" y="512"/>
                    </a:lnTo>
                    <a:lnTo>
                      <a:pt x="444" y="491"/>
                    </a:lnTo>
                    <a:lnTo>
                      <a:pt x="444" y="470"/>
                    </a:lnTo>
                    <a:lnTo>
                      <a:pt x="444" y="427"/>
                    </a:lnTo>
                    <a:lnTo>
                      <a:pt x="443" y="389"/>
                    </a:lnTo>
                    <a:lnTo>
                      <a:pt x="439" y="352"/>
                    </a:lnTo>
                    <a:lnTo>
                      <a:pt x="435" y="317"/>
                    </a:lnTo>
                    <a:lnTo>
                      <a:pt x="429" y="286"/>
                    </a:lnTo>
                    <a:lnTo>
                      <a:pt x="423" y="256"/>
                    </a:lnTo>
                    <a:lnTo>
                      <a:pt x="415" y="229"/>
                    </a:lnTo>
                    <a:lnTo>
                      <a:pt x="405" y="203"/>
                    </a:lnTo>
                    <a:lnTo>
                      <a:pt x="395" y="179"/>
                    </a:lnTo>
                    <a:lnTo>
                      <a:pt x="383" y="156"/>
                    </a:lnTo>
                    <a:lnTo>
                      <a:pt x="369" y="134"/>
                    </a:lnTo>
                    <a:lnTo>
                      <a:pt x="355" y="114"/>
                    </a:lnTo>
                    <a:lnTo>
                      <a:pt x="339" y="94"/>
                    </a:lnTo>
                    <a:lnTo>
                      <a:pt x="322" y="75"/>
                    </a:lnTo>
                    <a:lnTo>
                      <a:pt x="302" y="58"/>
                    </a:lnTo>
                    <a:lnTo>
                      <a:pt x="282" y="40"/>
                    </a:lnTo>
                    <a:lnTo>
                      <a:pt x="262" y="24"/>
                    </a:lnTo>
                    <a:lnTo>
                      <a:pt x="243" y="12"/>
                    </a:lnTo>
                    <a:lnTo>
                      <a:pt x="236" y="8"/>
                    </a:lnTo>
                    <a:lnTo>
                      <a:pt x="227" y="4"/>
                    </a:lnTo>
                    <a:lnTo>
                      <a:pt x="221" y="2"/>
                    </a:lnTo>
                    <a:lnTo>
                      <a:pt x="213" y="0"/>
                    </a:lnTo>
                    <a:lnTo>
                      <a:pt x="207" y="0"/>
                    </a:lnTo>
                    <a:lnTo>
                      <a:pt x="201" y="2"/>
                    </a:lnTo>
                    <a:lnTo>
                      <a:pt x="196" y="3"/>
                    </a:lnTo>
                    <a:lnTo>
                      <a:pt x="191" y="5"/>
                    </a:lnTo>
                    <a:lnTo>
                      <a:pt x="186" y="8"/>
                    </a:lnTo>
                    <a:lnTo>
                      <a:pt x="181" y="13"/>
                    </a:lnTo>
                    <a:lnTo>
                      <a:pt x="177" y="18"/>
                    </a:lnTo>
                    <a:lnTo>
                      <a:pt x="173" y="23"/>
                    </a:lnTo>
                    <a:lnTo>
                      <a:pt x="167" y="37"/>
                    </a:lnTo>
                    <a:lnTo>
                      <a:pt x="161" y="54"/>
                    </a:lnTo>
                    <a:lnTo>
                      <a:pt x="157" y="73"/>
                    </a:lnTo>
                    <a:lnTo>
                      <a:pt x="153" y="95"/>
                    </a:lnTo>
                    <a:lnTo>
                      <a:pt x="147" y="145"/>
                    </a:lnTo>
                    <a:lnTo>
                      <a:pt x="143" y="203"/>
                    </a:lnTo>
                    <a:lnTo>
                      <a:pt x="139" y="273"/>
                    </a:lnTo>
                    <a:lnTo>
                      <a:pt x="133" y="355"/>
                    </a:lnTo>
                    <a:lnTo>
                      <a:pt x="126" y="447"/>
                    </a:lnTo>
                    <a:lnTo>
                      <a:pt x="116" y="545"/>
                    </a:lnTo>
                    <a:lnTo>
                      <a:pt x="109" y="592"/>
                    </a:lnTo>
                    <a:lnTo>
                      <a:pt x="102" y="641"/>
                    </a:lnTo>
                    <a:lnTo>
                      <a:pt x="93" y="687"/>
                    </a:lnTo>
                    <a:lnTo>
                      <a:pt x="83" y="733"/>
                    </a:lnTo>
                    <a:lnTo>
                      <a:pt x="72" y="776"/>
                    </a:lnTo>
                    <a:lnTo>
                      <a:pt x="60" y="815"/>
                    </a:lnTo>
                    <a:lnTo>
                      <a:pt x="52" y="834"/>
                    </a:lnTo>
                    <a:lnTo>
                      <a:pt x="46" y="852"/>
                    </a:lnTo>
                    <a:lnTo>
                      <a:pt x="37" y="869"/>
                    </a:lnTo>
                    <a:lnTo>
                      <a:pt x="30" y="885"/>
                    </a:lnTo>
                    <a:lnTo>
                      <a:pt x="16" y="913"/>
                    </a:lnTo>
                    <a:lnTo>
                      <a:pt x="6" y="935"/>
                    </a:lnTo>
                    <a:lnTo>
                      <a:pt x="3" y="944"/>
                    </a:lnTo>
                    <a:lnTo>
                      <a:pt x="1" y="952"/>
                    </a:lnTo>
                    <a:lnTo>
                      <a:pt x="0" y="958"/>
                    </a:lnTo>
                    <a:lnTo>
                      <a:pt x="0" y="963"/>
                    </a:lnTo>
                    <a:lnTo>
                      <a:pt x="0" y="966"/>
                    </a:lnTo>
                    <a:lnTo>
                      <a:pt x="2" y="969"/>
                    </a:lnTo>
                    <a:lnTo>
                      <a:pt x="3" y="971"/>
                    </a:lnTo>
                    <a:lnTo>
                      <a:pt x="7" y="973"/>
                    </a:lnTo>
                    <a:lnTo>
                      <a:pt x="15" y="971"/>
                    </a:lnTo>
                    <a:lnTo>
                      <a:pt x="23" y="969"/>
                    </a:lnTo>
                    <a:lnTo>
                      <a:pt x="47" y="956"/>
                    </a:lnTo>
                    <a:lnTo>
                      <a:pt x="73" y="940"/>
                    </a:lnTo>
                    <a:lnTo>
                      <a:pt x="86" y="932"/>
                    </a:lnTo>
                    <a:lnTo>
                      <a:pt x="98" y="924"/>
                    </a:lnTo>
                    <a:lnTo>
                      <a:pt x="109" y="919"/>
                    </a:lnTo>
                    <a:lnTo>
                      <a:pt x="118" y="914"/>
                    </a:lnTo>
                    <a:close/>
                  </a:path>
                </a:pathLst>
              </a:custGeom>
              <a:noFill/>
              <a:ln w="3175">
                <a:solidFill>
                  <a:srgbClr val="1F1A17"/>
                </a:solidFill>
                <a:round/>
                <a:headEnd/>
                <a:tailEnd/>
              </a:ln>
            </p:spPr>
            <p:txBody>
              <a:bodyPr/>
              <a:lstStyle/>
              <a:p>
                <a:endParaRPr lang="en-US"/>
              </a:p>
            </p:txBody>
          </p:sp>
          <p:sp>
            <p:nvSpPr>
              <p:cNvPr id="1279" name="Freeform 229"/>
              <p:cNvSpPr>
                <a:spLocks/>
              </p:cNvSpPr>
              <p:nvPr/>
            </p:nvSpPr>
            <p:spPr bwMode="auto">
              <a:xfrm>
                <a:off x="1740" y="979"/>
                <a:ext cx="190" cy="190"/>
              </a:xfrm>
              <a:custGeom>
                <a:avLst/>
                <a:gdLst>
                  <a:gd name="T0" fmla="*/ 933 w 947"/>
                  <a:gd name="T1" fmla="*/ 544 h 954"/>
                  <a:gd name="T2" fmla="*/ 903 w 947"/>
                  <a:gd name="T3" fmla="*/ 480 h 954"/>
                  <a:gd name="T4" fmla="*/ 868 w 947"/>
                  <a:gd name="T5" fmla="*/ 418 h 954"/>
                  <a:gd name="T6" fmla="*/ 827 w 947"/>
                  <a:gd name="T7" fmla="*/ 355 h 954"/>
                  <a:gd name="T8" fmla="*/ 782 w 947"/>
                  <a:gd name="T9" fmla="*/ 295 h 954"/>
                  <a:gd name="T10" fmla="*/ 732 w 947"/>
                  <a:gd name="T11" fmla="*/ 239 h 954"/>
                  <a:gd name="T12" fmla="*/ 678 w 947"/>
                  <a:gd name="T13" fmla="*/ 188 h 954"/>
                  <a:gd name="T14" fmla="*/ 621 w 947"/>
                  <a:gd name="T15" fmla="*/ 144 h 954"/>
                  <a:gd name="T16" fmla="*/ 552 w 947"/>
                  <a:gd name="T17" fmla="*/ 101 h 954"/>
                  <a:gd name="T18" fmla="*/ 486 w 947"/>
                  <a:gd name="T19" fmla="*/ 67 h 954"/>
                  <a:gd name="T20" fmla="*/ 430 w 947"/>
                  <a:gd name="T21" fmla="*/ 48 h 954"/>
                  <a:gd name="T22" fmla="*/ 381 w 947"/>
                  <a:gd name="T23" fmla="*/ 38 h 954"/>
                  <a:gd name="T24" fmla="*/ 320 w 947"/>
                  <a:gd name="T25" fmla="*/ 35 h 954"/>
                  <a:gd name="T26" fmla="*/ 262 w 947"/>
                  <a:gd name="T27" fmla="*/ 30 h 954"/>
                  <a:gd name="T28" fmla="*/ 222 w 947"/>
                  <a:gd name="T29" fmla="*/ 20 h 954"/>
                  <a:gd name="T30" fmla="*/ 189 w 947"/>
                  <a:gd name="T31" fmla="*/ 6 h 954"/>
                  <a:gd name="T32" fmla="*/ 167 w 947"/>
                  <a:gd name="T33" fmla="*/ 1 h 954"/>
                  <a:gd name="T34" fmla="*/ 147 w 947"/>
                  <a:gd name="T35" fmla="*/ 0 h 954"/>
                  <a:gd name="T36" fmla="*/ 128 w 947"/>
                  <a:gd name="T37" fmla="*/ 2 h 954"/>
                  <a:gd name="T38" fmla="*/ 112 w 947"/>
                  <a:gd name="T39" fmla="*/ 8 h 954"/>
                  <a:gd name="T40" fmla="*/ 96 w 947"/>
                  <a:gd name="T41" fmla="*/ 18 h 954"/>
                  <a:gd name="T42" fmla="*/ 82 w 947"/>
                  <a:gd name="T43" fmla="*/ 31 h 954"/>
                  <a:gd name="T44" fmla="*/ 68 w 947"/>
                  <a:gd name="T45" fmla="*/ 47 h 954"/>
                  <a:gd name="T46" fmla="*/ 51 w 947"/>
                  <a:gd name="T47" fmla="*/ 76 h 954"/>
                  <a:gd name="T48" fmla="*/ 32 w 947"/>
                  <a:gd name="T49" fmla="*/ 123 h 954"/>
                  <a:gd name="T50" fmla="*/ 17 w 947"/>
                  <a:gd name="T51" fmla="*/ 177 h 954"/>
                  <a:gd name="T52" fmla="*/ 7 w 947"/>
                  <a:gd name="T53" fmla="*/ 237 h 954"/>
                  <a:gd name="T54" fmla="*/ 1 w 947"/>
                  <a:gd name="T55" fmla="*/ 284 h 954"/>
                  <a:gd name="T56" fmla="*/ 1 w 947"/>
                  <a:gd name="T57" fmla="*/ 320 h 954"/>
                  <a:gd name="T58" fmla="*/ 5 w 947"/>
                  <a:gd name="T59" fmla="*/ 360 h 954"/>
                  <a:gd name="T60" fmla="*/ 12 w 947"/>
                  <a:gd name="T61" fmla="*/ 403 h 954"/>
                  <a:gd name="T62" fmla="*/ 23 w 947"/>
                  <a:gd name="T63" fmla="*/ 446 h 954"/>
                  <a:gd name="T64" fmla="*/ 40 w 947"/>
                  <a:gd name="T65" fmla="*/ 493 h 954"/>
                  <a:gd name="T66" fmla="*/ 58 w 947"/>
                  <a:gd name="T67" fmla="*/ 540 h 954"/>
                  <a:gd name="T68" fmla="*/ 81 w 947"/>
                  <a:gd name="T69" fmla="*/ 586 h 954"/>
                  <a:gd name="T70" fmla="*/ 107 w 947"/>
                  <a:gd name="T71" fmla="*/ 634 h 954"/>
                  <a:gd name="T72" fmla="*/ 137 w 947"/>
                  <a:gd name="T73" fmla="*/ 679 h 954"/>
                  <a:gd name="T74" fmla="*/ 171 w 947"/>
                  <a:gd name="T75" fmla="*/ 724 h 954"/>
                  <a:gd name="T76" fmla="*/ 207 w 947"/>
                  <a:gd name="T77" fmla="*/ 766 h 954"/>
                  <a:gd name="T78" fmla="*/ 247 w 947"/>
                  <a:gd name="T79" fmla="*/ 806 h 954"/>
                  <a:gd name="T80" fmla="*/ 289 w 947"/>
                  <a:gd name="T81" fmla="*/ 842 h 954"/>
                  <a:gd name="T82" fmla="*/ 334 w 947"/>
                  <a:gd name="T83" fmla="*/ 875 h 954"/>
                  <a:gd name="T84" fmla="*/ 383 w 947"/>
                  <a:gd name="T85" fmla="*/ 903 h 954"/>
                  <a:gd name="T86" fmla="*/ 444 w 947"/>
                  <a:gd name="T87" fmla="*/ 931 h 954"/>
                  <a:gd name="T88" fmla="*/ 512 w 947"/>
                  <a:gd name="T89" fmla="*/ 949 h 954"/>
                  <a:gd name="T90" fmla="*/ 575 w 947"/>
                  <a:gd name="T91" fmla="*/ 954 h 954"/>
                  <a:gd name="T92" fmla="*/ 632 w 947"/>
                  <a:gd name="T93" fmla="*/ 947 h 954"/>
                  <a:gd name="T94" fmla="*/ 683 w 947"/>
                  <a:gd name="T95" fmla="*/ 929 h 954"/>
                  <a:gd name="T96" fmla="*/ 731 w 947"/>
                  <a:gd name="T97" fmla="*/ 903 h 954"/>
                  <a:gd name="T98" fmla="*/ 772 w 947"/>
                  <a:gd name="T99" fmla="*/ 871 h 954"/>
                  <a:gd name="T100" fmla="*/ 808 w 947"/>
                  <a:gd name="T101" fmla="*/ 833 h 954"/>
                  <a:gd name="T102" fmla="*/ 841 w 947"/>
                  <a:gd name="T103" fmla="*/ 792 h 954"/>
                  <a:gd name="T104" fmla="*/ 868 w 947"/>
                  <a:gd name="T105" fmla="*/ 751 h 954"/>
                  <a:gd name="T106" fmla="*/ 901 w 947"/>
                  <a:gd name="T107" fmla="*/ 690 h 954"/>
                  <a:gd name="T108" fmla="*/ 939 w 947"/>
                  <a:gd name="T109" fmla="*/ 596 h 9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7"/>
                  <a:gd name="T166" fmla="*/ 0 h 954"/>
                  <a:gd name="T167" fmla="*/ 947 w 947"/>
                  <a:gd name="T168" fmla="*/ 954 h 9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7" h="954">
                    <a:moveTo>
                      <a:pt x="947" y="574"/>
                    </a:moveTo>
                    <a:lnTo>
                      <a:pt x="933" y="544"/>
                    </a:lnTo>
                    <a:lnTo>
                      <a:pt x="919" y="513"/>
                    </a:lnTo>
                    <a:lnTo>
                      <a:pt x="903" y="480"/>
                    </a:lnTo>
                    <a:lnTo>
                      <a:pt x="887" y="449"/>
                    </a:lnTo>
                    <a:lnTo>
                      <a:pt x="868" y="418"/>
                    </a:lnTo>
                    <a:lnTo>
                      <a:pt x="848" y="387"/>
                    </a:lnTo>
                    <a:lnTo>
                      <a:pt x="827" y="355"/>
                    </a:lnTo>
                    <a:lnTo>
                      <a:pt x="806" y="325"/>
                    </a:lnTo>
                    <a:lnTo>
                      <a:pt x="782" y="295"/>
                    </a:lnTo>
                    <a:lnTo>
                      <a:pt x="758" y="267"/>
                    </a:lnTo>
                    <a:lnTo>
                      <a:pt x="732" y="239"/>
                    </a:lnTo>
                    <a:lnTo>
                      <a:pt x="706" y="213"/>
                    </a:lnTo>
                    <a:lnTo>
                      <a:pt x="678" y="188"/>
                    </a:lnTo>
                    <a:lnTo>
                      <a:pt x="650" y="166"/>
                    </a:lnTo>
                    <a:lnTo>
                      <a:pt x="621" y="144"/>
                    </a:lnTo>
                    <a:lnTo>
                      <a:pt x="590" y="124"/>
                    </a:lnTo>
                    <a:lnTo>
                      <a:pt x="552" y="101"/>
                    </a:lnTo>
                    <a:lnTo>
                      <a:pt x="517" y="82"/>
                    </a:lnTo>
                    <a:lnTo>
                      <a:pt x="486" y="67"/>
                    </a:lnTo>
                    <a:lnTo>
                      <a:pt x="456" y="56"/>
                    </a:lnTo>
                    <a:lnTo>
                      <a:pt x="430" y="48"/>
                    </a:lnTo>
                    <a:lnTo>
                      <a:pt x="405" y="42"/>
                    </a:lnTo>
                    <a:lnTo>
                      <a:pt x="381" y="38"/>
                    </a:lnTo>
                    <a:lnTo>
                      <a:pt x="360" y="36"/>
                    </a:lnTo>
                    <a:lnTo>
                      <a:pt x="320" y="35"/>
                    </a:lnTo>
                    <a:lnTo>
                      <a:pt x="282" y="32"/>
                    </a:lnTo>
                    <a:lnTo>
                      <a:pt x="262" y="30"/>
                    </a:lnTo>
                    <a:lnTo>
                      <a:pt x="242" y="26"/>
                    </a:lnTo>
                    <a:lnTo>
                      <a:pt x="222" y="20"/>
                    </a:lnTo>
                    <a:lnTo>
                      <a:pt x="200" y="11"/>
                    </a:lnTo>
                    <a:lnTo>
                      <a:pt x="189" y="6"/>
                    </a:lnTo>
                    <a:lnTo>
                      <a:pt x="178" y="3"/>
                    </a:lnTo>
                    <a:lnTo>
                      <a:pt x="167" y="1"/>
                    </a:lnTo>
                    <a:lnTo>
                      <a:pt x="157" y="0"/>
                    </a:lnTo>
                    <a:lnTo>
                      <a:pt x="147" y="0"/>
                    </a:lnTo>
                    <a:lnTo>
                      <a:pt x="138" y="0"/>
                    </a:lnTo>
                    <a:lnTo>
                      <a:pt x="128" y="2"/>
                    </a:lnTo>
                    <a:lnTo>
                      <a:pt x="119" y="5"/>
                    </a:lnTo>
                    <a:lnTo>
                      <a:pt x="112" y="8"/>
                    </a:lnTo>
                    <a:lnTo>
                      <a:pt x="103" y="12"/>
                    </a:lnTo>
                    <a:lnTo>
                      <a:pt x="96" y="18"/>
                    </a:lnTo>
                    <a:lnTo>
                      <a:pt x="88" y="23"/>
                    </a:lnTo>
                    <a:lnTo>
                      <a:pt x="82" y="31"/>
                    </a:lnTo>
                    <a:lnTo>
                      <a:pt x="74" y="38"/>
                    </a:lnTo>
                    <a:lnTo>
                      <a:pt x="68" y="47"/>
                    </a:lnTo>
                    <a:lnTo>
                      <a:pt x="62" y="56"/>
                    </a:lnTo>
                    <a:lnTo>
                      <a:pt x="51" y="76"/>
                    </a:lnTo>
                    <a:lnTo>
                      <a:pt x="41" y="98"/>
                    </a:lnTo>
                    <a:lnTo>
                      <a:pt x="32" y="123"/>
                    </a:lnTo>
                    <a:lnTo>
                      <a:pt x="25" y="149"/>
                    </a:lnTo>
                    <a:lnTo>
                      <a:pt x="17" y="177"/>
                    </a:lnTo>
                    <a:lnTo>
                      <a:pt x="12" y="207"/>
                    </a:lnTo>
                    <a:lnTo>
                      <a:pt x="7" y="237"/>
                    </a:lnTo>
                    <a:lnTo>
                      <a:pt x="2" y="268"/>
                    </a:lnTo>
                    <a:lnTo>
                      <a:pt x="1" y="284"/>
                    </a:lnTo>
                    <a:lnTo>
                      <a:pt x="0" y="302"/>
                    </a:lnTo>
                    <a:lnTo>
                      <a:pt x="1" y="320"/>
                    </a:lnTo>
                    <a:lnTo>
                      <a:pt x="2" y="340"/>
                    </a:lnTo>
                    <a:lnTo>
                      <a:pt x="5" y="360"/>
                    </a:lnTo>
                    <a:lnTo>
                      <a:pt x="7" y="382"/>
                    </a:lnTo>
                    <a:lnTo>
                      <a:pt x="12" y="403"/>
                    </a:lnTo>
                    <a:lnTo>
                      <a:pt x="17" y="424"/>
                    </a:lnTo>
                    <a:lnTo>
                      <a:pt x="23" y="446"/>
                    </a:lnTo>
                    <a:lnTo>
                      <a:pt x="31" y="470"/>
                    </a:lnTo>
                    <a:lnTo>
                      <a:pt x="40" y="493"/>
                    </a:lnTo>
                    <a:lnTo>
                      <a:pt x="48" y="516"/>
                    </a:lnTo>
                    <a:lnTo>
                      <a:pt x="58" y="540"/>
                    </a:lnTo>
                    <a:lnTo>
                      <a:pt x="69" y="563"/>
                    </a:lnTo>
                    <a:lnTo>
                      <a:pt x="81" y="586"/>
                    </a:lnTo>
                    <a:lnTo>
                      <a:pt x="94" y="610"/>
                    </a:lnTo>
                    <a:lnTo>
                      <a:pt x="107" y="634"/>
                    </a:lnTo>
                    <a:lnTo>
                      <a:pt x="122" y="656"/>
                    </a:lnTo>
                    <a:lnTo>
                      <a:pt x="137" y="679"/>
                    </a:lnTo>
                    <a:lnTo>
                      <a:pt x="153" y="701"/>
                    </a:lnTo>
                    <a:lnTo>
                      <a:pt x="171" y="724"/>
                    </a:lnTo>
                    <a:lnTo>
                      <a:pt x="188" y="745"/>
                    </a:lnTo>
                    <a:lnTo>
                      <a:pt x="207" y="766"/>
                    </a:lnTo>
                    <a:lnTo>
                      <a:pt x="227" y="786"/>
                    </a:lnTo>
                    <a:lnTo>
                      <a:pt x="247" y="806"/>
                    </a:lnTo>
                    <a:lnTo>
                      <a:pt x="267" y="825"/>
                    </a:lnTo>
                    <a:lnTo>
                      <a:pt x="289" y="842"/>
                    </a:lnTo>
                    <a:lnTo>
                      <a:pt x="312" y="860"/>
                    </a:lnTo>
                    <a:lnTo>
                      <a:pt x="334" y="875"/>
                    </a:lnTo>
                    <a:lnTo>
                      <a:pt x="358" y="890"/>
                    </a:lnTo>
                    <a:lnTo>
                      <a:pt x="383" y="903"/>
                    </a:lnTo>
                    <a:lnTo>
                      <a:pt x="408" y="916"/>
                    </a:lnTo>
                    <a:lnTo>
                      <a:pt x="444" y="931"/>
                    </a:lnTo>
                    <a:lnTo>
                      <a:pt x="479" y="942"/>
                    </a:lnTo>
                    <a:lnTo>
                      <a:pt x="512" y="949"/>
                    </a:lnTo>
                    <a:lnTo>
                      <a:pt x="544" y="953"/>
                    </a:lnTo>
                    <a:lnTo>
                      <a:pt x="575" y="954"/>
                    </a:lnTo>
                    <a:lnTo>
                      <a:pt x="604" y="952"/>
                    </a:lnTo>
                    <a:lnTo>
                      <a:pt x="632" y="947"/>
                    </a:lnTo>
                    <a:lnTo>
                      <a:pt x="658" y="939"/>
                    </a:lnTo>
                    <a:lnTo>
                      <a:pt x="683" y="929"/>
                    </a:lnTo>
                    <a:lnTo>
                      <a:pt x="707" y="917"/>
                    </a:lnTo>
                    <a:lnTo>
                      <a:pt x="731" y="903"/>
                    </a:lnTo>
                    <a:lnTo>
                      <a:pt x="752" y="887"/>
                    </a:lnTo>
                    <a:lnTo>
                      <a:pt x="772" y="871"/>
                    </a:lnTo>
                    <a:lnTo>
                      <a:pt x="791" y="852"/>
                    </a:lnTo>
                    <a:lnTo>
                      <a:pt x="808" y="833"/>
                    </a:lnTo>
                    <a:lnTo>
                      <a:pt x="826" y="813"/>
                    </a:lnTo>
                    <a:lnTo>
                      <a:pt x="841" y="792"/>
                    </a:lnTo>
                    <a:lnTo>
                      <a:pt x="854" y="772"/>
                    </a:lnTo>
                    <a:lnTo>
                      <a:pt x="868" y="751"/>
                    </a:lnTo>
                    <a:lnTo>
                      <a:pt x="881" y="730"/>
                    </a:lnTo>
                    <a:lnTo>
                      <a:pt x="901" y="690"/>
                    </a:lnTo>
                    <a:lnTo>
                      <a:pt x="918" y="654"/>
                    </a:lnTo>
                    <a:lnTo>
                      <a:pt x="939" y="596"/>
                    </a:lnTo>
                    <a:lnTo>
                      <a:pt x="947" y="574"/>
                    </a:lnTo>
                    <a:close/>
                  </a:path>
                </a:pathLst>
              </a:custGeom>
              <a:solidFill>
                <a:srgbClr val="B32165"/>
              </a:solidFill>
              <a:ln w="9525">
                <a:noFill/>
                <a:round/>
                <a:headEnd/>
                <a:tailEnd/>
              </a:ln>
            </p:spPr>
            <p:txBody>
              <a:bodyPr/>
              <a:lstStyle/>
              <a:p>
                <a:endParaRPr lang="en-US"/>
              </a:p>
            </p:txBody>
          </p:sp>
          <p:sp>
            <p:nvSpPr>
              <p:cNvPr id="1280" name="Freeform 230"/>
              <p:cNvSpPr>
                <a:spLocks/>
              </p:cNvSpPr>
              <p:nvPr/>
            </p:nvSpPr>
            <p:spPr bwMode="auto">
              <a:xfrm>
                <a:off x="1740" y="979"/>
                <a:ext cx="190" cy="190"/>
              </a:xfrm>
              <a:custGeom>
                <a:avLst/>
                <a:gdLst>
                  <a:gd name="T0" fmla="*/ 933 w 947"/>
                  <a:gd name="T1" fmla="*/ 544 h 954"/>
                  <a:gd name="T2" fmla="*/ 903 w 947"/>
                  <a:gd name="T3" fmla="*/ 480 h 954"/>
                  <a:gd name="T4" fmla="*/ 868 w 947"/>
                  <a:gd name="T5" fmla="*/ 418 h 954"/>
                  <a:gd name="T6" fmla="*/ 827 w 947"/>
                  <a:gd name="T7" fmla="*/ 355 h 954"/>
                  <a:gd name="T8" fmla="*/ 782 w 947"/>
                  <a:gd name="T9" fmla="*/ 295 h 954"/>
                  <a:gd name="T10" fmla="*/ 732 w 947"/>
                  <a:gd name="T11" fmla="*/ 239 h 954"/>
                  <a:gd name="T12" fmla="*/ 678 w 947"/>
                  <a:gd name="T13" fmla="*/ 188 h 954"/>
                  <a:gd name="T14" fmla="*/ 621 w 947"/>
                  <a:gd name="T15" fmla="*/ 144 h 954"/>
                  <a:gd name="T16" fmla="*/ 552 w 947"/>
                  <a:gd name="T17" fmla="*/ 101 h 954"/>
                  <a:gd name="T18" fmla="*/ 486 w 947"/>
                  <a:gd name="T19" fmla="*/ 67 h 954"/>
                  <a:gd name="T20" fmla="*/ 430 w 947"/>
                  <a:gd name="T21" fmla="*/ 48 h 954"/>
                  <a:gd name="T22" fmla="*/ 381 w 947"/>
                  <a:gd name="T23" fmla="*/ 38 h 954"/>
                  <a:gd name="T24" fmla="*/ 320 w 947"/>
                  <a:gd name="T25" fmla="*/ 35 h 954"/>
                  <a:gd name="T26" fmla="*/ 262 w 947"/>
                  <a:gd name="T27" fmla="*/ 30 h 954"/>
                  <a:gd name="T28" fmla="*/ 222 w 947"/>
                  <a:gd name="T29" fmla="*/ 20 h 954"/>
                  <a:gd name="T30" fmla="*/ 189 w 947"/>
                  <a:gd name="T31" fmla="*/ 6 h 954"/>
                  <a:gd name="T32" fmla="*/ 167 w 947"/>
                  <a:gd name="T33" fmla="*/ 1 h 954"/>
                  <a:gd name="T34" fmla="*/ 147 w 947"/>
                  <a:gd name="T35" fmla="*/ 0 h 954"/>
                  <a:gd name="T36" fmla="*/ 128 w 947"/>
                  <a:gd name="T37" fmla="*/ 2 h 954"/>
                  <a:gd name="T38" fmla="*/ 112 w 947"/>
                  <a:gd name="T39" fmla="*/ 8 h 954"/>
                  <a:gd name="T40" fmla="*/ 96 w 947"/>
                  <a:gd name="T41" fmla="*/ 18 h 954"/>
                  <a:gd name="T42" fmla="*/ 82 w 947"/>
                  <a:gd name="T43" fmla="*/ 31 h 954"/>
                  <a:gd name="T44" fmla="*/ 68 w 947"/>
                  <a:gd name="T45" fmla="*/ 47 h 954"/>
                  <a:gd name="T46" fmla="*/ 51 w 947"/>
                  <a:gd name="T47" fmla="*/ 76 h 954"/>
                  <a:gd name="T48" fmla="*/ 32 w 947"/>
                  <a:gd name="T49" fmla="*/ 123 h 954"/>
                  <a:gd name="T50" fmla="*/ 17 w 947"/>
                  <a:gd name="T51" fmla="*/ 177 h 954"/>
                  <a:gd name="T52" fmla="*/ 7 w 947"/>
                  <a:gd name="T53" fmla="*/ 237 h 954"/>
                  <a:gd name="T54" fmla="*/ 1 w 947"/>
                  <a:gd name="T55" fmla="*/ 284 h 954"/>
                  <a:gd name="T56" fmla="*/ 1 w 947"/>
                  <a:gd name="T57" fmla="*/ 320 h 954"/>
                  <a:gd name="T58" fmla="*/ 5 w 947"/>
                  <a:gd name="T59" fmla="*/ 360 h 954"/>
                  <a:gd name="T60" fmla="*/ 12 w 947"/>
                  <a:gd name="T61" fmla="*/ 403 h 954"/>
                  <a:gd name="T62" fmla="*/ 23 w 947"/>
                  <a:gd name="T63" fmla="*/ 446 h 954"/>
                  <a:gd name="T64" fmla="*/ 40 w 947"/>
                  <a:gd name="T65" fmla="*/ 493 h 954"/>
                  <a:gd name="T66" fmla="*/ 58 w 947"/>
                  <a:gd name="T67" fmla="*/ 540 h 954"/>
                  <a:gd name="T68" fmla="*/ 81 w 947"/>
                  <a:gd name="T69" fmla="*/ 586 h 954"/>
                  <a:gd name="T70" fmla="*/ 107 w 947"/>
                  <a:gd name="T71" fmla="*/ 634 h 954"/>
                  <a:gd name="T72" fmla="*/ 137 w 947"/>
                  <a:gd name="T73" fmla="*/ 679 h 954"/>
                  <a:gd name="T74" fmla="*/ 171 w 947"/>
                  <a:gd name="T75" fmla="*/ 724 h 954"/>
                  <a:gd name="T76" fmla="*/ 207 w 947"/>
                  <a:gd name="T77" fmla="*/ 766 h 954"/>
                  <a:gd name="T78" fmla="*/ 247 w 947"/>
                  <a:gd name="T79" fmla="*/ 806 h 954"/>
                  <a:gd name="T80" fmla="*/ 289 w 947"/>
                  <a:gd name="T81" fmla="*/ 842 h 954"/>
                  <a:gd name="T82" fmla="*/ 334 w 947"/>
                  <a:gd name="T83" fmla="*/ 875 h 954"/>
                  <a:gd name="T84" fmla="*/ 383 w 947"/>
                  <a:gd name="T85" fmla="*/ 903 h 954"/>
                  <a:gd name="T86" fmla="*/ 444 w 947"/>
                  <a:gd name="T87" fmla="*/ 931 h 954"/>
                  <a:gd name="T88" fmla="*/ 512 w 947"/>
                  <a:gd name="T89" fmla="*/ 949 h 954"/>
                  <a:gd name="T90" fmla="*/ 575 w 947"/>
                  <a:gd name="T91" fmla="*/ 954 h 954"/>
                  <a:gd name="T92" fmla="*/ 632 w 947"/>
                  <a:gd name="T93" fmla="*/ 947 h 954"/>
                  <a:gd name="T94" fmla="*/ 683 w 947"/>
                  <a:gd name="T95" fmla="*/ 929 h 954"/>
                  <a:gd name="T96" fmla="*/ 731 w 947"/>
                  <a:gd name="T97" fmla="*/ 903 h 954"/>
                  <a:gd name="T98" fmla="*/ 772 w 947"/>
                  <a:gd name="T99" fmla="*/ 871 h 954"/>
                  <a:gd name="T100" fmla="*/ 808 w 947"/>
                  <a:gd name="T101" fmla="*/ 833 h 954"/>
                  <a:gd name="T102" fmla="*/ 841 w 947"/>
                  <a:gd name="T103" fmla="*/ 792 h 954"/>
                  <a:gd name="T104" fmla="*/ 868 w 947"/>
                  <a:gd name="T105" fmla="*/ 751 h 954"/>
                  <a:gd name="T106" fmla="*/ 901 w 947"/>
                  <a:gd name="T107" fmla="*/ 690 h 954"/>
                  <a:gd name="T108" fmla="*/ 939 w 947"/>
                  <a:gd name="T109" fmla="*/ 596 h 9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7"/>
                  <a:gd name="T166" fmla="*/ 0 h 954"/>
                  <a:gd name="T167" fmla="*/ 947 w 947"/>
                  <a:gd name="T168" fmla="*/ 954 h 9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7" h="954">
                    <a:moveTo>
                      <a:pt x="947" y="574"/>
                    </a:moveTo>
                    <a:lnTo>
                      <a:pt x="933" y="544"/>
                    </a:lnTo>
                    <a:lnTo>
                      <a:pt x="919" y="513"/>
                    </a:lnTo>
                    <a:lnTo>
                      <a:pt x="903" y="480"/>
                    </a:lnTo>
                    <a:lnTo>
                      <a:pt x="887" y="449"/>
                    </a:lnTo>
                    <a:lnTo>
                      <a:pt x="868" y="418"/>
                    </a:lnTo>
                    <a:lnTo>
                      <a:pt x="848" y="387"/>
                    </a:lnTo>
                    <a:lnTo>
                      <a:pt x="827" y="355"/>
                    </a:lnTo>
                    <a:lnTo>
                      <a:pt x="806" y="325"/>
                    </a:lnTo>
                    <a:lnTo>
                      <a:pt x="782" y="295"/>
                    </a:lnTo>
                    <a:lnTo>
                      <a:pt x="758" y="267"/>
                    </a:lnTo>
                    <a:lnTo>
                      <a:pt x="732" y="239"/>
                    </a:lnTo>
                    <a:lnTo>
                      <a:pt x="706" y="213"/>
                    </a:lnTo>
                    <a:lnTo>
                      <a:pt x="678" y="188"/>
                    </a:lnTo>
                    <a:lnTo>
                      <a:pt x="650" y="166"/>
                    </a:lnTo>
                    <a:lnTo>
                      <a:pt x="621" y="144"/>
                    </a:lnTo>
                    <a:lnTo>
                      <a:pt x="590" y="124"/>
                    </a:lnTo>
                    <a:lnTo>
                      <a:pt x="552" y="101"/>
                    </a:lnTo>
                    <a:lnTo>
                      <a:pt x="517" y="82"/>
                    </a:lnTo>
                    <a:lnTo>
                      <a:pt x="486" y="67"/>
                    </a:lnTo>
                    <a:lnTo>
                      <a:pt x="456" y="56"/>
                    </a:lnTo>
                    <a:lnTo>
                      <a:pt x="430" y="48"/>
                    </a:lnTo>
                    <a:lnTo>
                      <a:pt x="405" y="42"/>
                    </a:lnTo>
                    <a:lnTo>
                      <a:pt x="381" y="38"/>
                    </a:lnTo>
                    <a:lnTo>
                      <a:pt x="360" y="36"/>
                    </a:lnTo>
                    <a:lnTo>
                      <a:pt x="320" y="35"/>
                    </a:lnTo>
                    <a:lnTo>
                      <a:pt x="282" y="32"/>
                    </a:lnTo>
                    <a:lnTo>
                      <a:pt x="262" y="30"/>
                    </a:lnTo>
                    <a:lnTo>
                      <a:pt x="242" y="26"/>
                    </a:lnTo>
                    <a:lnTo>
                      <a:pt x="222" y="20"/>
                    </a:lnTo>
                    <a:lnTo>
                      <a:pt x="200" y="11"/>
                    </a:lnTo>
                    <a:lnTo>
                      <a:pt x="189" y="6"/>
                    </a:lnTo>
                    <a:lnTo>
                      <a:pt x="178" y="3"/>
                    </a:lnTo>
                    <a:lnTo>
                      <a:pt x="167" y="1"/>
                    </a:lnTo>
                    <a:lnTo>
                      <a:pt x="157" y="0"/>
                    </a:lnTo>
                    <a:lnTo>
                      <a:pt x="147" y="0"/>
                    </a:lnTo>
                    <a:lnTo>
                      <a:pt x="138" y="0"/>
                    </a:lnTo>
                    <a:lnTo>
                      <a:pt x="128" y="2"/>
                    </a:lnTo>
                    <a:lnTo>
                      <a:pt x="119" y="5"/>
                    </a:lnTo>
                    <a:lnTo>
                      <a:pt x="112" y="8"/>
                    </a:lnTo>
                    <a:lnTo>
                      <a:pt x="103" y="12"/>
                    </a:lnTo>
                    <a:lnTo>
                      <a:pt x="96" y="18"/>
                    </a:lnTo>
                    <a:lnTo>
                      <a:pt x="88" y="23"/>
                    </a:lnTo>
                    <a:lnTo>
                      <a:pt x="82" y="31"/>
                    </a:lnTo>
                    <a:lnTo>
                      <a:pt x="74" y="38"/>
                    </a:lnTo>
                    <a:lnTo>
                      <a:pt x="68" y="47"/>
                    </a:lnTo>
                    <a:lnTo>
                      <a:pt x="62" y="56"/>
                    </a:lnTo>
                    <a:lnTo>
                      <a:pt x="51" y="76"/>
                    </a:lnTo>
                    <a:lnTo>
                      <a:pt x="41" y="98"/>
                    </a:lnTo>
                    <a:lnTo>
                      <a:pt x="32" y="123"/>
                    </a:lnTo>
                    <a:lnTo>
                      <a:pt x="25" y="149"/>
                    </a:lnTo>
                    <a:lnTo>
                      <a:pt x="17" y="177"/>
                    </a:lnTo>
                    <a:lnTo>
                      <a:pt x="12" y="207"/>
                    </a:lnTo>
                    <a:lnTo>
                      <a:pt x="7" y="237"/>
                    </a:lnTo>
                    <a:lnTo>
                      <a:pt x="2" y="268"/>
                    </a:lnTo>
                    <a:lnTo>
                      <a:pt x="1" y="284"/>
                    </a:lnTo>
                    <a:lnTo>
                      <a:pt x="0" y="302"/>
                    </a:lnTo>
                    <a:lnTo>
                      <a:pt x="1" y="320"/>
                    </a:lnTo>
                    <a:lnTo>
                      <a:pt x="2" y="340"/>
                    </a:lnTo>
                    <a:lnTo>
                      <a:pt x="5" y="360"/>
                    </a:lnTo>
                    <a:lnTo>
                      <a:pt x="7" y="382"/>
                    </a:lnTo>
                    <a:lnTo>
                      <a:pt x="12" y="403"/>
                    </a:lnTo>
                    <a:lnTo>
                      <a:pt x="17" y="424"/>
                    </a:lnTo>
                    <a:lnTo>
                      <a:pt x="23" y="446"/>
                    </a:lnTo>
                    <a:lnTo>
                      <a:pt x="31" y="470"/>
                    </a:lnTo>
                    <a:lnTo>
                      <a:pt x="40" y="493"/>
                    </a:lnTo>
                    <a:lnTo>
                      <a:pt x="48" y="516"/>
                    </a:lnTo>
                    <a:lnTo>
                      <a:pt x="58" y="540"/>
                    </a:lnTo>
                    <a:lnTo>
                      <a:pt x="69" y="563"/>
                    </a:lnTo>
                    <a:lnTo>
                      <a:pt x="81" y="586"/>
                    </a:lnTo>
                    <a:lnTo>
                      <a:pt x="94" y="610"/>
                    </a:lnTo>
                    <a:lnTo>
                      <a:pt x="107" y="634"/>
                    </a:lnTo>
                    <a:lnTo>
                      <a:pt x="122" y="656"/>
                    </a:lnTo>
                    <a:lnTo>
                      <a:pt x="137" y="679"/>
                    </a:lnTo>
                    <a:lnTo>
                      <a:pt x="153" y="701"/>
                    </a:lnTo>
                    <a:lnTo>
                      <a:pt x="171" y="724"/>
                    </a:lnTo>
                    <a:lnTo>
                      <a:pt x="188" y="745"/>
                    </a:lnTo>
                    <a:lnTo>
                      <a:pt x="207" y="766"/>
                    </a:lnTo>
                    <a:lnTo>
                      <a:pt x="227" y="786"/>
                    </a:lnTo>
                    <a:lnTo>
                      <a:pt x="247" y="806"/>
                    </a:lnTo>
                    <a:lnTo>
                      <a:pt x="267" y="825"/>
                    </a:lnTo>
                    <a:lnTo>
                      <a:pt x="289" y="842"/>
                    </a:lnTo>
                    <a:lnTo>
                      <a:pt x="312" y="860"/>
                    </a:lnTo>
                    <a:lnTo>
                      <a:pt x="334" y="875"/>
                    </a:lnTo>
                    <a:lnTo>
                      <a:pt x="358" y="890"/>
                    </a:lnTo>
                    <a:lnTo>
                      <a:pt x="383" y="903"/>
                    </a:lnTo>
                    <a:lnTo>
                      <a:pt x="408" y="916"/>
                    </a:lnTo>
                    <a:lnTo>
                      <a:pt x="444" y="931"/>
                    </a:lnTo>
                    <a:lnTo>
                      <a:pt x="479" y="942"/>
                    </a:lnTo>
                    <a:lnTo>
                      <a:pt x="512" y="949"/>
                    </a:lnTo>
                    <a:lnTo>
                      <a:pt x="544" y="953"/>
                    </a:lnTo>
                    <a:lnTo>
                      <a:pt x="575" y="954"/>
                    </a:lnTo>
                    <a:lnTo>
                      <a:pt x="604" y="952"/>
                    </a:lnTo>
                    <a:lnTo>
                      <a:pt x="632" y="947"/>
                    </a:lnTo>
                    <a:lnTo>
                      <a:pt x="658" y="939"/>
                    </a:lnTo>
                    <a:lnTo>
                      <a:pt x="683" y="929"/>
                    </a:lnTo>
                    <a:lnTo>
                      <a:pt x="707" y="917"/>
                    </a:lnTo>
                    <a:lnTo>
                      <a:pt x="731" y="903"/>
                    </a:lnTo>
                    <a:lnTo>
                      <a:pt x="752" y="887"/>
                    </a:lnTo>
                    <a:lnTo>
                      <a:pt x="772" y="871"/>
                    </a:lnTo>
                    <a:lnTo>
                      <a:pt x="791" y="852"/>
                    </a:lnTo>
                    <a:lnTo>
                      <a:pt x="808" y="833"/>
                    </a:lnTo>
                    <a:lnTo>
                      <a:pt x="826" y="813"/>
                    </a:lnTo>
                    <a:lnTo>
                      <a:pt x="841" y="792"/>
                    </a:lnTo>
                    <a:lnTo>
                      <a:pt x="854" y="772"/>
                    </a:lnTo>
                    <a:lnTo>
                      <a:pt x="868" y="751"/>
                    </a:lnTo>
                    <a:lnTo>
                      <a:pt x="881" y="730"/>
                    </a:lnTo>
                    <a:lnTo>
                      <a:pt x="901" y="690"/>
                    </a:lnTo>
                    <a:lnTo>
                      <a:pt x="918" y="654"/>
                    </a:lnTo>
                    <a:lnTo>
                      <a:pt x="939" y="596"/>
                    </a:lnTo>
                    <a:lnTo>
                      <a:pt x="947" y="574"/>
                    </a:lnTo>
                    <a:close/>
                  </a:path>
                </a:pathLst>
              </a:custGeom>
              <a:noFill/>
              <a:ln w="3175">
                <a:solidFill>
                  <a:srgbClr val="1F1A17"/>
                </a:solidFill>
                <a:round/>
                <a:headEnd/>
                <a:tailEnd/>
              </a:ln>
            </p:spPr>
            <p:txBody>
              <a:bodyPr/>
              <a:lstStyle/>
              <a:p>
                <a:endParaRPr lang="en-US"/>
              </a:p>
            </p:txBody>
          </p:sp>
          <p:sp>
            <p:nvSpPr>
              <p:cNvPr id="1281" name="Freeform 231"/>
              <p:cNvSpPr>
                <a:spLocks/>
              </p:cNvSpPr>
              <p:nvPr/>
            </p:nvSpPr>
            <p:spPr bwMode="auto">
              <a:xfrm>
                <a:off x="1786" y="1010"/>
                <a:ext cx="128" cy="169"/>
              </a:xfrm>
              <a:custGeom>
                <a:avLst/>
                <a:gdLst>
                  <a:gd name="T0" fmla="*/ 427 w 642"/>
                  <a:gd name="T1" fmla="*/ 57 h 843"/>
                  <a:gd name="T2" fmla="*/ 373 w 642"/>
                  <a:gd name="T3" fmla="*/ 18 h 843"/>
                  <a:gd name="T4" fmla="*/ 337 w 642"/>
                  <a:gd name="T5" fmla="*/ 0 h 843"/>
                  <a:gd name="T6" fmla="*/ 361 w 642"/>
                  <a:gd name="T7" fmla="*/ 19 h 843"/>
                  <a:gd name="T8" fmla="*/ 382 w 642"/>
                  <a:gd name="T9" fmla="*/ 49 h 843"/>
                  <a:gd name="T10" fmla="*/ 393 w 642"/>
                  <a:gd name="T11" fmla="*/ 83 h 843"/>
                  <a:gd name="T12" fmla="*/ 393 w 642"/>
                  <a:gd name="T13" fmla="*/ 106 h 843"/>
                  <a:gd name="T14" fmla="*/ 387 w 642"/>
                  <a:gd name="T15" fmla="*/ 133 h 843"/>
                  <a:gd name="T16" fmla="*/ 372 w 642"/>
                  <a:gd name="T17" fmla="*/ 163 h 843"/>
                  <a:gd name="T18" fmla="*/ 357 w 642"/>
                  <a:gd name="T19" fmla="*/ 201 h 843"/>
                  <a:gd name="T20" fmla="*/ 361 w 642"/>
                  <a:gd name="T21" fmla="*/ 304 h 843"/>
                  <a:gd name="T22" fmla="*/ 367 w 642"/>
                  <a:gd name="T23" fmla="*/ 374 h 843"/>
                  <a:gd name="T24" fmla="*/ 361 w 642"/>
                  <a:gd name="T25" fmla="*/ 400 h 843"/>
                  <a:gd name="T26" fmla="*/ 345 w 642"/>
                  <a:gd name="T27" fmla="*/ 411 h 843"/>
                  <a:gd name="T28" fmla="*/ 321 w 642"/>
                  <a:gd name="T29" fmla="*/ 409 h 843"/>
                  <a:gd name="T30" fmla="*/ 290 w 642"/>
                  <a:gd name="T31" fmla="*/ 390 h 843"/>
                  <a:gd name="T32" fmla="*/ 252 w 642"/>
                  <a:gd name="T33" fmla="*/ 356 h 843"/>
                  <a:gd name="T34" fmla="*/ 185 w 642"/>
                  <a:gd name="T35" fmla="*/ 286 h 843"/>
                  <a:gd name="T36" fmla="*/ 100 w 642"/>
                  <a:gd name="T37" fmla="*/ 193 h 843"/>
                  <a:gd name="T38" fmla="*/ 40 w 642"/>
                  <a:gd name="T39" fmla="*/ 116 h 843"/>
                  <a:gd name="T40" fmla="*/ 0 w 642"/>
                  <a:gd name="T41" fmla="*/ 49 h 843"/>
                  <a:gd name="T42" fmla="*/ 54 w 642"/>
                  <a:gd name="T43" fmla="*/ 134 h 843"/>
                  <a:gd name="T44" fmla="*/ 176 w 642"/>
                  <a:gd name="T45" fmla="*/ 312 h 843"/>
                  <a:gd name="T46" fmla="*/ 245 w 642"/>
                  <a:gd name="T47" fmla="*/ 404 h 843"/>
                  <a:gd name="T48" fmla="*/ 287 w 642"/>
                  <a:gd name="T49" fmla="*/ 453 h 843"/>
                  <a:gd name="T50" fmla="*/ 302 w 642"/>
                  <a:gd name="T51" fmla="*/ 478 h 843"/>
                  <a:gd name="T52" fmla="*/ 305 w 642"/>
                  <a:gd name="T53" fmla="*/ 493 h 843"/>
                  <a:gd name="T54" fmla="*/ 296 w 642"/>
                  <a:gd name="T55" fmla="*/ 498 h 843"/>
                  <a:gd name="T56" fmla="*/ 265 w 642"/>
                  <a:gd name="T57" fmla="*/ 493 h 843"/>
                  <a:gd name="T58" fmla="*/ 216 w 642"/>
                  <a:gd name="T59" fmla="*/ 468 h 843"/>
                  <a:gd name="T60" fmla="*/ 172 w 642"/>
                  <a:gd name="T61" fmla="*/ 436 h 843"/>
                  <a:gd name="T62" fmla="*/ 161 w 642"/>
                  <a:gd name="T63" fmla="*/ 420 h 843"/>
                  <a:gd name="T64" fmla="*/ 147 w 642"/>
                  <a:gd name="T65" fmla="*/ 394 h 843"/>
                  <a:gd name="T66" fmla="*/ 111 w 642"/>
                  <a:gd name="T67" fmla="*/ 345 h 843"/>
                  <a:gd name="T68" fmla="*/ 35 w 642"/>
                  <a:gd name="T69" fmla="*/ 267 h 843"/>
                  <a:gd name="T70" fmla="*/ 54 w 642"/>
                  <a:gd name="T71" fmla="*/ 311 h 843"/>
                  <a:gd name="T72" fmla="*/ 86 w 642"/>
                  <a:gd name="T73" fmla="*/ 369 h 843"/>
                  <a:gd name="T74" fmla="*/ 135 w 642"/>
                  <a:gd name="T75" fmla="*/ 440 h 843"/>
                  <a:gd name="T76" fmla="*/ 205 w 642"/>
                  <a:gd name="T77" fmla="*/ 515 h 843"/>
                  <a:gd name="T78" fmla="*/ 295 w 642"/>
                  <a:gd name="T79" fmla="*/ 589 h 843"/>
                  <a:gd name="T80" fmla="*/ 407 w 642"/>
                  <a:gd name="T81" fmla="*/ 693 h 843"/>
                  <a:gd name="T82" fmla="*/ 502 w 642"/>
                  <a:gd name="T83" fmla="*/ 780 h 843"/>
                  <a:gd name="T84" fmla="*/ 553 w 642"/>
                  <a:gd name="T85" fmla="*/ 819 h 843"/>
                  <a:gd name="T86" fmla="*/ 595 w 642"/>
                  <a:gd name="T87" fmla="*/ 840 h 843"/>
                  <a:gd name="T88" fmla="*/ 625 w 642"/>
                  <a:gd name="T89" fmla="*/ 837 h 843"/>
                  <a:gd name="T90" fmla="*/ 642 w 642"/>
                  <a:gd name="T91" fmla="*/ 803 h 843"/>
                  <a:gd name="T92" fmla="*/ 638 w 642"/>
                  <a:gd name="T93" fmla="*/ 731 h 843"/>
                  <a:gd name="T94" fmla="*/ 613 w 642"/>
                  <a:gd name="T95" fmla="*/ 613 h 843"/>
                  <a:gd name="T96" fmla="*/ 509 w 642"/>
                  <a:gd name="T97" fmla="*/ 253 h 843"/>
                  <a:gd name="T98" fmla="*/ 468 w 642"/>
                  <a:gd name="T99" fmla="*/ 94 h 843"/>
                  <a:gd name="T100" fmla="*/ 471 w 642"/>
                  <a:gd name="T101" fmla="*/ 94 h 8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2"/>
                  <a:gd name="T154" fmla="*/ 0 h 843"/>
                  <a:gd name="T155" fmla="*/ 642 w 642"/>
                  <a:gd name="T156" fmla="*/ 843 h 8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2" h="843">
                    <a:moveTo>
                      <a:pt x="471" y="94"/>
                    </a:moveTo>
                    <a:lnTo>
                      <a:pt x="458" y="83"/>
                    </a:lnTo>
                    <a:lnTo>
                      <a:pt x="427" y="57"/>
                    </a:lnTo>
                    <a:lnTo>
                      <a:pt x="407" y="40"/>
                    </a:lnTo>
                    <a:lnTo>
                      <a:pt x="385" y="25"/>
                    </a:lnTo>
                    <a:lnTo>
                      <a:pt x="373" y="18"/>
                    </a:lnTo>
                    <a:lnTo>
                      <a:pt x="361" y="12"/>
                    </a:lnTo>
                    <a:lnTo>
                      <a:pt x="348" y="5"/>
                    </a:lnTo>
                    <a:lnTo>
                      <a:pt x="337" y="0"/>
                    </a:lnTo>
                    <a:lnTo>
                      <a:pt x="341" y="3"/>
                    </a:lnTo>
                    <a:lnTo>
                      <a:pt x="353" y="13"/>
                    </a:lnTo>
                    <a:lnTo>
                      <a:pt x="361" y="19"/>
                    </a:lnTo>
                    <a:lnTo>
                      <a:pt x="368" y="28"/>
                    </a:lnTo>
                    <a:lnTo>
                      <a:pt x="375" y="38"/>
                    </a:lnTo>
                    <a:lnTo>
                      <a:pt x="382" y="49"/>
                    </a:lnTo>
                    <a:lnTo>
                      <a:pt x="387" y="62"/>
                    </a:lnTo>
                    <a:lnTo>
                      <a:pt x="392" y="75"/>
                    </a:lnTo>
                    <a:lnTo>
                      <a:pt x="393" y="83"/>
                    </a:lnTo>
                    <a:lnTo>
                      <a:pt x="393" y="90"/>
                    </a:lnTo>
                    <a:lnTo>
                      <a:pt x="393" y="98"/>
                    </a:lnTo>
                    <a:lnTo>
                      <a:pt x="393" y="106"/>
                    </a:lnTo>
                    <a:lnTo>
                      <a:pt x="392" y="115"/>
                    </a:lnTo>
                    <a:lnTo>
                      <a:pt x="389" y="124"/>
                    </a:lnTo>
                    <a:lnTo>
                      <a:pt x="387" y="133"/>
                    </a:lnTo>
                    <a:lnTo>
                      <a:pt x="382" y="143"/>
                    </a:lnTo>
                    <a:lnTo>
                      <a:pt x="378" y="153"/>
                    </a:lnTo>
                    <a:lnTo>
                      <a:pt x="372" y="163"/>
                    </a:lnTo>
                    <a:lnTo>
                      <a:pt x="365" y="173"/>
                    </a:lnTo>
                    <a:lnTo>
                      <a:pt x="357" y="183"/>
                    </a:lnTo>
                    <a:lnTo>
                      <a:pt x="357" y="201"/>
                    </a:lnTo>
                    <a:lnTo>
                      <a:pt x="358" y="246"/>
                    </a:lnTo>
                    <a:lnTo>
                      <a:pt x="358" y="274"/>
                    </a:lnTo>
                    <a:lnTo>
                      <a:pt x="361" y="304"/>
                    </a:lnTo>
                    <a:lnTo>
                      <a:pt x="363" y="334"/>
                    </a:lnTo>
                    <a:lnTo>
                      <a:pt x="366" y="361"/>
                    </a:lnTo>
                    <a:lnTo>
                      <a:pt x="367" y="374"/>
                    </a:lnTo>
                    <a:lnTo>
                      <a:pt x="366" y="384"/>
                    </a:lnTo>
                    <a:lnTo>
                      <a:pt x="363" y="392"/>
                    </a:lnTo>
                    <a:lnTo>
                      <a:pt x="361" y="400"/>
                    </a:lnTo>
                    <a:lnTo>
                      <a:pt x="356" y="405"/>
                    </a:lnTo>
                    <a:lnTo>
                      <a:pt x="351" y="410"/>
                    </a:lnTo>
                    <a:lnTo>
                      <a:pt x="345" y="411"/>
                    </a:lnTo>
                    <a:lnTo>
                      <a:pt x="337" y="412"/>
                    </a:lnTo>
                    <a:lnTo>
                      <a:pt x="330" y="411"/>
                    </a:lnTo>
                    <a:lnTo>
                      <a:pt x="321" y="409"/>
                    </a:lnTo>
                    <a:lnTo>
                      <a:pt x="311" y="404"/>
                    </a:lnTo>
                    <a:lnTo>
                      <a:pt x="301" y="397"/>
                    </a:lnTo>
                    <a:lnTo>
                      <a:pt x="290" y="390"/>
                    </a:lnTo>
                    <a:lnTo>
                      <a:pt x="277" y="380"/>
                    </a:lnTo>
                    <a:lnTo>
                      <a:pt x="266" y="369"/>
                    </a:lnTo>
                    <a:lnTo>
                      <a:pt x="252" y="356"/>
                    </a:lnTo>
                    <a:lnTo>
                      <a:pt x="244" y="347"/>
                    </a:lnTo>
                    <a:lnTo>
                      <a:pt x="220" y="322"/>
                    </a:lnTo>
                    <a:lnTo>
                      <a:pt x="185" y="286"/>
                    </a:lnTo>
                    <a:lnTo>
                      <a:pt x="144" y="241"/>
                    </a:lnTo>
                    <a:lnTo>
                      <a:pt x="121" y="218"/>
                    </a:lnTo>
                    <a:lnTo>
                      <a:pt x="100" y="193"/>
                    </a:lnTo>
                    <a:lnTo>
                      <a:pt x="79" y="166"/>
                    </a:lnTo>
                    <a:lnTo>
                      <a:pt x="59" y="141"/>
                    </a:lnTo>
                    <a:lnTo>
                      <a:pt x="40" y="116"/>
                    </a:lnTo>
                    <a:lnTo>
                      <a:pt x="24" y="93"/>
                    </a:lnTo>
                    <a:lnTo>
                      <a:pt x="11" y="70"/>
                    </a:lnTo>
                    <a:lnTo>
                      <a:pt x="0" y="49"/>
                    </a:lnTo>
                    <a:lnTo>
                      <a:pt x="8" y="60"/>
                    </a:lnTo>
                    <a:lnTo>
                      <a:pt x="25" y="89"/>
                    </a:lnTo>
                    <a:lnTo>
                      <a:pt x="54" y="134"/>
                    </a:lnTo>
                    <a:lnTo>
                      <a:pt x="90" y="188"/>
                    </a:lnTo>
                    <a:lnTo>
                      <a:pt x="131" y="249"/>
                    </a:lnTo>
                    <a:lnTo>
                      <a:pt x="176" y="312"/>
                    </a:lnTo>
                    <a:lnTo>
                      <a:pt x="199" y="344"/>
                    </a:lnTo>
                    <a:lnTo>
                      <a:pt x="222" y="374"/>
                    </a:lnTo>
                    <a:lnTo>
                      <a:pt x="245" y="404"/>
                    </a:lnTo>
                    <a:lnTo>
                      <a:pt x="267" y="430"/>
                    </a:lnTo>
                    <a:lnTo>
                      <a:pt x="278" y="442"/>
                    </a:lnTo>
                    <a:lnTo>
                      <a:pt x="287" y="453"/>
                    </a:lnTo>
                    <a:lnTo>
                      <a:pt x="293" y="462"/>
                    </a:lnTo>
                    <a:lnTo>
                      <a:pt x="298" y="471"/>
                    </a:lnTo>
                    <a:lnTo>
                      <a:pt x="302" y="478"/>
                    </a:lnTo>
                    <a:lnTo>
                      <a:pt x="305" y="485"/>
                    </a:lnTo>
                    <a:lnTo>
                      <a:pt x="306" y="490"/>
                    </a:lnTo>
                    <a:lnTo>
                      <a:pt x="305" y="493"/>
                    </a:lnTo>
                    <a:lnTo>
                      <a:pt x="303" y="496"/>
                    </a:lnTo>
                    <a:lnTo>
                      <a:pt x="300" y="498"/>
                    </a:lnTo>
                    <a:lnTo>
                      <a:pt x="296" y="498"/>
                    </a:lnTo>
                    <a:lnTo>
                      <a:pt x="291" y="500"/>
                    </a:lnTo>
                    <a:lnTo>
                      <a:pt x="280" y="497"/>
                    </a:lnTo>
                    <a:lnTo>
                      <a:pt x="265" y="493"/>
                    </a:lnTo>
                    <a:lnTo>
                      <a:pt x="248" y="486"/>
                    </a:lnTo>
                    <a:lnTo>
                      <a:pt x="232" y="478"/>
                    </a:lnTo>
                    <a:lnTo>
                      <a:pt x="216" y="468"/>
                    </a:lnTo>
                    <a:lnTo>
                      <a:pt x="200" y="457"/>
                    </a:lnTo>
                    <a:lnTo>
                      <a:pt x="185" y="447"/>
                    </a:lnTo>
                    <a:lnTo>
                      <a:pt x="172" y="436"/>
                    </a:lnTo>
                    <a:lnTo>
                      <a:pt x="167" y="430"/>
                    </a:lnTo>
                    <a:lnTo>
                      <a:pt x="164" y="425"/>
                    </a:lnTo>
                    <a:lnTo>
                      <a:pt x="161" y="420"/>
                    </a:lnTo>
                    <a:lnTo>
                      <a:pt x="159" y="415"/>
                    </a:lnTo>
                    <a:lnTo>
                      <a:pt x="154" y="405"/>
                    </a:lnTo>
                    <a:lnTo>
                      <a:pt x="147" y="394"/>
                    </a:lnTo>
                    <a:lnTo>
                      <a:pt x="140" y="381"/>
                    </a:lnTo>
                    <a:lnTo>
                      <a:pt x="131" y="369"/>
                    </a:lnTo>
                    <a:lnTo>
                      <a:pt x="111" y="345"/>
                    </a:lnTo>
                    <a:lnTo>
                      <a:pt x="90" y="321"/>
                    </a:lnTo>
                    <a:lnTo>
                      <a:pt x="51" y="282"/>
                    </a:lnTo>
                    <a:lnTo>
                      <a:pt x="35" y="267"/>
                    </a:lnTo>
                    <a:lnTo>
                      <a:pt x="38" y="275"/>
                    </a:lnTo>
                    <a:lnTo>
                      <a:pt x="48" y="296"/>
                    </a:lnTo>
                    <a:lnTo>
                      <a:pt x="54" y="311"/>
                    </a:lnTo>
                    <a:lnTo>
                      <a:pt x="63" y="329"/>
                    </a:lnTo>
                    <a:lnTo>
                      <a:pt x="74" y="347"/>
                    </a:lnTo>
                    <a:lnTo>
                      <a:pt x="86" y="369"/>
                    </a:lnTo>
                    <a:lnTo>
                      <a:pt x="100" y="391"/>
                    </a:lnTo>
                    <a:lnTo>
                      <a:pt x="117" y="415"/>
                    </a:lnTo>
                    <a:lnTo>
                      <a:pt x="135" y="440"/>
                    </a:lnTo>
                    <a:lnTo>
                      <a:pt x="156" y="465"/>
                    </a:lnTo>
                    <a:lnTo>
                      <a:pt x="179" y="490"/>
                    </a:lnTo>
                    <a:lnTo>
                      <a:pt x="205" y="515"/>
                    </a:lnTo>
                    <a:lnTo>
                      <a:pt x="232" y="540"/>
                    </a:lnTo>
                    <a:lnTo>
                      <a:pt x="262" y="563"/>
                    </a:lnTo>
                    <a:lnTo>
                      <a:pt x="295" y="589"/>
                    </a:lnTo>
                    <a:lnTo>
                      <a:pt x="331" y="621"/>
                    </a:lnTo>
                    <a:lnTo>
                      <a:pt x="368" y="656"/>
                    </a:lnTo>
                    <a:lnTo>
                      <a:pt x="407" y="693"/>
                    </a:lnTo>
                    <a:lnTo>
                      <a:pt x="446" y="729"/>
                    </a:lnTo>
                    <a:lnTo>
                      <a:pt x="483" y="764"/>
                    </a:lnTo>
                    <a:lnTo>
                      <a:pt x="502" y="780"/>
                    </a:lnTo>
                    <a:lnTo>
                      <a:pt x="519" y="794"/>
                    </a:lnTo>
                    <a:lnTo>
                      <a:pt x="537" y="808"/>
                    </a:lnTo>
                    <a:lnTo>
                      <a:pt x="553" y="819"/>
                    </a:lnTo>
                    <a:lnTo>
                      <a:pt x="568" y="829"/>
                    </a:lnTo>
                    <a:lnTo>
                      <a:pt x="583" y="835"/>
                    </a:lnTo>
                    <a:lnTo>
                      <a:pt x="595" y="840"/>
                    </a:lnTo>
                    <a:lnTo>
                      <a:pt x="607" y="843"/>
                    </a:lnTo>
                    <a:lnTo>
                      <a:pt x="617" y="842"/>
                    </a:lnTo>
                    <a:lnTo>
                      <a:pt x="625" y="837"/>
                    </a:lnTo>
                    <a:lnTo>
                      <a:pt x="633" y="829"/>
                    </a:lnTo>
                    <a:lnTo>
                      <a:pt x="638" y="818"/>
                    </a:lnTo>
                    <a:lnTo>
                      <a:pt x="642" y="803"/>
                    </a:lnTo>
                    <a:lnTo>
                      <a:pt x="642" y="783"/>
                    </a:lnTo>
                    <a:lnTo>
                      <a:pt x="642" y="759"/>
                    </a:lnTo>
                    <a:lnTo>
                      <a:pt x="638" y="731"/>
                    </a:lnTo>
                    <a:lnTo>
                      <a:pt x="632" y="697"/>
                    </a:lnTo>
                    <a:lnTo>
                      <a:pt x="623" y="658"/>
                    </a:lnTo>
                    <a:lnTo>
                      <a:pt x="613" y="613"/>
                    </a:lnTo>
                    <a:lnTo>
                      <a:pt x="599" y="563"/>
                    </a:lnTo>
                    <a:lnTo>
                      <a:pt x="547" y="381"/>
                    </a:lnTo>
                    <a:lnTo>
                      <a:pt x="509" y="253"/>
                    </a:lnTo>
                    <a:lnTo>
                      <a:pt x="487" y="168"/>
                    </a:lnTo>
                    <a:lnTo>
                      <a:pt x="473" y="118"/>
                    </a:lnTo>
                    <a:lnTo>
                      <a:pt x="468" y="94"/>
                    </a:lnTo>
                    <a:lnTo>
                      <a:pt x="467" y="88"/>
                    </a:lnTo>
                    <a:lnTo>
                      <a:pt x="469" y="91"/>
                    </a:lnTo>
                    <a:lnTo>
                      <a:pt x="471" y="94"/>
                    </a:lnTo>
                    <a:close/>
                  </a:path>
                </a:pathLst>
              </a:custGeom>
              <a:solidFill>
                <a:srgbClr val="951F56"/>
              </a:solidFill>
              <a:ln w="9525">
                <a:noFill/>
                <a:round/>
                <a:headEnd/>
                <a:tailEnd/>
              </a:ln>
            </p:spPr>
            <p:txBody>
              <a:bodyPr/>
              <a:lstStyle/>
              <a:p>
                <a:endParaRPr lang="en-US"/>
              </a:p>
            </p:txBody>
          </p:sp>
          <p:sp>
            <p:nvSpPr>
              <p:cNvPr id="1282" name="Freeform 232"/>
              <p:cNvSpPr>
                <a:spLocks/>
              </p:cNvSpPr>
              <p:nvPr/>
            </p:nvSpPr>
            <p:spPr bwMode="auto">
              <a:xfrm>
                <a:off x="1646" y="1113"/>
                <a:ext cx="206" cy="151"/>
              </a:xfrm>
              <a:custGeom>
                <a:avLst/>
                <a:gdLst>
                  <a:gd name="T0" fmla="*/ 851 w 1031"/>
                  <a:gd name="T1" fmla="*/ 192 h 757"/>
                  <a:gd name="T2" fmla="*/ 799 w 1031"/>
                  <a:gd name="T3" fmla="*/ 148 h 757"/>
                  <a:gd name="T4" fmla="*/ 742 w 1031"/>
                  <a:gd name="T5" fmla="*/ 106 h 757"/>
                  <a:gd name="T6" fmla="*/ 682 w 1031"/>
                  <a:gd name="T7" fmla="*/ 70 h 757"/>
                  <a:gd name="T8" fmla="*/ 621 w 1031"/>
                  <a:gd name="T9" fmla="*/ 40 h 757"/>
                  <a:gd name="T10" fmla="*/ 560 w 1031"/>
                  <a:gd name="T11" fmla="*/ 16 h 757"/>
                  <a:gd name="T12" fmla="*/ 515 w 1031"/>
                  <a:gd name="T13" fmla="*/ 5 h 757"/>
                  <a:gd name="T14" fmla="*/ 485 w 1031"/>
                  <a:gd name="T15" fmla="*/ 1 h 757"/>
                  <a:gd name="T16" fmla="*/ 457 w 1031"/>
                  <a:gd name="T17" fmla="*/ 0 h 757"/>
                  <a:gd name="T18" fmla="*/ 429 w 1031"/>
                  <a:gd name="T19" fmla="*/ 1 h 757"/>
                  <a:gd name="T20" fmla="*/ 362 w 1031"/>
                  <a:gd name="T21" fmla="*/ 10 h 757"/>
                  <a:gd name="T22" fmla="*/ 259 w 1031"/>
                  <a:gd name="T23" fmla="*/ 17 h 757"/>
                  <a:gd name="T24" fmla="*/ 166 w 1031"/>
                  <a:gd name="T25" fmla="*/ 20 h 757"/>
                  <a:gd name="T26" fmla="*/ 87 w 1031"/>
                  <a:gd name="T27" fmla="*/ 16 h 757"/>
                  <a:gd name="T28" fmla="*/ 41 w 1031"/>
                  <a:gd name="T29" fmla="*/ 12 h 757"/>
                  <a:gd name="T30" fmla="*/ 25 w 1031"/>
                  <a:gd name="T31" fmla="*/ 15 h 757"/>
                  <a:gd name="T32" fmla="*/ 16 w 1031"/>
                  <a:gd name="T33" fmla="*/ 19 h 757"/>
                  <a:gd name="T34" fmla="*/ 7 w 1031"/>
                  <a:gd name="T35" fmla="*/ 29 h 757"/>
                  <a:gd name="T36" fmla="*/ 1 w 1031"/>
                  <a:gd name="T37" fmla="*/ 49 h 757"/>
                  <a:gd name="T38" fmla="*/ 0 w 1031"/>
                  <a:gd name="T39" fmla="*/ 76 h 757"/>
                  <a:gd name="T40" fmla="*/ 4 w 1031"/>
                  <a:gd name="T41" fmla="*/ 108 h 757"/>
                  <a:gd name="T42" fmla="*/ 12 w 1031"/>
                  <a:gd name="T43" fmla="*/ 171 h 757"/>
                  <a:gd name="T44" fmla="*/ 24 w 1031"/>
                  <a:gd name="T45" fmla="*/ 241 h 757"/>
                  <a:gd name="T46" fmla="*/ 39 w 1031"/>
                  <a:gd name="T47" fmla="*/ 284 h 757"/>
                  <a:gd name="T48" fmla="*/ 61 w 1031"/>
                  <a:gd name="T49" fmla="*/ 332 h 757"/>
                  <a:gd name="T50" fmla="*/ 91 w 1031"/>
                  <a:gd name="T51" fmla="*/ 379 h 757"/>
                  <a:gd name="T52" fmla="*/ 128 w 1031"/>
                  <a:gd name="T53" fmla="*/ 429 h 757"/>
                  <a:gd name="T54" fmla="*/ 172 w 1031"/>
                  <a:gd name="T55" fmla="*/ 479 h 757"/>
                  <a:gd name="T56" fmla="*/ 221 w 1031"/>
                  <a:gd name="T57" fmla="*/ 527 h 757"/>
                  <a:gd name="T58" fmla="*/ 274 w 1031"/>
                  <a:gd name="T59" fmla="*/ 573 h 757"/>
                  <a:gd name="T60" fmla="*/ 332 w 1031"/>
                  <a:gd name="T61" fmla="*/ 616 h 757"/>
                  <a:gd name="T62" fmla="*/ 393 w 1031"/>
                  <a:gd name="T63" fmla="*/ 656 h 757"/>
                  <a:gd name="T64" fmla="*/ 458 w 1031"/>
                  <a:gd name="T65" fmla="*/ 690 h 757"/>
                  <a:gd name="T66" fmla="*/ 524 w 1031"/>
                  <a:gd name="T67" fmla="*/ 719 h 757"/>
                  <a:gd name="T68" fmla="*/ 591 w 1031"/>
                  <a:gd name="T69" fmla="*/ 740 h 757"/>
                  <a:gd name="T70" fmla="*/ 660 w 1031"/>
                  <a:gd name="T71" fmla="*/ 752 h 757"/>
                  <a:gd name="T72" fmla="*/ 729 w 1031"/>
                  <a:gd name="T73" fmla="*/ 757 h 757"/>
                  <a:gd name="T74" fmla="*/ 797 w 1031"/>
                  <a:gd name="T75" fmla="*/ 751 h 757"/>
                  <a:gd name="T76" fmla="*/ 862 w 1031"/>
                  <a:gd name="T77" fmla="*/ 736 h 757"/>
                  <a:gd name="T78" fmla="*/ 916 w 1031"/>
                  <a:gd name="T79" fmla="*/ 714 h 757"/>
                  <a:gd name="T80" fmla="*/ 958 w 1031"/>
                  <a:gd name="T81" fmla="*/ 688 h 757"/>
                  <a:gd name="T82" fmla="*/ 991 w 1031"/>
                  <a:gd name="T83" fmla="*/ 658 h 757"/>
                  <a:gd name="T84" fmla="*/ 1012 w 1031"/>
                  <a:gd name="T85" fmla="*/ 624 h 757"/>
                  <a:gd name="T86" fmla="*/ 1026 w 1031"/>
                  <a:gd name="T87" fmla="*/ 586 h 757"/>
                  <a:gd name="T88" fmla="*/ 1031 w 1031"/>
                  <a:gd name="T89" fmla="*/ 548 h 757"/>
                  <a:gd name="T90" fmla="*/ 1029 w 1031"/>
                  <a:gd name="T91" fmla="*/ 508 h 757"/>
                  <a:gd name="T92" fmla="*/ 1022 w 1031"/>
                  <a:gd name="T93" fmla="*/ 467 h 757"/>
                  <a:gd name="T94" fmla="*/ 1009 w 1031"/>
                  <a:gd name="T95" fmla="*/ 427 h 757"/>
                  <a:gd name="T96" fmla="*/ 993 w 1031"/>
                  <a:gd name="T97" fmla="*/ 387 h 757"/>
                  <a:gd name="T98" fmla="*/ 974 w 1031"/>
                  <a:gd name="T99" fmla="*/ 348 h 757"/>
                  <a:gd name="T100" fmla="*/ 942 w 1031"/>
                  <a:gd name="T101" fmla="*/ 296 h 757"/>
                  <a:gd name="T102" fmla="*/ 896 w 1031"/>
                  <a:gd name="T103" fmla="*/ 238 h 7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31"/>
                  <a:gd name="T157" fmla="*/ 0 h 757"/>
                  <a:gd name="T158" fmla="*/ 1031 w 1031"/>
                  <a:gd name="T159" fmla="*/ 757 h 7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31" h="757">
                    <a:moveTo>
                      <a:pt x="875" y="216"/>
                    </a:moveTo>
                    <a:lnTo>
                      <a:pt x="851" y="192"/>
                    </a:lnTo>
                    <a:lnTo>
                      <a:pt x="825" y="170"/>
                    </a:lnTo>
                    <a:lnTo>
                      <a:pt x="799" y="148"/>
                    </a:lnTo>
                    <a:lnTo>
                      <a:pt x="771" y="127"/>
                    </a:lnTo>
                    <a:lnTo>
                      <a:pt x="742" y="106"/>
                    </a:lnTo>
                    <a:lnTo>
                      <a:pt x="712" y="87"/>
                    </a:lnTo>
                    <a:lnTo>
                      <a:pt x="682" y="70"/>
                    </a:lnTo>
                    <a:lnTo>
                      <a:pt x="653" y="54"/>
                    </a:lnTo>
                    <a:lnTo>
                      <a:pt x="621" y="40"/>
                    </a:lnTo>
                    <a:lnTo>
                      <a:pt x="591" y="27"/>
                    </a:lnTo>
                    <a:lnTo>
                      <a:pt x="560" y="16"/>
                    </a:lnTo>
                    <a:lnTo>
                      <a:pt x="530" y="9"/>
                    </a:lnTo>
                    <a:lnTo>
                      <a:pt x="515" y="5"/>
                    </a:lnTo>
                    <a:lnTo>
                      <a:pt x="500" y="2"/>
                    </a:lnTo>
                    <a:lnTo>
                      <a:pt x="485" y="1"/>
                    </a:lnTo>
                    <a:lnTo>
                      <a:pt x="472" y="0"/>
                    </a:lnTo>
                    <a:lnTo>
                      <a:pt x="457" y="0"/>
                    </a:lnTo>
                    <a:lnTo>
                      <a:pt x="443" y="0"/>
                    </a:lnTo>
                    <a:lnTo>
                      <a:pt x="429" y="1"/>
                    </a:lnTo>
                    <a:lnTo>
                      <a:pt x="415" y="4"/>
                    </a:lnTo>
                    <a:lnTo>
                      <a:pt x="362" y="10"/>
                    </a:lnTo>
                    <a:lnTo>
                      <a:pt x="309" y="15"/>
                    </a:lnTo>
                    <a:lnTo>
                      <a:pt x="259" y="17"/>
                    </a:lnTo>
                    <a:lnTo>
                      <a:pt x="211" y="19"/>
                    </a:lnTo>
                    <a:lnTo>
                      <a:pt x="166" y="20"/>
                    </a:lnTo>
                    <a:lnTo>
                      <a:pt x="123" y="19"/>
                    </a:lnTo>
                    <a:lnTo>
                      <a:pt x="87" y="16"/>
                    </a:lnTo>
                    <a:lnTo>
                      <a:pt x="55" y="12"/>
                    </a:lnTo>
                    <a:lnTo>
                      <a:pt x="41" y="12"/>
                    </a:lnTo>
                    <a:lnTo>
                      <a:pt x="30" y="14"/>
                    </a:lnTo>
                    <a:lnTo>
                      <a:pt x="25" y="15"/>
                    </a:lnTo>
                    <a:lnTo>
                      <a:pt x="20" y="16"/>
                    </a:lnTo>
                    <a:lnTo>
                      <a:pt x="16" y="19"/>
                    </a:lnTo>
                    <a:lnTo>
                      <a:pt x="12" y="21"/>
                    </a:lnTo>
                    <a:lnTo>
                      <a:pt x="7" y="29"/>
                    </a:lnTo>
                    <a:lnTo>
                      <a:pt x="4" y="37"/>
                    </a:lnTo>
                    <a:lnTo>
                      <a:pt x="1" y="49"/>
                    </a:lnTo>
                    <a:lnTo>
                      <a:pt x="0" y="61"/>
                    </a:lnTo>
                    <a:lnTo>
                      <a:pt x="0" y="76"/>
                    </a:lnTo>
                    <a:lnTo>
                      <a:pt x="1" y="91"/>
                    </a:lnTo>
                    <a:lnTo>
                      <a:pt x="4" y="108"/>
                    </a:lnTo>
                    <a:lnTo>
                      <a:pt x="6" y="128"/>
                    </a:lnTo>
                    <a:lnTo>
                      <a:pt x="12" y="171"/>
                    </a:lnTo>
                    <a:lnTo>
                      <a:pt x="20" y="221"/>
                    </a:lnTo>
                    <a:lnTo>
                      <a:pt x="24" y="241"/>
                    </a:lnTo>
                    <a:lnTo>
                      <a:pt x="30" y="262"/>
                    </a:lnTo>
                    <a:lnTo>
                      <a:pt x="39" y="284"/>
                    </a:lnTo>
                    <a:lnTo>
                      <a:pt x="49" y="308"/>
                    </a:lnTo>
                    <a:lnTo>
                      <a:pt x="61" y="332"/>
                    </a:lnTo>
                    <a:lnTo>
                      <a:pt x="75" y="356"/>
                    </a:lnTo>
                    <a:lnTo>
                      <a:pt x="91" y="379"/>
                    </a:lnTo>
                    <a:lnTo>
                      <a:pt x="108" y="404"/>
                    </a:lnTo>
                    <a:lnTo>
                      <a:pt x="128" y="429"/>
                    </a:lnTo>
                    <a:lnTo>
                      <a:pt x="150" y="454"/>
                    </a:lnTo>
                    <a:lnTo>
                      <a:pt x="172" y="479"/>
                    </a:lnTo>
                    <a:lnTo>
                      <a:pt x="196" y="503"/>
                    </a:lnTo>
                    <a:lnTo>
                      <a:pt x="221" y="527"/>
                    </a:lnTo>
                    <a:lnTo>
                      <a:pt x="247" y="550"/>
                    </a:lnTo>
                    <a:lnTo>
                      <a:pt x="274" y="573"/>
                    </a:lnTo>
                    <a:lnTo>
                      <a:pt x="303" y="595"/>
                    </a:lnTo>
                    <a:lnTo>
                      <a:pt x="332" y="616"/>
                    </a:lnTo>
                    <a:lnTo>
                      <a:pt x="363" y="636"/>
                    </a:lnTo>
                    <a:lnTo>
                      <a:pt x="393" y="656"/>
                    </a:lnTo>
                    <a:lnTo>
                      <a:pt x="425" y="674"/>
                    </a:lnTo>
                    <a:lnTo>
                      <a:pt x="458" y="690"/>
                    </a:lnTo>
                    <a:lnTo>
                      <a:pt x="490" y="705"/>
                    </a:lnTo>
                    <a:lnTo>
                      <a:pt x="524" y="719"/>
                    </a:lnTo>
                    <a:lnTo>
                      <a:pt x="558" y="730"/>
                    </a:lnTo>
                    <a:lnTo>
                      <a:pt x="591" y="740"/>
                    </a:lnTo>
                    <a:lnTo>
                      <a:pt x="626" y="747"/>
                    </a:lnTo>
                    <a:lnTo>
                      <a:pt x="660" y="752"/>
                    </a:lnTo>
                    <a:lnTo>
                      <a:pt x="695" y="756"/>
                    </a:lnTo>
                    <a:lnTo>
                      <a:pt x="729" y="757"/>
                    </a:lnTo>
                    <a:lnTo>
                      <a:pt x="762" y="755"/>
                    </a:lnTo>
                    <a:lnTo>
                      <a:pt x="797" y="751"/>
                    </a:lnTo>
                    <a:lnTo>
                      <a:pt x="830" y="744"/>
                    </a:lnTo>
                    <a:lnTo>
                      <a:pt x="862" y="736"/>
                    </a:lnTo>
                    <a:lnTo>
                      <a:pt x="891" y="726"/>
                    </a:lnTo>
                    <a:lnTo>
                      <a:pt x="916" y="714"/>
                    </a:lnTo>
                    <a:lnTo>
                      <a:pt x="938" y="701"/>
                    </a:lnTo>
                    <a:lnTo>
                      <a:pt x="958" y="688"/>
                    </a:lnTo>
                    <a:lnTo>
                      <a:pt x="976" y="673"/>
                    </a:lnTo>
                    <a:lnTo>
                      <a:pt x="991" y="658"/>
                    </a:lnTo>
                    <a:lnTo>
                      <a:pt x="1002" y="641"/>
                    </a:lnTo>
                    <a:lnTo>
                      <a:pt x="1012" y="624"/>
                    </a:lnTo>
                    <a:lnTo>
                      <a:pt x="1021" y="605"/>
                    </a:lnTo>
                    <a:lnTo>
                      <a:pt x="1026" y="586"/>
                    </a:lnTo>
                    <a:lnTo>
                      <a:pt x="1029" y="568"/>
                    </a:lnTo>
                    <a:lnTo>
                      <a:pt x="1031" y="548"/>
                    </a:lnTo>
                    <a:lnTo>
                      <a:pt x="1031" y="528"/>
                    </a:lnTo>
                    <a:lnTo>
                      <a:pt x="1029" y="508"/>
                    </a:lnTo>
                    <a:lnTo>
                      <a:pt x="1027" y="488"/>
                    </a:lnTo>
                    <a:lnTo>
                      <a:pt x="1022" y="467"/>
                    </a:lnTo>
                    <a:lnTo>
                      <a:pt x="1017" y="447"/>
                    </a:lnTo>
                    <a:lnTo>
                      <a:pt x="1009" y="427"/>
                    </a:lnTo>
                    <a:lnTo>
                      <a:pt x="1002" y="407"/>
                    </a:lnTo>
                    <a:lnTo>
                      <a:pt x="993" y="387"/>
                    </a:lnTo>
                    <a:lnTo>
                      <a:pt x="984" y="367"/>
                    </a:lnTo>
                    <a:lnTo>
                      <a:pt x="974" y="348"/>
                    </a:lnTo>
                    <a:lnTo>
                      <a:pt x="963" y="331"/>
                    </a:lnTo>
                    <a:lnTo>
                      <a:pt x="942" y="296"/>
                    </a:lnTo>
                    <a:lnTo>
                      <a:pt x="918" y="264"/>
                    </a:lnTo>
                    <a:lnTo>
                      <a:pt x="896" y="238"/>
                    </a:lnTo>
                    <a:lnTo>
                      <a:pt x="875" y="216"/>
                    </a:lnTo>
                    <a:close/>
                  </a:path>
                </a:pathLst>
              </a:custGeom>
              <a:solidFill>
                <a:srgbClr val="B32165"/>
              </a:solidFill>
              <a:ln w="9525">
                <a:noFill/>
                <a:round/>
                <a:headEnd/>
                <a:tailEnd/>
              </a:ln>
            </p:spPr>
            <p:txBody>
              <a:bodyPr/>
              <a:lstStyle/>
              <a:p>
                <a:endParaRPr lang="en-US"/>
              </a:p>
            </p:txBody>
          </p:sp>
          <p:sp>
            <p:nvSpPr>
              <p:cNvPr id="1283" name="Freeform 233"/>
              <p:cNvSpPr>
                <a:spLocks/>
              </p:cNvSpPr>
              <p:nvPr/>
            </p:nvSpPr>
            <p:spPr bwMode="auto">
              <a:xfrm>
                <a:off x="1646" y="1113"/>
                <a:ext cx="206" cy="151"/>
              </a:xfrm>
              <a:custGeom>
                <a:avLst/>
                <a:gdLst>
                  <a:gd name="T0" fmla="*/ 851 w 1031"/>
                  <a:gd name="T1" fmla="*/ 192 h 757"/>
                  <a:gd name="T2" fmla="*/ 799 w 1031"/>
                  <a:gd name="T3" fmla="*/ 148 h 757"/>
                  <a:gd name="T4" fmla="*/ 742 w 1031"/>
                  <a:gd name="T5" fmla="*/ 106 h 757"/>
                  <a:gd name="T6" fmla="*/ 682 w 1031"/>
                  <a:gd name="T7" fmla="*/ 70 h 757"/>
                  <a:gd name="T8" fmla="*/ 621 w 1031"/>
                  <a:gd name="T9" fmla="*/ 40 h 757"/>
                  <a:gd name="T10" fmla="*/ 560 w 1031"/>
                  <a:gd name="T11" fmla="*/ 16 h 757"/>
                  <a:gd name="T12" fmla="*/ 515 w 1031"/>
                  <a:gd name="T13" fmla="*/ 5 h 757"/>
                  <a:gd name="T14" fmla="*/ 485 w 1031"/>
                  <a:gd name="T15" fmla="*/ 1 h 757"/>
                  <a:gd name="T16" fmla="*/ 457 w 1031"/>
                  <a:gd name="T17" fmla="*/ 0 h 757"/>
                  <a:gd name="T18" fmla="*/ 429 w 1031"/>
                  <a:gd name="T19" fmla="*/ 1 h 757"/>
                  <a:gd name="T20" fmla="*/ 362 w 1031"/>
                  <a:gd name="T21" fmla="*/ 10 h 757"/>
                  <a:gd name="T22" fmla="*/ 259 w 1031"/>
                  <a:gd name="T23" fmla="*/ 17 h 757"/>
                  <a:gd name="T24" fmla="*/ 166 w 1031"/>
                  <a:gd name="T25" fmla="*/ 20 h 757"/>
                  <a:gd name="T26" fmla="*/ 87 w 1031"/>
                  <a:gd name="T27" fmla="*/ 16 h 757"/>
                  <a:gd name="T28" fmla="*/ 41 w 1031"/>
                  <a:gd name="T29" fmla="*/ 12 h 757"/>
                  <a:gd name="T30" fmla="*/ 25 w 1031"/>
                  <a:gd name="T31" fmla="*/ 15 h 757"/>
                  <a:gd name="T32" fmla="*/ 16 w 1031"/>
                  <a:gd name="T33" fmla="*/ 19 h 757"/>
                  <a:gd name="T34" fmla="*/ 7 w 1031"/>
                  <a:gd name="T35" fmla="*/ 29 h 757"/>
                  <a:gd name="T36" fmla="*/ 1 w 1031"/>
                  <a:gd name="T37" fmla="*/ 49 h 757"/>
                  <a:gd name="T38" fmla="*/ 0 w 1031"/>
                  <a:gd name="T39" fmla="*/ 76 h 757"/>
                  <a:gd name="T40" fmla="*/ 4 w 1031"/>
                  <a:gd name="T41" fmla="*/ 108 h 757"/>
                  <a:gd name="T42" fmla="*/ 12 w 1031"/>
                  <a:gd name="T43" fmla="*/ 171 h 757"/>
                  <a:gd name="T44" fmla="*/ 24 w 1031"/>
                  <a:gd name="T45" fmla="*/ 241 h 757"/>
                  <a:gd name="T46" fmla="*/ 39 w 1031"/>
                  <a:gd name="T47" fmla="*/ 284 h 757"/>
                  <a:gd name="T48" fmla="*/ 61 w 1031"/>
                  <a:gd name="T49" fmla="*/ 332 h 757"/>
                  <a:gd name="T50" fmla="*/ 91 w 1031"/>
                  <a:gd name="T51" fmla="*/ 379 h 757"/>
                  <a:gd name="T52" fmla="*/ 128 w 1031"/>
                  <a:gd name="T53" fmla="*/ 429 h 757"/>
                  <a:gd name="T54" fmla="*/ 172 w 1031"/>
                  <a:gd name="T55" fmla="*/ 479 h 757"/>
                  <a:gd name="T56" fmla="*/ 221 w 1031"/>
                  <a:gd name="T57" fmla="*/ 527 h 757"/>
                  <a:gd name="T58" fmla="*/ 274 w 1031"/>
                  <a:gd name="T59" fmla="*/ 573 h 757"/>
                  <a:gd name="T60" fmla="*/ 332 w 1031"/>
                  <a:gd name="T61" fmla="*/ 616 h 757"/>
                  <a:gd name="T62" fmla="*/ 393 w 1031"/>
                  <a:gd name="T63" fmla="*/ 656 h 757"/>
                  <a:gd name="T64" fmla="*/ 458 w 1031"/>
                  <a:gd name="T65" fmla="*/ 690 h 757"/>
                  <a:gd name="T66" fmla="*/ 524 w 1031"/>
                  <a:gd name="T67" fmla="*/ 719 h 757"/>
                  <a:gd name="T68" fmla="*/ 591 w 1031"/>
                  <a:gd name="T69" fmla="*/ 740 h 757"/>
                  <a:gd name="T70" fmla="*/ 660 w 1031"/>
                  <a:gd name="T71" fmla="*/ 752 h 757"/>
                  <a:gd name="T72" fmla="*/ 729 w 1031"/>
                  <a:gd name="T73" fmla="*/ 757 h 757"/>
                  <a:gd name="T74" fmla="*/ 797 w 1031"/>
                  <a:gd name="T75" fmla="*/ 751 h 757"/>
                  <a:gd name="T76" fmla="*/ 862 w 1031"/>
                  <a:gd name="T77" fmla="*/ 736 h 757"/>
                  <a:gd name="T78" fmla="*/ 916 w 1031"/>
                  <a:gd name="T79" fmla="*/ 714 h 757"/>
                  <a:gd name="T80" fmla="*/ 958 w 1031"/>
                  <a:gd name="T81" fmla="*/ 688 h 757"/>
                  <a:gd name="T82" fmla="*/ 991 w 1031"/>
                  <a:gd name="T83" fmla="*/ 658 h 757"/>
                  <a:gd name="T84" fmla="*/ 1012 w 1031"/>
                  <a:gd name="T85" fmla="*/ 624 h 757"/>
                  <a:gd name="T86" fmla="*/ 1026 w 1031"/>
                  <a:gd name="T87" fmla="*/ 586 h 757"/>
                  <a:gd name="T88" fmla="*/ 1031 w 1031"/>
                  <a:gd name="T89" fmla="*/ 548 h 757"/>
                  <a:gd name="T90" fmla="*/ 1029 w 1031"/>
                  <a:gd name="T91" fmla="*/ 508 h 757"/>
                  <a:gd name="T92" fmla="*/ 1022 w 1031"/>
                  <a:gd name="T93" fmla="*/ 467 h 757"/>
                  <a:gd name="T94" fmla="*/ 1009 w 1031"/>
                  <a:gd name="T95" fmla="*/ 427 h 757"/>
                  <a:gd name="T96" fmla="*/ 993 w 1031"/>
                  <a:gd name="T97" fmla="*/ 387 h 757"/>
                  <a:gd name="T98" fmla="*/ 974 w 1031"/>
                  <a:gd name="T99" fmla="*/ 348 h 757"/>
                  <a:gd name="T100" fmla="*/ 942 w 1031"/>
                  <a:gd name="T101" fmla="*/ 296 h 757"/>
                  <a:gd name="T102" fmla="*/ 896 w 1031"/>
                  <a:gd name="T103" fmla="*/ 238 h 7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31"/>
                  <a:gd name="T157" fmla="*/ 0 h 757"/>
                  <a:gd name="T158" fmla="*/ 1031 w 1031"/>
                  <a:gd name="T159" fmla="*/ 757 h 7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31" h="757">
                    <a:moveTo>
                      <a:pt x="875" y="216"/>
                    </a:moveTo>
                    <a:lnTo>
                      <a:pt x="851" y="192"/>
                    </a:lnTo>
                    <a:lnTo>
                      <a:pt x="825" y="170"/>
                    </a:lnTo>
                    <a:lnTo>
                      <a:pt x="799" y="148"/>
                    </a:lnTo>
                    <a:lnTo>
                      <a:pt x="771" y="127"/>
                    </a:lnTo>
                    <a:lnTo>
                      <a:pt x="742" y="106"/>
                    </a:lnTo>
                    <a:lnTo>
                      <a:pt x="712" y="87"/>
                    </a:lnTo>
                    <a:lnTo>
                      <a:pt x="682" y="70"/>
                    </a:lnTo>
                    <a:lnTo>
                      <a:pt x="653" y="54"/>
                    </a:lnTo>
                    <a:lnTo>
                      <a:pt x="621" y="40"/>
                    </a:lnTo>
                    <a:lnTo>
                      <a:pt x="591" y="27"/>
                    </a:lnTo>
                    <a:lnTo>
                      <a:pt x="560" y="16"/>
                    </a:lnTo>
                    <a:lnTo>
                      <a:pt x="530" y="9"/>
                    </a:lnTo>
                    <a:lnTo>
                      <a:pt x="515" y="5"/>
                    </a:lnTo>
                    <a:lnTo>
                      <a:pt x="500" y="2"/>
                    </a:lnTo>
                    <a:lnTo>
                      <a:pt x="485" y="1"/>
                    </a:lnTo>
                    <a:lnTo>
                      <a:pt x="472" y="0"/>
                    </a:lnTo>
                    <a:lnTo>
                      <a:pt x="457" y="0"/>
                    </a:lnTo>
                    <a:lnTo>
                      <a:pt x="443" y="0"/>
                    </a:lnTo>
                    <a:lnTo>
                      <a:pt x="429" y="1"/>
                    </a:lnTo>
                    <a:lnTo>
                      <a:pt x="415" y="4"/>
                    </a:lnTo>
                    <a:lnTo>
                      <a:pt x="362" y="10"/>
                    </a:lnTo>
                    <a:lnTo>
                      <a:pt x="309" y="15"/>
                    </a:lnTo>
                    <a:lnTo>
                      <a:pt x="259" y="17"/>
                    </a:lnTo>
                    <a:lnTo>
                      <a:pt x="211" y="19"/>
                    </a:lnTo>
                    <a:lnTo>
                      <a:pt x="166" y="20"/>
                    </a:lnTo>
                    <a:lnTo>
                      <a:pt x="123" y="19"/>
                    </a:lnTo>
                    <a:lnTo>
                      <a:pt x="87" y="16"/>
                    </a:lnTo>
                    <a:lnTo>
                      <a:pt x="55" y="12"/>
                    </a:lnTo>
                    <a:lnTo>
                      <a:pt x="41" y="12"/>
                    </a:lnTo>
                    <a:lnTo>
                      <a:pt x="30" y="14"/>
                    </a:lnTo>
                    <a:lnTo>
                      <a:pt x="25" y="15"/>
                    </a:lnTo>
                    <a:lnTo>
                      <a:pt x="20" y="16"/>
                    </a:lnTo>
                    <a:lnTo>
                      <a:pt x="16" y="19"/>
                    </a:lnTo>
                    <a:lnTo>
                      <a:pt x="12" y="21"/>
                    </a:lnTo>
                    <a:lnTo>
                      <a:pt x="7" y="29"/>
                    </a:lnTo>
                    <a:lnTo>
                      <a:pt x="4" y="37"/>
                    </a:lnTo>
                    <a:lnTo>
                      <a:pt x="1" y="49"/>
                    </a:lnTo>
                    <a:lnTo>
                      <a:pt x="0" y="61"/>
                    </a:lnTo>
                    <a:lnTo>
                      <a:pt x="0" y="76"/>
                    </a:lnTo>
                    <a:lnTo>
                      <a:pt x="1" y="91"/>
                    </a:lnTo>
                    <a:lnTo>
                      <a:pt x="4" y="108"/>
                    </a:lnTo>
                    <a:lnTo>
                      <a:pt x="6" y="128"/>
                    </a:lnTo>
                    <a:lnTo>
                      <a:pt x="12" y="171"/>
                    </a:lnTo>
                    <a:lnTo>
                      <a:pt x="20" y="221"/>
                    </a:lnTo>
                    <a:lnTo>
                      <a:pt x="24" y="241"/>
                    </a:lnTo>
                    <a:lnTo>
                      <a:pt x="30" y="262"/>
                    </a:lnTo>
                    <a:lnTo>
                      <a:pt x="39" y="284"/>
                    </a:lnTo>
                    <a:lnTo>
                      <a:pt x="49" y="308"/>
                    </a:lnTo>
                    <a:lnTo>
                      <a:pt x="61" y="332"/>
                    </a:lnTo>
                    <a:lnTo>
                      <a:pt x="75" y="356"/>
                    </a:lnTo>
                    <a:lnTo>
                      <a:pt x="91" y="379"/>
                    </a:lnTo>
                    <a:lnTo>
                      <a:pt x="108" y="404"/>
                    </a:lnTo>
                    <a:lnTo>
                      <a:pt x="128" y="429"/>
                    </a:lnTo>
                    <a:lnTo>
                      <a:pt x="150" y="454"/>
                    </a:lnTo>
                    <a:lnTo>
                      <a:pt x="172" y="479"/>
                    </a:lnTo>
                    <a:lnTo>
                      <a:pt x="196" y="503"/>
                    </a:lnTo>
                    <a:lnTo>
                      <a:pt x="221" y="527"/>
                    </a:lnTo>
                    <a:lnTo>
                      <a:pt x="247" y="550"/>
                    </a:lnTo>
                    <a:lnTo>
                      <a:pt x="274" y="573"/>
                    </a:lnTo>
                    <a:lnTo>
                      <a:pt x="303" y="595"/>
                    </a:lnTo>
                    <a:lnTo>
                      <a:pt x="332" y="616"/>
                    </a:lnTo>
                    <a:lnTo>
                      <a:pt x="363" y="636"/>
                    </a:lnTo>
                    <a:lnTo>
                      <a:pt x="393" y="656"/>
                    </a:lnTo>
                    <a:lnTo>
                      <a:pt x="425" y="674"/>
                    </a:lnTo>
                    <a:lnTo>
                      <a:pt x="458" y="690"/>
                    </a:lnTo>
                    <a:lnTo>
                      <a:pt x="490" y="705"/>
                    </a:lnTo>
                    <a:lnTo>
                      <a:pt x="524" y="719"/>
                    </a:lnTo>
                    <a:lnTo>
                      <a:pt x="558" y="730"/>
                    </a:lnTo>
                    <a:lnTo>
                      <a:pt x="591" y="740"/>
                    </a:lnTo>
                    <a:lnTo>
                      <a:pt x="626" y="747"/>
                    </a:lnTo>
                    <a:lnTo>
                      <a:pt x="660" y="752"/>
                    </a:lnTo>
                    <a:lnTo>
                      <a:pt x="695" y="756"/>
                    </a:lnTo>
                    <a:lnTo>
                      <a:pt x="729" y="757"/>
                    </a:lnTo>
                    <a:lnTo>
                      <a:pt x="762" y="755"/>
                    </a:lnTo>
                    <a:lnTo>
                      <a:pt x="797" y="751"/>
                    </a:lnTo>
                    <a:lnTo>
                      <a:pt x="830" y="744"/>
                    </a:lnTo>
                    <a:lnTo>
                      <a:pt x="862" y="736"/>
                    </a:lnTo>
                    <a:lnTo>
                      <a:pt x="891" y="726"/>
                    </a:lnTo>
                    <a:lnTo>
                      <a:pt x="916" y="714"/>
                    </a:lnTo>
                    <a:lnTo>
                      <a:pt x="938" y="701"/>
                    </a:lnTo>
                    <a:lnTo>
                      <a:pt x="958" y="688"/>
                    </a:lnTo>
                    <a:lnTo>
                      <a:pt x="976" y="673"/>
                    </a:lnTo>
                    <a:lnTo>
                      <a:pt x="991" y="658"/>
                    </a:lnTo>
                    <a:lnTo>
                      <a:pt x="1002" y="641"/>
                    </a:lnTo>
                    <a:lnTo>
                      <a:pt x="1012" y="624"/>
                    </a:lnTo>
                    <a:lnTo>
                      <a:pt x="1021" y="605"/>
                    </a:lnTo>
                    <a:lnTo>
                      <a:pt x="1026" y="586"/>
                    </a:lnTo>
                    <a:lnTo>
                      <a:pt x="1029" y="568"/>
                    </a:lnTo>
                    <a:lnTo>
                      <a:pt x="1031" y="548"/>
                    </a:lnTo>
                    <a:lnTo>
                      <a:pt x="1031" y="528"/>
                    </a:lnTo>
                    <a:lnTo>
                      <a:pt x="1029" y="508"/>
                    </a:lnTo>
                    <a:lnTo>
                      <a:pt x="1027" y="488"/>
                    </a:lnTo>
                    <a:lnTo>
                      <a:pt x="1022" y="467"/>
                    </a:lnTo>
                    <a:lnTo>
                      <a:pt x="1017" y="447"/>
                    </a:lnTo>
                    <a:lnTo>
                      <a:pt x="1009" y="427"/>
                    </a:lnTo>
                    <a:lnTo>
                      <a:pt x="1002" y="407"/>
                    </a:lnTo>
                    <a:lnTo>
                      <a:pt x="993" y="387"/>
                    </a:lnTo>
                    <a:lnTo>
                      <a:pt x="984" y="367"/>
                    </a:lnTo>
                    <a:lnTo>
                      <a:pt x="974" y="348"/>
                    </a:lnTo>
                    <a:lnTo>
                      <a:pt x="963" y="331"/>
                    </a:lnTo>
                    <a:lnTo>
                      <a:pt x="942" y="296"/>
                    </a:lnTo>
                    <a:lnTo>
                      <a:pt x="918" y="264"/>
                    </a:lnTo>
                    <a:lnTo>
                      <a:pt x="896" y="238"/>
                    </a:lnTo>
                    <a:lnTo>
                      <a:pt x="875" y="216"/>
                    </a:lnTo>
                  </a:path>
                </a:pathLst>
              </a:custGeom>
              <a:noFill/>
              <a:ln w="3175">
                <a:solidFill>
                  <a:srgbClr val="1F1A17"/>
                </a:solidFill>
                <a:round/>
                <a:headEnd/>
                <a:tailEnd/>
              </a:ln>
            </p:spPr>
            <p:txBody>
              <a:bodyPr/>
              <a:lstStyle/>
              <a:p>
                <a:endParaRPr lang="en-US"/>
              </a:p>
            </p:txBody>
          </p:sp>
          <p:sp>
            <p:nvSpPr>
              <p:cNvPr id="1284" name="Freeform 234"/>
              <p:cNvSpPr>
                <a:spLocks/>
              </p:cNvSpPr>
              <p:nvPr/>
            </p:nvSpPr>
            <p:spPr bwMode="auto">
              <a:xfrm>
                <a:off x="1665" y="1119"/>
                <a:ext cx="159" cy="113"/>
              </a:xfrm>
              <a:custGeom>
                <a:avLst/>
                <a:gdLst>
                  <a:gd name="T0" fmla="*/ 251 w 795"/>
                  <a:gd name="T1" fmla="*/ 20 h 563"/>
                  <a:gd name="T2" fmla="*/ 262 w 795"/>
                  <a:gd name="T3" fmla="*/ 46 h 563"/>
                  <a:gd name="T4" fmla="*/ 293 w 795"/>
                  <a:gd name="T5" fmla="*/ 110 h 563"/>
                  <a:gd name="T6" fmla="*/ 315 w 795"/>
                  <a:gd name="T7" fmla="*/ 150 h 563"/>
                  <a:gd name="T8" fmla="*/ 343 w 795"/>
                  <a:gd name="T9" fmla="*/ 194 h 563"/>
                  <a:gd name="T10" fmla="*/ 374 w 795"/>
                  <a:gd name="T11" fmla="*/ 236 h 563"/>
                  <a:gd name="T12" fmla="*/ 409 w 795"/>
                  <a:gd name="T13" fmla="*/ 277 h 563"/>
                  <a:gd name="T14" fmla="*/ 433 w 795"/>
                  <a:gd name="T15" fmla="*/ 307 h 563"/>
                  <a:gd name="T16" fmla="*/ 436 w 795"/>
                  <a:gd name="T17" fmla="*/ 316 h 563"/>
                  <a:gd name="T18" fmla="*/ 435 w 795"/>
                  <a:gd name="T19" fmla="*/ 322 h 563"/>
                  <a:gd name="T20" fmla="*/ 430 w 795"/>
                  <a:gd name="T21" fmla="*/ 324 h 563"/>
                  <a:gd name="T22" fmla="*/ 422 w 795"/>
                  <a:gd name="T23" fmla="*/ 324 h 563"/>
                  <a:gd name="T24" fmla="*/ 393 w 795"/>
                  <a:gd name="T25" fmla="*/ 314 h 563"/>
                  <a:gd name="T26" fmla="*/ 308 w 795"/>
                  <a:gd name="T27" fmla="*/ 275 h 563"/>
                  <a:gd name="T28" fmla="*/ 207 w 795"/>
                  <a:gd name="T29" fmla="*/ 227 h 563"/>
                  <a:gd name="T30" fmla="*/ 159 w 795"/>
                  <a:gd name="T31" fmla="*/ 201 h 563"/>
                  <a:gd name="T32" fmla="*/ 116 w 795"/>
                  <a:gd name="T33" fmla="*/ 173 h 563"/>
                  <a:gd name="T34" fmla="*/ 43 w 795"/>
                  <a:gd name="T35" fmla="*/ 119 h 563"/>
                  <a:gd name="T36" fmla="*/ 3 w 795"/>
                  <a:gd name="T37" fmla="*/ 85 h 563"/>
                  <a:gd name="T38" fmla="*/ 0 w 795"/>
                  <a:gd name="T39" fmla="*/ 84 h 563"/>
                  <a:gd name="T40" fmla="*/ 8 w 795"/>
                  <a:gd name="T41" fmla="*/ 94 h 563"/>
                  <a:gd name="T42" fmla="*/ 55 w 795"/>
                  <a:gd name="T43" fmla="*/ 145 h 563"/>
                  <a:gd name="T44" fmla="*/ 123 w 795"/>
                  <a:gd name="T45" fmla="*/ 208 h 563"/>
                  <a:gd name="T46" fmla="*/ 166 w 795"/>
                  <a:gd name="T47" fmla="*/ 241 h 563"/>
                  <a:gd name="T48" fmla="*/ 213 w 795"/>
                  <a:gd name="T49" fmla="*/ 274 h 563"/>
                  <a:gd name="T50" fmla="*/ 264 w 795"/>
                  <a:gd name="T51" fmla="*/ 304 h 563"/>
                  <a:gd name="T52" fmla="*/ 320 w 795"/>
                  <a:gd name="T53" fmla="*/ 332 h 563"/>
                  <a:gd name="T54" fmla="*/ 407 w 795"/>
                  <a:gd name="T55" fmla="*/ 374 h 563"/>
                  <a:gd name="T56" fmla="*/ 426 w 795"/>
                  <a:gd name="T57" fmla="*/ 386 h 563"/>
                  <a:gd name="T58" fmla="*/ 433 w 795"/>
                  <a:gd name="T59" fmla="*/ 395 h 563"/>
                  <a:gd name="T60" fmla="*/ 430 w 795"/>
                  <a:gd name="T61" fmla="*/ 397 h 563"/>
                  <a:gd name="T62" fmla="*/ 425 w 795"/>
                  <a:gd name="T63" fmla="*/ 400 h 563"/>
                  <a:gd name="T64" fmla="*/ 405 w 795"/>
                  <a:gd name="T65" fmla="*/ 400 h 563"/>
                  <a:gd name="T66" fmla="*/ 330 w 795"/>
                  <a:gd name="T67" fmla="*/ 391 h 563"/>
                  <a:gd name="T68" fmla="*/ 236 w 795"/>
                  <a:gd name="T69" fmla="*/ 380 h 563"/>
                  <a:gd name="T70" fmla="*/ 153 w 795"/>
                  <a:gd name="T71" fmla="*/ 371 h 563"/>
                  <a:gd name="T72" fmla="*/ 90 w 795"/>
                  <a:gd name="T73" fmla="*/ 369 h 563"/>
                  <a:gd name="T74" fmla="*/ 67 w 795"/>
                  <a:gd name="T75" fmla="*/ 371 h 563"/>
                  <a:gd name="T76" fmla="*/ 53 w 795"/>
                  <a:gd name="T77" fmla="*/ 376 h 563"/>
                  <a:gd name="T78" fmla="*/ 65 w 795"/>
                  <a:gd name="T79" fmla="*/ 397 h 563"/>
                  <a:gd name="T80" fmla="*/ 78 w 795"/>
                  <a:gd name="T81" fmla="*/ 416 h 563"/>
                  <a:gd name="T82" fmla="*/ 98 w 795"/>
                  <a:gd name="T83" fmla="*/ 436 h 563"/>
                  <a:gd name="T84" fmla="*/ 138 w 795"/>
                  <a:gd name="T85" fmla="*/ 451 h 563"/>
                  <a:gd name="T86" fmla="*/ 222 w 795"/>
                  <a:gd name="T87" fmla="*/ 476 h 563"/>
                  <a:gd name="T88" fmla="*/ 333 w 795"/>
                  <a:gd name="T89" fmla="*/ 506 h 563"/>
                  <a:gd name="T90" fmla="*/ 459 w 795"/>
                  <a:gd name="T91" fmla="*/ 535 h 563"/>
                  <a:gd name="T92" fmla="*/ 584 w 795"/>
                  <a:gd name="T93" fmla="*/ 556 h 563"/>
                  <a:gd name="T94" fmla="*/ 640 w 795"/>
                  <a:gd name="T95" fmla="*/ 562 h 563"/>
                  <a:gd name="T96" fmla="*/ 691 w 795"/>
                  <a:gd name="T97" fmla="*/ 563 h 563"/>
                  <a:gd name="T98" fmla="*/ 733 w 795"/>
                  <a:gd name="T99" fmla="*/ 561 h 563"/>
                  <a:gd name="T100" fmla="*/ 766 w 795"/>
                  <a:gd name="T101" fmla="*/ 552 h 563"/>
                  <a:gd name="T102" fmla="*/ 787 w 795"/>
                  <a:gd name="T103" fmla="*/ 537 h 563"/>
                  <a:gd name="T104" fmla="*/ 795 w 795"/>
                  <a:gd name="T105" fmla="*/ 515 h 563"/>
                  <a:gd name="T106" fmla="*/ 790 w 795"/>
                  <a:gd name="T107" fmla="*/ 486 h 563"/>
                  <a:gd name="T108" fmla="*/ 776 w 795"/>
                  <a:gd name="T109" fmla="*/ 451 h 563"/>
                  <a:gd name="T110" fmla="*/ 753 w 795"/>
                  <a:gd name="T111" fmla="*/ 413 h 563"/>
                  <a:gd name="T112" fmla="*/ 726 w 795"/>
                  <a:gd name="T113" fmla="*/ 374 h 563"/>
                  <a:gd name="T114" fmla="*/ 655 w 795"/>
                  <a:gd name="T115" fmla="*/ 289 h 563"/>
                  <a:gd name="T116" fmla="*/ 575 w 795"/>
                  <a:gd name="T117" fmla="*/ 204 h 563"/>
                  <a:gd name="T118" fmla="*/ 494 w 795"/>
                  <a:gd name="T119" fmla="*/ 125 h 563"/>
                  <a:gd name="T120" fmla="*/ 424 w 795"/>
                  <a:gd name="T121" fmla="*/ 60 h 563"/>
                  <a:gd name="T122" fmla="*/ 355 w 795"/>
                  <a:gd name="T123" fmla="*/ 0 h 5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5"/>
                  <a:gd name="T187" fmla="*/ 0 h 563"/>
                  <a:gd name="T188" fmla="*/ 795 w 795"/>
                  <a:gd name="T189" fmla="*/ 563 h 5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5" h="563">
                    <a:moveTo>
                      <a:pt x="355" y="0"/>
                    </a:moveTo>
                    <a:lnTo>
                      <a:pt x="251" y="20"/>
                    </a:lnTo>
                    <a:lnTo>
                      <a:pt x="254" y="28"/>
                    </a:lnTo>
                    <a:lnTo>
                      <a:pt x="262" y="46"/>
                    </a:lnTo>
                    <a:lnTo>
                      <a:pt x="276" y="74"/>
                    </a:lnTo>
                    <a:lnTo>
                      <a:pt x="293" y="110"/>
                    </a:lnTo>
                    <a:lnTo>
                      <a:pt x="304" y="130"/>
                    </a:lnTo>
                    <a:lnTo>
                      <a:pt x="315" y="150"/>
                    </a:lnTo>
                    <a:lnTo>
                      <a:pt x="329" y="171"/>
                    </a:lnTo>
                    <a:lnTo>
                      <a:pt x="343" y="194"/>
                    </a:lnTo>
                    <a:lnTo>
                      <a:pt x="358" y="215"/>
                    </a:lnTo>
                    <a:lnTo>
                      <a:pt x="374" y="236"/>
                    </a:lnTo>
                    <a:lnTo>
                      <a:pt x="392" y="257"/>
                    </a:lnTo>
                    <a:lnTo>
                      <a:pt x="409" y="277"/>
                    </a:lnTo>
                    <a:lnTo>
                      <a:pt x="424" y="295"/>
                    </a:lnTo>
                    <a:lnTo>
                      <a:pt x="433" y="307"/>
                    </a:lnTo>
                    <a:lnTo>
                      <a:pt x="435" y="312"/>
                    </a:lnTo>
                    <a:lnTo>
                      <a:pt x="436" y="316"/>
                    </a:lnTo>
                    <a:lnTo>
                      <a:pt x="436" y="320"/>
                    </a:lnTo>
                    <a:lnTo>
                      <a:pt x="435" y="322"/>
                    </a:lnTo>
                    <a:lnTo>
                      <a:pt x="434" y="324"/>
                    </a:lnTo>
                    <a:lnTo>
                      <a:pt x="430" y="324"/>
                    </a:lnTo>
                    <a:lnTo>
                      <a:pt x="426" y="324"/>
                    </a:lnTo>
                    <a:lnTo>
                      <a:pt x="422" y="324"/>
                    </a:lnTo>
                    <a:lnTo>
                      <a:pt x="409" y="320"/>
                    </a:lnTo>
                    <a:lnTo>
                      <a:pt x="393" y="314"/>
                    </a:lnTo>
                    <a:lnTo>
                      <a:pt x="354" y="297"/>
                    </a:lnTo>
                    <a:lnTo>
                      <a:pt x="308" y="275"/>
                    </a:lnTo>
                    <a:lnTo>
                      <a:pt x="257" y="251"/>
                    </a:lnTo>
                    <a:lnTo>
                      <a:pt x="207" y="227"/>
                    </a:lnTo>
                    <a:lnTo>
                      <a:pt x="183" y="215"/>
                    </a:lnTo>
                    <a:lnTo>
                      <a:pt x="159" y="201"/>
                    </a:lnTo>
                    <a:lnTo>
                      <a:pt x="137" y="188"/>
                    </a:lnTo>
                    <a:lnTo>
                      <a:pt x="116" y="173"/>
                    </a:lnTo>
                    <a:lnTo>
                      <a:pt x="76" y="145"/>
                    </a:lnTo>
                    <a:lnTo>
                      <a:pt x="43" y="119"/>
                    </a:lnTo>
                    <a:lnTo>
                      <a:pt x="18" y="98"/>
                    </a:lnTo>
                    <a:lnTo>
                      <a:pt x="3" y="85"/>
                    </a:lnTo>
                    <a:lnTo>
                      <a:pt x="0" y="83"/>
                    </a:lnTo>
                    <a:lnTo>
                      <a:pt x="0" y="84"/>
                    </a:lnTo>
                    <a:lnTo>
                      <a:pt x="2" y="88"/>
                    </a:lnTo>
                    <a:lnTo>
                      <a:pt x="8" y="94"/>
                    </a:lnTo>
                    <a:lnTo>
                      <a:pt x="28" y="118"/>
                    </a:lnTo>
                    <a:lnTo>
                      <a:pt x="55" y="145"/>
                    </a:lnTo>
                    <a:lnTo>
                      <a:pt x="87" y="175"/>
                    </a:lnTo>
                    <a:lnTo>
                      <a:pt x="123" y="208"/>
                    </a:lnTo>
                    <a:lnTo>
                      <a:pt x="144" y="224"/>
                    </a:lnTo>
                    <a:lnTo>
                      <a:pt x="166" y="241"/>
                    </a:lnTo>
                    <a:lnTo>
                      <a:pt x="189" y="257"/>
                    </a:lnTo>
                    <a:lnTo>
                      <a:pt x="213" y="274"/>
                    </a:lnTo>
                    <a:lnTo>
                      <a:pt x="238" y="289"/>
                    </a:lnTo>
                    <a:lnTo>
                      <a:pt x="264" y="304"/>
                    </a:lnTo>
                    <a:lnTo>
                      <a:pt x="292" y="319"/>
                    </a:lnTo>
                    <a:lnTo>
                      <a:pt x="320" y="332"/>
                    </a:lnTo>
                    <a:lnTo>
                      <a:pt x="372" y="355"/>
                    </a:lnTo>
                    <a:lnTo>
                      <a:pt x="407" y="374"/>
                    </a:lnTo>
                    <a:lnTo>
                      <a:pt x="418" y="380"/>
                    </a:lnTo>
                    <a:lnTo>
                      <a:pt x="426" y="386"/>
                    </a:lnTo>
                    <a:lnTo>
                      <a:pt x="431" y="391"/>
                    </a:lnTo>
                    <a:lnTo>
                      <a:pt x="433" y="395"/>
                    </a:lnTo>
                    <a:lnTo>
                      <a:pt x="431" y="396"/>
                    </a:lnTo>
                    <a:lnTo>
                      <a:pt x="430" y="397"/>
                    </a:lnTo>
                    <a:lnTo>
                      <a:pt x="428" y="398"/>
                    </a:lnTo>
                    <a:lnTo>
                      <a:pt x="425" y="400"/>
                    </a:lnTo>
                    <a:lnTo>
                      <a:pt x="417" y="400"/>
                    </a:lnTo>
                    <a:lnTo>
                      <a:pt x="405" y="400"/>
                    </a:lnTo>
                    <a:lnTo>
                      <a:pt x="373" y="397"/>
                    </a:lnTo>
                    <a:lnTo>
                      <a:pt x="330" y="391"/>
                    </a:lnTo>
                    <a:lnTo>
                      <a:pt x="282" y="386"/>
                    </a:lnTo>
                    <a:lnTo>
                      <a:pt x="236" y="380"/>
                    </a:lnTo>
                    <a:lnTo>
                      <a:pt x="193" y="375"/>
                    </a:lnTo>
                    <a:lnTo>
                      <a:pt x="153" y="371"/>
                    </a:lnTo>
                    <a:lnTo>
                      <a:pt x="118" y="369"/>
                    </a:lnTo>
                    <a:lnTo>
                      <a:pt x="90" y="369"/>
                    </a:lnTo>
                    <a:lnTo>
                      <a:pt x="77" y="369"/>
                    </a:lnTo>
                    <a:lnTo>
                      <a:pt x="67" y="371"/>
                    </a:lnTo>
                    <a:lnTo>
                      <a:pt x="60" y="374"/>
                    </a:lnTo>
                    <a:lnTo>
                      <a:pt x="53" y="376"/>
                    </a:lnTo>
                    <a:lnTo>
                      <a:pt x="56" y="382"/>
                    </a:lnTo>
                    <a:lnTo>
                      <a:pt x="65" y="397"/>
                    </a:lnTo>
                    <a:lnTo>
                      <a:pt x="71" y="406"/>
                    </a:lnTo>
                    <a:lnTo>
                      <a:pt x="78" y="416"/>
                    </a:lnTo>
                    <a:lnTo>
                      <a:pt x="87" y="426"/>
                    </a:lnTo>
                    <a:lnTo>
                      <a:pt x="98" y="436"/>
                    </a:lnTo>
                    <a:lnTo>
                      <a:pt x="111" y="441"/>
                    </a:lnTo>
                    <a:lnTo>
                      <a:pt x="138" y="451"/>
                    </a:lnTo>
                    <a:lnTo>
                      <a:pt x="174" y="462"/>
                    </a:lnTo>
                    <a:lnTo>
                      <a:pt x="222" y="476"/>
                    </a:lnTo>
                    <a:lnTo>
                      <a:pt x="274" y="491"/>
                    </a:lnTo>
                    <a:lnTo>
                      <a:pt x="333" y="506"/>
                    </a:lnTo>
                    <a:lnTo>
                      <a:pt x="395" y="521"/>
                    </a:lnTo>
                    <a:lnTo>
                      <a:pt x="459" y="535"/>
                    </a:lnTo>
                    <a:lnTo>
                      <a:pt x="523" y="546"/>
                    </a:lnTo>
                    <a:lnTo>
                      <a:pt x="584" y="556"/>
                    </a:lnTo>
                    <a:lnTo>
                      <a:pt x="612" y="559"/>
                    </a:lnTo>
                    <a:lnTo>
                      <a:pt x="640" y="562"/>
                    </a:lnTo>
                    <a:lnTo>
                      <a:pt x="666" y="563"/>
                    </a:lnTo>
                    <a:lnTo>
                      <a:pt x="691" y="563"/>
                    </a:lnTo>
                    <a:lnTo>
                      <a:pt x="713" y="563"/>
                    </a:lnTo>
                    <a:lnTo>
                      <a:pt x="733" y="561"/>
                    </a:lnTo>
                    <a:lnTo>
                      <a:pt x="751" y="557"/>
                    </a:lnTo>
                    <a:lnTo>
                      <a:pt x="766" y="552"/>
                    </a:lnTo>
                    <a:lnTo>
                      <a:pt x="778" y="546"/>
                    </a:lnTo>
                    <a:lnTo>
                      <a:pt x="787" y="537"/>
                    </a:lnTo>
                    <a:lnTo>
                      <a:pt x="792" y="527"/>
                    </a:lnTo>
                    <a:lnTo>
                      <a:pt x="795" y="515"/>
                    </a:lnTo>
                    <a:lnTo>
                      <a:pt x="793" y="501"/>
                    </a:lnTo>
                    <a:lnTo>
                      <a:pt x="790" y="486"/>
                    </a:lnTo>
                    <a:lnTo>
                      <a:pt x="783" y="468"/>
                    </a:lnTo>
                    <a:lnTo>
                      <a:pt x="776" y="451"/>
                    </a:lnTo>
                    <a:lnTo>
                      <a:pt x="766" y="433"/>
                    </a:lnTo>
                    <a:lnTo>
                      <a:pt x="753" y="413"/>
                    </a:lnTo>
                    <a:lnTo>
                      <a:pt x="741" y="395"/>
                    </a:lnTo>
                    <a:lnTo>
                      <a:pt x="726" y="374"/>
                    </a:lnTo>
                    <a:lnTo>
                      <a:pt x="692" y="332"/>
                    </a:lnTo>
                    <a:lnTo>
                      <a:pt x="655" y="289"/>
                    </a:lnTo>
                    <a:lnTo>
                      <a:pt x="616" y="246"/>
                    </a:lnTo>
                    <a:lnTo>
                      <a:pt x="575" y="204"/>
                    </a:lnTo>
                    <a:lnTo>
                      <a:pt x="534" y="164"/>
                    </a:lnTo>
                    <a:lnTo>
                      <a:pt x="494" y="125"/>
                    </a:lnTo>
                    <a:lnTo>
                      <a:pt x="456" y="91"/>
                    </a:lnTo>
                    <a:lnTo>
                      <a:pt x="424" y="60"/>
                    </a:lnTo>
                    <a:lnTo>
                      <a:pt x="374" y="17"/>
                    </a:lnTo>
                    <a:lnTo>
                      <a:pt x="355" y="0"/>
                    </a:lnTo>
                    <a:close/>
                  </a:path>
                </a:pathLst>
              </a:custGeom>
              <a:solidFill>
                <a:srgbClr val="951F56"/>
              </a:solidFill>
              <a:ln w="9525">
                <a:noFill/>
                <a:round/>
                <a:headEnd/>
                <a:tailEnd/>
              </a:ln>
            </p:spPr>
            <p:txBody>
              <a:bodyPr/>
              <a:lstStyle/>
              <a:p>
                <a:endParaRPr lang="en-US"/>
              </a:p>
            </p:txBody>
          </p:sp>
          <p:sp>
            <p:nvSpPr>
              <p:cNvPr id="1285" name="Freeform 235"/>
              <p:cNvSpPr>
                <a:spLocks/>
              </p:cNvSpPr>
              <p:nvPr/>
            </p:nvSpPr>
            <p:spPr bwMode="auto">
              <a:xfrm>
                <a:off x="1871" y="958"/>
                <a:ext cx="126" cy="206"/>
              </a:xfrm>
              <a:custGeom>
                <a:avLst/>
                <a:gdLst>
                  <a:gd name="T0" fmla="*/ 148 w 630"/>
                  <a:gd name="T1" fmla="*/ 2 h 1030"/>
                  <a:gd name="T2" fmla="*/ 187 w 630"/>
                  <a:gd name="T3" fmla="*/ 13 h 1030"/>
                  <a:gd name="T4" fmla="*/ 227 w 630"/>
                  <a:gd name="T5" fmla="*/ 34 h 1030"/>
                  <a:gd name="T6" fmla="*/ 267 w 630"/>
                  <a:gd name="T7" fmla="*/ 64 h 1030"/>
                  <a:gd name="T8" fmla="*/ 307 w 630"/>
                  <a:gd name="T9" fmla="*/ 100 h 1030"/>
                  <a:gd name="T10" fmla="*/ 345 w 630"/>
                  <a:gd name="T11" fmla="*/ 144 h 1030"/>
                  <a:gd name="T12" fmla="*/ 383 w 630"/>
                  <a:gd name="T13" fmla="*/ 191 h 1030"/>
                  <a:gd name="T14" fmla="*/ 419 w 630"/>
                  <a:gd name="T15" fmla="*/ 242 h 1030"/>
                  <a:gd name="T16" fmla="*/ 470 w 630"/>
                  <a:gd name="T17" fmla="*/ 321 h 1030"/>
                  <a:gd name="T18" fmla="*/ 529 w 630"/>
                  <a:gd name="T19" fmla="*/ 426 h 1030"/>
                  <a:gd name="T20" fmla="*/ 575 w 630"/>
                  <a:gd name="T21" fmla="*/ 521 h 1030"/>
                  <a:gd name="T22" fmla="*/ 604 w 630"/>
                  <a:gd name="T23" fmla="*/ 593 h 1030"/>
                  <a:gd name="T24" fmla="*/ 617 w 630"/>
                  <a:gd name="T25" fmla="*/ 637 h 1030"/>
                  <a:gd name="T26" fmla="*/ 624 w 630"/>
                  <a:gd name="T27" fmla="*/ 673 h 1030"/>
                  <a:gd name="T28" fmla="*/ 629 w 630"/>
                  <a:gd name="T29" fmla="*/ 709 h 1030"/>
                  <a:gd name="T30" fmla="*/ 630 w 630"/>
                  <a:gd name="T31" fmla="*/ 744 h 1030"/>
                  <a:gd name="T32" fmla="*/ 627 w 630"/>
                  <a:gd name="T33" fmla="*/ 778 h 1030"/>
                  <a:gd name="T34" fmla="*/ 622 w 630"/>
                  <a:gd name="T35" fmla="*/ 810 h 1030"/>
                  <a:gd name="T36" fmla="*/ 615 w 630"/>
                  <a:gd name="T37" fmla="*/ 842 h 1030"/>
                  <a:gd name="T38" fmla="*/ 605 w 630"/>
                  <a:gd name="T39" fmla="*/ 871 h 1030"/>
                  <a:gd name="T40" fmla="*/ 592 w 630"/>
                  <a:gd name="T41" fmla="*/ 899 h 1030"/>
                  <a:gd name="T42" fmla="*/ 576 w 630"/>
                  <a:gd name="T43" fmla="*/ 924 h 1030"/>
                  <a:gd name="T44" fmla="*/ 559 w 630"/>
                  <a:gd name="T45" fmla="*/ 948 h 1030"/>
                  <a:gd name="T46" fmla="*/ 537 w 630"/>
                  <a:gd name="T47" fmla="*/ 968 h 1030"/>
                  <a:gd name="T48" fmla="*/ 514 w 630"/>
                  <a:gd name="T49" fmla="*/ 986 h 1030"/>
                  <a:gd name="T50" fmla="*/ 489 w 630"/>
                  <a:gd name="T51" fmla="*/ 1000 h 1030"/>
                  <a:gd name="T52" fmla="*/ 461 w 630"/>
                  <a:gd name="T53" fmla="*/ 1013 h 1030"/>
                  <a:gd name="T54" fmla="*/ 430 w 630"/>
                  <a:gd name="T55" fmla="*/ 1020 h 1030"/>
                  <a:gd name="T56" fmla="*/ 389 w 630"/>
                  <a:gd name="T57" fmla="*/ 1026 h 1030"/>
                  <a:gd name="T58" fmla="*/ 344 w 630"/>
                  <a:gd name="T59" fmla="*/ 1030 h 1030"/>
                  <a:gd name="T60" fmla="*/ 304 w 630"/>
                  <a:gd name="T61" fmla="*/ 1030 h 1030"/>
                  <a:gd name="T62" fmla="*/ 269 w 630"/>
                  <a:gd name="T63" fmla="*/ 1026 h 1030"/>
                  <a:gd name="T64" fmla="*/ 238 w 630"/>
                  <a:gd name="T65" fmla="*/ 1021 h 1030"/>
                  <a:gd name="T66" fmla="*/ 213 w 630"/>
                  <a:gd name="T67" fmla="*/ 1013 h 1030"/>
                  <a:gd name="T68" fmla="*/ 191 w 630"/>
                  <a:gd name="T69" fmla="*/ 1003 h 1030"/>
                  <a:gd name="T70" fmla="*/ 172 w 630"/>
                  <a:gd name="T71" fmla="*/ 990 h 1030"/>
                  <a:gd name="T72" fmla="*/ 148 w 630"/>
                  <a:gd name="T73" fmla="*/ 969 h 1030"/>
                  <a:gd name="T74" fmla="*/ 124 w 630"/>
                  <a:gd name="T75" fmla="*/ 938 h 1030"/>
                  <a:gd name="T76" fmla="*/ 106 w 630"/>
                  <a:gd name="T77" fmla="*/ 906 h 1030"/>
                  <a:gd name="T78" fmla="*/ 88 w 630"/>
                  <a:gd name="T79" fmla="*/ 878 h 1030"/>
                  <a:gd name="T80" fmla="*/ 72 w 630"/>
                  <a:gd name="T81" fmla="*/ 856 h 1030"/>
                  <a:gd name="T82" fmla="*/ 60 w 630"/>
                  <a:gd name="T83" fmla="*/ 827 h 1030"/>
                  <a:gd name="T84" fmla="*/ 46 w 630"/>
                  <a:gd name="T85" fmla="*/ 784 h 1030"/>
                  <a:gd name="T86" fmla="*/ 33 w 630"/>
                  <a:gd name="T87" fmla="*/ 729 h 1030"/>
                  <a:gd name="T88" fmla="*/ 22 w 630"/>
                  <a:gd name="T89" fmla="*/ 666 h 1030"/>
                  <a:gd name="T90" fmla="*/ 13 w 630"/>
                  <a:gd name="T91" fmla="*/ 596 h 1030"/>
                  <a:gd name="T92" fmla="*/ 6 w 630"/>
                  <a:gd name="T93" fmla="*/ 521 h 1030"/>
                  <a:gd name="T94" fmla="*/ 1 w 630"/>
                  <a:gd name="T95" fmla="*/ 443 h 1030"/>
                  <a:gd name="T96" fmla="*/ 0 w 630"/>
                  <a:gd name="T97" fmla="*/ 366 h 1030"/>
                  <a:gd name="T98" fmla="*/ 1 w 630"/>
                  <a:gd name="T99" fmla="*/ 291 h 1030"/>
                  <a:gd name="T100" fmla="*/ 6 w 630"/>
                  <a:gd name="T101" fmla="*/ 219 h 1030"/>
                  <a:gd name="T102" fmla="*/ 16 w 630"/>
                  <a:gd name="T103" fmla="*/ 154 h 1030"/>
                  <a:gd name="T104" fmla="*/ 31 w 630"/>
                  <a:gd name="T105" fmla="*/ 98 h 1030"/>
                  <a:gd name="T106" fmla="*/ 51 w 630"/>
                  <a:gd name="T107" fmla="*/ 53 h 1030"/>
                  <a:gd name="T108" fmla="*/ 77 w 630"/>
                  <a:gd name="T109" fmla="*/ 20 h 1030"/>
                  <a:gd name="T110" fmla="*/ 109 w 630"/>
                  <a:gd name="T111" fmla="*/ 3 h 10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0"/>
                  <a:gd name="T169" fmla="*/ 0 h 1030"/>
                  <a:gd name="T170" fmla="*/ 630 w 630"/>
                  <a:gd name="T171" fmla="*/ 1030 h 10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0" h="1030">
                    <a:moveTo>
                      <a:pt x="128" y="0"/>
                    </a:moveTo>
                    <a:lnTo>
                      <a:pt x="148" y="2"/>
                    </a:lnTo>
                    <a:lnTo>
                      <a:pt x="167" y="5"/>
                    </a:lnTo>
                    <a:lnTo>
                      <a:pt x="187" y="13"/>
                    </a:lnTo>
                    <a:lnTo>
                      <a:pt x="207" y="23"/>
                    </a:lnTo>
                    <a:lnTo>
                      <a:pt x="227" y="34"/>
                    </a:lnTo>
                    <a:lnTo>
                      <a:pt x="247" y="48"/>
                    </a:lnTo>
                    <a:lnTo>
                      <a:pt x="267" y="64"/>
                    </a:lnTo>
                    <a:lnTo>
                      <a:pt x="287" y="81"/>
                    </a:lnTo>
                    <a:lnTo>
                      <a:pt x="307" y="100"/>
                    </a:lnTo>
                    <a:lnTo>
                      <a:pt x="327" y="121"/>
                    </a:lnTo>
                    <a:lnTo>
                      <a:pt x="345" y="144"/>
                    </a:lnTo>
                    <a:lnTo>
                      <a:pt x="364" y="168"/>
                    </a:lnTo>
                    <a:lnTo>
                      <a:pt x="383" y="191"/>
                    </a:lnTo>
                    <a:lnTo>
                      <a:pt x="401" y="216"/>
                    </a:lnTo>
                    <a:lnTo>
                      <a:pt x="419" y="242"/>
                    </a:lnTo>
                    <a:lnTo>
                      <a:pt x="436" y="269"/>
                    </a:lnTo>
                    <a:lnTo>
                      <a:pt x="470" y="321"/>
                    </a:lnTo>
                    <a:lnTo>
                      <a:pt x="501" y="375"/>
                    </a:lnTo>
                    <a:lnTo>
                      <a:pt x="529" y="426"/>
                    </a:lnTo>
                    <a:lnTo>
                      <a:pt x="554" y="476"/>
                    </a:lnTo>
                    <a:lnTo>
                      <a:pt x="575" y="521"/>
                    </a:lnTo>
                    <a:lnTo>
                      <a:pt x="591" y="561"/>
                    </a:lnTo>
                    <a:lnTo>
                      <a:pt x="604" y="593"/>
                    </a:lnTo>
                    <a:lnTo>
                      <a:pt x="612" y="618"/>
                    </a:lnTo>
                    <a:lnTo>
                      <a:pt x="617" y="637"/>
                    </a:lnTo>
                    <a:lnTo>
                      <a:pt x="621" y="654"/>
                    </a:lnTo>
                    <a:lnTo>
                      <a:pt x="624" y="673"/>
                    </a:lnTo>
                    <a:lnTo>
                      <a:pt x="626" y="690"/>
                    </a:lnTo>
                    <a:lnTo>
                      <a:pt x="629" y="709"/>
                    </a:lnTo>
                    <a:lnTo>
                      <a:pt x="629" y="727"/>
                    </a:lnTo>
                    <a:lnTo>
                      <a:pt x="630" y="744"/>
                    </a:lnTo>
                    <a:lnTo>
                      <a:pt x="629" y="762"/>
                    </a:lnTo>
                    <a:lnTo>
                      <a:pt x="627" y="778"/>
                    </a:lnTo>
                    <a:lnTo>
                      <a:pt x="625" y="794"/>
                    </a:lnTo>
                    <a:lnTo>
                      <a:pt x="622" y="810"/>
                    </a:lnTo>
                    <a:lnTo>
                      <a:pt x="620" y="827"/>
                    </a:lnTo>
                    <a:lnTo>
                      <a:pt x="615" y="842"/>
                    </a:lnTo>
                    <a:lnTo>
                      <a:pt x="610" y="856"/>
                    </a:lnTo>
                    <a:lnTo>
                      <a:pt x="605" y="871"/>
                    </a:lnTo>
                    <a:lnTo>
                      <a:pt x="599" y="885"/>
                    </a:lnTo>
                    <a:lnTo>
                      <a:pt x="592" y="899"/>
                    </a:lnTo>
                    <a:lnTo>
                      <a:pt x="585" y="911"/>
                    </a:lnTo>
                    <a:lnTo>
                      <a:pt x="576" y="924"/>
                    </a:lnTo>
                    <a:lnTo>
                      <a:pt x="567" y="936"/>
                    </a:lnTo>
                    <a:lnTo>
                      <a:pt x="559" y="948"/>
                    </a:lnTo>
                    <a:lnTo>
                      <a:pt x="547" y="958"/>
                    </a:lnTo>
                    <a:lnTo>
                      <a:pt x="537" y="968"/>
                    </a:lnTo>
                    <a:lnTo>
                      <a:pt x="526" y="978"/>
                    </a:lnTo>
                    <a:lnTo>
                      <a:pt x="514" y="986"/>
                    </a:lnTo>
                    <a:lnTo>
                      <a:pt x="501" y="994"/>
                    </a:lnTo>
                    <a:lnTo>
                      <a:pt x="489" y="1000"/>
                    </a:lnTo>
                    <a:lnTo>
                      <a:pt x="475" y="1006"/>
                    </a:lnTo>
                    <a:lnTo>
                      <a:pt x="461" y="1013"/>
                    </a:lnTo>
                    <a:lnTo>
                      <a:pt x="446" y="1016"/>
                    </a:lnTo>
                    <a:lnTo>
                      <a:pt x="430" y="1020"/>
                    </a:lnTo>
                    <a:lnTo>
                      <a:pt x="415" y="1022"/>
                    </a:lnTo>
                    <a:lnTo>
                      <a:pt x="389" y="1026"/>
                    </a:lnTo>
                    <a:lnTo>
                      <a:pt x="365" y="1029"/>
                    </a:lnTo>
                    <a:lnTo>
                      <a:pt x="344" y="1030"/>
                    </a:lnTo>
                    <a:lnTo>
                      <a:pt x="323" y="1030"/>
                    </a:lnTo>
                    <a:lnTo>
                      <a:pt x="304" y="1030"/>
                    </a:lnTo>
                    <a:lnTo>
                      <a:pt x="285" y="1029"/>
                    </a:lnTo>
                    <a:lnTo>
                      <a:pt x="269" y="1026"/>
                    </a:lnTo>
                    <a:lnTo>
                      <a:pt x="253" y="1024"/>
                    </a:lnTo>
                    <a:lnTo>
                      <a:pt x="238" y="1021"/>
                    </a:lnTo>
                    <a:lnTo>
                      <a:pt x="226" y="1018"/>
                    </a:lnTo>
                    <a:lnTo>
                      <a:pt x="213" y="1013"/>
                    </a:lnTo>
                    <a:lnTo>
                      <a:pt x="201" y="1008"/>
                    </a:lnTo>
                    <a:lnTo>
                      <a:pt x="191" y="1003"/>
                    </a:lnTo>
                    <a:lnTo>
                      <a:pt x="181" y="996"/>
                    </a:lnTo>
                    <a:lnTo>
                      <a:pt x="172" y="990"/>
                    </a:lnTo>
                    <a:lnTo>
                      <a:pt x="163" y="983"/>
                    </a:lnTo>
                    <a:lnTo>
                      <a:pt x="148" y="969"/>
                    </a:lnTo>
                    <a:lnTo>
                      <a:pt x="136" y="954"/>
                    </a:lnTo>
                    <a:lnTo>
                      <a:pt x="124" y="938"/>
                    </a:lnTo>
                    <a:lnTo>
                      <a:pt x="116" y="923"/>
                    </a:lnTo>
                    <a:lnTo>
                      <a:pt x="106" y="906"/>
                    </a:lnTo>
                    <a:lnTo>
                      <a:pt x="97" y="891"/>
                    </a:lnTo>
                    <a:lnTo>
                      <a:pt x="88" y="878"/>
                    </a:lnTo>
                    <a:lnTo>
                      <a:pt x="78" y="865"/>
                    </a:lnTo>
                    <a:lnTo>
                      <a:pt x="72" y="856"/>
                    </a:lnTo>
                    <a:lnTo>
                      <a:pt x="66" y="843"/>
                    </a:lnTo>
                    <a:lnTo>
                      <a:pt x="60" y="827"/>
                    </a:lnTo>
                    <a:lnTo>
                      <a:pt x="52" y="807"/>
                    </a:lnTo>
                    <a:lnTo>
                      <a:pt x="46" y="784"/>
                    </a:lnTo>
                    <a:lnTo>
                      <a:pt x="40" y="758"/>
                    </a:lnTo>
                    <a:lnTo>
                      <a:pt x="33" y="729"/>
                    </a:lnTo>
                    <a:lnTo>
                      <a:pt x="28" y="698"/>
                    </a:lnTo>
                    <a:lnTo>
                      <a:pt x="22" y="666"/>
                    </a:lnTo>
                    <a:lnTo>
                      <a:pt x="17" y="632"/>
                    </a:lnTo>
                    <a:lnTo>
                      <a:pt x="13" y="596"/>
                    </a:lnTo>
                    <a:lnTo>
                      <a:pt x="10" y="558"/>
                    </a:lnTo>
                    <a:lnTo>
                      <a:pt x="6" y="521"/>
                    </a:lnTo>
                    <a:lnTo>
                      <a:pt x="3" y="482"/>
                    </a:lnTo>
                    <a:lnTo>
                      <a:pt x="1" y="443"/>
                    </a:lnTo>
                    <a:lnTo>
                      <a:pt x="0" y="405"/>
                    </a:lnTo>
                    <a:lnTo>
                      <a:pt x="0" y="366"/>
                    </a:lnTo>
                    <a:lnTo>
                      <a:pt x="0" y="329"/>
                    </a:lnTo>
                    <a:lnTo>
                      <a:pt x="1" y="291"/>
                    </a:lnTo>
                    <a:lnTo>
                      <a:pt x="3" y="254"/>
                    </a:lnTo>
                    <a:lnTo>
                      <a:pt x="6" y="219"/>
                    </a:lnTo>
                    <a:lnTo>
                      <a:pt x="11" y="186"/>
                    </a:lnTo>
                    <a:lnTo>
                      <a:pt x="16" y="154"/>
                    </a:lnTo>
                    <a:lnTo>
                      <a:pt x="23" y="125"/>
                    </a:lnTo>
                    <a:lnTo>
                      <a:pt x="31" y="98"/>
                    </a:lnTo>
                    <a:lnTo>
                      <a:pt x="41" y="74"/>
                    </a:lnTo>
                    <a:lnTo>
                      <a:pt x="51" y="53"/>
                    </a:lnTo>
                    <a:lnTo>
                      <a:pt x="63" y="34"/>
                    </a:lnTo>
                    <a:lnTo>
                      <a:pt x="77" y="20"/>
                    </a:lnTo>
                    <a:lnTo>
                      <a:pt x="92" y="9"/>
                    </a:lnTo>
                    <a:lnTo>
                      <a:pt x="109" y="3"/>
                    </a:lnTo>
                    <a:lnTo>
                      <a:pt x="128" y="0"/>
                    </a:lnTo>
                    <a:close/>
                  </a:path>
                </a:pathLst>
              </a:custGeom>
              <a:solidFill>
                <a:srgbClr val="B32165"/>
              </a:solidFill>
              <a:ln w="9525">
                <a:noFill/>
                <a:round/>
                <a:headEnd/>
                <a:tailEnd/>
              </a:ln>
            </p:spPr>
            <p:txBody>
              <a:bodyPr/>
              <a:lstStyle/>
              <a:p>
                <a:endParaRPr lang="en-US"/>
              </a:p>
            </p:txBody>
          </p:sp>
          <p:sp>
            <p:nvSpPr>
              <p:cNvPr id="1286" name="Freeform 236"/>
              <p:cNvSpPr>
                <a:spLocks/>
              </p:cNvSpPr>
              <p:nvPr/>
            </p:nvSpPr>
            <p:spPr bwMode="auto">
              <a:xfrm>
                <a:off x="1871" y="958"/>
                <a:ext cx="126" cy="206"/>
              </a:xfrm>
              <a:custGeom>
                <a:avLst/>
                <a:gdLst>
                  <a:gd name="T0" fmla="*/ 148 w 630"/>
                  <a:gd name="T1" fmla="*/ 2 h 1030"/>
                  <a:gd name="T2" fmla="*/ 187 w 630"/>
                  <a:gd name="T3" fmla="*/ 13 h 1030"/>
                  <a:gd name="T4" fmla="*/ 227 w 630"/>
                  <a:gd name="T5" fmla="*/ 34 h 1030"/>
                  <a:gd name="T6" fmla="*/ 267 w 630"/>
                  <a:gd name="T7" fmla="*/ 64 h 1030"/>
                  <a:gd name="T8" fmla="*/ 307 w 630"/>
                  <a:gd name="T9" fmla="*/ 100 h 1030"/>
                  <a:gd name="T10" fmla="*/ 345 w 630"/>
                  <a:gd name="T11" fmla="*/ 144 h 1030"/>
                  <a:gd name="T12" fmla="*/ 383 w 630"/>
                  <a:gd name="T13" fmla="*/ 191 h 1030"/>
                  <a:gd name="T14" fmla="*/ 419 w 630"/>
                  <a:gd name="T15" fmla="*/ 242 h 1030"/>
                  <a:gd name="T16" fmla="*/ 470 w 630"/>
                  <a:gd name="T17" fmla="*/ 321 h 1030"/>
                  <a:gd name="T18" fmla="*/ 529 w 630"/>
                  <a:gd name="T19" fmla="*/ 426 h 1030"/>
                  <a:gd name="T20" fmla="*/ 575 w 630"/>
                  <a:gd name="T21" fmla="*/ 521 h 1030"/>
                  <a:gd name="T22" fmla="*/ 604 w 630"/>
                  <a:gd name="T23" fmla="*/ 593 h 1030"/>
                  <a:gd name="T24" fmla="*/ 617 w 630"/>
                  <a:gd name="T25" fmla="*/ 637 h 1030"/>
                  <a:gd name="T26" fmla="*/ 624 w 630"/>
                  <a:gd name="T27" fmla="*/ 673 h 1030"/>
                  <a:gd name="T28" fmla="*/ 629 w 630"/>
                  <a:gd name="T29" fmla="*/ 709 h 1030"/>
                  <a:gd name="T30" fmla="*/ 630 w 630"/>
                  <a:gd name="T31" fmla="*/ 744 h 1030"/>
                  <a:gd name="T32" fmla="*/ 627 w 630"/>
                  <a:gd name="T33" fmla="*/ 778 h 1030"/>
                  <a:gd name="T34" fmla="*/ 622 w 630"/>
                  <a:gd name="T35" fmla="*/ 810 h 1030"/>
                  <a:gd name="T36" fmla="*/ 615 w 630"/>
                  <a:gd name="T37" fmla="*/ 842 h 1030"/>
                  <a:gd name="T38" fmla="*/ 605 w 630"/>
                  <a:gd name="T39" fmla="*/ 871 h 1030"/>
                  <a:gd name="T40" fmla="*/ 592 w 630"/>
                  <a:gd name="T41" fmla="*/ 899 h 1030"/>
                  <a:gd name="T42" fmla="*/ 576 w 630"/>
                  <a:gd name="T43" fmla="*/ 924 h 1030"/>
                  <a:gd name="T44" fmla="*/ 559 w 630"/>
                  <a:gd name="T45" fmla="*/ 948 h 1030"/>
                  <a:gd name="T46" fmla="*/ 537 w 630"/>
                  <a:gd name="T47" fmla="*/ 968 h 1030"/>
                  <a:gd name="T48" fmla="*/ 514 w 630"/>
                  <a:gd name="T49" fmla="*/ 986 h 1030"/>
                  <a:gd name="T50" fmla="*/ 489 w 630"/>
                  <a:gd name="T51" fmla="*/ 1000 h 1030"/>
                  <a:gd name="T52" fmla="*/ 461 w 630"/>
                  <a:gd name="T53" fmla="*/ 1013 h 1030"/>
                  <a:gd name="T54" fmla="*/ 430 w 630"/>
                  <a:gd name="T55" fmla="*/ 1020 h 1030"/>
                  <a:gd name="T56" fmla="*/ 389 w 630"/>
                  <a:gd name="T57" fmla="*/ 1026 h 1030"/>
                  <a:gd name="T58" fmla="*/ 344 w 630"/>
                  <a:gd name="T59" fmla="*/ 1030 h 1030"/>
                  <a:gd name="T60" fmla="*/ 304 w 630"/>
                  <a:gd name="T61" fmla="*/ 1030 h 1030"/>
                  <a:gd name="T62" fmla="*/ 269 w 630"/>
                  <a:gd name="T63" fmla="*/ 1026 h 1030"/>
                  <a:gd name="T64" fmla="*/ 238 w 630"/>
                  <a:gd name="T65" fmla="*/ 1021 h 1030"/>
                  <a:gd name="T66" fmla="*/ 213 w 630"/>
                  <a:gd name="T67" fmla="*/ 1013 h 1030"/>
                  <a:gd name="T68" fmla="*/ 191 w 630"/>
                  <a:gd name="T69" fmla="*/ 1003 h 1030"/>
                  <a:gd name="T70" fmla="*/ 172 w 630"/>
                  <a:gd name="T71" fmla="*/ 990 h 1030"/>
                  <a:gd name="T72" fmla="*/ 148 w 630"/>
                  <a:gd name="T73" fmla="*/ 969 h 1030"/>
                  <a:gd name="T74" fmla="*/ 124 w 630"/>
                  <a:gd name="T75" fmla="*/ 938 h 1030"/>
                  <a:gd name="T76" fmla="*/ 106 w 630"/>
                  <a:gd name="T77" fmla="*/ 906 h 1030"/>
                  <a:gd name="T78" fmla="*/ 88 w 630"/>
                  <a:gd name="T79" fmla="*/ 878 h 1030"/>
                  <a:gd name="T80" fmla="*/ 72 w 630"/>
                  <a:gd name="T81" fmla="*/ 856 h 1030"/>
                  <a:gd name="T82" fmla="*/ 60 w 630"/>
                  <a:gd name="T83" fmla="*/ 827 h 1030"/>
                  <a:gd name="T84" fmla="*/ 46 w 630"/>
                  <a:gd name="T85" fmla="*/ 784 h 1030"/>
                  <a:gd name="T86" fmla="*/ 33 w 630"/>
                  <a:gd name="T87" fmla="*/ 729 h 1030"/>
                  <a:gd name="T88" fmla="*/ 22 w 630"/>
                  <a:gd name="T89" fmla="*/ 666 h 1030"/>
                  <a:gd name="T90" fmla="*/ 13 w 630"/>
                  <a:gd name="T91" fmla="*/ 596 h 1030"/>
                  <a:gd name="T92" fmla="*/ 6 w 630"/>
                  <a:gd name="T93" fmla="*/ 521 h 1030"/>
                  <a:gd name="T94" fmla="*/ 1 w 630"/>
                  <a:gd name="T95" fmla="*/ 443 h 1030"/>
                  <a:gd name="T96" fmla="*/ 0 w 630"/>
                  <a:gd name="T97" fmla="*/ 366 h 1030"/>
                  <a:gd name="T98" fmla="*/ 1 w 630"/>
                  <a:gd name="T99" fmla="*/ 291 h 1030"/>
                  <a:gd name="T100" fmla="*/ 6 w 630"/>
                  <a:gd name="T101" fmla="*/ 219 h 1030"/>
                  <a:gd name="T102" fmla="*/ 16 w 630"/>
                  <a:gd name="T103" fmla="*/ 154 h 1030"/>
                  <a:gd name="T104" fmla="*/ 31 w 630"/>
                  <a:gd name="T105" fmla="*/ 98 h 1030"/>
                  <a:gd name="T106" fmla="*/ 51 w 630"/>
                  <a:gd name="T107" fmla="*/ 53 h 1030"/>
                  <a:gd name="T108" fmla="*/ 77 w 630"/>
                  <a:gd name="T109" fmla="*/ 20 h 1030"/>
                  <a:gd name="T110" fmla="*/ 109 w 630"/>
                  <a:gd name="T111" fmla="*/ 3 h 10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0"/>
                  <a:gd name="T169" fmla="*/ 0 h 1030"/>
                  <a:gd name="T170" fmla="*/ 630 w 630"/>
                  <a:gd name="T171" fmla="*/ 1030 h 10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0" h="1030">
                    <a:moveTo>
                      <a:pt x="128" y="0"/>
                    </a:moveTo>
                    <a:lnTo>
                      <a:pt x="148" y="2"/>
                    </a:lnTo>
                    <a:lnTo>
                      <a:pt x="167" y="5"/>
                    </a:lnTo>
                    <a:lnTo>
                      <a:pt x="187" y="13"/>
                    </a:lnTo>
                    <a:lnTo>
                      <a:pt x="207" y="23"/>
                    </a:lnTo>
                    <a:lnTo>
                      <a:pt x="227" y="34"/>
                    </a:lnTo>
                    <a:lnTo>
                      <a:pt x="247" y="48"/>
                    </a:lnTo>
                    <a:lnTo>
                      <a:pt x="267" y="64"/>
                    </a:lnTo>
                    <a:lnTo>
                      <a:pt x="287" y="81"/>
                    </a:lnTo>
                    <a:lnTo>
                      <a:pt x="307" y="100"/>
                    </a:lnTo>
                    <a:lnTo>
                      <a:pt x="327" y="121"/>
                    </a:lnTo>
                    <a:lnTo>
                      <a:pt x="345" y="144"/>
                    </a:lnTo>
                    <a:lnTo>
                      <a:pt x="364" y="168"/>
                    </a:lnTo>
                    <a:lnTo>
                      <a:pt x="383" y="191"/>
                    </a:lnTo>
                    <a:lnTo>
                      <a:pt x="401" y="216"/>
                    </a:lnTo>
                    <a:lnTo>
                      <a:pt x="419" y="242"/>
                    </a:lnTo>
                    <a:lnTo>
                      <a:pt x="436" y="269"/>
                    </a:lnTo>
                    <a:lnTo>
                      <a:pt x="470" y="321"/>
                    </a:lnTo>
                    <a:lnTo>
                      <a:pt x="501" y="375"/>
                    </a:lnTo>
                    <a:lnTo>
                      <a:pt x="529" y="426"/>
                    </a:lnTo>
                    <a:lnTo>
                      <a:pt x="554" y="476"/>
                    </a:lnTo>
                    <a:lnTo>
                      <a:pt x="575" y="521"/>
                    </a:lnTo>
                    <a:lnTo>
                      <a:pt x="591" y="561"/>
                    </a:lnTo>
                    <a:lnTo>
                      <a:pt x="604" y="593"/>
                    </a:lnTo>
                    <a:lnTo>
                      <a:pt x="612" y="618"/>
                    </a:lnTo>
                    <a:lnTo>
                      <a:pt x="617" y="637"/>
                    </a:lnTo>
                    <a:lnTo>
                      <a:pt x="621" y="654"/>
                    </a:lnTo>
                    <a:lnTo>
                      <a:pt x="624" y="673"/>
                    </a:lnTo>
                    <a:lnTo>
                      <a:pt x="626" y="690"/>
                    </a:lnTo>
                    <a:lnTo>
                      <a:pt x="629" y="709"/>
                    </a:lnTo>
                    <a:lnTo>
                      <a:pt x="629" y="727"/>
                    </a:lnTo>
                    <a:lnTo>
                      <a:pt x="630" y="744"/>
                    </a:lnTo>
                    <a:lnTo>
                      <a:pt x="629" y="762"/>
                    </a:lnTo>
                    <a:lnTo>
                      <a:pt x="627" y="778"/>
                    </a:lnTo>
                    <a:lnTo>
                      <a:pt x="625" y="794"/>
                    </a:lnTo>
                    <a:lnTo>
                      <a:pt x="622" y="810"/>
                    </a:lnTo>
                    <a:lnTo>
                      <a:pt x="620" y="827"/>
                    </a:lnTo>
                    <a:lnTo>
                      <a:pt x="615" y="842"/>
                    </a:lnTo>
                    <a:lnTo>
                      <a:pt x="610" y="856"/>
                    </a:lnTo>
                    <a:lnTo>
                      <a:pt x="605" y="871"/>
                    </a:lnTo>
                    <a:lnTo>
                      <a:pt x="599" y="885"/>
                    </a:lnTo>
                    <a:lnTo>
                      <a:pt x="592" y="899"/>
                    </a:lnTo>
                    <a:lnTo>
                      <a:pt x="585" y="911"/>
                    </a:lnTo>
                    <a:lnTo>
                      <a:pt x="576" y="924"/>
                    </a:lnTo>
                    <a:lnTo>
                      <a:pt x="567" y="936"/>
                    </a:lnTo>
                    <a:lnTo>
                      <a:pt x="559" y="948"/>
                    </a:lnTo>
                    <a:lnTo>
                      <a:pt x="547" y="958"/>
                    </a:lnTo>
                    <a:lnTo>
                      <a:pt x="537" y="968"/>
                    </a:lnTo>
                    <a:lnTo>
                      <a:pt x="526" y="978"/>
                    </a:lnTo>
                    <a:lnTo>
                      <a:pt x="514" y="986"/>
                    </a:lnTo>
                    <a:lnTo>
                      <a:pt x="501" y="994"/>
                    </a:lnTo>
                    <a:lnTo>
                      <a:pt x="489" y="1000"/>
                    </a:lnTo>
                    <a:lnTo>
                      <a:pt x="475" y="1006"/>
                    </a:lnTo>
                    <a:lnTo>
                      <a:pt x="461" y="1013"/>
                    </a:lnTo>
                    <a:lnTo>
                      <a:pt x="446" y="1016"/>
                    </a:lnTo>
                    <a:lnTo>
                      <a:pt x="430" y="1020"/>
                    </a:lnTo>
                    <a:lnTo>
                      <a:pt x="415" y="1022"/>
                    </a:lnTo>
                    <a:lnTo>
                      <a:pt x="389" y="1026"/>
                    </a:lnTo>
                    <a:lnTo>
                      <a:pt x="365" y="1029"/>
                    </a:lnTo>
                    <a:lnTo>
                      <a:pt x="344" y="1030"/>
                    </a:lnTo>
                    <a:lnTo>
                      <a:pt x="323" y="1030"/>
                    </a:lnTo>
                    <a:lnTo>
                      <a:pt x="304" y="1030"/>
                    </a:lnTo>
                    <a:lnTo>
                      <a:pt x="285" y="1029"/>
                    </a:lnTo>
                    <a:lnTo>
                      <a:pt x="269" y="1026"/>
                    </a:lnTo>
                    <a:lnTo>
                      <a:pt x="253" y="1024"/>
                    </a:lnTo>
                    <a:lnTo>
                      <a:pt x="238" y="1021"/>
                    </a:lnTo>
                    <a:lnTo>
                      <a:pt x="226" y="1018"/>
                    </a:lnTo>
                    <a:lnTo>
                      <a:pt x="213" y="1013"/>
                    </a:lnTo>
                    <a:lnTo>
                      <a:pt x="201" y="1008"/>
                    </a:lnTo>
                    <a:lnTo>
                      <a:pt x="191" y="1003"/>
                    </a:lnTo>
                    <a:lnTo>
                      <a:pt x="181" y="996"/>
                    </a:lnTo>
                    <a:lnTo>
                      <a:pt x="172" y="990"/>
                    </a:lnTo>
                    <a:lnTo>
                      <a:pt x="163" y="983"/>
                    </a:lnTo>
                    <a:lnTo>
                      <a:pt x="148" y="969"/>
                    </a:lnTo>
                    <a:lnTo>
                      <a:pt x="136" y="954"/>
                    </a:lnTo>
                    <a:lnTo>
                      <a:pt x="124" y="938"/>
                    </a:lnTo>
                    <a:lnTo>
                      <a:pt x="116" y="923"/>
                    </a:lnTo>
                    <a:lnTo>
                      <a:pt x="106" y="906"/>
                    </a:lnTo>
                    <a:lnTo>
                      <a:pt x="97" y="891"/>
                    </a:lnTo>
                    <a:lnTo>
                      <a:pt x="88" y="878"/>
                    </a:lnTo>
                    <a:lnTo>
                      <a:pt x="78" y="865"/>
                    </a:lnTo>
                    <a:lnTo>
                      <a:pt x="72" y="856"/>
                    </a:lnTo>
                    <a:lnTo>
                      <a:pt x="66" y="843"/>
                    </a:lnTo>
                    <a:lnTo>
                      <a:pt x="60" y="827"/>
                    </a:lnTo>
                    <a:lnTo>
                      <a:pt x="52" y="807"/>
                    </a:lnTo>
                    <a:lnTo>
                      <a:pt x="46" y="784"/>
                    </a:lnTo>
                    <a:lnTo>
                      <a:pt x="40" y="758"/>
                    </a:lnTo>
                    <a:lnTo>
                      <a:pt x="33" y="729"/>
                    </a:lnTo>
                    <a:lnTo>
                      <a:pt x="28" y="698"/>
                    </a:lnTo>
                    <a:lnTo>
                      <a:pt x="22" y="666"/>
                    </a:lnTo>
                    <a:lnTo>
                      <a:pt x="17" y="632"/>
                    </a:lnTo>
                    <a:lnTo>
                      <a:pt x="13" y="596"/>
                    </a:lnTo>
                    <a:lnTo>
                      <a:pt x="10" y="558"/>
                    </a:lnTo>
                    <a:lnTo>
                      <a:pt x="6" y="521"/>
                    </a:lnTo>
                    <a:lnTo>
                      <a:pt x="3" y="482"/>
                    </a:lnTo>
                    <a:lnTo>
                      <a:pt x="1" y="443"/>
                    </a:lnTo>
                    <a:lnTo>
                      <a:pt x="0" y="405"/>
                    </a:lnTo>
                    <a:lnTo>
                      <a:pt x="0" y="366"/>
                    </a:lnTo>
                    <a:lnTo>
                      <a:pt x="0" y="329"/>
                    </a:lnTo>
                    <a:lnTo>
                      <a:pt x="1" y="291"/>
                    </a:lnTo>
                    <a:lnTo>
                      <a:pt x="3" y="254"/>
                    </a:lnTo>
                    <a:lnTo>
                      <a:pt x="6" y="219"/>
                    </a:lnTo>
                    <a:lnTo>
                      <a:pt x="11" y="186"/>
                    </a:lnTo>
                    <a:lnTo>
                      <a:pt x="16" y="154"/>
                    </a:lnTo>
                    <a:lnTo>
                      <a:pt x="23" y="125"/>
                    </a:lnTo>
                    <a:lnTo>
                      <a:pt x="31" y="98"/>
                    </a:lnTo>
                    <a:lnTo>
                      <a:pt x="41" y="74"/>
                    </a:lnTo>
                    <a:lnTo>
                      <a:pt x="51" y="53"/>
                    </a:lnTo>
                    <a:lnTo>
                      <a:pt x="63" y="34"/>
                    </a:lnTo>
                    <a:lnTo>
                      <a:pt x="77" y="20"/>
                    </a:lnTo>
                    <a:lnTo>
                      <a:pt x="92" y="9"/>
                    </a:lnTo>
                    <a:lnTo>
                      <a:pt x="109" y="3"/>
                    </a:lnTo>
                    <a:lnTo>
                      <a:pt x="128" y="0"/>
                    </a:lnTo>
                    <a:close/>
                  </a:path>
                </a:pathLst>
              </a:custGeom>
              <a:noFill/>
              <a:ln w="3175">
                <a:solidFill>
                  <a:srgbClr val="1F1A17"/>
                </a:solidFill>
                <a:round/>
                <a:headEnd/>
                <a:tailEnd/>
              </a:ln>
            </p:spPr>
            <p:txBody>
              <a:bodyPr/>
              <a:lstStyle/>
              <a:p>
                <a:endParaRPr lang="en-US"/>
              </a:p>
            </p:txBody>
          </p:sp>
          <p:sp>
            <p:nvSpPr>
              <p:cNvPr id="1287" name="Freeform 237"/>
              <p:cNvSpPr>
                <a:spLocks/>
              </p:cNvSpPr>
              <p:nvPr/>
            </p:nvSpPr>
            <p:spPr bwMode="auto">
              <a:xfrm>
                <a:off x="1901" y="1010"/>
                <a:ext cx="86" cy="145"/>
              </a:xfrm>
              <a:custGeom>
                <a:avLst/>
                <a:gdLst>
                  <a:gd name="T0" fmla="*/ 413 w 432"/>
                  <a:gd name="T1" fmla="*/ 505 h 723"/>
                  <a:gd name="T2" fmla="*/ 382 w 432"/>
                  <a:gd name="T3" fmla="*/ 513 h 723"/>
                  <a:gd name="T4" fmla="*/ 356 w 432"/>
                  <a:gd name="T5" fmla="*/ 512 h 723"/>
                  <a:gd name="T6" fmla="*/ 333 w 432"/>
                  <a:gd name="T7" fmla="*/ 503 h 723"/>
                  <a:gd name="T8" fmla="*/ 308 w 432"/>
                  <a:gd name="T9" fmla="*/ 486 h 723"/>
                  <a:gd name="T10" fmla="*/ 283 w 432"/>
                  <a:gd name="T11" fmla="*/ 458 h 723"/>
                  <a:gd name="T12" fmla="*/ 258 w 432"/>
                  <a:gd name="T13" fmla="*/ 420 h 723"/>
                  <a:gd name="T14" fmla="*/ 210 w 432"/>
                  <a:gd name="T15" fmla="*/ 316 h 723"/>
                  <a:gd name="T16" fmla="*/ 124 w 432"/>
                  <a:gd name="T17" fmla="*/ 124 h 723"/>
                  <a:gd name="T18" fmla="*/ 73 w 432"/>
                  <a:gd name="T19" fmla="*/ 9 h 723"/>
                  <a:gd name="T20" fmla="*/ 88 w 432"/>
                  <a:gd name="T21" fmla="*/ 53 h 723"/>
                  <a:gd name="T22" fmla="*/ 151 w 432"/>
                  <a:gd name="T23" fmla="*/ 251 h 723"/>
                  <a:gd name="T24" fmla="*/ 186 w 432"/>
                  <a:gd name="T25" fmla="*/ 386 h 723"/>
                  <a:gd name="T26" fmla="*/ 194 w 432"/>
                  <a:gd name="T27" fmla="*/ 453 h 723"/>
                  <a:gd name="T28" fmla="*/ 186 w 432"/>
                  <a:gd name="T29" fmla="*/ 491 h 723"/>
                  <a:gd name="T30" fmla="*/ 177 w 432"/>
                  <a:gd name="T31" fmla="*/ 500 h 723"/>
                  <a:gd name="T32" fmla="*/ 160 w 432"/>
                  <a:gd name="T33" fmla="*/ 505 h 723"/>
                  <a:gd name="T34" fmla="*/ 134 w 432"/>
                  <a:gd name="T35" fmla="*/ 490 h 723"/>
                  <a:gd name="T36" fmla="*/ 109 w 432"/>
                  <a:gd name="T37" fmla="*/ 457 h 723"/>
                  <a:gd name="T38" fmla="*/ 70 w 432"/>
                  <a:gd name="T39" fmla="*/ 356 h 723"/>
                  <a:gd name="T40" fmla="*/ 39 w 432"/>
                  <a:gd name="T41" fmla="*/ 253 h 723"/>
                  <a:gd name="T42" fmla="*/ 56 w 432"/>
                  <a:gd name="T43" fmla="*/ 339 h 723"/>
                  <a:gd name="T44" fmla="*/ 85 w 432"/>
                  <a:gd name="T45" fmla="*/ 492 h 723"/>
                  <a:gd name="T46" fmla="*/ 93 w 432"/>
                  <a:gd name="T47" fmla="*/ 561 h 723"/>
                  <a:gd name="T48" fmla="*/ 83 w 432"/>
                  <a:gd name="T49" fmla="*/ 581 h 723"/>
                  <a:gd name="T50" fmla="*/ 64 w 432"/>
                  <a:gd name="T51" fmla="*/ 601 h 723"/>
                  <a:gd name="T52" fmla="*/ 40 w 432"/>
                  <a:gd name="T53" fmla="*/ 617 h 723"/>
                  <a:gd name="T54" fmla="*/ 18 w 432"/>
                  <a:gd name="T55" fmla="*/ 624 h 723"/>
                  <a:gd name="T56" fmla="*/ 0 w 432"/>
                  <a:gd name="T57" fmla="*/ 623 h 723"/>
                  <a:gd name="T58" fmla="*/ 14 w 432"/>
                  <a:gd name="T59" fmla="*/ 652 h 723"/>
                  <a:gd name="T60" fmla="*/ 44 w 432"/>
                  <a:gd name="T61" fmla="*/ 683 h 723"/>
                  <a:gd name="T62" fmla="*/ 85 w 432"/>
                  <a:gd name="T63" fmla="*/ 707 h 723"/>
                  <a:gd name="T64" fmla="*/ 119 w 432"/>
                  <a:gd name="T65" fmla="*/ 717 h 723"/>
                  <a:gd name="T66" fmla="*/ 160 w 432"/>
                  <a:gd name="T67" fmla="*/ 722 h 723"/>
                  <a:gd name="T68" fmla="*/ 209 w 432"/>
                  <a:gd name="T69" fmla="*/ 722 h 723"/>
                  <a:gd name="T70" fmla="*/ 266 w 432"/>
                  <a:gd name="T71" fmla="*/ 713 h 723"/>
                  <a:gd name="T72" fmla="*/ 317 w 432"/>
                  <a:gd name="T73" fmla="*/ 697 h 723"/>
                  <a:gd name="T74" fmla="*/ 356 w 432"/>
                  <a:gd name="T75" fmla="*/ 676 h 723"/>
                  <a:gd name="T76" fmla="*/ 386 w 432"/>
                  <a:gd name="T77" fmla="*/ 649 h 723"/>
                  <a:gd name="T78" fmla="*/ 406 w 432"/>
                  <a:gd name="T79" fmla="*/ 622 h 723"/>
                  <a:gd name="T80" fmla="*/ 419 w 432"/>
                  <a:gd name="T81" fmla="*/ 592 h 723"/>
                  <a:gd name="T82" fmla="*/ 431 w 432"/>
                  <a:gd name="T83" fmla="*/ 538 h 723"/>
                  <a:gd name="T84" fmla="*/ 429 w 432"/>
                  <a:gd name="T85" fmla="*/ 495 h 7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2"/>
                  <a:gd name="T130" fmla="*/ 0 h 723"/>
                  <a:gd name="T131" fmla="*/ 432 w 432"/>
                  <a:gd name="T132" fmla="*/ 723 h 7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2" h="723">
                    <a:moveTo>
                      <a:pt x="429" y="495"/>
                    </a:moveTo>
                    <a:lnTo>
                      <a:pt x="426" y="497"/>
                    </a:lnTo>
                    <a:lnTo>
                      <a:pt x="413" y="505"/>
                    </a:lnTo>
                    <a:lnTo>
                      <a:pt x="404" y="508"/>
                    </a:lnTo>
                    <a:lnTo>
                      <a:pt x="393" y="512"/>
                    </a:lnTo>
                    <a:lnTo>
                      <a:pt x="382" y="513"/>
                    </a:lnTo>
                    <a:lnTo>
                      <a:pt x="370" y="515"/>
                    </a:lnTo>
                    <a:lnTo>
                      <a:pt x="362" y="513"/>
                    </a:lnTo>
                    <a:lnTo>
                      <a:pt x="356" y="512"/>
                    </a:lnTo>
                    <a:lnTo>
                      <a:pt x="348" y="510"/>
                    </a:lnTo>
                    <a:lnTo>
                      <a:pt x="341" y="507"/>
                    </a:lnTo>
                    <a:lnTo>
                      <a:pt x="333" y="503"/>
                    </a:lnTo>
                    <a:lnTo>
                      <a:pt x="325" y="498"/>
                    </a:lnTo>
                    <a:lnTo>
                      <a:pt x="317" y="492"/>
                    </a:lnTo>
                    <a:lnTo>
                      <a:pt x="308" y="486"/>
                    </a:lnTo>
                    <a:lnTo>
                      <a:pt x="301" y="478"/>
                    </a:lnTo>
                    <a:lnTo>
                      <a:pt x="292" y="468"/>
                    </a:lnTo>
                    <a:lnTo>
                      <a:pt x="283" y="458"/>
                    </a:lnTo>
                    <a:lnTo>
                      <a:pt x="276" y="447"/>
                    </a:lnTo>
                    <a:lnTo>
                      <a:pt x="267" y="433"/>
                    </a:lnTo>
                    <a:lnTo>
                      <a:pt x="258" y="420"/>
                    </a:lnTo>
                    <a:lnTo>
                      <a:pt x="250" y="404"/>
                    </a:lnTo>
                    <a:lnTo>
                      <a:pt x="242" y="386"/>
                    </a:lnTo>
                    <a:lnTo>
                      <a:pt x="210" y="316"/>
                    </a:lnTo>
                    <a:lnTo>
                      <a:pt x="180" y="249"/>
                    </a:lnTo>
                    <a:lnTo>
                      <a:pt x="150" y="183"/>
                    </a:lnTo>
                    <a:lnTo>
                      <a:pt x="124" y="124"/>
                    </a:lnTo>
                    <a:lnTo>
                      <a:pt x="101" y="74"/>
                    </a:lnTo>
                    <a:lnTo>
                      <a:pt x="84" y="34"/>
                    </a:lnTo>
                    <a:lnTo>
                      <a:pt x="73" y="9"/>
                    </a:lnTo>
                    <a:lnTo>
                      <a:pt x="69" y="0"/>
                    </a:lnTo>
                    <a:lnTo>
                      <a:pt x="74" y="14"/>
                    </a:lnTo>
                    <a:lnTo>
                      <a:pt x="88" y="53"/>
                    </a:lnTo>
                    <a:lnTo>
                      <a:pt x="106" y="110"/>
                    </a:lnTo>
                    <a:lnTo>
                      <a:pt x="129" y="179"/>
                    </a:lnTo>
                    <a:lnTo>
                      <a:pt x="151" y="251"/>
                    </a:lnTo>
                    <a:lnTo>
                      <a:pt x="171" y="324"/>
                    </a:lnTo>
                    <a:lnTo>
                      <a:pt x="180" y="356"/>
                    </a:lnTo>
                    <a:lnTo>
                      <a:pt x="186" y="386"/>
                    </a:lnTo>
                    <a:lnTo>
                      <a:pt x="190" y="414"/>
                    </a:lnTo>
                    <a:lnTo>
                      <a:pt x="192" y="435"/>
                    </a:lnTo>
                    <a:lnTo>
                      <a:pt x="194" y="453"/>
                    </a:lnTo>
                    <a:lnTo>
                      <a:pt x="192" y="468"/>
                    </a:lnTo>
                    <a:lnTo>
                      <a:pt x="190" y="481"/>
                    </a:lnTo>
                    <a:lnTo>
                      <a:pt x="186" y="491"/>
                    </a:lnTo>
                    <a:lnTo>
                      <a:pt x="184" y="495"/>
                    </a:lnTo>
                    <a:lnTo>
                      <a:pt x="181" y="497"/>
                    </a:lnTo>
                    <a:lnTo>
                      <a:pt x="177" y="500"/>
                    </a:lnTo>
                    <a:lnTo>
                      <a:pt x="175" y="502"/>
                    </a:lnTo>
                    <a:lnTo>
                      <a:pt x="167" y="505"/>
                    </a:lnTo>
                    <a:lnTo>
                      <a:pt x="160" y="505"/>
                    </a:lnTo>
                    <a:lnTo>
                      <a:pt x="151" y="502"/>
                    </a:lnTo>
                    <a:lnTo>
                      <a:pt x="142" y="497"/>
                    </a:lnTo>
                    <a:lnTo>
                      <a:pt x="134" y="490"/>
                    </a:lnTo>
                    <a:lnTo>
                      <a:pt x="125" y="481"/>
                    </a:lnTo>
                    <a:lnTo>
                      <a:pt x="116" y="470"/>
                    </a:lnTo>
                    <a:lnTo>
                      <a:pt x="109" y="457"/>
                    </a:lnTo>
                    <a:lnTo>
                      <a:pt x="101" y="442"/>
                    </a:lnTo>
                    <a:lnTo>
                      <a:pt x="94" y="425"/>
                    </a:lnTo>
                    <a:lnTo>
                      <a:pt x="70" y="356"/>
                    </a:lnTo>
                    <a:lnTo>
                      <a:pt x="54" y="301"/>
                    </a:lnTo>
                    <a:lnTo>
                      <a:pt x="43" y="265"/>
                    </a:lnTo>
                    <a:lnTo>
                      <a:pt x="39" y="253"/>
                    </a:lnTo>
                    <a:lnTo>
                      <a:pt x="41" y="264"/>
                    </a:lnTo>
                    <a:lnTo>
                      <a:pt x="48" y="295"/>
                    </a:lnTo>
                    <a:lnTo>
                      <a:pt x="56" y="339"/>
                    </a:lnTo>
                    <a:lnTo>
                      <a:pt x="66" y="390"/>
                    </a:lnTo>
                    <a:lnTo>
                      <a:pt x="76" y="443"/>
                    </a:lnTo>
                    <a:lnTo>
                      <a:pt x="85" y="492"/>
                    </a:lnTo>
                    <a:lnTo>
                      <a:pt x="91" y="531"/>
                    </a:lnTo>
                    <a:lnTo>
                      <a:pt x="94" y="553"/>
                    </a:lnTo>
                    <a:lnTo>
                      <a:pt x="93" y="561"/>
                    </a:lnTo>
                    <a:lnTo>
                      <a:pt x="91" y="567"/>
                    </a:lnTo>
                    <a:lnTo>
                      <a:pt x="88" y="575"/>
                    </a:lnTo>
                    <a:lnTo>
                      <a:pt x="83" y="581"/>
                    </a:lnTo>
                    <a:lnTo>
                      <a:pt x="78" y="588"/>
                    </a:lnTo>
                    <a:lnTo>
                      <a:pt x="70" y="594"/>
                    </a:lnTo>
                    <a:lnTo>
                      <a:pt x="64" y="601"/>
                    </a:lnTo>
                    <a:lnTo>
                      <a:pt x="56" y="607"/>
                    </a:lnTo>
                    <a:lnTo>
                      <a:pt x="49" y="612"/>
                    </a:lnTo>
                    <a:lnTo>
                      <a:pt x="40" y="617"/>
                    </a:lnTo>
                    <a:lnTo>
                      <a:pt x="33" y="621"/>
                    </a:lnTo>
                    <a:lnTo>
                      <a:pt x="25" y="623"/>
                    </a:lnTo>
                    <a:lnTo>
                      <a:pt x="18" y="624"/>
                    </a:lnTo>
                    <a:lnTo>
                      <a:pt x="11" y="626"/>
                    </a:lnTo>
                    <a:lnTo>
                      <a:pt x="5" y="624"/>
                    </a:lnTo>
                    <a:lnTo>
                      <a:pt x="0" y="623"/>
                    </a:lnTo>
                    <a:lnTo>
                      <a:pt x="1" y="628"/>
                    </a:lnTo>
                    <a:lnTo>
                      <a:pt x="9" y="642"/>
                    </a:lnTo>
                    <a:lnTo>
                      <a:pt x="14" y="652"/>
                    </a:lnTo>
                    <a:lnTo>
                      <a:pt x="21" y="662"/>
                    </a:lnTo>
                    <a:lnTo>
                      <a:pt x="31" y="672"/>
                    </a:lnTo>
                    <a:lnTo>
                      <a:pt x="44" y="683"/>
                    </a:lnTo>
                    <a:lnTo>
                      <a:pt x="58" y="693"/>
                    </a:lnTo>
                    <a:lnTo>
                      <a:pt x="75" y="702"/>
                    </a:lnTo>
                    <a:lnTo>
                      <a:pt x="85" y="707"/>
                    </a:lnTo>
                    <a:lnTo>
                      <a:pt x="95" y="711"/>
                    </a:lnTo>
                    <a:lnTo>
                      <a:pt x="106" y="713"/>
                    </a:lnTo>
                    <a:lnTo>
                      <a:pt x="119" y="717"/>
                    </a:lnTo>
                    <a:lnTo>
                      <a:pt x="131" y="719"/>
                    </a:lnTo>
                    <a:lnTo>
                      <a:pt x="145" y="721"/>
                    </a:lnTo>
                    <a:lnTo>
                      <a:pt x="160" y="722"/>
                    </a:lnTo>
                    <a:lnTo>
                      <a:pt x="175" y="723"/>
                    </a:lnTo>
                    <a:lnTo>
                      <a:pt x="191" y="722"/>
                    </a:lnTo>
                    <a:lnTo>
                      <a:pt x="209" y="722"/>
                    </a:lnTo>
                    <a:lnTo>
                      <a:pt x="227" y="719"/>
                    </a:lnTo>
                    <a:lnTo>
                      <a:pt x="247" y="717"/>
                    </a:lnTo>
                    <a:lnTo>
                      <a:pt x="266" y="713"/>
                    </a:lnTo>
                    <a:lnTo>
                      <a:pt x="285" y="708"/>
                    </a:lnTo>
                    <a:lnTo>
                      <a:pt x="302" y="703"/>
                    </a:lnTo>
                    <a:lnTo>
                      <a:pt x="317" y="697"/>
                    </a:lnTo>
                    <a:lnTo>
                      <a:pt x="331" y="691"/>
                    </a:lnTo>
                    <a:lnTo>
                      <a:pt x="345" y="683"/>
                    </a:lnTo>
                    <a:lnTo>
                      <a:pt x="356" y="676"/>
                    </a:lnTo>
                    <a:lnTo>
                      <a:pt x="367" y="667"/>
                    </a:lnTo>
                    <a:lnTo>
                      <a:pt x="377" y="658"/>
                    </a:lnTo>
                    <a:lnTo>
                      <a:pt x="386" y="649"/>
                    </a:lnTo>
                    <a:lnTo>
                      <a:pt x="393" y="641"/>
                    </a:lnTo>
                    <a:lnTo>
                      <a:pt x="401" y="631"/>
                    </a:lnTo>
                    <a:lnTo>
                      <a:pt x="406" y="622"/>
                    </a:lnTo>
                    <a:lnTo>
                      <a:pt x="412" y="612"/>
                    </a:lnTo>
                    <a:lnTo>
                      <a:pt x="416" y="602"/>
                    </a:lnTo>
                    <a:lnTo>
                      <a:pt x="419" y="592"/>
                    </a:lnTo>
                    <a:lnTo>
                      <a:pt x="426" y="573"/>
                    </a:lnTo>
                    <a:lnTo>
                      <a:pt x="429" y="556"/>
                    </a:lnTo>
                    <a:lnTo>
                      <a:pt x="431" y="538"/>
                    </a:lnTo>
                    <a:lnTo>
                      <a:pt x="432" y="525"/>
                    </a:lnTo>
                    <a:lnTo>
                      <a:pt x="431" y="502"/>
                    </a:lnTo>
                    <a:lnTo>
                      <a:pt x="429" y="495"/>
                    </a:lnTo>
                    <a:close/>
                  </a:path>
                </a:pathLst>
              </a:custGeom>
              <a:solidFill>
                <a:srgbClr val="951F56"/>
              </a:solidFill>
              <a:ln w="9525">
                <a:noFill/>
                <a:round/>
                <a:headEnd/>
                <a:tailEnd/>
              </a:ln>
            </p:spPr>
            <p:txBody>
              <a:bodyPr/>
              <a:lstStyle/>
              <a:p>
                <a:endParaRPr lang="en-US"/>
              </a:p>
            </p:txBody>
          </p:sp>
          <p:sp>
            <p:nvSpPr>
              <p:cNvPr id="1288" name="Freeform 238"/>
              <p:cNvSpPr>
                <a:spLocks/>
              </p:cNvSpPr>
              <p:nvPr/>
            </p:nvSpPr>
            <p:spPr bwMode="auto">
              <a:xfrm>
                <a:off x="1999" y="947"/>
                <a:ext cx="114" cy="223"/>
              </a:xfrm>
              <a:custGeom>
                <a:avLst/>
                <a:gdLst>
                  <a:gd name="T0" fmla="*/ 0 w 573"/>
                  <a:gd name="T1" fmla="*/ 872 h 1115"/>
                  <a:gd name="T2" fmla="*/ 5 w 573"/>
                  <a:gd name="T3" fmla="*/ 805 h 1115"/>
                  <a:gd name="T4" fmla="*/ 14 w 573"/>
                  <a:gd name="T5" fmla="*/ 730 h 1115"/>
                  <a:gd name="T6" fmla="*/ 30 w 573"/>
                  <a:gd name="T7" fmla="*/ 650 h 1115"/>
                  <a:gd name="T8" fmla="*/ 54 w 573"/>
                  <a:gd name="T9" fmla="*/ 568 h 1115"/>
                  <a:gd name="T10" fmla="*/ 86 w 573"/>
                  <a:gd name="T11" fmla="*/ 481 h 1115"/>
                  <a:gd name="T12" fmla="*/ 118 w 573"/>
                  <a:gd name="T13" fmla="*/ 418 h 1115"/>
                  <a:gd name="T14" fmla="*/ 141 w 573"/>
                  <a:gd name="T15" fmla="*/ 375 h 1115"/>
                  <a:gd name="T16" fmla="*/ 168 w 573"/>
                  <a:gd name="T17" fmla="*/ 333 h 1115"/>
                  <a:gd name="T18" fmla="*/ 196 w 573"/>
                  <a:gd name="T19" fmla="*/ 292 h 1115"/>
                  <a:gd name="T20" fmla="*/ 244 w 573"/>
                  <a:gd name="T21" fmla="*/ 231 h 1115"/>
                  <a:gd name="T22" fmla="*/ 296 w 573"/>
                  <a:gd name="T23" fmla="*/ 157 h 1115"/>
                  <a:gd name="T24" fmla="*/ 340 w 573"/>
                  <a:gd name="T25" fmla="*/ 93 h 1115"/>
                  <a:gd name="T26" fmla="*/ 375 w 573"/>
                  <a:gd name="T27" fmla="*/ 45 h 1115"/>
                  <a:gd name="T28" fmla="*/ 397 w 573"/>
                  <a:gd name="T29" fmla="*/ 18 h 1115"/>
                  <a:gd name="T30" fmla="*/ 411 w 573"/>
                  <a:gd name="T31" fmla="*/ 7 h 1115"/>
                  <a:gd name="T32" fmla="*/ 425 w 573"/>
                  <a:gd name="T33" fmla="*/ 1 h 1115"/>
                  <a:gd name="T34" fmla="*/ 437 w 573"/>
                  <a:gd name="T35" fmla="*/ 1 h 1115"/>
                  <a:gd name="T36" fmla="*/ 450 w 573"/>
                  <a:gd name="T37" fmla="*/ 6 h 1115"/>
                  <a:gd name="T38" fmla="*/ 462 w 573"/>
                  <a:gd name="T39" fmla="*/ 17 h 1115"/>
                  <a:gd name="T40" fmla="*/ 474 w 573"/>
                  <a:gd name="T41" fmla="*/ 36 h 1115"/>
                  <a:gd name="T42" fmla="*/ 487 w 573"/>
                  <a:gd name="T43" fmla="*/ 62 h 1115"/>
                  <a:gd name="T44" fmla="*/ 508 w 573"/>
                  <a:gd name="T45" fmla="*/ 114 h 1115"/>
                  <a:gd name="T46" fmla="*/ 534 w 573"/>
                  <a:gd name="T47" fmla="*/ 199 h 1115"/>
                  <a:gd name="T48" fmla="*/ 554 w 573"/>
                  <a:gd name="T49" fmla="*/ 295 h 1115"/>
                  <a:gd name="T50" fmla="*/ 568 w 573"/>
                  <a:gd name="T51" fmla="*/ 400 h 1115"/>
                  <a:gd name="T52" fmla="*/ 573 w 573"/>
                  <a:gd name="T53" fmla="*/ 510 h 1115"/>
                  <a:gd name="T54" fmla="*/ 571 w 573"/>
                  <a:gd name="T55" fmla="*/ 592 h 1115"/>
                  <a:gd name="T56" fmla="*/ 566 w 573"/>
                  <a:gd name="T57" fmla="*/ 646 h 1115"/>
                  <a:gd name="T58" fmla="*/ 557 w 573"/>
                  <a:gd name="T59" fmla="*/ 699 h 1115"/>
                  <a:gd name="T60" fmla="*/ 546 w 573"/>
                  <a:gd name="T61" fmla="*/ 751 h 1115"/>
                  <a:gd name="T62" fmla="*/ 532 w 573"/>
                  <a:gd name="T63" fmla="*/ 800 h 1115"/>
                  <a:gd name="T64" fmla="*/ 514 w 573"/>
                  <a:gd name="T65" fmla="*/ 846 h 1115"/>
                  <a:gd name="T66" fmla="*/ 483 w 573"/>
                  <a:gd name="T67" fmla="*/ 909 h 1115"/>
                  <a:gd name="T68" fmla="*/ 442 w 573"/>
                  <a:gd name="T69" fmla="*/ 981 h 1115"/>
                  <a:gd name="T70" fmla="*/ 402 w 573"/>
                  <a:gd name="T71" fmla="*/ 1034 h 1115"/>
                  <a:gd name="T72" fmla="*/ 372 w 573"/>
                  <a:gd name="T73" fmla="*/ 1066 h 1115"/>
                  <a:gd name="T74" fmla="*/ 352 w 573"/>
                  <a:gd name="T75" fmla="*/ 1082 h 1115"/>
                  <a:gd name="T76" fmla="*/ 333 w 573"/>
                  <a:gd name="T77" fmla="*/ 1094 h 1115"/>
                  <a:gd name="T78" fmla="*/ 314 w 573"/>
                  <a:gd name="T79" fmla="*/ 1104 h 1115"/>
                  <a:gd name="T80" fmla="*/ 294 w 573"/>
                  <a:gd name="T81" fmla="*/ 1112 h 1115"/>
                  <a:gd name="T82" fmla="*/ 274 w 573"/>
                  <a:gd name="T83" fmla="*/ 1115 h 1115"/>
                  <a:gd name="T84" fmla="*/ 242 w 573"/>
                  <a:gd name="T85" fmla="*/ 1115 h 1115"/>
                  <a:gd name="T86" fmla="*/ 200 w 573"/>
                  <a:gd name="T87" fmla="*/ 1108 h 1115"/>
                  <a:gd name="T88" fmla="*/ 136 w 573"/>
                  <a:gd name="T89" fmla="*/ 1087 h 1115"/>
                  <a:gd name="T90" fmla="*/ 84 w 573"/>
                  <a:gd name="T91" fmla="*/ 1067 h 1115"/>
                  <a:gd name="T92" fmla="*/ 56 w 573"/>
                  <a:gd name="T93" fmla="*/ 1052 h 1115"/>
                  <a:gd name="T94" fmla="*/ 34 w 573"/>
                  <a:gd name="T95" fmla="*/ 1032 h 1115"/>
                  <a:gd name="T96" fmla="*/ 18 w 573"/>
                  <a:gd name="T97" fmla="*/ 1007 h 1115"/>
                  <a:gd name="T98" fmla="*/ 7 w 573"/>
                  <a:gd name="T99" fmla="*/ 973 h 1115"/>
                  <a:gd name="T100" fmla="*/ 0 w 573"/>
                  <a:gd name="T101" fmla="*/ 929 h 1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1115"/>
                  <a:gd name="T155" fmla="*/ 573 w 573"/>
                  <a:gd name="T156" fmla="*/ 1115 h 1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1115">
                    <a:moveTo>
                      <a:pt x="0" y="903"/>
                    </a:moveTo>
                    <a:lnTo>
                      <a:pt x="0" y="872"/>
                    </a:lnTo>
                    <a:lnTo>
                      <a:pt x="2" y="840"/>
                    </a:lnTo>
                    <a:lnTo>
                      <a:pt x="5" y="805"/>
                    </a:lnTo>
                    <a:lnTo>
                      <a:pt x="9" y="768"/>
                    </a:lnTo>
                    <a:lnTo>
                      <a:pt x="14" y="730"/>
                    </a:lnTo>
                    <a:lnTo>
                      <a:pt x="22" y="691"/>
                    </a:lnTo>
                    <a:lnTo>
                      <a:pt x="30" y="650"/>
                    </a:lnTo>
                    <a:lnTo>
                      <a:pt x="41" y="609"/>
                    </a:lnTo>
                    <a:lnTo>
                      <a:pt x="54" y="568"/>
                    </a:lnTo>
                    <a:lnTo>
                      <a:pt x="69" y="525"/>
                    </a:lnTo>
                    <a:lnTo>
                      <a:pt x="86" y="481"/>
                    </a:lnTo>
                    <a:lnTo>
                      <a:pt x="106" y="439"/>
                    </a:lnTo>
                    <a:lnTo>
                      <a:pt x="118" y="418"/>
                    </a:lnTo>
                    <a:lnTo>
                      <a:pt x="129" y="397"/>
                    </a:lnTo>
                    <a:lnTo>
                      <a:pt x="141" y="375"/>
                    </a:lnTo>
                    <a:lnTo>
                      <a:pt x="154" y="354"/>
                    </a:lnTo>
                    <a:lnTo>
                      <a:pt x="168" y="333"/>
                    </a:lnTo>
                    <a:lnTo>
                      <a:pt x="181" y="312"/>
                    </a:lnTo>
                    <a:lnTo>
                      <a:pt x="196" y="292"/>
                    </a:lnTo>
                    <a:lnTo>
                      <a:pt x="212" y="270"/>
                    </a:lnTo>
                    <a:lnTo>
                      <a:pt x="244" y="231"/>
                    </a:lnTo>
                    <a:lnTo>
                      <a:pt x="271" y="193"/>
                    </a:lnTo>
                    <a:lnTo>
                      <a:pt x="296" y="157"/>
                    </a:lnTo>
                    <a:lnTo>
                      <a:pt x="319" y="123"/>
                    </a:lnTo>
                    <a:lnTo>
                      <a:pt x="340" y="93"/>
                    </a:lnTo>
                    <a:lnTo>
                      <a:pt x="358" y="67"/>
                    </a:lnTo>
                    <a:lnTo>
                      <a:pt x="375" y="45"/>
                    </a:lnTo>
                    <a:lnTo>
                      <a:pt x="391" y="26"/>
                    </a:lnTo>
                    <a:lnTo>
                      <a:pt x="397" y="18"/>
                    </a:lnTo>
                    <a:lnTo>
                      <a:pt x="405" y="12"/>
                    </a:lnTo>
                    <a:lnTo>
                      <a:pt x="411" y="7"/>
                    </a:lnTo>
                    <a:lnTo>
                      <a:pt x="418" y="3"/>
                    </a:lnTo>
                    <a:lnTo>
                      <a:pt x="425" y="1"/>
                    </a:lnTo>
                    <a:lnTo>
                      <a:pt x="431" y="0"/>
                    </a:lnTo>
                    <a:lnTo>
                      <a:pt x="437" y="1"/>
                    </a:lnTo>
                    <a:lnTo>
                      <a:pt x="443" y="2"/>
                    </a:lnTo>
                    <a:lnTo>
                      <a:pt x="450" y="6"/>
                    </a:lnTo>
                    <a:lnTo>
                      <a:pt x="456" y="11"/>
                    </a:lnTo>
                    <a:lnTo>
                      <a:pt x="462" y="17"/>
                    </a:lnTo>
                    <a:lnTo>
                      <a:pt x="468" y="26"/>
                    </a:lnTo>
                    <a:lnTo>
                      <a:pt x="474" y="36"/>
                    </a:lnTo>
                    <a:lnTo>
                      <a:pt x="481" y="48"/>
                    </a:lnTo>
                    <a:lnTo>
                      <a:pt x="487" y="62"/>
                    </a:lnTo>
                    <a:lnTo>
                      <a:pt x="494" y="78"/>
                    </a:lnTo>
                    <a:lnTo>
                      <a:pt x="508" y="114"/>
                    </a:lnTo>
                    <a:lnTo>
                      <a:pt x="522" y="154"/>
                    </a:lnTo>
                    <a:lnTo>
                      <a:pt x="534" y="199"/>
                    </a:lnTo>
                    <a:lnTo>
                      <a:pt x="544" y="245"/>
                    </a:lnTo>
                    <a:lnTo>
                      <a:pt x="554" y="295"/>
                    </a:lnTo>
                    <a:lnTo>
                      <a:pt x="562" y="347"/>
                    </a:lnTo>
                    <a:lnTo>
                      <a:pt x="568" y="400"/>
                    </a:lnTo>
                    <a:lnTo>
                      <a:pt x="572" y="455"/>
                    </a:lnTo>
                    <a:lnTo>
                      <a:pt x="573" y="510"/>
                    </a:lnTo>
                    <a:lnTo>
                      <a:pt x="572" y="565"/>
                    </a:lnTo>
                    <a:lnTo>
                      <a:pt x="571" y="592"/>
                    </a:lnTo>
                    <a:lnTo>
                      <a:pt x="568" y="619"/>
                    </a:lnTo>
                    <a:lnTo>
                      <a:pt x="566" y="646"/>
                    </a:lnTo>
                    <a:lnTo>
                      <a:pt x="562" y="672"/>
                    </a:lnTo>
                    <a:lnTo>
                      <a:pt x="557" y="699"/>
                    </a:lnTo>
                    <a:lnTo>
                      <a:pt x="552" y="725"/>
                    </a:lnTo>
                    <a:lnTo>
                      <a:pt x="546" y="751"/>
                    </a:lnTo>
                    <a:lnTo>
                      <a:pt x="539" y="776"/>
                    </a:lnTo>
                    <a:lnTo>
                      <a:pt x="532" y="800"/>
                    </a:lnTo>
                    <a:lnTo>
                      <a:pt x="523" y="823"/>
                    </a:lnTo>
                    <a:lnTo>
                      <a:pt x="514" y="846"/>
                    </a:lnTo>
                    <a:lnTo>
                      <a:pt x="504" y="868"/>
                    </a:lnTo>
                    <a:lnTo>
                      <a:pt x="483" y="909"/>
                    </a:lnTo>
                    <a:lnTo>
                      <a:pt x="462" y="947"/>
                    </a:lnTo>
                    <a:lnTo>
                      <a:pt x="442" y="981"/>
                    </a:lnTo>
                    <a:lnTo>
                      <a:pt x="422" y="1009"/>
                    </a:lnTo>
                    <a:lnTo>
                      <a:pt x="402" y="1034"/>
                    </a:lnTo>
                    <a:lnTo>
                      <a:pt x="382" y="1056"/>
                    </a:lnTo>
                    <a:lnTo>
                      <a:pt x="372" y="1066"/>
                    </a:lnTo>
                    <a:lnTo>
                      <a:pt x="362" y="1074"/>
                    </a:lnTo>
                    <a:lnTo>
                      <a:pt x="352" y="1082"/>
                    </a:lnTo>
                    <a:lnTo>
                      <a:pt x="342" y="1088"/>
                    </a:lnTo>
                    <a:lnTo>
                      <a:pt x="333" y="1094"/>
                    </a:lnTo>
                    <a:lnTo>
                      <a:pt x="324" y="1100"/>
                    </a:lnTo>
                    <a:lnTo>
                      <a:pt x="314" y="1104"/>
                    </a:lnTo>
                    <a:lnTo>
                      <a:pt x="304" y="1108"/>
                    </a:lnTo>
                    <a:lnTo>
                      <a:pt x="294" y="1112"/>
                    </a:lnTo>
                    <a:lnTo>
                      <a:pt x="284" y="1113"/>
                    </a:lnTo>
                    <a:lnTo>
                      <a:pt x="274" y="1115"/>
                    </a:lnTo>
                    <a:lnTo>
                      <a:pt x="262" y="1115"/>
                    </a:lnTo>
                    <a:lnTo>
                      <a:pt x="242" y="1115"/>
                    </a:lnTo>
                    <a:lnTo>
                      <a:pt x="221" y="1113"/>
                    </a:lnTo>
                    <a:lnTo>
                      <a:pt x="200" y="1108"/>
                    </a:lnTo>
                    <a:lnTo>
                      <a:pt x="178" y="1100"/>
                    </a:lnTo>
                    <a:lnTo>
                      <a:pt x="136" y="1087"/>
                    </a:lnTo>
                    <a:lnTo>
                      <a:pt x="100" y="1074"/>
                    </a:lnTo>
                    <a:lnTo>
                      <a:pt x="84" y="1067"/>
                    </a:lnTo>
                    <a:lnTo>
                      <a:pt x="69" y="1061"/>
                    </a:lnTo>
                    <a:lnTo>
                      <a:pt x="56" y="1052"/>
                    </a:lnTo>
                    <a:lnTo>
                      <a:pt x="44" y="1043"/>
                    </a:lnTo>
                    <a:lnTo>
                      <a:pt x="34" y="1032"/>
                    </a:lnTo>
                    <a:lnTo>
                      <a:pt x="25" y="1021"/>
                    </a:lnTo>
                    <a:lnTo>
                      <a:pt x="18" y="1007"/>
                    </a:lnTo>
                    <a:lnTo>
                      <a:pt x="12" y="991"/>
                    </a:lnTo>
                    <a:lnTo>
                      <a:pt x="7" y="973"/>
                    </a:lnTo>
                    <a:lnTo>
                      <a:pt x="3" y="953"/>
                    </a:lnTo>
                    <a:lnTo>
                      <a:pt x="0" y="929"/>
                    </a:lnTo>
                    <a:lnTo>
                      <a:pt x="0" y="903"/>
                    </a:lnTo>
                    <a:close/>
                  </a:path>
                </a:pathLst>
              </a:custGeom>
              <a:solidFill>
                <a:srgbClr val="B32165"/>
              </a:solidFill>
              <a:ln w="9525">
                <a:noFill/>
                <a:round/>
                <a:headEnd/>
                <a:tailEnd/>
              </a:ln>
            </p:spPr>
            <p:txBody>
              <a:bodyPr/>
              <a:lstStyle/>
              <a:p>
                <a:endParaRPr lang="en-US"/>
              </a:p>
            </p:txBody>
          </p:sp>
          <p:sp>
            <p:nvSpPr>
              <p:cNvPr id="1289" name="Freeform 239"/>
              <p:cNvSpPr>
                <a:spLocks/>
              </p:cNvSpPr>
              <p:nvPr/>
            </p:nvSpPr>
            <p:spPr bwMode="auto">
              <a:xfrm>
                <a:off x="1999" y="947"/>
                <a:ext cx="114" cy="223"/>
              </a:xfrm>
              <a:custGeom>
                <a:avLst/>
                <a:gdLst>
                  <a:gd name="T0" fmla="*/ 0 w 573"/>
                  <a:gd name="T1" fmla="*/ 872 h 1115"/>
                  <a:gd name="T2" fmla="*/ 5 w 573"/>
                  <a:gd name="T3" fmla="*/ 805 h 1115"/>
                  <a:gd name="T4" fmla="*/ 14 w 573"/>
                  <a:gd name="T5" fmla="*/ 730 h 1115"/>
                  <a:gd name="T6" fmla="*/ 30 w 573"/>
                  <a:gd name="T7" fmla="*/ 650 h 1115"/>
                  <a:gd name="T8" fmla="*/ 54 w 573"/>
                  <a:gd name="T9" fmla="*/ 568 h 1115"/>
                  <a:gd name="T10" fmla="*/ 86 w 573"/>
                  <a:gd name="T11" fmla="*/ 481 h 1115"/>
                  <a:gd name="T12" fmla="*/ 118 w 573"/>
                  <a:gd name="T13" fmla="*/ 418 h 1115"/>
                  <a:gd name="T14" fmla="*/ 141 w 573"/>
                  <a:gd name="T15" fmla="*/ 375 h 1115"/>
                  <a:gd name="T16" fmla="*/ 168 w 573"/>
                  <a:gd name="T17" fmla="*/ 333 h 1115"/>
                  <a:gd name="T18" fmla="*/ 196 w 573"/>
                  <a:gd name="T19" fmla="*/ 292 h 1115"/>
                  <a:gd name="T20" fmla="*/ 244 w 573"/>
                  <a:gd name="T21" fmla="*/ 231 h 1115"/>
                  <a:gd name="T22" fmla="*/ 296 w 573"/>
                  <a:gd name="T23" fmla="*/ 157 h 1115"/>
                  <a:gd name="T24" fmla="*/ 340 w 573"/>
                  <a:gd name="T25" fmla="*/ 93 h 1115"/>
                  <a:gd name="T26" fmla="*/ 375 w 573"/>
                  <a:gd name="T27" fmla="*/ 45 h 1115"/>
                  <a:gd name="T28" fmla="*/ 397 w 573"/>
                  <a:gd name="T29" fmla="*/ 18 h 1115"/>
                  <a:gd name="T30" fmla="*/ 411 w 573"/>
                  <a:gd name="T31" fmla="*/ 7 h 1115"/>
                  <a:gd name="T32" fmla="*/ 425 w 573"/>
                  <a:gd name="T33" fmla="*/ 1 h 1115"/>
                  <a:gd name="T34" fmla="*/ 437 w 573"/>
                  <a:gd name="T35" fmla="*/ 1 h 1115"/>
                  <a:gd name="T36" fmla="*/ 450 w 573"/>
                  <a:gd name="T37" fmla="*/ 6 h 1115"/>
                  <a:gd name="T38" fmla="*/ 462 w 573"/>
                  <a:gd name="T39" fmla="*/ 17 h 1115"/>
                  <a:gd name="T40" fmla="*/ 474 w 573"/>
                  <a:gd name="T41" fmla="*/ 36 h 1115"/>
                  <a:gd name="T42" fmla="*/ 487 w 573"/>
                  <a:gd name="T43" fmla="*/ 62 h 1115"/>
                  <a:gd name="T44" fmla="*/ 508 w 573"/>
                  <a:gd name="T45" fmla="*/ 114 h 1115"/>
                  <a:gd name="T46" fmla="*/ 534 w 573"/>
                  <a:gd name="T47" fmla="*/ 199 h 1115"/>
                  <a:gd name="T48" fmla="*/ 554 w 573"/>
                  <a:gd name="T49" fmla="*/ 295 h 1115"/>
                  <a:gd name="T50" fmla="*/ 568 w 573"/>
                  <a:gd name="T51" fmla="*/ 400 h 1115"/>
                  <a:gd name="T52" fmla="*/ 573 w 573"/>
                  <a:gd name="T53" fmla="*/ 510 h 1115"/>
                  <a:gd name="T54" fmla="*/ 571 w 573"/>
                  <a:gd name="T55" fmla="*/ 592 h 1115"/>
                  <a:gd name="T56" fmla="*/ 566 w 573"/>
                  <a:gd name="T57" fmla="*/ 646 h 1115"/>
                  <a:gd name="T58" fmla="*/ 557 w 573"/>
                  <a:gd name="T59" fmla="*/ 699 h 1115"/>
                  <a:gd name="T60" fmla="*/ 546 w 573"/>
                  <a:gd name="T61" fmla="*/ 751 h 1115"/>
                  <a:gd name="T62" fmla="*/ 532 w 573"/>
                  <a:gd name="T63" fmla="*/ 800 h 1115"/>
                  <a:gd name="T64" fmla="*/ 514 w 573"/>
                  <a:gd name="T65" fmla="*/ 846 h 1115"/>
                  <a:gd name="T66" fmla="*/ 483 w 573"/>
                  <a:gd name="T67" fmla="*/ 909 h 1115"/>
                  <a:gd name="T68" fmla="*/ 442 w 573"/>
                  <a:gd name="T69" fmla="*/ 981 h 1115"/>
                  <a:gd name="T70" fmla="*/ 402 w 573"/>
                  <a:gd name="T71" fmla="*/ 1034 h 1115"/>
                  <a:gd name="T72" fmla="*/ 372 w 573"/>
                  <a:gd name="T73" fmla="*/ 1066 h 1115"/>
                  <a:gd name="T74" fmla="*/ 352 w 573"/>
                  <a:gd name="T75" fmla="*/ 1082 h 1115"/>
                  <a:gd name="T76" fmla="*/ 333 w 573"/>
                  <a:gd name="T77" fmla="*/ 1094 h 1115"/>
                  <a:gd name="T78" fmla="*/ 314 w 573"/>
                  <a:gd name="T79" fmla="*/ 1104 h 1115"/>
                  <a:gd name="T80" fmla="*/ 294 w 573"/>
                  <a:gd name="T81" fmla="*/ 1112 h 1115"/>
                  <a:gd name="T82" fmla="*/ 274 w 573"/>
                  <a:gd name="T83" fmla="*/ 1115 h 1115"/>
                  <a:gd name="T84" fmla="*/ 242 w 573"/>
                  <a:gd name="T85" fmla="*/ 1115 h 1115"/>
                  <a:gd name="T86" fmla="*/ 200 w 573"/>
                  <a:gd name="T87" fmla="*/ 1108 h 1115"/>
                  <a:gd name="T88" fmla="*/ 136 w 573"/>
                  <a:gd name="T89" fmla="*/ 1087 h 1115"/>
                  <a:gd name="T90" fmla="*/ 84 w 573"/>
                  <a:gd name="T91" fmla="*/ 1067 h 1115"/>
                  <a:gd name="T92" fmla="*/ 56 w 573"/>
                  <a:gd name="T93" fmla="*/ 1052 h 1115"/>
                  <a:gd name="T94" fmla="*/ 34 w 573"/>
                  <a:gd name="T95" fmla="*/ 1032 h 1115"/>
                  <a:gd name="T96" fmla="*/ 18 w 573"/>
                  <a:gd name="T97" fmla="*/ 1007 h 1115"/>
                  <a:gd name="T98" fmla="*/ 7 w 573"/>
                  <a:gd name="T99" fmla="*/ 973 h 1115"/>
                  <a:gd name="T100" fmla="*/ 0 w 573"/>
                  <a:gd name="T101" fmla="*/ 929 h 1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1115"/>
                  <a:gd name="T155" fmla="*/ 573 w 573"/>
                  <a:gd name="T156" fmla="*/ 1115 h 1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1115">
                    <a:moveTo>
                      <a:pt x="0" y="903"/>
                    </a:moveTo>
                    <a:lnTo>
                      <a:pt x="0" y="872"/>
                    </a:lnTo>
                    <a:lnTo>
                      <a:pt x="2" y="840"/>
                    </a:lnTo>
                    <a:lnTo>
                      <a:pt x="5" y="805"/>
                    </a:lnTo>
                    <a:lnTo>
                      <a:pt x="9" y="768"/>
                    </a:lnTo>
                    <a:lnTo>
                      <a:pt x="14" y="730"/>
                    </a:lnTo>
                    <a:lnTo>
                      <a:pt x="22" y="691"/>
                    </a:lnTo>
                    <a:lnTo>
                      <a:pt x="30" y="650"/>
                    </a:lnTo>
                    <a:lnTo>
                      <a:pt x="41" y="609"/>
                    </a:lnTo>
                    <a:lnTo>
                      <a:pt x="54" y="568"/>
                    </a:lnTo>
                    <a:lnTo>
                      <a:pt x="69" y="525"/>
                    </a:lnTo>
                    <a:lnTo>
                      <a:pt x="86" y="481"/>
                    </a:lnTo>
                    <a:lnTo>
                      <a:pt x="106" y="439"/>
                    </a:lnTo>
                    <a:lnTo>
                      <a:pt x="118" y="418"/>
                    </a:lnTo>
                    <a:lnTo>
                      <a:pt x="129" y="397"/>
                    </a:lnTo>
                    <a:lnTo>
                      <a:pt x="141" y="375"/>
                    </a:lnTo>
                    <a:lnTo>
                      <a:pt x="154" y="354"/>
                    </a:lnTo>
                    <a:lnTo>
                      <a:pt x="168" y="333"/>
                    </a:lnTo>
                    <a:lnTo>
                      <a:pt x="181" y="312"/>
                    </a:lnTo>
                    <a:lnTo>
                      <a:pt x="196" y="292"/>
                    </a:lnTo>
                    <a:lnTo>
                      <a:pt x="212" y="270"/>
                    </a:lnTo>
                    <a:lnTo>
                      <a:pt x="244" y="231"/>
                    </a:lnTo>
                    <a:lnTo>
                      <a:pt x="271" y="193"/>
                    </a:lnTo>
                    <a:lnTo>
                      <a:pt x="296" y="157"/>
                    </a:lnTo>
                    <a:lnTo>
                      <a:pt x="319" y="123"/>
                    </a:lnTo>
                    <a:lnTo>
                      <a:pt x="340" y="93"/>
                    </a:lnTo>
                    <a:lnTo>
                      <a:pt x="358" y="67"/>
                    </a:lnTo>
                    <a:lnTo>
                      <a:pt x="375" y="45"/>
                    </a:lnTo>
                    <a:lnTo>
                      <a:pt x="391" y="26"/>
                    </a:lnTo>
                    <a:lnTo>
                      <a:pt x="397" y="18"/>
                    </a:lnTo>
                    <a:lnTo>
                      <a:pt x="405" y="12"/>
                    </a:lnTo>
                    <a:lnTo>
                      <a:pt x="411" y="7"/>
                    </a:lnTo>
                    <a:lnTo>
                      <a:pt x="418" y="3"/>
                    </a:lnTo>
                    <a:lnTo>
                      <a:pt x="425" y="1"/>
                    </a:lnTo>
                    <a:lnTo>
                      <a:pt x="431" y="0"/>
                    </a:lnTo>
                    <a:lnTo>
                      <a:pt x="437" y="1"/>
                    </a:lnTo>
                    <a:lnTo>
                      <a:pt x="443" y="2"/>
                    </a:lnTo>
                    <a:lnTo>
                      <a:pt x="450" y="6"/>
                    </a:lnTo>
                    <a:lnTo>
                      <a:pt x="456" y="11"/>
                    </a:lnTo>
                    <a:lnTo>
                      <a:pt x="462" y="17"/>
                    </a:lnTo>
                    <a:lnTo>
                      <a:pt x="468" y="26"/>
                    </a:lnTo>
                    <a:lnTo>
                      <a:pt x="474" y="36"/>
                    </a:lnTo>
                    <a:lnTo>
                      <a:pt x="481" y="48"/>
                    </a:lnTo>
                    <a:lnTo>
                      <a:pt x="487" y="62"/>
                    </a:lnTo>
                    <a:lnTo>
                      <a:pt x="494" y="78"/>
                    </a:lnTo>
                    <a:lnTo>
                      <a:pt x="508" y="114"/>
                    </a:lnTo>
                    <a:lnTo>
                      <a:pt x="522" y="154"/>
                    </a:lnTo>
                    <a:lnTo>
                      <a:pt x="534" y="199"/>
                    </a:lnTo>
                    <a:lnTo>
                      <a:pt x="544" y="245"/>
                    </a:lnTo>
                    <a:lnTo>
                      <a:pt x="554" y="295"/>
                    </a:lnTo>
                    <a:lnTo>
                      <a:pt x="562" y="347"/>
                    </a:lnTo>
                    <a:lnTo>
                      <a:pt x="568" y="400"/>
                    </a:lnTo>
                    <a:lnTo>
                      <a:pt x="572" y="455"/>
                    </a:lnTo>
                    <a:lnTo>
                      <a:pt x="573" y="510"/>
                    </a:lnTo>
                    <a:lnTo>
                      <a:pt x="572" y="565"/>
                    </a:lnTo>
                    <a:lnTo>
                      <a:pt x="571" y="592"/>
                    </a:lnTo>
                    <a:lnTo>
                      <a:pt x="568" y="619"/>
                    </a:lnTo>
                    <a:lnTo>
                      <a:pt x="566" y="646"/>
                    </a:lnTo>
                    <a:lnTo>
                      <a:pt x="562" y="672"/>
                    </a:lnTo>
                    <a:lnTo>
                      <a:pt x="557" y="699"/>
                    </a:lnTo>
                    <a:lnTo>
                      <a:pt x="552" y="725"/>
                    </a:lnTo>
                    <a:lnTo>
                      <a:pt x="546" y="751"/>
                    </a:lnTo>
                    <a:lnTo>
                      <a:pt x="539" y="776"/>
                    </a:lnTo>
                    <a:lnTo>
                      <a:pt x="532" y="800"/>
                    </a:lnTo>
                    <a:lnTo>
                      <a:pt x="523" y="823"/>
                    </a:lnTo>
                    <a:lnTo>
                      <a:pt x="514" y="846"/>
                    </a:lnTo>
                    <a:lnTo>
                      <a:pt x="504" y="868"/>
                    </a:lnTo>
                    <a:lnTo>
                      <a:pt x="483" y="909"/>
                    </a:lnTo>
                    <a:lnTo>
                      <a:pt x="462" y="947"/>
                    </a:lnTo>
                    <a:lnTo>
                      <a:pt x="442" y="981"/>
                    </a:lnTo>
                    <a:lnTo>
                      <a:pt x="422" y="1009"/>
                    </a:lnTo>
                    <a:lnTo>
                      <a:pt x="402" y="1034"/>
                    </a:lnTo>
                    <a:lnTo>
                      <a:pt x="382" y="1056"/>
                    </a:lnTo>
                    <a:lnTo>
                      <a:pt x="372" y="1066"/>
                    </a:lnTo>
                    <a:lnTo>
                      <a:pt x="362" y="1074"/>
                    </a:lnTo>
                    <a:lnTo>
                      <a:pt x="352" y="1082"/>
                    </a:lnTo>
                    <a:lnTo>
                      <a:pt x="342" y="1088"/>
                    </a:lnTo>
                    <a:lnTo>
                      <a:pt x="333" y="1094"/>
                    </a:lnTo>
                    <a:lnTo>
                      <a:pt x="324" y="1100"/>
                    </a:lnTo>
                    <a:lnTo>
                      <a:pt x="314" y="1104"/>
                    </a:lnTo>
                    <a:lnTo>
                      <a:pt x="304" y="1108"/>
                    </a:lnTo>
                    <a:lnTo>
                      <a:pt x="294" y="1112"/>
                    </a:lnTo>
                    <a:lnTo>
                      <a:pt x="284" y="1113"/>
                    </a:lnTo>
                    <a:lnTo>
                      <a:pt x="274" y="1115"/>
                    </a:lnTo>
                    <a:lnTo>
                      <a:pt x="262" y="1115"/>
                    </a:lnTo>
                    <a:lnTo>
                      <a:pt x="242" y="1115"/>
                    </a:lnTo>
                    <a:lnTo>
                      <a:pt x="221" y="1113"/>
                    </a:lnTo>
                    <a:lnTo>
                      <a:pt x="200" y="1108"/>
                    </a:lnTo>
                    <a:lnTo>
                      <a:pt x="178" y="1100"/>
                    </a:lnTo>
                    <a:lnTo>
                      <a:pt x="136" y="1087"/>
                    </a:lnTo>
                    <a:lnTo>
                      <a:pt x="100" y="1074"/>
                    </a:lnTo>
                    <a:lnTo>
                      <a:pt x="84" y="1067"/>
                    </a:lnTo>
                    <a:lnTo>
                      <a:pt x="69" y="1061"/>
                    </a:lnTo>
                    <a:lnTo>
                      <a:pt x="56" y="1052"/>
                    </a:lnTo>
                    <a:lnTo>
                      <a:pt x="44" y="1043"/>
                    </a:lnTo>
                    <a:lnTo>
                      <a:pt x="34" y="1032"/>
                    </a:lnTo>
                    <a:lnTo>
                      <a:pt x="25" y="1021"/>
                    </a:lnTo>
                    <a:lnTo>
                      <a:pt x="18" y="1007"/>
                    </a:lnTo>
                    <a:lnTo>
                      <a:pt x="12" y="991"/>
                    </a:lnTo>
                    <a:lnTo>
                      <a:pt x="7" y="973"/>
                    </a:lnTo>
                    <a:lnTo>
                      <a:pt x="3" y="953"/>
                    </a:lnTo>
                    <a:lnTo>
                      <a:pt x="0" y="929"/>
                    </a:lnTo>
                    <a:lnTo>
                      <a:pt x="0" y="903"/>
                    </a:lnTo>
                  </a:path>
                </a:pathLst>
              </a:custGeom>
              <a:noFill/>
              <a:ln w="3175">
                <a:solidFill>
                  <a:srgbClr val="1F1A17"/>
                </a:solidFill>
                <a:round/>
                <a:headEnd/>
                <a:tailEnd/>
              </a:ln>
            </p:spPr>
            <p:txBody>
              <a:bodyPr/>
              <a:lstStyle/>
              <a:p>
                <a:endParaRPr lang="en-US"/>
              </a:p>
            </p:txBody>
          </p:sp>
          <p:sp>
            <p:nvSpPr>
              <p:cNvPr id="1290" name="Freeform 240"/>
              <p:cNvSpPr>
                <a:spLocks/>
              </p:cNvSpPr>
              <p:nvPr/>
            </p:nvSpPr>
            <p:spPr bwMode="auto">
              <a:xfrm>
                <a:off x="2015" y="982"/>
                <a:ext cx="80" cy="176"/>
              </a:xfrm>
              <a:custGeom>
                <a:avLst/>
                <a:gdLst>
                  <a:gd name="T0" fmla="*/ 367 w 400"/>
                  <a:gd name="T1" fmla="*/ 234 h 881"/>
                  <a:gd name="T2" fmla="*/ 339 w 400"/>
                  <a:gd name="T3" fmla="*/ 364 h 881"/>
                  <a:gd name="T4" fmla="*/ 297 w 400"/>
                  <a:gd name="T5" fmla="*/ 512 h 881"/>
                  <a:gd name="T6" fmla="*/ 247 w 400"/>
                  <a:gd name="T7" fmla="*/ 648 h 881"/>
                  <a:gd name="T8" fmla="*/ 310 w 400"/>
                  <a:gd name="T9" fmla="*/ 625 h 881"/>
                  <a:gd name="T10" fmla="*/ 357 w 400"/>
                  <a:gd name="T11" fmla="*/ 581 h 881"/>
                  <a:gd name="T12" fmla="*/ 383 w 400"/>
                  <a:gd name="T13" fmla="*/ 533 h 881"/>
                  <a:gd name="T14" fmla="*/ 396 w 400"/>
                  <a:gd name="T15" fmla="*/ 522 h 881"/>
                  <a:gd name="T16" fmla="*/ 399 w 400"/>
                  <a:gd name="T17" fmla="*/ 544 h 881"/>
                  <a:gd name="T18" fmla="*/ 374 w 400"/>
                  <a:gd name="T19" fmla="*/ 635 h 881"/>
                  <a:gd name="T20" fmla="*/ 328 w 400"/>
                  <a:gd name="T21" fmla="*/ 761 h 881"/>
                  <a:gd name="T22" fmla="*/ 293 w 400"/>
                  <a:gd name="T23" fmla="*/ 805 h 881"/>
                  <a:gd name="T24" fmla="*/ 264 w 400"/>
                  <a:gd name="T25" fmla="*/ 815 h 881"/>
                  <a:gd name="T26" fmla="*/ 238 w 400"/>
                  <a:gd name="T27" fmla="*/ 819 h 881"/>
                  <a:gd name="T28" fmla="*/ 186 w 400"/>
                  <a:gd name="T29" fmla="*/ 846 h 881"/>
                  <a:gd name="T30" fmla="*/ 132 w 400"/>
                  <a:gd name="T31" fmla="*/ 876 h 881"/>
                  <a:gd name="T32" fmla="*/ 101 w 400"/>
                  <a:gd name="T33" fmla="*/ 880 h 881"/>
                  <a:gd name="T34" fmla="*/ 70 w 400"/>
                  <a:gd name="T35" fmla="*/ 867 h 881"/>
                  <a:gd name="T36" fmla="*/ 41 w 400"/>
                  <a:gd name="T37" fmla="*/ 832 h 881"/>
                  <a:gd name="T38" fmla="*/ 12 w 400"/>
                  <a:gd name="T39" fmla="*/ 760 h 881"/>
                  <a:gd name="T40" fmla="*/ 0 w 400"/>
                  <a:gd name="T41" fmla="*/ 659 h 881"/>
                  <a:gd name="T42" fmla="*/ 17 w 400"/>
                  <a:gd name="T43" fmla="*/ 545 h 881"/>
                  <a:gd name="T44" fmla="*/ 50 w 400"/>
                  <a:gd name="T45" fmla="*/ 424 h 881"/>
                  <a:gd name="T46" fmla="*/ 88 w 400"/>
                  <a:gd name="T47" fmla="*/ 336 h 881"/>
                  <a:gd name="T48" fmla="*/ 141 w 400"/>
                  <a:gd name="T49" fmla="*/ 249 h 881"/>
                  <a:gd name="T50" fmla="*/ 124 w 400"/>
                  <a:gd name="T51" fmla="*/ 293 h 881"/>
                  <a:gd name="T52" fmla="*/ 81 w 400"/>
                  <a:gd name="T53" fmla="*/ 454 h 881"/>
                  <a:gd name="T54" fmla="*/ 61 w 400"/>
                  <a:gd name="T55" fmla="*/ 600 h 881"/>
                  <a:gd name="T56" fmla="*/ 66 w 400"/>
                  <a:gd name="T57" fmla="*/ 658 h 881"/>
                  <a:gd name="T58" fmla="*/ 78 w 400"/>
                  <a:gd name="T59" fmla="*/ 673 h 881"/>
                  <a:gd name="T60" fmla="*/ 102 w 400"/>
                  <a:gd name="T61" fmla="*/ 654 h 881"/>
                  <a:gd name="T62" fmla="*/ 139 w 400"/>
                  <a:gd name="T63" fmla="*/ 537 h 881"/>
                  <a:gd name="T64" fmla="*/ 208 w 400"/>
                  <a:gd name="T65" fmla="*/ 277 h 881"/>
                  <a:gd name="T66" fmla="*/ 233 w 400"/>
                  <a:gd name="T67" fmla="*/ 171 h 881"/>
                  <a:gd name="T68" fmla="*/ 284 w 400"/>
                  <a:gd name="T69" fmla="*/ 29 h 881"/>
                  <a:gd name="T70" fmla="*/ 303 w 400"/>
                  <a:gd name="T71" fmla="*/ 5 h 881"/>
                  <a:gd name="T72" fmla="*/ 277 w 400"/>
                  <a:gd name="T73" fmla="*/ 98 h 881"/>
                  <a:gd name="T74" fmla="*/ 247 w 400"/>
                  <a:gd name="T75" fmla="*/ 213 h 881"/>
                  <a:gd name="T76" fmla="*/ 242 w 400"/>
                  <a:gd name="T77" fmla="*/ 281 h 881"/>
                  <a:gd name="T78" fmla="*/ 221 w 400"/>
                  <a:gd name="T79" fmla="*/ 434 h 881"/>
                  <a:gd name="T80" fmla="*/ 201 w 400"/>
                  <a:gd name="T81" fmla="*/ 584 h 881"/>
                  <a:gd name="T82" fmla="*/ 202 w 400"/>
                  <a:gd name="T83" fmla="*/ 616 h 881"/>
                  <a:gd name="T84" fmla="*/ 213 w 400"/>
                  <a:gd name="T85" fmla="*/ 606 h 881"/>
                  <a:gd name="T86" fmla="*/ 249 w 400"/>
                  <a:gd name="T87" fmla="*/ 530 h 881"/>
                  <a:gd name="T88" fmla="*/ 309 w 400"/>
                  <a:gd name="T89" fmla="*/ 346 h 881"/>
                  <a:gd name="T90" fmla="*/ 340 w 400"/>
                  <a:gd name="T91" fmla="*/ 192 h 881"/>
                  <a:gd name="T92" fmla="*/ 359 w 400"/>
                  <a:gd name="T93" fmla="*/ 90 h 881"/>
                  <a:gd name="T94" fmla="*/ 365 w 400"/>
                  <a:gd name="T95" fmla="*/ 85 h 881"/>
                  <a:gd name="T96" fmla="*/ 372 w 400"/>
                  <a:gd name="T97" fmla="*/ 137 h 8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0"/>
                  <a:gd name="T148" fmla="*/ 0 h 881"/>
                  <a:gd name="T149" fmla="*/ 400 w 400"/>
                  <a:gd name="T150" fmla="*/ 881 h 8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0" h="881">
                    <a:moveTo>
                      <a:pt x="372" y="168"/>
                    </a:moveTo>
                    <a:lnTo>
                      <a:pt x="372" y="187"/>
                    </a:lnTo>
                    <a:lnTo>
                      <a:pt x="370" y="210"/>
                    </a:lnTo>
                    <a:lnTo>
                      <a:pt x="367" y="234"/>
                    </a:lnTo>
                    <a:lnTo>
                      <a:pt x="362" y="264"/>
                    </a:lnTo>
                    <a:lnTo>
                      <a:pt x="355" y="296"/>
                    </a:lnTo>
                    <a:lnTo>
                      <a:pt x="348" y="329"/>
                    </a:lnTo>
                    <a:lnTo>
                      <a:pt x="339" y="364"/>
                    </a:lnTo>
                    <a:lnTo>
                      <a:pt x="330" y="400"/>
                    </a:lnTo>
                    <a:lnTo>
                      <a:pt x="320" y="437"/>
                    </a:lnTo>
                    <a:lnTo>
                      <a:pt x="309" y="474"/>
                    </a:lnTo>
                    <a:lnTo>
                      <a:pt x="297" y="512"/>
                    </a:lnTo>
                    <a:lnTo>
                      <a:pt x="284" y="548"/>
                    </a:lnTo>
                    <a:lnTo>
                      <a:pt x="272" y="583"/>
                    </a:lnTo>
                    <a:lnTo>
                      <a:pt x="259" y="616"/>
                    </a:lnTo>
                    <a:lnTo>
                      <a:pt x="247" y="648"/>
                    </a:lnTo>
                    <a:lnTo>
                      <a:pt x="233" y="676"/>
                    </a:lnTo>
                    <a:lnTo>
                      <a:pt x="249" y="666"/>
                    </a:lnTo>
                    <a:lnTo>
                      <a:pt x="288" y="641"/>
                    </a:lnTo>
                    <a:lnTo>
                      <a:pt x="310" y="625"/>
                    </a:lnTo>
                    <a:lnTo>
                      <a:pt x="332" y="608"/>
                    </a:lnTo>
                    <a:lnTo>
                      <a:pt x="340" y="599"/>
                    </a:lnTo>
                    <a:lnTo>
                      <a:pt x="349" y="590"/>
                    </a:lnTo>
                    <a:lnTo>
                      <a:pt x="357" y="581"/>
                    </a:lnTo>
                    <a:lnTo>
                      <a:pt x="362" y="573"/>
                    </a:lnTo>
                    <a:lnTo>
                      <a:pt x="370" y="555"/>
                    </a:lnTo>
                    <a:lnTo>
                      <a:pt x="379" y="539"/>
                    </a:lnTo>
                    <a:lnTo>
                      <a:pt x="383" y="533"/>
                    </a:lnTo>
                    <a:lnTo>
                      <a:pt x="388" y="528"/>
                    </a:lnTo>
                    <a:lnTo>
                      <a:pt x="391" y="524"/>
                    </a:lnTo>
                    <a:lnTo>
                      <a:pt x="394" y="522"/>
                    </a:lnTo>
                    <a:lnTo>
                      <a:pt x="396" y="522"/>
                    </a:lnTo>
                    <a:lnTo>
                      <a:pt x="399" y="524"/>
                    </a:lnTo>
                    <a:lnTo>
                      <a:pt x="400" y="528"/>
                    </a:lnTo>
                    <a:lnTo>
                      <a:pt x="400" y="535"/>
                    </a:lnTo>
                    <a:lnTo>
                      <a:pt x="399" y="544"/>
                    </a:lnTo>
                    <a:lnTo>
                      <a:pt x="396" y="558"/>
                    </a:lnTo>
                    <a:lnTo>
                      <a:pt x="391" y="573"/>
                    </a:lnTo>
                    <a:lnTo>
                      <a:pt x="387" y="593"/>
                    </a:lnTo>
                    <a:lnTo>
                      <a:pt x="374" y="635"/>
                    </a:lnTo>
                    <a:lnTo>
                      <a:pt x="362" y="675"/>
                    </a:lnTo>
                    <a:lnTo>
                      <a:pt x="349" y="713"/>
                    </a:lnTo>
                    <a:lnTo>
                      <a:pt x="335" y="746"/>
                    </a:lnTo>
                    <a:lnTo>
                      <a:pt x="328" y="761"/>
                    </a:lnTo>
                    <a:lnTo>
                      <a:pt x="320" y="775"/>
                    </a:lnTo>
                    <a:lnTo>
                      <a:pt x="312" y="786"/>
                    </a:lnTo>
                    <a:lnTo>
                      <a:pt x="303" y="796"/>
                    </a:lnTo>
                    <a:lnTo>
                      <a:pt x="293" y="805"/>
                    </a:lnTo>
                    <a:lnTo>
                      <a:pt x="282" y="810"/>
                    </a:lnTo>
                    <a:lnTo>
                      <a:pt x="277" y="812"/>
                    </a:lnTo>
                    <a:lnTo>
                      <a:pt x="270" y="814"/>
                    </a:lnTo>
                    <a:lnTo>
                      <a:pt x="264" y="815"/>
                    </a:lnTo>
                    <a:lnTo>
                      <a:pt x="258" y="815"/>
                    </a:lnTo>
                    <a:lnTo>
                      <a:pt x="252" y="815"/>
                    </a:lnTo>
                    <a:lnTo>
                      <a:pt x="244" y="816"/>
                    </a:lnTo>
                    <a:lnTo>
                      <a:pt x="238" y="819"/>
                    </a:lnTo>
                    <a:lnTo>
                      <a:pt x="231" y="821"/>
                    </a:lnTo>
                    <a:lnTo>
                      <a:pt x="217" y="827"/>
                    </a:lnTo>
                    <a:lnTo>
                      <a:pt x="202" y="836"/>
                    </a:lnTo>
                    <a:lnTo>
                      <a:pt x="186" y="846"/>
                    </a:lnTo>
                    <a:lnTo>
                      <a:pt x="171" y="856"/>
                    </a:lnTo>
                    <a:lnTo>
                      <a:pt x="156" y="865"/>
                    </a:lnTo>
                    <a:lnTo>
                      <a:pt x="139" y="872"/>
                    </a:lnTo>
                    <a:lnTo>
                      <a:pt x="132" y="876"/>
                    </a:lnTo>
                    <a:lnTo>
                      <a:pt x="123" y="879"/>
                    </a:lnTo>
                    <a:lnTo>
                      <a:pt x="116" y="880"/>
                    </a:lnTo>
                    <a:lnTo>
                      <a:pt x="108" y="881"/>
                    </a:lnTo>
                    <a:lnTo>
                      <a:pt x="101" y="880"/>
                    </a:lnTo>
                    <a:lnTo>
                      <a:pt x="92" y="879"/>
                    </a:lnTo>
                    <a:lnTo>
                      <a:pt x="85" y="876"/>
                    </a:lnTo>
                    <a:lnTo>
                      <a:pt x="77" y="872"/>
                    </a:lnTo>
                    <a:lnTo>
                      <a:pt x="70" y="867"/>
                    </a:lnTo>
                    <a:lnTo>
                      <a:pt x="62" y="861"/>
                    </a:lnTo>
                    <a:lnTo>
                      <a:pt x="55" y="854"/>
                    </a:lnTo>
                    <a:lnTo>
                      <a:pt x="48" y="844"/>
                    </a:lnTo>
                    <a:lnTo>
                      <a:pt x="41" y="832"/>
                    </a:lnTo>
                    <a:lnTo>
                      <a:pt x="35" y="819"/>
                    </a:lnTo>
                    <a:lnTo>
                      <a:pt x="27" y="802"/>
                    </a:lnTo>
                    <a:lnTo>
                      <a:pt x="21" y="785"/>
                    </a:lnTo>
                    <a:lnTo>
                      <a:pt x="12" y="760"/>
                    </a:lnTo>
                    <a:lnTo>
                      <a:pt x="6" y="734"/>
                    </a:lnTo>
                    <a:lnTo>
                      <a:pt x="2" y="709"/>
                    </a:lnTo>
                    <a:lnTo>
                      <a:pt x="0" y="684"/>
                    </a:lnTo>
                    <a:lnTo>
                      <a:pt x="0" y="659"/>
                    </a:lnTo>
                    <a:lnTo>
                      <a:pt x="1" y="635"/>
                    </a:lnTo>
                    <a:lnTo>
                      <a:pt x="3" y="611"/>
                    </a:lnTo>
                    <a:lnTo>
                      <a:pt x="7" y="589"/>
                    </a:lnTo>
                    <a:lnTo>
                      <a:pt x="17" y="545"/>
                    </a:lnTo>
                    <a:lnTo>
                      <a:pt x="27" y="505"/>
                    </a:lnTo>
                    <a:lnTo>
                      <a:pt x="38" y="470"/>
                    </a:lnTo>
                    <a:lnTo>
                      <a:pt x="46" y="439"/>
                    </a:lnTo>
                    <a:lnTo>
                      <a:pt x="50" y="424"/>
                    </a:lnTo>
                    <a:lnTo>
                      <a:pt x="55" y="408"/>
                    </a:lnTo>
                    <a:lnTo>
                      <a:pt x="62" y="391"/>
                    </a:lnTo>
                    <a:lnTo>
                      <a:pt x="70" y="373"/>
                    </a:lnTo>
                    <a:lnTo>
                      <a:pt x="88" y="336"/>
                    </a:lnTo>
                    <a:lnTo>
                      <a:pt x="107" y="302"/>
                    </a:lnTo>
                    <a:lnTo>
                      <a:pt x="124" y="273"/>
                    </a:lnTo>
                    <a:lnTo>
                      <a:pt x="137" y="254"/>
                    </a:lnTo>
                    <a:lnTo>
                      <a:pt x="141" y="249"/>
                    </a:lnTo>
                    <a:lnTo>
                      <a:pt x="143" y="247"/>
                    </a:lnTo>
                    <a:lnTo>
                      <a:pt x="142" y="249"/>
                    </a:lnTo>
                    <a:lnTo>
                      <a:pt x="139" y="257"/>
                    </a:lnTo>
                    <a:lnTo>
                      <a:pt x="124" y="293"/>
                    </a:lnTo>
                    <a:lnTo>
                      <a:pt x="112" y="332"/>
                    </a:lnTo>
                    <a:lnTo>
                      <a:pt x="100" y="372"/>
                    </a:lnTo>
                    <a:lnTo>
                      <a:pt x="90" y="413"/>
                    </a:lnTo>
                    <a:lnTo>
                      <a:pt x="81" y="454"/>
                    </a:lnTo>
                    <a:lnTo>
                      <a:pt x="73" y="494"/>
                    </a:lnTo>
                    <a:lnTo>
                      <a:pt x="67" y="533"/>
                    </a:lnTo>
                    <a:lnTo>
                      <a:pt x="63" y="568"/>
                    </a:lnTo>
                    <a:lnTo>
                      <a:pt x="61" y="600"/>
                    </a:lnTo>
                    <a:lnTo>
                      <a:pt x="61" y="628"/>
                    </a:lnTo>
                    <a:lnTo>
                      <a:pt x="62" y="639"/>
                    </a:lnTo>
                    <a:lnTo>
                      <a:pt x="63" y="649"/>
                    </a:lnTo>
                    <a:lnTo>
                      <a:pt x="66" y="658"/>
                    </a:lnTo>
                    <a:lnTo>
                      <a:pt x="68" y="664"/>
                    </a:lnTo>
                    <a:lnTo>
                      <a:pt x="71" y="669"/>
                    </a:lnTo>
                    <a:lnTo>
                      <a:pt x="75" y="671"/>
                    </a:lnTo>
                    <a:lnTo>
                      <a:pt x="78" y="673"/>
                    </a:lnTo>
                    <a:lnTo>
                      <a:pt x="83" y="671"/>
                    </a:lnTo>
                    <a:lnTo>
                      <a:pt x="90" y="668"/>
                    </a:lnTo>
                    <a:lnTo>
                      <a:pt x="96" y="661"/>
                    </a:lnTo>
                    <a:lnTo>
                      <a:pt x="102" y="654"/>
                    </a:lnTo>
                    <a:lnTo>
                      <a:pt x="109" y="643"/>
                    </a:lnTo>
                    <a:lnTo>
                      <a:pt x="113" y="629"/>
                    </a:lnTo>
                    <a:lnTo>
                      <a:pt x="124" y="591"/>
                    </a:lnTo>
                    <a:lnTo>
                      <a:pt x="139" y="537"/>
                    </a:lnTo>
                    <a:lnTo>
                      <a:pt x="157" y="473"/>
                    </a:lnTo>
                    <a:lnTo>
                      <a:pt x="176" y="403"/>
                    </a:lnTo>
                    <a:lnTo>
                      <a:pt x="193" y="336"/>
                    </a:lnTo>
                    <a:lnTo>
                      <a:pt x="208" y="277"/>
                    </a:lnTo>
                    <a:lnTo>
                      <a:pt x="218" y="232"/>
                    </a:lnTo>
                    <a:lnTo>
                      <a:pt x="222" y="213"/>
                    </a:lnTo>
                    <a:lnTo>
                      <a:pt x="227" y="193"/>
                    </a:lnTo>
                    <a:lnTo>
                      <a:pt x="233" y="171"/>
                    </a:lnTo>
                    <a:lnTo>
                      <a:pt x="239" y="148"/>
                    </a:lnTo>
                    <a:lnTo>
                      <a:pt x="254" y="103"/>
                    </a:lnTo>
                    <a:lnTo>
                      <a:pt x="269" y="62"/>
                    </a:lnTo>
                    <a:lnTo>
                      <a:pt x="284" y="29"/>
                    </a:lnTo>
                    <a:lnTo>
                      <a:pt x="295" y="6"/>
                    </a:lnTo>
                    <a:lnTo>
                      <a:pt x="299" y="1"/>
                    </a:lnTo>
                    <a:lnTo>
                      <a:pt x="302" y="0"/>
                    </a:lnTo>
                    <a:lnTo>
                      <a:pt x="303" y="5"/>
                    </a:lnTo>
                    <a:lnTo>
                      <a:pt x="303" y="15"/>
                    </a:lnTo>
                    <a:lnTo>
                      <a:pt x="295" y="40"/>
                    </a:lnTo>
                    <a:lnTo>
                      <a:pt x="287" y="68"/>
                    </a:lnTo>
                    <a:lnTo>
                      <a:pt x="277" y="98"/>
                    </a:lnTo>
                    <a:lnTo>
                      <a:pt x="267" y="131"/>
                    </a:lnTo>
                    <a:lnTo>
                      <a:pt x="258" y="163"/>
                    </a:lnTo>
                    <a:lnTo>
                      <a:pt x="250" y="197"/>
                    </a:lnTo>
                    <a:lnTo>
                      <a:pt x="247" y="213"/>
                    </a:lnTo>
                    <a:lnTo>
                      <a:pt x="245" y="230"/>
                    </a:lnTo>
                    <a:lnTo>
                      <a:pt x="243" y="246"/>
                    </a:lnTo>
                    <a:lnTo>
                      <a:pt x="243" y="262"/>
                    </a:lnTo>
                    <a:lnTo>
                      <a:pt x="242" y="281"/>
                    </a:lnTo>
                    <a:lnTo>
                      <a:pt x="239" y="306"/>
                    </a:lnTo>
                    <a:lnTo>
                      <a:pt x="237" y="334"/>
                    </a:lnTo>
                    <a:lnTo>
                      <a:pt x="232" y="367"/>
                    </a:lnTo>
                    <a:lnTo>
                      <a:pt x="221" y="434"/>
                    </a:lnTo>
                    <a:lnTo>
                      <a:pt x="211" y="502"/>
                    </a:lnTo>
                    <a:lnTo>
                      <a:pt x="206" y="533"/>
                    </a:lnTo>
                    <a:lnTo>
                      <a:pt x="202" y="560"/>
                    </a:lnTo>
                    <a:lnTo>
                      <a:pt x="201" y="584"/>
                    </a:lnTo>
                    <a:lnTo>
                      <a:pt x="199" y="601"/>
                    </a:lnTo>
                    <a:lnTo>
                      <a:pt x="199" y="608"/>
                    </a:lnTo>
                    <a:lnTo>
                      <a:pt x="201" y="613"/>
                    </a:lnTo>
                    <a:lnTo>
                      <a:pt x="202" y="616"/>
                    </a:lnTo>
                    <a:lnTo>
                      <a:pt x="204" y="616"/>
                    </a:lnTo>
                    <a:lnTo>
                      <a:pt x="207" y="615"/>
                    </a:lnTo>
                    <a:lnTo>
                      <a:pt x="209" y="611"/>
                    </a:lnTo>
                    <a:lnTo>
                      <a:pt x="213" y="606"/>
                    </a:lnTo>
                    <a:lnTo>
                      <a:pt x="218" y="598"/>
                    </a:lnTo>
                    <a:lnTo>
                      <a:pt x="228" y="578"/>
                    </a:lnTo>
                    <a:lnTo>
                      <a:pt x="239" y="555"/>
                    </a:lnTo>
                    <a:lnTo>
                      <a:pt x="249" y="530"/>
                    </a:lnTo>
                    <a:lnTo>
                      <a:pt x="258" y="505"/>
                    </a:lnTo>
                    <a:lnTo>
                      <a:pt x="277" y="453"/>
                    </a:lnTo>
                    <a:lnTo>
                      <a:pt x="294" y="399"/>
                    </a:lnTo>
                    <a:lnTo>
                      <a:pt x="309" y="346"/>
                    </a:lnTo>
                    <a:lnTo>
                      <a:pt x="322" y="297"/>
                    </a:lnTo>
                    <a:lnTo>
                      <a:pt x="332" y="256"/>
                    </a:lnTo>
                    <a:lnTo>
                      <a:pt x="337" y="222"/>
                    </a:lnTo>
                    <a:lnTo>
                      <a:pt x="340" y="192"/>
                    </a:lnTo>
                    <a:lnTo>
                      <a:pt x="344" y="158"/>
                    </a:lnTo>
                    <a:lnTo>
                      <a:pt x="350" y="125"/>
                    </a:lnTo>
                    <a:lnTo>
                      <a:pt x="357" y="98"/>
                    </a:lnTo>
                    <a:lnTo>
                      <a:pt x="359" y="90"/>
                    </a:lnTo>
                    <a:lnTo>
                      <a:pt x="362" y="85"/>
                    </a:lnTo>
                    <a:lnTo>
                      <a:pt x="363" y="83"/>
                    </a:lnTo>
                    <a:lnTo>
                      <a:pt x="364" y="83"/>
                    </a:lnTo>
                    <a:lnTo>
                      <a:pt x="365" y="85"/>
                    </a:lnTo>
                    <a:lnTo>
                      <a:pt x="367" y="87"/>
                    </a:lnTo>
                    <a:lnTo>
                      <a:pt x="369" y="97"/>
                    </a:lnTo>
                    <a:lnTo>
                      <a:pt x="370" y="113"/>
                    </a:lnTo>
                    <a:lnTo>
                      <a:pt x="372" y="137"/>
                    </a:lnTo>
                    <a:lnTo>
                      <a:pt x="372" y="168"/>
                    </a:lnTo>
                    <a:close/>
                  </a:path>
                </a:pathLst>
              </a:custGeom>
              <a:solidFill>
                <a:srgbClr val="951F56"/>
              </a:solidFill>
              <a:ln w="9525">
                <a:noFill/>
                <a:round/>
                <a:headEnd/>
                <a:tailEnd/>
              </a:ln>
            </p:spPr>
            <p:txBody>
              <a:bodyPr/>
              <a:lstStyle/>
              <a:p>
                <a:endParaRPr lang="en-US"/>
              </a:p>
            </p:txBody>
          </p:sp>
          <p:sp>
            <p:nvSpPr>
              <p:cNvPr id="1291" name="Freeform 241"/>
              <p:cNvSpPr>
                <a:spLocks/>
              </p:cNvSpPr>
              <p:nvPr/>
            </p:nvSpPr>
            <p:spPr bwMode="auto">
              <a:xfrm>
                <a:off x="1718" y="1086"/>
                <a:ext cx="200" cy="151"/>
              </a:xfrm>
              <a:custGeom>
                <a:avLst/>
                <a:gdLst>
                  <a:gd name="T0" fmla="*/ 916 w 998"/>
                  <a:gd name="T1" fmla="*/ 360 h 755"/>
                  <a:gd name="T2" fmla="*/ 869 w 998"/>
                  <a:gd name="T3" fmla="*/ 314 h 755"/>
                  <a:gd name="T4" fmla="*/ 811 w 998"/>
                  <a:gd name="T5" fmla="*/ 265 h 755"/>
                  <a:gd name="T6" fmla="*/ 746 w 998"/>
                  <a:gd name="T7" fmla="*/ 217 h 755"/>
                  <a:gd name="T8" fmla="*/ 673 w 998"/>
                  <a:gd name="T9" fmla="*/ 172 h 755"/>
                  <a:gd name="T10" fmla="*/ 590 w 998"/>
                  <a:gd name="T11" fmla="*/ 131 h 755"/>
                  <a:gd name="T12" fmla="*/ 524 w 998"/>
                  <a:gd name="T13" fmla="*/ 103 h 755"/>
                  <a:gd name="T14" fmla="*/ 478 w 998"/>
                  <a:gd name="T15" fmla="*/ 88 h 755"/>
                  <a:gd name="T16" fmla="*/ 429 w 998"/>
                  <a:gd name="T17" fmla="*/ 76 h 755"/>
                  <a:gd name="T18" fmla="*/ 379 w 998"/>
                  <a:gd name="T19" fmla="*/ 64 h 755"/>
                  <a:gd name="T20" fmla="*/ 304 w 998"/>
                  <a:gd name="T21" fmla="*/ 52 h 755"/>
                  <a:gd name="T22" fmla="*/ 216 w 998"/>
                  <a:gd name="T23" fmla="*/ 33 h 755"/>
                  <a:gd name="T24" fmla="*/ 141 w 998"/>
                  <a:gd name="T25" fmla="*/ 16 h 755"/>
                  <a:gd name="T26" fmla="*/ 81 w 998"/>
                  <a:gd name="T27" fmla="*/ 3 h 755"/>
                  <a:gd name="T28" fmla="*/ 47 w 998"/>
                  <a:gd name="T29" fmla="*/ 0 h 755"/>
                  <a:gd name="T30" fmla="*/ 29 w 998"/>
                  <a:gd name="T31" fmla="*/ 1 h 755"/>
                  <a:gd name="T32" fmla="*/ 15 w 998"/>
                  <a:gd name="T33" fmla="*/ 6 h 755"/>
                  <a:gd name="T34" fmla="*/ 6 w 998"/>
                  <a:gd name="T35" fmla="*/ 13 h 755"/>
                  <a:gd name="T36" fmla="*/ 0 w 998"/>
                  <a:gd name="T37" fmla="*/ 26 h 755"/>
                  <a:gd name="T38" fmla="*/ 0 w 998"/>
                  <a:gd name="T39" fmla="*/ 43 h 755"/>
                  <a:gd name="T40" fmla="*/ 4 w 998"/>
                  <a:gd name="T41" fmla="*/ 66 h 755"/>
                  <a:gd name="T42" fmla="*/ 11 w 998"/>
                  <a:gd name="T43" fmla="*/ 94 h 755"/>
                  <a:gd name="T44" fmla="*/ 31 w 998"/>
                  <a:gd name="T45" fmla="*/ 147 h 755"/>
                  <a:gd name="T46" fmla="*/ 70 w 998"/>
                  <a:gd name="T47" fmla="*/ 227 h 755"/>
                  <a:gd name="T48" fmla="*/ 120 w 998"/>
                  <a:gd name="T49" fmla="*/ 312 h 755"/>
                  <a:gd name="T50" fmla="*/ 181 w 998"/>
                  <a:gd name="T51" fmla="*/ 398 h 755"/>
                  <a:gd name="T52" fmla="*/ 251 w 998"/>
                  <a:gd name="T53" fmla="*/ 481 h 755"/>
                  <a:gd name="T54" fmla="*/ 308 w 998"/>
                  <a:gd name="T55" fmla="*/ 540 h 755"/>
                  <a:gd name="T56" fmla="*/ 348 w 998"/>
                  <a:gd name="T57" fmla="*/ 576 h 755"/>
                  <a:gd name="T58" fmla="*/ 389 w 998"/>
                  <a:gd name="T59" fmla="*/ 610 h 755"/>
                  <a:gd name="T60" fmla="*/ 432 w 998"/>
                  <a:gd name="T61" fmla="*/ 640 h 755"/>
                  <a:gd name="T62" fmla="*/ 475 w 998"/>
                  <a:gd name="T63" fmla="*/ 666 h 755"/>
                  <a:gd name="T64" fmla="*/ 519 w 998"/>
                  <a:gd name="T65" fmla="*/ 689 h 755"/>
                  <a:gd name="T66" fmla="*/ 585 w 998"/>
                  <a:gd name="T67" fmla="*/ 715 h 755"/>
                  <a:gd name="T68" fmla="*/ 663 w 998"/>
                  <a:gd name="T69" fmla="*/ 738 h 755"/>
                  <a:gd name="T70" fmla="*/ 730 w 998"/>
                  <a:gd name="T71" fmla="*/ 751 h 755"/>
                  <a:gd name="T72" fmla="*/ 772 w 998"/>
                  <a:gd name="T73" fmla="*/ 755 h 755"/>
                  <a:gd name="T74" fmla="*/ 797 w 998"/>
                  <a:gd name="T75" fmla="*/ 753 h 755"/>
                  <a:gd name="T76" fmla="*/ 821 w 998"/>
                  <a:gd name="T77" fmla="*/ 750 h 755"/>
                  <a:gd name="T78" fmla="*/ 842 w 998"/>
                  <a:gd name="T79" fmla="*/ 743 h 755"/>
                  <a:gd name="T80" fmla="*/ 862 w 998"/>
                  <a:gd name="T81" fmla="*/ 735 h 755"/>
                  <a:gd name="T82" fmla="*/ 880 w 998"/>
                  <a:gd name="T83" fmla="*/ 723 h 755"/>
                  <a:gd name="T84" fmla="*/ 903 w 998"/>
                  <a:gd name="T85" fmla="*/ 704 h 755"/>
                  <a:gd name="T86" fmla="*/ 930 w 998"/>
                  <a:gd name="T87" fmla="*/ 670 h 755"/>
                  <a:gd name="T88" fmla="*/ 962 w 998"/>
                  <a:gd name="T89" fmla="*/ 611 h 755"/>
                  <a:gd name="T90" fmla="*/ 987 w 998"/>
                  <a:gd name="T91" fmla="*/ 561 h 755"/>
                  <a:gd name="T92" fmla="*/ 996 w 998"/>
                  <a:gd name="T93" fmla="*/ 530 h 755"/>
                  <a:gd name="T94" fmla="*/ 998 w 998"/>
                  <a:gd name="T95" fmla="*/ 501 h 755"/>
                  <a:gd name="T96" fmla="*/ 993 w 998"/>
                  <a:gd name="T97" fmla="*/ 470 h 755"/>
                  <a:gd name="T98" fmla="*/ 978 w 998"/>
                  <a:gd name="T99" fmla="*/ 438 h 755"/>
                  <a:gd name="T100" fmla="*/ 953 w 998"/>
                  <a:gd name="T101" fmla="*/ 401 h 7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8"/>
                  <a:gd name="T154" fmla="*/ 0 h 755"/>
                  <a:gd name="T155" fmla="*/ 998 w 998"/>
                  <a:gd name="T156" fmla="*/ 755 h 7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8" h="755">
                    <a:moveTo>
                      <a:pt x="937" y="381"/>
                    </a:moveTo>
                    <a:lnTo>
                      <a:pt x="916" y="360"/>
                    </a:lnTo>
                    <a:lnTo>
                      <a:pt x="893" y="338"/>
                    </a:lnTo>
                    <a:lnTo>
                      <a:pt x="869" y="314"/>
                    </a:lnTo>
                    <a:lnTo>
                      <a:pt x="841" y="289"/>
                    </a:lnTo>
                    <a:lnTo>
                      <a:pt x="811" y="265"/>
                    </a:lnTo>
                    <a:lnTo>
                      <a:pt x="780" y="240"/>
                    </a:lnTo>
                    <a:lnTo>
                      <a:pt x="746" y="217"/>
                    </a:lnTo>
                    <a:lnTo>
                      <a:pt x="710" y="194"/>
                    </a:lnTo>
                    <a:lnTo>
                      <a:pt x="673" y="172"/>
                    </a:lnTo>
                    <a:lnTo>
                      <a:pt x="633" y="149"/>
                    </a:lnTo>
                    <a:lnTo>
                      <a:pt x="590" y="131"/>
                    </a:lnTo>
                    <a:lnTo>
                      <a:pt x="547" y="112"/>
                    </a:lnTo>
                    <a:lnTo>
                      <a:pt x="524" y="103"/>
                    </a:lnTo>
                    <a:lnTo>
                      <a:pt x="502" y="96"/>
                    </a:lnTo>
                    <a:lnTo>
                      <a:pt x="478" y="88"/>
                    </a:lnTo>
                    <a:lnTo>
                      <a:pt x="454" y="82"/>
                    </a:lnTo>
                    <a:lnTo>
                      <a:pt x="429" y="76"/>
                    </a:lnTo>
                    <a:lnTo>
                      <a:pt x="404" y="69"/>
                    </a:lnTo>
                    <a:lnTo>
                      <a:pt x="379" y="64"/>
                    </a:lnTo>
                    <a:lnTo>
                      <a:pt x="353" y="61"/>
                    </a:lnTo>
                    <a:lnTo>
                      <a:pt x="304" y="52"/>
                    </a:lnTo>
                    <a:lnTo>
                      <a:pt x="258" y="43"/>
                    </a:lnTo>
                    <a:lnTo>
                      <a:pt x="216" y="33"/>
                    </a:lnTo>
                    <a:lnTo>
                      <a:pt x="177" y="25"/>
                    </a:lnTo>
                    <a:lnTo>
                      <a:pt x="141" y="16"/>
                    </a:lnTo>
                    <a:lnTo>
                      <a:pt x="110" y="8"/>
                    </a:lnTo>
                    <a:lnTo>
                      <a:pt x="81" y="3"/>
                    </a:lnTo>
                    <a:lnTo>
                      <a:pt x="57" y="1"/>
                    </a:lnTo>
                    <a:lnTo>
                      <a:pt x="47" y="0"/>
                    </a:lnTo>
                    <a:lnTo>
                      <a:pt x="37" y="0"/>
                    </a:lnTo>
                    <a:lnTo>
                      <a:pt x="29" y="1"/>
                    </a:lnTo>
                    <a:lnTo>
                      <a:pt x="21" y="2"/>
                    </a:lnTo>
                    <a:lnTo>
                      <a:pt x="15" y="6"/>
                    </a:lnTo>
                    <a:lnTo>
                      <a:pt x="10" y="8"/>
                    </a:lnTo>
                    <a:lnTo>
                      <a:pt x="6" y="13"/>
                    </a:lnTo>
                    <a:lnTo>
                      <a:pt x="3" y="20"/>
                    </a:lnTo>
                    <a:lnTo>
                      <a:pt x="0" y="26"/>
                    </a:lnTo>
                    <a:lnTo>
                      <a:pt x="0" y="35"/>
                    </a:lnTo>
                    <a:lnTo>
                      <a:pt x="0" y="43"/>
                    </a:lnTo>
                    <a:lnTo>
                      <a:pt x="1" y="53"/>
                    </a:lnTo>
                    <a:lnTo>
                      <a:pt x="4" y="66"/>
                    </a:lnTo>
                    <a:lnTo>
                      <a:pt x="8" y="79"/>
                    </a:lnTo>
                    <a:lnTo>
                      <a:pt x="11" y="94"/>
                    </a:lnTo>
                    <a:lnTo>
                      <a:pt x="17" y="111"/>
                    </a:lnTo>
                    <a:lnTo>
                      <a:pt x="31" y="147"/>
                    </a:lnTo>
                    <a:lnTo>
                      <a:pt x="49" y="186"/>
                    </a:lnTo>
                    <a:lnTo>
                      <a:pt x="70" y="227"/>
                    </a:lnTo>
                    <a:lnTo>
                      <a:pt x="94" y="268"/>
                    </a:lnTo>
                    <a:lnTo>
                      <a:pt x="120" y="312"/>
                    </a:lnTo>
                    <a:lnTo>
                      <a:pt x="149" y="354"/>
                    </a:lnTo>
                    <a:lnTo>
                      <a:pt x="181" y="398"/>
                    </a:lnTo>
                    <a:lnTo>
                      <a:pt x="215" y="440"/>
                    </a:lnTo>
                    <a:lnTo>
                      <a:pt x="251" y="481"/>
                    </a:lnTo>
                    <a:lnTo>
                      <a:pt x="288" y="520"/>
                    </a:lnTo>
                    <a:lnTo>
                      <a:pt x="308" y="540"/>
                    </a:lnTo>
                    <a:lnTo>
                      <a:pt x="328" y="559"/>
                    </a:lnTo>
                    <a:lnTo>
                      <a:pt x="348" y="576"/>
                    </a:lnTo>
                    <a:lnTo>
                      <a:pt x="368" y="594"/>
                    </a:lnTo>
                    <a:lnTo>
                      <a:pt x="389" y="610"/>
                    </a:lnTo>
                    <a:lnTo>
                      <a:pt x="411" y="625"/>
                    </a:lnTo>
                    <a:lnTo>
                      <a:pt x="432" y="640"/>
                    </a:lnTo>
                    <a:lnTo>
                      <a:pt x="453" y="654"/>
                    </a:lnTo>
                    <a:lnTo>
                      <a:pt x="475" y="666"/>
                    </a:lnTo>
                    <a:lnTo>
                      <a:pt x="497" y="679"/>
                    </a:lnTo>
                    <a:lnTo>
                      <a:pt x="519" y="689"/>
                    </a:lnTo>
                    <a:lnTo>
                      <a:pt x="542" y="699"/>
                    </a:lnTo>
                    <a:lnTo>
                      <a:pt x="585" y="715"/>
                    </a:lnTo>
                    <a:lnTo>
                      <a:pt x="625" y="728"/>
                    </a:lnTo>
                    <a:lnTo>
                      <a:pt x="663" y="738"/>
                    </a:lnTo>
                    <a:lnTo>
                      <a:pt x="698" y="746"/>
                    </a:lnTo>
                    <a:lnTo>
                      <a:pt x="730" y="751"/>
                    </a:lnTo>
                    <a:lnTo>
                      <a:pt x="759" y="753"/>
                    </a:lnTo>
                    <a:lnTo>
                      <a:pt x="772" y="755"/>
                    </a:lnTo>
                    <a:lnTo>
                      <a:pt x="785" y="753"/>
                    </a:lnTo>
                    <a:lnTo>
                      <a:pt x="797" y="753"/>
                    </a:lnTo>
                    <a:lnTo>
                      <a:pt x="810" y="751"/>
                    </a:lnTo>
                    <a:lnTo>
                      <a:pt x="821" y="750"/>
                    </a:lnTo>
                    <a:lnTo>
                      <a:pt x="832" y="747"/>
                    </a:lnTo>
                    <a:lnTo>
                      <a:pt x="842" y="743"/>
                    </a:lnTo>
                    <a:lnTo>
                      <a:pt x="852" y="740"/>
                    </a:lnTo>
                    <a:lnTo>
                      <a:pt x="862" y="735"/>
                    </a:lnTo>
                    <a:lnTo>
                      <a:pt x="871" y="730"/>
                    </a:lnTo>
                    <a:lnTo>
                      <a:pt x="880" y="723"/>
                    </a:lnTo>
                    <a:lnTo>
                      <a:pt x="888" y="718"/>
                    </a:lnTo>
                    <a:lnTo>
                      <a:pt x="903" y="704"/>
                    </a:lnTo>
                    <a:lnTo>
                      <a:pt x="917" y="687"/>
                    </a:lnTo>
                    <a:lnTo>
                      <a:pt x="930" y="670"/>
                    </a:lnTo>
                    <a:lnTo>
                      <a:pt x="942" y="649"/>
                    </a:lnTo>
                    <a:lnTo>
                      <a:pt x="962" y="611"/>
                    </a:lnTo>
                    <a:lnTo>
                      <a:pt x="980" y="576"/>
                    </a:lnTo>
                    <a:lnTo>
                      <a:pt x="987" y="561"/>
                    </a:lnTo>
                    <a:lnTo>
                      <a:pt x="992" y="545"/>
                    </a:lnTo>
                    <a:lnTo>
                      <a:pt x="996" y="530"/>
                    </a:lnTo>
                    <a:lnTo>
                      <a:pt x="998" y="515"/>
                    </a:lnTo>
                    <a:lnTo>
                      <a:pt x="998" y="501"/>
                    </a:lnTo>
                    <a:lnTo>
                      <a:pt x="997" y="485"/>
                    </a:lnTo>
                    <a:lnTo>
                      <a:pt x="993" y="470"/>
                    </a:lnTo>
                    <a:lnTo>
                      <a:pt x="987" y="454"/>
                    </a:lnTo>
                    <a:lnTo>
                      <a:pt x="978" y="438"/>
                    </a:lnTo>
                    <a:lnTo>
                      <a:pt x="967" y="420"/>
                    </a:lnTo>
                    <a:lnTo>
                      <a:pt x="953" y="401"/>
                    </a:lnTo>
                    <a:lnTo>
                      <a:pt x="937" y="381"/>
                    </a:lnTo>
                    <a:close/>
                  </a:path>
                </a:pathLst>
              </a:custGeom>
              <a:solidFill>
                <a:srgbClr val="B32165"/>
              </a:solidFill>
              <a:ln w="9525">
                <a:noFill/>
                <a:round/>
                <a:headEnd/>
                <a:tailEnd/>
              </a:ln>
            </p:spPr>
            <p:txBody>
              <a:bodyPr/>
              <a:lstStyle/>
              <a:p>
                <a:endParaRPr lang="en-US"/>
              </a:p>
            </p:txBody>
          </p:sp>
          <p:sp>
            <p:nvSpPr>
              <p:cNvPr id="1292" name="Freeform 242"/>
              <p:cNvSpPr>
                <a:spLocks/>
              </p:cNvSpPr>
              <p:nvPr/>
            </p:nvSpPr>
            <p:spPr bwMode="auto">
              <a:xfrm>
                <a:off x="1718" y="1086"/>
                <a:ext cx="200" cy="151"/>
              </a:xfrm>
              <a:custGeom>
                <a:avLst/>
                <a:gdLst>
                  <a:gd name="T0" fmla="*/ 916 w 998"/>
                  <a:gd name="T1" fmla="*/ 360 h 755"/>
                  <a:gd name="T2" fmla="*/ 869 w 998"/>
                  <a:gd name="T3" fmla="*/ 314 h 755"/>
                  <a:gd name="T4" fmla="*/ 811 w 998"/>
                  <a:gd name="T5" fmla="*/ 265 h 755"/>
                  <a:gd name="T6" fmla="*/ 746 w 998"/>
                  <a:gd name="T7" fmla="*/ 217 h 755"/>
                  <a:gd name="T8" fmla="*/ 673 w 998"/>
                  <a:gd name="T9" fmla="*/ 172 h 755"/>
                  <a:gd name="T10" fmla="*/ 590 w 998"/>
                  <a:gd name="T11" fmla="*/ 131 h 755"/>
                  <a:gd name="T12" fmla="*/ 524 w 998"/>
                  <a:gd name="T13" fmla="*/ 103 h 755"/>
                  <a:gd name="T14" fmla="*/ 478 w 998"/>
                  <a:gd name="T15" fmla="*/ 88 h 755"/>
                  <a:gd name="T16" fmla="*/ 429 w 998"/>
                  <a:gd name="T17" fmla="*/ 76 h 755"/>
                  <a:gd name="T18" fmla="*/ 379 w 998"/>
                  <a:gd name="T19" fmla="*/ 64 h 755"/>
                  <a:gd name="T20" fmla="*/ 304 w 998"/>
                  <a:gd name="T21" fmla="*/ 52 h 755"/>
                  <a:gd name="T22" fmla="*/ 216 w 998"/>
                  <a:gd name="T23" fmla="*/ 33 h 755"/>
                  <a:gd name="T24" fmla="*/ 141 w 998"/>
                  <a:gd name="T25" fmla="*/ 16 h 755"/>
                  <a:gd name="T26" fmla="*/ 81 w 998"/>
                  <a:gd name="T27" fmla="*/ 3 h 755"/>
                  <a:gd name="T28" fmla="*/ 47 w 998"/>
                  <a:gd name="T29" fmla="*/ 0 h 755"/>
                  <a:gd name="T30" fmla="*/ 29 w 998"/>
                  <a:gd name="T31" fmla="*/ 1 h 755"/>
                  <a:gd name="T32" fmla="*/ 15 w 998"/>
                  <a:gd name="T33" fmla="*/ 6 h 755"/>
                  <a:gd name="T34" fmla="*/ 6 w 998"/>
                  <a:gd name="T35" fmla="*/ 13 h 755"/>
                  <a:gd name="T36" fmla="*/ 0 w 998"/>
                  <a:gd name="T37" fmla="*/ 26 h 755"/>
                  <a:gd name="T38" fmla="*/ 0 w 998"/>
                  <a:gd name="T39" fmla="*/ 43 h 755"/>
                  <a:gd name="T40" fmla="*/ 4 w 998"/>
                  <a:gd name="T41" fmla="*/ 66 h 755"/>
                  <a:gd name="T42" fmla="*/ 11 w 998"/>
                  <a:gd name="T43" fmla="*/ 94 h 755"/>
                  <a:gd name="T44" fmla="*/ 31 w 998"/>
                  <a:gd name="T45" fmla="*/ 147 h 755"/>
                  <a:gd name="T46" fmla="*/ 70 w 998"/>
                  <a:gd name="T47" fmla="*/ 227 h 755"/>
                  <a:gd name="T48" fmla="*/ 120 w 998"/>
                  <a:gd name="T49" fmla="*/ 312 h 755"/>
                  <a:gd name="T50" fmla="*/ 181 w 998"/>
                  <a:gd name="T51" fmla="*/ 398 h 755"/>
                  <a:gd name="T52" fmla="*/ 251 w 998"/>
                  <a:gd name="T53" fmla="*/ 481 h 755"/>
                  <a:gd name="T54" fmla="*/ 308 w 998"/>
                  <a:gd name="T55" fmla="*/ 540 h 755"/>
                  <a:gd name="T56" fmla="*/ 348 w 998"/>
                  <a:gd name="T57" fmla="*/ 576 h 755"/>
                  <a:gd name="T58" fmla="*/ 389 w 998"/>
                  <a:gd name="T59" fmla="*/ 610 h 755"/>
                  <a:gd name="T60" fmla="*/ 432 w 998"/>
                  <a:gd name="T61" fmla="*/ 640 h 755"/>
                  <a:gd name="T62" fmla="*/ 475 w 998"/>
                  <a:gd name="T63" fmla="*/ 666 h 755"/>
                  <a:gd name="T64" fmla="*/ 519 w 998"/>
                  <a:gd name="T65" fmla="*/ 689 h 755"/>
                  <a:gd name="T66" fmla="*/ 585 w 998"/>
                  <a:gd name="T67" fmla="*/ 715 h 755"/>
                  <a:gd name="T68" fmla="*/ 663 w 998"/>
                  <a:gd name="T69" fmla="*/ 738 h 755"/>
                  <a:gd name="T70" fmla="*/ 730 w 998"/>
                  <a:gd name="T71" fmla="*/ 751 h 755"/>
                  <a:gd name="T72" fmla="*/ 772 w 998"/>
                  <a:gd name="T73" fmla="*/ 755 h 755"/>
                  <a:gd name="T74" fmla="*/ 797 w 998"/>
                  <a:gd name="T75" fmla="*/ 753 h 755"/>
                  <a:gd name="T76" fmla="*/ 821 w 998"/>
                  <a:gd name="T77" fmla="*/ 750 h 755"/>
                  <a:gd name="T78" fmla="*/ 842 w 998"/>
                  <a:gd name="T79" fmla="*/ 743 h 755"/>
                  <a:gd name="T80" fmla="*/ 862 w 998"/>
                  <a:gd name="T81" fmla="*/ 735 h 755"/>
                  <a:gd name="T82" fmla="*/ 880 w 998"/>
                  <a:gd name="T83" fmla="*/ 723 h 755"/>
                  <a:gd name="T84" fmla="*/ 903 w 998"/>
                  <a:gd name="T85" fmla="*/ 704 h 755"/>
                  <a:gd name="T86" fmla="*/ 930 w 998"/>
                  <a:gd name="T87" fmla="*/ 670 h 755"/>
                  <a:gd name="T88" fmla="*/ 962 w 998"/>
                  <a:gd name="T89" fmla="*/ 611 h 755"/>
                  <a:gd name="T90" fmla="*/ 987 w 998"/>
                  <a:gd name="T91" fmla="*/ 561 h 755"/>
                  <a:gd name="T92" fmla="*/ 996 w 998"/>
                  <a:gd name="T93" fmla="*/ 530 h 755"/>
                  <a:gd name="T94" fmla="*/ 998 w 998"/>
                  <a:gd name="T95" fmla="*/ 501 h 755"/>
                  <a:gd name="T96" fmla="*/ 993 w 998"/>
                  <a:gd name="T97" fmla="*/ 470 h 755"/>
                  <a:gd name="T98" fmla="*/ 978 w 998"/>
                  <a:gd name="T99" fmla="*/ 438 h 755"/>
                  <a:gd name="T100" fmla="*/ 953 w 998"/>
                  <a:gd name="T101" fmla="*/ 401 h 7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8"/>
                  <a:gd name="T154" fmla="*/ 0 h 755"/>
                  <a:gd name="T155" fmla="*/ 998 w 998"/>
                  <a:gd name="T156" fmla="*/ 755 h 7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8" h="755">
                    <a:moveTo>
                      <a:pt x="937" y="381"/>
                    </a:moveTo>
                    <a:lnTo>
                      <a:pt x="916" y="360"/>
                    </a:lnTo>
                    <a:lnTo>
                      <a:pt x="893" y="338"/>
                    </a:lnTo>
                    <a:lnTo>
                      <a:pt x="869" y="314"/>
                    </a:lnTo>
                    <a:lnTo>
                      <a:pt x="841" y="289"/>
                    </a:lnTo>
                    <a:lnTo>
                      <a:pt x="811" y="265"/>
                    </a:lnTo>
                    <a:lnTo>
                      <a:pt x="780" y="240"/>
                    </a:lnTo>
                    <a:lnTo>
                      <a:pt x="746" y="217"/>
                    </a:lnTo>
                    <a:lnTo>
                      <a:pt x="710" y="194"/>
                    </a:lnTo>
                    <a:lnTo>
                      <a:pt x="673" y="172"/>
                    </a:lnTo>
                    <a:lnTo>
                      <a:pt x="633" y="149"/>
                    </a:lnTo>
                    <a:lnTo>
                      <a:pt x="590" y="131"/>
                    </a:lnTo>
                    <a:lnTo>
                      <a:pt x="547" y="112"/>
                    </a:lnTo>
                    <a:lnTo>
                      <a:pt x="524" y="103"/>
                    </a:lnTo>
                    <a:lnTo>
                      <a:pt x="502" y="96"/>
                    </a:lnTo>
                    <a:lnTo>
                      <a:pt x="478" y="88"/>
                    </a:lnTo>
                    <a:lnTo>
                      <a:pt x="454" y="82"/>
                    </a:lnTo>
                    <a:lnTo>
                      <a:pt x="429" y="76"/>
                    </a:lnTo>
                    <a:lnTo>
                      <a:pt x="404" y="69"/>
                    </a:lnTo>
                    <a:lnTo>
                      <a:pt x="379" y="64"/>
                    </a:lnTo>
                    <a:lnTo>
                      <a:pt x="353" y="61"/>
                    </a:lnTo>
                    <a:lnTo>
                      <a:pt x="304" y="52"/>
                    </a:lnTo>
                    <a:lnTo>
                      <a:pt x="258" y="43"/>
                    </a:lnTo>
                    <a:lnTo>
                      <a:pt x="216" y="33"/>
                    </a:lnTo>
                    <a:lnTo>
                      <a:pt x="177" y="25"/>
                    </a:lnTo>
                    <a:lnTo>
                      <a:pt x="141" y="16"/>
                    </a:lnTo>
                    <a:lnTo>
                      <a:pt x="110" y="8"/>
                    </a:lnTo>
                    <a:lnTo>
                      <a:pt x="81" y="3"/>
                    </a:lnTo>
                    <a:lnTo>
                      <a:pt x="57" y="1"/>
                    </a:lnTo>
                    <a:lnTo>
                      <a:pt x="47" y="0"/>
                    </a:lnTo>
                    <a:lnTo>
                      <a:pt x="37" y="0"/>
                    </a:lnTo>
                    <a:lnTo>
                      <a:pt x="29" y="1"/>
                    </a:lnTo>
                    <a:lnTo>
                      <a:pt x="21" y="2"/>
                    </a:lnTo>
                    <a:lnTo>
                      <a:pt x="15" y="6"/>
                    </a:lnTo>
                    <a:lnTo>
                      <a:pt x="10" y="8"/>
                    </a:lnTo>
                    <a:lnTo>
                      <a:pt x="6" y="13"/>
                    </a:lnTo>
                    <a:lnTo>
                      <a:pt x="3" y="20"/>
                    </a:lnTo>
                    <a:lnTo>
                      <a:pt x="0" y="26"/>
                    </a:lnTo>
                    <a:lnTo>
                      <a:pt x="0" y="35"/>
                    </a:lnTo>
                    <a:lnTo>
                      <a:pt x="0" y="43"/>
                    </a:lnTo>
                    <a:lnTo>
                      <a:pt x="1" y="53"/>
                    </a:lnTo>
                    <a:lnTo>
                      <a:pt x="4" y="66"/>
                    </a:lnTo>
                    <a:lnTo>
                      <a:pt x="8" y="79"/>
                    </a:lnTo>
                    <a:lnTo>
                      <a:pt x="11" y="94"/>
                    </a:lnTo>
                    <a:lnTo>
                      <a:pt x="17" y="111"/>
                    </a:lnTo>
                    <a:lnTo>
                      <a:pt x="31" y="147"/>
                    </a:lnTo>
                    <a:lnTo>
                      <a:pt x="49" y="186"/>
                    </a:lnTo>
                    <a:lnTo>
                      <a:pt x="70" y="227"/>
                    </a:lnTo>
                    <a:lnTo>
                      <a:pt x="94" y="268"/>
                    </a:lnTo>
                    <a:lnTo>
                      <a:pt x="120" y="312"/>
                    </a:lnTo>
                    <a:lnTo>
                      <a:pt x="149" y="354"/>
                    </a:lnTo>
                    <a:lnTo>
                      <a:pt x="181" y="398"/>
                    </a:lnTo>
                    <a:lnTo>
                      <a:pt x="215" y="440"/>
                    </a:lnTo>
                    <a:lnTo>
                      <a:pt x="251" y="481"/>
                    </a:lnTo>
                    <a:lnTo>
                      <a:pt x="288" y="520"/>
                    </a:lnTo>
                    <a:lnTo>
                      <a:pt x="308" y="540"/>
                    </a:lnTo>
                    <a:lnTo>
                      <a:pt x="328" y="559"/>
                    </a:lnTo>
                    <a:lnTo>
                      <a:pt x="348" y="576"/>
                    </a:lnTo>
                    <a:lnTo>
                      <a:pt x="368" y="594"/>
                    </a:lnTo>
                    <a:lnTo>
                      <a:pt x="389" y="610"/>
                    </a:lnTo>
                    <a:lnTo>
                      <a:pt x="411" y="625"/>
                    </a:lnTo>
                    <a:lnTo>
                      <a:pt x="432" y="640"/>
                    </a:lnTo>
                    <a:lnTo>
                      <a:pt x="453" y="654"/>
                    </a:lnTo>
                    <a:lnTo>
                      <a:pt x="475" y="666"/>
                    </a:lnTo>
                    <a:lnTo>
                      <a:pt x="497" y="679"/>
                    </a:lnTo>
                    <a:lnTo>
                      <a:pt x="519" y="689"/>
                    </a:lnTo>
                    <a:lnTo>
                      <a:pt x="542" y="699"/>
                    </a:lnTo>
                    <a:lnTo>
                      <a:pt x="585" y="715"/>
                    </a:lnTo>
                    <a:lnTo>
                      <a:pt x="625" y="728"/>
                    </a:lnTo>
                    <a:lnTo>
                      <a:pt x="663" y="738"/>
                    </a:lnTo>
                    <a:lnTo>
                      <a:pt x="698" y="746"/>
                    </a:lnTo>
                    <a:lnTo>
                      <a:pt x="730" y="751"/>
                    </a:lnTo>
                    <a:lnTo>
                      <a:pt x="759" y="753"/>
                    </a:lnTo>
                    <a:lnTo>
                      <a:pt x="772" y="755"/>
                    </a:lnTo>
                    <a:lnTo>
                      <a:pt x="785" y="753"/>
                    </a:lnTo>
                    <a:lnTo>
                      <a:pt x="797" y="753"/>
                    </a:lnTo>
                    <a:lnTo>
                      <a:pt x="810" y="751"/>
                    </a:lnTo>
                    <a:lnTo>
                      <a:pt x="821" y="750"/>
                    </a:lnTo>
                    <a:lnTo>
                      <a:pt x="832" y="747"/>
                    </a:lnTo>
                    <a:lnTo>
                      <a:pt x="842" y="743"/>
                    </a:lnTo>
                    <a:lnTo>
                      <a:pt x="852" y="740"/>
                    </a:lnTo>
                    <a:lnTo>
                      <a:pt x="862" y="735"/>
                    </a:lnTo>
                    <a:lnTo>
                      <a:pt x="871" y="730"/>
                    </a:lnTo>
                    <a:lnTo>
                      <a:pt x="880" y="723"/>
                    </a:lnTo>
                    <a:lnTo>
                      <a:pt x="888" y="718"/>
                    </a:lnTo>
                    <a:lnTo>
                      <a:pt x="903" y="704"/>
                    </a:lnTo>
                    <a:lnTo>
                      <a:pt x="917" y="687"/>
                    </a:lnTo>
                    <a:lnTo>
                      <a:pt x="930" y="670"/>
                    </a:lnTo>
                    <a:lnTo>
                      <a:pt x="942" y="649"/>
                    </a:lnTo>
                    <a:lnTo>
                      <a:pt x="962" y="611"/>
                    </a:lnTo>
                    <a:lnTo>
                      <a:pt x="980" y="576"/>
                    </a:lnTo>
                    <a:lnTo>
                      <a:pt x="987" y="561"/>
                    </a:lnTo>
                    <a:lnTo>
                      <a:pt x="992" y="545"/>
                    </a:lnTo>
                    <a:lnTo>
                      <a:pt x="996" y="530"/>
                    </a:lnTo>
                    <a:lnTo>
                      <a:pt x="998" y="515"/>
                    </a:lnTo>
                    <a:lnTo>
                      <a:pt x="998" y="501"/>
                    </a:lnTo>
                    <a:lnTo>
                      <a:pt x="997" y="485"/>
                    </a:lnTo>
                    <a:lnTo>
                      <a:pt x="993" y="470"/>
                    </a:lnTo>
                    <a:lnTo>
                      <a:pt x="987" y="454"/>
                    </a:lnTo>
                    <a:lnTo>
                      <a:pt x="978" y="438"/>
                    </a:lnTo>
                    <a:lnTo>
                      <a:pt x="967" y="420"/>
                    </a:lnTo>
                    <a:lnTo>
                      <a:pt x="953" y="401"/>
                    </a:lnTo>
                    <a:lnTo>
                      <a:pt x="937" y="381"/>
                    </a:lnTo>
                  </a:path>
                </a:pathLst>
              </a:custGeom>
              <a:noFill/>
              <a:ln w="3175">
                <a:solidFill>
                  <a:srgbClr val="1F1A17"/>
                </a:solidFill>
                <a:round/>
                <a:headEnd/>
                <a:tailEnd/>
              </a:ln>
            </p:spPr>
            <p:txBody>
              <a:bodyPr/>
              <a:lstStyle/>
              <a:p>
                <a:endParaRPr lang="en-US"/>
              </a:p>
            </p:txBody>
          </p:sp>
          <p:sp>
            <p:nvSpPr>
              <p:cNvPr id="1293" name="Freeform 243"/>
              <p:cNvSpPr>
                <a:spLocks/>
              </p:cNvSpPr>
              <p:nvPr/>
            </p:nvSpPr>
            <p:spPr bwMode="auto">
              <a:xfrm>
                <a:off x="1757" y="1113"/>
                <a:ext cx="158" cy="110"/>
              </a:xfrm>
              <a:custGeom>
                <a:avLst/>
                <a:gdLst>
                  <a:gd name="T0" fmla="*/ 126 w 790"/>
                  <a:gd name="T1" fmla="*/ 212 h 548"/>
                  <a:gd name="T2" fmla="*/ 343 w 790"/>
                  <a:gd name="T3" fmla="*/ 329 h 548"/>
                  <a:gd name="T4" fmla="*/ 514 w 790"/>
                  <a:gd name="T5" fmla="*/ 403 h 548"/>
                  <a:gd name="T6" fmla="*/ 451 w 790"/>
                  <a:gd name="T7" fmla="*/ 436 h 548"/>
                  <a:gd name="T8" fmla="*/ 387 w 790"/>
                  <a:gd name="T9" fmla="*/ 436 h 548"/>
                  <a:gd name="T10" fmla="*/ 332 w 790"/>
                  <a:gd name="T11" fmla="*/ 425 h 548"/>
                  <a:gd name="T12" fmla="*/ 314 w 790"/>
                  <a:gd name="T13" fmla="*/ 429 h 548"/>
                  <a:gd name="T14" fmla="*/ 329 w 790"/>
                  <a:gd name="T15" fmla="*/ 445 h 548"/>
                  <a:gd name="T16" fmla="*/ 411 w 790"/>
                  <a:gd name="T17" fmla="*/ 489 h 548"/>
                  <a:gd name="T18" fmla="*/ 537 w 790"/>
                  <a:gd name="T19" fmla="*/ 541 h 548"/>
                  <a:gd name="T20" fmla="*/ 592 w 790"/>
                  <a:gd name="T21" fmla="*/ 545 h 548"/>
                  <a:gd name="T22" fmla="*/ 619 w 790"/>
                  <a:gd name="T23" fmla="*/ 533 h 548"/>
                  <a:gd name="T24" fmla="*/ 639 w 790"/>
                  <a:gd name="T25" fmla="*/ 515 h 548"/>
                  <a:gd name="T26" fmla="*/ 693 w 790"/>
                  <a:gd name="T27" fmla="*/ 496 h 548"/>
                  <a:gd name="T28" fmla="*/ 752 w 790"/>
                  <a:gd name="T29" fmla="*/ 476 h 548"/>
                  <a:gd name="T30" fmla="*/ 777 w 790"/>
                  <a:gd name="T31" fmla="*/ 456 h 548"/>
                  <a:gd name="T32" fmla="*/ 790 w 790"/>
                  <a:gd name="T33" fmla="*/ 426 h 548"/>
                  <a:gd name="T34" fmla="*/ 785 w 790"/>
                  <a:gd name="T35" fmla="*/ 380 h 548"/>
                  <a:gd name="T36" fmla="*/ 753 w 790"/>
                  <a:gd name="T37" fmla="*/ 312 h 548"/>
                  <a:gd name="T38" fmla="*/ 687 w 790"/>
                  <a:gd name="T39" fmla="*/ 233 h 548"/>
                  <a:gd name="T40" fmla="*/ 592 w 790"/>
                  <a:gd name="T41" fmla="*/ 168 h 548"/>
                  <a:gd name="T42" fmla="*/ 481 w 790"/>
                  <a:gd name="T43" fmla="*/ 109 h 548"/>
                  <a:gd name="T44" fmla="*/ 391 w 790"/>
                  <a:gd name="T45" fmla="*/ 76 h 548"/>
                  <a:gd name="T46" fmla="*/ 290 w 790"/>
                  <a:gd name="T47" fmla="*/ 57 h 548"/>
                  <a:gd name="T48" fmla="*/ 333 w 790"/>
                  <a:gd name="T49" fmla="*/ 77 h 548"/>
                  <a:gd name="T50" fmla="*/ 481 w 790"/>
                  <a:gd name="T51" fmla="*/ 153 h 548"/>
                  <a:gd name="T52" fmla="*/ 600 w 790"/>
                  <a:gd name="T53" fmla="*/ 237 h 548"/>
                  <a:gd name="T54" fmla="*/ 639 w 790"/>
                  <a:gd name="T55" fmla="*/ 279 h 548"/>
                  <a:gd name="T56" fmla="*/ 641 w 790"/>
                  <a:gd name="T57" fmla="*/ 299 h 548"/>
                  <a:gd name="T58" fmla="*/ 611 w 790"/>
                  <a:gd name="T59" fmla="*/ 303 h 548"/>
                  <a:gd name="T60" fmla="*/ 501 w 790"/>
                  <a:gd name="T61" fmla="*/ 250 h 548"/>
                  <a:gd name="T62" fmla="*/ 267 w 790"/>
                  <a:gd name="T63" fmla="*/ 126 h 548"/>
                  <a:gd name="T64" fmla="*/ 172 w 790"/>
                  <a:gd name="T65" fmla="*/ 71 h 548"/>
                  <a:gd name="T66" fmla="*/ 31 w 790"/>
                  <a:gd name="T67" fmla="*/ 10 h 548"/>
                  <a:gd name="T68" fmla="*/ 2 w 790"/>
                  <a:gd name="T69" fmla="*/ 3 h 548"/>
                  <a:gd name="T70" fmla="*/ 87 w 790"/>
                  <a:gd name="T71" fmla="*/ 51 h 548"/>
                  <a:gd name="T72" fmla="*/ 191 w 790"/>
                  <a:gd name="T73" fmla="*/ 111 h 548"/>
                  <a:gd name="T74" fmla="*/ 243 w 790"/>
                  <a:gd name="T75" fmla="*/ 154 h 548"/>
                  <a:gd name="T76" fmla="*/ 369 w 790"/>
                  <a:gd name="T77" fmla="*/ 242 h 548"/>
                  <a:gd name="T78" fmla="*/ 493 w 790"/>
                  <a:gd name="T79" fmla="*/ 327 h 548"/>
                  <a:gd name="T80" fmla="*/ 514 w 790"/>
                  <a:gd name="T81" fmla="*/ 350 h 548"/>
                  <a:gd name="T82" fmla="*/ 499 w 790"/>
                  <a:gd name="T83" fmla="*/ 352 h 548"/>
                  <a:gd name="T84" fmla="*/ 420 w 790"/>
                  <a:gd name="T85" fmla="*/ 327 h 548"/>
                  <a:gd name="T86" fmla="*/ 245 w 790"/>
                  <a:gd name="T87" fmla="*/ 247 h 548"/>
                  <a:gd name="T88" fmla="*/ 113 w 790"/>
                  <a:gd name="T89" fmla="*/ 163 h 548"/>
                  <a:gd name="T90" fmla="*/ 23 w 790"/>
                  <a:gd name="T91" fmla="*/ 106 h 548"/>
                  <a:gd name="T92" fmla="*/ 15 w 790"/>
                  <a:gd name="T93" fmla="*/ 108 h 548"/>
                  <a:gd name="T94" fmla="*/ 48 w 790"/>
                  <a:gd name="T95" fmla="*/ 149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0"/>
                  <a:gd name="T145" fmla="*/ 0 h 548"/>
                  <a:gd name="T146" fmla="*/ 790 w 790"/>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0" h="548">
                    <a:moveTo>
                      <a:pt x="70" y="172"/>
                    </a:moveTo>
                    <a:lnTo>
                      <a:pt x="85" y="184"/>
                    </a:lnTo>
                    <a:lnTo>
                      <a:pt x="103" y="197"/>
                    </a:lnTo>
                    <a:lnTo>
                      <a:pt x="126" y="212"/>
                    </a:lnTo>
                    <a:lnTo>
                      <a:pt x="151" y="227"/>
                    </a:lnTo>
                    <a:lnTo>
                      <a:pt x="208" y="260"/>
                    </a:lnTo>
                    <a:lnTo>
                      <a:pt x="273" y="295"/>
                    </a:lnTo>
                    <a:lnTo>
                      <a:pt x="343" y="329"/>
                    </a:lnTo>
                    <a:lnTo>
                      <a:pt x="413" y="362"/>
                    </a:lnTo>
                    <a:lnTo>
                      <a:pt x="448" y="377"/>
                    </a:lnTo>
                    <a:lnTo>
                      <a:pt x="481" y="390"/>
                    </a:lnTo>
                    <a:lnTo>
                      <a:pt x="514" y="403"/>
                    </a:lnTo>
                    <a:lnTo>
                      <a:pt x="544" y="414"/>
                    </a:lnTo>
                    <a:lnTo>
                      <a:pt x="525" y="420"/>
                    </a:lnTo>
                    <a:lnTo>
                      <a:pt x="479" y="431"/>
                    </a:lnTo>
                    <a:lnTo>
                      <a:pt x="451" y="436"/>
                    </a:lnTo>
                    <a:lnTo>
                      <a:pt x="423" y="439"/>
                    </a:lnTo>
                    <a:lnTo>
                      <a:pt x="410" y="439"/>
                    </a:lnTo>
                    <a:lnTo>
                      <a:pt x="398" y="439"/>
                    </a:lnTo>
                    <a:lnTo>
                      <a:pt x="387" y="436"/>
                    </a:lnTo>
                    <a:lnTo>
                      <a:pt x="377" y="434"/>
                    </a:lnTo>
                    <a:lnTo>
                      <a:pt x="358" y="429"/>
                    </a:lnTo>
                    <a:lnTo>
                      <a:pt x="340" y="426"/>
                    </a:lnTo>
                    <a:lnTo>
                      <a:pt x="332" y="425"/>
                    </a:lnTo>
                    <a:lnTo>
                      <a:pt x="325" y="425"/>
                    </a:lnTo>
                    <a:lnTo>
                      <a:pt x="320" y="426"/>
                    </a:lnTo>
                    <a:lnTo>
                      <a:pt x="317" y="428"/>
                    </a:lnTo>
                    <a:lnTo>
                      <a:pt x="314" y="429"/>
                    </a:lnTo>
                    <a:lnTo>
                      <a:pt x="314" y="431"/>
                    </a:lnTo>
                    <a:lnTo>
                      <a:pt x="317" y="435"/>
                    </a:lnTo>
                    <a:lnTo>
                      <a:pt x="322" y="440"/>
                    </a:lnTo>
                    <a:lnTo>
                      <a:pt x="329" y="445"/>
                    </a:lnTo>
                    <a:lnTo>
                      <a:pt x="339" y="453"/>
                    </a:lnTo>
                    <a:lnTo>
                      <a:pt x="353" y="460"/>
                    </a:lnTo>
                    <a:lnTo>
                      <a:pt x="372" y="469"/>
                    </a:lnTo>
                    <a:lnTo>
                      <a:pt x="411" y="489"/>
                    </a:lnTo>
                    <a:lnTo>
                      <a:pt x="450" y="508"/>
                    </a:lnTo>
                    <a:lnTo>
                      <a:pt x="486" y="524"/>
                    </a:lnTo>
                    <a:lnTo>
                      <a:pt x="521" y="538"/>
                    </a:lnTo>
                    <a:lnTo>
                      <a:pt x="537" y="541"/>
                    </a:lnTo>
                    <a:lnTo>
                      <a:pt x="552" y="545"/>
                    </a:lnTo>
                    <a:lnTo>
                      <a:pt x="566" y="548"/>
                    </a:lnTo>
                    <a:lnTo>
                      <a:pt x="580" y="548"/>
                    </a:lnTo>
                    <a:lnTo>
                      <a:pt x="592" y="545"/>
                    </a:lnTo>
                    <a:lnTo>
                      <a:pt x="604" y="541"/>
                    </a:lnTo>
                    <a:lnTo>
                      <a:pt x="609" y="539"/>
                    </a:lnTo>
                    <a:lnTo>
                      <a:pt x="614" y="536"/>
                    </a:lnTo>
                    <a:lnTo>
                      <a:pt x="619" y="533"/>
                    </a:lnTo>
                    <a:lnTo>
                      <a:pt x="624" y="528"/>
                    </a:lnTo>
                    <a:lnTo>
                      <a:pt x="627" y="523"/>
                    </a:lnTo>
                    <a:lnTo>
                      <a:pt x="632" y="519"/>
                    </a:lnTo>
                    <a:lnTo>
                      <a:pt x="639" y="515"/>
                    </a:lnTo>
                    <a:lnTo>
                      <a:pt x="646" y="511"/>
                    </a:lnTo>
                    <a:lnTo>
                      <a:pt x="660" y="505"/>
                    </a:lnTo>
                    <a:lnTo>
                      <a:pt x="677" y="500"/>
                    </a:lnTo>
                    <a:lnTo>
                      <a:pt x="693" y="496"/>
                    </a:lnTo>
                    <a:lnTo>
                      <a:pt x="711" y="491"/>
                    </a:lnTo>
                    <a:lnTo>
                      <a:pt x="728" y="486"/>
                    </a:lnTo>
                    <a:lnTo>
                      <a:pt x="745" y="480"/>
                    </a:lnTo>
                    <a:lnTo>
                      <a:pt x="752" y="476"/>
                    </a:lnTo>
                    <a:lnTo>
                      <a:pt x="760" y="471"/>
                    </a:lnTo>
                    <a:lnTo>
                      <a:pt x="766" y="468"/>
                    </a:lnTo>
                    <a:lnTo>
                      <a:pt x="772" y="463"/>
                    </a:lnTo>
                    <a:lnTo>
                      <a:pt x="777" y="456"/>
                    </a:lnTo>
                    <a:lnTo>
                      <a:pt x="781" y="450"/>
                    </a:lnTo>
                    <a:lnTo>
                      <a:pt x="785" y="443"/>
                    </a:lnTo>
                    <a:lnTo>
                      <a:pt x="787" y="435"/>
                    </a:lnTo>
                    <a:lnTo>
                      <a:pt x="790" y="426"/>
                    </a:lnTo>
                    <a:lnTo>
                      <a:pt x="790" y="416"/>
                    </a:lnTo>
                    <a:lnTo>
                      <a:pt x="790" y="405"/>
                    </a:lnTo>
                    <a:lnTo>
                      <a:pt x="787" y="394"/>
                    </a:lnTo>
                    <a:lnTo>
                      <a:pt x="785" y="380"/>
                    </a:lnTo>
                    <a:lnTo>
                      <a:pt x="780" y="367"/>
                    </a:lnTo>
                    <a:lnTo>
                      <a:pt x="773" y="352"/>
                    </a:lnTo>
                    <a:lnTo>
                      <a:pt x="766" y="335"/>
                    </a:lnTo>
                    <a:lnTo>
                      <a:pt x="753" y="312"/>
                    </a:lnTo>
                    <a:lnTo>
                      <a:pt x="738" y="289"/>
                    </a:lnTo>
                    <a:lnTo>
                      <a:pt x="723" y="269"/>
                    </a:lnTo>
                    <a:lnTo>
                      <a:pt x="706" y="250"/>
                    </a:lnTo>
                    <a:lnTo>
                      <a:pt x="687" y="233"/>
                    </a:lnTo>
                    <a:lnTo>
                      <a:pt x="669" y="218"/>
                    </a:lnTo>
                    <a:lnTo>
                      <a:pt x="650" y="204"/>
                    </a:lnTo>
                    <a:lnTo>
                      <a:pt x="630" y="191"/>
                    </a:lnTo>
                    <a:lnTo>
                      <a:pt x="592" y="168"/>
                    </a:lnTo>
                    <a:lnTo>
                      <a:pt x="555" y="149"/>
                    </a:lnTo>
                    <a:lnTo>
                      <a:pt x="523" y="133"/>
                    </a:lnTo>
                    <a:lnTo>
                      <a:pt x="495" y="118"/>
                    </a:lnTo>
                    <a:lnTo>
                      <a:pt x="481" y="109"/>
                    </a:lnTo>
                    <a:lnTo>
                      <a:pt x="466" y="102"/>
                    </a:lnTo>
                    <a:lnTo>
                      <a:pt x="450" y="94"/>
                    </a:lnTo>
                    <a:lnTo>
                      <a:pt x="431" y="87"/>
                    </a:lnTo>
                    <a:lnTo>
                      <a:pt x="391" y="76"/>
                    </a:lnTo>
                    <a:lnTo>
                      <a:pt x="353" y="66"/>
                    </a:lnTo>
                    <a:lnTo>
                      <a:pt x="320" y="60"/>
                    </a:lnTo>
                    <a:lnTo>
                      <a:pt x="297" y="57"/>
                    </a:lnTo>
                    <a:lnTo>
                      <a:pt x="290" y="57"/>
                    </a:lnTo>
                    <a:lnTo>
                      <a:pt x="288" y="58"/>
                    </a:lnTo>
                    <a:lnTo>
                      <a:pt x="289" y="60"/>
                    </a:lnTo>
                    <a:lnTo>
                      <a:pt x="297" y="63"/>
                    </a:lnTo>
                    <a:lnTo>
                      <a:pt x="333" y="77"/>
                    </a:lnTo>
                    <a:lnTo>
                      <a:pt x="370" y="93"/>
                    </a:lnTo>
                    <a:lnTo>
                      <a:pt x="408" y="112"/>
                    </a:lnTo>
                    <a:lnTo>
                      <a:pt x="445" y="132"/>
                    </a:lnTo>
                    <a:lnTo>
                      <a:pt x="481" y="153"/>
                    </a:lnTo>
                    <a:lnTo>
                      <a:pt x="515" y="174"/>
                    </a:lnTo>
                    <a:lnTo>
                      <a:pt x="547" y="196"/>
                    </a:lnTo>
                    <a:lnTo>
                      <a:pt x="575" y="217"/>
                    </a:lnTo>
                    <a:lnTo>
                      <a:pt x="600" y="237"/>
                    </a:lnTo>
                    <a:lnTo>
                      <a:pt x="620" y="255"/>
                    </a:lnTo>
                    <a:lnTo>
                      <a:pt x="627" y="264"/>
                    </a:lnTo>
                    <a:lnTo>
                      <a:pt x="634" y="272"/>
                    </a:lnTo>
                    <a:lnTo>
                      <a:pt x="639" y="279"/>
                    </a:lnTo>
                    <a:lnTo>
                      <a:pt x="642" y="285"/>
                    </a:lnTo>
                    <a:lnTo>
                      <a:pt x="644" y="290"/>
                    </a:lnTo>
                    <a:lnTo>
                      <a:pt x="644" y="295"/>
                    </a:lnTo>
                    <a:lnTo>
                      <a:pt x="641" y="299"/>
                    </a:lnTo>
                    <a:lnTo>
                      <a:pt x="637" y="302"/>
                    </a:lnTo>
                    <a:lnTo>
                      <a:pt x="631" y="303"/>
                    </a:lnTo>
                    <a:lnTo>
                      <a:pt x="622" y="303"/>
                    </a:lnTo>
                    <a:lnTo>
                      <a:pt x="611" y="303"/>
                    </a:lnTo>
                    <a:lnTo>
                      <a:pt x="599" y="300"/>
                    </a:lnTo>
                    <a:lnTo>
                      <a:pt x="586" y="294"/>
                    </a:lnTo>
                    <a:lnTo>
                      <a:pt x="551" y="277"/>
                    </a:lnTo>
                    <a:lnTo>
                      <a:pt x="501" y="250"/>
                    </a:lnTo>
                    <a:lnTo>
                      <a:pt x="443" y="221"/>
                    </a:lnTo>
                    <a:lnTo>
                      <a:pt x="380" y="187"/>
                    </a:lnTo>
                    <a:lnTo>
                      <a:pt x="319" y="154"/>
                    </a:lnTo>
                    <a:lnTo>
                      <a:pt x="267" y="126"/>
                    </a:lnTo>
                    <a:lnTo>
                      <a:pt x="228" y="103"/>
                    </a:lnTo>
                    <a:lnTo>
                      <a:pt x="211" y="92"/>
                    </a:lnTo>
                    <a:lnTo>
                      <a:pt x="192" y="82"/>
                    </a:lnTo>
                    <a:lnTo>
                      <a:pt x="172" y="71"/>
                    </a:lnTo>
                    <a:lnTo>
                      <a:pt x="149" y="61"/>
                    </a:lnTo>
                    <a:lnTo>
                      <a:pt x="107" y="40"/>
                    </a:lnTo>
                    <a:lnTo>
                      <a:pt x="66" y="22"/>
                    </a:lnTo>
                    <a:lnTo>
                      <a:pt x="31" y="10"/>
                    </a:lnTo>
                    <a:lnTo>
                      <a:pt x="7" y="1"/>
                    </a:lnTo>
                    <a:lnTo>
                      <a:pt x="1" y="0"/>
                    </a:lnTo>
                    <a:lnTo>
                      <a:pt x="0" y="1"/>
                    </a:lnTo>
                    <a:lnTo>
                      <a:pt x="2" y="3"/>
                    </a:lnTo>
                    <a:lnTo>
                      <a:pt x="11" y="8"/>
                    </a:lnTo>
                    <a:lnTo>
                      <a:pt x="33" y="22"/>
                    </a:lnTo>
                    <a:lnTo>
                      <a:pt x="58" y="36"/>
                    </a:lnTo>
                    <a:lnTo>
                      <a:pt x="87" y="51"/>
                    </a:lnTo>
                    <a:lnTo>
                      <a:pt x="117" y="66"/>
                    </a:lnTo>
                    <a:lnTo>
                      <a:pt x="147" y="83"/>
                    </a:lnTo>
                    <a:lnTo>
                      <a:pt x="177" y="102"/>
                    </a:lnTo>
                    <a:lnTo>
                      <a:pt x="191" y="111"/>
                    </a:lnTo>
                    <a:lnTo>
                      <a:pt x="203" y="121"/>
                    </a:lnTo>
                    <a:lnTo>
                      <a:pt x="216" y="132"/>
                    </a:lnTo>
                    <a:lnTo>
                      <a:pt x="228" y="142"/>
                    </a:lnTo>
                    <a:lnTo>
                      <a:pt x="243" y="154"/>
                    </a:lnTo>
                    <a:lnTo>
                      <a:pt x="262" y="169"/>
                    </a:lnTo>
                    <a:lnTo>
                      <a:pt x="285" y="186"/>
                    </a:lnTo>
                    <a:lnTo>
                      <a:pt x="312" y="204"/>
                    </a:lnTo>
                    <a:lnTo>
                      <a:pt x="369" y="242"/>
                    </a:lnTo>
                    <a:lnTo>
                      <a:pt x="425" y="279"/>
                    </a:lnTo>
                    <a:lnTo>
                      <a:pt x="451" y="297"/>
                    </a:lnTo>
                    <a:lnTo>
                      <a:pt x="474" y="313"/>
                    </a:lnTo>
                    <a:lnTo>
                      <a:pt x="493" y="327"/>
                    </a:lnTo>
                    <a:lnTo>
                      <a:pt x="505" y="338"/>
                    </a:lnTo>
                    <a:lnTo>
                      <a:pt x="510" y="343"/>
                    </a:lnTo>
                    <a:lnTo>
                      <a:pt x="513" y="347"/>
                    </a:lnTo>
                    <a:lnTo>
                      <a:pt x="514" y="350"/>
                    </a:lnTo>
                    <a:lnTo>
                      <a:pt x="514" y="352"/>
                    </a:lnTo>
                    <a:lnTo>
                      <a:pt x="511" y="353"/>
                    </a:lnTo>
                    <a:lnTo>
                      <a:pt x="506" y="353"/>
                    </a:lnTo>
                    <a:lnTo>
                      <a:pt x="499" y="352"/>
                    </a:lnTo>
                    <a:lnTo>
                      <a:pt x="490" y="350"/>
                    </a:lnTo>
                    <a:lnTo>
                      <a:pt x="468" y="344"/>
                    </a:lnTo>
                    <a:lnTo>
                      <a:pt x="444" y="337"/>
                    </a:lnTo>
                    <a:lnTo>
                      <a:pt x="420" y="327"/>
                    </a:lnTo>
                    <a:lnTo>
                      <a:pt x="395" y="318"/>
                    </a:lnTo>
                    <a:lnTo>
                      <a:pt x="344" y="295"/>
                    </a:lnTo>
                    <a:lnTo>
                      <a:pt x="294" y="272"/>
                    </a:lnTo>
                    <a:lnTo>
                      <a:pt x="245" y="247"/>
                    </a:lnTo>
                    <a:lnTo>
                      <a:pt x="203" y="223"/>
                    </a:lnTo>
                    <a:lnTo>
                      <a:pt x="166" y="201"/>
                    </a:lnTo>
                    <a:lnTo>
                      <a:pt x="138" y="182"/>
                    </a:lnTo>
                    <a:lnTo>
                      <a:pt x="113" y="163"/>
                    </a:lnTo>
                    <a:lnTo>
                      <a:pt x="85" y="143"/>
                    </a:lnTo>
                    <a:lnTo>
                      <a:pt x="56" y="124"/>
                    </a:lnTo>
                    <a:lnTo>
                      <a:pt x="32" y="111"/>
                    </a:lnTo>
                    <a:lnTo>
                      <a:pt x="23" y="106"/>
                    </a:lnTo>
                    <a:lnTo>
                      <a:pt x="17" y="104"/>
                    </a:lnTo>
                    <a:lnTo>
                      <a:pt x="16" y="106"/>
                    </a:lnTo>
                    <a:lnTo>
                      <a:pt x="15" y="106"/>
                    </a:lnTo>
                    <a:lnTo>
                      <a:pt x="15" y="108"/>
                    </a:lnTo>
                    <a:lnTo>
                      <a:pt x="16" y="111"/>
                    </a:lnTo>
                    <a:lnTo>
                      <a:pt x="21" y="119"/>
                    </a:lnTo>
                    <a:lnTo>
                      <a:pt x="32" y="132"/>
                    </a:lnTo>
                    <a:lnTo>
                      <a:pt x="48" y="149"/>
                    </a:lnTo>
                    <a:lnTo>
                      <a:pt x="70" y="172"/>
                    </a:lnTo>
                    <a:close/>
                  </a:path>
                </a:pathLst>
              </a:custGeom>
              <a:solidFill>
                <a:srgbClr val="951F56"/>
              </a:solidFill>
              <a:ln w="9525">
                <a:noFill/>
                <a:round/>
                <a:headEnd/>
                <a:tailEnd/>
              </a:ln>
            </p:spPr>
            <p:txBody>
              <a:bodyPr/>
              <a:lstStyle/>
              <a:p>
                <a:endParaRPr lang="en-US"/>
              </a:p>
            </p:txBody>
          </p:sp>
          <p:sp>
            <p:nvSpPr>
              <p:cNvPr id="1294" name="Freeform 244"/>
              <p:cNvSpPr>
                <a:spLocks/>
              </p:cNvSpPr>
              <p:nvPr/>
            </p:nvSpPr>
            <p:spPr bwMode="auto">
              <a:xfrm>
                <a:off x="1623" y="1193"/>
                <a:ext cx="215" cy="133"/>
              </a:xfrm>
              <a:custGeom>
                <a:avLst/>
                <a:gdLst>
                  <a:gd name="T0" fmla="*/ 113 w 1075"/>
                  <a:gd name="T1" fmla="*/ 38 h 666"/>
                  <a:gd name="T2" fmla="*/ 138 w 1075"/>
                  <a:gd name="T3" fmla="*/ 47 h 666"/>
                  <a:gd name="T4" fmla="*/ 167 w 1075"/>
                  <a:gd name="T5" fmla="*/ 50 h 666"/>
                  <a:gd name="T6" fmla="*/ 200 w 1075"/>
                  <a:gd name="T7" fmla="*/ 50 h 666"/>
                  <a:gd name="T8" fmla="*/ 256 w 1075"/>
                  <a:gd name="T9" fmla="*/ 46 h 666"/>
                  <a:gd name="T10" fmla="*/ 323 w 1075"/>
                  <a:gd name="T11" fmla="*/ 43 h 666"/>
                  <a:gd name="T12" fmla="*/ 374 w 1075"/>
                  <a:gd name="T13" fmla="*/ 47 h 666"/>
                  <a:gd name="T14" fmla="*/ 433 w 1075"/>
                  <a:gd name="T15" fmla="*/ 58 h 666"/>
                  <a:gd name="T16" fmla="*/ 504 w 1075"/>
                  <a:gd name="T17" fmla="*/ 82 h 666"/>
                  <a:gd name="T18" fmla="*/ 625 w 1075"/>
                  <a:gd name="T19" fmla="*/ 131 h 666"/>
                  <a:gd name="T20" fmla="*/ 751 w 1075"/>
                  <a:gd name="T21" fmla="*/ 183 h 666"/>
                  <a:gd name="T22" fmla="*/ 830 w 1075"/>
                  <a:gd name="T23" fmla="*/ 212 h 666"/>
                  <a:gd name="T24" fmla="*/ 883 w 1075"/>
                  <a:gd name="T25" fmla="*/ 228 h 666"/>
                  <a:gd name="T26" fmla="*/ 915 w 1075"/>
                  <a:gd name="T27" fmla="*/ 234 h 666"/>
                  <a:gd name="T28" fmla="*/ 942 w 1075"/>
                  <a:gd name="T29" fmla="*/ 238 h 666"/>
                  <a:gd name="T30" fmla="*/ 966 w 1075"/>
                  <a:gd name="T31" fmla="*/ 236 h 666"/>
                  <a:gd name="T32" fmla="*/ 986 w 1075"/>
                  <a:gd name="T33" fmla="*/ 232 h 666"/>
                  <a:gd name="T34" fmla="*/ 1003 w 1075"/>
                  <a:gd name="T35" fmla="*/ 236 h 666"/>
                  <a:gd name="T36" fmla="*/ 1019 w 1075"/>
                  <a:gd name="T37" fmla="*/ 247 h 666"/>
                  <a:gd name="T38" fmla="*/ 1036 w 1075"/>
                  <a:gd name="T39" fmla="*/ 266 h 666"/>
                  <a:gd name="T40" fmla="*/ 1048 w 1075"/>
                  <a:gd name="T41" fmla="*/ 289 h 666"/>
                  <a:gd name="T42" fmla="*/ 1059 w 1075"/>
                  <a:gd name="T43" fmla="*/ 319 h 666"/>
                  <a:gd name="T44" fmla="*/ 1068 w 1075"/>
                  <a:gd name="T45" fmla="*/ 352 h 666"/>
                  <a:gd name="T46" fmla="*/ 1073 w 1075"/>
                  <a:gd name="T47" fmla="*/ 387 h 666"/>
                  <a:gd name="T48" fmla="*/ 1075 w 1075"/>
                  <a:gd name="T49" fmla="*/ 424 h 666"/>
                  <a:gd name="T50" fmla="*/ 1073 w 1075"/>
                  <a:gd name="T51" fmla="*/ 462 h 666"/>
                  <a:gd name="T52" fmla="*/ 1067 w 1075"/>
                  <a:gd name="T53" fmla="*/ 499 h 666"/>
                  <a:gd name="T54" fmla="*/ 1056 w 1075"/>
                  <a:gd name="T55" fmla="*/ 534 h 666"/>
                  <a:gd name="T56" fmla="*/ 1039 w 1075"/>
                  <a:gd name="T57" fmla="*/ 566 h 666"/>
                  <a:gd name="T58" fmla="*/ 1018 w 1075"/>
                  <a:gd name="T59" fmla="*/ 595 h 666"/>
                  <a:gd name="T60" fmla="*/ 989 w 1075"/>
                  <a:gd name="T61" fmla="*/ 619 h 666"/>
                  <a:gd name="T62" fmla="*/ 956 w 1075"/>
                  <a:gd name="T63" fmla="*/ 638 h 666"/>
                  <a:gd name="T64" fmla="*/ 910 w 1075"/>
                  <a:gd name="T65" fmla="*/ 650 h 666"/>
                  <a:gd name="T66" fmla="*/ 857 w 1075"/>
                  <a:gd name="T67" fmla="*/ 660 h 666"/>
                  <a:gd name="T68" fmla="*/ 806 w 1075"/>
                  <a:gd name="T69" fmla="*/ 665 h 666"/>
                  <a:gd name="T70" fmla="*/ 755 w 1075"/>
                  <a:gd name="T71" fmla="*/ 665 h 666"/>
                  <a:gd name="T72" fmla="*/ 705 w 1075"/>
                  <a:gd name="T73" fmla="*/ 661 h 666"/>
                  <a:gd name="T74" fmla="*/ 656 w 1075"/>
                  <a:gd name="T75" fmla="*/ 654 h 666"/>
                  <a:gd name="T76" fmla="*/ 608 w 1075"/>
                  <a:gd name="T77" fmla="*/ 643 h 666"/>
                  <a:gd name="T78" fmla="*/ 560 w 1075"/>
                  <a:gd name="T79" fmla="*/ 628 h 666"/>
                  <a:gd name="T80" fmla="*/ 514 w 1075"/>
                  <a:gd name="T81" fmla="*/ 610 h 666"/>
                  <a:gd name="T82" fmla="*/ 470 w 1075"/>
                  <a:gd name="T83" fmla="*/ 590 h 666"/>
                  <a:gd name="T84" fmla="*/ 405 w 1075"/>
                  <a:gd name="T85" fmla="*/ 555 h 666"/>
                  <a:gd name="T86" fmla="*/ 326 w 1075"/>
                  <a:gd name="T87" fmla="*/ 503 h 666"/>
                  <a:gd name="T88" fmla="*/ 253 w 1075"/>
                  <a:gd name="T89" fmla="*/ 445 h 666"/>
                  <a:gd name="T90" fmla="*/ 162 w 1075"/>
                  <a:gd name="T91" fmla="*/ 364 h 666"/>
                  <a:gd name="T92" fmla="*/ 87 w 1075"/>
                  <a:gd name="T93" fmla="*/ 298 h 666"/>
                  <a:gd name="T94" fmla="*/ 60 w 1075"/>
                  <a:gd name="T95" fmla="*/ 267 h 666"/>
                  <a:gd name="T96" fmla="*/ 49 w 1075"/>
                  <a:gd name="T97" fmla="*/ 251 h 666"/>
                  <a:gd name="T98" fmla="*/ 39 w 1075"/>
                  <a:gd name="T99" fmla="*/ 223 h 666"/>
                  <a:gd name="T100" fmla="*/ 24 w 1075"/>
                  <a:gd name="T101" fmla="*/ 166 h 666"/>
                  <a:gd name="T102" fmla="*/ 7 w 1075"/>
                  <a:gd name="T103" fmla="*/ 106 h 666"/>
                  <a:gd name="T104" fmla="*/ 1 w 1075"/>
                  <a:gd name="T105" fmla="*/ 65 h 666"/>
                  <a:gd name="T106" fmla="*/ 0 w 1075"/>
                  <a:gd name="T107" fmla="*/ 38 h 666"/>
                  <a:gd name="T108" fmla="*/ 2 w 1075"/>
                  <a:gd name="T109" fmla="*/ 23 h 666"/>
                  <a:gd name="T110" fmla="*/ 7 w 1075"/>
                  <a:gd name="T111" fmla="*/ 11 h 666"/>
                  <a:gd name="T112" fmla="*/ 16 w 1075"/>
                  <a:gd name="T113" fmla="*/ 4 h 666"/>
                  <a:gd name="T114" fmla="*/ 27 w 1075"/>
                  <a:gd name="T115" fmla="*/ 0 h 666"/>
                  <a:gd name="T116" fmla="*/ 42 w 1075"/>
                  <a:gd name="T117" fmla="*/ 1 h 666"/>
                  <a:gd name="T118" fmla="*/ 62 w 1075"/>
                  <a:gd name="T119" fmla="*/ 9 h 666"/>
                  <a:gd name="T120" fmla="*/ 87 w 1075"/>
                  <a:gd name="T121" fmla="*/ 22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75"/>
                  <a:gd name="T184" fmla="*/ 0 h 666"/>
                  <a:gd name="T185" fmla="*/ 1075 w 1075"/>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75" h="666">
                    <a:moveTo>
                      <a:pt x="101" y="31"/>
                    </a:moveTo>
                    <a:lnTo>
                      <a:pt x="113" y="38"/>
                    </a:lnTo>
                    <a:lnTo>
                      <a:pt x="125" y="43"/>
                    </a:lnTo>
                    <a:lnTo>
                      <a:pt x="138" y="47"/>
                    </a:lnTo>
                    <a:lnTo>
                      <a:pt x="152" y="50"/>
                    </a:lnTo>
                    <a:lnTo>
                      <a:pt x="167" y="50"/>
                    </a:lnTo>
                    <a:lnTo>
                      <a:pt x="182" y="50"/>
                    </a:lnTo>
                    <a:lnTo>
                      <a:pt x="200" y="50"/>
                    </a:lnTo>
                    <a:lnTo>
                      <a:pt x="217" y="48"/>
                    </a:lnTo>
                    <a:lnTo>
                      <a:pt x="256" y="46"/>
                    </a:lnTo>
                    <a:lnTo>
                      <a:pt x="299" y="43"/>
                    </a:lnTo>
                    <a:lnTo>
                      <a:pt x="323" y="43"/>
                    </a:lnTo>
                    <a:lnTo>
                      <a:pt x="348" y="45"/>
                    </a:lnTo>
                    <a:lnTo>
                      <a:pt x="374" y="47"/>
                    </a:lnTo>
                    <a:lnTo>
                      <a:pt x="403" y="51"/>
                    </a:lnTo>
                    <a:lnTo>
                      <a:pt x="433" y="58"/>
                    </a:lnTo>
                    <a:lnTo>
                      <a:pt x="468" y="68"/>
                    </a:lnTo>
                    <a:lnTo>
                      <a:pt x="504" y="82"/>
                    </a:lnTo>
                    <a:lnTo>
                      <a:pt x="543" y="97"/>
                    </a:lnTo>
                    <a:lnTo>
                      <a:pt x="625" y="131"/>
                    </a:lnTo>
                    <a:lnTo>
                      <a:pt x="710" y="166"/>
                    </a:lnTo>
                    <a:lnTo>
                      <a:pt x="751" y="183"/>
                    </a:lnTo>
                    <a:lnTo>
                      <a:pt x="791" y="198"/>
                    </a:lnTo>
                    <a:lnTo>
                      <a:pt x="830" y="212"/>
                    </a:lnTo>
                    <a:lnTo>
                      <a:pt x="866" y="223"/>
                    </a:lnTo>
                    <a:lnTo>
                      <a:pt x="883" y="228"/>
                    </a:lnTo>
                    <a:lnTo>
                      <a:pt x="900" y="232"/>
                    </a:lnTo>
                    <a:lnTo>
                      <a:pt x="915" y="234"/>
                    </a:lnTo>
                    <a:lnTo>
                      <a:pt x="929" y="237"/>
                    </a:lnTo>
                    <a:lnTo>
                      <a:pt x="942" y="238"/>
                    </a:lnTo>
                    <a:lnTo>
                      <a:pt x="954" y="238"/>
                    </a:lnTo>
                    <a:lnTo>
                      <a:pt x="966" y="236"/>
                    </a:lnTo>
                    <a:lnTo>
                      <a:pt x="976" y="233"/>
                    </a:lnTo>
                    <a:lnTo>
                      <a:pt x="986" y="232"/>
                    </a:lnTo>
                    <a:lnTo>
                      <a:pt x="994" y="233"/>
                    </a:lnTo>
                    <a:lnTo>
                      <a:pt x="1003" y="236"/>
                    </a:lnTo>
                    <a:lnTo>
                      <a:pt x="1012" y="241"/>
                    </a:lnTo>
                    <a:lnTo>
                      <a:pt x="1019" y="247"/>
                    </a:lnTo>
                    <a:lnTo>
                      <a:pt x="1028" y="256"/>
                    </a:lnTo>
                    <a:lnTo>
                      <a:pt x="1036" y="266"/>
                    </a:lnTo>
                    <a:lnTo>
                      <a:pt x="1042" y="277"/>
                    </a:lnTo>
                    <a:lnTo>
                      <a:pt x="1048" y="289"/>
                    </a:lnTo>
                    <a:lnTo>
                      <a:pt x="1054" y="303"/>
                    </a:lnTo>
                    <a:lnTo>
                      <a:pt x="1059" y="319"/>
                    </a:lnTo>
                    <a:lnTo>
                      <a:pt x="1064" y="334"/>
                    </a:lnTo>
                    <a:lnTo>
                      <a:pt x="1068" y="352"/>
                    </a:lnTo>
                    <a:lnTo>
                      <a:pt x="1070" y="369"/>
                    </a:lnTo>
                    <a:lnTo>
                      <a:pt x="1073" y="387"/>
                    </a:lnTo>
                    <a:lnTo>
                      <a:pt x="1074" y="405"/>
                    </a:lnTo>
                    <a:lnTo>
                      <a:pt x="1075" y="424"/>
                    </a:lnTo>
                    <a:lnTo>
                      <a:pt x="1074" y="443"/>
                    </a:lnTo>
                    <a:lnTo>
                      <a:pt x="1073" y="462"/>
                    </a:lnTo>
                    <a:lnTo>
                      <a:pt x="1070" y="480"/>
                    </a:lnTo>
                    <a:lnTo>
                      <a:pt x="1067" y="499"/>
                    </a:lnTo>
                    <a:lnTo>
                      <a:pt x="1062" y="516"/>
                    </a:lnTo>
                    <a:lnTo>
                      <a:pt x="1056" y="534"/>
                    </a:lnTo>
                    <a:lnTo>
                      <a:pt x="1048" y="550"/>
                    </a:lnTo>
                    <a:lnTo>
                      <a:pt x="1039" y="566"/>
                    </a:lnTo>
                    <a:lnTo>
                      <a:pt x="1029" y="581"/>
                    </a:lnTo>
                    <a:lnTo>
                      <a:pt x="1018" y="595"/>
                    </a:lnTo>
                    <a:lnTo>
                      <a:pt x="1004" y="608"/>
                    </a:lnTo>
                    <a:lnTo>
                      <a:pt x="989" y="619"/>
                    </a:lnTo>
                    <a:lnTo>
                      <a:pt x="973" y="629"/>
                    </a:lnTo>
                    <a:lnTo>
                      <a:pt x="956" y="638"/>
                    </a:lnTo>
                    <a:lnTo>
                      <a:pt x="936" y="644"/>
                    </a:lnTo>
                    <a:lnTo>
                      <a:pt x="910" y="650"/>
                    </a:lnTo>
                    <a:lnTo>
                      <a:pt x="883" y="656"/>
                    </a:lnTo>
                    <a:lnTo>
                      <a:pt x="857" y="660"/>
                    </a:lnTo>
                    <a:lnTo>
                      <a:pt x="832" y="664"/>
                    </a:lnTo>
                    <a:lnTo>
                      <a:pt x="806" y="665"/>
                    </a:lnTo>
                    <a:lnTo>
                      <a:pt x="781" y="666"/>
                    </a:lnTo>
                    <a:lnTo>
                      <a:pt x="755" y="665"/>
                    </a:lnTo>
                    <a:lnTo>
                      <a:pt x="730" y="664"/>
                    </a:lnTo>
                    <a:lnTo>
                      <a:pt x="705" y="661"/>
                    </a:lnTo>
                    <a:lnTo>
                      <a:pt x="680" y="658"/>
                    </a:lnTo>
                    <a:lnTo>
                      <a:pt x="656" y="654"/>
                    </a:lnTo>
                    <a:lnTo>
                      <a:pt x="631" y="649"/>
                    </a:lnTo>
                    <a:lnTo>
                      <a:pt x="608" y="643"/>
                    </a:lnTo>
                    <a:lnTo>
                      <a:pt x="584" y="635"/>
                    </a:lnTo>
                    <a:lnTo>
                      <a:pt x="560" y="628"/>
                    </a:lnTo>
                    <a:lnTo>
                      <a:pt x="538" y="619"/>
                    </a:lnTo>
                    <a:lnTo>
                      <a:pt x="514" y="610"/>
                    </a:lnTo>
                    <a:lnTo>
                      <a:pt x="493" y="600"/>
                    </a:lnTo>
                    <a:lnTo>
                      <a:pt x="470" y="590"/>
                    </a:lnTo>
                    <a:lnTo>
                      <a:pt x="448" y="579"/>
                    </a:lnTo>
                    <a:lnTo>
                      <a:pt x="405" y="555"/>
                    </a:lnTo>
                    <a:lnTo>
                      <a:pt x="365" y="530"/>
                    </a:lnTo>
                    <a:lnTo>
                      <a:pt x="326" y="503"/>
                    </a:lnTo>
                    <a:lnTo>
                      <a:pt x="289" y="475"/>
                    </a:lnTo>
                    <a:lnTo>
                      <a:pt x="253" y="445"/>
                    </a:lnTo>
                    <a:lnTo>
                      <a:pt x="219" y="417"/>
                    </a:lnTo>
                    <a:lnTo>
                      <a:pt x="162" y="364"/>
                    </a:lnTo>
                    <a:lnTo>
                      <a:pt x="118" y="327"/>
                    </a:lnTo>
                    <a:lnTo>
                      <a:pt x="87" y="298"/>
                    </a:lnTo>
                    <a:lnTo>
                      <a:pt x="67" y="276"/>
                    </a:lnTo>
                    <a:lnTo>
                      <a:pt x="60" y="267"/>
                    </a:lnTo>
                    <a:lnTo>
                      <a:pt x="54" y="258"/>
                    </a:lnTo>
                    <a:lnTo>
                      <a:pt x="49" y="251"/>
                    </a:lnTo>
                    <a:lnTo>
                      <a:pt x="45" y="242"/>
                    </a:lnTo>
                    <a:lnTo>
                      <a:pt x="39" y="223"/>
                    </a:lnTo>
                    <a:lnTo>
                      <a:pt x="32" y="199"/>
                    </a:lnTo>
                    <a:lnTo>
                      <a:pt x="24" y="166"/>
                    </a:lnTo>
                    <a:lnTo>
                      <a:pt x="12" y="126"/>
                    </a:lnTo>
                    <a:lnTo>
                      <a:pt x="7" y="106"/>
                    </a:lnTo>
                    <a:lnTo>
                      <a:pt x="4" y="85"/>
                    </a:lnTo>
                    <a:lnTo>
                      <a:pt x="1" y="65"/>
                    </a:lnTo>
                    <a:lnTo>
                      <a:pt x="0" y="46"/>
                    </a:lnTo>
                    <a:lnTo>
                      <a:pt x="0" y="38"/>
                    </a:lnTo>
                    <a:lnTo>
                      <a:pt x="1" y="30"/>
                    </a:lnTo>
                    <a:lnTo>
                      <a:pt x="2" y="23"/>
                    </a:lnTo>
                    <a:lnTo>
                      <a:pt x="5" y="17"/>
                    </a:lnTo>
                    <a:lnTo>
                      <a:pt x="7" y="11"/>
                    </a:lnTo>
                    <a:lnTo>
                      <a:pt x="11" y="7"/>
                    </a:lnTo>
                    <a:lnTo>
                      <a:pt x="16" y="4"/>
                    </a:lnTo>
                    <a:lnTo>
                      <a:pt x="21" y="1"/>
                    </a:lnTo>
                    <a:lnTo>
                      <a:pt x="27" y="0"/>
                    </a:lnTo>
                    <a:lnTo>
                      <a:pt x="35" y="0"/>
                    </a:lnTo>
                    <a:lnTo>
                      <a:pt x="42" y="1"/>
                    </a:lnTo>
                    <a:lnTo>
                      <a:pt x="52" y="4"/>
                    </a:lnTo>
                    <a:lnTo>
                      <a:pt x="62" y="9"/>
                    </a:lnTo>
                    <a:lnTo>
                      <a:pt x="75" y="15"/>
                    </a:lnTo>
                    <a:lnTo>
                      <a:pt x="87" y="22"/>
                    </a:lnTo>
                    <a:lnTo>
                      <a:pt x="101" y="31"/>
                    </a:lnTo>
                    <a:close/>
                  </a:path>
                </a:pathLst>
              </a:custGeom>
              <a:solidFill>
                <a:srgbClr val="B32165"/>
              </a:solidFill>
              <a:ln w="9525">
                <a:noFill/>
                <a:round/>
                <a:headEnd/>
                <a:tailEnd/>
              </a:ln>
            </p:spPr>
            <p:txBody>
              <a:bodyPr/>
              <a:lstStyle/>
              <a:p>
                <a:endParaRPr lang="en-US"/>
              </a:p>
            </p:txBody>
          </p:sp>
          <p:sp>
            <p:nvSpPr>
              <p:cNvPr id="1295" name="Freeform 245"/>
              <p:cNvSpPr>
                <a:spLocks/>
              </p:cNvSpPr>
              <p:nvPr/>
            </p:nvSpPr>
            <p:spPr bwMode="auto">
              <a:xfrm>
                <a:off x="1623" y="1193"/>
                <a:ext cx="215" cy="133"/>
              </a:xfrm>
              <a:custGeom>
                <a:avLst/>
                <a:gdLst>
                  <a:gd name="T0" fmla="*/ 113 w 1075"/>
                  <a:gd name="T1" fmla="*/ 38 h 666"/>
                  <a:gd name="T2" fmla="*/ 138 w 1075"/>
                  <a:gd name="T3" fmla="*/ 47 h 666"/>
                  <a:gd name="T4" fmla="*/ 167 w 1075"/>
                  <a:gd name="T5" fmla="*/ 50 h 666"/>
                  <a:gd name="T6" fmla="*/ 200 w 1075"/>
                  <a:gd name="T7" fmla="*/ 50 h 666"/>
                  <a:gd name="T8" fmla="*/ 256 w 1075"/>
                  <a:gd name="T9" fmla="*/ 46 h 666"/>
                  <a:gd name="T10" fmla="*/ 323 w 1075"/>
                  <a:gd name="T11" fmla="*/ 43 h 666"/>
                  <a:gd name="T12" fmla="*/ 374 w 1075"/>
                  <a:gd name="T13" fmla="*/ 47 h 666"/>
                  <a:gd name="T14" fmla="*/ 433 w 1075"/>
                  <a:gd name="T15" fmla="*/ 58 h 666"/>
                  <a:gd name="T16" fmla="*/ 504 w 1075"/>
                  <a:gd name="T17" fmla="*/ 82 h 666"/>
                  <a:gd name="T18" fmla="*/ 625 w 1075"/>
                  <a:gd name="T19" fmla="*/ 131 h 666"/>
                  <a:gd name="T20" fmla="*/ 751 w 1075"/>
                  <a:gd name="T21" fmla="*/ 183 h 666"/>
                  <a:gd name="T22" fmla="*/ 830 w 1075"/>
                  <a:gd name="T23" fmla="*/ 212 h 666"/>
                  <a:gd name="T24" fmla="*/ 883 w 1075"/>
                  <a:gd name="T25" fmla="*/ 228 h 666"/>
                  <a:gd name="T26" fmla="*/ 915 w 1075"/>
                  <a:gd name="T27" fmla="*/ 234 h 666"/>
                  <a:gd name="T28" fmla="*/ 942 w 1075"/>
                  <a:gd name="T29" fmla="*/ 238 h 666"/>
                  <a:gd name="T30" fmla="*/ 966 w 1075"/>
                  <a:gd name="T31" fmla="*/ 236 h 666"/>
                  <a:gd name="T32" fmla="*/ 986 w 1075"/>
                  <a:gd name="T33" fmla="*/ 232 h 666"/>
                  <a:gd name="T34" fmla="*/ 1003 w 1075"/>
                  <a:gd name="T35" fmla="*/ 236 h 666"/>
                  <a:gd name="T36" fmla="*/ 1019 w 1075"/>
                  <a:gd name="T37" fmla="*/ 247 h 666"/>
                  <a:gd name="T38" fmla="*/ 1036 w 1075"/>
                  <a:gd name="T39" fmla="*/ 266 h 666"/>
                  <a:gd name="T40" fmla="*/ 1048 w 1075"/>
                  <a:gd name="T41" fmla="*/ 289 h 666"/>
                  <a:gd name="T42" fmla="*/ 1059 w 1075"/>
                  <a:gd name="T43" fmla="*/ 319 h 666"/>
                  <a:gd name="T44" fmla="*/ 1068 w 1075"/>
                  <a:gd name="T45" fmla="*/ 352 h 666"/>
                  <a:gd name="T46" fmla="*/ 1073 w 1075"/>
                  <a:gd name="T47" fmla="*/ 387 h 666"/>
                  <a:gd name="T48" fmla="*/ 1075 w 1075"/>
                  <a:gd name="T49" fmla="*/ 424 h 666"/>
                  <a:gd name="T50" fmla="*/ 1073 w 1075"/>
                  <a:gd name="T51" fmla="*/ 462 h 666"/>
                  <a:gd name="T52" fmla="*/ 1067 w 1075"/>
                  <a:gd name="T53" fmla="*/ 499 h 666"/>
                  <a:gd name="T54" fmla="*/ 1056 w 1075"/>
                  <a:gd name="T55" fmla="*/ 534 h 666"/>
                  <a:gd name="T56" fmla="*/ 1039 w 1075"/>
                  <a:gd name="T57" fmla="*/ 566 h 666"/>
                  <a:gd name="T58" fmla="*/ 1018 w 1075"/>
                  <a:gd name="T59" fmla="*/ 595 h 666"/>
                  <a:gd name="T60" fmla="*/ 989 w 1075"/>
                  <a:gd name="T61" fmla="*/ 619 h 666"/>
                  <a:gd name="T62" fmla="*/ 956 w 1075"/>
                  <a:gd name="T63" fmla="*/ 638 h 666"/>
                  <a:gd name="T64" fmla="*/ 910 w 1075"/>
                  <a:gd name="T65" fmla="*/ 650 h 666"/>
                  <a:gd name="T66" fmla="*/ 857 w 1075"/>
                  <a:gd name="T67" fmla="*/ 660 h 666"/>
                  <a:gd name="T68" fmla="*/ 806 w 1075"/>
                  <a:gd name="T69" fmla="*/ 665 h 666"/>
                  <a:gd name="T70" fmla="*/ 755 w 1075"/>
                  <a:gd name="T71" fmla="*/ 665 h 666"/>
                  <a:gd name="T72" fmla="*/ 705 w 1075"/>
                  <a:gd name="T73" fmla="*/ 661 h 666"/>
                  <a:gd name="T74" fmla="*/ 656 w 1075"/>
                  <a:gd name="T75" fmla="*/ 654 h 666"/>
                  <a:gd name="T76" fmla="*/ 608 w 1075"/>
                  <a:gd name="T77" fmla="*/ 643 h 666"/>
                  <a:gd name="T78" fmla="*/ 560 w 1075"/>
                  <a:gd name="T79" fmla="*/ 628 h 666"/>
                  <a:gd name="T80" fmla="*/ 514 w 1075"/>
                  <a:gd name="T81" fmla="*/ 610 h 666"/>
                  <a:gd name="T82" fmla="*/ 470 w 1075"/>
                  <a:gd name="T83" fmla="*/ 590 h 666"/>
                  <a:gd name="T84" fmla="*/ 405 w 1075"/>
                  <a:gd name="T85" fmla="*/ 555 h 666"/>
                  <a:gd name="T86" fmla="*/ 326 w 1075"/>
                  <a:gd name="T87" fmla="*/ 503 h 666"/>
                  <a:gd name="T88" fmla="*/ 253 w 1075"/>
                  <a:gd name="T89" fmla="*/ 445 h 666"/>
                  <a:gd name="T90" fmla="*/ 162 w 1075"/>
                  <a:gd name="T91" fmla="*/ 364 h 666"/>
                  <a:gd name="T92" fmla="*/ 87 w 1075"/>
                  <a:gd name="T93" fmla="*/ 298 h 666"/>
                  <a:gd name="T94" fmla="*/ 60 w 1075"/>
                  <a:gd name="T95" fmla="*/ 267 h 666"/>
                  <a:gd name="T96" fmla="*/ 49 w 1075"/>
                  <a:gd name="T97" fmla="*/ 251 h 666"/>
                  <a:gd name="T98" fmla="*/ 39 w 1075"/>
                  <a:gd name="T99" fmla="*/ 223 h 666"/>
                  <a:gd name="T100" fmla="*/ 24 w 1075"/>
                  <a:gd name="T101" fmla="*/ 166 h 666"/>
                  <a:gd name="T102" fmla="*/ 7 w 1075"/>
                  <a:gd name="T103" fmla="*/ 106 h 666"/>
                  <a:gd name="T104" fmla="*/ 1 w 1075"/>
                  <a:gd name="T105" fmla="*/ 65 h 666"/>
                  <a:gd name="T106" fmla="*/ 0 w 1075"/>
                  <a:gd name="T107" fmla="*/ 38 h 666"/>
                  <a:gd name="T108" fmla="*/ 2 w 1075"/>
                  <a:gd name="T109" fmla="*/ 23 h 666"/>
                  <a:gd name="T110" fmla="*/ 7 w 1075"/>
                  <a:gd name="T111" fmla="*/ 11 h 666"/>
                  <a:gd name="T112" fmla="*/ 16 w 1075"/>
                  <a:gd name="T113" fmla="*/ 4 h 666"/>
                  <a:gd name="T114" fmla="*/ 27 w 1075"/>
                  <a:gd name="T115" fmla="*/ 0 h 666"/>
                  <a:gd name="T116" fmla="*/ 42 w 1075"/>
                  <a:gd name="T117" fmla="*/ 1 h 666"/>
                  <a:gd name="T118" fmla="*/ 62 w 1075"/>
                  <a:gd name="T119" fmla="*/ 9 h 666"/>
                  <a:gd name="T120" fmla="*/ 87 w 1075"/>
                  <a:gd name="T121" fmla="*/ 22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75"/>
                  <a:gd name="T184" fmla="*/ 0 h 666"/>
                  <a:gd name="T185" fmla="*/ 1075 w 1075"/>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75" h="666">
                    <a:moveTo>
                      <a:pt x="101" y="31"/>
                    </a:moveTo>
                    <a:lnTo>
                      <a:pt x="113" y="38"/>
                    </a:lnTo>
                    <a:lnTo>
                      <a:pt x="125" y="43"/>
                    </a:lnTo>
                    <a:lnTo>
                      <a:pt x="138" y="47"/>
                    </a:lnTo>
                    <a:lnTo>
                      <a:pt x="152" y="50"/>
                    </a:lnTo>
                    <a:lnTo>
                      <a:pt x="167" y="50"/>
                    </a:lnTo>
                    <a:lnTo>
                      <a:pt x="182" y="50"/>
                    </a:lnTo>
                    <a:lnTo>
                      <a:pt x="200" y="50"/>
                    </a:lnTo>
                    <a:lnTo>
                      <a:pt x="217" y="48"/>
                    </a:lnTo>
                    <a:lnTo>
                      <a:pt x="256" y="46"/>
                    </a:lnTo>
                    <a:lnTo>
                      <a:pt x="299" y="43"/>
                    </a:lnTo>
                    <a:lnTo>
                      <a:pt x="323" y="43"/>
                    </a:lnTo>
                    <a:lnTo>
                      <a:pt x="348" y="45"/>
                    </a:lnTo>
                    <a:lnTo>
                      <a:pt x="374" y="47"/>
                    </a:lnTo>
                    <a:lnTo>
                      <a:pt x="403" y="51"/>
                    </a:lnTo>
                    <a:lnTo>
                      <a:pt x="433" y="58"/>
                    </a:lnTo>
                    <a:lnTo>
                      <a:pt x="468" y="68"/>
                    </a:lnTo>
                    <a:lnTo>
                      <a:pt x="504" y="82"/>
                    </a:lnTo>
                    <a:lnTo>
                      <a:pt x="543" y="97"/>
                    </a:lnTo>
                    <a:lnTo>
                      <a:pt x="625" y="131"/>
                    </a:lnTo>
                    <a:lnTo>
                      <a:pt x="710" y="166"/>
                    </a:lnTo>
                    <a:lnTo>
                      <a:pt x="751" y="183"/>
                    </a:lnTo>
                    <a:lnTo>
                      <a:pt x="791" y="198"/>
                    </a:lnTo>
                    <a:lnTo>
                      <a:pt x="830" y="212"/>
                    </a:lnTo>
                    <a:lnTo>
                      <a:pt x="866" y="223"/>
                    </a:lnTo>
                    <a:lnTo>
                      <a:pt x="883" y="228"/>
                    </a:lnTo>
                    <a:lnTo>
                      <a:pt x="900" y="232"/>
                    </a:lnTo>
                    <a:lnTo>
                      <a:pt x="915" y="234"/>
                    </a:lnTo>
                    <a:lnTo>
                      <a:pt x="929" y="237"/>
                    </a:lnTo>
                    <a:lnTo>
                      <a:pt x="942" y="238"/>
                    </a:lnTo>
                    <a:lnTo>
                      <a:pt x="954" y="238"/>
                    </a:lnTo>
                    <a:lnTo>
                      <a:pt x="966" y="236"/>
                    </a:lnTo>
                    <a:lnTo>
                      <a:pt x="976" y="233"/>
                    </a:lnTo>
                    <a:lnTo>
                      <a:pt x="986" y="232"/>
                    </a:lnTo>
                    <a:lnTo>
                      <a:pt x="994" y="233"/>
                    </a:lnTo>
                    <a:lnTo>
                      <a:pt x="1003" y="236"/>
                    </a:lnTo>
                    <a:lnTo>
                      <a:pt x="1012" y="241"/>
                    </a:lnTo>
                    <a:lnTo>
                      <a:pt x="1019" y="247"/>
                    </a:lnTo>
                    <a:lnTo>
                      <a:pt x="1028" y="256"/>
                    </a:lnTo>
                    <a:lnTo>
                      <a:pt x="1036" y="266"/>
                    </a:lnTo>
                    <a:lnTo>
                      <a:pt x="1042" y="277"/>
                    </a:lnTo>
                    <a:lnTo>
                      <a:pt x="1048" y="289"/>
                    </a:lnTo>
                    <a:lnTo>
                      <a:pt x="1054" y="303"/>
                    </a:lnTo>
                    <a:lnTo>
                      <a:pt x="1059" y="319"/>
                    </a:lnTo>
                    <a:lnTo>
                      <a:pt x="1064" y="334"/>
                    </a:lnTo>
                    <a:lnTo>
                      <a:pt x="1068" y="352"/>
                    </a:lnTo>
                    <a:lnTo>
                      <a:pt x="1070" y="369"/>
                    </a:lnTo>
                    <a:lnTo>
                      <a:pt x="1073" y="387"/>
                    </a:lnTo>
                    <a:lnTo>
                      <a:pt x="1074" y="405"/>
                    </a:lnTo>
                    <a:lnTo>
                      <a:pt x="1075" y="424"/>
                    </a:lnTo>
                    <a:lnTo>
                      <a:pt x="1074" y="443"/>
                    </a:lnTo>
                    <a:lnTo>
                      <a:pt x="1073" y="462"/>
                    </a:lnTo>
                    <a:lnTo>
                      <a:pt x="1070" y="480"/>
                    </a:lnTo>
                    <a:lnTo>
                      <a:pt x="1067" y="499"/>
                    </a:lnTo>
                    <a:lnTo>
                      <a:pt x="1062" y="516"/>
                    </a:lnTo>
                    <a:lnTo>
                      <a:pt x="1056" y="534"/>
                    </a:lnTo>
                    <a:lnTo>
                      <a:pt x="1048" y="550"/>
                    </a:lnTo>
                    <a:lnTo>
                      <a:pt x="1039" y="566"/>
                    </a:lnTo>
                    <a:lnTo>
                      <a:pt x="1029" y="581"/>
                    </a:lnTo>
                    <a:lnTo>
                      <a:pt x="1018" y="595"/>
                    </a:lnTo>
                    <a:lnTo>
                      <a:pt x="1004" y="608"/>
                    </a:lnTo>
                    <a:lnTo>
                      <a:pt x="989" y="619"/>
                    </a:lnTo>
                    <a:lnTo>
                      <a:pt x="973" y="629"/>
                    </a:lnTo>
                    <a:lnTo>
                      <a:pt x="956" y="638"/>
                    </a:lnTo>
                    <a:lnTo>
                      <a:pt x="936" y="644"/>
                    </a:lnTo>
                    <a:lnTo>
                      <a:pt x="910" y="650"/>
                    </a:lnTo>
                    <a:lnTo>
                      <a:pt x="883" y="656"/>
                    </a:lnTo>
                    <a:lnTo>
                      <a:pt x="857" y="660"/>
                    </a:lnTo>
                    <a:lnTo>
                      <a:pt x="832" y="664"/>
                    </a:lnTo>
                    <a:lnTo>
                      <a:pt x="806" y="665"/>
                    </a:lnTo>
                    <a:lnTo>
                      <a:pt x="781" y="666"/>
                    </a:lnTo>
                    <a:lnTo>
                      <a:pt x="755" y="665"/>
                    </a:lnTo>
                    <a:lnTo>
                      <a:pt x="730" y="664"/>
                    </a:lnTo>
                    <a:lnTo>
                      <a:pt x="705" y="661"/>
                    </a:lnTo>
                    <a:lnTo>
                      <a:pt x="680" y="658"/>
                    </a:lnTo>
                    <a:lnTo>
                      <a:pt x="656" y="654"/>
                    </a:lnTo>
                    <a:lnTo>
                      <a:pt x="631" y="649"/>
                    </a:lnTo>
                    <a:lnTo>
                      <a:pt x="608" y="643"/>
                    </a:lnTo>
                    <a:lnTo>
                      <a:pt x="584" y="635"/>
                    </a:lnTo>
                    <a:lnTo>
                      <a:pt x="560" y="628"/>
                    </a:lnTo>
                    <a:lnTo>
                      <a:pt x="538" y="619"/>
                    </a:lnTo>
                    <a:lnTo>
                      <a:pt x="514" y="610"/>
                    </a:lnTo>
                    <a:lnTo>
                      <a:pt x="493" y="600"/>
                    </a:lnTo>
                    <a:lnTo>
                      <a:pt x="470" y="590"/>
                    </a:lnTo>
                    <a:lnTo>
                      <a:pt x="448" y="579"/>
                    </a:lnTo>
                    <a:lnTo>
                      <a:pt x="405" y="555"/>
                    </a:lnTo>
                    <a:lnTo>
                      <a:pt x="365" y="530"/>
                    </a:lnTo>
                    <a:lnTo>
                      <a:pt x="326" y="503"/>
                    </a:lnTo>
                    <a:lnTo>
                      <a:pt x="289" y="475"/>
                    </a:lnTo>
                    <a:lnTo>
                      <a:pt x="253" y="445"/>
                    </a:lnTo>
                    <a:lnTo>
                      <a:pt x="219" y="417"/>
                    </a:lnTo>
                    <a:lnTo>
                      <a:pt x="162" y="364"/>
                    </a:lnTo>
                    <a:lnTo>
                      <a:pt x="118" y="327"/>
                    </a:lnTo>
                    <a:lnTo>
                      <a:pt x="87" y="298"/>
                    </a:lnTo>
                    <a:lnTo>
                      <a:pt x="67" y="276"/>
                    </a:lnTo>
                    <a:lnTo>
                      <a:pt x="60" y="267"/>
                    </a:lnTo>
                    <a:lnTo>
                      <a:pt x="54" y="258"/>
                    </a:lnTo>
                    <a:lnTo>
                      <a:pt x="49" y="251"/>
                    </a:lnTo>
                    <a:lnTo>
                      <a:pt x="45" y="242"/>
                    </a:lnTo>
                    <a:lnTo>
                      <a:pt x="39" y="223"/>
                    </a:lnTo>
                    <a:lnTo>
                      <a:pt x="32" y="199"/>
                    </a:lnTo>
                    <a:lnTo>
                      <a:pt x="24" y="166"/>
                    </a:lnTo>
                    <a:lnTo>
                      <a:pt x="12" y="126"/>
                    </a:lnTo>
                    <a:lnTo>
                      <a:pt x="7" y="106"/>
                    </a:lnTo>
                    <a:lnTo>
                      <a:pt x="4" y="85"/>
                    </a:lnTo>
                    <a:lnTo>
                      <a:pt x="1" y="65"/>
                    </a:lnTo>
                    <a:lnTo>
                      <a:pt x="0" y="46"/>
                    </a:lnTo>
                    <a:lnTo>
                      <a:pt x="0" y="38"/>
                    </a:lnTo>
                    <a:lnTo>
                      <a:pt x="1" y="30"/>
                    </a:lnTo>
                    <a:lnTo>
                      <a:pt x="2" y="23"/>
                    </a:lnTo>
                    <a:lnTo>
                      <a:pt x="5" y="17"/>
                    </a:lnTo>
                    <a:lnTo>
                      <a:pt x="7" y="11"/>
                    </a:lnTo>
                    <a:lnTo>
                      <a:pt x="11" y="7"/>
                    </a:lnTo>
                    <a:lnTo>
                      <a:pt x="16" y="4"/>
                    </a:lnTo>
                    <a:lnTo>
                      <a:pt x="21" y="1"/>
                    </a:lnTo>
                    <a:lnTo>
                      <a:pt x="27" y="0"/>
                    </a:lnTo>
                    <a:lnTo>
                      <a:pt x="35" y="0"/>
                    </a:lnTo>
                    <a:lnTo>
                      <a:pt x="42" y="1"/>
                    </a:lnTo>
                    <a:lnTo>
                      <a:pt x="52" y="4"/>
                    </a:lnTo>
                    <a:lnTo>
                      <a:pt x="62" y="9"/>
                    </a:lnTo>
                    <a:lnTo>
                      <a:pt x="75" y="15"/>
                    </a:lnTo>
                    <a:lnTo>
                      <a:pt x="87" y="22"/>
                    </a:lnTo>
                    <a:lnTo>
                      <a:pt x="101" y="31"/>
                    </a:lnTo>
                  </a:path>
                </a:pathLst>
              </a:custGeom>
              <a:noFill/>
              <a:ln w="3175">
                <a:solidFill>
                  <a:srgbClr val="1F1A17"/>
                </a:solidFill>
                <a:round/>
                <a:headEnd/>
                <a:tailEnd/>
              </a:ln>
            </p:spPr>
            <p:txBody>
              <a:bodyPr/>
              <a:lstStyle/>
              <a:p>
                <a:endParaRPr lang="en-US"/>
              </a:p>
            </p:txBody>
          </p:sp>
          <p:sp>
            <p:nvSpPr>
              <p:cNvPr id="1296" name="Freeform 246"/>
              <p:cNvSpPr>
                <a:spLocks/>
              </p:cNvSpPr>
              <p:nvPr/>
            </p:nvSpPr>
            <p:spPr bwMode="auto">
              <a:xfrm>
                <a:off x="2072" y="1016"/>
                <a:ext cx="105" cy="196"/>
              </a:xfrm>
              <a:custGeom>
                <a:avLst/>
                <a:gdLst>
                  <a:gd name="T0" fmla="*/ 513 w 527"/>
                  <a:gd name="T1" fmla="*/ 89 h 980"/>
                  <a:gd name="T2" fmla="*/ 523 w 527"/>
                  <a:gd name="T3" fmla="*/ 179 h 980"/>
                  <a:gd name="T4" fmla="*/ 527 w 527"/>
                  <a:gd name="T5" fmla="*/ 293 h 980"/>
                  <a:gd name="T6" fmla="*/ 523 w 527"/>
                  <a:gd name="T7" fmla="*/ 388 h 980"/>
                  <a:gd name="T8" fmla="*/ 517 w 527"/>
                  <a:gd name="T9" fmla="*/ 456 h 980"/>
                  <a:gd name="T10" fmla="*/ 507 w 527"/>
                  <a:gd name="T11" fmla="*/ 522 h 980"/>
                  <a:gd name="T12" fmla="*/ 492 w 527"/>
                  <a:gd name="T13" fmla="*/ 589 h 980"/>
                  <a:gd name="T14" fmla="*/ 473 w 527"/>
                  <a:gd name="T15" fmla="*/ 654 h 980"/>
                  <a:gd name="T16" fmla="*/ 447 w 527"/>
                  <a:gd name="T17" fmla="*/ 717 h 980"/>
                  <a:gd name="T18" fmla="*/ 416 w 527"/>
                  <a:gd name="T19" fmla="*/ 774 h 980"/>
                  <a:gd name="T20" fmla="*/ 378 w 527"/>
                  <a:gd name="T21" fmla="*/ 828 h 980"/>
                  <a:gd name="T22" fmla="*/ 333 w 527"/>
                  <a:gd name="T23" fmla="*/ 874 h 980"/>
                  <a:gd name="T24" fmla="*/ 280 w 527"/>
                  <a:gd name="T25" fmla="*/ 914 h 980"/>
                  <a:gd name="T26" fmla="*/ 221 w 527"/>
                  <a:gd name="T27" fmla="*/ 944 h 980"/>
                  <a:gd name="T28" fmla="*/ 169 w 527"/>
                  <a:gd name="T29" fmla="*/ 965 h 980"/>
                  <a:gd name="T30" fmla="*/ 124 w 527"/>
                  <a:gd name="T31" fmla="*/ 976 h 980"/>
                  <a:gd name="T32" fmla="*/ 89 w 527"/>
                  <a:gd name="T33" fmla="*/ 980 h 980"/>
                  <a:gd name="T34" fmla="*/ 60 w 527"/>
                  <a:gd name="T35" fmla="*/ 976 h 980"/>
                  <a:gd name="T36" fmla="*/ 38 w 527"/>
                  <a:gd name="T37" fmla="*/ 965 h 980"/>
                  <a:gd name="T38" fmla="*/ 21 w 527"/>
                  <a:gd name="T39" fmla="*/ 950 h 980"/>
                  <a:gd name="T40" fmla="*/ 10 w 527"/>
                  <a:gd name="T41" fmla="*/ 930 h 980"/>
                  <a:gd name="T42" fmla="*/ 4 w 527"/>
                  <a:gd name="T43" fmla="*/ 907 h 980"/>
                  <a:gd name="T44" fmla="*/ 0 w 527"/>
                  <a:gd name="T45" fmla="*/ 884 h 980"/>
                  <a:gd name="T46" fmla="*/ 1 w 527"/>
                  <a:gd name="T47" fmla="*/ 846 h 980"/>
                  <a:gd name="T48" fmla="*/ 11 w 527"/>
                  <a:gd name="T49" fmla="*/ 781 h 980"/>
                  <a:gd name="T50" fmla="*/ 23 w 527"/>
                  <a:gd name="T51" fmla="*/ 744 h 980"/>
                  <a:gd name="T52" fmla="*/ 34 w 527"/>
                  <a:gd name="T53" fmla="*/ 719 h 980"/>
                  <a:gd name="T54" fmla="*/ 59 w 527"/>
                  <a:gd name="T55" fmla="*/ 677 h 980"/>
                  <a:gd name="T56" fmla="*/ 127 w 527"/>
                  <a:gd name="T57" fmla="*/ 583 h 980"/>
                  <a:gd name="T58" fmla="*/ 209 w 527"/>
                  <a:gd name="T59" fmla="*/ 483 h 980"/>
                  <a:gd name="T60" fmla="*/ 261 w 527"/>
                  <a:gd name="T61" fmla="*/ 416 h 980"/>
                  <a:gd name="T62" fmla="*/ 305 w 527"/>
                  <a:gd name="T63" fmla="*/ 350 h 980"/>
                  <a:gd name="T64" fmla="*/ 330 w 527"/>
                  <a:gd name="T65" fmla="*/ 302 h 980"/>
                  <a:gd name="T66" fmla="*/ 341 w 527"/>
                  <a:gd name="T67" fmla="*/ 272 h 980"/>
                  <a:gd name="T68" fmla="*/ 352 w 527"/>
                  <a:gd name="T69" fmla="*/ 227 h 980"/>
                  <a:gd name="T70" fmla="*/ 371 w 527"/>
                  <a:gd name="T71" fmla="*/ 167 h 980"/>
                  <a:gd name="T72" fmla="*/ 392 w 527"/>
                  <a:gd name="T73" fmla="*/ 110 h 980"/>
                  <a:gd name="T74" fmla="*/ 417 w 527"/>
                  <a:gd name="T75" fmla="*/ 60 h 980"/>
                  <a:gd name="T76" fmla="*/ 442 w 527"/>
                  <a:gd name="T77" fmla="*/ 23 h 980"/>
                  <a:gd name="T78" fmla="*/ 461 w 527"/>
                  <a:gd name="T79" fmla="*/ 5 h 980"/>
                  <a:gd name="T80" fmla="*/ 471 w 527"/>
                  <a:gd name="T81" fmla="*/ 0 h 980"/>
                  <a:gd name="T82" fmla="*/ 482 w 527"/>
                  <a:gd name="T83" fmla="*/ 1 h 980"/>
                  <a:gd name="T84" fmla="*/ 491 w 527"/>
                  <a:gd name="T85" fmla="*/ 8 h 980"/>
                  <a:gd name="T86" fmla="*/ 498 w 527"/>
                  <a:gd name="T87" fmla="*/ 21 h 980"/>
                  <a:gd name="T88" fmla="*/ 506 w 527"/>
                  <a:gd name="T89" fmla="*/ 41 h 9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7"/>
                  <a:gd name="T136" fmla="*/ 0 h 980"/>
                  <a:gd name="T137" fmla="*/ 527 w 527"/>
                  <a:gd name="T138" fmla="*/ 980 h 9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7" h="980">
                    <a:moveTo>
                      <a:pt x="508" y="55"/>
                    </a:moveTo>
                    <a:lnTo>
                      <a:pt x="513" y="89"/>
                    </a:lnTo>
                    <a:lnTo>
                      <a:pt x="518" y="130"/>
                    </a:lnTo>
                    <a:lnTo>
                      <a:pt x="523" y="179"/>
                    </a:lnTo>
                    <a:lnTo>
                      <a:pt x="526" y="233"/>
                    </a:lnTo>
                    <a:lnTo>
                      <a:pt x="527" y="293"/>
                    </a:lnTo>
                    <a:lnTo>
                      <a:pt x="526" y="356"/>
                    </a:lnTo>
                    <a:lnTo>
                      <a:pt x="523" y="388"/>
                    </a:lnTo>
                    <a:lnTo>
                      <a:pt x="521" y="422"/>
                    </a:lnTo>
                    <a:lnTo>
                      <a:pt x="517" y="456"/>
                    </a:lnTo>
                    <a:lnTo>
                      <a:pt x="513" y="488"/>
                    </a:lnTo>
                    <a:lnTo>
                      <a:pt x="507" y="522"/>
                    </a:lnTo>
                    <a:lnTo>
                      <a:pt x="501" y="556"/>
                    </a:lnTo>
                    <a:lnTo>
                      <a:pt x="492" y="589"/>
                    </a:lnTo>
                    <a:lnTo>
                      <a:pt x="483" y="622"/>
                    </a:lnTo>
                    <a:lnTo>
                      <a:pt x="473" y="654"/>
                    </a:lnTo>
                    <a:lnTo>
                      <a:pt x="461" y="685"/>
                    </a:lnTo>
                    <a:lnTo>
                      <a:pt x="447" y="717"/>
                    </a:lnTo>
                    <a:lnTo>
                      <a:pt x="432" y="746"/>
                    </a:lnTo>
                    <a:lnTo>
                      <a:pt x="416" y="774"/>
                    </a:lnTo>
                    <a:lnTo>
                      <a:pt x="398" y="801"/>
                    </a:lnTo>
                    <a:lnTo>
                      <a:pt x="378" y="828"/>
                    </a:lnTo>
                    <a:lnTo>
                      <a:pt x="357" y="851"/>
                    </a:lnTo>
                    <a:lnTo>
                      <a:pt x="333" y="874"/>
                    </a:lnTo>
                    <a:lnTo>
                      <a:pt x="307" y="895"/>
                    </a:lnTo>
                    <a:lnTo>
                      <a:pt x="280" y="914"/>
                    </a:lnTo>
                    <a:lnTo>
                      <a:pt x="251" y="930"/>
                    </a:lnTo>
                    <a:lnTo>
                      <a:pt x="221" y="944"/>
                    </a:lnTo>
                    <a:lnTo>
                      <a:pt x="194" y="956"/>
                    </a:lnTo>
                    <a:lnTo>
                      <a:pt x="169" y="965"/>
                    </a:lnTo>
                    <a:lnTo>
                      <a:pt x="145" y="972"/>
                    </a:lnTo>
                    <a:lnTo>
                      <a:pt x="124" y="976"/>
                    </a:lnTo>
                    <a:lnTo>
                      <a:pt x="105" y="979"/>
                    </a:lnTo>
                    <a:lnTo>
                      <a:pt x="89" y="980"/>
                    </a:lnTo>
                    <a:lnTo>
                      <a:pt x="74" y="979"/>
                    </a:lnTo>
                    <a:lnTo>
                      <a:pt x="60" y="976"/>
                    </a:lnTo>
                    <a:lnTo>
                      <a:pt x="48" y="971"/>
                    </a:lnTo>
                    <a:lnTo>
                      <a:pt x="38" y="965"/>
                    </a:lnTo>
                    <a:lnTo>
                      <a:pt x="29" y="959"/>
                    </a:lnTo>
                    <a:lnTo>
                      <a:pt x="21" y="950"/>
                    </a:lnTo>
                    <a:lnTo>
                      <a:pt x="15" y="940"/>
                    </a:lnTo>
                    <a:lnTo>
                      <a:pt x="10" y="930"/>
                    </a:lnTo>
                    <a:lnTo>
                      <a:pt x="6" y="919"/>
                    </a:lnTo>
                    <a:lnTo>
                      <a:pt x="4" y="907"/>
                    </a:lnTo>
                    <a:lnTo>
                      <a:pt x="1" y="896"/>
                    </a:lnTo>
                    <a:lnTo>
                      <a:pt x="0" y="884"/>
                    </a:lnTo>
                    <a:lnTo>
                      <a:pt x="0" y="871"/>
                    </a:lnTo>
                    <a:lnTo>
                      <a:pt x="1" y="846"/>
                    </a:lnTo>
                    <a:lnTo>
                      <a:pt x="4" y="823"/>
                    </a:lnTo>
                    <a:lnTo>
                      <a:pt x="11" y="781"/>
                    </a:lnTo>
                    <a:lnTo>
                      <a:pt x="19" y="756"/>
                    </a:lnTo>
                    <a:lnTo>
                      <a:pt x="23" y="744"/>
                    </a:lnTo>
                    <a:lnTo>
                      <a:pt x="28" y="731"/>
                    </a:lnTo>
                    <a:lnTo>
                      <a:pt x="34" y="719"/>
                    </a:lnTo>
                    <a:lnTo>
                      <a:pt x="41" y="705"/>
                    </a:lnTo>
                    <a:lnTo>
                      <a:pt x="59" y="677"/>
                    </a:lnTo>
                    <a:lnTo>
                      <a:pt x="79" y="647"/>
                    </a:lnTo>
                    <a:lnTo>
                      <a:pt x="127" y="583"/>
                    </a:lnTo>
                    <a:lnTo>
                      <a:pt x="181" y="517"/>
                    </a:lnTo>
                    <a:lnTo>
                      <a:pt x="209" y="483"/>
                    </a:lnTo>
                    <a:lnTo>
                      <a:pt x="235" y="449"/>
                    </a:lnTo>
                    <a:lnTo>
                      <a:pt x="261" y="416"/>
                    </a:lnTo>
                    <a:lnTo>
                      <a:pt x="283" y="382"/>
                    </a:lnTo>
                    <a:lnTo>
                      <a:pt x="305" y="350"/>
                    </a:lnTo>
                    <a:lnTo>
                      <a:pt x="322" y="318"/>
                    </a:lnTo>
                    <a:lnTo>
                      <a:pt x="330" y="302"/>
                    </a:lnTo>
                    <a:lnTo>
                      <a:pt x="336" y="287"/>
                    </a:lnTo>
                    <a:lnTo>
                      <a:pt x="341" y="272"/>
                    </a:lnTo>
                    <a:lnTo>
                      <a:pt x="345" y="257"/>
                    </a:lnTo>
                    <a:lnTo>
                      <a:pt x="352" y="227"/>
                    </a:lnTo>
                    <a:lnTo>
                      <a:pt x="361" y="197"/>
                    </a:lnTo>
                    <a:lnTo>
                      <a:pt x="371" y="167"/>
                    </a:lnTo>
                    <a:lnTo>
                      <a:pt x="381" y="137"/>
                    </a:lnTo>
                    <a:lnTo>
                      <a:pt x="392" y="110"/>
                    </a:lnTo>
                    <a:lnTo>
                      <a:pt x="404" y="84"/>
                    </a:lnTo>
                    <a:lnTo>
                      <a:pt x="417" y="60"/>
                    </a:lnTo>
                    <a:lnTo>
                      <a:pt x="429" y="40"/>
                    </a:lnTo>
                    <a:lnTo>
                      <a:pt x="442" y="23"/>
                    </a:lnTo>
                    <a:lnTo>
                      <a:pt x="454" y="10"/>
                    </a:lnTo>
                    <a:lnTo>
                      <a:pt x="461" y="5"/>
                    </a:lnTo>
                    <a:lnTo>
                      <a:pt x="466" y="3"/>
                    </a:lnTo>
                    <a:lnTo>
                      <a:pt x="471" y="0"/>
                    </a:lnTo>
                    <a:lnTo>
                      <a:pt x="477" y="0"/>
                    </a:lnTo>
                    <a:lnTo>
                      <a:pt x="482" y="1"/>
                    </a:lnTo>
                    <a:lnTo>
                      <a:pt x="487" y="4"/>
                    </a:lnTo>
                    <a:lnTo>
                      <a:pt x="491" y="8"/>
                    </a:lnTo>
                    <a:lnTo>
                      <a:pt x="494" y="14"/>
                    </a:lnTo>
                    <a:lnTo>
                      <a:pt x="498" y="21"/>
                    </a:lnTo>
                    <a:lnTo>
                      <a:pt x="502" y="30"/>
                    </a:lnTo>
                    <a:lnTo>
                      <a:pt x="506" y="41"/>
                    </a:lnTo>
                    <a:lnTo>
                      <a:pt x="508" y="55"/>
                    </a:lnTo>
                    <a:close/>
                  </a:path>
                </a:pathLst>
              </a:custGeom>
              <a:solidFill>
                <a:srgbClr val="B32165"/>
              </a:solidFill>
              <a:ln w="9525">
                <a:noFill/>
                <a:round/>
                <a:headEnd/>
                <a:tailEnd/>
              </a:ln>
            </p:spPr>
            <p:txBody>
              <a:bodyPr/>
              <a:lstStyle/>
              <a:p>
                <a:endParaRPr lang="en-US"/>
              </a:p>
            </p:txBody>
          </p:sp>
          <p:sp>
            <p:nvSpPr>
              <p:cNvPr id="1297" name="Freeform 247"/>
              <p:cNvSpPr>
                <a:spLocks/>
              </p:cNvSpPr>
              <p:nvPr/>
            </p:nvSpPr>
            <p:spPr bwMode="auto">
              <a:xfrm>
                <a:off x="2072" y="1016"/>
                <a:ext cx="105" cy="196"/>
              </a:xfrm>
              <a:custGeom>
                <a:avLst/>
                <a:gdLst>
                  <a:gd name="T0" fmla="*/ 513 w 527"/>
                  <a:gd name="T1" fmla="*/ 89 h 980"/>
                  <a:gd name="T2" fmla="*/ 523 w 527"/>
                  <a:gd name="T3" fmla="*/ 179 h 980"/>
                  <a:gd name="T4" fmla="*/ 527 w 527"/>
                  <a:gd name="T5" fmla="*/ 293 h 980"/>
                  <a:gd name="T6" fmla="*/ 523 w 527"/>
                  <a:gd name="T7" fmla="*/ 388 h 980"/>
                  <a:gd name="T8" fmla="*/ 517 w 527"/>
                  <a:gd name="T9" fmla="*/ 456 h 980"/>
                  <a:gd name="T10" fmla="*/ 507 w 527"/>
                  <a:gd name="T11" fmla="*/ 522 h 980"/>
                  <a:gd name="T12" fmla="*/ 492 w 527"/>
                  <a:gd name="T13" fmla="*/ 589 h 980"/>
                  <a:gd name="T14" fmla="*/ 473 w 527"/>
                  <a:gd name="T15" fmla="*/ 654 h 980"/>
                  <a:gd name="T16" fmla="*/ 447 w 527"/>
                  <a:gd name="T17" fmla="*/ 717 h 980"/>
                  <a:gd name="T18" fmla="*/ 416 w 527"/>
                  <a:gd name="T19" fmla="*/ 774 h 980"/>
                  <a:gd name="T20" fmla="*/ 378 w 527"/>
                  <a:gd name="T21" fmla="*/ 828 h 980"/>
                  <a:gd name="T22" fmla="*/ 333 w 527"/>
                  <a:gd name="T23" fmla="*/ 874 h 980"/>
                  <a:gd name="T24" fmla="*/ 280 w 527"/>
                  <a:gd name="T25" fmla="*/ 914 h 980"/>
                  <a:gd name="T26" fmla="*/ 221 w 527"/>
                  <a:gd name="T27" fmla="*/ 944 h 980"/>
                  <a:gd name="T28" fmla="*/ 169 w 527"/>
                  <a:gd name="T29" fmla="*/ 965 h 980"/>
                  <a:gd name="T30" fmla="*/ 124 w 527"/>
                  <a:gd name="T31" fmla="*/ 976 h 980"/>
                  <a:gd name="T32" fmla="*/ 89 w 527"/>
                  <a:gd name="T33" fmla="*/ 980 h 980"/>
                  <a:gd name="T34" fmla="*/ 60 w 527"/>
                  <a:gd name="T35" fmla="*/ 976 h 980"/>
                  <a:gd name="T36" fmla="*/ 38 w 527"/>
                  <a:gd name="T37" fmla="*/ 965 h 980"/>
                  <a:gd name="T38" fmla="*/ 21 w 527"/>
                  <a:gd name="T39" fmla="*/ 950 h 980"/>
                  <a:gd name="T40" fmla="*/ 10 w 527"/>
                  <a:gd name="T41" fmla="*/ 930 h 980"/>
                  <a:gd name="T42" fmla="*/ 4 w 527"/>
                  <a:gd name="T43" fmla="*/ 907 h 980"/>
                  <a:gd name="T44" fmla="*/ 0 w 527"/>
                  <a:gd name="T45" fmla="*/ 884 h 980"/>
                  <a:gd name="T46" fmla="*/ 1 w 527"/>
                  <a:gd name="T47" fmla="*/ 846 h 980"/>
                  <a:gd name="T48" fmla="*/ 11 w 527"/>
                  <a:gd name="T49" fmla="*/ 781 h 980"/>
                  <a:gd name="T50" fmla="*/ 23 w 527"/>
                  <a:gd name="T51" fmla="*/ 744 h 980"/>
                  <a:gd name="T52" fmla="*/ 34 w 527"/>
                  <a:gd name="T53" fmla="*/ 719 h 980"/>
                  <a:gd name="T54" fmla="*/ 59 w 527"/>
                  <a:gd name="T55" fmla="*/ 677 h 980"/>
                  <a:gd name="T56" fmla="*/ 127 w 527"/>
                  <a:gd name="T57" fmla="*/ 583 h 980"/>
                  <a:gd name="T58" fmla="*/ 209 w 527"/>
                  <a:gd name="T59" fmla="*/ 483 h 980"/>
                  <a:gd name="T60" fmla="*/ 261 w 527"/>
                  <a:gd name="T61" fmla="*/ 416 h 980"/>
                  <a:gd name="T62" fmla="*/ 305 w 527"/>
                  <a:gd name="T63" fmla="*/ 350 h 980"/>
                  <a:gd name="T64" fmla="*/ 330 w 527"/>
                  <a:gd name="T65" fmla="*/ 302 h 980"/>
                  <a:gd name="T66" fmla="*/ 341 w 527"/>
                  <a:gd name="T67" fmla="*/ 272 h 980"/>
                  <a:gd name="T68" fmla="*/ 352 w 527"/>
                  <a:gd name="T69" fmla="*/ 227 h 980"/>
                  <a:gd name="T70" fmla="*/ 371 w 527"/>
                  <a:gd name="T71" fmla="*/ 167 h 980"/>
                  <a:gd name="T72" fmla="*/ 392 w 527"/>
                  <a:gd name="T73" fmla="*/ 110 h 980"/>
                  <a:gd name="T74" fmla="*/ 417 w 527"/>
                  <a:gd name="T75" fmla="*/ 60 h 980"/>
                  <a:gd name="T76" fmla="*/ 442 w 527"/>
                  <a:gd name="T77" fmla="*/ 23 h 980"/>
                  <a:gd name="T78" fmla="*/ 461 w 527"/>
                  <a:gd name="T79" fmla="*/ 5 h 980"/>
                  <a:gd name="T80" fmla="*/ 471 w 527"/>
                  <a:gd name="T81" fmla="*/ 0 h 980"/>
                  <a:gd name="T82" fmla="*/ 482 w 527"/>
                  <a:gd name="T83" fmla="*/ 1 h 980"/>
                  <a:gd name="T84" fmla="*/ 491 w 527"/>
                  <a:gd name="T85" fmla="*/ 8 h 980"/>
                  <a:gd name="T86" fmla="*/ 498 w 527"/>
                  <a:gd name="T87" fmla="*/ 21 h 980"/>
                  <a:gd name="T88" fmla="*/ 506 w 527"/>
                  <a:gd name="T89" fmla="*/ 41 h 9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7"/>
                  <a:gd name="T136" fmla="*/ 0 h 980"/>
                  <a:gd name="T137" fmla="*/ 527 w 527"/>
                  <a:gd name="T138" fmla="*/ 980 h 9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7" h="980">
                    <a:moveTo>
                      <a:pt x="508" y="55"/>
                    </a:moveTo>
                    <a:lnTo>
                      <a:pt x="513" y="89"/>
                    </a:lnTo>
                    <a:lnTo>
                      <a:pt x="518" y="130"/>
                    </a:lnTo>
                    <a:lnTo>
                      <a:pt x="523" y="179"/>
                    </a:lnTo>
                    <a:lnTo>
                      <a:pt x="526" y="233"/>
                    </a:lnTo>
                    <a:lnTo>
                      <a:pt x="527" y="293"/>
                    </a:lnTo>
                    <a:lnTo>
                      <a:pt x="526" y="356"/>
                    </a:lnTo>
                    <a:lnTo>
                      <a:pt x="523" y="388"/>
                    </a:lnTo>
                    <a:lnTo>
                      <a:pt x="521" y="422"/>
                    </a:lnTo>
                    <a:lnTo>
                      <a:pt x="517" y="456"/>
                    </a:lnTo>
                    <a:lnTo>
                      <a:pt x="513" y="488"/>
                    </a:lnTo>
                    <a:lnTo>
                      <a:pt x="507" y="522"/>
                    </a:lnTo>
                    <a:lnTo>
                      <a:pt x="501" y="556"/>
                    </a:lnTo>
                    <a:lnTo>
                      <a:pt x="492" y="589"/>
                    </a:lnTo>
                    <a:lnTo>
                      <a:pt x="483" y="622"/>
                    </a:lnTo>
                    <a:lnTo>
                      <a:pt x="473" y="654"/>
                    </a:lnTo>
                    <a:lnTo>
                      <a:pt x="461" y="685"/>
                    </a:lnTo>
                    <a:lnTo>
                      <a:pt x="447" y="717"/>
                    </a:lnTo>
                    <a:lnTo>
                      <a:pt x="432" y="746"/>
                    </a:lnTo>
                    <a:lnTo>
                      <a:pt x="416" y="774"/>
                    </a:lnTo>
                    <a:lnTo>
                      <a:pt x="398" y="801"/>
                    </a:lnTo>
                    <a:lnTo>
                      <a:pt x="378" y="828"/>
                    </a:lnTo>
                    <a:lnTo>
                      <a:pt x="357" y="851"/>
                    </a:lnTo>
                    <a:lnTo>
                      <a:pt x="333" y="874"/>
                    </a:lnTo>
                    <a:lnTo>
                      <a:pt x="307" y="895"/>
                    </a:lnTo>
                    <a:lnTo>
                      <a:pt x="280" y="914"/>
                    </a:lnTo>
                    <a:lnTo>
                      <a:pt x="251" y="930"/>
                    </a:lnTo>
                    <a:lnTo>
                      <a:pt x="221" y="944"/>
                    </a:lnTo>
                    <a:lnTo>
                      <a:pt x="194" y="956"/>
                    </a:lnTo>
                    <a:lnTo>
                      <a:pt x="169" y="965"/>
                    </a:lnTo>
                    <a:lnTo>
                      <a:pt x="145" y="972"/>
                    </a:lnTo>
                    <a:lnTo>
                      <a:pt x="124" y="976"/>
                    </a:lnTo>
                    <a:lnTo>
                      <a:pt x="105" y="979"/>
                    </a:lnTo>
                    <a:lnTo>
                      <a:pt x="89" y="980"/>
                    </a:lnTo>
                    <a:lnTo>
                      <a:pt x="74" y="979"/>
                    </a:lnTo>
                    <a:lnTo>
                      <a:pt x="60" y="976"/>
                    </a:lnTo>
                    <a:lnTo>
                      <a:pt x="48" y="971"/>
                    </a:lnTo>
                    <a:lnTo>
                      <a:pt x="38" y="965"/>
                    </a:lnTo>
                    <a:lnTo>
                      <a:pt x="29" y="959"/>
                    </a:lnTo>
                    <a:lnTo>
                      <a:pt x="21" y="950"/>
                    </a:lnTo>
                    <a:lnTo>
                      <a:pt x="15" y="940"/>
                    </a:lnTo>
                    <a:lnTo>
                      <a:pt x="10" y="930"/>
                    </a:lnTo>
                    <a:lnTo>
                      <a:pt x="6" y="919"/>
                    </a:lnTo>
                    <a:lnTo>
                      <a:pt x="4" y="907"/>
                    </a:lnTo>
                    <a:lnTo>
                      <a:pt x="1" y="896"/>
                    </a:lnTo>
                    <a:lnTo>
                      <a:pt x="0" y="884"/>
                    </a:lnTo>
                    <a:lnTo>
                      <a:pt x="0" y="871"/>
                    </a:lnTo>
                    <a:lnTo>
                      <a:pt x="1" y="846"/>
                    </a:lnTo>
                    <a:lnTo>
                      <a:pt x="4" y="823"/>
                    </a:lnTo>
                    <a:lnTo>
                      <a:pt x="11" y="781"/>
                    </a:lnTo>
                    <a:lnTo>
                      <a:pt x="19" y="756"/>
                    </a:lnTo>
                    <a:lnTo>
                      <a:pt x="23" y="744"/>
                    </a:lnTo>
                    <a:lnTo>
                      <a:pt x="28" y="731"/>
                    </a:lnTo>
                    <a:lnTo>
                      <a:pt x="34" y="719"/>
                    </a:lnTo>
                    <a:lnTo>
                      <a:pt x="41" y="705"/>
                    </a:lnTo>
                    <a:lnTo>
                      <a:pt x="59" y="677"/>
                    </a:lnTo>
                    <a:lnTo>
                      <a:pt x="79" y="647"/>
                    </a:lnTo>
                    <a:lnTo>
                      <a:pt x="127" y="583"/>
                    </a:lnTo>
                    <a:lnTo>
                      <a:pt x="181" y="517"/>
                    </a:lnTo>
                    <a:lnTo>
                      <a:pt x="209" y="483"/>
                    </a:lnTo>
                    <a:lnTo>
                      <a:pt x="235" y="449"/>
                    </a:lnTo>
                    <a:lnTo>
                      <a:pt x="261" y="416"/>
                    </a:lnTo>
                    <a:lnTo>
                      <a:pt x="283" y="382"/>
                    </a:lnTo>
                    <a:lnTo>
                      <a:pt x="305" y="350"/>
                    </a:lnTo>
                    <a:lnTo>
                      <a:pt x="322" y="318"/>
                    </a:lnTo>
                    <a:lnTo>
                      <a:pt x="330" y="302"/>
                    </a:lnTo>
                    <a:lnTo>
                      <a:pt x="336" y="287"/>
                    </a:lnTo>
                    <a:lnTo>
                      <a:pt x="341" y="272"/>
                    </a:lnTo>
                    <a:lnTo>
                      <a:pt x="345" y="257"/>
                    </a:lnTo>
                    <a:lnTo>
                      <a:pt x="352" y="227"/>
                    </a:lnTo>
                    <a:lnTo>
                      <a:pt x="361" y="197"/>
                    </a:lnTo>
                    <a:lnTo>
                      <a:pt x="371" y="167"/>
                    </a:lnTo>
                    <a:lnTo>
                      <a:pt x="381" y="137"/>
                    </a:lnTo>
                    <a:lnTo>
                      <a:pt x="392" y="110"/>
                    </a:lnTo>
                    <a:lnTo>
                      <a:pt x="404" y="84"/>
                    </a:lnTo>
                    <a:lnTo>
                      <a:pt x="417" y="60"/>
                    </a:lnTo>
                    <a:lnTo>
                      <a:pt x="429" y="40"/>
                    </a:lnTo>
                    <a:lnTo>
                      <a:pt x="442" y="23"/>
                    </a:lnTo>
                    <a:lnTo>
                      <a:pt x="454" y="10"/>
                    </a:lnTo>
                    <a:lnTo>
                      <a:pt x="461" y="5"/>
                    </a:lnTo>
                    <a:lnTo>
                      <a:pt x="466" y="3"/>
                    </a:lnTo>
                    <a:lnTo>
                      <a:pt x="471" y="0"/>
                    </a:lnTo>
                    <a:lnTo>
                      <a:pt x="477" y="0"/>
                    </a:lnTo>
                    <a:lnTo>
                      <a:pt x="482" y="1"/>
                    </a:lnTo>
                    <a:lnTo>
                      <a:pt x="487" y="4"/>
                    </a:lnTo>
                    <a:lnTo>
                      <a:pt x="491" y="8"/>
                    </a:lnTo>
                    <a:lnTo>
                      <a:pt x="494" y="14"/>
                    </a:lnTo>
                    <a:lnTo>
                      <a:pt x="498" y="21"/>
                    </a:lnTo>
                    <a:lnTo>
                      <a:pt x="502" y="30"/>
                    </a:lnTo>
                    <a:lnTo>
                      <a:pt x="506" y="41"/>
                    </a:lnTo>
                    <a:lnTo>
                      <a:pt x="508" y="55"/>
                    </a:lnTo>
                    <a:close/>
                  </a:path>
                </a:pathLst>
              </a:custGeom>
              <a:noFill/>
              <a:ln w="3175">
                <a:solidFill>
                  <a:srgbClr val="1F1A17"/>
                </a:solidFill>
                <a:round/>
                <a:headEnd/>
                <a:tailEnd/>
              </a:ln>
            </p:spPr>
            <p:txBody>
              <a:bodyPr/>
              <a:lstStyle/>
              <a:p>
                <a:endParaRPr lang="en-US"/>
              </a:p>
            </p:txBody>
          </p:sp>
          <p:sp>
            <p:nvSpPr>
              <p:cNvPr id="1298" name="Freeform 248"/>
              <p:cNvSpPr>
                <a:spLocks/>
              </p:cNvSpPr>
              <p:nvPr/>
            </p:nvSpPr>
            <p:spPr bwMode="auto">
              <a:xfrm>
                <a:off x="1915" y="1117"/>
                <a:ext cx="90" cy="97"/>
              </a:xfrm>
              <a:custGeom>
                <a:avLst/>
                <a:gdLst>
                  <a:gd name="T0" fmla="*/ 234 w 450"/>
                  <a:gd name="T1" fmla="*/ 0 h 483"/>
                  <a:gd name="T2" fmla="*/ 199 w 450"/>
                  <a:gd name="T3" fmla="*/ 5 h 483"/>
                  <a:gd name="T4" fmla="*/ 167 w 450"/>
                  <a:gd name="T5" fmla="*/ 14 h 483"/>
                  <a:gd name="T6" fmla="*/ 128 w 450"/>
                  <a:gd name="T7" fmla="*/ 29 h 483"/>
                  <a:gd name="T8" fmla="*/ 98 w 450"/>
                  <a:gd name="T9" fmla="*/ 48 h 483"/>
                  <a:gd name="T10" fmla="*/ 78 w 450"/>
                  <a:gd name="T11" fmla="*/ 63 h 483"/>
                  <a:gd name="T12" fmla="*/ 60 w 450"/>
                  <a:gd name="T13" fmla="*/ 81 h 483"/>
                  <a:gd name="T14" fmla="*/ 42 w 450"/>
                  <a:gd name="T15" fmla="*/ 103 h 483"/>
                  <a:gd name="T16" fmla="*/ 26 w 450"/>
                  <a:gd name="T17" fmla="*/ 129 h 483"/>
                  <a:gd name="T18" fmla="*/ 11 w 450"/>
                  <a:gd name="T19" fmla="*/ 158 h 483"/>
                  <a:gd name="T20" fmla="*/ 1 w 450"/>
                  <a:gd name="T21" fmla="*/ 191 h 483"/>
                  <a:gd name="T22" fmla="*/ 1 w 450"/>
                  <a:gd name="T23" fmla="*/ 226 h 483"/>
                  <a:gd name="T24" fmla="*/ 11 w 450"/>
                  <a:gd name="T25" fmla="*/ 261 h 483"/>
                  <a:gd name="T26" fmla="*/ 31 w 450"/>
                  <a:gd name="T27" fmla="*/ 296 h 483"/>
                  <a:gd name="T28" fmla="*/ 57 w 450"/>
                  <a:gd name="T29" fmla="*/ 331 h 483"/>
                  <a:gd name="T30" fmla="*/ 88 w 450"/>
                  <a:gd name="T31" fmla="*/ 364 h 483"/>
                  <a:gd name="T32" fmla="*/ 126 w 450"/>
                  <a:gd name="T33" fmla="*/ 392 h 483"/>
                  <a:gd name="T34" fmla="*/ 166 w 450"/>
                  <a:gd name="T35" fmla="*/ 420 h 483"/>
                  <a:gd name="T36" fmla="*/ 207 w 450"/>
                  <a:gd name="T37" fmla="*/ 442 h 483"/>
                  <a:gd name="T38" fmla="*/ 248 w 450"/>
                  <a:gd name="T39" fmla="*/ 461 h 483"/>
                  <a:gd name="T40" fmla="*/ 289 w 450"/>
                  <a:gd name="T41" fmla="*/ 475 h 483"/>
                  <a:gd name="T42" fmla="*/ 327 w 450"/>
                  <a:gd name="T43" fmla="*/ 482 h 483"/>
                  <a:gd name="T44" fmla="*/ 362 w 450"/>
                  <a:gd name="T45" fmla="*/ 482 h 483"/>
                  <a:gd name="T46" fmla="*/ 390 w 450"/>
                  <a:gd name="T47" fmla="*/ 477 h 483"/>
                  <a:gd name="T48" fmla="*/ 413 w 450"/>
                  <a:gd name="T49" fmla="*/ 462 h 483"/>
                  <a:gd name="T50" fmla="*/ 427 w 450"/>
                  <a:gd name="T51" fmla="*/ 441 h 483"/>
                  <a:gd name="T52" fmla="*/ 435 w 450"/>
                  <a:gd name="T53" fmla="*/ 395 h 483"/>
                  <a:gd name="T54" fmla="*/ 445 w 450"/>
                  <a:gd name="T55" fmla="*/ 326 h 483"/>
                  <a:gd name="T56" fmla="*/ 450 w 450"/>
                  <a:gd name="T57" fmla="*/ 255 h 483"/>
                  <a:gd name="T58" fmla="*/ 449 w 450"/>
                  <a:gd name="T59" fmla="*/ 203 h 483"/>
                  <a:gd name="T60" fmla="*/ 445 w 450"/>
                  <a:gd name="T61" fmla="*/ 169 h 483"/>
                  <a:gd name="T62" fmla="*/ 438 w 450"/>
                  <a:gd name="T63" fmla="*/ 136 h 483"/>
                  <a:gd name="T64" fmla="*/ 427 w 450"/>
                  <a:gd name="T65" fmla="*/ 106 h 483"/>
                  <a:gd name="T66" fmla="*/ 413 w 450"/>
                  <a:gd name="T67" fmla="*/ 79 h 483"/>
                  <a:gd name="T68" fmla="*/ 393 w 450"/>
                  <a:gd name="T69" fmla="*/ 55 h 483"/>
                  <a:gd name="T70" fmla="*/ 369 w 450"/>
                  <a:gd name="T71" fmla="*/ 34 h 483"/>
                  <a:gd name="T72" fmla="*/ 340 w 450"/>
                  <a:gd name="T73" fmla="*/ 19 h 483"/>
                  <a:gd name="T74" fmla="*/ 306 w 450"/>
                  <a:gd name="T75" fmla="*/ 8 h 483"/>
                  <a:gd name="T76" fmla="*/ 264 w 450"/>
                  <a:gd name="T77" fmla="*/ 2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0"/>
                  <a:gd name="T118" fmla="*/ 0 h 483"/>
                  <a:gd name="T119" fmla="*/ 450 w 450"/>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0" h="483">
                    <a:moveTo>
                      <a:pt x="242" y="0"/>
                    </a:moveTo>
                    <a:lnTo>
                      <a:pt x="234" y="0"/>
                    </a:lnTo>
                    <a:lnTo>
                      <a:pt x="214" y="3"/>
                    </a:lnTo>
                    <a:lnTo>
                      <a:pt x="199" y="5"/>
                    </a:lnTo>
                    <a:lnTo>
                      <a:pt x="184" y="9"/>
                    </a:lnTo>
                    <a:lnTo>
                      <a:pt x="167" y="14"/>
                    </a:lnTo>
                    <a:lnTo>
                      <a:pt x="147" y="20"/>
                    </a:lnTo>
                    <a:lnTo>
                      <a:pt x="128" y="29"/>
                    </a:lnTo>
                    <a:lnTo>
                      <a:pt x="108" y="40"/>
                    </a:lnTo>
                    <a:lnTo>
                      <a:pt x="98" y="48"/>
                    </a:lnTo>
                    <a:lnTo>
                      <a:pt x="88" y="55"/>
                    </a:lnTo>
                    <a:lnTo>
                      <a:pt x="78" y="63"/>
                    </a:lnTo>
                    <a:lnTo>
                      <a:pt x="70" y="71"/>
                    </a:lnTo>
                    <a:lnTo>
                      <a:pt x="60" y="81"/>
                    </a:lnTo>
                    <a:lnTo>
                      <a:pt x="51" y="91"/>
                    </a:lnTo>
                    <a:lnTo>
                      <a:pt x="42" y="103"/>
                    </a:lnTo>
                    <a:lnTo>
                      <a:pt x="33" y="115"/>
                    </a:lnTo>
                    <a:lnTo>
                      <a:pt x="26" y="129"/>
                    </a:lnTo>
                    <a:lnTo>
                      <a:pt x="19" y="143"/>
                    </a:lnTo>
                    <a:lnTo>
                      <a:pt x="11" y="158"/>
                    </a:lnTo>
                    <a:lnTo>
                      <a:pt x="5" y="174"/>
                    </a:lnTo>
                    <a:lnTo>
                      <a:pt x="1" y="191"/>
                    </a:lnTo>
                    <a:lnTo>
                      <a:pt x="0" y="209"/>
                    </a:lnTo>
                    <a:lnTo>
                      <a:pt x="1" y="226"/>
                    </a:lnTo>
                    <a:lnTo>
                      <a:pt x="5" y="244"/>
                    </a:lnTo>
                    <a:lnTo>
                      <a:pt x="11" y="261"/>
                    </a:lnTo>
                    <a:lnTo>
                      <a:pt x="20" y="280"/>
                    </a:lnTo>
                    <a:lnTo>
                      <a:pt x="31" y="296"/>
                    </a:lnTo>
                    <a:lnTo>
                      <a:pt x="43" y="314"/>
                    </a:lnTo>
                    <a:lnTo>
                      <a:pt x="57" y="331"/>
                    </a:lnTo>
                    <a:lnTo>
                      <a:pt x="72" y="347"/>
                    </a:lnTo>
                    <a:lnTo>
                      <a:pt x="88" y="364"/>
                    </a:lnTo>
                    <a:lnTo>
                      <a:pt x="107" y="379"/>
                    </a:lnTo>
                    <a:lnTo>
                      <a:pt x="126" y="392"/>
                    </a:lnTo>
                    <a:lnTo>
                      <a:pt x="146" y="406"/>
                    </a:lnTo>
                    <a:lnTo>
                      <a:pt x="166" y="420"/>
                    </a:lnTo>
                    <a:lnTo>
                      <a:pt x="186" y="431"/>
                    </a:lnTo>
                    <a:lnTo>
                      <a:pt x="207" y="442"/>
                    </a:lnTo>
                    <a:lnTo>
                      <a:pt x="228" y="452"/>
                    </a:lnTo>
                    <a:lnTo>
                      <a:pt x="248" y="461"/>
                    </a:lnTo>
                    <a:lnTo>
                      <a:pt x="269" y="468"/>
                    </a:lnTo>
                    <a:lnTo>
                      <a:pt x="289" y="475"/>
                    </a:lnTo>
                    <a:lnTo>
                      <a:pt x="308" y="478"/>
                    </a:lnTo>
                    <a:lnTo>
                      <a:pt x="327" y="482"/>
                    </a:lnTo>
                    <a:lnTo>
                      <a:pt x="344" y="483"/>
                    </a:lnTo>
                    <a:lnTo>
                      <a:pt x="362" y="482"/>
                    </a:lnTo>
                    <a:lnTo>
                      <a:pt x="377" y="481"/>
                    </a:lnTo>
                    <a:lnTo>
                      <a:pt x="390" y="477"/>
                    </a:lnTo>
                    <a:lnTo>
                      <a:pt x="402" y="471"/>
                    </a:lnTo>
                    <a:lnTo>
                      <a:pt x="413" y="462"/>
                    </a:lnTo>
                    <a:lnTo>
                      <a:pt x="420" y="452"/>
                    </a:lnTo>
                    <a:lnTo>
                      <a:pt x="427" y="441"/>
                    </a:lnTo>
                    <a:lnTo>
                      <a:pt x="430" y="426"/>
                    </a:lnTo>
                    <a:lnTo>
                      <a:pt x="435" y="395"/>
                    </a:lnTo>
                    <a:lnTo>
                      <a:pt x="440" y="361"/>
                    </a:lnTo>
                    <a:lnTo>
                      <a:pt x="445" y="326"/>
                    </a:lnTo>
                    <a:lnTo>
                      <a:pt x="449" y="291"/>
                    </a:lnTo>
                    <a:lnTo>
                      <a:pt x="450" y="255"/>
                    </a:lnTo>
                    <a:lnTo>
                      <a:pt x="450" y="220"/>
                    </a:lnTo>
                    <a:lnTo>
                      <a:pt x="449" y="203"/>
                    </a:lnTo>
                    <a:lnTo>
                      <a:pt x="448" y="185"/>
                    </a:lnTo>
                    <a:lnTo>
                      <a:pt x="445" y="169"/>
                    </a:lnTo>
                    <a:lnTo>
                      <a:pt x="442" y="153"/>
                    </a:lnTo>
                    <a:lnTo>
                      <a:pt x="438" y="136"/>
                    </a:lnTo>
                    <a:lnTo>
                      <a:pt x="433" y="121"/>
                    </a:lnTo>
                    <a:lnTo>
                      <a:pt x="427" y="106"/>
                    </a:lnTo>
                    <a:lnTo>
                      <a:pt x="420" y="93"/>
                    </a:lnTo>
                    <a:lnTo>
                      <a:pt x="413" y="79"/>
                    </a:lnTo>
                    <a:lnTo>
                      <a:pt x="403" y="66"/>
                    </a:lnTo>
                    <a:lnTo>
                      <a:pt x="393" y="55"/>
                    </a:lnTo>
                    <a:lnTo>
                      <a:pt x="382" y="44"/>
                    </a:lnTo>
                    <a:lnTo>
                      <a:pt x="369" y="34"/>
                    </a:lnTo>
                    <a:lnTo>
                      <a:pt x="355" y="27"/>
                    </a:lnTo>
                    <a:lnTo>
                      <a:pt x="340" y="19"/>
                    </a:lnTo>
                    <a:lnTo>
                      <a:pt x="324" y="13"/>
                    </a:lnTo>
                    <a:lnTo>
                      <a:pt x="306" y="8"/>
                    </a:lnTo>
                    <a:lnTo>
                      <a:pt x="286" y="4"/>
                    </a:lnTo>
                    <a:lnTo>
                      <a:pt x="264" y="2"/>
                    </a:lnTo>
                    <a:lnTo>
                      <a:pt x="242" y="0"/>
                    </a:lnTo>
                    <a:close/>
                  </a:path>
                </a:pathLst>
              </a:custGeom>
              <a:solidFill>
                <a:srgbClr val="B32165"/>
              </a:solidFill>
              <a:ln w="9525">
                <a:noFill/>
                <a:round/>
                <a:headEnd/>
                <a:tailEnd/>
              </a:ln>
            </p:spPr>
            <p:txBody>
              <a:bodyPr/>
              <a:lstStyle/>
              <a:p>
                <a:endParaRPr lang="en-US"/>
              </a:p>
            </p:txBody>
          </p:sp>
          <p:sp>
            <p:nvSpPr>
              <p:cNvPr id="1299" name="Freeform 249"/>
              <p:cNvSpPr>
                <a:spLocks/>
              </p:cNvSpPr>
              <p:nvPr/>
            </p:nvSpPr>
            <p:spPr bwMode="auto">
              <a:xfrm>
                <a:off x="1915" y="1117"/>
                <a:ext cx="90" cy="97"/>
              </a:xfrm>
              <a:custGeom>
                <a:avLst/>
                <a:gdLst>
                  <a:gd name="T0" fmla="*/ 234 w 450"/>
                  <a:gd name="T1" fmla="*/ 0 h 483"/>
                  <a:gd name="T2" fmla="*/ 199 w 450"/>
                  <a:gd name="T3" fmla="*/ 5 h 483"/>
                  <a:gd name="T4" fmla="*/ 167 w 450"/>
                  <a:gd name="T5" fmla="*/ 14 h 483"/>
                  <a:gd name="T6" fmla="*/ 128 w 450"/>
                  <a:gd name="T7" fmla="*/ 29 h 483"/>
                  <a:gd name="T8" fmla="*/ 98 w 450"/>
                  <a:gd name="T9" fmla="*/ 48 h 483"/>
                  <a:gd name="T10" fmla="*/ 78 w 450"/>
                  <a:gd name="T11" fmla="*/ 63 h 483"/>
                  <a:gd name="T12" fmla="*/ 60 w 450"/>
                  <a:gd name="T13" fmla="*/ 81 h 483"/>
                  <a:gd name="T14" fmla="*/ 42 w 450"/>
                  <a:gd name="T15" fmla="*/ 103 h 483"/>
                  <a:gd name="T16" fmla="*/ 26 w 450"/>
                  <a:gd name="T17" fmla="*/ 129 h 483"/>
                  <a:gd name="T18" fmla="*/ 11 w 450"/>
                  <a:gd name="T19" fmla="*/ 158 h 483"/>
                  <a:gd name="T20" fmla="*/ 1 w 450"/>
                  <a:gd name="T21" fmla="*/ 191 h 483"/>
                  <a:gd name="T22" fmla="*/ 1 w 450"/>
                  <a:gd name="T23" fmla="*/ 226 h 483"/>
                  <a:gd name="T24" fmla="*/ 11 w 450"/>
                  <a:gd name="T25" fmla="*/ 261 h 483"/>
                  <a:gd name="T26" fmla="*/ 31 w 450"/>
                  <a:gd name="T27" fmla="*/ 296 h 483"/>
                  <a:gd name="T28" fmla="*/ 57 w 450"/>
                  <a:gd name="T29" fmla="*/ 331 h 483"/>
                  <a:gd name="T30" fmla="*/ 88 w 450"/>
                  <a:gd name="T31" fmla="*/ 364 h 483"/>
                  <a:gd name="T32" fmla="*/ 126 w 450"/>
                  <a:gd name="T33" fmla="*/ 392 h 483"/>
                  <a:gd name="T34" fmla="*/ 166 w 450"/>
                  <a:gd name="T35" fmla="*/ 420 h 483"/>
                  <a:gd name="T36" fmla="*/ 207 w 450"/>
                  <a:gd name="T37" fmla="*/ 442 h 483"/>
                  <a:gd name="T38" fmla="*/ 248 w 450"/>
                  <a:gd name="T39" fmla="*/ 461 h 483"/>
                  <a:gd name="T40" fmla="*/ 289 w 450"/>
                  <a:gd name="T41" fmla="*/ 475 h 483"/>
                  <a:gd name="T42" fmla="*/ 327 w 450"/>
                  <a:gd name="T43" fmla="*/ 482 h 483"/>
                  <a:gd name="T44" fmla="*/ 362 w 450"/>
                  <a:gd name="T45" fmla="*/ 482 h 483"/>
                  <a:gd name="T46" fmla="*/ 390 w 450"/>
                  <a:gd name="T47" fmla="*/ 477 h 483"/>
                  <a:gd name="T48" fmla="*/ 413 w 450"/>
                  <a:gd name="T49" fmla="*/ 462 h 483"/>
                  <a:gd name="T50" fmla="*/ 427 w 450"/>
                  <a:gd name="T51" fmla="*/ 441 h 483"/>
                  <a:gd name="T52" fmla="*/ 435 w 450"/>
                  <a:gd name="T53" fmla="*/ 395 h 483"/>
                  <a:gd name="T54" fmla="*/ 445 w 450"/>
                  <a:gd name="T55" fmla="*/ 326 h 483"/>
                  <a:gd name="T56" fmla="*/ 450 w 450"/>
                  <a:gd name="T57" fmla="*/ 255 h 483"/>
                  <a:gd name="T58" fmla="*/ 449 w 450"/>
                  <a:gd name="T59" fmla="*/ 203 h 483"/>
                  <a:gd name="T60" fmla="*/ 445 w 450"/>
                  <a:gd name="T61" fmla="*/ 169 h 483"/>
                  <a:gd name="T62" fmla="*/ 438 w 450"/>
                  <a:gd name="T63" fmla="*/ 136 h 483"/>
                  <a:gd name="T64" fmla="*/ 427 w 450"/>
                  <a:gd name="T65" fmla="*/ 106 h 483"/>
                  <a:gd name="T66" fmla="*/ 413 w 450"/>
                  <a:gd name="T67" fmla="*/ 79 h 483"/>
                  <a:gd name="T68" fmla="*/ 393 w 450"/>
                  <a:gd name="T69" fmla="*/ 55 h 483"/>
                  <a:gd name="T70" fmla="*/ 369 w 450"/>
                  <a:gd name="T71" fmla="*/ 34 h 483"/>
                  <a:gd name="T72" fmla="*/ 340 w 450"/>
                  <a:gd name="T73" fmla="*/ 19 h 483"/>
                  <a:gd name="T74" fmla="*/ 306 w 450"/>
                  <a:gd name="T75" fmla="*/ 8 h 483"/>
                  <a:gd name="T76" fmla="*/ 264 w 450"/>
                  <a:gd name="T77" fmla="*/ 2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0"/>
                  <a:gd name="T118" fmla="*/ 0 h 483"/>
                  <a:gd name="T119" fmla="*/ 450 w 450"/>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0" h="483">
                    <a:moveTo>
                      <a:pt x="242" y="0"/>
                    </a:moveTo>
                    <a:lnTo>
                      <a:pt x="234" y="0"/>
                    </a:lnTo>
                    <a:lnTo>
                      <a:pt x="214" y="3"/>
                    </a:lnTo>
                    <a:lnTo>
                      <a:pt x="199" y="5"/>
                    </a:lnTo>
                    <a:lnTo>
                      <a:pt x="184" y="9"/>
                    </a:lnTo>
                    <a:lnTo>
                      <a:pt x="167" y="14"/>
                    </a:lnTo>
                    <a:lnTo>
                      <a:pt x="147" y="20"/>
                    </a:lnTo>
                    <a:lnTo>
                      <a:pt x="128" y="29"/>
                    </a:lnTo>
                    <a:lnTo>
                      <a:pt x="108" y="40"/>
                    </a:lnTo>
                    <a:lnTo>
                      <a:pt x="98" y="48"/>
                    </a:lnTo>
                    <a:lnTo>
                      <a:pt x="88" y="55"/>
                    </a:lnTo>
                    <a:lnTo>
                      <a:pt x="78" y="63"/>
                    </a:lnTo>
                    <a:lnTo>
                      <a:pt x="70" y="71"/>
                    </a:lnTo>
                    <a:lnTo>
                      <a:pt x="60" y="81"/>
                    </a:lnTo>
                    <a:lnTo>
                      <a:pt x="51" y="91"/>
                    </a:lnTo>
                    <a:lnTo>
                      <a:pt x="42" y="103"/>
                    </a:lnTo>
                    <a:lnTo>
                      <a:pt x="33" y="115"/>
                    </a:lnTo>
                    <a:lnTo>
                      <a:pt x="26" y="129"/>
                    </a:lnTo>
                    <a:lnTo>
                      <a:pt x="19" y="143"/>
                    </a:lnTo>
                    <a:lnTo>
                      <a:pt x="11" y="158"/>
                    </a:lnTo>
                    <a:lnTo>
                      <a:pt x="5" y="174"/>
                    </a:lnTo>
                    <a:lnTo>
                      <a:pt x="1" y="191"/>
                    </a:lnTo>
                    <a:lnTo>
                      <a:pt x="0" y="209"/>
                    </a:lnTo>
                    <a:lnTo>
                      <a:pt x="1" y="226"/>
                    </a:lnTo>
                    <a:lnTo>
                      <a:pt x="5" y="244"/>
                    </a:lnTo>
                    <a:lnTo>
                      <a:pt x="11" y="261"/>
                    </a:lnTo>
                    <a:lnTo>
                      <a:pt x="20" y="280"/>
                    </a:lnTo>
                    <a:lnTo>
                      <a:pt x="31" y="296"/>
                    </a:lnTo>
                    <a:lnTo>
                      <a:pt x="43" y="314"/>
                    </a:lnTo>
                    <a:lnTo>
                      <a:pt x="57" y="331"/>
                    </a:lnTo>
                    <a:lnTo>
                      <a:pt x="72" y="347"/>
                    </a:lnTo>
                    <a:lnTo>
                      <a:pt x="88" y="364"/>
                    </a:lnTo>
                    <a:lnTo>
                      <a:pt x="107" y="379"/>
                    </a:lnTo>
                    <a:lnTo>
                      <a:pt x="126" y="392"/>
                    </a:lnTo>
                    <a:lnTo>
                      <a:pt x="146" y="406"/>
                    </a:lnTo>
                    <a:lnTo>
                      <a:pt x="166" y="420"/>
                    </a:lnTo>
                    <a:lnTo>
                      <a:pt x="186" y="431"/>
                    </a:lnTo>
                    <a:lnTo>
                      <a:pt x="207" y="442"/>
                    </a:lnTo>
                    <a:lnTo>
                      <a:pt x="228" y="452"/>
                    </a:lnTo>
                    <a:lnTo>
                      <a:pt x="248" y="461"/>
                    </a:lnTo>
                    <a:lnTo>
                      <a:pt x="269" y="468"/>
                    </a:lnTo>
                    <a:lnTo>
                      <a:pt x="289" y="475"/>
                    </a:lnTo>
                    <a:lnTo>
                      <a:pt x="308" y="478"/>
                    </a:lnTo>
                    <a:lnTo>
                      <a:pt x="327" y="482"/>
                    </a:lnTo>
                    <a:lnTo>
                      <a:pt x="344" y="483"/>
                    </a:lnTo>
                    <a:lnTo>
                      <a:pt x="362" y="482"/>
                    </a:lnTo>
                    <a:lnTo>
                      <a:pt x="377" y="481"/>
                    </a:lnTo>
                    <a:lnTo>
                      <a:pt x="390" y="477"/>
                    </a:lnTo>
                    <a:lnTo>
                      <a:pt x="402" y="471"/>
                    </a:lnTo>
                    <a:lnTo>
                      <a:pt x="413" y="462"/>
                    </a:lnTo>
                    <a:lnTo>
                      <a:pt x="420" y="452"/>
                    </a:lnTo>
                    <a:lnTo>
                      <a:pt x="427" y="441"/>
                    </a:lnTo>
                    <a:lnTo>
                      <a:pt x="430" y="426"/>
                    </a:lnTo>
                    <a:lnTo>
                      <a:pt x="435" y="395"/>
                    </a:lnTo>
                    <a:lnTo>
                      <a:pt x="440" y="361"/>
                    </a:lnTo>
                    <a:lnTo>
                      <a:pt x="445" y="326"/>
                    </a:lnTo>
                    <a:lnTo>
                      <a:pt x="449" y="291"/>
                    </a:lnTo>
                    <a:lnTo>
                      <a:pt x="450" y="255"/>
                    </a:lnTo>
                    <a:lnTo>
                      <a:pt x="450" y="220"/>
                    </a:lnTo>
                    <a:lnTo>
                      <a:pt x="449" y="203"/>
                    </a:lnTo>
                    <a:lnTo>
                      <a:pt x="448" y="185"/>
                    </a:lnTo>
                    <a:lnTo>
                      <a:pt x="445" y="169"/>
                    </a:lnTo>
                    <a:lnTo>
                      <a:pt x="442" y="153"/>
                    </a:lnTo>
                    <a:lnTo>
                      <a:pt x="438" y="136"/>
                    </a:lnTo>
                    <a:lnTo>
                      <a:pt x="433" y="121"/>
                    </a:lnTo>
                    <a:lnTo>
                      <a:pt x="427" y="106"/>
                    </a:lnTo>
                    <a:lnTo>
                      <a:pt x="420" y="93"/>
                    </a:lnTo>
                    <a:lnTo>
                      <a:pt x="413" y="79"/>
                    </a:lnTo>
                    <a:lnTo>
                      <a:pt x="403" y="66"/>
                    </a:lnTo>
                    <a:lnTo>
                      <a:pt x="393" y="55"/>
                    </a:lnTo>
                    <a:lnTo>
                      <a:pt x="382" y="44"/>
                    </a:lnTo>
                    <a:lnTo>
                      <a:pt x="369" y="34"/>
                    </a:lnTo>
                    <a:lnTo>
                      <a:pt x="355" y="27"/>
                    </a:lnTo>
                    <a:lnTo>
                      <a:pt x="340" y="19"/>
                    </a:lnTo>
                    <a:lnTo>
                      <a:pt x="324" y="13"/>
                    </a:lnTo>
                    <a:lnTo>
                      <a:pt x="306" y="8"/>
                    </a:lnTo>
                    <a:lnTo>
                      <a:pt x="286" y="4"/>
                    </a:lnTo>
                    <a:lnTo>
                      <a:pt x="264" y="2"/>
                    </a:lnTo>
                    <a:lnTo>
                      <a:pt x="242" y="0"/>
                    </a:lnTo>
                    <a:close/>
                  </a:path>
                </a:pathLst>
              </a:custGeom>
              <a:noFill/>
              <a:ln w="3175">
                <a:solidFill>
                  <a:srgbClr val="1F1A17"/>
                </a:solidFill>
                <a:round/>
                <a:headEnd/>
                <a:tailEnd/>
              </a:ln>
            </p:spPr>
            <p:txBody>
              <a:bodyPr/>
              <a:lstStyle/>
              <a:p>
                <a:endParaRPr lang="en-US"/>
              </a:p>
            </p:txBody>
          </p:sp>
          <p:sp>
            <p:nvSpPr>
              <p:cNvPr id="1300" name="Freeform 250"/>
              <p:cNvSpPr>
                <a:spLocks/>
              </p:cNvSpPr>
              <p:nvPr/>
            </p:nvSpPr>
            <p:spPr bwMode="auto">
              <a:xfrm>
                <a:off x="1903" y="1136"/>
                <a:ext cx="99" cy="126"/>
              </a:xfrm>
              <a:custGeom>
                <a:avLst/>
                <a:gdLst>
                  <a:gd name="T0" fmla="*/ 398 w 496"/>
                  <a:gd name="T1" fmla="*/ 327 h 629"/>
                  <a:gd name="T2" fmla="*/ 340 w 496"/>
                  <a:gd name="T3" fmla="*/ 302 h 629"/>
                  <a:gd name="T4" fmla="*/ 285 w 496"/>
                  <a:gd name="T5" fmla="*/ 280 h 629"/>
                  <a:gd name="T6" fmla="*/ 236 w 496"/>
                  <a:gd name="T7" fmla="*/ 258 h 629"/>
                  <a:gd name="T8" fmla="*/ 194 w 496"/>
                  <a:gd name="T9" fmla="*/ 233 h 629"/>
                  <a:gd name="T10" fmla="*/ 166 w 496"/>
                  <a:gd name="T11" fmla="*/ 211 h 629"/>
                  <a:gd name="T12" fmla="*/ 150 w 496"/>
                  <a:gd name="T13" fmla="*/ 193 h 629"/>
                  <a:gd name="T14" fmla="*/ 137 w 496"/>
                  <a:gd name="T15" fmla="*/ 173 h 629"/>
                  <a:gd name="T16" fmla="*/ 126 w 496"/>
                  <a:gd name="T17" fmla="*/ 151 h 629"/>
                  <a:gd name="T18" fmla="*/ 117 w 496"/>
                  <a:gd name="T19" fmla="*/ 125 h 629"/>
                  <a:gd name="T20" fmla="*/ 111 w 496"/>
                  <a:gd name="T21" fmla="*/ 96 h 629"/>
                  <a:gd name="T22" fmla="*/ 105 w 496"/>
                  <a:gd name="T23" fmla="*/ 51 h 629"/>
                  <a:gd name="T24" fmla="*/ 97 w 496"/>
                  <a:gd name="T25" fmla="*/ 21 h 629"/>
                  <a:gd name="T26" fmla="*/ 91 w 496"/>
                  <a:gd name="T27" fmla="*/ 9 h 629"/>
                  <a:gd name="T28" fmla="*/ 85 w 496"/>
                  <a:gd name="T29" fmla="*/ 2 h 629"/>
                  <a:gd name="T30" fmla="*/ 78 w 496"/>
                  <a:gd name="T31" fmla="*/ 0 h 629"/>
                  <a:gd name="T32" fmla="*/ 70 w 496"/>
                  <a:gd name="T33" fmla="*/ 4 h 629"/>
                  <a:gd name="T34" fmla="*/ 61 w 496"/>
                  <a:gd name="T35" fmla="*/ 10 h 629"/>
                  <a:gd name="T36" fmla="*/ 50 w 496"/>
                  <a:gd name="T37" fmla="*/ 25 h 629"/>
                  <a:gd name="T38" fmla="*/ 35 w 496"/>
                  <a:gd name="T39" fmla="*/ 54 h 629"/>
                  <a:gd name="T40" fmla="*/ 24 w 496"/>
                  <a:gd name="T41" fmla="*/ 87 h 629"/>
                  <a:gd name="T42" fmla="*/ 16 w 496"/>
                  <a:gd name="T43" fmla="*/ 120 h 629"/>
                  <a:gd name="T44" fmla="*/ 10 w 496"/>
                  <a:gd name="T45" fmla="*/ 170 h 629"/>
                  <a:gd name="T46" fmla="*/ 4 w 496"/>
                  <a:gd name="T47" fmla="*/ 247 h 629"/>
                  <a:gd name="T48" fmla="*/ 0 w 496"/>
                  <a:gd name="T49" fmla="*/ 328 h 629"/>
                  <a:gd name="T50" fmla="*/ 3 w 496"/>
                  <a:gd name="T51" fmla="*/ 388 h 629"/>
                  <a:gd name="T52" fmla="*/ 6 w 496"/>
                  <a:gd name="T53" fmla="*/ 427 h 629"/>
                  <a:gd name="T54" fmla="*/ 14 w 496"/>
                  <a:gd name="T55" fmla="*/ 464 h 629"/>
                  <a:gd name="T56" fmla="*/ 25 w 496"/>
                  <a:gd name="T57" fmla="*/ 499 h 629"/>
                  <a:gd name="T58" fmla="*/ 39 w 496"/>
                  <a:gd name="T59" fmla="*/ 532 h 629"/>
                  <a:gd name="T60" fmla="*/ 58 w 496"/>
                  <a:gd name="T61" fmla="*/ 560 h 629"/>
                  <a:gd name="T62" fmla="*/ 80 w 496"/>
                  <a:gd name="T63" fmla="*/ 584 h 629"/>
                  <a:gd name="T64" fmla="*/ 107 w 496"/>
                  <a:gd name="T65" fmla="*/ 604 h 629"/>
                  <a:gd name="T66" fmla="*/ 141 w 496"/>
                  <a:gd name="T67" fmla="*/ 618 h 629"/>
                  <a:gd name="T68" fmla="*/ 180 w 496"/>
                  <a:gd name="T69" fmla="*/ 627 h 629"/>
                  <a:gd name="T70" fmla="*/ 225 w 496"/>
                  <a:gd name="T71" fmla="*/ 629 h 629"/>
                  <a:gd name="T72" fmla="*/ 267 w 496"/>
                  <a:gd name="T73" fmla="*/ 625 h 629"/>
                  <a:gd name="T74" fmla="*/ 308 w 496"/>
                  <a:gd name="T75" fmla="*/ 618 h 629"/>
                  <a:gd name="T76" fmla="*/ 345 w 496"/>
                  <a:gd name="T77" fmla="*/ 607 h 629"/>
                  <a:gd name="T78" fmla="*/ 378 w 496"/>
                  <a:gd name="T79" fmla="*/ 590 h 629"/>
                  <a:gd name="T80" fmla="*/ 408 w 496"/>
                  <a:gd name="T81" fmla="*/ 573 h 629"/>
                  <a:gd name="T82" fmla="*/ 434 w 496"/>
                  <a:gd name="T83" fmla="*/ 553 h 629"/>
                  <a:gd name="T84" fmla="*/ 457 w 496"/>
                  <a:gd name="T85" fmla="*/ 530 h 629"/>
                  <a:gd name="T86" fmla="*/ 474 w 496"/>
                  <a:gd name="T87" fmla="*/ 507 h 629"/>
                  <a:gd name="T88" fmla="*/ 487 w 496"/>
                  <a:gd name="T89" fmla="*/ 482 h 629"/>
                  <a:gd name="T90" fmla="*/ 494 w 496"/>
                  <a:gd name="T91" fmla="*/ 458 h 629"/>
                  <a:gd name="T92" fmla="*/ 496 w 496"/>
                  <a:gd name="T93" fmla="*/ 433 h 629"/>
                  <a:gd name="T94" fmla="*/ 492 w 496"/>
                  <a:gd name="T95" fmla="*/ 409 h 629"/>
                  <a:gd name="T96" fmla="*/ 482 w 496"/>
                  <a:gd name="T97" fmla="*/ 388 h 629"/>
                  <a:gd name="T98" fmla="*/ 467 w 496"/>
                  <a:gd name="T99" fmla="*/ 367 h 629"/>
                  <a:gd name="T100" fmla="*/ 443 w 496"/>
                  <a:gd name="T101" fmla="*/ 349 h 6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6"/>
                  <a:gd name="T154" fmla="*/ 0 h 629"/>
                  <a:gd name="T155" fmla="*/ 496 w 496"/>
                  <a:gd name="T156" fmla="*/ 629 h 6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6" h="629">
                    <a:moveTo>
                      <a:pt x="429" y="342"/>
                    </a:moveTo>
                    <a:lnTo>
                      <a:pt x="398" y="327"/>
                    </a:lnTo>
                    <a:lnTo>
                      <a:pt x="368" y="313"/>
                    </a:lnTo>
                    <a:lnTo>
                      <a:pt x="340" y="302"/>
                    </a:lnTo>
                    <a:lnTo>
                      <a:pt x="311" y="291"/>
                    </a:lnTo>
                    <a:lnTo>
                      <a:pt x="285" y="280"/>
                    </a:lnTo>
                    <a:lnTo>
                      <a:pt x="260" y="268"/>
                    </a:lnTo>
                    <a:lnTo>
                      <a:pt x="236" y="258"/>
                    </a:lnTo>
                    <a:lnTo>
                      <a:pt x="214" y="246"/>
                    </a:lnTo>
                    <a:lnTo>
                      <a:pt x="194" y="233"/>
                    </a:lnTo>
                    <a:lnTo>
                      <a:pt x="175" y="218"/>
                    </a:lnTo>
                    <a:lnTo>
                      <a:pt x="166" y="211"/>
                    </a:lnTo>
                    <a:lnTo>
                      <a:pt x="157" y="202"/>
                    </a:lnTo>
                    <a:lnTo>
                      <a:pt x="150" y="193"/>
                    </a:lnTo>
                    <a:lnTo>
                      <a:pt x="144" y="183"/>
                    </a:lnTo>
                    <a:lnTo>
                      <a:pt x="137" y="173"/>
                    </a:lnTo>
                    <a:lnTo>
                      <a:pt x="131" y="162"/>
                    </a:lnTo>
                    <a:lnTo>
                      <a:pt x="126" y="151"/>
                    </a:lnTo>
                    <a:lnTo>
                      <a:pt x="121" y="138"/>
                    </a:lnTo>
                    <a:lnTo>
                      <a:pt x="117" y="125"/>
                    </a:lnTo>
                    <a:lnTo>
                      <a:pt x="114" y="111"/>
                    </a:lnTo>
                    <a:lnTo>
                      <a:pt x="111" y="96"/>
                    </a:lnTo>
                    <a:lnTo>
                      <a:pt x="109" y="80"/>
                    </a:lnTo>
                    <a:lnTo>
                      <a:pt x="105" y="51"/>
                    </a:lnTo>
                    <a:lnTo>
                      <a:pt x="100" y="30"/>
                    </a:lnTo>
                    <a:lnTo>
                      <a:pt x="97" y="21"/>
                    </a:lnTo>
                    <a:lnTo>
                      <a:pt x="95" y="14"/>
                    </a:lnTo>
                    <a:lnTo>
                      <a:pt x="91" y="9"/>
                    </a:lnTo>
                    <a:lnTo>
                      <a:pt x="89" y="5"/>
                    </a:lnTo>
                    <a:lnTo>
                      <a:pt x="85" y="2"/>
                    </a:lnTo>
                    <a:lnTo>
                      <a:pt x="81" y="1"/>
                    </a:lnTo>
                    <a:lnTo>
                      <a:pt x="78" y="0"/>
                    </a:lnTo>
                    <a:lnTo>
                      <a:pt x="74" y="1"/>
                    </a:lnTo>
                    <a:lnTo>
                      <a:pt x="70" y="4"/>
                    </a:lnTo>
                    <a:lnTo>
                      <a:pt x="66" y="6"/>
                    </a:lnTo>
                    <a:lnTo>
                      <a:pt x="61" y="10"/>
                    </a:lnTo>
                    <a:lnTo>
                      <a:pt x="58" y="14"/>
                    </a:lnTo>
                    <a:lnTo>
                      <a:pt x="50" y="25"/>
                    </a:lnTo>
                    <a:lnTo>
                      <a:pt x="43" y="39"/>
                    </a:lnTo>
                    <a:lnTo>
                      <a:pt x="35" y="54"/>
                    </a:lnTo>
                    <a:lnTo>
                      <a:pt x="29" y="70"/>
                    </a:lnTo>
                    <a:lnTo>
                      <a:pt x="24" y="87"/>
                    </a:lnTo>
                    <a:lnTo>
                      <a:pt x="19" y="104"/>
                    </a:lnTo>
                    <a:lnTo>
                      <a:pt x="16" y="120"/>
                    </a:lnTo>
                    <a:lnTo>
                      <a:pt x="15" y="133"/>
                    </a:lnTo>
                    <a:lnTo>
                      <a:pt x="10" y="170"/>
                    </a:lnTo>
                    <a:lnTo>
                      <a:pt x="8" y="207"/>
                    </a:lnTo>
                    <a:lnTo>
                      <a:pt x="4" y="247"/>
                    </a:lnTo>
                    <a:lnTo>
                      <a:pt x="1" y="287"/>
                    </a:lnTo>
                    <a:lnTo>
                      <a:pt x="0" y="328"/>
                    </a:lnTo>
                    <a:lnTo>
                      <a:pt x="1" y="368"/>
                    </a:lnTo>
                    <a:lnTo>
                      <a:pt x="3" y="388"/>
                    </a:lnTo>
                    <a:lnTo>
                      <a:pt x="4" y="408"/>
                    </a:lnTo>
                    <a:lnTo>
                      <a:pt x="6" y="427"/>
                    </a:lnTo>
                    <a:lnTo>
                      <a:pt x="10" y="446"/>
                    </a:lnTo>
                    <a:lnTo>
                      <a:pt x="14" y="464"/>
                    </a:lnTo>
                    <a:lnTo>
                      <a:pt x="19" y="482"/>
                    </a:lnTo>
                    <a:lnTo>
                      <a:pt x="25" y="499"/>
                    </a:lnTo>
                    <a:lnTo>
                      <a:pt x="31" y="515"/>
                    </a:lnTo>
                    <a:lnTo>
                      <a:pt x="39" y="532"/>
                    </a:lnTo>
                    <a:lnTo>
                      <a:pt x="48" y="547"/>
                    </a:lnTo>
                    <a:lnTo>
                      <a:pt x="58" y="560"/>
                    </a:lnTo>
                    <a:lnTo>
                      <a:pt x="68" y="573"/>
                    </a:lnTo>
                    <a:lnTo>
                      <a:pt x="80" y="584"/>
                    </a:lnTo>
                    <a:lnTo>
                      <a:pt x="94" y="595"/>
                    </a:lnTo>
                    <a:lnTo>
                      <a:pt x="107" y="604"/>
                    </a:lnTo>
                    <a:lnTo>
                      <a:pt x="124" y="612"/>
                    </a:lnTo>
                    <a:lnTo>
                      <a:pt x="141" y="618"/>
                    </a:lnTo>
                    <a:lnTo>
                      <a:pt x="160" y="623"/>
                    </a:lnTo>
                    <a:lnTo>
                      <a:pt x="180" y="627"/>
                    </a:lnTo>
                    <a:lnTo>
                      <a:pt x="202" y="628"/>
                    </a:lnTo>
                    <a:lnTo>
                      <a:pt x="225" y="629"/>
                    </a:lnTo>
                    <a:lnTo>
                      <a:pt x="246" y="628"/>
                    </a:lnTo>
                    <a:lnTo>
                      <a:pt x="267" y="625"/>
                    </a:lnTo>
                    <a:lnTo>
                      <a:pt x="288" y="622"/>
                    </a:lnTo>
                    <a:lnTo>
                      <a:pt x="308" y="618"/>
                    </a:lnTo>
                    <a:lnTo>
                      <a:pt x="327" y="613"/>
                    </a:lnTo>
                    <a:lnTo>
                      <a:pt x="345" y="607"/>
                    </a:lnTo>
                    <a:lnTo>
                      <a:pt x="362" y="599"/>
                    </a:lnTo>
                    <a:lnTo>
                      <a:pt x="378" y="590"/>
                    </a:lnTo>
                    <a:lnTo>
                      <a:pt x="394" y="582"/>
                    </a:lnTo>
                    <a:lnTo>
                      <a:pt x="408" y="573"/>
                    </a:lnTo>
                    <a:lnTo>
                      <a:pt x="422" y="563"/>
                    </a:lnTo>
                    <a:lnTo>
                      <a:pt x="434" y="553"/>
                    </a:lnTo>
                    <a:lnTo>
                      <a:pt x="447" y="542"/>
                    </a:lnTo>
                    <a:lnTo>
                      <a:pt x="457" y="530"/>
                    </a:lnTo>
                    <a:lnTo>
                      <a:pt x="466" y="518"/>
                    </a:lnTo>
                    <a:lnTo>
                      <a:pt x="474" y="507"/>
                    </a:lnTo>
                    <a:lnTo>
                      <a:pt x="481" y="494"/>
                    </a:lnTo>
                    <a:lnTo>
                      <a:pt x="487" y="482"/>
                    </a:lnTo>
                    <a:lnTo>
                      <a:pt x="491" y="469"/>
                    </a:lnTo>
                    <a:lnTo>
                      <a:pt x="494" y="458"/>
                    </a:lnTo>
                    <a:lnTo>
                      <a:pt x="496" y="446"/>
                    </a:lnTo>
                    <a:lnTo>
                      <a:pt x="496" y="433"/>
                    </a:lnTo>
                    <a:lnTo>
                      <a:pt x="494" y="422"/>
                    </a:lnTo>
                    <a:lnTo>
                      <a:pt x="492" y="409"/>
                    </a:lnTo>
                    <a:lnTo>
                      <a:pt x="488" y="398"/>
                    </a:lnTo>
                    <a:lnTo>
                      <a:pt x="482" y="388"/>
                    </a:lnTo>
                    <a:lnTo>
                      <a:pt x="476" y="377"/>
                    </a:lnTo>
                    <a:lnTo>
                      <a:pt x="467" y="367"/>
                    </a:lnTo>
                    <a:lnTo>
                      <a:pt x="456" y="358"/>
                    </a:lnTo>
                    <a:lnTo>
                      <a:pt x="443" y="349"/>
                    </a:lnTo>
                    <a:lnTo>
                      <a:pt x="429" y="342"/>
                    </a:lnTo>
                    <a:close/>
                  </a:path>
                </a:pathLst>
              </a:custGeom>
              <a:solidFill>
                <a:srgbClr val="B32165"/>
              </a:solidFill>
              <a:ln w="9525">
                <a:noFill/>
                <a:round/>
                <a:headEnd/>
                <a:tailEnd/>
              </a:ln>
            </p:spPr>
            <p:txBody>
              <a:bodyPr/>
              <a:lstStyle/>
              <a:p>
                <a:endParaRPr lang="en-US"/>
              </a:p>
            </p:txBody>
          </p:sp>
          <p:sp>
            <p:nvSpPr>
              <p:cNvPr id="1301" name="Freeform 251"/>
              <p:cNvSpPr>
                <a:spLocks/>
              </p:cNvSpPr>
              <p:nvPr/>
            </p:nvSpPr>
            <p:spPr bwMode="auto">
              <a:xfrm>
                <a:off x="1903" y="1136"/>
                <a:ext cx="99" cy="126"/>
              </a:xfrm>
              <a:custGeom>
                <a:avLst/>
                <a:gdLst>
                  <a:gd name="T0" fmla="*/ 398 w 496"/>
                  <a:gd name="T1" fmla="*/ 327 h 629"/>
                  <a:gd name="T2" fmla="*/ 340 w 496"/>
                  <a:gd name="T3" fmla="*/ 302 h 629"/>
                  <a:gd name="T4" fmla="*/ 285 w 496"/>
                  <a:gd name="T5" fmla="*/ 280 h 629"/>
                  <a:gd name="T6" fmla="*/ 236 w 496"/>
                  <a:gd name="T7" fmla="*/ 258 h 629"/>
                  <a:gd name="T8" fmla="*/ 194 w 496"/>
                  <a:gd name="T9" fmla="*/ 233 h 629"/>
                  <a:gd name="T10" fmla="*/ 166 w 496"/>
                  <a:gd name="T11" fmla="*/ 211 h 629"/>
                  <a:gd name="T12" fmla="*/ 150 w 496"/>
                  <a:gd name="T13" fmla="*/ 193 h 629"/>
                  <a:gd name="T14" fmla="*/ 137 w 496"/>
                  <a:gd name="T15" fmla="*/ 173 h 629"/>
                  <a:gd name="T16" fmla="*/ 126 w 496"/>
                  <a:gd name="T17" fmla="*/ 151 h 629"/>
                  <a:gd name="T18" fmla="*/ 117 w 496"/>
                  <a:gd name="T19" fmla="*/ 125 h 629"/>
                  <a:gd name="T20" fmla="*/ 111 w 496"/>
                  <a:gd name="T21" fmla="*/ 96 h 629"/>
                  <a:gd name="T22" fmla="*/ 105 w 496"/>
                  <a:gd name="T23" fmla="*/ 51 h 629"/>
                  <a:gd name="T24" fmla="*/ 97 w 496"/>
                  <a:gd name="T25" fmla="*/ 21 h 629"/>
                  <a:gd name="T26" fmla="*/ 91 w 496"/>
                  <a:gd name="T27" fmla="*/ 9 h 629"/>
                  <a:gd name="T28" fmla="*/ 85 w 496"/>
                  <a:gd name="T29" fmla="*/ 2 h 629"/>
                  <a:gd name="T30" fmla="*/ 78 w 496"/>
                  <a:gd name="T31" fmla="*/ 0 h 629"/>
                  <a:gd name="T32" fmla="*/ 70 w 496"/>
                  <a:gd name="T33" fmla="*/ 4 h 629"/>
                  <a:gd name="T34" fmla="*/ 61 w 496"/>
                  <a:gd name="T35" fmla="*/ 10 h 629"/>
                  <a:gd name="T36" fmla="*/ 50 w 496"/>
                  <a:gd name="T37" fmla="*/ 25 h 629"/>
                  <a:gd name="T38" fmla="*/ 35 w 496"/>
                  <a:gd name="T39" fmla="*/ 54 h 629"/>
                  <a:gd name="T40" fmla="*/ 24 w 496"/>
                  <a:gd name="T41" fmla="*/ 87 h 629"/>
                  <a:gd name="T42" fmla="*/ 16 w 496"/>
                  <a:gd name="T43" fmla="*/ 120 h 629"/>
                  <a:gd name="T44" fmla="*/ 10 w 496"/>
                  <a:gd name="T45" fmla="*/ 170 h 629"/>
                  <a:gd name="T46" fmla="*/ 4 w 496"/>
                  <a:gd name="T47" fmla="*/ 247 h 629"/>
                  <a:gd name="T48" fmla="*/ 0 w 496"/>
                  <a:gd name="T49" fmla="*/ 328 h 629"/>
                  <a:gd name="T50" fmla="*/ 3 w 496"/>
                  <a:gd name="T51" fmla="*/ 388 h 629"/>
                  <a:gd name="T52" fmla="*/ 6 w 496"/>
                  <a:gd name="T53" fmla="*/ 427 h 629"/>
                  <a:gd name="T54" fmla="*/ 14 w 496"/>
                  <a:gd name="T55" fmla="*/ 464 h 629"/>
                  <a:gd name="T56" fmla="*/ 25 w 496"/>
                  <a:gd name="T57" fmla="*/ 499 h 629"/>
                  <a:gd name="T58" fmla="*/ 39 w 496"/>
                  <a:gd name="T59" fmla="*/ 532 h 629"/>
                  <a:gd name="T60" fmla="*/ 58 w 496"/>
                  <a:gd name="T61" fmla="*/ 560 h 629"/>
                  <a:gd name="T62" fmla="*/ 80 w 496"/>
                  <a:gd name="T63" fmla="*/ 584 h 629"/>
                  <a:gd name="T64" fmla="*/ 107 w 496"/>
                  <a:gd name="T65" fmla="*/ 604 h 629"/>
                  <a:gd name="T66" fmla="*/ 141 w 496"/>
                  <a:gd name="T67" fmla="*/ 618 h 629"/>
                  <a:gd name="T68" fmla="*/ 180 w 496"/>
                  <a:gd name="T69" fmla="*/ 627 h 629"/>
                  <a:gd name="T70" fmla="*/ 225 w 496"/>
                  <a:gd name="T71" fmla="*/ 629 h 629"/>
                  <a:gd name="T72" fmla="*/ 267 w 496"/>
                  <a:gd name="T73" fmla="*/ 625 h 629"/>
                  <a:gd name="T74" fmla="*/ 308 w 496"/>
                  <a:gd name="T75" fmla="*/ 618 h 629"/>
                  <a:gd name="T76" fmla="*/ 345 w 496"/>
                  <a:gd name="T77" fmla="*/ 607 h 629"/>
                  <a:gd name="T78" fmla="*/ 378 w 496"/>
                  <a:gd name="T79" fmla="*/ 590 h 629"/>
                  <a:gd name="T80" fmla="*/ 408 w 496"/>
                  <a:gd name="T81" fmla="*/ 573 h 629"/>
                  <a:gd name="T82" fmla="*/ 434 w 496"/>
                  <a:gd name="T83" fmla="*/ 553 h 629"/>
                  <a:gd name="T84" fmla="*/ 457 w 496"/>
                  <a:gd name="T85" fmla="*/ 530 h 629"/>
                  <a:gd name="T86" fmla="*/ 474 w 496"/>
                  <a:gd name="T87" fmla="*/ 507 h 629"/>
                  <a:gd name="T88" fmla="*/ 487 w 496"/>
                  <a:gd name="T89" fmla="*/ 482 h 629"/>
                  <a:gd name="T90" fmla="*/ 494 w 496"/>
                  <a:gd name="T91" fmla="*/ 458 h 629"/>
                  <a:gd name="T92" fmla="*/ 496 w 496"/>
                  <a:gd name="T93" fmla="*/ 433 h 629"/>
                  <a:gd name="T94" fmla="*/ 492 w 496"/>
                  <a:gd name="T95" fmla="*/ 409 h 629"/>
                  <a:gd name="T96" fmla="*/ 482 w 496"/>
                  <a:gd name="T97" fmla="*/ 388 h 629"/>
                  <a:gd name="T98" fmla="*/ 467 w 496"/>
                  <a:gd name="T99" fmla="*/ 367 h 629"/>
                  <a:gd name="T100" fmla="*/ 443 w 496"/>
                  <a:gd name="T101" fmla="*/ 349 h 6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6"/>
                  <a:gd name="T154" fmla="*/ 0 h 629"/>
                  <a:gd name="T155" fmla="*/ 496 w 496"/>
                  <a:gd name="T156" fmla="*/ 629 h 6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6" h="629">
                    <a:moveTo>
                      <a:pt x="429" y="342"/>
                    </a:moveTo>
                    <a:lnTo>
                      <a:pt x="398" y="327"/>
                    </a:lnTo>
                    <a:lnTo>
                      <a:pt x="368" y="313"/>
                    </a:lnTo>
                    <a:lnTo>
                      <a:pt x="340" y="302"/>
                    </a:lnTo>
                    <a:lnTo>
                      <a:pt x="311" y="291"/>
                    </a:lnTo>
                    <a:lnTo>
                      <a:pt x="285" y="280"/>
                    </a:lnTo>
                    <a:lnTo>
                      <a:pt x="260" y="268"/>
                    </a:lnTo>
                    <a:lnTo>
                      <a:pt x="236" y="258"/>
                    </a:lnTo>
                    <a:lnTo>
                      <a:pt x="214" y="246"/>
                    </a:lnTo>
                    <a:lnTo>
                      <a:pt x="194" y="233"/>
                    </a:lnTo>
                    <a:lnTo>
                      <a:pt x="175" y="218"/>
                    </a:lnTo>
                    <a:lnTo>
                      <a:pt x="166" y="211"/>
                    </a:lnTo>
                    <a:lnTo>
                      <a:pt x="157" y="202"/>
                    </a:lnTo>
                    <a:lnTo>
                      <a:pt x="150" y="193"/>
                    </a:lnTo>
                    <a:lnTo>
                      <a:pt x="144" y="183"/>
                    </a:lnTo>
                    <a:lnTo>
                      <a:pt x="137" y="173"/>
                    </a:lnTo>
                    <a:lnTo>
                      <a:pt x="131" y="162"/>
                    </a:lnTo>
                    <a:lnTo>
                      <a:pt x="126" y="151"/>
                    </a:lnTo>
                    <a:lnTo>
                      <a:pt x="121" y="138"/>
                    </a:lnTo>
                    <a:lnTo>
                      <a:pt x="117" y="125"/>
                    </a:lnTo>
                    <a:lnTo>
                      <a:pt x="114" y="111"/>
                    </a:lnTo>
                    <a:lnTo>
                      <a:pt x="111" y="96"/>
                    </a:lnTo>
                    <a:lnTo>
                      <a:pt x="109" y="80"/>
                    </a:lnTo>
                    <a:lnTo>
                      <a:pt x="105" y="51"/>
                    </a:lnTo>
                    <a:lnTo>
                      <a:pt x="100" y="30"/>
                    </a:lnTo>
                    <a:lnTo>
                      <a:pt x="97" y="21"/>
                    </a:lnTo>
                    <a:lnTo>
                      <a:pt x="95" y="14"/>
                    </a:lnTo>
                    <a:lnTo>
                      <a:pt x="91" y="9"/>
                    </a:lnTo>
                    <a:lnTo>
                      <a:pt x="89" y="5"/>
                    </a:lnTo>
                    <a:lnTo>
                      <a:pt x="85" y="2"/>
                    </a:lnTo>
                    <a:lnTo>
                      <a:pt x="81" y="1"/>
                    </a:lnTo>
                    <a:lnTo>
                      <a:pt x="78" y="0"/>
                    </a:lnTo>
                    <a:lnTo>
                      <a:pt x="74" y="1"/>
                    </a:lnTo>
                    <a:lnTo>
                      <a:pt x="70" y="4"/>
                    </a:lnTo>
                    <a:lnTo>
                      <a:pt x="66" y="6"/>
                    </a:lnTo>
                    <a:lnTo>
                      <a:pt x="61" y="10"/>
                    </a:lnTo>
                    <a:lnTo>
                      <a:pt x="58" y="14"/>
                    </a:lnTo>
                    <a:lnTo>
                      <a:pt x="50" y="25"/>
                    </a:lnTo>
                    <a:lnTo>
                      <a:pt x="43" y="39"/>
                    </a:lnTo>
                    <a:lnTo>
                      <a:pt x="35" y="54"/>
                    </a:lnTo>
                    <a:lnTo>
                      <a:pt x="29" y="70"/>
                    </a:lnTo>
                    <a:lnTo>
                      <a:pt x="24" y="87"/>
                    </a:lnTo>
                    <a:lnTo>
                      <a:pt x="19" y="104"/>
                    </a:lnTo>
                    <a:lnTo>
                      <a:pt x="16" y="120"/>
                    </a:lnTo>
                    <a:lnTo>
                      <a:pt x="15" y="133"/>
                    </a:lnTo>
                    <a:lnTo>
                      <a:pt x="10" y="170"/>
                    </a:lnTo>
                    <a:lnTo>
                      <a:pt x="8" y="207"/>
                    </a:lnTo>
                    <a:lnTo>
                      <a:pt x="4" y="247"/>
                    </a:lnTo>
                    <a:lnTo>
                      <a:pt x="1" y="287"/>
                    </a:lnTo>
                    <a:lnTo>
                      <a:pt x="0" y="328"/>
                    </a:lnTo>
                    <a:lnTo>
                      <a:pt x="1" y="368"/>
                    </a:lnTo>
                    <a:lnTo>
                      <a:pt x="3" y="388"/>
                    </a:lnTo>
                    <a:lnTo>
                      <a:pt x="4" y="408"/>
                    </a:lnTo>
                    <a:lnTo>
                      <a:pt x="6" y="427"/>
                    </a:lnTo>
                    <a:lnTo>
                      <a:pt x="10" y="446"/>
                    </a:lnTo>
                    <a:lnTo>
                      <a:pt x="14" y="464"/>
                    </a:lnTo>
                    <a:lnTo>
                      <a:pt x="19" y="482"/>
                    </a:lnTo>
                    <a:lnTo>
                      <a:pt x="25" y="499"/>
                    </a:lnTo>
                    <a:lnTo>
                      <a:pt x="31" y="515"/>
                    </a:lnTo>
                    <a:lnTo>
                      <a:pt x="39" y="532"/>
                    </a:lnTo>
                    <a:lnTo>
                      <a:pt x="48" y="547"/>
                    </a:lnTo>
                    <a:lnTo>
                      <a:pt x="58" y="560"/>
                    </a:lnTo>
                    <a:lnTo>
                      <a:pt x="68" y="573"/>
                    </a:lnTo>
                    <a:lnTo>
                      <a:pt x="80" y="584"/>
                    </a:lnTo>
                    <a:lnTo>
                      <a:pt x="94" y="595"/>
                    </a:lnTo>
                    <a:lnTo>
                      <a:pt x="107" y="604"/>
                    </a:lnTo>
                    <a:lnTo>
                      <a:pt x="124" y="612"/>
                    </a:lnTo>
                    <a:lnTo>
                      <a:pt x="141" y="618"/>
                    </a:lnTo>
                    <a:lnTo>
                      <a:pt x="160" y="623"/>
                    </a:lnTo>
                    <a:lnTo>
                      <a:pt x="180" y="627"/>
                    </a:lnTo>
                    <a:lnTo>
                      <a:pt x="202" y="628"/>
                    </a:lnTo>
                    <a:lnTo>
                      <a:pt x="225" y="629"/>
                    </a:lnTo>
                    <a:lnTo>
                      <a:pt x="246" y="628"/>
                    </a:lnTo>
                    <a:lnTo>
                      <a:pt x="267" y="625"/>
                    </a:lnTo>
                    <a:lnTo>
                      <a:pt x="288" y="622"/>
                    </a:lnTo>
                    <a:lnTo>
                      <a:pt x="308" y="618"/>
                    </a:lnTo>
                    <a:lnTo>
                      <a:pt x="327" y="613"/>
                    </a:lnTo>
                    <a:lnTo>
                      <a:pt x="345" y="607"/>
                    </a:lnTo>
                    <a:lnTo>
                      <a:pt x="362" y="599"/>
                    </a:lnTo>
                    <a:lnTo>
                      <a:pt x="378" y="590"/>
                    </a:lnTo>
                    <a:lnTo>
                      <a:pt x="394" y="582"/>
                    </a:lnTo>
                    <a:lnTo>
                      <a:pt x="408" y="573"/>
                    </a:lnTo>
                    <a:lnTo>
                      <a:pt x="422" y="563"/>
                    </a:lnTo>
                    <a:lnTo>
                      <a:pt x="434" y="553"/>
                    </a:lnTo>
                    <a:lnTo>
                      <a:pt x="447" y="542"/>
                    </a:lnTo>
                    <a:lnTo>
                      <a:pt x="457" y="530"/>
                    </a:lnTo>
                    <a:lnTo>
                      <a:pt x="466" y="518"/>
                    </a:lnTo>
                    <a:lnTo>
                      <a:pt x="474" y="507"/>
                    </a:lnTo>
                    <a:lnTo>
                      <a:pt x="481" y="494"/>
                    </a:lnTo>
                    <a:lnTo>
                      <a:pt x="487" y="482"/>
                    </a:lnTo>
                    <a:lnTo>
                      <a:pt x="491" y="469"/>
                    </a:lnTo>
                    <a:lnTo>
                      <a:pt x="494" y="458"/>
                    </a:lnTo>
                    <a:lnTo>
                      <a:pt x="496" y="446"/>
                    </a:lnTo>
                    <a:lnTo>
                      <a:pt x="496" y="433"/>
                    </a:lnTo>
                    <a:lnTo>
                      <a:pt x="494" y="422"/>
                    </a:lnTo>
                    <a:lnTo>
                      <a:pt x="492" y="409"/>
                    </a:lnTo>
                    <a:lnTo>
                      <a:pt x="488" y="398"/>
                    </a:lnTo>
                    <a:lnTo>
                      <a:pt x="482" y="388"/>
                    </a:lnTo>
                    <a:lnTo>
                      <a:pt x="476" y="377"/>
                    </a:lnTo>
                    <a:lnTo>
                      <a:pt x="467" y="367"/>
                    </a:lnTo>
                    <a:lnTo>
                      <a:pt x="456" y="358"/>
                    </a:lnTo>
                    <a:lnTo>
                      <a:pt x="443" y="349"/>
                    </a:lnTo>
                    <a:lnTo>
                      <a:pt x="429" y="342"/>
                    </a:lnTo>
                  </a:path>
                </a:pathLst>
              </a:custGeom>
              <a:noFill/>
              <a:ln w="3175">
                <a:solidFill>
                  <a:srgbClr val="1F1A17"/>
                </a:solidFill>
                <a:round/>
                <a:headEnd/>
                <a:tailEnd/>
              </a:ln>
            </p:spPr>
            <p:txBody>
              <a:bodyPr/>
              <a:lstStyle/>
              <a:p>
                <a:endParaRPr lang="en-US"/>
              </a:p>
            </p:txBody>
          </p:sp>
          <p:sp>
            <p:nvSpPr>
              <p:cNvPr id="1302" name="Freeform 252"/>
              <p:cNvSpPr>
                <a:spLocks/>
              </p:cNvSpPr>
              <p:nvPr/>
            </p:nvSpPr>
            <p:spPr bwMode="auto">
              <a:xfrm>
                <a:off x="2015" y="1100"/>
                <a:ext cx="72" cy="146"/>
              </a:xfrm>
              <a:custGeom>
                <a:avLst/>
                <a:gdLst>
                  <a:gd name="T0" fmla="*/ 220 w 361"/>
                  <a:gd name="T1" fmla="*/ 76 h 727"/>
                  <a:gd name="T2" fmla="*/ 264 w 361"/>
                  <a:gd name="T3" fmla="*/ 141 h 727"/>
                  <a:gd name="T4" fmla="*/ 296 w 361"/>
                  <a:gd name="T5" fmla="*/ 197 h 727"/>
                  <a:gd name="T6" fmla="*/ 316 w 361"/>
                  <a:gd name="T7" fmla="*/ 237 h 727"/>
                  <a:gd name="T8" fmla="*/ 334 w 361"/>
                  <a:gd name="T9" fmla="*/ 279 h 727"/>
                  <a:gd name="T10" fmla="*/ 347 w 361"/>
                  <a:gd name="T11" fmla="*/ 323 h 727"/>
                  <a:gd name="T12" fmla="*/ 357 w 361"/>
                  <a:gd name="T13" fmla="*/ 367 h 727"/>
                  <a:gd name="T14" fmla="*/ 361 w 361"/>
                  <a:gd name="T15" fmla="*/ 410 h 727"/>
                  <a:gd name="T16" fmla="*/ 359 w 361"/>
                  <a:gd name="T17" fmla="*/ 455 h 727"/>
                  <a:gd name="T18" fmla="*/ 350 w 361"/>
                  <a:gd name="T19" fmla="*/ 499 h 727"/>
                  <a:gd name="T20" fmla="*/ 331 w 361"/>
                  <a:gd name="T21" fmla="*/ 541 h 727"/>
                  <a:gd name="T22" fmla="*/ 305 w 361"/>
                  <a:gd name="T23" fmla="*/ 583 h 727"/>
                  <a:gd name="T24" fmla="*/ 267 w 361"/>
                  <a:gd name="T25" fmla="*/ 623 h 727"/>
                  <a:gd name="T26" fmla="*/ 219 w 361"/>
                  <a:gd name="T27" fmla="*/ 659 h 727"/>
                  <a:gd name="T28" fmla="*/ 163 w 361"/>
                  <a:gd name="T29" fmla="*/ 692 h 727"/>
                  <a:gd name="T30" fmla="*/ 113 w 361"/>
                  <a:gd name="T31" fmla="*/ 714 h 727"/>
                  <a:gd name="T32" fmla="*/ 74 w 361"/>
                  <a:gd name="T33" fmla="*/ 726 h 727"/>
                  <a:gd name="T34" fmla="*/ 44 w 361"/>
                  <a:gd name="T35" fmla="*/ 727 h 727"/>
                  <a:gd name="T36" fmla="*/ 24 w 361"/>
                  <a:gd name="T37" fmla="*/ 722 h 727"/>
                  <a:gd name="T38" fmla="*/ 9 w 361"/>
                  <a:gd name="T39" fmla="*/ 710 h 727"/>
                  <a:gd name="T40" fmla="*/ 3 w 361"/>
                  <a:gd name="T41" fmla="*/ 691 h 727"/>
                  <a:gd name="T42" fmla="*/ 0 w 361"/>
                  <a:gd name="T43" fmla="*/ 667 h 727"/>
                  <a:gd name="T44" fmla="*/ 3 w 361"/>
                  <a:gd name="T45" fmla="*/ 641 h 727"/>
                  <a:gd name="T46" fmla="*/ 9 w 361"/>
                  <a:gd name="T47" fmla="*/ 611 h 727"/>
                  <a:gd name="T48" fmla="*/ 23 w 361"/>
                  <a:gd name="T49" fmla="*/ 565 h 727"/>
                  <a:gd name="T50" fmla="*/ 54 w 361"/>
                  <a:gd name="T51" fmla="*/ 480 h 727"/>
                  <a:gd name="T52" fmla="*/ 78 w 361"/>
                  <a:gd name="T53" fmla="*/ 402 h 727"/>
                  <a:gd name="T54" fmla="*/ 98 w 361"/>
                  <a:gd name="T55" fmla="*/ 334 h 727"/>
                  <a:gd name="T56" fmla="*/ 114 w 361"/>
                  <a:gd name="T57" fmla="*/ 271 h 727"/>
                  <a:gd name="T58" fmla="*/ 126 w 361"/>
                  <a:gd name="T59" fmla="*/ 207 h 727"/>
                  <a:gd name="T60" fmla="*/ 131 w 361"/>
                  <a:gd name="T61" fmla="*/ 127 h 727"/>
                  <a:gd name="T62" fmla="*/ 129 w 361"/>
                  <a:gd name="T63" fmla="*/ 48 h 727"/>
                  <a:gd name="T64" fmla="*/ 133 w 361"/>
                  <a:gd name="T65" fmla="*/ 10 h 727"/>
                  <a:gd name="T66" fmla="*/ 139 w 361"/>
                  <a:gd name="T67" fmla="*/ 1 h 727"/>
                  <a:gd name="T68" fmla="*/ 145 w 361"/>
                  <a:gd name="T69" fmla="*/ 0 h 727"/>
                  <a:gd name="T70" fmla="*/ 158 w 361"/>
                  <a:gd name="T71" fmla="*/ 6 h 727"/>
                  <a:gd name="T72" fmla="*/ 184 w 361"/>
                  <a:gd name="T73" fmla="*/ 30 h 7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1"/>
                  <a:gd name="T112" fmla="*/ 0 h 727"/>
                  <a:gd name="T113" fmla="*/ 361 w 361"/>
                  <a:gd name="T114" fmla="*/ 727 h 7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1" h="727">
                    <a:moveTo>
                      <a:pt x="200" y="50"/>
                    </a:moveTo>
                    <a:lnTo>
                      <a:pt x="220" y="76"/>
                    </a:lnTo>
                    <a:lnTo>
                      <a:pt x="241" y="107"/>
                    </a:lnTo>
                    <a:lnTo>
                      <a:pt x="264" y="141"/>
                    </a:lnTo>
                    <a:lnTo>
                      <a:pt x="286" y="178"/>
                    </a:lnTo>
                    <a:lnTo>
                      <a:pt x="296" y="197"/>
                    </a:lnTo>
                    <a:lnTo>
                      <a:pt x="307" y="217"/>
                    </a:lnTo>
                    <a:lnTo>
                      <a:pt x="316" y="237"/>
                    </a:lnTo>
                    <a:lnTo>
                      <a:pt x="326" y="258"/>
                    </a:lnTo>
                    <a:lnTo>
                      <a:pt x="334" y="279"/>
                    </a:lnTo>
                    <a:lnTo>
                      <a:pt x="341" y="301"/>
                    </a:lnTo>
                    <a:lnTo>
                      <a:pt x="347" y="323"/>
                    </a:lnTo>
                    <a:lnTo>
                      <a:pt x="354" y="344"/>
                    </a:lnTo>
                    <a:lnTo>
                      <a:pt x="357" y="367"/>
                    </a:lnTo>
                    <a:lnTo>
                      <a:pt x="360" y="389"/>
                    </a:lnTo>
                    <a:lnTo>
                      <a:pt x="361" y="410"/>
                    </a:lnTo>
                    <a:lnTo>
                      <a:pt x="361" y="433"/>
                    </a:lnTo>
                    <a:lnTo>
                      <a:pt x="359" y="455"/>
                    </a:lnTo>
                    <a:lnTo>
                      <a:pt x="355" y="478"/>
                    </a:lnTo>
                    <a:lnTo>
                      <a:pt x="350" y="499"/>
                    </a:lnTo>
                    <a:lnTo>
                      <a:pt x="341" y="520"/>
                    </a:lnTo>
                    <a:lnTo>
                      <a:pt x="331" y="541"/>
                    </a:lnTo>
                    <a:lnTo>
                      <a:pt x="320" y="563"/>
                    </a:lnTo>
                    <a:lnTo>
                      <a:pt x="305" y="583"/>
                    </a:lnTo>
                    <a:lnTo>
                      <a:pt x="287" y="603"/>
                    </a:lnTo>
                    <a:lnTo>
                      <a:pt x="267" y="623"/>
                    </a:lnTo>
                    <a:lnTo>
                      <a:pt x="245" y="641"/>
                    </a:lnTo>
                    <a:lnTo>
                      <a:pt x="219" y="659"/>
                    </a:lnTo>
                    <a:lnTo>
                      <a:pt x="191" y="676"/>
                    </a:lnTo>
                    <a:lnTo>
                      <a:pt x="163" y="692"/>
                    </a:lnTo>
                    <a:lnTo>
                      <a:pt x="136" y="705"/>
                    </a:lnTo>
                    <a:lnTo>
                      <a:pt x="113" y="714"/>
                    </a:lnTo>
                    <a:lnTo>
                      <a:pt x="93" y="721"/>
                    </a:lnTo>
                    <a:lnTo>
                      <a:pt x="74" y="726"/>
                    </a:lnTo>
                    <a:lnTo>
                      <a:pt x="58" y="727"/>
                    </a:lnTo>
                    <a:lnTo>
                      <a:pt x="44" y="727"/>
                    </a:lnTo>
                    <a:lnTo>
                      <a:pt x="33" y="726"/>
                    </a:lnTo>
                    <a:lnTo>
                      <a:pt x="24" y="722"/>
                    </a:lnTo>
                    <a:lnTo>
                      <a:pt x="15" y="716"/>
                    </a:lnTo>
                    <a:lnTo>
                      <a:pt x="9" y="710"/>
                    </a:lnTo>
                    <a:lnTo>
                      <a:pt x="5" y="701"/>
                    </a:lnTo>
                    <a:lnTo>
                      <a:pt x="3" y="691"/>
                    </a:lnTo>
                    <a:lnTo>
                      <a:pt x="0" y="680"/>
                    </a:lnTo>
                    <a:lnTo>
                      <a:pt x="0" y="667"/>
                    </a:lnTo>
                    <a:lnTo>
                      <a:pt x="2" y="655"/>
                    </a:lnTo>
                    <a:lnTo>
                      <a:pt x="3" y="641"/>
                    </a:lnTo>
                    <a:lnTo>
                      <a:pt x="5" y="626"/>
                    </a:lnTo>
                    <a:lnTo>
                      <a:pt x="9" y="611"/>
                    </a:lnTo>
                    <a:lnTo>
                      <a:pt x="13" y="596"/>
                    </a:lnTo>
                    <a:lnTo>
                      <a:pt x="23" y="565"/>
                    </a:lnTo>
                    <a:lnTo>
                      <a:pt x="33" y="535"/>
                    </a:lnTo>
                    <a:lnTo>
                      <a:pt x="54" y="480"/>
                    </a:lnTo>
                    <a:lnTo>
                      <a:pt x="68" y="439"/>
                    </a:lnTo>
                    <a:lnTo>
                      <a:pt x="78" y="402"/>
                    </a:lnTo>
                    <a:lnTo>
                      <a:pt x="88" y="368"/>
                    </a:lnTo>
                    <a:lnTo>
                      <a:pt x="98" y="334"/>
                    </a:lnTo>
                    <a:lnTo>
                      <a:pt x="106" y="303"/>
                    </a:lnTo>
                    <a:lnTo>
                      <a:pt x="114" y="271"/>
                    </a:lnTo>
                    <a:lnTo>
                      <a:pt x="121" y="239"/>
                    </a:lnTo>
                    <a:lnTo>
                      <a:pt x="126" y="207"/>
                    </a:lnTo>
                    <a:lnTo>
                      <a:pt x="131" y="173"/>
                    </a:lnTo>
                    <a:lnTo>
                      <a:pt x="131" y="127"/>
                    </a:lnTo>
                    <a:lnTo>
                      <a:pt x="130" y="85"/>
                    </a:lnTo>
                    <a:lnTo>
                      <a:pt x="129" y="48"/>
                    </a:lnTo>
                    <a:lnTo>
                      <a:pt x="131" y="20"/>
                    </a:lnTo>
                    <a:lnTo>
                      <a:pt x="133" y="10"/>
                    </a:lnTo>
                    <a:lnTo>
                      <a:pt x="136" y="3"/>
                    </a:lnTo>
                    <a:lnTo>
                      <a:pt x="139" y="1"/>
                    </a:lnTo>
                    <a:lnTo>
                      <a:pt x="141" y="1"/>
                    </a:lnTo>
                    <a:lnTo>
                      <a:pt x="145" y="0"/>
                    </a:lnTo>
                    <a:lnTo>
                      <a:pt x="149" y="1"/>
                    </a:lnTo>
                    <a:lnTo>
                      <a:pt x="158" y="6"/>
                    </a:lnTo>
                    <a:lnTo>
                      <a:pt x="169" y="16"/>
                    </a:lnTo>
                    <a:lnTo>
                      <a:pt x="184" y="30"/>
                    </a:lnTo>
                    <a:lnTo>
                      <a:pt x="200" y="50"/>
                    </a:lnTo>
                    <a:close/>
                  </a:path>
                </a:pathLst>
              </a:custGeom>
              <a:solidFill>
                <a:srgbClr val="B32165"/>
              </a:solidFill>
              <a:ln w="9525">
                <a:noFill/>
                <a:round/>
                <a:headEnd/>
                <a:tailEnd/>
              </a:ln>
            </p:spPr>
            <p:txBody>
              <a:bodyPr/>
              <a:lstStyle/>
              <a:p>
                <a:endParaRPr lang="en-US"/>
              </a:p>
            </p:txBody>
          </p:sp>
          <p:sp>
            <p:nvSpPr>
              <p:cNvPr id="1303" name="Freeform 253"/>
              <p:cNvSpPr>
                <a:spLocks/>
              </p:cNvSpPr>
              <p:nvPr/>
            </p:nvSpPr>
            <p:spPr bwMode="auto">
              <a:xfrm>
                <a:off x="2015" y="1100"/>
                <a:ext cx="72" cy="146"/>
              </a:xfrm>
              <a:custGeom>
                <a:avLst/>
                <a:gdLst>
                  <a:gd name="T0" fmla="*/ 220 w 361"/>
                  <a:gd name="T1" fmla="*/ 76 h 727"/>
                  <a:gd name="T2" fmla="*/ 264 w 361"/>
                  <a:gd name="T3" fmla="*/ 141 h 727"/>
                  <a:gd name="T4" fmla="*/ 296 w 361"/>
                  <a:gd name="T5" fmla="*/ 197 h 727"/>
                  <a:gd name="T6" fmla="*/ 316 w 361"/>
                  <a:gd name="T7" fmla="*/ 237 h 727"/>
                  <a:gd name="T8" fmla="*/ 334 w 361"/>
                  <a:gd name="T9" fmla="*/ 279 h 727"/>
                  <a:gd name="T10" fmla="*/ 347 w 361"/>
                  <a:gd name="T11" fmla="*/ 323 h 727"/>
                  <a:gd name="T12" fmla="*/ 357 w 361"/>
                  <a:gd name="T13" fmla="*/ 367 h 727"/>
                  <a:gd name="T14" fmla="*/ 361 w 361"/>
                  <a:gd name="T15" fmla="*/ 410 h 727"/>
                  <a:gd name="T16" fmla="*/ 359 w 361"/>
                  <a:gd name="T17" fmla="*/ 455 h 727"/>
                  <a:gd name="T18" fmla="*/ 350 w 361"/>
                  <a:gd name="T19" fmla="*/ 499 h 727"/>
                  <a:gd name="T20" fmla="*/ 331 w 361"/>
                  <a:gd name="T21" fmla="*/ 541 h 727"/>
                  <a:gd name="T22" fmla="*/ 305 w 361"/>
                  <a:gd name="T23" fmla="*/ 583 h 727"/>
                  <a:gd name="T24" fmla="*/ 267 w 361"/>
                  <a:gd name="T25" fmla="*/ 623 h 727"/>
                  <a:gd name="T26" fmla="*/ 219 w 361"/>
                  <a:gd name="T27" fmla="*/ 659 h 727"/>
                  <a:gd name="T28" fmla="*/ 163 w 361"/>
                  <a:gd name="T29" fmla="*/ 692 h 727"/>
                  <a:gd name="T30" fmla="*/ 113 w 361"/>
                  <a:gd name="T31" fmla="*/ 714 h 727"/>
                  <a:gd name="T32" fmla="*/ 74 w 361"/>
                  <a:gd name="T33" fmla="*/ 726 h 727"/>
                  <a:gd name="T34" fmla="*/ 44 w 361"/>
                  <a:gd name="T35" fmla="*/ 727 h 727"/>
                  <a:gd name="T36" fmla="*/ 24 w 361"/>
                  <a:gd name="T37" fmla="*/ 722 h 727"/>
                  <a:gd name="T38" fmla="*/ 9 w 361"/>
                  <a:gd name="T39" fmla="*/ 710 h 727"/>
                  <a:gd name="T40" fmla="*/ 3 w 361"/>
                  <a:gd name="T41" fmla="*/ 691 h 727"/>
                  <a:gd name="T42" fmla="*/ 0 w 361"/>
                  <a:gd name="T43" fmla="*/ 667 h 727"/>
                  <a:gd name="T44" fmla="*/ 3 w 361"/>
                  <a:gd name="T45" fmla="*/ 641 h 727"/>
                  <a:gd name="T46" fmla="*/ 9 w 361"/>
                  <a:gd name="T47" fmla="*/ 611 h 727"/>
                  <a:gd name="T48" fmla="*/ 23 w 361"/>
                  <a:gd name="T49" fmla="*/ 565 h 727"/>
                  <a:gd name="T50" fmla="*/ 54 w 361"/>
                  <a:gd name="T51" fmla="*/ 480 h 727"/>
                  <a:gd name="T52" fmla="*/ 78 w 361"/>
                  <a:gd name="T53" fmla="*/ 402 h 727"/>
                  <a:gd name="T54" fmla="*/ 98 w 361"/>
                  <a:gd name="T55" fmla="*/ 334 h 727"/>
                  <a:gd name="T56" fmla="*/ 114 w 361"/>
                  <a:gd name="T57" fmla="*/ 271 h 727"/>
                  <a:gd name="T58" fmla="*/ 126 w 361"/>
                  <a:gd name="T59" fmla="*/ 207 h 727"/>
                  <a:gd name="T60" fmla="*/ 131 w 361"/>
                  <a:gd name="T61" fmla="*/ 127 h 727"/>
                  <a:gd name="T62" fmla="*/ 129 w 361"/>
                  <a:gd name="T63" fmla="*/ 48 h 727"/>
                  <a:gd name="T64" fmla="*/ 133 w 361"/>
                  <a:gd name="T65" fmla="*/ 10 h 727"/>
                  <a:gd name="T66" fmla="*/ 139 w 361"/>
                  <a:gd name="T67" fmla="*/ 1 h 727"/>
                  <a:gd name="T68" fmla="*/ 145 w 361"/>
                  <a:gd name="T69" fmla="*/ 0 h 727"/>
                  <a:gd name="T70" fmla="*/ 158 w 361"/>
                  <a:gd name="T71" fmla="*/ 6 h 727"/>
                  <a:gd name="T72" fmla="*/ 184 w 361"/>
                  <a:gd name="T73" fmla="*/ 30 h 7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1"/>
                  <a:gd name="T112" fmla="*/ 0 h 727"/>
                  <a:gd name="T113" fmla="*/ 361 w 361"/>
                  <a:gd name="T114" fmla="*/ 727 h 7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1" h="727">
                    <a:moveTo>
                      <a:pt x="200" y="50"/>
                    </a:moveTo>
                    <a:lnTo>
                      <a:pt x="220" y="76"/>
                    </a:lnTo>
                    <a:lnTo>
                      <a:pt x="241" y="107"/>
                    </a:lnTo>
                    <a:lnTo>
                      <a:pt x="264" y="141"/>
                    </a:lnTo>
                    <a:lnTo>
                      <a:pt x="286" y="178"/>
                    </a:lnTo>
                    <a:lnTo>
                      <a:pt x="296" y="197"/>
                    </a:lnTo>
                    <a:lnTo>
                      <a:pt x="307" y="217"/>
                    </a:lnTo>
                    <a:lnTo>
                      <a:pt x="316" y="237"/>
                    </a:lnTo>
                    <a:lnTo>
                      <a:pt x="326" y="258"/>
                    </a:lnTo>
                    <a:lnTo>
                      <a:pt x="334" y="279"/>
                    </a:lnTo>
                    <a:lnTo>
                      <a:pt x="341" y="301"/>
                    </a:lnTo>
                    <a:lnTo>
                      <a:pt x="347" y="323"/>
                    </a:lnTo>
                    <a:lnTo>
                      <a:pt x="354" y="344"/>
                    </a:lnTo>
                    <a:lnTo>
                      <a:pt x="357" y="367"/>
                    </a:lnTo>
                    <a:lnTo>
                      <a:pt x="360" y="389"/>
                    </a:lnTo>
                    <a:lnTo>
                      <a:pt x="361" y="410"/>
                    </a:lnTo>
                    <a:lnTo>
                      <a:pt x="361" y="433"/>
                    </a:lnTo>
                    <a:lnTo>
                      <a:pt x="359" y="455"/>
                    </a:lnTo>
                    <a:lnTo>
                      <a:pt x="355" y="478"/>
                    </a:lnTo>
                    <a:lnTo>
                      <a:pt x="350" y="499"/>
                    </a:lnTo>
                    <a:lnTo>
                      <a:pt x="341" y="520"/>
                    </a:lnTo>
                    <a:lnTo>
                      <a:pt x="331" y="541"/>
                    </a:lnTo>
                    <a:lnTo>
                      <a:pt x="320" y="563"/>
                    </a:lnTo>
                    <a:lnTo>
                      <a:pt x="305" y="583"/>
                    </a:lnTo>
                    <a:lnTo>
                      <a:pt x="287" y="603"/>
                    </a:lnTo>
                    <a:lnTo>
                      <a:pt x="267" y="623"/>
                    </a:lnTo>
                    <a:lnTo>
                      <a:pt x="245" y="641"/>
                    </a:lnTo>
                    <a:lnTo>
                      <a:pt x="219" y="659"/>
                    </a:lnTo>
                    <a:lnTo>
                      <a:pt x="191" y="676"/>
                    </a:lnTo>
                    <a:lnTo>
                      <a:pt x="163" y="692"/>
                    </a:lnTo>
                    <a:lnTo>
                      <a:pt x="136" y="705"/>
                    </a:lnTo>
                    <a:lnTo>
                      <a:pt x="113" y="714"/>
                    </a:lnTo>
                    <a:lnTo>
                      <a:pt x="93" y="721"/>
                    </a:lnTo>
                    <a:lnTo>
                      <a:pt x="74" y="726"/>
                    </a:lnTo>
                    <a:lnTo>
                      <a:pt x="58" y="727"/>
                    </a:lnTo>
                    <a:lnTo>
                      <a:pt x="44" y="727"/>
                    </a:lnTo>
                    <a:lnTo>
                      <a:pt x="33" y="726"/>
                    </a:lnTo>
                    <a:lnTo>
                      <a:pt x="24" y="722"/>
                    </a:lnTo>
                    <a:lnTo>
                      <a:pt x="15" y="716"/>
                    </a:lnTo>
                    <a:lnTo>
                      <a:pt x="9" y="710"/>
                    </a:lnTo>
                    <a:lnTo>
                      <a:pt x="5" y="701"/>
                    </a:lnTo>
                    <a:lnTo>
                      <a:pt x="3" y="691"/>
                    </a:lnTo>
                    <a:lnTo>
                      <a:pt x="0" y="680"/>
                    </a:lnTo>
                    <a:lnTo>
                      <a:pt x="0" y="667"/>
                    </a:lnTo>
                    <a:lnTo>
                      <a:pt x="2" y="655"/>
                    </a:lnTo>
                    <a:lnTo>
                      <a:pt x="3" y="641"/>
                    </a:lnTo>
                    <a:lnTo>
                      <a:pt x="5" y="626"/>
                    </a:lnTo>
                    <a:lnTo>
                      <a:pt x="9" y="611"/>
                    </a:lnTo>
                    <a:lnTo>
                      <a:pt x="13" y="596"/>
                    </a:lnTo>
                    <a:lnTo>
                      <a:pt x="23" y="565"/>
                    </a:lnTo>
                    <a:lnTo>
                      <a:pt x="33" y="535"/>
                    </a:lnTo>
                    <a:lnTo>
                      <a:pt x="54" y="480"/>
                    </a:lnTo>
                    <a:lnTo>
                      <a:pt x="68" y="439"/>
                    </a:lnTo>
                    <a:lnTo>
                      <a:pt x="78" y="402"/>
                    </a:lnTo>
                    <a:lnTo>
                      <a:pt x="88" y="368"/>
                    </a:lnTo>
                    <a:lnTo>
                      <a:pt x="98" y="334"/>
                    </a:lnTo>
                    <a:lnTo>
                      <a:pt x="106" y="303"/>
                    </a:lnTo>
                    <a:lnTo>
                      <a:pt x="114" y="271"/>
                    </a:lnTo>
                    <a:lnTo>
                      <a:pt x="121" y="239"/>
                    </a:lnTo>
                    <a:lnTo>
                      <a:pt x="126" y="207"/>
                    </a:lnTo>
                    <a:lnTo>
                      <a:pt x="131" y="173"/>
                    </a:lnTo>
                    <a:lnTo>
                      <a:pt x="131" y="127"/>
                    </a:lnTo>
                    <a:lnTo>
                      <a:pt x="130" y="85"/>
                    </a:lnTo>
                    <a:lnTo>
                      <a:pt x="129" y="48"/>
                    </a:lnTo>
                    <a:lnTo>
                      <a:pt x="131" y="20"/>
                    </a:lnTo>
                    <a:lnTo>
                      <a:pt x="133" y="10"/>
                    </a:lnTo>
                    <a:lnTo>
                      <a:pt x="136" y="3"/>
                    </a:lnTo>
                    <a:lnTo>
                      <a:pt x="139" y="1"/>
                    </a:lnTo>
                    <a:lnTo>
                      <a:pt x="141" y="1"/>
                    </a:lnTo>
                    <a:lnTo>
                      <a:pt x="145" y="0"/>
                    </a:lnTo>
                    <a:lnTo>
                      <a:pt x="149" y="1"/>
                    </a:lnTo>
                    <a:lnTo>
                      <a:pt x="158" y="6"/>
                    </a:lnTo>
                    <a:lnTo>
                      <a:pt x="169" y="16"/>
                    </a:lnTo>
                    <a:lnTo>
                      <a:pt x="184" y="30"/>
                    </a:lnTo>
                    <a:lnTo>
                      <a:pt x="200" y="50"/>
                    </a:lnTo>
                  </a:path>
                </a:pathLst>
              </a:custGeom>
              <a:noFill/>
              <a:ln w="3175">
                <a:solidFill>
                  <a:srgbClr val="1F1A17"/>
                </a:solidFill>
                <a:round/>
                <a:headEnd/>
                <a:tailEnd/>
              </a:ln>
            </p:spPr>
            <p:txBody>
              <a:bodyPr/>
              <a:lstStyle/>
              <a:p>
                <a:endParaRPr lang="en-US"/>
              </a:p>
            </p:txBody>
          </p:sp>
          <p:sp>
            <p:nvSpPr>
              <p:cNvPr id="1304" name="Freeform 254"/>
              <p:cNvSpPr>
                <a:spLocks/>
              </p:cNvSpPr>
              <p:nvPr/>
            </p:nvSpPr>
            <p:spPr bwMode="auto">
              <a:xfrm>
                <a:off x="1720" y="1193"/>
                <a:ext cx="183" cy="139"/>
              </a:xfrm>
              <a:custGeom>
                <a:avLst/>
                <a:gdLst>
                  <a:gd name="T0" fmla="*/ 62 w 912"/>
                  <a:gd name="T1" fmla="*/ 132 h 694"/>
                  <a:gd name="T2" fmla="*/ 152 w 912"/>
                  <a:gd name="T3" fmla="*/ 286 h 694"/>
                  <a:gd name="T4" fmla="*/ 211 w 912"/>
                  <a:gd name="T5" fmla="*/ 373 h 694"/>
                  <a:gd name="T6" fmla="*/ 253 w 912"/>
                  <a:gd name="T7" fmla="*/ 432 h 694"/>
                  <a:gd name="T8" fmla="*/ 299 w 912"/>
                  <a:gd name="T9" fmla="*/ 488 h 694"/>
                  <a:gd name="T10" fmla="*/ 348 w 912"/>
                  <a:gd name="T11" fmla="*/ 542 h 694"/>
                  <a:gd name="T12" fmla="*/ 399 w 912"/>
                  <a:gd name="T13" fmla="*/ 589 h 694"/>
                  <a:gd name="T14" fmla="*/ 454 w 912"/>
                  <a:gd name="T15" fmla="*/ 630 h 694"/>
                  <a:gd name="T16" fmla="*/ 512 w 912"/>
                  <a:gd name="T17" fmla="*/ 663 h 694"/>
                  <a:gd name="T18" fmla="*/ 570 w 912"/>
                  <a:gd name="T19" fmla="*/ 684 h 694"/>
                  <a:gd name="T20" fmla="*/ 633 w 912"/>
                  <a:gd name="T21" fmla="*/ 694 h 694"/>
                  <a:gd name="T22" fmla="*/ 696 w 912"/>
                  <a:gd name="T23" fmla="*/ 690 h 694"/>
                  <a:gd name="T24" fmla="*/ 760 w 912"/>
                  <a:gd name="T25" fmla="*/ 672 h 694"/>
                  <a:gd name="T26" fmla="*/ 814 w 912"/>
                  <a:gd name="T27" fmla="*/ 647 h 694"/>
                  <a:gd name="T28" fmla="*/ 854 w 912"/>
                  <a:gd name="T29" fmla="*/ 617 h 694"/>
                  <a:gd name="T30" fmla="*/ 882 w 912"/>
                  <a:gd name="T31" fmla="*/ 583 h 694"/>
                  <a:gd name="T32" fmla="*/ 901 w 912"/>
                  <a:gd name="T33" fmla="*/ 547 h 694"/>
                  <a:gd name="T34" fmla="*/ 910 w 912"/>
                  <a:gd name="T35" fmla="*/ 507 h 694"/>
                  <a:gd name="T36" fmla="*/ 912 w 912"/>
                  <a:gd name="T37" fmla="*/ 467 h 694"/>
                  <a:gd name="T38" fmla="*/ 907 w 912"/>
                  <a:gd name="T39" fmla="*/ 427 h 694"/>
                  <a:gd name="T40" fmla="*/ 897 w 912"/>
                  <a:gd name="T41" fmla="*/ 386 h 694"/>
                  <a:gd name="T42" fmla="*/ 885 w 912"/>
                  <a:gd name="T43" fmla="*/ 348 h 694"/>
                  <a:gd name="T44" fmla="*/ 860 w 912"/>
                  <a:gd name="T45" fmla="*/ 295 h 694"/>
                  <a:gd name="T46" fmla="*/ 825 w 912"/>
                  <a:gd name="T47" fmla="*/ 237 h 694"/>
                  <a:gd name="T48" fmla="*/ 796 w 912"/>
                  <a:gd name="T49" fmla="*/ 201 h 694"/>
                  <a:gd name="T50" fmla="*/ 777 w 912"/>
                  <a:gd name="T51" fmla="*/ 186 h 694"/>
                  <a:gd name="T52" fmla="*/ 752 w 912"/>
                  <a:gd name="T53" fmla="*/ 175 h 694"/>
                  <a:gd name="T54" fmla="*/ 711 w 912"/>
                  <a:gd name="T55" fmla="*/ 162 h 694"/>
                  <a:gd name="T56" fmla="*/ 648 w 912"/>
                  <a:gd name="T57" fmla="*/ 150 h 694"/>
                  <a:gd name="T58" fmla="*/ 578 w 912"/>
                  <a:gd name="T59" fmla="*/ 144 h 694"/>
                  <a:gd name="T60" fmla="*/ 470 w 912"/>
                  <a:gd name="T61" fmla="*/ 135 h 694"/>
                  <a:gd name="T62" fmla="*/ 366 w 912"/>
                  <a:gd name="T63" fmla="*/ 124 h 694"/>
                  <a:gd name="T64" fmla="*/ 317 w 912"/>
                  <a:gd name="T65" fmla="*/ 114 h 694"/>
                  <a:gd name="T66" fmla="*/ 288 w 912"/>
                  <a:gd name="T67" fmla="*/ 105 h 694"/>
                  <a:gd name="T68" fmla="*/ 218 w 912"/>
                  <a:gd name="T69" fmla="*/ 74 h 694"/>
                  <a:gd name="T70" fmla="*/ 135 w 912"/>
                  <a:gd name="T71" fmla="*/ 36 h 694"/>
                  <a:gd name="T72" fmla="*/ 84 w 912"/>
                  <a:gd name="T73" fmla="*/ 15 h 694"/>
                  <a:gd name="T74" fmla="*/ 41 w 912"/>
                  <a:gd name="T75" fmla="*/ 3 h 694"/>
                  <a:gd name="T76" fmla="*/ 19 w 912"/>
                  <a:gd name="T77" fmla="*/ 0 h 694"/>
                  <a:gd name="T78" fmla="*/ 7 w 912"/>
                  <a:gd name="T79" fmla="*/ 3 h 694"/>
                  <a:gd name="T80" fmla="*/ 1 w 912"/>
                  <a:gd name="T81" fmla="*/ 9 h 694"/>
                  <a:gd name="T82" fmla="*/ 0 w 912"/>
                  <a:gd name="T83" fmla="*/ 19 h 694"/>
                  <a:gd name="T84" fmla="*/ 5 w 912"/>
                  <a:gd name="T85" fmla="*/ 32 h 694"/>
                  <a:gd name="T86" fmla="*/ 15 w 912"/>
                  <a:gd name="T87" fmla="*/ 52 h 6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2"/>
                  <a:gd name="T133" fmla="*/ 0 h 694"/>
                  <a:gd name="T134" fmla="*/ 912 w 912"/>
                  <a:gd name="T135" fmla="*/ 694 h 6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2" h="694">
                    <a:moveTo>
                      <a:pt x="22" y="65"/>
                    </a:moveTo>
                    <a:lnTo>
                      <a:pt x="62" y="132"/>
                    </a:lnTo>
                    <a:lnTo>
                      <a:pt x="119" y="230"/>
                    </a:lnTo>
                    <a:lnTo>
                      <a:pt x="152" y="286"/>
                    </a:lnTo>
                    <a:lnTo>
                      <a:pt x="191" y="343"/>
                    </a:lnTo>
                    <a:lnTo>
                      <a:pt x="211" y="373"/>
                    </a:lnTo>
                    <a:lnTo>
                      <a:pt x="231" y="403"/>
                    </a:lnTo>
                    <a:lnTo>
                      <a:pt x="253" y="432"/>
                    </a:lnTo>
                    <a:lnTo>
                      <a:pt x="276" y="461"/>
                    </a:lnTo>
                    <a:lnTo>
                      <a:pt x="299" y="488"/>
                    </a:lnTo>
                    <a:lnTo>
                      <a:pt x="323" y="515"/>
                    </a:lnTo>
                    <a:lnTo>
                      <a:pt x="348" y="542"/>
                    </a:lnTo>
                    <a:lnTo>
                      <a:pt x="373" y="567"/>
                    </a:lnTo>
                    <a:lnTo>
                      <a:pt x="399" y="589"/>
                    </a:lnTo>
                    <a:lnTo>
                      <a:pt x="427" y="610"/>
                    </a:lnTo>
                    <a:lnTo>
                      <a:pt x="454" y="630"/>
                    </a:lnTo>
                    <a:lnTo>
                      <a:pt x="483" y="648"/>
                    </a:lnTo>
                    <a:lnTo>
                      <a:pt x="512" y="663"/>
                    </a:lnTo>
                    <a:lnTo>
                      <a:pt x="540" y="675"/>
                    </a:lnTo>
                    <a:lnTo>
                      <a:pt x="570" y="684"/>
                    </a:lnTo>
                    <a:lnTo>
                      <a:pt x="601" y="690"/>
                    </a:lnTo>
                    <a:lnTo>
                      <a:pt x="633" y="694"/>
                    </a:lnTo>
                    <a:lnTo>
                      <a:pt x="664" y="694"/>
                    </a:lnTo>
                    <a:lnTo>
                      <a:pt x="696" y="690"/>
                    </a:lnTo>
                    <a:lnTo>
                      <a:pt x="729" y="683"/>
                    </a:lnTo>
                    <a:lnTo>
                      <a:pt x="760" y="672"/>
                    </a:lnTo>
                    <a:lnTo>
                      <a:pt x="789" y="660"/>
                    </a:lnTo>
                    <a:lnTo>
                      <a:pt x="814" y="647"/>
                    </a:lnTo>
                    <a:lnTo>
                      <a:pt x="835" y="633"/>
                    </a:lnTo>
                    <a:lnTo>
                      <a:pt x="854" y="617"/>
                    </a:lnTo>
                    <a:lnTo>
                      <a:pt x="868" y="600"/>
                    </a:lnTo>
                    <a:lnTo>
                      <a:pt x="882" y="583"/>
                    </a:lnTo>
                    <a:lnTo>
                      <a:pt x="892" y="565"/>
                    </a:lnTo>
                    <a:lnTo>
                      <a:pt x="901" y="547"/>
                    </a:lnTo>
                    <a:lnTo>
                      <a:pt x="906" y="527"/>
                    </a:lnTo>
                    <a:lnTo>
                      <a:pt x="910" y="507"/>
                    </a:lnTo>
                    <a:lnTo>
                      <a:pt x="912" y="487"/>
                    </a:lnTo>
                    <a:lnTo>
                      <a:pt x="912" y="467"/>
                    </a:lnTo>
                    <a:lnTo>
                      <a:pt x="911" y="447"/>
                    </a:lnTo>
                    <a:lnTo>
                      <a:pt x="907" y="427"/>
                    </a:lnTo>
                    <a:lnTo>
                      <a:pt x="903" y="406"/>
                    </a:lnTo>
                    <a:lnTo>
                      <a:pt x="897" y="386"/>
                    </a:lnTo>
                    <a:lnTo>
                      <a:pt x="891" y="367"/>
                    </a:lnTo>
                    <a:lnTo>
                      <a:pt x="885" y="348"/>
                    </a:lnTo>
                    <a:lnTo>
                      <a:pt x="876" y="330"/>
                    </a:lnTo>
                    <a:lnTo>
                      <a:pt x="860" y="295"/>
                    </a:lnTo>
                    <a:lnTo>
                      <a:pt x="841" y="263"/>
                    </a:lnTo>
                    <a:lnTo>
                      <a:pt x="825" y="237"/>
                    </a:lnTo>
                    <a:lnTo>
                      <a:pt x="809" y="216"/>
                    </a:lnTo>
                    <a:lnTo>
                      <a:pt x="796" y="201"/>
                    </a:lnTo>
                    <a:lnTo>
                      <a:pt x="789" y="193"/>
                    </a:lnTo>
                    <a:lnTo>
                      <a:pt x="777" y="186"/>
                    </a:lnTo>
                    <a:lnTo>
                      <a:pt x="765" y="181"/>
                    </a:lnTo>
                    <a:lnTo>
                      <a:pt x="752" y="175"/>
                    </a:lnTo>
                    <a:lnTo>
                      <a:pt x="740" y="170"/>
                    </a:lnTo>
                    <a:lnTo>
                      <a:pt x="711" y="162"/>
                    </a:lnTo>
                    <a:lnTo>
                      <a:pt x="680" y="156"/>
                    </a:lnTo>
                    <a:lnTo>
                      <a:pt x="648" y="150"/>
                    </a:lnTo>
                    <a:lnTo>
                      <a:pt x="614" y="146"/>
                    </a:lnTo>
                    <a:lnTo>
                      <a:pt x="578" y="144"/>
                    </a:lnTo>
                    <a:lnTo>
                      <a:pt x="543" y="141"/>
                    </a:lnTo>
                    <a:lnTo>
                      <a:pt x="470" y="135"/>
                    </a:lnTo>
                    <a:lnTo>
                      <a:pt x="399" y="129"/>
                    </a:lnTo>
                    <a:lnTo>
                      <a:pt x="366" y="124"/>
                    </a:lnTo>
                    <a:lnTo>
                      <a:pt x="333" y="117"/>
                    </a:lnTo>
                    <a:lnTo>
                      <a:pt x="317" y="114"/>
                    </a:lnTo>
                    <a:lnTo>
                      <a:pt x="302" y="109"/>
                    </a:lnTo>
                    <a:lnTo>
                      <a:pt x="288" y="105"/>
                    </a:lnTo>
                    <a:lnTo>
                      <a:pt x="275" y="99"/>
                    </a:lnTo>
                    <a:lnTo>
                      <a:pt x="218" y="74"/>
                    </a:lnTo>
                    <a:lnTo>
                      <a:pt x="162" y="47"/>
                    </a:lnTo>
                    <a:lnTo>
                      <a:pt x="135" y="36"/>
                    </a:lnTo>
                    <a:lnTo>
                      <a:pt x="109" y="25"/>
                    </a:lnTo>
                    <a:lnTo>
                      <a:pt x="84" y="15"/>
                    </a:lnTo>
                    <a:lnTo>
                      <a:pt x="61" y="8"/>
                    </a:lnTo>
                    <a:lnTo>
                      <a:pt x="41" y="3"/>
                    </a:lnTo>
                    <a:lnTo>
                      <a:pt x="25" y="0"/>
                    </a:lnTo>
                    <a:lnTo>
                      <a:pt x="19" y="0"/>
                    </a:lnTo>
                    <a:lnTo>
                      <a:pt x="12" y="0"/>
                    </a:lnTo>
                    <a:lnTo>
                      <a:pt x="7" y="3"/>
                    </a:lnTo>
                    <a:lnTo>
                      <a:pt x="4" y="5"/>
                    </a:lnTo>
                    <a:lnTo>
                      <a:pt x="1" y="9"/>
                    </a:lnTo>
                    <a:lnTo>
                      <a:pt x="0" y="12"/>
                    </a:lnTo>
                    <a:lnTo>
                      <a:pt x="0" y="19"/>
                    </a:lnTo>
                    <a:lnTo>
                      <a:pt x="1" y="25"/>
                    </a:lnTo>
                    <a:lnTo>
                      <a:pt x="5" y="32"/>
                    </a:lnTo>
                    <a:lnTo>
                      <a:pt x="9" y="42"/>
                    </a:lnTo>
                    <a:lnTo>
                      <a:pt x="15" y="52"/>
                    </a:lnTo>
                    <a:lnTo>
                      <a:pt x="22" y="65"/>
                    </a:lnTo>
                    <a:close/>
                  </a:path>
                </a:pathLst>
              </a:custGeom>
              <a:solidFill>
                <a:srgbClr val="B32165"/>
              </a:solidFill>
              <a:ln w="9525">
                <a:noFill/>
                <a:round/>
                <a:headEnd/>
                <a:tailEnd/>
              </a:ln>
            </p:spPr>
            <p:txBody>
              <a:bodyPr/>
              <a:lstStyle/>
              <a:p>
                <a:endParaRPr lang="en-US"/>
              </a:p>
            </p:txBody>
          </p:sp>
          <p:sp>
            <p:nvSpPr>
              <p:cNvPr id="1305" name="Freeform 255"/>
              <p:cNvSpPr>
                <a:spLocks/>
              </p:cNvSpPr>
              <p:nvPr/>
            </p:nvSpPr>
            <p:spPr bwMode="auto">
              <a:xfrm>
                <a:off x="1720" y="1193"/>
                <a:ext cx="183" cy="139"/>
              </a:xfrm>
              <a:custGeom>
                <a:avLst/>
                <a:gdLst>
                  <a:gd name="T0" fmla="*/ 62 w 912"/>
                  <a:gd name="T1" fmla="*/ 132 h 694"/>
                  <a:gd name="T2" fmla="*/ 152 w 912"/>
                  <a:gd name="T3" fmla="*/ 286 h 694"/>
                  <a:gd name="T4" fmla="*/ 211 w 912"/>
                  <a:gd name="T5" fmla="*/ 373 h 694"/>
                  <a:gd name="T6" fmla="*/ 253 w 912"/>
                  <a:gd name="T7" fmla="*/ 432 h 694"/>
                  <a:gd name="T8" fmla="*/ 299 w 912"/>
                  <a:gd name="T9" fmla="*/ 488 h 694"/>
                  <a:gd name="T10" fmla="*/ 348 w 912"/>
                  <a:gd name="T11" fmla="*/ 542 h 694"/>
                  <a:gd name="T12" fmla="*/ 399 w 912"/>
                  <a:gd name="T13" fmla="*/ 589 h 694"/>
                  <a:gd name="T14" fmla="*/ 454 w 912"/>
                  <a:gd name="T15" fmla="*/ 630 h 694"/>
                  <a:gd name="T16" fmla="*/ 512 w 912"/>
                  <a:gd name="T17" fmla="*/ 663 h 694"/>
                  <a:gd name="T18" fmla="*/ 570 w 912"/>
                  <a:gd name="T19" fmla="*/ 684 h 694"/>
                  <a:gd name="T20" fmla="*/ 633 w 912"/>
                  <a:gd name="T21" fmla="*/ 694 h 694"/>
                  <a:gd name="T22" fmla="*/ 696 w 912"/>
                  <a:gd name="T23" fmla="*/ 690 h 694"/>
                  <a:gd name="T24" fmla="*/ 760 w 912"/>
                  <a:gd name="T25" fmla="*/ 672 h 694"/>
                  <a:gd name="T26" fmla="*/ 814 w 912"/>
                  <a:gd name="T27" fmla="*/ 647 h 694"/>
                  <a:gd name="T28" fmla="*/ 854 w 912"/>
                  <a:gd name="T29" fmla="*/ 617 h 694"/>
                  <a:gd name="T30" fmla="*/ 882 w 912"/>
                  <a:gd name="T31" fmla="*/ 583 h 694"/>
                  <a:gd name="T32" fmla="*/ 901 w 912"/>
                  <a:gd name="T33" fmla="*/ 547 h 694"/>
                  <a:gd name="T34" fmla="*/ 910 w 912"/>
                  <a:gd name="T35" fmla="*/ 507 h 694"/>
                  <a:gd name="T36" fmla="*/ 912 w 912"/>
                  <a:gd name="T37" fmla="*/ 467 h 694"/>
                  <a:gd name="T38" fmla="*/ 907 w 912"/>
                  <a:gd name="T39" fmla="*/ 427 h 694"/>
                  <a:gd name="T40" fmla="*/ 897 w 912"/>
                  <a:gd name="T41" fmla="*/ 386 h 694"/>
                  <a:gd name="T42" fmla="*/ 885 w 912"/>
                  <a:gd name="T43" fmla="*/ 348 h 694"/>
                  <a:gd name="T44" fmla="*/ 860 w 912"/>
                  <a:gd name="T45" fmla="*/ 295 h 694"/>
                  <a:gd name="T46" fmla="*/ 825 w 912"/>
                  <a:gd name="T47" fmla="*/ 237 h 694"/>
                  <a:gd name="T48" fmla="*/ 796 w 912"/>
                  <a:gd name="T49" fmla="*/ 201 h 694"/>
                  <a:gd name="T50" fmla="*/ 777 w 912"/>
                  <a:gd name="T51" fmla="*/ 186 h 694"/>
                  <a:gd name="T52" fmla="*/ 752 w 912"/>
                  <a:gd name="T53" fmla="*/ 175 h 694"/>
                  <a:gd name="T54" fmla="*/ 711 w 912"/>
                  <a:gd name="T55" fmla="*/ 162 h 694"/>
                  <a:gd name="T56" fmla="*/ 648 w 912"/>
                  <a:gd name="T57" fmla="*/ 150 h 694"/>
                  <a:gd name="T58" fmla="*/ 578 w 912"/>
                  <a:gd name="T59" fmla="*/ 144 h 694"/>
                  <a:gd name="T60" fmla="*/ 470 w 912"/>
                  <a:gd name="T61" fmla="*/ 135 h 694"/>
                  <a:gd name="T62" fmla="*/ 366 w 912"/>
                  <a:gd name="T63" fmla="*/ 124 h 694"/>
                  <a:gd name="T64" fmla="*/ 317 w 912"/>
                  <a:gd name="T65" fmla="*/ 114 h 694"/>
                  <a:gd name="T66" fmla="*/ 288 w 912"/>
                  <a:gd name="T67" fmla="*/ 105 h 694"/>
                  <a:gd name="T68" fmla="*/ 218 w 912"/>
                  <a:gd name="T69" fmla="*/ 74 h 694"/>
                  <a:gd name="T70" fmla="*/ 135 w 912"/>
                  <a:gd name="T71" fmla="*/ 36 h 694"/>
                  <a:gd name="T72" fmla="*/ 84 w 912"/>
                  <a:gd name="T73" fmla="*/ 15 h 694"/>
                  <a:gd name="T74" fmla="*/ 41 w 912"/>
                  <a:gd name="T75" fmla="*/ 3 h 694"/>
                  <a:gd name="T76" fmla="*/ 19 w 912"/>
                  <a:gd name="T77" fmla="*/ 0 h 694"/>
                  <a:gd name="T78" fmla="*/ 7 w 912"/>
                  <a:gd name="T79" fmla="*/ 3 h 694"/>
                  <a:gd name="T80" fmla="*/ 1 w 912"/>
                  <a:gd name="T81" fmla="*/ 9 h 694"/>
                  <a:gd name="T82" fmla="*/ 0 w 912"/>
                  <a:gd name="T83" fmla="*/ 19 h 694"/>
                  <a:gd name="T84" fmla="*/ 5 w 912"/>
                  <a:gd name="T85" fmla="*/ 32 h 694"/>
                  <a:gd name="T86" fmla="*/ 15 w 912"/>
                  <a:gd name="T87" fmla="*/ 52 h 6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2"/>
                  <a:gd name="T133" fmla="*/ 0 h 694"/>
                  <a:gd name="T134" fmla="*/ 912 w 912"/>
                  <a:gd name="T135" fmla="*/ 694 h 6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2" h="694">
                    <a:moveTo>
                      <a:pt x="22" y="65"/>
                    </a:moveTo>
                    <a:lnTo>
                      <a:pt x="62" y="132"/>
                    </a:lnTo>
                    <a:lnTo>
                      <a:pt x="119" y="230"/>
                    </a:lnTo>
                    <a:lnTo>
                      <a:pt x="152" y="286"/>
                    </a:lnTo>
                    <a:lnTo>
                      <a:pt x="191" y="343"/>
                    </a:lnTo>
                    <a:lnTo>
                      <a:pt x="211" y="373"/>
                    </a:lnTo>
                    <a:lnTo>
                      <a:pt x="231" y="403"/>
                    </a:lnTo>
                    <a:lnTo>
                      <a:pt x="253" y="432"/>
                    </a:lnTo>
                    <a:lnTo>
                      <a:pt x="276" y="461"/>
                    </a:lnTo>
                    <a:lnTo>
                      <a:pt x="299" y="488"/>
                    </a:lnTo>
                    <a:lnTo>
                      <a:pt x="323" y="515"/>
                    </a:lnTo>
                    <a:lnTo>
                      <a:pt x="348" y="542"/>
                    </a:lnTo>
                    <a:lnTo>
                      <a:pt x="373" y="567"/>
                    </a:lnTo>
                    <a:lnTo>
                      <a:pt x="399" y="589"/>
                    </a:lnTo>
                    <a:lnTo>
                      <a:pt x="427" y="610"/>
                    </a:lnTo>
                    <a:lnTo>
                      <a:pt x="454" y="630"/>
                    </a:lnTo>
                    <a:lnTo>
                      <a:pt x="483" y="648"/>
                    </a:lnTo>
                    <a:lnTo>
                      <a:pt x="512" y="663"/>
                    </a:lnTo>
                    <a:lnTo>
                      <a:pt x="540" y="675"/>
                    </a:lnTo>
                    <a:lnTo>
                      <a:pt x="570" y="684"/>
                    </a:lnTo>
                    <a:lnTo>
                      <a:pt x="601" y="690"/>
                    </a:lnTo>
                    <a:lnTo>
                      <a:pt x="633" y="694"/>
                    </a:lnTo>
                    <a:lnTo>
                      <a:pt x="664" y="694"/>
                    </a:lnTo>
                    <a:lnTo>
                      <a:pt x="696" y="690"/>
                    </a:lnTo>
                    <a:lnTo>
                      <a:pt x="729" y="683"/>
                    </a:lnTo>
                    <a:lnTo>
                      <a:pt x="760" y="672"/>
                    </a:lnTo>
                    <a:lnTo>
                      <a:pt x="789" y="660"/>
                    </a:lnTo>
                    <a:lnTo>
                      <a:pt x="814" y="647"/>
                    </a:lnTo>
                    <a:lnTo>
                      <a:pt x="835" y="633"/>
                    </a:lnTo>
                    <a:lnTo>
                      <a:pt x="854" y="617"/>
                    </a:lnTo>
                    <a:lnTo>
                      <a:pt x="868" y="600"/>
                    </a:lnTo>
                    <a:lnTo>
                      <a:pt x="882" y="583"/>
                    </a:lnTo>
                    <a:lnTo>
                      <a:pt x="892" y="565"/>
                    </a:lnTo>
                    <a:lnTo>
                      <a:pt x="901" y="547"/>
                    </a:lnTo>
                    <a:lnTo>
                      <a:pt x="906" y="527"/>
                    </a:lnTo>
                    <a:lnTo>
                      <a:pt x="910" y="507"/>
                    </a:lnTo>
                    <a:lnTo>
                      <a:pt x="912" y="487"/>
                    </a:lnTo>
                    <a:lnTo>
                      <a:pt x="912" y="467"/>
                    </a:lnTo>
                    <a:lnTo>
                      <a:pt x="911" y="447"/>
                    </a:lnTo>
                    <a:lnTo>
                      <a:pt x="907" y="427"/>
                    </a:lnTo>
                    <a:lnTo>
                      <a:pt x="903" y="406"/>
                    </a:lnTo>
                    <a:lnTo>
                      <a:pt x="897" y="386"/>
                    </a:lnTo>
                    <a:lnTo>
                      <a:pt x="891" y="367"/>
                    </a:lnTo>
                    <a:lnTo>
                      <a:pt x="885" y="348"/>
                    </a:lnTo>
                    <a:lnTo>
                      <a:pt x="876" y="330"/>
                    </a:lnTo>
                    <a:lnTo>
                      <a:pt x="860" y="295"/>
                    </a:lnTo>
                    <a:lnTo>
                      <a:pt x="841" y="263"/>
                    </a:lnTo>
                    <a:lnTo>
                      <a:pt x="825" y="237"/>
                    </a:lnTo>
                    <a:lnTo>
                      <a:pt x="809" y="216"/>
                    </a:lnTo>
                    <a:lnTo>
                      <a:pt x="796" y="201"/>
                    </a:lnTo>
                    <a:lnTo>
                      <a:pt x="789" y="193"/>
                    </a:lnTo>
                    <a:lnTo>
                      <a:pt x="777" y="186"/>
                    </a:lnTo>
                    <a:lnTo>
                      <a:pt x="765" y="181"/>
                    </a:lnTo>
                    <a:lnTo>
                      <a:pt x="752" y="175"/>
                    </a:lnTo>
                    <a:lnTo>
                      <a:pt x="740" y="170"/>
                    </a:lnTo>
                    <a:lnTo>
                      <a:pt x="711" y="162"/>
                    </a:lnTo>
                    <a:lnTo>
                      <a:pt x="680" y="156"/>
                    </a:lnTo>
                    <a:lnTo>
                      <a:pt x="648" y="150"/>
                    </a:lnTo>
                    <a:lnTo>
                      <a:pt x="614" y="146"/>
                    </a:lnTo>
                    <a:lnTo>
                      <a:pt x="578" y="144"/>
                    </a:lnTo>
                    <a:lnTo>
                      <a:pt x="543" y="141"/>
                    </a:lnTo>
                    <a:lnTo>
                      <a:pt x="470" y="135"/>
                    </a:lnTo>
                    <a:lnTo>
                      <a:pt x="399" y="129"/>
                    </a:lnTo>
                    <a:lnTo>
                      <a:pt x="366" y="124"/>
                    </a:lnTo>
                    <a:lnTo>
                      <a:pt x="333" y="117"/>
                    </a:lnTo>
                    <a:lnTo>
                      <a:pt x="317" y="114"/>
                    </a:lnTo>
                    <a:lnTo>
                      <a:pt x="302" y="109"/>
                    </a:lnTo>
                    <a:lnTo>
                      <a:pt x="288" y="105"/>
                    </a:lnTo>
                    <a:lnTo>
                      <a:pt x="275" y="99"/>
                    </a:lnTo>
                    <a:lnTo>
                      <a:pt x="218" y="74"/>
                    </a:lnTo>
                    <a:lnTo>
                      <a:pt x="162" y="47"/>
                    </a:lnTo>
                    <a:lnTo>
                      <a:pt x="135" y="36"/>
                    </a:lnTo>
                    <a:lnTo>
                      <a:pt x="109" y="25"/>
                    </a:lnTo>
                    <a:lnTo>
                      <a:pt x="84" y="15"/>
                    </a:lnTo>
                    <a:lnTo>
                      <a:pt x="61" y="8"/>
                    </a:lnTo>
                    <a:lnTo>
                      <a:pt x="41" y="3"/>
                    </a:lnTo>
                    <a:lnTo>
                      <a:pt x="25" y="0"/>
                    </a:lnTo>
                    <a:lnTo>
                      <a:pt x="19" y="0"/>
                    </a:lnTo>
                    <a:lnTo>
                      <a:pt x="12" y="0"/>
                    </a:lnTo>
                    <a:lnTo>
                      <a:pt x="7" y="3"/>
                    </a:lnTo>
                    <a:lnTo>
                      <a:pt x="4" y="5"/>
                    </a:lnTo>
                    <a:lnTo>
                      <a:pt x="1" y="9"/>
                    </a:lnTo>
                    <a:lnTo>
                      <a:pt x="0" y="12"/>
                    </a:lnTo>
                    <a:lnTo>
                      <a:pt x="0" y="19"/>
                    </a:lnTo>
                    <a:lnTo>
                      <a:pt x="1" y="25"/>
                    </a:lnTo>
                    <a:lnTo>
                      <a:pt x="5" y="32"/>
                    </a:lnTo>
                    <a:lnTo>
                      <a:pt x="9" y="42"/>
                    </a:lnTo>
                    <a:lnTo>
                      <a:pt x="15" y="52"/>
                    </a:lnTo>
                    <a:lnTo>
                      <a:pt x="22" y="65"/>
                    </a:lnTo>
                    <a:close/>
                  </a:path>
                </a:pathLst>
              </a:custGeom>
              <a:noFill/>
              <a:ln w="3175">
                <a:solidFill>
                  <a:srgbClr val="1F1A17"/>
                </a:solidFill>
                <a:round/>
                <a:headEnd/>
                <a:tailEnd/>
              </a:ln>
            </p:spPr>
            <p:txBody>
              <a:bodyPr/>
              <a:lstStyle/>
              <a:p>
                <a:endParaRPr lang="en-US"/>
              </a:p>
            </p:txBody>
          </p:sp>
          <p:sp>
            <p:nvSpPr>
              <p:cNvPr id="1306" name="Freeform 256"/>
              <p:cNvSpPr>
                <a:spLocks/>
              </p:cNvSpPr>
              <p:nvPr/>
            </p:nvSpPr>
            <p:spPr bwMode="auto">
              <a:xfrm>
                <a:off x="1858" y="1173"/>
                <a:ext cx="114" cy="107"/>
              </a:xfrm>
              <a:custGeom>
                <a:avLst/>
                <a:gdLst>
                  <a:gd name="T0" fmla="*/ 477 w 568"/>
                  <a:gd name="T1" fmla="*/ 369 h 537"/>
                  <a:gd name="T2" fmla="*/ 384 w 568"/>
                  <a:gd name="T3" fmla="*/ 314 h 537"/>
                  <a:gd name="T4" fmla="*/ 318 w 568"/>
                  <a:gd name="T5" fmla="*/ 272 h 537"/>
                  <a:gd name="T6" fmla="*/ 252 w 568"/>
                  <a:gd name="T7" fmla="*/ 226 h 537"/>
                  <a:gd name="T8" fmla="*/ 188 w 568"/>
                  <a:gd name="T9" fmla="*/ 176 h 537"/>
                  <a:gd name="T10" fmla="*/ 131 w 568"/>
                  <a:gd name="T11" fmla="*/ 126 h 537"/>
                  <a:gd name="T12" fmla="*/ 82 w 568"/>
                  <a:gd name="T13" fmla="*/ 76 h 537"/>
                  <a:gd name="T14" fmla="*/ 47 w 568"/>
                  <a:gd name="T15" fmla="*/ 31 h 537"/>
                  <a:gd name="T16" fmla="*/ 24 w 568"/>
                  <a:gd name="T17" fmla="*/ 6 h 537"/>
                  <a:gd name="T18" fmla="*/ 11 w 568"/>
                  <a:gd name="T19" fmla="*/ 0 h 537"/>
                  <a:gd name="T20" fmla="*/ 6 w 568"/>
                  <a:gd name="T21" fmla="*/ 1 h 537"/>
                  <a:gd name="T22" fmla="*/ 1 w 568"/>
                  <a:gd name="T23" fmla="*/ 9 h 537"/>
                  <a:gd name="T24" fmla="*/ 1 w 568"/>
                  <a:gd name="T25" fmla="*/ 30 h 537"/>
                  <a:gd name="T26" fmla="*/ 4 w 568"/>
                  <a:gd name="T27" fmla="*/ 60 h 537"/>
                  <a:gd name="T28" fmla="*/ 13 w 568"/>
                  <a:gd name="T29" fmla="*/ 109 h 537"/>
                  <a:gd name="T30" fmla="*/ 27 w 568"/>
                  <a:gd name="T31" fmla="*/ 180 h 537"/>
                  <a:gd name="T32" fmla="*/ 47 w 568"/>
                  <a:gd name="T33" fmla="*/ 266 h 537"/>
                  <a:gd name="T34" fmla="*/ 69 w 568"/>
                  <a:gd name="T35" fmla="*/ 332 h 537"/>
                  <a:gd name="T36" fmla="*/ 89 w 568"/>
                  <a:gd name="T37" fmla="*/ 383 h 537"/>
                  <a:gd name="T38" fmla="*/ 106 w 568"/>
                  <a:gd name="T39" fmla="*/ 416 h 537"/>
                  <a:gd name="T40" fmla="*/ 126 w 568"/>
                  <a:gd name="T41" fmla="*/ 445 h 537"/>
                  <a:gd name="T42" fmla="*/ 149 w 568"/>
                  <a:gd name="T43" fmla="*/ 473 h 537"/>
                  <a:gd name="T44" fmla="*/ 175 w 568"/>
                  <a:gd name="T45" fmla="*/ 497 h 537"/>
                  <a:gd name="T46" fmla="*/ 205 w 568"/>
                  <a:gd name="T47" fmla="*/ 515 h 537"/>
                  <a:gd name="T48" fmla="*/ 238 w 568"/>
                  <a:gd name="T49" fmla="*/ 528 h 537"/>
                  <a:gd name="T50" fmla="*/ 276 w 568"/>
                  <a:gd name="T51" fmla="*/ 535 h 537"/>
                  <a:gd name="T52" fmla="*/ 337 w 568"/>
                  <a:gd name="T53" fmla="*/ 535 h 537"/>
                  <a:gd name="T54" fmla="*/ 411 w 568"/>
                  <a:gd name="T55" fmla="*/ 528 h 537"/>
                  <a:gd name="T56" fmla="*/ 472 w 568"/>
                  <a:gd name="T57" fmla="*/ 515 h 537"/>
                  <a:gd name="T58" fmla="*/ 518 w 568"/>
                  <a:gd name="T59" fmla="*/ 498 h 537"/>
                  <a:gd name="T60" fmla="*/ 544 w 568"/>
                  <a:gd name="T61" fmla="*/ 482 h 537"/>
                  <a:gd name="T62" fmla="*/ 555 w 568"/>
                  <a:gd name="T63" fmla="*/ 472 h 537"/>
                  <a:gd name="T64" fmla="*/ 564 w 568"/>
                  <a:gd name="T65" fmla="*/ 459 h 537"/>
                  <a:gd name="T66" fmla="*/ 568 w 568"/>
                  <a:gd name="T67" fmla="*/ 448 h 537"/>
                  <a:gd name="T68" fmla="*/ 567 w 568"/>
                  <a:gd name="T69" fmla="*/ 437 h 537"/>
                  <a:gd name="T70" fmla="*/ 562 w 568"/>
                  <a:gd name="T71" fmla="*/ 426 h 537"/>
                  <a:gd name="T72" fmla="*/ 552 w 568"/>
                  <a:gd name="T73" fmla="*/ 414 h 537"/>
                  <a:gd name="T74" fmla="*/ 537 w 568"/>
                  <a:gd name="T75" fmla="*/ 403 h 5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8"/>
                  <a:gd name="T115" fmla="*/ 0 h 537"/>
                  <a:gd name="T116" fmla="*/ 568 w 568"/>
                  <a:gd name="T117" fmla="*/ 537 h 5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8" h="537">
                    <a:moveTo>
                      <a:pt x="528" y="398"/>
                    </a:moveTo>
                    <a:lnTo>
                      <a:pt x="477" y="369"/>
                    </a:lnTo>
                    <a:lnTo>
                      <a:pt x="417" y="334"/>
                    </a:lnTo>
                    <a:lnTo>
                      <a:pt x="384" y="314"/>
                    </a:lnTo>
                    <a:lnTo>
                      <a:pt x="352" y="294"/>
                    </a:lnTo>
                    <a:lnTo>
                      <a:pt x="318" y="272"/>
                    </a:lnTo>
                    <a:lnTo>
                      <a:pt x="285" y="250"/>
                    </a:lnTo>
                    <a:lnTo>
                      <a:pt x="252" y="226"/>
                    </a:lnTo>
                    <a:lnTo>
                      <a:pt x="220" y="201"/>
                    </a:lnTo>
                    <a:lnTo>
                      <a:pt x="188" y="176"/>
                    </a:lnTo>
                    <a:lnTo>
                      <a:pt x="159" y="151"/>
                    </a:lnTo>
                    <a:lnTo>
                      <a:pt x="131" y="126"/>
                    </a:lnTo>
                    <a:lnTo>
                      <a:pt x="105" y="101"/>
                    </a:lnTo>
                    <a:lnTo>
                      <a:pt x="82" y="76"/>
                    </a:lnTo>
                    <a:lnTo>
                      <a:pt x="64" y="52"/>
                    </a:lnTo>
                    <a:lnTo>
                      <a:pt x="47" y="31"/>
                    </a:lnTo>
                    <a:lnTo>
                      <a:pt x="34" y="16"/>
                    </a:lnTo>
                    <a:lnTo>
                      <a:pt x="24" y="6"/>
                    </a:lnTo>
                    <a:lnTo>
                      <a:pt x="15" y="0"/>
                    </a:lnTo>
                    <a:lnTo>
                      <a:pt x="11" y="0"/>
                    </a:lnTo>
                    <a:lnTo>
                      <a:pt x="9" y="0"/>
                    </a:lnTo>
                    <a:lnTo>
                      <a:pt x="6" y="1"/>
                    </a:lnTo>
                    <a:lnTo>
                      <a:pt x="4" y="2"/>
                    </a:lnTo>
                    <a:lnTo>
                      <a:pt x="1" y="9"/>
                    </a:lnTo>
                    <a:lnTo>
                      <a:pt x="0" y="19"/>
                    </a:lnTo>
                    <a:lnTo>
                      <a:pt x="1" y="30"/>
                    </a:lnTo>
                    <a:lnTo>
                      <a:pt x="3" y="44"/>
                    </a:lnTo>
                    <a:lnTo>
                      <a:pt x="4" y="60"/>
                    </a:lnTo>
                    <a:lnTo>
                      <a:pt x="6" y="76"/>
                    </a:lnTo>
                    <a:lnTo>
                      <a:pt x="13" y="109"/>
                    </a:lnTo>
                    <a:lnTo>
                      <a:pt x="19" y="141"/>
                    </a:lnTo>
                    <a:lnTo>
                      <a:pt x="27" y="180"/>
                    </a:lnTo>
                    <a:lnTo>
                      <a:pt x="40" y="233"/>
                    </a:lnTo>
                    <a:lnTo>
                      <a:pt x="47" y="266"/>
                    </a:lnTo>
                    <a:lnTo>
                      <a:pt x="56" y="298"/>
                    </a:lnTo>
                    <a:lnTo>
                      <a:pt x="69" y="332"/>
                    </a:lnTo>
                    <a:lnTo>
                      <a:pt x="81" y="367"/>
                    </a:lnTo>
                    <a:lnTo>
                      <a:pt x="89" y="383"/>
                    </a:lnTo>
                    <a:lnTo>
                      <a:pt x="97" y="399"/>
                    </a:lnTo>
                    <a:lnTo>
                      <a:pt x="106" y="416"/>
                    </a:lnTo>
                    <a:lnTo>
                      <a:pt x="116" y="431"/>
                    </a:lnTo>
                    <a:lnTo>
                      <a:pt x="126" y="445"/>
                    </a:lnTo>
                    <a:lnTo>
                      <a:pt x="137" y="459"/>
                    </a:lnTo>
                    <a:lnTo>
                      <a:pt x="149" y="473"/>
                    </a:lnTo>
                    <a:lnTo>
                      <a:pt x="161" y="485"/>
                    </a:lnTo>
                    <a:lnTo>
                      <a:pt x="175" y="497"/>
                    </a:lnTo>
                    <a:lnTo>
                      <a:pt x="190" y="507"/>
                    </a:lnTo>
                    <a:lnTo>
                      <a:pt x="205" y="515"/>
                    </a:lnTo>
                    <a:lnTo>
                      <a:pt x="221" y="523"/>
                    </a:lnTo>
                    <a:lnTo>
                      <a:pt x="238" y="528"/>
                    </a:lnTo>
                    <a:lnTo>
                      <a:pt x="256" y="533"/>
                    </a:lnTo>
                    <a:lnTo>
                      <a:pt x="276" y="535"/>
                    </a:lnTo>
                    <a:lnTo>
                      <a:pt x="296" y="537"/>
                    </a:lnTo>
                    <a:lnTo>
                      <a:pt x="337" y="535"/>
                    </a:lnTo>
                    <a:lnTo>
                      <a:pt x="376" y="533"/>
                    </a:lnTo>
                    <a:lnTo>
                      <a:pt x="411" y="528"/>
                    </a:lnTo>
                    <a:lnTo>
                      <a:pt x="443" y="522"/>
                    </a:lnTo>
                    <a:lnTo>
                      <a:pt x="472" y="515"/>
                    </a:lnTo>
                    <a:lnTo>
                      <a:pt x="497" y="507"/>
                    </a:lnTo>
                    <a:lnTo>
                      <a:pt x="518" y="498"/>
                    </a:lnTo>
                    <a:lnTo>
                      <a:pt x="537" y="488"/>
                    </a:lnTo>
                    <a:lnTo>
                      <a:pt x="544" y="482"/>
                    </a:lnTo>
                    <a:lnTo>
                      <a:pt x="550" y="477"/>
                    </a:lnTo>
                    <a:lnTo>
                      <a:pt x="555" y="472"/>
                    </a:lnTo>
                    <a:lnTo>
                      <a:pt x="560" y="465"/>
                    </a:lnTo>
                    <a:lnTo>
                      <a:pt x="564" y="459"/>
                    </a:lnTo>
                    <a:lnTo>
                      <a:pt x="567" y="454"/>
                    </a:lnTo>
                    <a:lnTo>
                      <a:pt x="568" y="448"/>
                    </a:lnTo>
                    <a:lnTo>
                      <a:pt x="568" y="443"/>
                    </a:lnTo>
                    <a:lnTo>
                      <a:pt x="567" y="437"/>
                    </a:lnTo>
                    <a:lnTo>
                      <a:pt x="564" y="431"/>
                    </a:lnTo>
                    <a:lnTo>
                      <a:pt x="562" y="426"/>
                    </a:lnTo>
                    <a:lnTo>
                      <a:pt x="558" y="419"/>
                    </a:lnTo>
                    <a:lnTo>
                      <a:pt x="552" y="414"/>
                    </a:lnTo>
                    <a:lnTo>
                      <a:pt x="545" y="408"/>
                    </a:lnTo>
                    <a:lnTo>
                      <a:pt x="537" y="403"/>
                    </a:lnTo>
                    <a:lnTo>
                      <a:pt x="528" y="398"/>
                    </a:lnTo>
                    <a:close/>
                  </a:path>
                </a:pathLst>
              </a:custGeom>
              <a:solidFill>
                <a:srgbClr val="B32165"/>
              </a:solidFill>
              <a:ln w="9525">
                <a:noFill/>
                <a:round/>
                <a:headEnd/>
                <a:tailEnd/>
              </a:ln>
            </p:spPr>
            <p:txBody>
              <a:bodyPr/>
              <a:lstStyle/>
              <a:p>
                <a:endParaRPr lang="en-US"/>
              </a:p>
            </p:txBody>
          </p:sp>
          <p:sp>
            <p:nvSpPr>
              <p:cNvPr id="1307" name="Freeform 257"/>
              <p:cNvSpPr>
                <a:spLocks/>
              </p:cNvSpPr>
              <p:nvPr/>
            </p:nvSpPr>
            <p:spPr bwMode="auto">
              <a:xfrm>
                <a:off x="1858" y="1173"/>
                <a:ext cx="114" cy="107"/>
              </a:xfrm>
              <a:custGeom>
                <a:avLst/>
                <a:gdLst>
                  <a:gd name="T0" fmla="*/ 477 w 568"/>
                  <a:gd name="T1" fmla="*/ 369 h 537"/>
                  <a:gd name="T2" fmla="*/ 384 w 568"/>
                  <a:gd name="T3" fmla="*/ 314 h 537"/>
                  <a:gd name="T4" fmla="*/ 318 w 568"/>
                  <a:gd name="T5" fmla="*/ 272 h 537"/>
                  <a:gd name="T6" fmla="*/ 252 w 568"/>
                  <a:gd name="T7" fmla="*/ 226 h 537"/>
                  <a:gd name="T8" fmla="*/ 188 w 568"/>
                  <a:gd name="T9" fmla="*/ 176 h 537"/>
                  <a:gd name="T10" fmla="*/ 131 w 568"/>
                  <a:gd name="T11" fmla="*/ 126 h 537"/>
                  <a:gd name="T12" fmla="*/ 82 w 568"/>
                  <a:gd name="T13" fmla="*/ 76 h 537"/>
                  <a:gd name="T14" fmla="*/ 47 w 568"/>
                  <a:gd name="T15" fmla="*/ 31 h 537"/>
                  <a:gd name="T16" fmla="*/ 24 w 568"/>
                  <a:gd name="T17" fmla="*/ 6 h 537"/>
                  <a:gd name="T18" fmla="*/ 11 w 568"/>
                  <a:gd name="T19" fmla="*/ 0 h 537"/>
                  <a:gd name="T20" fmla="*/ 6 w 568"/>
                  <a:gd name="T21" fmla="*/ 1 h 537"/>
                  <a:gd name="T22" fmla="*/ 1 w 568"/>
                  <a:gd name="T23" fmla="*/ 9 h 537"/>
                  <a:gd name="T24" fmla="*/ 1 w 568"/>
                  <a:gd name="T25" fmla="*/ 30 h 537"/>
                  <a:gd name="T26" fmla="*/ 4 w 568"/>
                  <a:gd name="T27" fmla="*/ 60 h 537"/>
                  <a:gd name="T28" fmla="*/ 13 w 568"/>
                  <a:gd name="T29" fmla="*/ 109 h 537"/>
                  <a:gd name="T30" fmla="*/ 27 w 568"/>
                  <a:gd name="T31" fmla="*/ 180 h 537"/>
                  <a:gd name="T32" fmla="*/ 47 w 568"/>
                  <a:gd name="T33" fmla="*/ 266 h 537"/>
                  <a:gd name="T34" fmla="*/ 69 w 568"/>
                  <a:gd name="T35" fmla="*/ 332 h 537"/>
                  <a:gd name="T36" fmla="*/ 89 w 568"/>
                  <a:gd name="T37" fmla="*/ 383 h 537"/>
                  <a:gd name="T38" fmla="*/ 106 w 568"/>
                  <a:gd name="T39" fmla="*/ 416 h 537"/>
                  <a:gd name="T40" fmla="*/ 126 w 568"/>
                  <a:gd name="T41" fmla="*/ 445 h 537"/>
                  <a:gd name="T42" fmla="*/ 149 w 568"/>
                  <a:gd name="T43" fmla="*/ 473 h 537"/>
                  <a:gd name="T44" fmla="*/ 175 w 568"/>
                  <a:gd name="T45" fmla="*/ 497 h 537"/>
                  <a:gd name="T46" fmla="*/ 205 w 568"/>
                  <a:gd name="T47" fmla="*/ 515 h 537"/>
                  <a:gd name="T48" fmla="*/ 238 w 568"/>
                  <a:gd name="T49" fmla="*/ 528 h 537"/>
                  <a:gd name="T50" fmla="*/ 276 w 568"/>
                  <a:gd name="T51" fmla="*/ 535 h 537"/>
                  <a:gd name="T52" fmla="*/ 337 w 568"/>
                  <a:gd name="T53" fmla="*/ 535 h 537"/>
                  <a:gd name="T54" fmla="*/ 411 w 568"/>
                  <a:gd name="T55" fmla="*/ 528 h 537"/>
                  <a:gd name="T56" fmla="*/ 472 w 568"/>
                  <a:gd name="T57" fmla="*/ 515 h 537"/>
                  <a:gd name="T58" fmla="*/ 518 w 568"/>
                  <a:gd name="T59" fmla="*/ 498 h 537"/>
                  <a:gd name="T60" fmla="*/ 544 w 568"/>
                  <a:gd name="T61" fmla="*/ 482 h 537"/>
                  <a:gd name="T62" fmla="*/ 555 w 568"/>
                  <a:gd name="T63" fmla="*/ 472 h 537"/>
                  <a:gd name="T64" fmla="*/ 564 w 568"/>
                  <a:gd name="T65" fmla="*/ 459 h 537"/>
                  <a:gd name="T66" fmla="*/ 568 w 568"/>
                  <a:gd name="T67" fmla="*/ 448 h 537"/>
                  <a:gd name="T68" fmla="*/ 567 w 568"/>
                  <a:gd name="T69" fmla="*/ 437 h 537"/>
                  <a:gd name="T70" fmla="*/ 562 w 568"/>
                  <a:gd name="T71" fmla="*/ 426 h 537"/>
                  <a:gd name="T72" fmla="*/ 552 w 568"/>
                  <a:gd name="T73" fmla="*/ 414 h 537"/>
                  <a:gd name="T74" fmla="*/ 537 w 568"/>
                  <a:gd name="T75" fmla="*/ 403 h 5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8"/>
                  <a:gd name="T115" fmla="*/ 0 h 537"/>
                  <a:gd name="T116" fmla="*/ 568 w 568"/>
                  <a:gd name="T117" fmla="*/ 537 h 5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8" h="537">
                    <a:moveTo>
                      <a:pt x="528" y="398"/>
                    </a:moveTo>
                    <a:lnTo>
                      <a:pt x="477" y="369"/>
                    </a:lnTo>
                    <a:lnTo>
                      <a:pt x="417" y="334"/>
                    </a:lnTo>
                    <a:lnTo>
                      <a:pt x="384" y="314"/>
                    </a:lnTo>
                    <a:lnTo>
                      <a:pt x="352" y="294"/>
                    </a:lnTo>
                    <a:lnTo>
                      <a:pt x="318" y="272"/>
                    </a:lnTo>
                    <a:lnTo>
                      <a:pt x="285" y="250"/>
                    </a:lnTo>
                    <a:lnTo>
                      <a:pt x="252" y="226"/>
                    </a:lnTo>
                    <a:lnTo>
                      <a:pt x="220" y="201"/>
                    </a:lnTo>
                    <a:lnTo>
                      <a:pt x="188" y="176"/>
                    </a:lnTo>
                    <a:lnTo>
                      <a:pt x="159" y="151"/>
                    </a:lnTo>
                    <a:lnTo>
                      <a:pt x="131" y="126"/>
                    </a:lnTo>
                    <a:lnTo>
                      <a:pt x="105" y="101"/>
                    </a:lnTo>
                    <a:lnTo>
                      <a:pt x="82" y="76"/>
                    </a:lnTo>
                    <a:lnTo>
                      <a:pt x="64" y="52"/>
                    </a:lnTo>
                    <a:lnTo>
                      <a:pt x="47" y="31"/>
                    </a:lnTo>
                    <a:lnTo>
                      <a:pt x="34" y="16"/>
                    </a:lnTo>
                    <a:lnTo>
                      <a:pt x="24" y="6"/>
                    </a:lnTo>
                    <a:lnTo>
                      <a:pt x="15" y="0"/>
                    </a:lnTo>
                    <a:lnTo>
                      <a:pt x="11" y="0"/>
                    </a:lnTo>
                    <a:lnTo>
                      <a:pt x="9" y="0"/>
                    </a:lnTo>
                    <a:lnTo>
                      <a:pt x="6" y="1"/>
                    </a:lnTo>
                    <a:lnTo>
                      <a:pt x="4" y="2"/>
                    </a:lnTo>
                    <a:lnTo>
                      <a:pt x="1" y="9"/>
                    </a:lnTo>
                    <a:lnTo>
                      <a:pt x="0" y="19"/>
                    </a:lnTo>
                    <a:lnTo>
                      <a:pt x="1" y="30"/>
                    </a:lnTo>
                    <a:lnTo>
                      <a:pt x="3" y="44"/>
                    </a:lnTo>
                    <a:lnTo>
                      <a:pt x="4" y="60"/>
                    </a:lnTo>
                    <a:lnTo>
                      <a:pt x="6" y="76"/>
                    </a:lnTo>
                    <a:lnTo>
                      <a:pt x="13" y="109"/>
                    </a:lnTo>
                    <a:lnTo>
                      <a:pt x="19" y="141"/>
                    </a:lnTo>
                    <a:lnTo>
                      <a:pt x="27" y="180"/>
                    </a:lnTo>
                    <a:lnTo>
                      <a:pt x="40" y="233"/>
                    </a:lnTo>
                    <a:lnTo>
                      <a:pt x="47" y="266"/>
                    </a:lnTo>
                    <a:lnTo>
                      <a:pt x="56" y="298"/>
                    </a:lnTo>
                    <a:lnTo>
                      <a:pt x="69" y="332"/>
                    </a:lnTo>
                    <a:lnTo>
                      <a:pt x="81" y="367"/>
                    </a:lnTo>
                    <a:lnTo>
                      <a:pt x="89" y="383"/>
                    </a:lnTo>
                    <a:lnTo>
                      <a:pt x="97" y="399"/>
                    </a:lnTo>
                    <a:lnTo>
                      <a:pt x="106" y="416"/>
                    </a:lnTo>
                    <a:lnTo>
                      <a:pt x="116" y="431"/>
                    </a:lnTo>
                    <a:lnTo>
                      <a:pt x="126" y="445"/>
                    </a:lnTo>
                    <a:lnTo>
                      <a:pt x="137" y="459"/>
                    </a:lnTo>
                    <a:lnTo>
                      <a:pt x="149" y="473"/>
                    </a:lnTo>
                    <a:lnTo>
                      <a:pt x="161" y="485"/>
                    </a:lnTo>
                    <a:lnTo>
                      <a:pt x="175" y="497"/>
                    </a:lnTo>
                    <a:lnTo>
                      <a:pt x="190" y="507"/>
                    </a:lnTo>
                    <a:lnTo>
                      <a:pt x="205" y="515"/>
                    </a:lnTo>
                    <a:lnTo>
                      <a:pt x="221" y="523"/>
                    </a:lnTo>
                    <a:lnTo>
                      <a:pt x="238" y="528"/>
                    </a:lnTo>
                    <a:lnTo>
                      <a:pt x="256" y="533"/>
                    </a:lnTo>
                    <a:lnTo>
                      <a:pt x="276" y="535"/>
                    </a:lnTo>
                    <a:lnTo>
                      <a:pt x="296" y="537"/>
                    </a:lnTo>
                    <a:lnTo>
                      <a:pt x="337" y="535"/>
                    </a:lnTo>
                    <a:lnTo>
                      <a:pt x="376" y="533"/>
                    </a:lnTo>
                    <a:lnTo>
                      <a:pt x="411" y="528"/>
                    </a:lnTo>
                    <a:lnTo>
                      <a:pt x="443" y="522"/>
                    </a:lnTo>
                    <a:lnTo>
                      <a:pt x="472" y="515"/>
                    </a:lnTo>
                    <a:lnTo>
                      <a:pt x="497" y="507"/>
                    </a:lnTo>
                    <a:lnTo>
                      <a:pt x="518" y="498"/>
                    </a:lnTo>
                    <a:lnTo>
                      <a:pt x="537" y="488"/>
                    </a:lnTo>
                    <a:lnTo>
                      <a:pt x="544" y="482"/>
                    </a:lnTo>
                    <a:lnTo>
                      <a:pt x="550" y="477"/>
                    </a:lnTo>
                    <a:lnTo>
                      <a:pt x="555" y="472"/>
                    </a:lnTo>
                    <a:lnTo>
                      <a:pt x="560" y="465"/>
                    </a:lnTo>
                    <a:lnTo>
                      <a:pt x="564" y="459"/>
                    </a:lnTo>
                    <a:lnTo>
                      <a:pt x="567" y="454"/>
                    </a:lnTo>
                    <a:lnTo>
                      <a:pt x="568" y="448"/>
                    </a:lnTo>
                    <a:lnTo>
                      <a:pt x="568" y="443"/>
                    </a:lnTo>
                    <a:lnTo>
                      <a:pt x="567" y="437"/>
                    </a:lnTo>
                    <a:lnTo>
                      <a:pt x="564" y="431"/>
                    </a:lnTo>
                    <a:lnTo>
                      <a:pt x="562" y="426"/>
                    </a:lnTo>
                    <a:lnTo>
                      <a:pt x="558" y="419"/>
                    </a:lnTo>
                    <a:lnTo>
                      <a:pt x="552" y="414"/>
                    </a:lnTo>
                    <a:lnTo>
                      <a:pt x="545" y="408"/>
                    </a:lnTo>
                    <a:lnTo>
                      <a:pt x="537" y="403"/>
                    </a:lnTo>
                    <a:lnTo>
                      <a:pt x="528" y="398"/>
                    </a:lnTo>
                  </a:path>
                </a:pathLst>
              </a:custGeom>
              <a:noFill/>
              <a:ln w="3175">
                <a:solidFill>
                  <a:srgbClr val="1F1A17"/>
                </a:solidFill>
                <a:round/>
                <a:headEnd/>
                <a:tailEnd/>
              </a:ln>
            </p:spPr>
            <p:txBody>
              <a:bodyPr/>
              <a:lstStyle/>
              <a:p>
                <a:endParaRPr lang="en-US"/>
              </a:p>
            </p:txBody>
          </p:sp>
          <p:sp>
            <p:nvSpPr>
              <p:cNvPr id="1308" name="Freeform 258"/>
              <p:cNvSpPr>
                <a:spLocks/>
              </p:cNvSpPr>
              <p:nvPr/>
            </p:nvSpPr>
            <p:spPr bwMode="auto">
              <a:xfrm>
                <a:off x="1950" y="1107"/>
                <a:ext cx="96" cy="146"/>
              </a:xfrm>
              <a:custGeom>
                <a:avLst/>
                <a:gdLst>
                  <a:gd name="T0" fmla="*/ 465 w 482"/>
                  <a:gd name="T1" fmla="*/ 290 h 730"/>
                  <a:gd name="T2" fmla="*/ 441 w 482"/>
                  <a:gd name="T3" fmla="*/ 239 h 730"/>
                  <a:gd name="T4" fmla="*/ 409 w 482"/>
                  <a:gd name="T5" fmla="*/ 186 h 730"/>
                  <a:gd name="T6" fmla="*/ 370 w 482"/>
                  <a:gd name="T7" fmla="*/ 137 h 730"/>
                  <a:gd name="T8" fmla="*/ 324 w 482"/>
                  <a:gd name="T9" fmla="*/ 91 h 730"/>
                  <a:gd name="T10" fmla="*/ 274 w 482"/>
                  <a:gd name="T11" fmla="*/ 53 h 730"/>
                  <a:gd name="T12" fmla="*/ 235 w 482"/>
                  <a:gd name="T13" fmla="*/ 30 h 730"/>
                  <a:gd name="T14" fmla="*/ 209 w 482"/>
                  <a:gd name="T15" fmla="*/ 18 h 730"/>
                  <a:gd name="T16" fmla="*/ 182 w 482"/>
                  <a:gd name="T17" fmla="*/ 9 h 730"/>
                  <a:gd name="T18" fmla="*/ 154 w 482"/>
                  <a:gd name="T19" fmla="*/ 4 h 730"/>
                  <a:gd name="T20" fmla="*/ 117 w 482"/>
                  <a:gd name="T21" fmla="*/ 1 h 730"/>
                  <a:gd name="T22" fmla="*/ 72 w 482"/>
                  <a:gd name="T23" fmla="*/ 1 h 730"/>
                  <a:gd name="T24" fmla="*/ 38 w 482"/>
                  <a:gd name="T25" fmla="*/ 4 h 730"/>
                  <a:gd name="T26" fmla="*/ 13 w 482"/>
                  <a:gd name="T27" fmla="*/ 10 h 730"/>
                  <a:gd name="T28" fmla="*/ 3 w 482"/>
                  <a:gd name="T29" fmla="*/ 16 h 730"/>
                  <a:gd name="T30" fmla="*/ 1 w 482"/>
                  <a:gd name="T31" fmla="*/ 20 h 730"/>
                  <a:gd name="T32" fmla="*/ 1 w 482"/>
                  <a:gd name="T33" fmla="*/ 25 h 730"/>
                  <a:gd name="T34" fmla="*/ 4 w 482"/>
                  <a:gd name="T35" fmla="*/ 30 h 730"/>
                  <a:gd name="T36" fmla="*/ 16 w 482"/>
                  <a:gd name="T37" fmla="*/ 38 h 730"/>
                  <a:gd name="T38" fmla="*/ 46 w 482"/>
                  <a:gd name="T39" fmla="*/ 48 h 730"/>
                  <a:gd name="T40" fmla="*/ 78 w 482"/>
                  <a:gd name="T41" fmla="*/ 55 h 730"/>
                  <a:gd name="T42" fmla="*/ 99 w 482"/>
                  <a:gd name="T43" fmla="*/ 64 h 730"/>
                  <a:gd name="T44" fmla="*/ 118 w 482"/>
                  <a:gd name="T45" fmla="*/ 76 h 730"/>
                  <a:gd name="T46" fmla="*/ 136 w 482"/>
                  <a:gd name="T47" fmla="*/ 90 h 730"/>
                  <a:gd name="T48" fmla="*/ 152 w 482"/>
                  <a:gd name="T49" fmla="*/ 107 h 730"/>
                  <a:gd name="T50" fmla="*/ 165 w 482"/>
                  <a:gd name="T51" fmla="*/ 127 h 730"/>
                  <a:gd name="T52" fmla="*/ 177 w 482"/>
                  <a:gd name="T53" fmla="*/ 150 h 730"/>
                  <a:gd name="T54" fmla="*/ 187 w 482"/>
                  <a:gd name="T55" fmla="*/ 175 h 730"/>
                  <a:gd name="T56" fmla="*/ 195 w 482"/>
                  <a:gd name="T57" fmla="*/ 201 h 730"/>
                  <a:gd name="T58" fmla="*/ 200 w 482"/>
                  <a:gd name="T59" fmla="*/ 230 h 730"/>
                  <a:gd name="T60" fmla="*/ 203 w 482"/>
                  <a:gd name="T61" fmla="*/ 259 h 730"/>
                  <a:gd name="T62" fmla="*/ 203 w 482"/>
                  <a:gd name="T63" fmla="*/ 290 h 730"/>
                  <a:gd name="T64" fmla="*/ 202 w 482"/>
                  <a:gd name="T65" fmla="*/ 322 h 730"/>
                  <a:gd name="T66" fmla="*/ 197 w 482"/>
                  <a:gd name="T67" fmla="*/ 356 h 730"/>
                  <a:gd name="T68" fmla="*/ 188 w 482"/>
                  <a:gd name="T69" fmla="*/ 390 h 730"/>
                  <a:gd name="T70" fmla="*/ 178 w 482"/>
                  <a:gd name="T71" fmla="*/ 425 h 730"/>
                  <a:gd name="T72" fmla="*/ 157 w 482"/>
                  <a:gd name="T73" fmla="*/ 477 h 730"/>
                  <a:gd name="T74" fmla="*/ 136 w 482"/>
                  <a:gd name="T75" fmla="*/ 534 h 730"/>
                  <a:gd name="T76" fmla="*/ 122 w 482"/>
                  <a:gd name="T77" fmla="*/ 579 h 730"/>
                  <a:gd name="T78" fmla="*/ 116 w 482"/>
                  <a:gd name="T79" fmla="*/ 615 h 730"/>
                  <a:gd name="T80" fmla="*/ 117 w 482"/>
                  <a:gd name="T81" fmla="*/ 644 h 730"/>
                  <a:gd name="T82" fmla="*/ 124 w 482"/>
                  <a:gd name="T83" fmla="*/ 668 h 730"/>
                  <a:gd name="T84" fmla="*/ 138 w 482"/>
                  <a:gd name="T85" fmla="*/ 688 h 730"/>
                  <a:gd name="T86" fmla="*/ 159 w 482"/>
                  <a:gd name="T87" fmla="*/ 708 h 730"/>
                  <a:gd name="T88" fmla="*/ 178 w 482"/>
                  <a:gd name="T89" fmla="*/ 724 h 730"/>
                  <a:gd name="T90" fmla="*/ 195 w 482"/>
                  <a:gd name="T91" fmla="*/ 730 h 730"/>
                  <a:gd name="T92" fmla="*/ 218 w 482"/>
                  <a:gd name="T93" fmla="*/ 730 h 730"/>
                  <a:gd name="T94" fmla="*/ 243 w 482"/>
                  <a:gd name="T95" fmla="*/ 724 h 730"/>
                  <a:gd name="T96" fmla="*/ 272 w 482"/>
                  <a:gd name="T97" fmla="*/ 714 h 730"/>
                  <a:gd name="T98" fmla="*/ 300 w 482"/>
                  <a:gd name="T99" fmla="*/ 698 h 730"/>
                  <a:gd name="T100" fmla="*/ 330 w 482"/>
                  <a:gd name="T101" fmla="*/ 678 h 730"/>
                  <a:gd name="T102" fmla="*/ 359 w 482"/>
                  <a:gd name="T103" fmla="*/ 653 h 730"/>
                  <a:gd name="T104" fmla="*/ 388 w 482"/>
                  <a:gd name="T105" fmla="*/ 624 h 730"/>
                  <a:gd name="T106" fmla="*/ 414 w 482"/>
                  <a:gd name="T107" fmla="*/ 592 h 730"/>
                  <a:gd name="T108" fmla="*/ 436 w 482"/>
                  <a:gd name="T109" fmla="*/ 556 h 730"/>
                  <a:gd name="T110" fmla="*/ 456 w 482"/>
                  <a:gd name="T111" fmla="*/ 517 h 730"/>
                  <a:gd name="T112" fmla="*/ 471 w 482"/>
                  <a:gd name="T113" fmla="*/ 476 h 730"/>
                  <a:gd name="T114" fmla="*/ 480 w 482"/>
                  <a:gd name="T115" fmla="*/ 432 h 730"/>
                  <a:gd name="T116" fmla="*/ 482 w 482"/>
                  <a:gd name="T117" fmla="*/ 386 h 730"/>
                  <a:gd name="T118" fmla="*/ 477 w 482"/>
                  <a:gd name="T119" fmla="*/ 338 h 7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2"/>
                  <a:gd name="T181" fmla="*/ 0 h 730"/>
                  <a:gd name="T182" fmla="*/ 482 w 482"/>
                  <a:gd name="T183" fmla="*/ 730 h 7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2" h="730">
                    <a:moveTo>
                      <a:pt x="472" y="313"/>
                    </a:moveTo>
                    <a:lnTo>
                      <a:pt x="465" y="290"/>
                    </a:lnTo>
                    <a:lnTo>
                      <a:pt x="454" y="264"/>
                    </a:lnTo>
                    <a:lnTo>
                      <a:pt x="441" y="239"/>
                    </a:lnTo>
                    <a:lnTo>
                      <a:pt x="426" y="212"/>
                    </a:lnTo>
                    <a:lnTo>
                      <a:pt x="409" y="186"/>
                    </a:lnTo>
                    <a:lnTo>
                      <a:pt x="390" y="161"/>
                    </a:lnTo>
                    <a:lnTo>
                      <a:pt x="370" y="137"/>
                    </a:lnTo>
                    <a:lnTo>
                      <a:pt x="348" y="114"/>
                    </a:lnTo>
                    <a:lnTo>
                      <a:pt x="324" y="91"/>
                    </a:lnTo>
                    <a:lnTo>
                      <a:pt x="300" y="71"/>
                    </a:lnTo>
                    <a:lnTo>
                      <a:pt x="274" y="53"/>
                    </a:lnTo>
                    <a:lnTo>
                      <a:pt x="249" y="38"/>
                    </a:lnTo>
                    <a:lnTo>
                      <a:pt x="235" y="30"/>
                    </a:lnTo>
                    <a:lnTo>
                      <a:pt x="222" y="24"/>
                    </a:lnTo>
                    <a:lnTo>
                      <a:pt x="209" y="18"/>
                    </a:lnTo>
                    <a:lnTo>
                      <a:pt x="195" y="14"/>
                    </a:lnTo>
                    <a:lnTo>
                      <a:pt x="182" y="9"/>
                    </a:lnTo>
                    <a:lnTo>
                      <a:pt x="168" y="6"/>
                    </a:lnTo>
                    <a:lnTo>
                      <a:pt x="154" y="4"/>
                    </a:lnTo>
                    <a:lnTo>
                      <a:pt x="142" y="3"/>
                    </a:lnTo>
                    <a:lnTo>
                      <a:pt x="117" y="1"/>
                    </a:lnTo>
                    <a:lnTo>
                      <a:pt x="93" y="0"/>
                    </a:lnTo>
                    <a:lnTo>
                      <a:pt x="72" y="1"/>
                    </a:lnTo>
                    <a:lnTo>
                      <a:pt x="54" y="3"/>
                    </a:lnTo>
                    <a:lnTo>
                      <a:pt x="38" y="4"/>
                    </a:lnTo>
                    <a:lnTo>
                      <a:pt x="24" y="8"/>
                    </a:lnTo>
                    <a:lnTo>
                      <a:pt x="13" y="10"/>
                    </a:lnTo>
                    <a:lnTo>
                      <a:pt x="6" y="14"/>
                    </a:lnTo>
                    <a:lnTo>
                      <a:pt x="3" y="16"/>
                    </a:lnTo>
                    <a:lnTo>
                      <a:pt x="1" y="18"/>
                    </a:lnTo>
                    <a:lnTo>
                      <a:pt x="1" y="20"/>
                    </a:lnTo>
                    <a:lnTo>
                      <a:pt x="0" y="23"/>
                    </a:lnTo>
                    <a:lnTo>
                      <a:pt x="1" y="25"/>
                    </a:lnTo>
                    <a:lnTo>
                      <a:pt x="2" y="28"/>
                    </a:lnTo>
                    <a:lnTo>
                      <a:pt x="4" y="30"/>
                    </a:lnTo>
                    <a:lnTo>
                      <a:pt x="7" y="33"/>
                    </a:lnTo>
                    <a:lnTo>
                      <a:pt x="16" y="38"/>
                    </a:lnTo>
                    <a:lnTo>
                      <a:pt x="29" y="43"/>
                    </a:lnTo>
                    <a:lnTo>
                      <a:pt x="46" y="48"/>
                    </a:lnTo>
                    <a:lnTo>
                      <a:pt x="67" y="51"/>
                    </a:lnTo>
                    <a:lnTo>
                      <a:pt x="78" y="55"/>
                    </a:lnTo>
                    <a:lnTo>
                      <a:pt x="88" y="59"/>
                    </a:lnTo>
                    <a:lnTo>
                      <a:pt x="99" y="64"/>
                    </a:lnTo>
                    <a:lnTo>
                      <a:pt x="108" y="69"/>
                    </a:lnTo>
                    <a:lnTo>
                      <a:pt x="118" y="76"/>
                    </a:lnTo>
                    <a:lnTo>
                      <a:pt x="127" y="83"/>
                    </a:lnTo>
                    <a:lnTo>
                      <a:pt x="136" y="90"/>
                    </a:lnTo>
                    <a:lnTo>
                      <a:pt x="144" y="99"/>
                    </a:lnTo>
                    <a:lnTo>
                      <a:pt x="152" y="107"/>
                    </a:lnTo>
                    <a:lnTo>
                      <a:pt x="159" y="117"/>
                    </a:lnTo>
                    <a:lnTo>
                      <a:pt x="165" y="127"/>
                    </a:lnTo>
                    <a:lnTo>
                      <a:pt x="172" y="139"/>
                    </a:lnTo>
                    <a:lnTo>
                      <a:pt x="177" y="150"/>
                    </a:lnTo>
                    <a:lnTo>
                      <a:pt x="183" y="162"/>
                    </a:lnTo>
                    <a:lnTo>
                      <a:pt x="187" y="175"/>
                    </a:lnTo>
                    <a:lnTo>
                      <a:pt x="192" y="187"/>
                    </a:lnTo>
                    <a:lnTo>
                      <a:pt x="195" y="201"/>
                    </a:lnTo>
                    <a:lnTo>
                      <a:pt x="198" y="215"/>
                    </a:lnTo>
                    <a:lnTo>
                      <a:pt x="200" y="230"/>
                    </a:lnTo>
                    <a:lnTo>
                      <a:pt x="202" y="244"/>
                    </a:lnTo>
                    <a:lnTo>
                      <a:pt x="203" y="259"/>
                    </a:lnTo>
                    <a:lnTo>
                      <a:pt x="204" y="275"/>
                    </a:lnTo>
                    <a:lnTo>
                      <a:pt x="203" y="290"/>
                    </a:lnTo>
                    <a:lnTo>
                      <a:pt x="203" y="306"/>
                    </a:lnTo>
                    <a:lnTo>
                      <a:pt x="202" y="322"/>
                    </a:lnTo>
                    <a:lnTo>
                      <a:pt x="199" y="338"/>
                    </a:lnTo>
                    <a:lnTo>
                      <a:pt x="197" y="356"/>
                    </a:lnTo>
                    <a:lnTo>
                      <a:pt x="193" y="373"/>
                    </a:lnTo>
                    <a:lnTo>
                      <a:pt x="188" y="390"/>
                    </a:lnTo>
                    <a:lnTo>
                      <a:pt x="183" y="407"/>
                    </a:lnTo>
                    <a:lnTo>
                      <a:pt x="178" y="425"/>
                    </a:lnTo>
                    <a:lnTo>
                      <a:pt x="170" y="442"/>
                    </a:lnTo>
                    <a:lnTo>
                      <a:pt x="157" y="477"/>
                    </a:lnTo>
                    <a:lnTo>
                      <a:pt x="145" y="507"/>
                    </a:lnTo>
                    <a:lnTo>
                      <a:pt x="136" y="534"/>
                    </a:lnTo>
                    <a:lnTo>
                      <a:pt x="128" y="558"/>
                    </a:lnTo>
                    <a:lnTo>
                      <a:pt x="122" y="579"/>
                    </a:lnTo>
                    <a:lnTo>
                      <a:pt x="118" y="599"/>
                    </a:lnTo>
                    <a:lnTo>
                      <a:pt x="116" y="615"/>
                    </a:lnTo>
                    <a:lnTo>
                      <a:pt x="116" y="630"/>
                    </a:lnTo>
                    <a:lnTo>
                      <a:pt x="117" y="644"/>
                    </a:lnTo>
                    <a:lnTo>
                      <a:pt x="119" y="657"/>
                    </a:lnTo>
                    <a:lnTo>
                      <a:pt x="124" y="668"/>
                    </a:lnTo>
                    <a:lnTo>
                      <a:pt x="131" y="678"/>
                    </a:lnTo>
                    <a:lnTo>
                      <a:pt x="138" y="688"/>
                    </a:lnTo>
                    <a:lnTo>
                      <a:pt x="148" y="698"/>
                    </a:lnTo>
                    <a:lnTo>
                      <a:pt x="159" y="708"/>
                    </a:lnTo>
                    <a:lnTo>
                      <a:pt x="170" y="719"/>
                    </a:lnTo>
                    <a:lnTo>
                      <a:pt x="178" y="724"/>
                    </a:lnTo>
                    <a:lnTo>
                      <a:pt x="187" y="728"/>
                    </a:lnTo>
                    <a:lnTo>
                      <a:pt x="195" y="730"/>
                    </a:lnTo>
                    <a:lnTo>
                      <a:pt x="207" y="730"/>
                    </a:lnTo>
                    <a:lnTo>
                      <a:pt x="218" y="730"/>
                    </a:lnTo>
                    <a:lnTo>
                      <a:pt x="230" y="728"/>
                    </a:lnTo>
                    <a:lnTo>
                      <a:pt x="243" y="724"/>
                    </a:lnTo>
                    <a:lnTo>
                      <a:pt x="257" y="719"/>
                    </a:lnTo>
                    <a:lnTo>
                      <a:pt x="272" y="714"/>
                    </a:lnTo>
                    <a:lnTo>
                      <a:pt x="285" y="707"/>
                    </a:lnTo>
                    <a:lnTo>
                      <a:pt x="300" y="698"/>
                    </a:lnTo>
                    <a:lnTo>
                      <a:pt x="315" y="688"/>
                    </a:lnTo>
                    <a:lnTo>
                      <a:pt x="330" y="678"/>
                    </a:lnTo>
                    <a:lnTo>
                      <a:pt x="345" y="665"/>
                    </a:lnTo>
                    <a:lnTo>
                      <a:pt x="359" y="653"/>
                    </a:lnTo>
                    <a:lnTo>
                      <a:pt x="374" y="639"/>
                    </a:lnTo>
                    <a:lnTo>
                      <a:pt x="388" y="624"/>
                    </a:lnTo>
                    <a:lnTo>
                      <a:pt x="401" y="608"/>
                    </a:lnTo>
                    <a:lnTo>
                      <a:pt x="414" y="592"/>
                    </a:lnTo>
                    <a:lnTo>
                      <a:pt x="425" y="574"/>
                    </a:lnTo>
                    <a:lnTo>
                      <a:pt x="436" y="556"/>
                    </a:lnTo>
                    <a:lnTo>
                      <a:pt x="447" y="537"/>
                    </a:lnTo>
                    <a:lnTo>
                      <a:pt x="456" y="517"/>
                    </a:lnTo>
                    <a:lnTo>
                      <a:pt x="464" y="497"/>
                    </a:lnTo>
                    <a:lnTo>
                      <a:pt x="471" y="476"/>
                    </a:lnTo>
                    <a:lnTo>
                      <a:pt x="476" y="454"/>
                    </a:lnTo>
                    <a:lnTo>
                      <a:pt x="480" y="432"/>
                    </a:lnTo>
                    <a:lnTo>
                      <a:pt x="482" y="410"/>
                    </a:lnTo>
                    <a:lnTo>
                      <a:pt x="482" y="386"/>
                    </a:lnTo>
                    <a:lnTo>
                      <a:pt x="481" y="362"/>
                    </a:lnTo>
                    <a:lnTo>
                      <a:pt x="477" y="338"/>
                    </a:lnTo>
                    <a:lnTo>
                      <a:pt x="472" y="313"/>
                    </a:lnTo>
                    <a:close/>
                  </a:path>
                </a:pathLst>
              </a:custGeom>
              <a:solidFill>
                <a:srgbClr val="B32165"/>
              </a:solidFill>
              <a:ln w="9525">
                <a:noFill/>
                <a:round/>
                <a:headEnd/>
                <a:tailEnd/>
              </a:ln>
            </p:spPr>
            <p:txBody>
              <a:bodyPr/>
              <a:lstStyle/>
              <a:p>
                <a:endParaRPr lang="en-US"/>
              </a:p>
            </p:txBody>
          </p:sp>
          <p:sp>
            <p:nvSpPr>
              <p:cNvPr id="1309" name="Freeform 259"/>
              <p:cNvSpPr>
                <a:spLocks/>
              </p:cNvSpPr>
              <p:nvPr/>
            </p:nvSpPr>
            <p:spPr bwMode="auto">
              <a:xfrm>
                <a:off x="1950" y="1107"/>
                <a:ext cx="96" cy="146"/>
              </a:xfrm>
              <a:custGeom>
                <a:avLst/>
                <a:gdLst>
                  <a:gd name="T0" fmla="*/ 465 w 482"/>
                  <a:gd name="T1" fmla="*/ 290 h 730"/>
                  <a:gd name="T2" fmla="*/ 441 w 482"/>
                  <a:gd name="T3" fmla="*/ 239 h 730"/>
                  <a:gd name="T4" fmla="*/ 409 w 482"/>
                  <a:gd name="T5" fmla="*/ 186 h 730"/>
                  <a:gd name="T6" fmla="*/ 370 w 482"/>
                  <a:gd name="T7" fmla="*/ 137 h 730"/>
                  <a:gd name="T8" fmla="*/ 324 w 482"/>
                  <a:gd name="T9" fmla="*/ 91 h 730"/>
                  <a:gd name="T10" fmla="*/ 274 w 482"/>
                  <a:gd name="T11" fmla="*/ 53 h 730"/>
                  <a:gd name="T12" fmla="*/ 235 w 482"/>
                  <a:gd name="T13" fmla="*/ 30 h 730"/>
                  <a:gd name="T14" fmla="*/ 209 w 482"/>
                  <a:gd name="T15" fmla="*/ 18 h 730"/>
                  <a:gd name="T16" fmla="*/ 182 w 482"/>
                  <a:gd name="T17" fmla="*/ 9 h 730"/>
                  <a:gd name="T18" fmla="*/ 154 w 482"/>
                  <a:gd name="T19" fmla="*/ 4 h 730"/>
                  <a:gd name="T20" fmla="*/ 117 w 482"/>
                  <a:gd name="T21" fmla="*/ 1 h 730"/>
                  <a:gd name="T22" fmla="*/ 72 w 482"/>
                  <a:gd name="T23" fmla="*/ 1 h 730"/>
                  <a:gd name="T24" fmla="*/ 38 w 482"/>
                  <a:gd name="T25" fmla="*/ 4 h 730"/>
                  <a:gd name="T26" fmla="*/ 13 w 482"/>
                  <a:gd name="T27" fmla="*/ 10 h 730"/>
                  <a:gd name="T28" fmla="*/ 3 w 482"/>
                  <a:gd name="T29" fmla="*/ 16 h 730"/>
                  <a:gd name="T30" fmla="*/ 1 w 482"/>
                  <a:gd name="T31" fmla="*/ 20 h 730"/>
                  <a:gd name="T32" fmla="*/ 1 w 482"/>
                  <a:gd name="T33" fmla="*/ 25 h 730"/>
                  <a:gd name="T34" fmla="*/ 4 w 482"/>
                  <a:gd name="T35" fmla="*/ 30 h 730"/>
                  <a:gd name="T36" fmla="*/ 16 w 482"/>
                  <a:gd name="T37" fmla="*/ 38 h 730"/>
                  <a:gd name="T38" fmla="*/ 46 w 482"/>
                  <a:gd name="T39" fmla="*/ 48 h 730"/>
                  <a:gd name="T40" fmla="*/ 78 w 482"/>
                  <a:gd name="T41" fmla="*/ 55 h 730"/>
                  <a:gd name="T42" fmla="*/ 99 w 482"/>
                  <a:gd name="T43" fmla="*/ 64 h 730"/>
                  <a:gd name="T44" fmla="*/ 118 w 482"/>
                  <a:gd name="T45" fmla="*/ 76 h 730"/>
                  <a:gd name="T46" fmla="*/ 136 w 482"/>
                  <a:gd name="T47" fmla="*/ 90 h 730"/>
                  <a:gd name="T48" fmla="*/ 152 w 482"/>
                  <a:gd name="T49" fmla="*/ 107 h 730"/>
                  <a:gd name="T50" fmla="*/ 165 w 482"/>
                  <a:gd name="T51" fmla="*/ 127 h 730"/>
                  <a:gd name="T52" fmla="*/ 177 w 482"/>
                  <a:gd name="T53" fmla="*/ 150 h 730"/>
                  <a:gd name="T54" fmla="*/ 187 w 482"/>
                  <a:gd name="T55" fmla="*/ 175 h 730"/>
                  <a:gd name="T56" fmla="*/ 195 w 482"/>
                  <a:gd name="T57" fmla="*/ 201 h 730"/>
                  <a:gd name="T58" fmla="*/ 200 w 482"/>
                  <a:gd name="T59" fmla="*/ 230 h 730"/>
                  <a:gd name="T60" fmla="*/ 203 w 482"/>
                  <a:gd name="T61" fmla="*/ 259 h 730"/>
                  <a:gd name="T62" fmla="*/ 203 w 482"/>
                  <a:gd name="T63" fmla="*/ 290 h 730"/>
                  <a:gd name="T64" fmla="*/ 202 w 482"/>
                  <a:gd name="T65" fmla="*/ 322 h 730"/>
                  <a:gd name="T66" fmla="*/ 197 w 482"/>
                  <a:gd name="T67" fmla="*/ 356 h 730"/>
                  <a:gd name="T68" fmla="*/ 188 w 482"/>
                  <a:gd name="T69" fmla="*/ 390 h 730"/>
                  <a:gd name="T70" fmla="*/ 178 w 482"/>
                  <a:gd name="T71" fmla="*/ 425 h 730"/>
                  <a:gd name="T72" fmla="*/ 157 w 482"/>
                  <a:gd name="T73" fmla="*/ 477 h 730"/>
                  <a:gd name="T74" fmla="*/ 136 w 482"/>
                  <a:gd name="T75" fmla="*/ 534 h 730"/>
                  <a:gd name="T76" fmla="*/ 122 w 482"/>
                  <a:gd name="T77" fmla="*/ 579 h 730"/>
                  <a:gd name="T78" fmla="*/ 116 w 482"/>
                  <a:gd name="T79" fmla="*/ 615 h 730"/>
                  <a:gd name="T80" fmla="*/ 117 w 482"/>
                  <a:gd name="T81" fmla="*/ 644 h 730"/>
                  <a:gd name="T82" fmla="*/ 124 w 482"/>
                  <a:gd name="T83" fmla="*/ 668 h 730"/>
                  <a:gd name="T84" fmla="*/ 138 w 482"/>
                  <a:gd name="T85" fmla="*/ 688 h 730"/>
                  <a:gd name="T86" fmla="*/ 159 w 482"/>
                  <a:gd name="T87" fmla="*/ 708 h 730"/>
                  <a:gd name="T88" fmla="*/ 178 w 482"/>
                  <a:gd name="T89" fmla="*/ 724 h 730"/>
                  <a:gd name="T90" fmla="*/ 195 w 482"/>
                  <a:gd name="T91" fmla="*/ 730 h 730"/>
                  <a:gd name="T92" fmla="*/ 218 w 482"/>
                  <a:gd name="T93" fmla="*/ 730 h 730"/>
                  <a:gd name="T94" fmla="*/ 243 w 482"/>
                  <a:gd name="T95" fmla="*/ 724 h 730"/>
                  <a:gd name="T96" fmla="*/ 272 w 482"/>
                  <a:gd name="T97" fmla="*/ 714 h 730"/>
                  <a:gd name="T98" fmla="*/ 300 w 482"/>
                  <a:gd name="T99" fmla="*/ 698 h 730"/>
                  <a:gd name="T100" fmla="*/ 330 w 482"/>
                  <a:gd name="T101" fmla="*/ 678 h 730"/>
                  <a:gd name="T102" fmla="*/ 359 w 482"/>
                  <a:gd name="T103" fmla="*/ 653 h 730"/>
                  <a:gd name="T104" fmla="*/ 388 w 482"/>
                  <a:gd name="T105" fmla="*/ 624 h 730"/>
                  <a:gd name="T106" fmla="*/ 414 w 482"/>
                  <a:gd name="T107" fmla="*/ 592 h 730"/>
                  <a:gd name="T108" fmla="*/ 436 w 482"/>
                  <a:gd name="T109" fmla="*/ 556 h 730"/>
                  <a:gd name="T110" fmla="*/ 456 w 482"/>
                  <a:gd name="T111" fmla="*/ 517 h 730"/>
                  <a:gd name="T112" fmla="*/ 471 w 482"/>
                  <a:gd name="T113" fmla="*/ 476 h 730"/>
                  <a:gd name="T114" fmla="*/ 480 w 482"/>
                  <a:gd name="T115" fmla="*/ 432 h 730"/>
                  <a:gd name="T116" fmla="*/ 482 w 482"/>
                  <a:gd name="T117" fmla="*/ 386 h 730"/>
                  <a:gd name="T118" fmla="*/ 477 w 482"/>
                  <a:gd name="T119" fmla="*/ 338 h 7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2"/>
                  <a:gd name="T181" fmla="*/ 0 h 730"/>
                  <a:gd name="T182" fmla="*/ 482 w 482"/>
                  <a:gd name="T183" fmla="*/ 730 h 7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2" h="730">
                    <a:moveTo>
                      <a:pt x="472" y="313"/>
                    </a:moveTo>
                    <a:lnTo>
                      <a:pt x="465" y="290"/>
                    </a:lnTo>
                    <a:lnTo>
                      <a:pt x="454" y="264"/>
                    </a:lnTo>
                    <a:lnTo>
                      <a:pt x="441" y="239"/>
                    </a:lnTo>
                    <a:lnTo>
                      <a:pt x="426" y="212"/>
                    </a:lnTo>
                    <a:lnTo>
                      <a:pt x="409" y="186"/>
                    </a:lnTo>
                    <a:lnTo>
                      <a:pt x="390" y="161"/>
                    </a:lnTo>
                    <a:lnTo>
                      <a:pt x="370" y="137"/>
                    </a:lnTo>
                    <a:lnTo>
                      <a:pt x="348" y="114"/>
                    </a:lnTo>
                    <a:lnTo>
                      <a:pt x="324" y="91"/>
                    </a:lnTo>
                    <a:lnTo>
                      <a:pt x="300" y="71"/>
                    </a:lnTo>
                    <a:lnTo>
                      <a:pt x="274" y="53"/>
                    </a:lnTo>
                    <a:lnTo>
                      <a:pt x="249" y="38"/>
                    </a:lnTo>
                    <a:lnTo>
                      <a:pt x="235" y="30"/>
                    </a:lnTo>
                    <a:lnTo>
                      <a:pt x="222" y="24"/>
                    </a:lnTo>
                    <a:lnTo>
                      <a:pt x="209" y="18"/>
                    </a:lnTo>
                    <a:lnTo>
                      <a:pt x="195" y="14"/>
                    </a:lnTo>
                    <a:lnTo>
                      <a:pt x="182" y="9"/>
                    </a:lnTo>
                    <a:lnTo>
                      <a:pt x="168" y="6"/>
                    </a:lnTo>
                    <a:lnTo>
                      <a:pt x="154" y="4"/>
                    </a:lnTo>
                    <a:lnTo>
                      <a:pt x="142" y="3"/>
                    </a:lnTo>
                    <a:lnTo>
                      <a:pt x="117" y="1"/>
                    </a:lnTo>
                    <a:lnTo>
                      <a:pt x="93" y="0"/>
                    </a:lnTo>
                    <a:lnTo>
                      <a:pt x="72" y="1"/>
                    </a:lnTo>
                    <a:lnTo>
                      <a:pt x="54" y="3"/>
                    </a:lnTo>
                    <a:lnTo>
                      <a:pt x="38" y="4"/>
                    </a:lnTo>
                    <a:lnTo>
                      <a:pt x="24" y="8"/>
                    </a:lnTo>
                    <a:lnTo>
                      <a:pt x="13" y="10"/>
                    </a:lnTo>
                    <a:lnTo>
                      <a:pt x="6" y="14"/>
                    </a:lnTo>
                    <a:lnTo>
                      <a:pt x="3" y="16"/>
                    </a:lnTo>
                    <a:lnTo>
                      <a:pt x="1" y="18"/>
                    </a:lnTo>
                    <a:lnTo>
                      <a:pt x="1" y="20"/>
                    </a:lnTo>
                    <a:lnTo>
                      <a:pt x="0" y="23"/>
                    </a:lnTo>
                    <a:lnTo>
                      <a:pt x="1" y="25"/>
                    </a:lnTo>
                    <a:lnTo>
                      <a:pt x="2" y="28"/>
                    </a:lnTo>
                    <a:lnTo>
                      <a:pt x="4" y="30"/>
                    </a:lnTo>
                    <a:lnTo>
                      <a:pt x="7" y="33"/>
                    </a:lnTo>
                    <a:lnTo>
                      <a:pt x="16" y="38"/>
                    </a:lnTo>
                    <a:lnTo>
                      <a:pt x="29" y="43"/>
                    </a:lnTo>
                    <a:lnTo>
                      <a:pt x="46" y="48"/>
                    </a:lnTo>
                    <a:lnTo>
                      <a:pt x="67" y="51"/>
                    </a:lnTo>
                    <a:lnTo>
                      <a:pt x="78" y="55"/>
                    </a:lnTo>
                    <a:lnTo>
                      <a:pt x="88" y="59"/>
                    </a:lnTo>
                    <a:lnTo>
                      <a:pt x="99" y="64"/>
                    </a:lnTo>
                    <a:lnTo>
                      <a:pt x="108" y="69"/>
                    </a:lnTo>
                    <a:lnTo>
                      <a:pt x="118" y="76"/>
                    </a:lnTo>
                    <a:lnTo>
                      <a:pt x="127" y="83"/>
                    </a:lnTo>
                    <a:lnTo>
                      <a:pt x="136" y="90"/>
                    </a:lnTo>
                    <a:lnTo>
                      <a:pt x="144" y="99"/>
                    </a:lnTo>
                    <a:lnTo>
                      <a:pt x="152" y="107"/>
                    </a:lnTo>
                    <a:lnTo>
                      <a:pt x="159" y="117"/>
                    </a:lnTo>
                    <a:lnTo>
                      <a:pt x="165" y="127"/>
                    </a:lnTo>
                    <a:lnTo>
                      <a:pt x="172" y="139"/>
                    </a:lnTo>
                    <a:lnTo>
                      <a:pt x="177" y="150"/>
                    </a:lnTo>
                    <a:lnTo>
                      <a:pt x="183" y="162"/>
                    </a:lnTo>
                    <a:lnTo>
                      <a:pt x="187" y="175"/>
                    </a:lnTo>
                    <a:lnTo>
                      <a:pt x="192" y="187"/>
                    </a:lnTo>
                    <a:lnTo>
                      <a:pt x="195" y="201"/>
                    </a:lnTo>
                    <a:lnTo>
                      <a:pt x="198" y="215"/>
                    </a:lnTo>
                    <a:lnTo>
                      <a:pt x="200" y="230"/>
                    </a:lnTo>
                    <a:lnTo>
                      <a:pt x="202" y="244"/>
                    </a:lnTo>
                    <a:lnTo>
                      <a:pt x="203" y="259"/>
                    </a:lnTo>
                    <a:lnTo>
                      <a:pt x="204" y="275"/>
                    </a:lnTo>
                    <a:lnTo>
                      <a:pt x="203" y="290"/>
                    </a:lnTo>
                    <a:lnTo>
                      <a:pt x="203" y="306"/>
                    </a:lnTo>
                    <a:lnTo>
                      <a:pt x="202" y="322"/>
                    </a:lnTo>
                    <a:lnTo>
                      <a:pt x="199" y="338"/>
                    </a:lnTo>
                    <a:lnTo>
                      <a:pt x="197" y="356"/>
                    </a:lnTo>
                    <a:lnTo>
                      <a:pt x="193" y="373"/>
                    </a:lnTo>
                    <a:lnTo>
                      <a:pt x="188" y="390"/>
                    </a:lnTo>
                    <a:lnTo>
                      <a:pt x="183" y="407"/>
                    </a:lnTo>
                    <a:lnTo>
                      <a:pt x="178" y="425"/>
                    </a:lnTo>
                    <a:lnTo>
                      <a:pt x="170" y="442"/>
                    </a:lnTo>
                    <a:lnTo>
                      <a:pt x="157" y="477"/>
                    </a:lnTo>
                    <a:lnTo>
                      <a:pt x="145" y="507"/>
                    </a:lnTo>
                    <a:lnTo>
                      <a:pt x="136" y="534"/>
                    </a:lnTo>
                    <a:lnTo>
                      <a:pt x="128" y="558"/>
                    </a:lnTo>
                    <a:lnTo>
                      <a:pt x="122" y="579"/>
                    </a:lnTo>
                    <a:lnTo>
                      <a:pt x="118" y="599"/>
                    </a:lnTo>
                    <a:lnTo>
                      <a:pt x="116" y="615"/>
                    </a:lnTo>
                    <a:lnTo>
                      <a:pt x="116" y="630"/>
                    </a:lnTo>
                    <a:lnTo>
                      <a:pt x="117" y="644"/>
                    </a:lnTo>
                    <a:lnTo>
                      <a:pt x="119" y="657"/>
                    </a:lnTo>
                    <a:lnTo>
                      <a:pt x="124" y="668"/>
                    </a:lnTo>
                    <a:lnTo>
                      <a:pt x="131" y="678"/>
                    </a:lnTo>
                    <a:lnTo>
                      <a:pt x="138" y="688"/>
                    </a:lnTo>
                    <a:lnTo>
                      <a:pt x="148" y="698"/>
                    </a:lnTo>
                    <a:lnTo>
                      <a:pt x="159" y="708"/>
                    </a:lnTo>
                    <a:lnTo>
                      <a:pt x="170" y="719"/>
                    </a:lnTo>
                    <a:lnTo>
                      <a:pt x="178" y="724"/>
                    </a:lnTo>
                    <a:lnTo>
                      <a:pt x="187" y="728"/>
                    </a:lnTo>
                    <a:lnTo>
                      <a:pt x="195" y="730"/>
                    </a:lnTo>
                    <a:lnTo>
                      <a:pt x="207" y="730"/>
                    </a:lnTo>
                    <a:lnTo>
                      <a:pt x="218" y="730"/>
                    </a:lnTo>
                    <a:lnTo>
                      <a:pt x="230" y="728"/>
                    </a:lnTo>
                    <a:lnTo>
                      <a:pt x="243" y="724"/>
                    </a:lnTo>
                    <a:lnTo>
                      <a:pt x="257" y="719"/>
                    </a:lnTo>
                    <a:lnTo>
                      <a:pt x="272" y="714"/>
                    </a:lnTo>
                    <a:lnTo>
                      <a:pt x="285" y="707"/>
                    </a:lnTo>
                    <a:lnTo>
                      <a:pt x="300" y="698"/>
                    </a:lnTo>
                    <a:lnTo>
                      <a:pt x="315" y="688"/>
                    </a:lnTo>
                    <a:lnTo>
                      <a:pt x="330" y="678"/>
                    </a:lnTo>
                    <a:lnTo>
                      <a:pt x="345" y="665"/>
                    </a:lnTo>
                    <a:lnTo>
                      <a:pt x="359" y="653"/>
                    </a:lnTo>
                    <a:lnTo>
                      <a:pt x="374" y="639"/>
                    </a:lnTo>
                    <a:lnTo>
                      <a:pt x="388" y="624"/>
                    </a:lnTo>
                    <a:lnTo>
                      <a:pt x="401" y="608"/>
                    </a:lnTo>
                    <a:lnTo>
                      <a:pt x="414" y="592"/>
                    </a:lnTo>
                    <a:lnTo>
                      <a:pt x="425" y="574"/>
                    </a:lnTo>
                    <a:lnTo>
                      <a:pt x="436" y="556"/>
                    </a:lnTo>
                    <a:lnTo>
                      <a:pt x="447" y="537"/>
                    </a:lnTo>
                    <a:lnTo>
                      <a:pt x="456" y="517"/>
                    </a:lnTo>
                    <a:lnTo>
                      <a:pt x="464" y="497"/>
                    </a:lnTo>
                    <a:lnTo>
                      <a:pt x="471" y="476"/>
                    </a:lnTo>
                    <a:lnTo>
                      <a:pt x="476" y="454"/>
                    </a:lnTo>
                    <a:lnTo>
                      <a:pt x="480" y="432"/>
                    </a:lnTo>
                    <a:lnTo>
                      <a:pt x="482" y="410"/>
                    </a:lnTo>
                    <a:lnTo>
                      <a:pt x="482" y="386"/>
                    </a:lnTo>
                    <a:lnTo>
                      <a:pt x="481" y="362"/>
                    </a:lnTo>
                    <a:lnTo>
                      <a:pt x="477" y="338"/>
                    </a:lnTo>
                    <a:lnTo>
                      <a:pt x="472" y="313"/>
                    </a:lnTo>
                  </a:path>
                </a:pathLst>
              </a:custGeom>
              <a:noFill/>
              <a:ln w="3175">
                <a:solidFill>
                  <a:srgbClr val="1F1A17"/>
                </a:solidFill>
                <a:round/>
                <a:headEnd/>
                <a:tailEnd/>
              </a:ln>
            </p:spPr>
            <p:txBody>
              <a:bodyPr/>
              <a:lstStyle/>
              <a:p>
                <a:endParaRPr lang="en-US"/>
              </a:p>
            </p:txBody>
          </p:sp>
          <p:sp>
            <p:nvSpPr>
              <p:cNvPr id="1310" name="Freeform 260"/>
              <p:cNvSpPr>
                <a:spLocks/>
              </p:cNvSpPr>
              <p:nvPr/>
            </p:nvSpPr>
            <p:spPr bwMode="auto">
              <a:xfrm>
                <a:off x="2069" y="1164"/>
                <a:ext cx="74" cy="96"/>
              </a:xfrm>
              <a:custGeom>
                <a:avLst/>
                <a:gdLst>
                  <a:gd name="T0" fmla="*/ 339 w 370"/>
                  <a:gd name="T1" fmla="*/ 199 h 476"/>
                  <a:gd name="T2" fmla="*/ 315 w 370"/>
                  <a:gd name="T3" fmla="*/ 156 h 476"/>
                  <a:gd name="T4" fmla="*/ 290 w 370"/>
                  <a:gd name="T5" fmla="*/ 118 h 476"/>
                  <a:gd name="T6" fmla="*/ 259 w 370"/>
                  <a:gd name="T7" fmla="*/ 77 h 476"/>
                  <a:gd name="T8" fmla="*/ 230 w 370"/>
                  <a:gd name="T9" fmla="*/ 49 h 476"/>
                  <a:gd name="T10" fmla="*/ 210 w 370"/>
                  <a:gd name="T11" fmla="*/ 33 h 476"/>
                  <a:gd name="T12" fmla="*/ 189 w 370"/>
                  <a:gd name="T13" fmla="*/ 18 h 476"/>
                  <a:gd name="T14" fmla="*/ 166 w 370"/>
                  <a:gd name="T15" fmla="*/ 8 h 476"/>
                  <a:gd name="T16" fmla="*/ 143 w 370"/>
                  <a:gd name="T17" fmla="*/ 2 h 476"/>
                  <a:gd name="T18" fmla="*/ 119 w 370"/>
                  <a:gd name="T19" fmla="*/ 0 h 476"/>
                  <a:gd name="T20" fmla="*/ 95 w 370"/>
                  <a:gd name="T21" fmla="*/ 3 h 476"/>
                  <a:gd name="T22" fmla="*/ 74 w 370"/>
                  <a:gd name="T23" fmla="*/ 12 h 476"/>
                  <a:gd name="T24" fmla="*/ 57 w 370"/>
                  <a:gd name="T25" fmla="*/ 24 h 476"/>
                  <a:gd name="T26" fmla="*/ 43 w 370"/>
                  <a:gd name="T27" fmla="*/ 40 h 476"/>
                  <a:gd name="T28" fmla="*/ 30 w 370"/>
                  <a:gd name="T29" fmla="*/ 62 h 476"/>
                  <a:gd name="T30" fmla="*/ 22 w 370"/>
                  <a:gd name="T31" fmla="*/ 85 h 476"/>
                  <a:gd name="T32" fmla="*/ 10 w 370"/>
                  <a:gd name="T33" fmla="*/ 124 h 476"/>
                  <a:gd name="T34" fmla="*/ 3 w 370"/>
                  <a:gd name="T35" fmla="*/ 183 h 476"/>
                  <a:gd name="T36" fmla="*/ 0 w 370"/>
                  <a:gd name="T37" fmla="*/ 243 h 476"/>
                  <a:gd name="T38" fmla="*/ 2 w 370"/>
                  <a:gd name="T39" fmla="*/ 326 h 476"/>
                  <a:gd name="T40" fmla="*/ 4 w 370"/>
                  <a:gd name="T41" fmla="*/ 381 h 476"/>
                  <a:gd name="T42" fmla="*/ 14 w 370"/>
                  <a:gd name="T43" fmla="*/ 401 h 476"/>
                  <a:gd name="T44" fmla="*/ 34 w 370"/>
                  <a:gd name="T45" fmla="*/ 420 h 476"/>
                  <a:gd name="T46" fmla="*/ 60 w 370"/>
                  <a:gd name="T47" fmla="*/ 437 h 476"/>
                  <a:gd name="T48" fmla="*/ 93 w 370"/>
                  <a:gd name="T49" fmla="*/ 452 h 476"/>
                  <a:gd name="T50" fmla="*/ 129 w 370"/>
                  <a:gd name="T51" fmla="*/ 464 h 476"/>
                  <a:gd name="T52" fmla="*/ 168 w 370"/>
                  <a:gd name="T53" fmla="*/ 472 h 476"/>
                  <a:gd name="T54" fmla="*/ 208 w 370"/>
                  <a:gd name="T55" fmla="*/ 476 h 476"/>
                  <a:gd name="T56" fmla="*/ 246 w 370"/>
                  <a:gd name="T57" fmla="*/ 474 h 476"/>
                  <a:gd name="T58" fmla="*/ 282 w 370"/>
                  <a:gd name="T59" fmla="*/ 466 h 476"/>
                  <a:gd name="T60" fmla="*/ 314 w 370"/>
                  <a:gd name="T61" fmla="*/ 451 h 476"/>
                  <a:gd name="T62" fmla="*/ 340 w 370"/>
                  <a:gd name="T63" fmla="*/ 427 h 476"/>
                  <a:gd name="T64" fmla="*/ 360 w 370"/>
                  <a:gd name="T65" fmla="*/ 396 h 476"/>
                  <a:gd name="T66" fmla="*/ 369 w 370"/>
                  <a:gd name="T67" fmla="*/ 356 h 476"/>
                  <a:gd name="T68" fmla="*/ 369 w 370"/>
                  <a:gd name="T69" fmla="*/ 305 h 476"/>
                  <a:gd name="T70" fmla="*/ 355 w 370"/>
                  <a:gd name="T71" fmla="*/ 244 h 4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0"/>
                  <a:gd name="T109" fmla="*/ 0 h 476"/>
                  <a:gd name="T110" fmla="*/ 370 w 370"/>
                  <a:gd name="T111" fmla="*/ 476 h 4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0" h="476">
                    <a:moveTo>
                      <a:pt x="344" y="209"/>
                    </a:moveTo>
                    <a:lnTo>
                      <a:pt x="339" y="199"/>
                    </a:lnTo>
                    <a:lnTo>
                      <a:pt x="325" y="174"/>
                    </a:lnTo>
                    <a:lnTo>
                      <a:pt x="315" y="156"/>
                    </a:lnTo>
                    <a:lnTo>
                      <a:pt x="304" y="138"/>
                    </a:lnTo>
                    <a:lnTo>
                      <a:pt x="290" y="118"/>
                    </a:lnTo>
                    <a:lnTo>
                      <a:pt x="275" y="98"/>
                    </a:lnTo>
                    <a:lnTo>
                      <a:pt x="259" y="77"/>
                    </a:lnTo>
                    <a:lnTo>
                      <a:pt x="240" y="58"/>
                    </a:lnTo>
                    <a:lnTo>
                      <a:pt x="230" y="49"/>
                    </a:lnTo>
                    <a:lnTo>
                      <a:pt x="220" y="40"/>
                    </a:lnTo>
                    <a:lnTo>
                      <a:pt x="210" y="33"/>
                    </a:lnTo>
                    <a:lnTo>
                      <a:pt x="200" y="25"/>
                    </a:lnTo>
                    <a:lnTo>
                      <a:pt x="189" y="18"/>
                    </a:lnTo>
                    <a:lnTo>
                      <a:pt x="178" y="13"/>
                    </a:lnTo>
                    <a:lnTo>
                      <a:pt x="166" y="8"/>
                    </a:lnTo>
                    <a:lnTo>
                      <a:pt x="155" y="4"/>
                    </a:lnTo>
                    <a:lnTo>
                      <a:pt x="143" y="2"/>
                    </a:lnTo>
                    <a:lnTo>
                      <a:pt x="131" y="0"/>
                    </a:lnTo>
                    <a:lnTo>
                      <a:pt x="119" y="0"/>
                    </a:lnTo>
                    <a:lnTo>
                      <a:pt x="107" y="0"/>
                    </a:lnTo>
                    <a:lnTo>
                      <a:pt x="95" y="3"/>
                    </a:lnTo>
                    <a:lnTo>
                      <a:pt x="84" y="7"/>
                    </a:lnTo>
                    <a:lnTo>
                      <a:pt x="74" y="12"/>
                    </a:lnTo>
                    <a:lnTo>
                      <a:pt x="65" y="17"/>
                    </a:lnTo>
                    <a:lnTo>
                      <a:pt x="57" y="24"/>
                    </a:lnTo>
                    <a:lnTo>
                      <a:pt x="49" y="32"/>
                    </a:lnTo>
                    <a:lnTo>
                      <a:pt x="43" y="40"/>
                    </a:lnTo>
                    <a:lnTo>
                      <a:pt x="37" y="50"/>
                    </a:lnTo>
                    <a:lnTo>
                      <a:pt x="30" y="62"/>
                    </a:lnTo>
                    <a:lnTo>
                      <a:pt x="25" y="73"/>
                    </a:lnTo>
                    <a:lnTo>
                      <a:pt x="22" y="85"/>
                    </a:lnTo>
                    <a:lnTo>
                      <a:pt x="17" y="98"/>
                    </a:lnTo>
                    <a:lnTo>
                      <a:pt x="10" y="124"/>
                    </a:lnTo>
                    <a:lnTo>
                      <a:pt x="7" y="153"/>
                    </a:lnTo>
                    <a:lnTo>
                      <a:pt x="3" y="183"/>
                    </a:lnTo>
                    <a:lnTo>
                      <a:pt x="2" y="213"/>
                    </a:lnTo>
                    <a:lnTo>
                      <a:pt x="0" y="243"/>
                    </a:lnTo>
                    <a:lnTo>
                      <a:pt x="0" y="273"/>
                    </a:lnTo>
                    <a:lnTo>
                      <a:pt x="2" y="326"/>
                    </a:lnTo>
                    <a:lnTo>
                      <a:pt x="3" y="371"/>
                    </a:lnTo>
                    <a:lnTo>
                      <a:pt x="4" y="381"/>
                    </a:lnTo>
                    <a:lnTo>
                      <a:pt x="8" y="391"/>
                    </a:lnTo>
                    <a:lnTo>
                      <a:pt x="14" y="401"/>
                    </a:lnTo>
                    <a:lnTo>
                      <a:pt x="23" y="410"/>
                    </a:lnTo>
                    <a:lnTo>
                      <a:pt x="34" y="420"/>
                    </a:lnTo>
                    <a:lnTo>
                      <a:pt x="47" y="429"/>
                    </a:lnTo>
                    <a:lnTo>
                      <a:pt x="60" y="437"/>
                    </a:lnTo>
                    <a:lnTo>
                      <a:pt x="77" y="445"/>
                    </a:lnTo>
                    <a:lnTo>
                      <a:pt x="93" y="452"/>
                    </a:lnTo>
                    <a:lnTo>
                      <a:pt x="110" y="459"/>
                    </a:lnTo>
                    <a:lnTo>
                      <a:pt x="129" y="464"/>
                    </a:lnTo>
                    <a:lnTo>
                      <a:pt x="149" y="469"/>
                    </a:lnTo>
                    <a:lnTo>
                      <a:pt x="168" y="472"/>
                    </a:lnTo>
                    <a:lnTo>
                      <a:pt x="188" y="475"/>
                    </a:lnTo>
                    <a:lnTo>
                      <a:pt x="208" y="476"/>
                    </a:lnTo>
                    <a:lnTo>
                      <a:pt x="226" y="476"/>
                    </a:lnTo>
                    <a:lnTo>
                      <a:pt x="246" y="474"/>
                    </a:lnTo>
                    <a:lnTo>
                      <a:pt x="265" y="471"/>
                    </a:lnTo>
                    <a:lnTo>
                      <a:pt x="282" y="466"/>
                    </a:lnTo>
                    <a:lnTo>
                      <a:pt x="299" y="459"/>
                    </a:lnTo>
                    <a:lnTo>
                      <a:pt x="314" y="451"/>
                    </a:lnTo>
                    <a:lnTo>
                      <a:pt x="329" y="440"/>
                    </a:lnTo>
                    <a:lnTo>
                      <a:pt x="340" y="427"/>
                    </a:lnTo>
                    <a:lnTo>
                      <a:pt x="351" y="414"/>
                    </a:lnTo>
                    <a:lnTo>
                      <a:pt x="360" y="396"/>
                    </a:lnTo>
                    <a:lnTo>
                      <a:pt x="365" y="377"/>
                    </a:lnTo>
                    <a:lnTo>
                      <a:pt x="369" y="356"/>
                    </a:lnTo>
                    <a:lnTo>
                      <a:pt x="370" y="332"/>
                    </a:lnTo>
                    <a:lnTo>
                      <a:pt x="369" y="305"/>
                    </a:lnTo>
                    <a:lnTo>
                      <a:pt x="364" y="276"/>
                    </a:lnTo>
                    <a:lnTo>
                      <a:pt x="355" y="244"/>
                    </a:lnTo>
                    <a:lnTo>
                      <a:pt x="344" y="209"/>
                    </a:lnTo>
                    <a:close/>
                  </a:path>
                </a:pathLst>
              </a:custGeom>
              <a:solidFill>
                <a:srgbClr val="B32165"/>
              </a:solidFill>
              <a:ln w="9525">
                <a:noFill/>
                <a:round/>
                <a:headEnd/>
                <a:tailEnd/>
              </a:ln>
            </p:spPr>
            <p:txBody>
              <a:bodyPr/>
              <a:lstStyle/>
              <a:p>
                <a:endParaRPr lang="en-US"/>
              </a:p>
            </p:txBody>
          </p:sp>
          <p:sp>
            <p:nvSpPr>
              <p:cNvPr id="1311" name="Freeform 261"/>
              <p:cNvSpPr>
                <a:spLocks/>
              </p:cNvSpPr>
              <p:nvPr/>
            </p:nvSpPr>
            <p:spPr bwMode="auto">
              <a:xfrm>
                <a:off x="2069" y="1164"/>
                <a:ext cx="74" cy="96"/>
              </a:xfrm>
              <a:custGeom>
                <a:avLst/>
                <a:gdLst>
                  <a:gd name="T0" fmla="*/ 339 w 370"/>
                  <a:gd name="T1" fmla="*/ 199 h 476"/>
                  <a:gd name="T2" fmla="*/ 315 w 370"/>
                  <a:gd name="T3" fmla="*/ 156 h 476"/>
                  <a:gd name="T4" fmla="*/ 290 w 370"/>
                  <a:gd name="T5" fmla="*/ 118 h 476"/>
                  <a:gd name="T6" fmla="*/ 259 w 370"/>
                  <a:gd name="T7" fmla="*/ 77 h 476"/>
                  <a:gd name="T8" fmla="*/ 230 w 370"/>
                  <a:gd name="T9" fmla="*/ 49 h 476"/>
                  <a:gd name="T10" fmla="*/ 210 w 370"/>
                  <a:gd name="T11" fmla="*/ 33 h 476"/>
                  <a:gd name="T12" fmla="*/ 189 w 370"/>
                  <a:gd name="T13" fmla="*/ 18 h 476"/>
                  <a:gd name="T14" fmla="*/ 166 w 370"/>
                  <a:gd name="T15" fmla="*/ 8 h 476"/>
                  <a:gd name="T16" fmla="*/ 143 w 370"/>
                  <a:gd name="T17" fmla="*/ 2 h 476"/>
                  <a:gd name="T18" fmla="*/ 119 w 370"/>
                  <a:gd name="T19" fmla="*/ 0 h 476"/>
                  <a:gd name="T20" fmla="*/ 95 w 370"/>
                  <a:gd name="T21" fmla="*/ 3 h 476"/>
                  <a:gd name="T22" fmla="*/ 74 w 370"/>
                  <a:gd name="T23" fmla="*/ 12 h 476"/>
                  <a:gd name="T24" fmla="*/ 57 w 370"/>
                  <a:gd name="T25" fmla="*/ 24 h 476"/>
                  <a:gd name="T26" fmla="*/ 43 w 370"/>
                  <a:gd name="T27" fmla="*/ 40 h 476"/>
                  <a:gd name="T28" fmla="*/ 30 w 370"/>
                  <a:gd name="T29" fmla="*/ 62 h 476"/>
                  <a:gd name="T30" fmla="*/ 22 w 370"/>
                  <a:gd name="T31" fmla="*/ 85 h 476"/>
                  <a:gd name="T32" fmla="*/ 10 w 370"/>
                  <a:gd name="T33" fmla="*/ 124 h 476"/>
                  <a:gd name="T34" fmla="*/ 3 w 370"/>
                  <a:gd name="T35" fmla="*/ 183 h 476"/>
                  <a:gd name="T36" fmla="*/ 0 w 370"/>
                  <a:gd name="T37" fmla="*/ 243 h 476"/>
                  <a:gd name="T38" fmla="*/ 2 w 370"/>
                  <a:gd name="T39" fmla="*/ 326 h 476"/>
                  <a:gd name="T40" fmla="*/ 4 w 370"/>
                  <a:gd name="T41" fmla="*/ 381 h 476"/>
                  <a:gd name="T42" fmla="*/ 14 w 370"/>
                  <a:gd name="T43" fmla="*/ 401 h 476"/>
                  <a:gd name="T44" fmla="*/ 34 w 370"/>
                  <a:gd name="T45" fmla="*/ 420 h 476"/>
                  <a:gd name="T46" fmla="*/ 60 w 370"/>
                  <a:gd name="T47" fmla="*/ 437 h 476"/>
                  <a:gd name="T48" fmla="*/ 93 w 370"/>
                  <a:gd name="T49" fmla="*/ 452 h 476"/>
                  <a:gd name="T50" fmla="*/ 129 w 370"/>
                  <a:gd name="T51" fmla="*/ 464 h 476"/>
                  <a:gd name="T52" fmla="*/ 168 w 370"/>
                  <a:gd name="T53" fmla="*/ 472 h 476"/>
                  <a:gd name="T54" fmla="*/ 208 w 370"/>
                  <a:gd name="T55" fmla="*/ 476 h 476"/>
                  <a:gd name="T56" fmla="*/ 246 w 370"/>
                  <a:gd name="T57" fmla="*/ 474 h 476"/>
                  <a:gd name="T58" fmla="*/ 282 w 370"/>
                  <a:gd name="T59" fmla="*/ 466 h 476"/>
                  <a:gd name="T60" fmla="*/ 314 w 370"/>
                  <a:gd name="T61" fmla="*/ 451 h 476"/>
                  <a:gd name="T62" fmla="*/ 340 w 370"/>
                  <a:gd name="T63" fmla="*/ 427 h 476"/>
                  <a:gd name="T64" fmla="*/ 360 w 370"/>
                  <a:gd name="T65" fmla="*/ 396 h 476"/>
                  <a:gd name="T66" fmla="*/ 369 w 370"/>
                  <a:gd name="T67" fmla="*/ 356 h 476"/>
                  <a:gd name="T68" fmla="*/ 369 w 370"/>
                  <a:gd name="T69" fmla="*/ 305 h 476"/>
                  <a:gd name="T70" fmla="*/ 355 w 370"/>
                  <a:gd name="T71" fmla="*/ 244 h 4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0"/>
                  <a:gd name="T109" fmla="*/ 0 h 476"/>
                  <a:gd name="T110" fmla="*/ 370 w 370"/>
                  <a:gd name="T111" fmla="*/ 476 h 4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0" h="476">
                    <a:moveTo>
                      <a:pt x="344" y="209"/>
                    </a:moveTo>
                    <a:lnTo>
                      <a:pt x="339" y="199"/>
                    </a:lnTo>
                    <a:lnTo>
                      <a:pt x="325" y="174"/>
                    </a:lnTo>
                    <a:lnTo>
                      <a:pt x="315" y="156"/>
                    </a:lnTo>
                    <a:lnTo>
                      <a:pt x="304" y="138"/>
                    </a:lnTo>
                    <a:lnTo>
                      <a:pt x="290" y="118"/>
                    </a:lnTo>
                    <a:lnTo>
                      <a:pt x="275" y="98"/>
                    </a:lnTo>
                    <a:lnTo>
                      <a:pt x="259" y="77"/>
                    </a:lnTo>
                    <a:lnTo>
                      <a:pt x="240" y="58"/>
                    </a:lnTo>
                    <a:lnTo>
                      <a:pt x="230" y="49"/>
                    </a:lnTo>
                    <a:lnTo>
                      <a:pt x="220" y="40"/>
                    </a:lnTo>
                    <a:lnTo>
                      <a:pt x="210" y="33"/>
                    </a:lnTo>
                    <a:lnTo>
                      <a:pt x="200" y="25"/>
                    </a:lnTo>
                    <a:lnTo>
                      <a:pt x="189" y="18"/>
                    </a:lnTo>
                    <a:lnTo>
                      <a:pt x="178" y="13"/>
                    </a:lnTo>
                    <a:lnTo>
                      <a:pt x="166" y="8"/>
                    </a:lnTo>
                    <a:lnTo>
                      <a:pt x="155" y="4"/>
                    </a:lnTo>
                    <a:lnTo>
                      <a:pt x="143" y="2"/>
                    </a:lnTo>
                    <a:lnTo>
                      <a:pt x="131" y="0"/>
                    </a:lnTo>
                    <a:lnTo>
                      <a:pt x="119" y="0"/>
                    </a:lnTo>
                    <a:lnTo>
                      <a:pt x="107" y="0"/>
                    </a:lnTo>
                    <a:lnTo>
                      <a:pt x="95" y="3"/>
                    </a:lnTo>
                    <a:lnTo>
                      <a:pt x="84" y="7"/>
                    </a:lnTo>
                    <a:lnTo>
                      <a:pt x="74" y="12"/>
                    </a:lnTo>
                    <a:lnTo>
                      <a:pt x="65" y="17"/>
                    </a:lnTo>
                    <a:lnTo>
                      <a:pt x="57" y="24"/>
                    </a:lnTo>
                    <a:lnTo>
                      <a:pt x="49" y="32"/>
                    </a:lnTo>
                    <a:lnTo>
                      <a:pt x="43" y="40"/>
                    </a:lnTo>
                    <a:lnTo>
                      <a:pt x="37" y="50"/>
                    </a:lnTo>
                    <a:lnTo>
                      <a:pt x="30" y="62"/>
                    </a:lnTo>
                    <a:lnTo>
                      <a:pt x="25" y="73"/>
                    </a:lnTo>
                    <a:lnTo>
                      <a:pt x="22" y="85"/>
                    </a:lnTo>
                    <a:lnTo>
                      <a:pt x="17" y="98"/>
                    </a:lnTo>
                    <a:lnTo>
                      <a:pt x="10" y="124"/>
                    </a:lnTo>
                    <a:lnTo>
                      <a:pt x="7" y="153"/>
                    </a:lnTo>
                    <a:lnTo>
                      <a:pt x="3" y="183"/>
                    </a:lnTo>
                    <a:lnTo>
                      <a:pt x="2" y="213"/>
                    </a:lnTo>
                    <a:lnTo>
                      <a:pt x="0" y="243"/>
                    </a:lnTo>
                    <a:lnTo>
                      <a:pt x="0" y="273"/>
                    </a:lnTo>
                    <a:lnTo>
                      <a:pt x="2" y="326"/>
                    </a:lnTo>
                    <a:lnTo>
                      <a:pt x="3" y="371"/>
                    </a:lnTo>
                    <a:lnTo>
                      <a:pt x="4" y="381"/>
                    </a:lnTo>
                    <a:lnTo>
                      <a:pt x="8" y="391"/>
                    </a:lnTo>
                    <a:lnTo>
                      <a:pt x="14" y="401"/>
                    </a:lnTo>
                    <a:lnTo>
                      <a:pt x="23" y="410"/>
                    </a:lnTo>
                    <a:lnTo>
                      <a:pt x="34" y="420"/>
                    </a:lnTo>
                    <a:lnTo>
                      <a:pt x="47" y="429"/>
                    </a:lnTo>
                    <a:lnTo>
                      <a:pt x="60" y="437"/>
                    </a:lnTo>
                    <a:lnTo>
                      <a:pt x="77" y="445"/>
                    </a:lnTo>
                    <a:lnTo>
                      <a:pt x="93" y="452"/>
                    </a:lnTo>
                    <a:lnTo>
                      <a:pt x="110" y="459"/>
                    </a:lnTo>
                    <a:lnTo>
                      <a:pt x="129" y="464"/>
                    </a:lnTo>
                    <a:lnTo>
                      <a:pt x="149" y="469"/>
                    </a:lnTo>
                    <a:lnTo>
                      <a:pt x="168" y="472"/>
                    </a:lnTo>
                    <a:lnTo>
                      <a:pt x="188" y="475"/>
                    </a:lnTo>
                    <a:lnTo>
                      <a:pt x="208" y="476"/>
                    </a:lnTo>
                    <a:lnTo>
                      <a:pt x="226" y="476"/>
                    </a:lnTo>
                    <a:lnTo>
                      <a:pt x="246" y="474"/>
                    </a:lnTo>
                    <a:lnTo>
                      <a:pt x="265" y="471"/>
                    </a:lnTo>
                    <a:lnTo>
                      <a:pt x="282" y="466"/>
                    </a:lnTo>
                    <a:lnTo>
                      <a:pt x="299" y="459"/>
                    </a:lnTo>
                    <a:lnTo>
                      <a:pt x="314" y="451"/>
                    </a:lnTo>
                    <a:lnTo>
                      <a:pt x="329" y="440"/>
                    </a:lnTo>
                    <a:lnTo>
                      <a:pt x="340" y="427"/>
                    </a:lnTo>
                    <a:lnTo>
                      <a:pt x="351" y="414"/>
                    </a:lnTo>
                    <a:lnTo>
                      <a:pt x="360" y="396"/>
                    </a:lnTo>
                    <a:lnTo>
                      <a:pt x="365" y="377"/>
                    </a:lnTo>
                    <a:lnTo>
                      <a:pt x="369" y="356"/>
                    </a:lnTo>
                    <a:lnTo>
                      <a:pt x="370" y="332"/>
                    </a:lnTo>
                    <a:lnTo>
                      <a:pt x="369" y="305"/>
                    </a:lnTo>
                    <a:lnTo>
                      <a:pt x="364" y="276"/>
                    </a:lnTo>
                    <a:lnTo>
                      <a:pt x="355" y="244"/>
                    </a:lnTo>
                    <a:lnTo>
                      <a:pt x="344" y="209"/>
                    </a:lnTo>
                  </a:path>
                </a:pathLst>
              </a:custGeom>
              <a:noFill/>
              <a:ln w="3175">
                <a:solidFill>
                  <a:srgbClr val="1F1A17"/>
                </a:solidFill>
                <a:round/>
                <a:headEnd/>
                <a:tailEnd/>
              </a:ln>
            </p:spPr>
            <p:txBody>
              <a:bodyPr/>
              <a:lstStyle/>
              <a:p>
                <a:endParaRPr lang="en-US"/>
              </a:p>
            </p:txBody>
          </p:sp>
          <p:sp>
            <p:nvSpPr>
              <p:cNvPr id="1312" name="Freeform 262"/>
              <p:cNvSpPr>
                <a:spLocks/>
              </p:cNvSpPr>
              <p:nvPr/>
            </p:nvSpPr>
            <p:spPr bwMode="auto">
              <a:xfrm>
                <a:off x="1842" y="1259"/>
                <a:ext cx="84" cy="93"/>
              </a:xfrm>
              <a:custGeom>
                <a:avLst/>
                <a:gdLst>
                  <a:gd name="T0" fmla="*/ 41 w 417"/>
                  <a:gd name="T1" fmla="*/ 296 h 466"/>
                  <a:gd name="T2" fmla="*/ 25 w 417"/>
                  <a:gd name="T3" fmla="*/ 254 h 466"/>
                  <a:gd name="T4" fmla="*/ 12 w 417"/>
                  <a:gd name="T5" fmla="*/ 212 h 466"/>
                  <a:gd name="T6" fmla="*/ 2 w 417"/>
                  <a:gd name="T7" fmla="*/ 165 h 466"/>
                  <a:gd name="T8" fmla="*/ 0 w 417"/>
                  <a:gd name="T9" fmla="*/ 130 h 466"/>
                  <a:gd name="T10" fmla="*/ 1 w 417"/>
                  <a:gd name="T11" fmla="*/ 106 h 466"/>
                  <a:gd name="T12" fmla="*/ 4 w 417"/>
                  <a:gd name="T13" fmla="*/ 83 h 466"/>
                  <a:gd name="T14" fmla="*/ 11 w 417"/>
                  <a:gd name="T15" fmla="*/ 61 h 466"/>
                  <a:gd name="T16" fmla="*/ 22 w 417"/>
                  <a:gd name="T17" fmla="*/ 43 h 466"/>
                  <a:gd name="T18" fmla="*/ 36 w 417"/>
                  <a:gd name="T19" fmla="*/ 25 h 466"/>
                  <a:gd name="T20" fmla="*/ 56 w 417"/>
                  <a:gd name="T21" fmla="*/ 12 h 466"/>
                  <a:gd name="T22" fmla="*/ 79 w 417"/>
                  <a:gd name="T23" fmla="*/ 4 h 466"/>
                  <a:gd name="T24" fmla="*/ 101 w 417"/>
                  <a:gd name="T25" fmla="*/ 0 h 466"/>
                  <a:gd name="T26" fmla="*/ 125 w 417"/>
                  <a:gd name="T27" fmla="*/ 2 h 466"/>
                  <a:gd name="T28" fmla="*/ 150 w 417"/>
                  <a:gd name="T29" fmla="*/ 7 h 466"/>
                  <a:gd name="T30" fmla="*/ 176 w 417"/>
                  <a:gd name="T31" fmla="*/ 15 h 466"/>
                  <a:gd name="T32" fmla="*/ 213 w 417"/>
                  <a:gd name="T33" fmla="*/ 34 h 466"/>
                  <a:gd name="T34" fmla="*/ 264 w 417"/>
                  <a:gd name="T35" fmla="*/ 66 h 466"/>
                  <a:gd name="T36" fmla="*/ 312 w 417"/>
                  <a:gd name="T37" fmla="*/ 105 h 466"/>
                  <a:gd name="T38" fmla="*/ 374 w 417"/>
                  <a:gd name="T39" fmla="*/ 163 h 466"/>
                  <a:gd name="T40" fmla="*/ 412 w 417"/>
                  <a:gd name="T41" fmla="*/ 204 h 466"/>
                  <a:gd name="T42" fmla="*/ 417 w 417"/>
                  <a:gd name="T43" fmla="*/ 225 h 466"/>
                  <a:gd name="T44" fmla="*/ 415 w 417"/>
                  <a:gd name="T45" fmla="*/ 252 h 466"/>
                  <a:gd name="T46" fmla="*/ 407 w 417"/>
                  <a:gd name="T47" fmla="*/ 282 h 466"/>
                  <a:gd name="T48" fmla="*/ 393 w 417"/>
                  <a:gd name="T49" fmla="*/ 315 h 466"/>
                  <a:gd name="T50" fmla="*/ 374 w 417"/>
                  <a:gd name="T51" fmla="*/ 348 h 466"/>
                  <a:gd name="T52" fmla="*/ 351 w 417"/>
                  <a:gd name="T53" fmla="*/ 381 h 466"/>
                  <a:gd name="T54" fmla="*/ 324 w 417"/>
                  <a:gd name="T55" fmla="*/ 410 h 466"/>
                  <a:gd name="T56" fmla="*/ 294 w 417"/>
                  <a:gd name="T57" fmla="*/ 435 h 466"/>
                  <a:gd name="T58" fmla="*/ 262 w 417"/>
                  <a:gd name="T59" fmla="*/ 453 h 466"/>
                  <a:gd name="T60" fmla="*/ 228 w 417"/>
                  <a:gd name="T61" fmla="*/ 463 h 466"/>
                  <a:gd name="T62" fmla="*/ 193 w 417"/>
                  <a:gd name="T63" fmla="*/ 465 h 466"/>
                  <a:gd name="T64" fmla="*/ 160 w 417"/>
                  <a:gd name="T65" fmla="*/ 455 h 466"/>
                  <a:gd name="T66" fmla="*/ 125 w 417"/>
                  <a:gd name="T67" fmla="*/ 431 h 466"/>
                  <a:gd name="T68" fmla="*/ 92 w 417"/>
                  <a:gd name="T69" fmla="*/ 393 h 466"/>
                  <a:gd name="T70" fmla="*/ 61 w 417"/>
                  <a:gd name="T71" fmla="*/ 339 h 4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7"/>
                  <a:gd name="T109" fmla="*/ 0 h 466"/>
                  <a:gd name="T110" fmla="*/ 417 w 417"/>
                  <a:gd name="T111" fmla="*/ 466 h 4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7" h="466">
                    <a:moveTo>
                      <a:pt x="46" y="305"/>
                    </a:moveTo>
                    <a:lnTo>
                      <a:pt x="41" y="296"/>
                    </a:lnTo>
                    <a:lnTo>
                      <a:pt x="31" y="271"/>
                    </a:lnTo>
                    <a:lnTo>
                      <a:pt x="25" y="254"/>
                    </a:lnTo>
                    <a:lnTo>
                      <a:pt x="19" y="234"/>
                    </a:lnTo>
                    <a:lnTo>
                      <a:pt x="12" y="212"/>
                    </a:lnTo>
                    <a:lnTo>
                      <a:pt x="7" y="190"/>
                    </a:lnTo>
                    <a:lnTo>
                      <a:pt x="2" y="165"/>
                    </a:lnTo>
                    <a:lnTo>
                      <a:pt x="0" y="141"/>
                    </a:lnTo>
                    <a:lnTo>
                      <a:pt x="0" y="130"/>
                    </a:lnTo>
                    <a:lnTo>
                      <a:pt x="0" y="118"/>
                    </a:lnTo>
                    <a:lnTo>
                      <a:pt x="1" y="106"/>
                    </a:lnTo>
                    <a:lnTo>
                      <a:pt x="2" y="94"/>
                    </a:lnTo>
                    <a:lnTo>
                      <a:pt x="4" y="83"/>
                    </a:lnTo>
                    <a:lnTo>
                      <a:pt x="7" y="73"/>
                    </a:lnTo>
                    <a:lnTo>
                      <a:pt x="11" y="61"/>
                    </a:lnTo>
                    <a:lnTo>
                      <a:pt x="16" y="51"/>
                    </a:lnTo>
                    <a:lnTo>
                      <a:pt x="22" y="43"/>
                    </a:lnTo>
                    <a:lnTo>
                      <a:pt x="29" y="34"/>
                    </a:lnTo>
                    <a:lnTo>
                      <a:pt x="36" y="25"/>
                    </a:lnTo>
                    <a:lnTo>
                      <a:pt x="46" y="18"/>
                    </a:lnTo>
                    <a:lnTo>
                      <a:pt x="56" y="12"/>
                    </a:lnTo>
                    <a:lnTo>
                      <a:pt x="67" y="8"/>
                    </a:lnTo>
                    <a:lnTo>
                      <a:pt x="79" y="4"/>
                    </a:lnTo>
                    <a:lnTo>
                      <a:pt x="90" y="2"/>
                    </a:lnTo>
                    <a:lnTo>
                      <a:pt x="101" y="0"/>
                    </a:lnTo>
                    <a:lnTo>
                      <a:pt x="113" y="0"/>
                    </a:lnTo>
                    <a:lnTo>
                      <a:pt x="125" y="2"/>
                    </a:lnTo>
                    <a:lnTo>
                      <a:pt x="137" y="4"/>
                    </a:lnTo>
                    <a:lnTo>
                      <a:pt x="150" y="7"/>
                    </a:lnTo>
                    <a:lnTo>
                      <a:pt x="162" y="10"/>
                    </a:lnTo>
                    <a:lnTo>
                      <a:pt x="176" y="15"/>
                    </a:lnTo>
                    <a:lnTo>
                      <a:pt x="188" y="21"/>
                    </a:lnTo>
                    <a:lnTo>
                      <a:pt x="213" y="34"/>
                    </a:lnTo>
                    <a:lnTo>
                      <a:pt x="240" y="50"/>
                    </a:lnTo>
                    <a:lnTo>
                      <a:pt x="264" y="66"/>
                    </a:lnTo>
                    <a:lnTo>
                      <a:pt x="288" y="85"/>
                    </a:lnTo>
                    <a:lnTo>
                      <a:pt x="312" y="105"/>
                    </a:lnTo>
                    <a:lnTo>
                      <a:pt x="334" y="125"/>
                    </a:lnTo>
                    <a:lnTo>
                      <a:pt x="374" y="163"/>
                    </a:lnTo>
                    <a:lnTo>
                      <a:pt x="407" y="196"/>
                    </a:lnTo>
                    <a:lnTo>
                      <a:pt x="412" y="204"/>
                    </a:lnTo>
                    <a:lnTo>
                      <a:pt x="415" y="214"/>
                    </a:lnTo>
                    <a:lnTo>
                      <a:pt x="417" y="225"/>
                    </a:lnTo>
                    <a:lnTo>
                      <a:pt x="417" y="237"/>
                    </a:lnTo>
                    <a:lnTo>
                      <a:pt x="415" y="252"/>
                    </a:lnTo>
                    <a:lnTo>
                      <a:pt x="412" y="267"/>
                    </a:lnTo>
                    <a:lnTo>
                      <a:pt x="407" y="282"/>
                    </a:lnTo>
                    <a:lnTo>
                      <a:pt x="400" y="299"/>
                    </a:lnTo>
                    <a:lnTo>
                      <a:pt x="393" y="315"/>
                    </a:lnTo>
                    <a:lnTo>
                      <a:pt x="384" y="332"/>
                    </a:lnTo>
                    <a:lnTo>
                      <a:pt x="374" y="348"/>
                    </a:lnTo>
                    <a:lnTo>
                      <a:pt x="363" y="365"/>
                    </a:lnTo>
                    <a:lnTo>
                      <a:pt x="351" y="381"/>
                    </a:lnTo>
                    <a:lnTo>
                      <a:pt x="338" y="396"/>
                    </a:lnTo>
                    <a:lnTo>
                      <a:pt x="324" y="410"/>
                    </a:lnTo>
                    <a:lnTo>
                      <a:pt x="309" y="423"/>
                    </a:lnTo>
                    <a:lnTo>
                      <a:pt x="294" y="435"/>
                    </a:lnTo>
                    <a:lnTo>
                      <a:pt x="278" y="445"/>
                    </a:lnTo>
                    <a:lnTo>
                      <a:pt x="262" y="453"/>
                    </a:lnTo>
                    <a:lnTo>
                      <a:pt x="246" y="460"/>
                    </a:lnTo>
                    <a:lnTo>
                      <a:pt x="228" y="463"/>
                    </a:lnTo>
                    <a:lnTo>
                      <a:pt x="211" y="466"/>
                    </a:lnTo>
                    <a:lnTo>
                      <a:pt x="193" y="465"/>
                    </a:lnTo>
                    <a:lnTo>
                      <a:pt x="177" y="461"/>
                    </a:lnTo>
                    <a:lnTo>
                      <a:pt x="160" y="455"/>
                    </a:lnTo>
                    <a:lnTo>
                      <a:pt x="142" y="445"/>
                    </a:lnTo>
                    <a:lnTo>
                      <a:pt x="125" y="431"/>
                    </a:lnTo>
                    <a:lnTo>
                      <a:pt x="108" y="413"/>
                    </a:lnTo>
                    <a:lnTo>
                      <a:pt x="92" y="393"/>
                    </a:lnTo>
                    <a:lnTo>
                      <a:pt x="76" y="368"/>
                    </a:lnTo>
                    <a:lnTo>
                      <a:pt x="61" y="339"/>
                    </a:lnTo>
                    <a:lnTo>
                      <a:pt x="46" y="305"/>
                    </a:lnTo>
                    <a:close/>
                  </a:path>
                </a:pathLst>
              </a:custGeom>
              <a:solidFill>
                <a:srgbClr val="B32165"/>
              </a:solidFill>
              <a:ln w="9525">
                <a:noFill/>
                <a:round/>
                <a:headEnd/>
                <a:tailEnd/>
              </a:ln>
            </p:spPr>
            <p:txBody>
              <a:bodyPr/>
              <a:lstStyle/>
              <a:p>
                <a:endParaRPr lang="en-US"/>
              </a:p>
            </p:txBody>
          </p:sp>
          <p:sp>
            <p:nvSpPr>
              <p:cNvPr id="1313" name="Freeform 263"/>
              <p:cNvSpPr>
                <a:spLocks/>
              </p:cNvSpPr>
              <p:nvPr/>
            </p:nvSpPr>
            <p:spPr bwMode="auto">
              <a:xfrm>
                <a:off x="1842" y="1259"/>
                <a:ext cx="84" cy="93"/>
              </a:xfrm>
              <a:custGeom>
                <a:avLst/>
                <a:gdLst>
                  <a:gd name="T0" fmla="*/ 41 w 417"/>
                  <a:gd name="T1" fmla="*/ 296 h 466"/>
                  <a:gd name="T2" fmla="*/ 25 w 417"/>
                  <a:gd name="T3" fmla="*/ 254 h 466"/>
                  <a:gd name="T4" fmla="*/ 12 w 417"/>
                  <a:gd name="T5" fmla="*/ 212 h 466"/>
                  <a:gd name="T6" fmla="*/ 2 w 417"/>
                  <a:gd name="T7" fmla="*/ 165 h 466"/>
                  <a:gd name="T8" fmla="*/ 0 w 417"/>
                  <a:gd name="T9" fmla="*/ 130 h 466"/>
                  <a:gd name="T10" fmla="*/ 1 w 417"/>
                  <a:gd name="T11" fmla="*/ 106 h 466"/>
                  <a:gd name="T12" fmla="*/ 4 w 417"/>
                  <a:gd name="T13" fmla="*/ 83 h 466"/>
                  <a:gd name="T14" fmla="*/ 11 w 417"/>
                  <a:gd name="T15" fmla="*/ 61 h 466"/>
                  <a:gd name="T16" fmla="*/ 22 w 417"/>
                  <a:gd name="T17" fmla="*/ 43 h 466"/>
                  <a:gd name="T18" fmla="*/ 36 w 417"/>
                  <a:gd name="T19" fmla="*/ 25 h 466"/>
                  <a:gd name="T20" fmla="*/ 56 w 417"/>
                  <a:gd name="T21" fmla="*/ 12 h 466"/>
                  <a:gd name="T22" fmla="*/ 79 w 417"/>
                  <a:gd name="T23" fmla="*/ 4 h 466"/>
                  <a:gd name="T24" fmla="*/ 101 w 417"/>
                  <a:gd name="T25" fmla="*/ 0 h 466"/>
                  <a:gd name="T26" fmla="*/ 125 w 417"/>
                  <a:gd name="T27" fmla="*/ 2 h 466"/>
                  <a:gd name="T28" fmla="*/ 150 w 417"/>
                  <a:gd name="T29" fmla="*/ 7 h 466"/>
                  <a:gd name="T30" fmla="*/ 176 w 417"/>
                  <a:gd name="T31" fmla="*/ 15 h 466"/>
                  <a:gd name="T32" fmla="*/ 213 w 417"/>
                  <a:gd name="T33" fmla="*/ 34 h 466"/>
                  <a:gd name="T34" fmla="*/ 264 w 417"/>
                  <a:gd name="T35" fmla="*/ 66 h 466"/>
                  <a:gd name="T36" fmla="*/ 312 w 417"/>
                  <a:gd name="T37" fmla="*/ 105 h 466"/>
                  <a:gd name="T38" fmla="*/ 374 w 417"/>
                  <a:gd name="T39" fmla="*/ 163 h 466"/>
                  <a:gd name="T40" fmla="*/ 412 w 417"/>
                  <a:gd name="T41" fmla="*/ 204 h 466"/>
                  <a:gd name="T42" fmla="*/ 417 w 417"/>
                  <a:gd name="T43" fmla="*/ 225 h 466"/>
                  <a:gd name="T44" fmla="*/ 415 w 417"/>
                  <a:gd name="T45" fmla="*/ 252 h 466"/>
                  <a:gd name="T46" fmla="*/ 407 w 417"/>
                  <a:gd name="T47" fmla="*/ 282 h 466"/>
                  <a:gd name="T48" fmla="*/ 393 w 417"/>
                  <a:gd name="T49" fmla="*/ 315 h 466"/>
                  <a:gd name="T50" fmla="*/ 374 w 417"/>
                  <a:gd name="T51" fmla="*/ 348 h 466"/>
                  <a:gd name="T52" fmla="*/ 351 w 417"/>
                  <a:gd name="T53" fmla="*/ 381 h 466"/>
                  <a:gd name="T54" fmla="*/ 324 w 417"/>
                  <a:gd name="T55" fmla="*/ 410 h 466"/>
                  <a:gd name="T56" fmla="*/ 294 w 417"/>
                  <a:gd name="T57" fmla="*/ 435 h 466"/>
                  <a:gd name="T58" fmla="*/ 262 w 417"/>
                  <a:gd name="T59" fmla="*/ 453 h 466"/>
                  <a:gd name="T60" fmla="*/ 228 w 417"/>
                  <a:gd name="T61" fmla="*/ 463 h 466"/>
                  <a:gd name="T62" fmla="*/ 193 w 417"/>
                  <a:gd name="T63" fmla="*/ 465 h 466"/>
                  <a:gd name="T64" fmla="*/ 160 w 417"/>
                  <a:gd name="T65" fmla="*/ 455 h 466"/>
                  <a:gd name="T66" fmla="*/ 125 w 417"/>
                  <a:gd name="T67" fmla="*/ 431 h 466"/>
                  <a:gd name="T68" fmla="*/ 92 w 417"/>
                  <a:gd name="T69" fmla="*/ 393 h 466"/>
                  <a:gd name="T70" fmla="*/ 61 w 417"/>
                  <a:gd name="T71" fmla="*/ 339 h 4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7"/>
                  <a:gd name="T109" fmla="*/ 0 h 466"/>
                  <a:gd name="T110" fmla="*/ 417 w 417"/>
                  <a:gd name="T111" fmla="*/ 466 h 4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7" h="466">
                    <a:moveTo>
                      <a:pt x="46" y="305"/>
                    </a:moveTo>
                    <a:lnTo>
                      <a:pt x="41" y="296"/>
                    </a:lnTo>
                    <a:lnTo>
                      <a:pt x="31" y="271"/>
                    </a:lnTo>
                    <a:lnTo>
                      <a:pt x="25" y="254"/>
                    </a:lnTo>
                    <a:lnTo>
                      <a:pt x="19" y="234"/>
                    </a:lnTo>
                    <a:lnTo>
                      <a:pt x="12" y="212"/>
                    </a:lnTo>
                    <a:lnTo>
                      <a:pt x="7" y="190"/>
                    </a:lnTo>
                    <a:lnTo>
                      <a:pt x="2" y="165"/>
                    </a:lnTo>
                    <a:lnTo>
                      <a:pt x="0" y="141"/>
                    </a:lnTo>
                    <a:lnTo>
                      <a:pt x="0" y="130"/>
                    </a:lnTo>
                    <a:lnTo>
                      <a:pt x="0" y="118"/>
                    </a:lnTo>
                    <a:lnTo>
                      <a:pt x="1" y="106"/>
                    </a:lnTo>
                    <a:lnTo>
                      <a:pt x="2" y="94"/>
                    </a:lnTo>
                    <a:lnTo>
                      <a:pt x="4" y="83"/>
                    </a:lnTo>
                    <a:lnTo>
                      <a:pt x="7" y="73"/>
                    </a:lnTo>
                    <a:lnTo>
                      <a:pt x="11" y="61"/>
                    </a:lnTo>
                    <a:lnTo>
                      <a:pt x="16" y="51"/>
                    </a:lnTo>
                    <a:lnTo>
                      <a:pt x="22" y="43"/>
                    </a:lnTo>
                    <a:lnTo>
                      <a:pt x="29" y="34"/>
                    </a:lnTo>
                    <a:lnTo>
                      <a:pt x="36" y="25"/>
                    </a:lnTo>
                    <a:lnTo>
                      <a:pt x="46" y="18"/>
                    </a:lnTo>
                    <a:lnTo>
                      <a:pt x="56" y="12"/>
                    </a:lnTo>
                    <a:lnTo>
                      <a:pt x="67" y="8"/>
                    </a:lnTo>
                    <a:lnTo>
                      <a:pt x="79" y="4"/>
                    </a:lnTo>
                    <a:lnTo>
                      <a:pt x="90" y="2"/>
                    </a:lnTo>
                    <a:lnTo>
                      <a:pt x="101" y="0"/>
                    </a:lnTo>
                    <a:lnTo>
                      <a:pt x="113" y="0"/>
                    </a:lnTo>
                    <a:lnTo>
                      <a:pt x="125" y="2"/>
                    </a:lnTo>
                    <a:lnTo>
                      <a:pt x="137" y="4"/>
                    </a:lnTo>
                    <a:lnTo>
                      <a:pt x="150" y="7"/>
                    </a:lnTo>
                    <a:lnTo>
                      <a:pt x="162" y="10"/>
                    </a:lnTo>
                    <a:lnTo>
                      <a:pt x="176" y="15"/>
                    </a:lnTo>
                    <a:lnTo>
                      <a:pt x="188" y="21"/>
                    </a:lnTo>
                    <a:lnTo>
                      <a:pt x="213" y="34"/>
                    </a:lnTo>
                    <a:lnTo>
                      <a:pt x="240" y="50"/>
                    </a:lnTo>
                    <a:lnTo>
                      <a:pt x="264" y="66"/>
                    </a:lnTo>
                    <a:lnTo>
                      <a:pt x="288" y="85"/>
                    </a:lnTo>
                    <a:lnTo>
                      <a:pt x="312" y="105"/>
                    </a:lnTo>
                    <a:lnTo>
                      <a:pt x="334" y="125"/>
                    </a:lnTo>
                    <a:lnTo>
                      <a:pt x="374" y="163"/>
                    </a:lnTo>
                    <a:lnTo>
                      <a:pt x="407" y="196"/>
                    </a:lnTo>
                    <a:lnTo>
                      <a:pt x="412" y="204"/>
                    </a:lnTo>
                    <a:lnTo>
                      <a:pt x="415" y="214"/>
                    </a:lnTo>
                    <a:lnTo>
                      <a:pt x="417" y="225"/>
                    </a:lnTo>
                    <a:lnTo>
                      <a:pt x="417" y="237"/>
                    </a:lnTo>
                    <a:lnTo>
                      <a:pt x="415" y="252"/>
                    </a:lnTo>
                    <a:lnTo>
                      <a:pt x="412" y="267"/>
                    </a:lnTo>
                    <a:lnTo>
                      <a:pt x="407" y="282"/>
                    </a:lnTo>
                    <a:lnTo>
                      <a:pt x="400" y="299"/>
                    </a:lnTo>
                    <a:lnTo>
                      <a:pt x="393" y="315"/>
                    </a:lnTo>
                    <a:lnTo>
                      <a:pt x="384" y="332"/>
                    </a:lnTo>
                    <a:lnTo>
                      <a:pt x="374" y="348"/>
                    </a:lnTo>
                    <a:lnTo>
                      <a:pt x="363" y="365"/>
                    </a:lnTo>
                    <a:lnTo>
                      <a:pt x="351" y="381"/>
                    </a:lnTo>
                    <a:lnTo>
                      <a:pt x="338" y="396"/>
                    </a:lnTo>
                    <a:lnTo>
                      <a:pt x="324" y="410"/>
                    </a:lnTo>
                    <a:lnTo>
                      <a:pt x="309" y="423"/>
                    </a:lnTo>
                    <a:lnTo>
                      <a:pt x="294" y="435"/>
                    </a:lnTo>
                    <a:lnTo>
                      <a:pt x="278" y="445"/>
                    </a:lnTo>
                    <a:lnTo>
                      <a:pt x="262" y="453"/>
                    </a:lnTo>
                    <a:lnTo>
                      <a:pt x="246" y="460"/>
                    </a:lnTo>
                    <a:lnTo>
                      <a:pt x="228" y="463"/>
                    </a:lnTo>
                    <a:lnTo>
                      <a:pt x="211" y="466"/>
                    </a:lnTo>
                    <a:lnTo>
                      <a:pt x="193" y="465"/>
                    </a:lnTo>
                    <a:lnTo>
                      <a:pt x="177" y="461"/>
                    </a:lnTo>
                    <a:lnTo>
                      <a:pt x="160" y="455"/>
                    </a:lnTo>
                    <a:lnTo>
                      <a:pt x="142" y="445"/>
                    </a:lnTo>
                    <a:lnTo>
                      <a:pt x="125" y="431"/>
                    </a:lnTo>
                    <a:lnTo>
                      <a:pt x="108" y="413"/>
                    </a:lnTo>
                    <a:lnTo>
                      <a:pt x="92" y="393"/>
                    </a:lnTo>
                    <a:lnTo>
                      <a:pt x="76" y="368"/>
                    </a:lnTo>
                    <a:lnTo>
                      <a:pt x="61" y="339"/>
                    </a:lnTo>
                    <a:lnTo>
                      <a:pt x="46" y="305"/>
                    </a:lnTo>
                    <a:close/>
                  </a:path>
                </a:pathLst>
              </a:custGeom>
              <a:noFill/>
              <a:ln w="3175">
                <a:solidFill>
                  <a:srgbClr val="1F1A17"/>
                </a:solidFill>
                <a:round/>
                <a:headEnd/>
                <a:tailEnd/>
              </a:ln>
            </p:spPr>
            <p:txBody>
              <a:bodyPr/>
              <a:lstStyle/>
              <a:p>
                <a:endParaRPr lang="en-US"/>
              </a:p>
            </p:txBody>
          </p:sp>
          <p:sp>
            <p:nvSpPr>
              <p:cNvPr id="1314" name="Freeform 264"/>
              <p:cNvSpPr>
                <a:spLocks/>
              </p:cNvSpPr>
              <p:nvPr/>
            </p:nvSpPr>
            <p:spPr bwMode="auto">
              <a:xfrm>
                <a:off x="1650" y="1221"/>
                <a:ext cx="167" cy="134"/>
              </a:xfrm>
              <a:custGeom>
                <a:avLst/>
                <a:gdLst>
                  <a:gd name="T0" fmla="*/ 680 w 836"/>
                  <a:gd name="T1" fmla="*/ 639 h 670"/>
                  <a:gd name="T2" fmla="*/ 608 w 836"/>
                  <a:gd name="T3" fmla="*/ 659 h 670"/>
                  <a:gd name="T4" fmla="*/ 554 w 836"/>
                  <a:gd name="T5" fmla="*/ 668 h 670"/>
                  <a:gd name="T6" fmla="*/ 519 w 836"/>
                  <a:gd name="T7" fmla="*/ 670 h 670"/>
                  <a:gd name="T8" fmla="*/ 484 w 836"/>
                  <a:gd name="T9" fmla="*/ 670 h 670"/>
                  <a:gd name="T10" fmla="*/ 449 w 836"/>
                  <a:gd name="T11" fmla="*/ 668 h 670"/>
                  <a:gd name="T12" fmla="*/ 414 w 836"/>
                  <a:gd name="T13" fmla="*/ 661 h 670"/>
                  <a:gd name="T14" fmla="*/ 380 w 836"/>
                  <a:gd name="T15" fmla="*/ 653 h 670"/>
                  <a:gd name="T16" fmla="*/ 347 w 836"/>
                  <a:gd name="T17" fmla="*/ 641 h 670"/>
                  <a:gd name="T18" fmla="*/ 313 w 836"/>
                  <a:gd name="T19" fmla="*/ 626 h 670"/>
                  <a:gd name="T20" fmla="*/ 281 w 836"/>
                  <a:gd name="T21" fmla="*/ 609 h 670"/>
                  <a:gd name="T22" fmla="*/ 249 w 836"/>
                  <a:gd name="T23" fmla="*/ 586 h 670"/>
                  <a:gd name="T24" fmla="*/ 218 w 836"/>
                  <a:gd name="T25" fmla="*/ 561 h 670"/>
                  <a:gd name="T26" fmla="*/ 188 w 836"/>
                  <a:gd name="T27" fmla="*/ 533 h 670"/>
                  <a:gd name="T28" fmla="*/ 146 w 836"/>
                  <a:gd name="T29" fmla="*/ 485 h 670"/>
                  <a:gd name="T30" fmla="*/ 98 w 836"/>
                  <a:gd name="T31" fmla="*/ 427 h 670"/>
                  <a:gd name="T32" fmla="*/ 62 w 836"/>
                  <a:gd name="T33" fmla="*/ 370 h 670"/>
                  <a:gd name="T34" fmla="*/ 35 w 836"/>
                  <a:gd name="T35" fmla="*/ 319 h 670"/>
                  <a:gd name="T36" fmla="*/ 16 w 836"/>
                  <a:gd name="T37" fmla="*/ 268 h 670"/>
                  <a:gd name="T38" fmla="*/ 4 w 836"/>
                  <a:gd name="T39" fmla="*/ 218 h 670"/>
                  <a:gd name="T40" fmla="*/ 0 w 836"/>
                  <a:gd name="T41" fmla="*/ 167 h 670"/>
                  <a:gd name="T42" fmla="*/ 2 w 836"/>
                  <a:gd name="T43" fmla="*/ 115 h 670"/>
                  <a:gd name="T44" fmla="*/ 10 w 836"/>
                  <a:gd name="T45" fmla="*/ 62 h 670"/>
                  <a:gd name="T46" fmla="*/ 20 w 836"/>
                  <a:gd name="T47" fmla="*/ 32 h 670"/>
                  <a:gd name="T48" fmla="*/ 29 w 836"/>
                  <a:gd name="T49" fmla="*/ 19 h 670"/>
                  <a:gd name="T50" fmla="*/ 37 w 836"/>
                  <a:gd name="T51" fmla="*/ 9 h 670"/>
                  <a:gd name="T52" fmla="*/ 47 w 836"/>
                  <a:gd name="T53" fmla="*/ 2 h 670"/>
                  <a:gd name="T54" fmla="*/ 59 w 836"/>
                  <a:gd name="T55" fmla="*/ 0 h 670"/>
                  <a:gd name="T56" fmla="*/ 72 w 836"/>
                  <a:gd name="T57" fmla="*/ 1 h 670"/>
                  <a:gd name="T58" fmla="*/ 92 w 836"/>
                  <a:gd name="T59" fmla="*/ 9 h 670"/>
                  <a:gd name="T60" fmla="*/ 125 w 836"/>
                  <a:gd name="T61" fmla="*/ 29 h 670"/>
                  <a:gd name="T62" fmla="*/ 180 w 836"/>
                  <a:gd name="T63" fmla="*/ 76 h 670"/>
                  <a:gd name="T64" fmla="*/ 271 w 836"/>
                  <a:gd name="T65" fmla="*/ 166 h 670"/>
                  <a:gd name="T66" fmla="*/ 397 w 836"/>
                  <a:gd name="T67" fmla="*/ 288 h 670"/>
                  <a:gd name="T68" fmla="*/ 506 w 836"/>
                  <a:gd name="T69" fmla="*/ 385 h 670"/>
                  <a:gd name="T70" fmla="*/ 583 w 836"/>
                  <a:gd name="T71" fmla="*/ 445 h 670"/>
                  <a:gd name="T72" fmla="*/ 656 w 836"/>
                  <a:gd name="T73" fmla="*/ 498 h 670"/>
                  <a:gd name="T74" fmla="*/ 710 w 836"/>
                  <a:gd name="T75" fmla="*/ 529 h 670"/>
                  <a:gd name="T76" fmla="*/ 745 w 836"/>
                  <a:gd name="T77" fmla="*/ 545 h 670"/>
                  <a:gd name="T78" fmla="*/ 790 w 836"/>
                  <a:gd name="T79" fmla="*/ 564 h 670"/>
                  <a:gd name="T80" fmla="*/ 825 w 836"/>
                  <a:gd name="T81" fmla="*/ 581 h 670"/>
                  <a:gd name="T82" fmla="*/ 835 w 836"/>
                  <a:gd name="T83" fmla="*/ 591 h 670"/>
                  <a:gd name="T84" fmla="*/ 836 w 836"/>
                  <a:gd name="T85" fmla="*/ 598 h 670"/>
                  <a:gd name="T86" fmla="*/ 828 w 836"/>
                  <a:gd name="T87" fmla="*/ 604 h 670"/>
                  <a:gd name="T88" fmla="*/ 796 w 836"/>
                  <a:gd name="T89" fmla="*/ 614 h 670"/>
                  <a:gd name="T90" fmla="*/ 739 w 836"/>
                  <a:gd name="T91" fmla="*/ 621 h 6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6"/>
                  <a:gd name="T139" fmla="*/ 0 h 670"/>
                  <a:gd name="T140" fmla="*/ 836 w 836"/>
                  <a:gd name="T141" fmla="*/ 670 h 6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6" h="670">
                    <a:moveTo>
                      <a:pt x="716" y="626"/>
                    </a:moveTo>
                    <a:lnTo>
                      <a:pt x="680" y="639"/>
                    </a:lnTo>
                    <a:lnTo>
                      <a:pt x="644" y="650"/>
                    </a:lnTo>
                    <a:lnTo>
                      <a:pt x="608" y="659"/>
                    </a:lnTo>
                    <a:lnTo>
                      <a:pt x="573" y="665"/>
                    </a:lnTo>
                    <a:lnTo>
                      <a:pt x="554" y="668"/>
                    </a:lnTo>
                    <a:lnTo>
                      <a:pt x="536" y="669"/>
                    </a:lnTo>
                    <a:lnTo>
                      <a:pt x="519" y="670"/>
                    </a:lnTo>
                    <a:lnTo>
                      <a:pt x="501" y="670"/>
                    </a:lnTo>
                    <a:lnTo>
                      <a:pt x="484" y="670"/>
                    </a:lnTo>
                    <a:lnTo>
                      <a:pt x="467" y="669"/>
                    </a:lnTo>
                    <a:lnTo>
                      <a:pt x="449" y="668"/>
                    </a:lnTo>
                    <a:lnTo>
                      <a:pt x="432" y="665"/>
                    </a:lnTo>
                    <a:lnTo>
                      <a:pt x="414" y="661"/>
                    </a:lnTo>
                    <a:lnTo>
                      <a:pt x="398" y="658"/>
                    </a:lnTo>
                    <a:lnTo>
                      <a:pt x="380" y="653"/>
                    </a:lnTo>
                    <a:lnTo>
                      <a:pt x="363" y="648"/>
                    </a:lnTo>
                    <a:lnTo>
                      <a:pt x="347" y="641"/>
                    </a:lnTo>
                    <a:lnTo>
                      <a:pt x="331" y="634"/>
                    </a:lnTo>
                    <a:lnTo>
                      <a:pt x="313" y="626"/>
                    </a:lnTo>
                    <a:lnTo>
                      <a:pt x="297" y="618"/>
                    </a:lnTo>
                    <a:lnTo>
                      <a:pt x="281" y="609"/>
                    </a:lnTo>
                    <a:lnTo>
                      <a:pt x="266" y="598"/>
                    </a:lnTo>
                    <a:lnTo>
                      <a:pt x="249" y="586"/>
                    </a:lnTo>
                    <a:lnTo>
                      <a:pt x="233" y="575"/>
                    </a:lnTo>
                    <a:lnTo>
                      <a:pt x="218" y="561"/>
                    </a:lnTo>
                    <a:lnTo>
                      <a:pt x="203" y="548"/>
                    </a:lnTo>
                    <a:lnTo>
                      <a:pt x="188" y="533"/>
                    </a:lnTo>
                    <a:lnTo>
                      <a:pt x="173" y="518"/>
                    </a:lnTo>
                    <a:lnTo>
                      <a:pt x="146" y="485"/>
                    </a:lnTo>
                    <a:lnTo>
                      <a:pt x="121" y="455"/>
                    </a:lnTo>
                    <a:lnTo>
                      <a:pt x="98" y="427"/>
                    </a:lnTo>
                    <a:lnTo>
                      <a:pt x="80" y="398"/>
                    </a:lnTo>
                    <a:lnTo>
                      <a:pt x="62" y="370"/>
                    </a:lnTo>
                    <a:lnTo>
                      <a:pt x="47" y="344"/>
                    </a:lnTo>
                    <a:lnTo>
                      <a:pt x="35" y="319"/>
                    </a:lnTo>
                    <a:lnTo>
                      <a:pt x="24" y="293"/>
                    </a:lnTo>
                    <a:lnTo>
                      <a:pt x="16" y="268"/>
                    </a:lnTo>
                    <a:lnTo>
                      <a:pt x="9" y="243"/>
                    </a:lnTo>
                    <a:lnTo>
                      <a:pt x="4" y="218"/>
                    </a:lnTo>
                    <a:lnTo>
                      <a:pt x="1" y="193"/>
                    </a:lnTo>
                    <a:lnTo>
                      <a:pt x="0" y="167"/>
                    </a:lnTo>
                    <a:lnTo>
                      <a:pt x="0" y="142"/>
                    </a:lnTo>
                    <a:lnTo>
                      <a:pt x="2" y="115"/>
                    </a:lnTo>
                    <a:lnTo>
                      <a:pt x="5" y="87"/>
                    </a:lnTo>
                    <a:lnTo>
                      <a:pt x="10" y="62"/>
                    </a:lnTo>
                    <a:lnTo>
                      <a:pt x="16" y="41"/>
                    </a:lnTo>
                    <a:lnTo>
                      <a:pt x="20" y="32"/>
                    </a:lnTo>
                    <a:lnTo>
                      <a:pt x="24" y="25"/>
                    </a:lnTo>
                    <a:lnTo>
                      <a:pt x="29" y="19"/>
                    </a:lnTo>
                    <a:lnTo>
                      <a:pt x="32" y="14"/>
                    </a:lnTo>
                    <a:lnTo>
                      <a:pt x="37" y="9"/>
                    </a:lnTo>
                    <a:lnTo>
                      <a:pt x="42" y="5"/>
                    </a:lnTo>
                    <a:lnTo>
                      <a:pt x="47" y="2"/>
                    </a:lnTo>
                    <a:lnTo>
                      <a:pt x="54" y="1"/>
                    </a:lnTo>
                    <a:lnTo>
                      <a:pt x="59" y="0"/>
                    </a:lnTo>
                    <a:lnTo>
                      <a:pt x="65" y="0"/>
                    </a:lnTo>
                    <a:lnTo>
                      <a:pt x="72" y="1"/>
                    </a:lnTo>
                    <a:lnTo>
                      <a:pt x="78" y="2"/>
                    </a:lnTo>
                    <a:lnTo>
                      <a:pt x="92" y="9"/>
                    </a:lnTo>
                    <a:lnTo>
                      <a:pt x="108" y="17"/>
                    </a:lnTo>
                    <a:lnTo>
                      <a:pt x="125" y="29"/>
                    </a:lnTo>
                    <a:lnTo>
                      <a:pt x="142" y="42"/>
                    </a:lnTo>
                    <a:lnTo>
                      <a:pt x="180" y="76"/>
                    </a:lnTo>
                    <a:lnTo>
                      <a:pt x="222" y="117"/>
                    </a:lnTo>
                    <a:lnTo>
                      <a:pt x="271" y="166"/>
                    </a:lnTo>
                    <a:lnTo>
                      <a:pt x="331" y="224"/>
                    </a:lnTo>
                    <a:lnTo>
                      <a:pt x="397" y="288"/>
                    </a:lnTo>
                    <a:lnTo>
                      <a:pt x="469" y="353"/>
                    </a:lnTo>
                    <a:lnTo>
                      <a:pt x="506" y="385"/>
                    </a:lnTo>
                    <a:lnTo>
                      <a:pt x="544" y="417"/>
                    </a:lnTo>
                    <a:lnTo>
                      <a:pt x="583" y="445"/>
                    </a:lnTo>
                    <a:lnTo>
                      <a:pt x="620" y="473"/>
                    </a:lnTo>
                    <a:lnTo>
                      <a:pt x="656" y="498"/>
                    </a:lnTo>
                    <a:lnTo>
                      <a:pt x="692" y="520"/>
                    </a:lnTo>
                    <a:lnTo>
                      <a:pt x="710" y="529"/>
                    </a:lnTo>
                    <a:lnTo>
                      <a:pt x="727" y="538"/>
                    </a:lnTo>
                    <a:lnTo>
                      <a:pt x="745" y="545"/>
                    </a:lnTo>
                    <a:lnTo>
                      <a:pt x="761" y="553"/>
                    </a:lnTo>
                    <a:lnTo>
                      <a:pt x="790" y="564"/>
                    </a:lnTo>
                    <a:lnTo>
                      <a:pt x="811" y="573"/>
                    </a:lnTo>
                    <a:lnTo>
                      <a:pt x="825" y="581"/>
                    </a:lnTo>
                    <a:lnTo>
                      <a:pt x="833" y="589"/>
                    </a:lnTo>
                    <a:lnTo>
                      <a:pt x="835" y="591"/>
                    </a:lnTo>
                    <a:lnTo>
                      <a:pt x="836" y="595"/>
                    </a:lnTo>
                    <a:lnTo>
                      <a:pt x="836" y="598"/>
                    </a:lnTo>
                    <a:lnTo>
                      <a:pt x="835" y="600"/>
                    </a:lnTo>
                    <a:lnTo>
                      <a:pt x="828" y="604"/>
                    </a:lnTo>
                    <a:lnTo>
                      <a:pt x="820" y="608"/>
                    </a:lnTo>
                    <a:lnTo>
                      <a:pt x="796" y="614"/>
                    </a:lnTo>
                    <a:lnTo>
                      <a:pt x="766" y="618"/>
                    </a:lnTo>
                    <a:lnTo>
                      <a:pt x="739" y="621"/>
                    </a:lnTo>
                    <a:lnTo>
                      <a:pt x="716" y="626"/>
                    </a:lnTo>
                    <a:close/>
                  </a:path>
                </a:pathLst>
              </a:custGeom>
              <a:solidFill>
                <a:srgbClr val="B32165"/>
              </a:solidFill>
              <a:ln w="9525">
                <a:noFill/>
                <a:round/>
                <a:headEnd/>
                <a:tailEnd/>
              </a:ln>
            </p:spPr>
            <p:txBody>
              <a:bodyPr/>
              <a:lstStyle/>
              <a:p>
                <a:endParaRPr lang="en-US"/>
              </a:p>
            </p:txBody>
          </p:sp>
          <p:sp>
            <p:nvSpPr>
              <p:cNvPr id="1315" name="Freeform 265"/>
              <p:cNvSpPr>
                <a:spLocks/>
              </p:cNvSpPr>
              <p:nvPr/>
            </p:nvSpPr>
            <p:spPr bwMode="auto">
              <a:xfrm>
                <a:off x="1650" y="1221"/>
                <a:ext cx="167" cy="134"/>
              </a:xfrm>
              <a:custGeom>
                <a:avLst/>
                <a:gdLst>
                  <a:gd name="T0" fmla="*/ 680 w 836"/>
                  <a:gd name="T1" fmla="*/ 639 h 670"/>
                  <a:gd name="T2" fmla="*/ 608 w 836"/>
                  <a:gd name="T3" fmla="*/ 659 h 670"/>
                  <a:gd name="T4" fmla="*/ 554 w 836"/>
                  <a:gd name="T5" fmla="*/ 668 h 670"/>
                  <a:gd name="T6" fmla="*/ 519 w 836"/>
                  <a:gd name="T7" fmla="*/ 670 h 670"/>
                  <a:gd name="T8" fmla="*/ 484 w 836"/>
                  <a:gd name="T9" fmla="*/ 670 h 670"/>
                  <a:gd name="T10" fmla="*/ 449 w 836"/>
                  <a:gd name="T11" fmla="*/ 668 h 670"/>
                  <a:gd name="T12" fmla="*/ 414 w 836"/>
                  <a:gd name="T13" fmla="*/ 661 h 670"/>
                  <a:gd name="T14" fmla="*/ 380 w 836"/>
                  <a:gd name="T15" fmla="*/ 653 h 670"/>
                  <a:gd name="T16" fmla="*/ 347 w 836"/>
                  <a:gd name="T17" fmla="*/ 641 h 670"/>
                  <a:gd name="T18" fmla="*/ 313 w 836"/>
                  <a:gd name="T19" fmla="*/ 626 h 670"/>
                  <a:gd name="T20" fmla="*/ 281 w 836"/>
                  <a:gd name="T21" fmla="*/ 609 h 670"/>
                  <a:gd name="T22" fmla="*/ 249 w 836"/>
                  <a:gd name="T23" fmla="*/ 586 h 670"/>
                  <a:gd name="T24" fmla="*/ 218 w 836"/>
                  <a:gd name="T25" fmla="*/ 561 h 670"/>
                  <a:gd name="T26" fmla="*/ 188 w 836"/>
                  <a:gd name="T27" fmla="*/ 533 h 670"/>
                  <a:gd name="T28" fmla="*/ 146 w 836"/>
                  <a:gd name="T29" fmla="*/ 485 h 670"/>
                  <a:gd name="T30" fmla="*/ 98 w 836"/>
                  <a:gd name="T31" fmla="*/ 427 h 670"/>
                  <a:gd name="T32" fmla="*/ 62 w 836"/>
                  <a:gd name="T33" fmla="*/ 370 h 670"/>
                  <a:gd name="T34" fmla="*/ 35 w 836"/>
                  <a:gd name="T35" fmla="*/ 319 h 670"/>
                  <a:gd name="T36" fmla="*/ 16 w 836"/>
                  <a:gd name="T37" fmla="*/ 268 h 670"/>
                  <a:gd name="T38" fmla="*/ 4 w 836"/>
                  <a:gd name="T39" fmla="*/ 218 h 670"/>
                  <a:gd name="T40" fmla="*/ 0 w 836"/>
                  <a:gd name="T41" fmla="*/ 167 h 670"/>
                  <a:gd name="T42" fmla="*/ 2 w 836"/>
                  <a:gd name="T43" fmla="*/ 115 h 670"/>
                  <a:gd name="T44" fmla="*/ 10 w 836"/>
                  <a:gd name="T45" fmla="*/ 62 h 670"/>
                  <a:gd name="T46" fmla="*/ 20 w 836"/>
                  <a:gd name="T47" fmla="*/ 32 h 670"/>
                  <a:gd name="T48" fmla="*/ 29 w 836"/>
                  <a:gd name="T49" fmla="*/ 19 h 670"/>
                  <a:gd name="T50" fmla="*/ 37 w 836"/>
                  <a:gd name="T51" fmla="*/ 9 h 670"/>
                  <a:gd name="T52" fmla="*/ 47 w 836"/>
                  <a:gd name="T53" fmla="*/ 2 h 670"/>
                  <a:gd name="T54" fmla="*/ 59 w 836"/>
                  <a:gd name="T55" fmla="*/ 0 h 670"/>
                  <a:gd name="T56" fmla="*/ 72 w 836"/>
                  <a:gd name="T57" fmla="*/ 1 h 670"/>
                  <a:gd name="T58" fmla="*/ 92 w 836"/>
                  <a:gd name="T59" fmla="*/ 9 h 670"/>
                  <a:gd name="T60" fmla="*/ 125 w 836"/>
                  <a:gd name="T61" fmla="*/ 29 h 670"/>
                  <a:gd name="T62" fmla="*/ 180 w 836"/>
                  <a:gd name="T63" fmla="*/ 76 h 670"/>
                  <a:gd name="T64" fmla="*/ 271 w 836"/>
                  <a:gd name="T65" fmla="*/ 166 h 670"/>
                  <a:gd name="T66" fmla="*/ 397 w 836"/>
                  <a:gd name="T67" fmla="*/ 288 h 670"/>
                  <a:gd name="T68" fmla="*/ 506 w 836"/>
                  <a:gd name="T69" fmla="*/ 385 h 670"/>
                  <a:gd name="T70" fmla="*/ 583 w 836"/>
                  <a:gd name="T71" fmla="*/ 445 h 670"/>
                  <a:gd name="T72" fmla="*/ 656 w 836"/>
                  <a:gd name="T73" fmla="*/ 498 h 670"/>
                  <a:gd name="T74" fmla="*/ 710 w 836"/>
                  <a:gd name="T75" fmla="*/ 529 h 670"/>
                  <a:gd name="T76" fmla="*/ 745 w 836"/>
                  <a:gd name="T77" fmla="*/ 545 h 670"/>
                  <a:gd name="T78" fmla="*/ 790 w 836"/>
                  <a:gd name="T79" fmla="*/ 564 h 670"/>
                  <a:gd name="T80" fmla="*/ 825 w 836"/>
                  <a:gd name="T81" fmla="*/ 581 h 670"/>
                  <a:gd name="T82" fmla="*/ 835 w 836"/>
                  <a:gd name="T83" fmla="*/ 591 h 670"/>
                  <a:gd name="T84" fmla="*/ 836 w 836"/>
                  <a:gd name="T85" fmla="*/ 598 h 670"/>
                  <a:gd name="T86" fmla="*/ 828 w 836"/>
                  <a:gd name="T87" fmla="*/ 604 h 670"/>
                  <a:gd name="T88" fmla="*/ 796 w 836"/>
                  <a:gd name="T89" fmla="*/ 614 h 670"/>
                  <a:gd name="T90" fmla="*/ 739 w 836"/>
                  <a:gd name="T91" fmla="*/ 621 h 6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6"/>
                  <a:gd name="T139" fmla="*/ 0 h 670"/>
                  <a:gd name="T140" fmla="*/ 836 w 836"/>
                  <a:gd name="T141" fmla="*/ 670 h 6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6" h="670">
                    <a:moveTo>
                      <a:pt x="716" y="626"/>
                    </a:moveTo>
                    <a:lnTo>
                      <a:pt x="680" y="639"/>
                    </a:lnTo>
                    <a:lnTo>
                      <a:pt x="644" y="650"/>
                    </a:lnTo>
                    <a:lnTo>
                      <a:pt x="608" y="659"/>
                    </a:lnTo>
                    <a:lnTo>
                      <a:pt x="573" y="665"/>
                    </a:lnTo>
                    <a:lnTo>
                      <a:pt x="554" y="668"/>
                    </a:lnTo>
                    <a:lnTo>
                      <a:pt x="536" y="669"/>
                    </a:lnTo>
                    <a:lnTo>
                      <a:pt x="519" y="670"/>
                    </a:lnTo>
                    <a:lnTo>
                      <a:pt x="501" y="670"/>
                    </a:lnTo>
                    <a:lnTo>
                      <a:pt x="484" y="670"/>
                    </a:lnTo>
                    <a:lnTo>
                      <a:pt x="467" y="669"/>
                    </a:lnTo>
                    <a:lnTo>
                      <a:pt x="449" y="668"/>
                    </a:lnTo>
                    <a:lnTo>
                      <a:pt x="432" y="665"/>
                    </a:lnTo>
                    <a:lnTo>
                      <a:pt x="414" y="661"/>
                    </a:lnTo>
                    <a:lnTo>
                      <a:pt x="398" y="658"/>
                    </a:lnTo>
                    <a:lnTo>
                      <a:pt x="380" y="653"/>
                    </a:lnTo>
                    <a:lnTo>
                      <a:pt x="363" y="648"/>
                    </a:lnTo>
                    <a:lnTo>
                      <a:pt x="347" y="641"/>
                    </a:lnTo>
                    <a:lnTo>
                      <a:pt x="331" y="634"/>
                    </a:lnTo>
                    <a:lnTo>
                      <a:pt x="313" y="626"/>
                    </a:lnTo>
                    <a:lnTo>
                      <a:pt x="297" y="618"/>
                    </a:lnTo>
                    <a:lnTo>
                      <a:pt x="281" y="609"/>
                    </a:lnTo>
                    <a:lnTo>
                      <a:pt x="266" y="598"/>
                    </a:lnTo>
                    <a:lnTo>
                      <a:pt x="249" y="586"/>
                    </a:lnTo>
                    <a:lnTo>
                      <a:pt x="233" y="575"/>
                    </a:lnTo>
                    <a:lnTo>
                      <a:pt x="218" y="561"/>
                    </a:lnTo>
                    <a:lnTo>
                      <a:pt x="203" y="548"/>
                    </a:lnTo>
                    <a:lnTo>
                      <a:pt x="188" y="533"/>
                    </a:lnTo>
                    <a:lnTo>
                      <a:pt x="173" y="518"/>
                    </a:lnTo>
                    <a:lnTo>
                      <a:pt x="146" y="485"/>
                    </a:lnTo>
                    <a:lnTo>
                      <a:pt x="121" y="455"/>
                    </a:lnTo>
                    <a:lnTo>
                      <a:pt x="98" y="427"/>
                    </a:lnTo>
                    <a:lnTo>
                      <a:pt x="80" y="398"/>
                    </a:lnTo>
                    <a:lnTo>
                      <a:pt x="62" y="370"/>
                    </a:lnTo>
                    <a:lnTo>
                      <a:pt x="47" y="344"/>
                    </a:lnTo>
                    <a:lnTo>
                      <a:pt x="35" y="319"/>
                    </a:lnTo>
                    <a:lnTo>
                      <a:pt x="24" y="293"/>
                    </a:lnTo>
                    <a:lnTo>
                      <a:pt x="16" y="268"/>
                    </a:lnTo>
                    <a:lnTo>
                      <a:pt x="9" y="243"/>
                    </a:lnTo>
                    <a:lnTo>
                      <a:pt x="4" y="218"/>
                    </a:lnTo>
                    <a:lnTo>
                      <a:pt x="1" y="193"/>
                    </a:lnTo>
                    <a:lnTo>
                      <a:pt x="0" y="167"/>
                    </a:lnTo>
                    <a:lnTo>
                      <a:pt x="0" y="142"/>
                    </a:lnTo>
                    <a:lnTo>
                      <a:pt x="2" y="115"/>
                    </a:lnTo>
                    <a:lnTo>
                      <a:pt x="5" y="87"/>
                    </a:lnTo>
                    <a:lnTo>
                      <a:pt x="10" y="62"/>
                    </a:lnTo>
                    <a:lnTo>
                      <a:pt x="16" y="41"/>
                    </a:lnTo>
                    <a:lnTo>
                      <a:pt x="20" y="32"/>
                    </a:lnTo>
                    <a:lnTo>
                      <a:pt x="24" y="25"/>
                    </a:lnTo>
                    <a:lnTo>
                      <a:pt x="29" y="19"/>
                    </a:lnTo>
                    <a:lnTo>
                      <a:pt x="32" y="14"/>
                    </a:lnTo>
                    <a:lnTo>
                      <a:pt x="37" y="9"/>
                    </a:lnTo>
                    <a:lnTo>
                      <a:pt x="42" y="5"/>
                    </a:lnTo>
                    <a:lnTo>
                      <a:pt x="47" y="2"/>
                    </a:lnTo>
                    <a:lnTo>
                      <a:pt x="54" y="1"/>
                    </a:lnTo>
                    <a:lnTo>
                      <a:pt x="59" y="0"/>
                    </a:lnTo>
                    <a:lnTo>
                      <a:pt x="65" y="0"/>
                    </a:lnTo>
                    <a:lnTo>
                      <a:pt x="72" y="1"/>
                    </a:lnTo>
                    <a:lnTo>
                      <a:pt x="78" y="2"/>
                    </a:lnTo>
                    <a:lnTo>
                      <a:pt x="92" y="9"/>
                    </a:lnTo>
                    <a:lnTo>
                      <a:pt x="108" y="17"/>
                    </a:lnTo>
                    <a:lnTo>
                      <a:pt x="125" y="29"/>
                    </a:lnTo>
                    <a:lnTo>
                      <a:pt x="142" y="42"/>
                    </a:lnTo>
                    <a:lnTo>
                      <a:pt x="180" y="76"/>
                    </a:lnTo>
                    <a:lnTo>
                      <a:pt x="222" y="117"/>
                    </a:lnTo>
                    <a:lnTo>
                      <a:pt x="271" y="166"/>
                    </a:lnTo>
                    <a:lnTo>
                      <a:pt x="331" y="224"/>
                    </a:lnTo>
                    <a:lnTo>
                      <a:pt x="397" y="288"/>
                    </a:lnTo>
                    <a:lnTo>
                      <a:pt x="469" y="353"/>
                    </a:lnTo>
                    <a:lnTo>
                      <a:pt x="506" y="385"/>
                    </a:lnTo>
                    <a:lnTo>
                      <a:pt x="544" y="417"/>
                    </a:lnTo>
                    <a:lnTo>
                      <a:pt x="583" y="445"/>
                    </a:lnTo>
                    <a:lnTo>
                      <a:pt x="620" y="473"/>
                    </a:lnTo>
                    <a:lnTo>
                      <a:pt x="656" y="498"/>
                    </a:lnTo>
                    <a:lnTo>
                      <a:pt x="692" y="520"/>
                    </a:lnTo>
                    <a:lnTo>
                      <a:pt x="710" y="529"/>
                    </a:lnTo>
                    <a:lnTo>
                      <a:pt x="727" y="538"/>
                    </a:lnTo>
                    <a:lnTo>
                      <a:pt x="745" y="545"/>
                    </a:lnTo>
                    <a:lnTo>
                      <a:pt x="761" y="553"/>
                    </a:lnTo>
                    <a:lnTo>
                      <a:pt x="790" y="564"/>
                    </a:lnTo>
                    <a:lnTo>
                      <a:pt x="811" y="573"/>
                    </a:lnTo>
                    <a:lnTo>
                      <a:pt x="825" y="581"/>
                    </a:lnTo>
                    <a:lnTo>
                      <a:pt x="833" y="589"/>
                    </a:lnTo>
                    <a:lnTo>
                      <a:pt x="835" y="591"/>
                    </a:lnTo>
                    <a:lnTo>
                      <a:pt x="836" y="595"/>
                    </a:lnTo>
                    <a:lnTo>
                      <a:pt x="836" y="598"/>
                    </a:lnTo>
                    <a:lnTo>
                      <a:pt x="835" y="600"/>
                    </a:lnTo>
                    <a:lnTo>
                      <a:pt x="828" y="604"/>
                    </a:lnTo>
                    <a:lnTo>
                      <a:pt x="820" y="608"/>
                    </a:lnTo>
                    <a:lnTo>
                      <a:pt x="796" y="614"/>
                    </a:lnTo>
                    <a:lnTo>
                      <a:pt x="766" y="618"/>
                    </a:lnTo>
                    <a:lnTo>
                      <a:pt x="739" y="621"/>
                    </a:lnTo>
                    <a:lnTo>
                      <a:pt x="716" y="626"/>
                    </a:lnTo>
                    <a:close/>
                  </a:path>
                </a:pathLst>
              </a:custGeom>
              <a:noFill/>
              <a:ln w="3175">
                <a:solidFill>
                  <a:srgbClr val="1F1A17"/>
                </a:solidFill>
                <a:round/>
                <a:headEnd/>
                <a:tailEnd/>
              </a:ln>
            </p:spPr>
            <p:txBody>
              <a:bodyPr/>
              <a:lstStyle/>
              <a:p>
                <a:endParaRPr lang="en-US"/>
              </a:p>
            </p:txBody>
          </p:sp>
          <p:sp>
            <p:nvSpPr>
              <p:cNvPr id="1316" name="Freeform 266"/>
              <p:cNvSpPr>
                <a:spLocks/>
              </p:cNvSpPr>
              <p:nvPr/>
            </p:nvSpPr>
            <p:spPr bwMode="auto">
              <a:xfrm>
                <a:off x="2117" y="1118"/>
                <a:ext cx="112" cy="166"/>
              </a:xfrm>
              <a:custGeom>
                <a:avLst/>
                <a:gdLst>
                  <a:gd name="T0" fmla="*/ 221 w 557"/>
                  <a:gd name="T1" fmla="*/ 7 h 828"/>
                  <a:gd name="T2" fmla="*/ 248 w 557"/>
                  <a:gd name="T3" fmla="*/ 16 h 828"/>
                  <a:gd name="T4" fmla="*/ 278 w 557"/>
                  <a:gd name="T5" fmla="*/ 28 h 828"/>
                  <a:gd name="T6" fmla="*/ 309 w 557"/>
                  <a:gd name="T7" fmla="*/ 45 h 828"/>
                  <a:gd name="T8" fmla="*/ 356 w 557"/>
                  <a:gd name="T9" fmla="*/ 76 h 828"/>
                  <a:gd name="T10" fmla="*/ 417 w 557"/>
                  <a:gd name="T11" fmla="*/ 126 h 828"/>
                  <a:gd name="T12" fmla="*/ 459 w 557"/>
                  <a:gd name="T13" fmla="*/ 168 h 828"/>
                  <a:gd name="T14" fmla="*/ 484 w 557"/>
                  <a:gd name="T15" fmla="*/ 199 h 828"/>
                  <a:gd name="T16" fmla="*/ 507 w 557"/>
                  <a:gd name="T17" fmla="*/ 230 h 828"/>
                  <a:gd name="T18" fmla="*/ 525 w 557"/>
                  <a:gd name="T19" fmla="*/ 262 h 828"/>
                  <a:gd name="T20" fmla="*/ 540 w 557"/>
                  <a:gd name="T21" fmla="*/ 294 h 828"/>
                  <a:gd name="T22" fmla="*/ 550 w 557"/>
                  <a:gd name="T23" fmla="*/ 327 h 828"/>
                  <a:gd name="T24" fmla="*/ 557 w 557"/>
                  <a:gd name="T25" fmla="*/ 358 h 828"/>
                  <a:gd name="T26" fmla="*/ 555 w 557"/>
                  <a:gd name="T27" fmla="*/ 389 h 828"/>
                  <a:gd name="T28" fmla="*/ 550 w 557"/>
                  <a:gd name="T29" fmla="*/ 418 h 828"/>
                  <a:gd name="T30" fmla="*/ 542 w 557"/>
                  <a:gd name="T31" fmla="*/ 444 h 828"/>
                  <a:gd name="T32" fmla="*/ 524 w 557"/>
                  <a:gd name="T33" fmla="*/ 480 h 828"/>
                  <a:gd name="T34" fmla="*/ 497 w 557"/>
                  <a:gd name="T35" fmla="*/ 520 h 828"/>
                  <a:gd name="T36" fmla="*/ 464 w 557"/>
                  <a:gd name="T37" fmla="*/ 556 h 828"/>
                  <a:gd name="T38" fmla="*/ 411 w 557"/>
                  <a:gd name="T39" fmla="*/ 602 h 828"/>
                  <a:gd name="T40" fmla="*/ 358 w 557"/>
                  <a:gd name="T41" fmla="*/ 647 h 828"/>
                  <a:gd name="T42" fmla="*/ 326 w 557"/>
                  <a:gd name="T43" fmla="*/ 679 h 828"/>
                  <a:gd name="T44" fmla="*/ 296 w 557"/>
                  <a:gd name="T45" fmla="*/ 714 h 828"/>
                  <a:gd name="T46" fmla="*/ 263 w 557"/>
                  <a:gd name="T47" fmla="*/ 748 h 828"/>
                  <a:gd name="T48" fmla="*/ 228 w 557"/>
                  <a:gd name="T49" fmla="*/ 780 h 828"/>
                  <a:gd name="T50" fmla="*/ 193 w 557"/>
                  <a:gd name="T51" fmla="*/ 803 h 828"/>
                  <a:gd name="T52" fmla="*/ 161 w 557"/>
                  <a:gd name="T53" fmla="*/ 821 h 828"/>
                  <a:gd name="T54" fmla="*/ 139 w 557"/>
                  <a:gd name="T55" fmla="*/ 827 h 828"/>
                  <a:gd name="T56" fmla="*/ 125 w 557"/>
                  <a:gd name="T57" fmla="*/ 828 h 828"/>
                  <a:gd name="T58" fmla="*/ 112 w 557"/>
                  <a:gd name="T59" fmla="*/ 827 h 828"/>
                  <a:gd name="T60" fmla="*/ 102 w 557"/>
                  <a:gd name="T61" fmla="*/ 822 h 828"/>
                  <a:gd name="T62" fmla="*/ 94 w 557"/>
                  <a:gd name="T63" fmla="*/ 813 h 828"/>
                  <a:gd name="T64" fmla="*/ 86 w 557"/>
                  <a:gd name="T65" fmla="*/ 802 h 828"/>
                  <a:gd name="T66" fmla="*/ 74 w 557"/>
                  <a:gd name="T67" fmla="*/ 757 h 828"/>
                  <a:gd name="T68" fmla="*/ 46 w 557"/>
                  <a:gd name="T69" fmla="*/ 661 h 828"/>
                  <a:gd name="T70" fmla="*/ 26 w 557"/>
                  <a:gd name="T71" fmla="*/ 575 h 828"/>
                  <a:gd name="T72" fmla="*/ 14 w 557"/>
                  <a:gd name="T73" fmla="*/ 515 h 828"/>
                  <a:gd name="T74" fmla="*/ 5 w 557"/>
                  <a:gd name="T75" fmla="*/ 453 h 828"/>
                  <a:gd name="T76" fmla="*/ 0 w 557"/>
                  <a:gd name="T77" fmla="*/ 390 h 828"/>
                  <a:gd name="T78" fmla="*/ 0 w 557"/>
                  <a:gd name="T79" fmla="*/ 328 h 828"/>
                  <a:gd name="T80" fmla="*/ 1 w 557"/>
                  <a:gd name="T81" fmla="*/ 263 h 828"/>
                  <a:gd name="T82" fmla="*/ 8 w 557"/>
                  <a:gd name="T83" fmla="*/ 198 h 828"/>
                  <a:gd name="T84" fmla="*/ 15 w 557"/>
                  <a:gd name="T85" fmla="*/ 151 h 828"/>
                  <a:gd name="T86" fmla="*/ 22 w 557"/>
                  <a:gd name="T87" fmla="*/ 122 h 828"/>
                  <a:gd name="T88" fmla="*/ 32 w 557"/>
                  <a:gd name="T89" fmla="*/ 94 h 828"/>
                  <a:gd name="T90" fmla="*/ 45 w 557"/>
                  <a:gd name="T91" fmla="*/ 69 h 828"/>
                  <a:gd name="T92" fmla="*/ 61 w 557"/>
                  <a:gd name="T93" fmla="*/ 47 h 828"/>
                  <a:gd name="T94" fmla="*/ 79 w 557"/>
                  <a:gd name="T95" fmla="*/ 30 h 828"/>
                  <a:gd name="T96" fmla="*/ 101 w 557"/>
                  <a:gd name="T97" fmla="*/ 15 h 828"/>
                  <a:gd name="T98" fmla="*/ 126 w 557"/>
                  <a:gd name="T99" fmla="*/ 6 h 828"/>
                  <a:gd name="T100" fmla="*/ 156 w 557"/>
                  <a:gd name="T101" fmla="*/ 1 h 828"/>
                  <a:gd name="T102" fmla="*/ 188 w 557"/>
                  <a:gd name="T103" fmla="*/ 1 h 8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7"/>
                  <a:gd name="T157" fmla="*/ 0 h 828"/>
                  <a:gd name="T158" fmla="*/ 557 w 557"/>
                  <a:gd name="T159" fmla="*/ 828 h 8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7" h="828">
                    <a:moveTo>
                      <a:pt x="207" y="3"/>
                    </a:moveTo>
                    <a:lnTo>
                      <a:pt x="221" y="7"/>
                    </a:lnTo>
                    <a:lnTo>
                      <a:pt x="235" y="11"/>
                    </a:lnTo>
                    <a:lnTo>
                      <a:pt x="248" y="16"/>
                    </a:lnTo>
                    <a:lnTo>
                      <a:pt x="263" y="22"/>
                    </a:lnTo>
                    <a:lnTo>
                      <a:pt x="278" y="28"/>
                    </a:lnTo>
                    <a:lnTo>
                      <a:pt x="293" y="36"/>
                    </a:lnTo>
                    <a:lnTo>
                      <a:pt x="309" y="45"/>
                    </a:lnTo>
                    <a:lnTo>
                      <a:pt x="324" y="54"/>
                    </a:lnTo>
                    <a:lnTo>
                      <a:pt x="356" y="76"/>
                    </a:lnTo>
                    <a:lnTo>
                      <a:pt x="387" y="99"/>
                    </a:lnTo>
                    <a:lnTo>
                      <a:pt x="417" y="126"/>
                    </a:lnTo>
                    <a:lnTo>
                      <a:pt x="446" y="154"/>
                    </a:lnTo>
                    <a:lnTo>
                      <a:pt x="459" y="168"/>
                    </a:lnTo>
                    <a:lnTo>
                      <a:pt x="472" y="183"/>
                    </a:lnTo>
                    <a:lnTo>
                      <a:pt x="484" y="199"/>
                    </a:lnTo>
                    <a:lnTo>
                      <a:pt x="495" y="214"/>
                    </a:lnTo>
                    <a:lnTo>
                      <a:pt x="507" y="230"/>
                    </a:lnTo>
                    <a:lnTo>
                      <a:pt x="517" y="245"/>
                    </a:lnTo>
                    <a:lnTo>
                      <a:pt x="525" y="262"/>
                    </a:lnTo>
                    <a:lnTo>
                      <a:pt x="533" y="278"/>
                    </a:lnTo>
                    <a:lnTo>
                      <a:pt x="540" y="294"/>
                    </a:lnTo>
                    <a:lnTo>
                      <a:pt x="547" y="310"/>
                    </a:lnTo>
                    <a:lnTo>
                      <a:pt x="550" y="327"/>
                    </a:lnTo>
                    <a:lnTo>
                      <a:pt x="554" y="343"/>
                    </a:lnTo>
                    <a:lnTo>
                      <a:pt x="557" y="358"/>
                    </a:lnTo>
                    <a:lnTo>
                      <a:pt x="557" y="374"/>
                    </a:lnTo>
                    <a:lnTo>
                      <a:pt x="555" y="389"/>
                    </a:lnTo>
                    <a:lnTo>
                      <a:pt x="553" y="404"/>
                    </a:lnTo>
                    <a:lnTo>
                      <a:pt x="550" y="418"/>
                    </a:lnTo>
                    <a:lnTo>
                      <a:pt x="545" y="431"/>
                    </a:lnTo>
                    <a:lnTo>
                      <a:pt x="542" y="444"/>
                    </a:lnTo>
                    <a:lnTo>
                      <a:pt x="535" y="456"/>
                    </a:lnTo>
                    <a:lnTo>
                      <a:pt x="524" y="480"/>
                    </a:lnTo>
                    <a:lnTo>
                      <a:pt x="512" y="501"/>
                    </a:lnTo>
                    <a:lnTo>
                      <a:pt x="497" y="520"/>
                    </a:lnTo>
                    <a:lnTo>
                      <a:pt x="480" y="539"/>
                    </a:lnTo>
                    <a:lnTo>
                      <a:pt x="464" y="556"/>
                    </a:lnTo>
                    <a:lnTo>
                      <a:pt x="447" y="572"/>
                    </a:lnTo>
                    <a:lnTo>
                      <a:pt x="411" y="602"/>
                    </a:lnTo>
                    <a:lnTo>
                      <a:pt x="376" y="632"/>
                    </a:lnTo>
                    <a:lnTo>
                      <a:pt x="358" y="647"/>
                    </a:lnTo>
                    <a:lnTo>
                      <a:pt x="342" y="662"/>
                    </a:lnTo>
                    <a:lnTo>
                      <a:pt x="326" y="679"/>
                    </a:lnTo>
                    <a:lnTo>
                      <a:pt x="311" y="696"/>
                    </a:lnTo>
                    <a:lnTo>
                      <a:pt x="296" y="714"/>
                    </a:lnTo>
                    <a:lnTo>
                      <a:pt x="280" y="732"/>
                    </a:lnTo>
                    <a:lnTo>
                      <a:pt x="263" y="748"/>
                    </a:lnTo>
                    <a:lnTo>
                      <a:pt x="246" y="765"/>
                    </a:lnTo>
                    <a:lnTo>
                      <a:pt x="228" y="780"/>
                    </a:lnTo>
                    <a:lnTo>
                      <a:pt x="211" y="792"/>
                    </a:lnTo>
                    <a:lnTo>
                      <a:pt x="193" y="803"/>
                    </a:lnTo>
                    <a:lnTo>
                      <a:pt x="177" y="813"/>
                    </a:lnTo>
                    <a:lnTo>
                      <a:pt x="161" y="821"/>
                    </a:lnTo>
                    <a:lnTo>
                      <a:pt x="146" y="826"/>
                    </a:lnTo>
                    <a:lnTo>
                      <a:pt x="139" y="827"/>
                    </a:lnTo>
                    <a:lnTo>
                      <a:pt x="131" y="828"/>
                    </a:lnTo>
                    <a:lnTo>
                      <a:pt x="125" y="828"/>
                    </a:lnTo>
                    <a:lnTo>
                      <a:pt x="119" y="828"/>
                    </a:lnTo>
                    <a:lnTo>
                      <a:pt x="112" y="827"/>
                    </a:lnTo>
                    <a:lnTo>
                      <a:pt x="107" y="825"/>
                    </a:lnTo>
                    <a:lnTo>
                      <a:pt x="102" y="822"/>
                    </a:lnTo>
                    <a:lnTo>
                      <a:pt x="97" y="818"/>
                    </a:lnTo>
                    <a:lnTo>
                      <a:pt x="94" y="813"/>
                    </a:lnTo>
                    <a:lnTo>
                      <a:pt x="90" y="808"/>
                    </a:lnTo>
                    <a:lnTo>
                      <a:pt x="86" y="802"/>
                    </a:lnTo>
                    <a:lnTo>
                      <a:pt x="84" y="795"/>
                    </a:lnTo>
                    <a:lnTo>
                      <a:pt x="74" y="757"/>
                    </a:lnTo>
                    <a:lnTo>
                      <a:pt x="60" y="712"/>
                    </a:lnTo>
                    <a:lnTo>
                      <a:pt x="46" y="661"/>
                    </a:lnTo>
                    <a:lnTo>
                      <a:pt x="32" y="605"/>
                    </a:lnTo>
                    <a:lnTo>
                      <a:pt x="26" y="575"/>
                    </a:lnTo>
                    <a:lnTo>
                      <a:pt x="20" y="545"/>
                    </a:lnTo>
                    <a:lnTo>
                      <a:pt x="14" y="515"/>
                    </a:lnTo>
                    <a:lnTo>
                      <a:pt x="10" y="484"/>
                    </a:lnTo>
                    <a:lnTo>
                      <a:pt x="5" y="453"/>
                    </a:lnTo>
                    <a:lnTo>
                      <a:pt x="3" y="421"/>
                    </a:lnTo>
                    <a:lnTo>
                      <a:pt x="0" y="390"/>
                    </a:lnTo>
                    <a:lnTo>
                      <a:pt x="0" y="359"/>
                    </a:lnTo>
                    <a:lnTo>
                      <a:pt x="0" y="328"/>
                    </a:lnTo>
                    <a:lnTo>
                      <a:pt x="0" y="295"/>
                    </a:lnTo>
                    <a:lnTo>
                      <a:pt x="1" y="263"/>
                    </a:lnTo>
                    <a:lnTo>
                      <a:pt x="4" y="230"/>
                    </a:lnTo>
                    <a:lnTo>
                      <a:pt x="8" y="198"/>
                    </a:lnTo>
                    <a:lnTo>
                      <a:pt x="13" y="166"/>
                    </a:lnTo>
                    <a:lnTo>
                      <a:pt x="15" y="151"/>
                    </a:lnTo>
                    <a:lnTo>
                      <a:pt x="19" y="136"/>
                    </a:lnTo>
                    <a:lnTo>
                      <a:pt x="22" y="122"/>
                    </a:lnTo>
                    <a:lnTo>
                      <a:pt x="27" y="107"/>
                    </a:lnTo>
                    <a:lnTo>
                      <a:pt x="32" y="94"/>
                    </a:lnTo>
                    <a:lnTo>
                      <a:pt x="39" y="82"/>
                    </a:lnTo>
                    <a:lnTo>
                      <a:pt x="45" y="69"/>
                    </a:lnTo>
                    <a:lnTo>
                      <a:pt x="52" y="58"/>
                    </a:lnTo>
                    <a:lnTo>
                      <a:pt x="61" y="47"/>
                    </a:lnTo>
                    <a:lnTo>
                      <a:pt x="70" y="38"/>
                    </a:lnTo>
                    <a:lnTo>
                      <a:pt x="79" y="30"/>
                    </a:lnTo>
                    <a:lnTo>
                      <a:pt x="90" y="22"/>
                    </a:lnTo>
                    <a:lnTo>
                      <a:pt x="101" y="15"/>
                    </a:lnTo>
                    <a:lnTo>
                      <a:pt x="114" y="10"/>
                    </a:lnTo>
                    <a:lnTo>
                      <a:pt x="126" y="6"/>
                    </a:lnTo>
                    <a:lnTo>
                      <a:pt x="140" y="2"/>
                    </a:lnTo>
                    <a:lnTo>
                      <a:pt x="156" y="1"/>
                    </a:lnTo>
                    <a:lnTo>
                      <a:pt x="172" y="0"/>
                    </a:lnTo>
                    <a:lnTo>
                      <a:pt x="188" y="1"/>
                    </a:lnTo>
                    <a:lnTo>
                      <a:pt x="207" y="3"/>
                    </a:lnTo>
                    <a:close/>
                  </a:path>
                </a:pathLst>
              </a:custGeom>
              <a:solidFill>
                <a:srgbClr val="B32165"/>
              </a:solidFill>
              <a:ln w="9525">
                <a:noFill/>
                <a:round/>
                <a:headEnd/>
                <a:tailEnd/>
              </a:ln>
            </p:spPr>
            <p:txBody>
              <a:bodyPr/>
              <a:lstStyle/>
              <a:p>
                <a:endParaRPr lang="en-US"/>
              </a:p>
            </p:txBody>
          </p:sp>
          <p:sp>
            <p:nvSpPr>
              <p:cNvPr id="1317" name="Freeform 267"/>
              <p:cNvSpPr>
                <a:spLocks/>
              </p:cNvSpPr>
              <p:nvPr/>
            </p:nvSpPr>
            <p:spPr bwMode="auto">
              <a:xfrm>
                <a:off x="2117" y="1118"/>
                <a:ext cx="112" cy="166"/>
              </a:xfrm>
              <a:custGeom>
                <a:avLst/>
                <a:gdLst>
                  <a:gd name="T0" fmla="*/ 221 w 557"/>
                  <a:gd name="T1" fmla="*/ 7 h 828"/>
                  <a:gd name="T2" fmla="*/ 248 w 557"/>
                  <a:gd name="T3" fmla="*/ 16 h 828"/>
                  <a:gd name="T4" fmla="*/ 278 w 557"/>
                  <a:gd name="T5" fmla="*/ 28 h 828"/>
                  <a:gd name="T6" fmla="*/ 309 w 557"/>
                  <a:gd name="T7" fmla="*/ 45 h 828"/>
                  <a:gd name="T8" fmla="*/ 356 w 557"/>
                  <a:gd name="T9" fmla="*/ 76 h 828"/>
                  <a:gd name="T10" fmla="*/ 417 w 557"/>
                  <a:gd name="T11" fmla="*/ 126 h 828"/>
                  <a:gd name="T12" fmla="*/ 459 w 557"/>
                  <a:gd name="T13" fmla="*/ 168 h 828"/>
                  <a:gd name="T14" fmla="*/ 484 w 557"/>
                  <a:gd name="T15" fmla="*/ 199 h 828"/>
                  <a:gd name="T16" fmla="*/ 507 w 557"/>
                  <a:gd name="T17" fmla="*/ 230 h 828"/>
                  <a:gd name="T18" fmla="*/ 525 w 557"/>
                  <a:gd name="T19" fmla="*/ 262 h 828"/>
                  <a:gd name="T20" fmla="*/ 540 w 557"/>
                  <a:gd name="T21" fmla="*/ 294 h 828"/>
                  <a:gd name="T22" fmla="*/ 550 w 557"/>
                  <a:gd name="T23" fmla="*/ 327 h 828"/>
                  <a:gd name="T24" fmla="*/ 557 w 557"/>
                  <a:gd name="T25" fmla="*/ 358 h 828"/>
                  <a:gd name="T26" fmla="*/ 555 w 557"/>
                  <a:gd name="T27" fmla="*/ 389 h 828"/>
                  <a:gd name="T28" fmla="*/ 550 w 557"/>
                  <a:gd name="T29" fmla="*/ 418 h 828"/>
                  <a:gd name="T30" fmla="*/ 542 w 557"/>
                  <a:gd name="T31" fmla="*/ 444 h 828"/>
                  <a:gd name="T32" fmla="*/ 524 w 557"/>
                  <a:gd name="T33" fmla="*/ 480 h 828"/>
                  <a:gd name="T34" fmla="*/ 497 w 557"/>
                  <a:gd name="T35" fmla="*/ 520 h 828"/>
                  <a:gd name="T36" fmla="*/ 464 w 557"/>
                  <a:gd name="T37" fmla="*/ 556 h 828"/>
                  <a:gd name="T38" fmla="*/ 411 w 557"/>
                  <a:gd name="T39" fmla="*/ 602 h 828"/>
                  <a:gd name="T40" fmla="*/ 358 w 557"/>
                  <a:gd name="T41" fmla="*/ 647 h 828"/>
                  <a:gd name="T42" fmla="*/ 326 w 557"/>
                  <a:gd name="T43" fmla="*/ 679 h 828"/>
                  <a:gd name="T44" fmla="*/ 296 w 557"/>
                  <a:gd name="T45" fmla="*/ 714 h 828"/>
                  <a:gd name="T46" fmla="*/ 263 w 557"/>
                  <a:gd name="T47" fmla="*/ 748 h 828"/>
                  <a:gd name="T48" fmla="*/ 228 w 557"/>
                  <a:gd name="T49" fmla="*/ 780 h 828"/>
                  <a:gd name="T50" fmla="*/ 193 w 557"/>
                  <a:gd name="T51" fmla="*/ 803 h 828"/>
                  <a:gd name="T52" fmla="*/ 161 w 557"/>
                  <a:gd name="T53" fmla="*/ 821 h 828"/>
                  <a:gd name="T54" fmla="*/ 139 w 557"/>
                  <a:gd name="T55" fmla="*/ 827 h 828"/>
                  <a:gd name="T56" fmla="*/ 125 w 557"/>
                  <a:gd name="T57" fmla="*/ 828 h 828"/>
                  <a:gd name="T58" fmla="*/ 112 w 557"/>
                  <a:gd name="T59" fmla="*/ 827 h 828"/>
                  <a:gd name="T60" fmla="*/ 102 w 557"/>
                  <a:gd name="T61" fmla="*/ 822 h 828"/>
                  <a:gd name="T62" fmla="*/ 94 w 557"/>
                  <a:gd name="T63" fmla="*/ 813 h 828"/>
                  <a:gd name="T64" fmla="*/ 86 w 557"/>
                  <a:gd name="T65" fmla="*/ 802 h 828"/>
                  <a:gd name="T66" fmla="*/ 74 w 557"/>
                  <a:gd name="T67" fmla="*/ 757 h 828"/>
                  <a:gd name="T68" fmla="*/ 46 w 557"/>
                  <a:gd name="T69" fmla="*/ 661 h 828"/>
                  <a:gd name="T70" fmla="*/ 26 w 557"/>
                  <a:gd name="T71" fmla="*/ 575 h 828"/>
                  <a:gd name="T72" fmla="*/ 14 w 557"/>
                  <a:gd name="T73" fmla="*/ 515 h 828"/>
                  <a:gd name="T74" fmla="*/ 5 w 557"/>
                  <a:gd name="T75" fmla="*/ 453 h 828"/>
                  <a:gd name="T76" fmla="*/ 0 w 557"/>
                  <a:gd name="T77" fmla="*/ 390 h 828"/>
                  <a:gd name="T78" fmla="*/ 0 w 557"/>
                  <a:gd name="T79" fmla="*/ 328 h 828"/>
                  <a:gd name="T80" fmla="*/ 1 w 557"/>
                  <a:gd name="T81" fmla="*/ 263 h 828"/>
                  <a:gd name="T82" fmla="*/ 8 w 557"/>
                  <a:gd name="T83" fmla="*/ 198 h 828"/>
                  <a:gd name="T84" fmla="*/ 15 w 557"/>
                  <a:gd name="T85" fmla="*/ 151 h 828"/>
                  <a:gd name="T86" fmla="*/ 22 w 557"/>
                  <a:gd name="T87" fmla="*/ 122 h 828"/>
                  <a:gd name="T88" fmla="*/ 32 w 557"/>
                  <a:gd name="T89" fmla="*/ 94 h 828"/>
                  <a:gd name="T90" fmla="*/ 45 w 557"/>
                  <a:gd name="T91" fmla="*/ 69 h 828"/>
                  <a:gd name="T92" fmla="*/ 61 w 557"/>
                  <a:gd name="T93" fmla="*/ 47 h 828"/>
                  <a:gd name="T94" fmla="*/ 79 w 557"/>
                  <a:gd name="T95" fmla="*/ 30 h 828"/>
                  <a:gd name="T96" fmla="*/ 101 w 557"/>
                  <a:gd name="T97" fmla="*/ 15 h 828"/>
                  <a:gd name="T98" fmla="*/ 126 w 557"/>
                  <a:gd name="T99" fmla="*/ 6 h 828"/>
                  <a:gd name="T100" fmla="*/ 156 w 557"/>
                  <a:gd name="T101" fmla="*/ 1 h 828"/>
                  <a:gd name="T102" fmla="*/ 188 w 557"/>
                  <a:gd name="T103" fmla="*/ 1 h 8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7"/>
                  <a:gd name="T157" fmla="*/ 0 h 828"/>
                  <a:gd name="T158" fmla="*/ 557 w 557"/>
                  <a:gd name="T159" fmla="*/ 828 h 8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7" h="828">
                    <a:moveTo>
                      <a:pt x="207" y="3"/>
                    </a:moveTo>
                    <a:lnTo>
                      <a:pt x="221" y="7"/>
                    </a:lnTo>
                    <a:lnTo>
                      <a:pt x="235" y="11"/>
                    </a:lnTo>
                    <a:lnTo>
                      <a:pt x="248" y="16"/>
                    </a:lnTo>
                    <a:lnTo>
                      <a:pt x="263" y="22"/>
                    </a:lnTo>
                    <a:lnTo>
                      <a:pt x="278" y="28"/>
                    </a:lnTo>
                    <a:lnTo>
                      <a:pt x="293" y="36"/>
                    </a:lnTo>
                    <a:lnTo>
                      <a:pt x="309" y="45"/>
                    </a:lnTo>
                    <a:lnTo>
                      <a:pt x="324" y="54"/>
                    </a:lnTo>
                    <a:lnTo>
                      <a:pt x="356" y="76"/>
                    </a:lnTo>
                    <a:lnTo>
                      <a:pt x="387" y="99"/>
                    </a:lnTo>
                    <a:lnTo>
                      <a:pt x="417" y="126"/>
                    </a:lnTo>
                    <a:lnTo>
                      <a:pt x="446" y="154"/>
                    </a:lnTo>
                    <a:lnTo>
                      <a:pt x="459" y="168"/>
                    </a:lnTo>
                    <a:lnTo>
                      <a:pt x="472" y="183"/>
                    </a:lnTo>
                    <a:lnTo>
                      <a:pt x="484" y="199"/>
                    </a:lnTo>
                    <a:lnTo>
                      <a:pt x="495" y="214"/>
                    </a:lnTo>
                    <a:lnTo>
                      <a:pt x="507" y="230"/>
                    </a:lnTo>
                    <a:lnTo>
                      <a:pt x="517" y="245"/>
                    </a:lnTo>
                    <a:lnTo>
                      <a:pt x="525" y="262"/>
                    </a:lnTo>
                    <a:lnTo>
                      <a:pt x="533" y="278"/>
                    </a:lnTo>
                    <a:lnTo>
                      <a:pt x="540" y="294"/>
                    </a:lnTo>
                    <a:lnTo>
                      <a:pt x="547" y="310"/>
                    </a:lnTo>
                    <a:lnTo>
                      <a:pt x="550" y="327"/>
                    </a:lnTo>
                    <a:lnTo>
                      <a:pt x="554" y="343"/>
                    </a:lnTo>
                    <a:lnTo>
                      <a:pt x="557" y="358"/>
                    </a:lnTo>
                    <a:lnTo>
                      <a:pt x="557" y="374"/>
                    </a:lnTo>
                    <a:lnTo>
                      <a:pt x="555" y="389"/>
                    </a:lnTo>
                    <a:lnTo>
                      <a:pt x="553" y="404"/>
                    </a:lnTo>
                    <a:lnTo>
                      <a:pt x="550" y="418"/>
                    </a:lnTo>
                    <a:lnTo>
                      <a:pt x="545" y="431"/>
                    </a:lnTo>
                    <a:lnTo>
                      <a:pt x="542" y="444"/>
                    </a:lnTo>
                    <a:lnTo>
                      <a:pt x="535" y="456"/>
                    </a:lnTo>
                    <a:lnTo>
                      <a:pt x="524" y="480"/>
                    </a:lnTo>
                    <a:lnTo>
                      <a:pt x="512" y="501"/>
                    </a:lnTo>
                    <a:lnTo>
                      <a:pt x="497" y="520"/>
                    </a:lnTo>
                    <a:lnTo>
                      <a:pt x="480" y="539"/>
                    </a:lnTo>
                    <a:lnTo>
                      <a:pt x="464" y="556"/>
                    </a:lnTo>
                    <a:lnTo>
                      <a:pt x="447" y="572"/>
                    </a:lnTo>
                    <a:lnTo>
                      <a:pt x="411" y="602"/>
                    </a:lnTo>
                    <a:lnTo>
                      <a:pt x="376" y="632"/>
                    </a:lnTo>
                    <a:lnTo>
                      <a:pt x="358" y="647"/>
                    </a:lnTo>
                    <a:lnTo>
                      <a:pt x="342" y="662"/>
                    </a:lnTo>
                    <a:lnTo>
                      <a:pt x="326" y="679"/>
                    </a:lnTo>
                    <a:lnTo>
                      <a:pt x="311" y="696"/>
                    </a:lnTo>
                    <a:lnTo>
                      <a:pt x="296" y="714"/>
                    </a:lnTo>
                    <a:lnTo>
                      <a:pt x="280" y="732"/>
                    </a:lnTo>
                    <a:lnTo>
                      <a:pt x="263" y="748"/>
                    </a:lnTo>
                    <a:lnTo>
                      <a:pt x="246" y="765"/>
                    </a:lnTo>
                    <a:lnTo>
                      <a:pt x="228" y="780"/>
                    </a:lnTo>
                    <a:lnTo>
                      <a:pt x="211" y="792"/>
                    </a:lnTo>
                    <a:lnTo>
                      <a:pt x="193" y="803"/>
                    </a:lnTo>
                    <a:lnTo>
                      <a:pt x="177" y="813"/>
                    </a:lnTo>
                    <a:lnTo>
                      <a:pt x="161" y="821"/>
                    </a:lnTo>
                    <a:lnTo>
                      <a:pt x="146" y="826"/>
                    </a:lnTo>
                    <a:lnTo>
                      <a:pt x="139" y="827"/>
                    </a:lnTo>
                    <a:lnTo>
                      <a:pt x="131" y="828"/>
                    </a:lnTo>
                    <a:lnTo>
                      <a:pt x="125" y="828"/>
                    </a:lnTo>
                    <a:lnTo>
                      <a:pt x="119" y="828"/>
                    </a:lnTo>
                    <a:lnTo>
                      <a:pt x="112" y="827"/>
                    </a:lnTo>
                    <a:lnTo>
                      <a:pt x="107" y="825"/>
                    </a:lnTo>
                    <a:lnTo>
                      <a:pt x="102" y="822"/>
                    </a:lnTo>
                    <a:lnTo>
                      <a:pt x="97" y="818"/>
                    </a:lnTo>
                    <a:lnTo>
                      <a:pt x="94" y="813"/>
                    </a:lnTo>
                    <a:lnTo>
                      <a:pt x="90" y="808"/>
                    </a:lnTo>
                    <a:lnTo>
                      <a:pt x="86" y="802"/>
                    </a:lnTo>
                    <a:lnTo>
                      <a:pt x="84" y="795"/>
                    </a:lnTo>
                    <a:lnTo>
                      <a:pt x="74" y="757"/>
                    </a:lnTo>
                    <a:lnTo>
                      <a:pt x="60" y="712"/>
                    </a:lnTo>
                    <a:lnTo>
                      <a:pt x="46" y="661"/>
                    </a:lnTo>
                    <a:lnTo>
                      <a:pt x="32" y="605"/>
                    </a:lnTo>
                    <a:lnTo>
                      <a:pt x="26" y="575"/>
                    </a:lnTo>
                    <a:lnTo>
                      <a:pt x="20" y="545"/>
                    </a:lnTo>
                    <a:lnTo>
                      <a:pt x="14" y="515"/>
                    </a:lnTo>
                    <a:lnTo>
                      <a:pt x="10" y="484"/>
                    </a:lnTo>
                    <a:lnTo>
                      <a:pt x="5" y="453"/>
                    </a:lnTo>
                    <a:lnTo>
                      <a:pt x="3" y="421"/>
                    </a:lnTo>
                    <a:lnTo>
                      <a:pt x="0" y="390"/>
                    </a:lnTo>
                    <a:lnTo>
                      <a:pt x="0" y="359"/>
                    </a:lnTo>
                    <a:lnTo>
                      <a:pt x="0" y="328"/>
                    </a:lnTo>
                    <a:lnTo>
                      <a:pt x="0" y="295"/>
                    </a:lnTo>
                    <a:lnTo>
                      <a:pt x="1" y="263"/>
                    </a:lnTo>
                    <a:lnTo>
                      <a:pt x="4" y="230"/>
                    </a:lnTo>
                    <a:lnTo>
                      <a:pt x="8" y="198"/>
                    </a:lnTo>
                    <a:lnTo>
                      <a:pt x="13" y="166"/>
                    </a:lnTo>
                    <a:lnTo>
                      <a:pt x="15" y="151"/>
                    </a:lnTo>
                    <a:lnTo>
                      <a:pt x="19" y="136"/>
                    </a:lnTo>
                    <a:lnTo>
                      <a:pt x="22" y="122"/>
                    </a:lnTo>
                    <a:lnTo>
                      <a:pt x="27" y="107"/>
                    </a:lnTo>
                    <a:lnTo>
                      <a:pt x="32" y="94"/>
                    </a:lnTo>
                    <a:lnTo>
                      <a:pt x="39" y="82"/>
                    </a:lnTo>
                    <a:lnTo>
                      <a:pt x="45" y="69"/>
                    </a:lnTo>
                    <a:lnTo>
                      <a:pt x="52" y="58"/>
                    </a:lnTo>
                    <a:lnTo>
                      <a:pt x="61" y="47"/>
                    </a:lnTo>
                    <a:lnTo>
                      <a:pt x="70" y="38"/>
                    </a:lnTo>
                    <a:lnTo>
                      <a:pt x="79" y="30"/>
                    </a:lnTo>
                    <a:lnTo>
                      <a:pt x="90" y="22"/>
                    </a:lnTo>
                    <a:lnTo>
                      <a:pt x="101" y="15"/>
                    </a:lnTo>
                    <a:lnTo>
                      <a:pt x="114" y="10"/>
                    </a:lnTo>
                    <a:lnTo>
                      <a:pt x="126" y="6"/>
                    </a:lnTo>
                    <a:lnTo>
                      <a:pt x="140" y="2"/>
                    </a:lnTo>
                    <a:lnTo>
                      <a:pt x="156" y="1"/>
                    </a:lnTo>
                    <a:lnTo>
                      <a:pt x="172" y="0"/>
                    </a:lnTo>
                    <a:lnTo>
                      <a:pt x="188" y="1"/>
                    </a:lnTo>
                    <a:lnTo>
                      <a:pt x="207" y="3"/>
                    </a:lnTo>
                  </a:path>
                </a:pathLst>
              </a:custGeom>
              <a:noFill/>
              <a:ln w="3175">
                <a:solidFill>
                  <a:srgbClr val="1F1A17"/>
                </a:solidFill>
                <a:round/>
                <a:headEnd/>
                <a:tailEnd/>
              </a:ln>
            </p:spPr>
            <p:txBody>
              <a:bodyPr/>
              <a:lstStyle/>
              <a:p>
                <a:endParaRPr lang="en-US"/>
              </a:p>
            </p:txBody>
          </p:sp>
          <p:sp>
            <p:nvSpPr>
              <p:cNvPr id="1318" name="Freeform 268"/>
              <p:cNvSpPr>
                <a:spLocks/>
              </p:cNvSpPr>
              <p:nvPr/>
            </p:nvSpPr>
            <p:spPr bwMode="auto">
              <a:xfrm>
                <a:off x="1949" y="1215"/>
                <a:ext cx="104" cy="90"/>
              </a:xfrm>
              <a:custGeom>
                <a:avLst/>
                <a:gdLst>
                  <a:gd name="T0" fmla="*/ 489 w 521"/>
                  <a:gd name="T1" fmla="*/ 134 h 453"/>
                  <a:gd name="T2" fmla="*/ 422 w 521"/>
                  <a:gd name="T3" fmla="*/ 91 h 453"/>
                  <a:gd name="T4" fmla="*/ 343 w 521"/>
                  <a:gd name="T5" fmla="*/ 50 h 453"/>
                  <a:gd name="T6" fmla="*/ 285 w 521"/>
                  <a:gd name="T7" fmla="*/ 25 h 453"/>
                  <a:gd name="T8" fmla="*/ 226 w 521"/>
                  <a:gd name="T9" fmla="*/ 8 h 453"/>
                  <a:gd name="T10" fmla="*/ 182 w 521"/>
                  <a:gd name="T11" fmla="*/ 0 h 453"/>
                  <a:gd name="T12" fmla="*/ 156 w 521"/>
                  <a:gd name="T13" fmla="*/ 0 h 453"/>
                  <a:gd name="T14" fmla="*/ 131 w 521"/>
                  <a:gd name="T15" fmla="*/ 4 h 453"/>
                  <a:gd name="T16" fmla="*/ 110 w 521"/>
                  <a:gd name="T17" fmla="*/ 12 h 453"/>
                  <a:gd name="T18" fmla="*/ 91 w 521"/>
                  <a:gd name="T19" fmla="*/ 24 h 453"/>
                  <a:gd name="T20" fmla="*/ 74 w 521"/>
                  <a:gd name="T21" fmla="*/ 39 h 453"/>
                  <a:gd name="T22" fmla="*/ 60 w 521"/>
                  <a:gd name="T23" fmla="*/ 59 h 453"/>
                  <a:gd name="T24" fmla="*/ 46 w 521"/>
                  <a:gd name="T25" fmla="*/ 80 h 453"/>
                  <a:gd name="T26" fmla="*/ 31 w 521"/>
                  <a:gd name="T27" fmla="*/ 118 h 453"/>
                  <a:gd name="T28" fmla="*/ 16 w 521"/>
                  <a:gd name="T29" fmla="*/ 171 h 453"/>
                  <a:gd name="T30" fmla="*/ 8 w 521"/>
                  <a:gd name="T31" fmla="*/ 229 h 453"/>
                  <a:gd name="T32" fmla="*/ 0 w 521"/>
                  <a:gd name="T33" fmla="*/ 309 h 453"/>
                  <a:gd name="T34" fmla="*/ 2 w 521"/>
                  <a:gd name="T35" fmla="*/ 366 h 453"/>
                  <a:gd name="T36" fmla="*/ 15 w 521"/>
                  <a:gd name="T37" fmla="*/ 391 h 453"/>
                  <a:gd name="T38" fmla="*/ 41 w 521"/>
                  <a:gd name="T39" fmla="*/ 412 h 453"/>
                  <a:gd name="T40" fmla="*/ 78 w 521"/>
                  <a:gd name="T41" fmla="*/ 430 h 453"/>
                  <a:gd name="T42" fmla="*/ 121 w 521"/>
                  <a:gd name="T43" fmla="*/ 442 h 453"/>
                  <a:gd name="T44" fmla="*/ 171 w 521"/>
                  <a:gd name="T45" fmla="*/ 451 h 453"/>
                  <a:gd name="T46" fmla="*/ 224 w 521"/>
                  <a:gd name="T47" fmla="*/ 453 h 453"/>
                  <a:gd name="T48" fmla="*/ 279 w 521"/>
                  <a:gd name="T49" fmla="*/ 451 h 453"/>
                  <a:gd name="T50" fmla="*/ 332 w 521"/>
                  <a:gd name="T51" fmla="*/ 442 h 453"/>
                  <a:gd name="T52" fmla="*/ 382 w 521"/>
                  <a:gd name="T53" fmla="*/ 426 h 453"/>
                  <a:gd name="T54" fmla="*/ 428 w 521"/>
                  <a:gd name="T55" fmla="*/ 405 h 453"/>
                  <a:gd name="T56" fmla="*/ 467 w 521"/>
                  <a:gd name="T57" fmla="*/ 375 h 453"/>
                  <a:gd name="T58" fmla="*/ 497 w 521"/>
                  <a:gd name="T59" fmla="*/ 337 h 453"/>
                  <a:gd name="T60" fmla="*/ 516 w 521"/>
                  <a:gd name="T61" fmla="*/ 292 h 453"/>
                  <a:gd name="T62" fmla="*/ 521 w 521"/>
                  <a:gd name="T63" fmla="*/ 239 h 453"/>
                  <a:gd name="T64" fmla="*/ 511 w 521"/>
                  <a:gd name="T65" fmla="*/ 175 h 4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1"/>
                  <a:gd name="T100" fmla="*/ 0 h 453"/>
                  <a:gd name="T101" fmla="*/ 521 w 521"/>
                  <a:gd name="T102" fmla="*/ 453 h 4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1" h="453">
                    <a:moveTo>
                      <a:pt x="499" y="140"/>
                    </a:moveTo>
                    <a:lnTo>
                      <a:pt x="489" y="134"/>
                    </a:lnTo>
                    <a:lnTo>
                      <a:pt x="462" y="116"/>
                    </a:lnTo>
                    <a:lnTo>
                      <a:pt x="422" y="91"/>
                    </a:lnTo>
                    <a:lnTo>
                      <a:pt x="371" y="64"/>
                    </a:lnTo>
                    <a:lnTo>
                      <a:pt x="343" y="50"/>
                    </a:lnTo>
                    <a:lnTo>
                      <a:pt x="315" y="37"/>
                    </a:lnTo>
                    <a:lnTo>
                      <a:pt x="285" y="25"/>
                    </a:lnTo>
                    <a:lnTo>
                      <a:pt x="255" y="15"/>
                    </a:lnTo>
                    <a:lnTo>
                      <a:pt x="226" y="8"/>
                    </a:lnTo>
                    <a:lnTo>
                      <a:pt x="197" y="3"/>
                    </a:lnTo>
                    <a:lnTo>
                      <a:pt x="182" y="0"/>
                    </a:lnTo>
                    <a:lnTo>
                      <a:pt x="169" y="0"/>
                    </a:lnTo>
                    <a:lnTo>
                      <a:pt x="156" y="0"/>
                    </a:lnTo>
                    <a:lnTo>
                      <a:pt x="144" y="2"/>
                    </a:lnTo>
                    <a:lnTo>
                      <a:pt x="131" y="4"/>
                    </a:lnTo>
                    <a:lnTo>
                      <a:pt x="120" y="8"/>
                    </a:lnTo>
                    <a:lnTo>
                      <a:pt x="110" y="12"/>
                    </a:lnTo>
                    <a:lnTo>
                      <a:pt x="100" y="17"/>
                    </a:lnTo>
                    <a:lnTo>
                      <a:pt x="91" y="24"/>
                    </a:lnTo>
                    <a:lnTo>
                      <a:pt x="83" y="32"/>
                    </a:lnTo>
                    <a:lnTo>
                      <a:pt x="74" y="39"/>
                    </a:lnTo>
                    <a:lnTo>
                      <a:pt x="66" y="49"/>
                    </a:lnTo>
                    <a:lnTo>
                      <a:pt x="60" y="59"/>
                    </a:lnTo>
                    <a:lnTo>
                      <a:pt x="53" y="69"/>
                    </a:lnTo>
                    <a:lnTo>
                      <a:pt x="46" y="80"/>
                    </a:lnTo>
                    <a:lnTo>
                      <a:pt x="41" y="93"/>
                    </a:lnTo>
                    <a:lnTo>
                      <a:pt x="31" y="118"/>
                    </a:lnTo>
                    <a:lnTo>
                      <a:pt x="24" y="144"/>
                    </a:lnTo>
                    <a:lnTo>
                      <a:pt x="16" y="171"/>
                    </a:lnTo>
                    <a:lnTo>
                      <a:pt x="11" y="200"/>
                    </a:lnTo>
                    <a:lnTo>
                      <a:pt x="8" y="229"/>
                    </a:lnTo>
                    <a:lnTo>
                      <a:pt x="4" y="256"/>
                    </a:lnTo>
                    <a:lnTo>
                      <a:pt x="0" y="309"/>
                    </a:lnTo>
                    <a:lnTo>
                      <a:pt x="0" y="352"/>
                    </a:lnTo>
                    <a:lnTo>
                      <a:pt x="2" y="366"/>
                    </a:lnTo>
                    <a:lnTo>
                      <a:pt x="8" y="380"/>
                    </a:lnTo>
                    <a:lnTo>
                      <a:pt x="15" y="391"/>
                    </a:lnTo>
                    <a:lnTo>
                      <a:pt x="28" y="402"/>
                    </a:lnTo>
                    <a:lnTo>
                      <a:pt x="41" y="412"/>
                    </a:lnTo>
                    <a:lnTo>
                      <a:pt x="59" y="421"/>
                    </a:lnTo>
                    <a:lnTo>
                      <a:pt x="78" y="430"/>
                    </a:lnTo>
                    <a:lnTo>
                      <a:pt x="99" y="436"/>
                    </a:lnTo>
                    <a:lnTo>
                      <a:pt x="121" y="442"/>
                    </a:lnTo>
                    <a:lnTo>
                      <a:pt x="145" y="447"/>
                    </a:lnTo>
                    <a:lnTo>
                      <a:pt x="171" y="451"/>
                    </a:lnTo>
                    <a:lnTo>
                      <a:pt x="197" y="452"/>
                    </a:lnTo>
                    <a:lnTo>
                      <a:pt x="224" y="453"/>
                    </a:lnTo>
                    <a:lnTo>
                      <a:pt x="251" y="452"/>
                    </a:lnTo>
                    <a:lnTo>
                      <a:pt x="279" y="451"/>
                    </a:lnTo>
                    <a:lnTo>
                      <a:pt x="305" y="447"/>
                    </a:lnTo>
                    <a:lnTo>
                      <a:pt x="332" y="442"/>
                    </a:lnTo>
                    <a:lnTo>
                      <a:pt x="357" y="435"/>
                    </a:lnTo>
                    <a:lnTo>
                      <a:pt x="382" y="426"/>
                    </a:lnTo>
                    <a:lnTo>
                      <a:pt x="406" y="416"/>
                    </a:lnTo>
                    <a:lnTo>
                      <a:pt x="428" y="405"/>
                    </a:lnTo>
                    <a:lnTo>
                      <a:pt x="449" y="391"/>
                    </a:lnTo>
                    <a:lnTo>
                      <a:pt x="467" y="375"/>
                    </a:lnTo>
                    <a:lnTo>
                      <a:pt x="483" y="357"/>
                    </a:lnTo>
                    <a:lnTo>
                      <a:pt x="497" y="337"/>
                    </a:lnTo>
                    <a:lnTo>
                      <a:pt x="508" y="316"/>
                    </a:lnTo>
                    <a:lnTo>
                      <a:pt x="516" y="292"/>
                    </a:lnTo>
                    <a:lnTo>
                      <a:pt x="521" y="266"/>
                    </a:lnTo>
                    <a:lnTo>
                      <a:pt x="521" y="239"/>
                    </a:lnTo>
                    <a:lnTo>
                      <a:pt x="518" y="208"/>
                    </a:lnTo>
                    <a:lnTo>
                      <a:pt x="511" y="175"/>
                    </a:lnTo>
                    <a:lnTo>
                      <a:pt x="499" y="140"/>
                    </a:lnTo>
                    <a:close/>
                  </a:path>
                </a:pathLst>
              </a:custGeom>
              <a:solidFill>
                <a:srgbClr val="B32165"/>
              </a:solidFill>
              <a:ln w="9525">
                <a:noFill/>
                <a:round/>
                <a:headEnd/>
                <a:tailEnd/>
              </a:ln>
            </p:spPr>
            <p:txBody>
              <a:bodyPr/>
              <a:lstStyle/>
              <a:p>
                <a:endParaRPr lang="en-US"/>
              </a:p>
            </p:txBody>
          </p:sp>
          <p:sp>
            <p:nvSpPr>
              <p:cNvPr id="1319" name="Freeform 269"/>
              <p:cNvSpPr>
                <a:spLocks/>
              </p:cNvSpPr>
              <p:nvPr/>
            </p:nvSpPr>
            <p:spPr bwMode="auto">
              <a:xfrm>
                <a:off x="1949" y="1215"/>
                <a:ext cx="104" cy="90"/>
              </a:xfrm>
              <a:custGeom>
                <a:avLst/>
                <a:gdLst>
                  <a:gd name="T0" fmla="*/ 489 w 521"/>
                  <a:gd name="T1" fmla="*/ 134 h 453"/>
                  <a:gd name="T2" fmla="*/ 422 w 521"/>
                  <a:gd name="T3" fmla="*/ 91 h 453"/>
                  <a:gd name="T4" fmla="*/ 343 w 521"/>
                  <a:gd name="T5" fmla="*/ 50 h 453"/>
                  <a:gd name="T6" fmla="*/ 285 w 521"/>
                  <a:gd name="T7" fmla="*/ 25 h 453"/>
                  <a:gd name="T8" fmla="*/ 226 w 521"/>
                  <a:gd name="T9" fmla="*/ 8 h 453"/>
                  <a:gd name="T10" fmla="*/ 182 w 521"/>
                  <a:gd name="T11" fmla="*/ 0 h 453"/>
                  <a:gd name="T12" fmla="*/ 156 w 521"/>
                  <a:gd name="T13" fmla="*/ 0 h 453"/>
                  <a:gd name="T14" fmla="*/ 131 w 521"/>
                  <a:gd name="T15" fmla="*/ 4 h 453"/>
                  <a:gd name="T16" fmla="*/ 110 w 521"/>
                  <a:gd name="T17" fmla="*/ 12 h 453"/>
                  <a:gd name="T18" fmla="*/ 91 w 521"/>
                  <a:gd name="T19" fmla="*/ 24 h 453"/>
                  <a:gd name="T20" fmla="*/ 74 w 521"/>
                  <a:gd name="T21" fmla="*/ 39 h 453"/>
                  <a:gd name="T22" fmla="*/ 60 w 521"/>
                  <a:gd name="T23" fmla="*/ 59 h 453"/>
                  <a:gd name="T24" fmla="*/ 46 w 521"/>
                  <a:gd name="T25" fmla="*/ 80 h 453"/>
                  <a:gd name="T26" fmla="*/ 31 w 521"/>
                  <a:gd name="T27" fmla="*/ 118 h 453"/>
                  <a:gd name="T28" fmla="*/ 16 w 521"/>
                  <a:gd name="T29" fmla="*/ 171 h 453"/>
                  <a:gd name="T30" fmla="*/ 8 w 521"/>
                  <a:gd name="T31" fmla="*/ 229 h 453"/>
                  <a:gd name="T32" fmla="*/ 0 w 521"/>
                  <a:gd name="T33" fmla="*/ 309 h 453"/>
                  <a:gd name="T34" fmla="*/ 2 w 521"/>
                  <a:gd name="T35" fmla="*/ 366 h 453"/>
                  <a:gd name="T36" fmla="*/ 15 w 521"/>
                  <a:gd name="T37" fmla="*/ 391 h 453"/>
                  <a:gd name="T38" fmla="*/ 41 w 521"/>
                  <a:gd name="T39" fmla="*/ 412 h 453"/>
                  <a:gd name="T40" fmla="*/ 78 w 521"/>
                  <a:gd name="T41" fmla="*/ 430 h 453"/>
                  <a:gd name="T42" fmla="*/ 121 w 521"/>
                  <a:gd name="T43" fmla="*/ 442 h 453"/>
                  <a:gd name="T44" fmla="*/ 171 w 521"/>
                  <a:gd name="T45" fmla="*/ 451 h 453"/>
                  <a:gd name="T46" fmla="*/ 224 w 521"/>
                  <a:gd name="T47" fmla="*/ 453 h 453"/>
                  <a:gd name="T48" fmla="*/ 279 w 521"/>
                  <a:gd name="T49" fmla="*/ 451 h 453"/>
                  <a:gd name="T50" fmla="*/ 332 w 521"/>
                  <a:gd name="T51" fmla="*/ 442 h 453"/>
                  <a:gd name="T52" fmla="*/ 382 w 521"/>
                  <a:gd name="T53" fmla="*/ 426 h 453"/>
                  <a:gd name="T54" fmla="*/ 428 w 521"/>
                  <a:gd name="T55" fmla="*/ 405 h 453"/>
                  <a:gd name="T56" fmla="*/ 467 w 521"/>
                  <a:gd name="T57" fmla="*/ 375 h 453"/>
                  <a:gd name="T58" fmla="*/ 497 w 521"/>
                  <a:gd name="T59" fmla="*/ 337 h 453"/>
                  <a:gd name="T60" fmla="*/ 516 w 521"/>
                  <a:gd name="T61" fmla="*/ 292 h 453"/>
                  <a:gd name="T62" fmla="*/ 521 w 521"/>
                  <a:gd name="T63" fmla="*/ 239 h 453"/>
                  <a:gd name="T64" fmla="*/ 511 w 521"/>
                  <a:gd name="T65" fmla="*/ 175 h 4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1"/>
                  <a:gd name="T100" fmla="*/ 0 h 453"/>
                  <a:gd name="T101" fmla="*/ 521 w 521"/>
                  <a:gd name="T102" fmla="*/ 453 h 4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1" h="453">
                    <a:moveTo>
                      <a:pt x="499" y="140"/>
                    </a:moveTo>
                    <a:lnTo>
                      <a:pt x="489" y="134"/>
                    </a:lnTo>
                    <a:lnTo>
                      <a:pt x="462" y="116"/>
                    </a:lnTo>
                    <a:lnTo>
                      <a:pt x="422" y="91"/>
                    </a:lnTo>
                    <a:lnTo>
                      <a:pt x="371" y="64"/>
                    </a:lnTo>
                    <a:lnTo>
                      <a:pt x="343" y="50"/>
                    </a:lnTo>
                    <a:lnTo>
                      <a:pt x="315" y="37"/>
                    </a:lnTo>
                    <a:lnTo>
                      <a:pt x="285" y="25"/>
                    </a:lnTo>
                    <a:lnTo>
                      <a:pt x="255" y="15"/>
                    </a:lnTo>
                    <a:lnTo>
                      <a:pt x="226" y="8"/>
                    </a:lnTo>
                    <a:lnTo>
                      <a:pt x="197" y="3"/>
                    </a:lnTo>
                    <a:lnTo>
                      <a:pt x="182" y="0"/>
                    </a:lnTo>
                    <a:lnTo>
                      <a:pt x="169" y="0"/>
                    </a:lnTo>
                    <a:lnTo>
                      <a:pt x="156" y="0"/>
                    </a:lnTo>
                    <a:lnTo>
                      <a:pt x="144" y="2"/>
                    </a:lnTo>
                    <a:lnTo>
                      <a:pt x="131" y="4"/>
                    </a:lnTo>
                    <a:lnTo>
                      <a:pt x="120" y="8"/>
                    </a:lnTo>
                    <a:lnTo>
                      <a:pt x="110" y="12"/>
                    </a:lnTo>
                    <a:lnTo>
                      <a:pt x="100" y="17"/>
                    </a:lnTo>
                    <a:lnTo>
                      <a:pt x="91" y="24"/>
                    </a:lnTo>
                    <a:lnTo>
                      <a:pt x="83" y="32"/>
                    </a:lnTo>
                    <a:lnTo>
                      <a:pt x="74" y="39"/>
                    </a:lnTo>
                    <a:lnTo>
                      <a:pt x="66" y="49"/>
                    </a:lnTo>
                    <a:lnTo>
                      <a:pt x="60" y="59"/>
                    </a:lnTo>
                    <a:lnTo>
                      <a:pt x="53" y="69"/>
                    </a:lnTo>
                    <a:lnTo>
                      <a:pt x="46" y="80"/>
                    </a:lnTo>
                    <a:lnTo>
                      <a:pt x="41" y="93"/>
                    </a:lnTo>
                    <a:lnTo>
                      <a:pt x="31" y="118"/>
                    </a:lnTo>
                    <a:lnTo>
                      <a:pt x="24" y="144"/>
                    </a:lnTo>
                    <a:lnTo>
                      <a:pt x="16" y="171"/>
                    </a:lnTo>
                    <a:lnTo>
                      <a:pt x="11" y="200"/>
                    </a:lnTo>
                    <a:lnTo>
                      <a:pt x="8" y="229"/>
                    </a:lnTo>
                    <a:lnTo>
                      <a:pt x="4" y="256"/>
                    </a:lnTo>
                    <a:lnTo>
                      <a:pt x="0" y="309"/>
                    </a:lnTo>
                    <a:lnTo>
                      <a:pt x="0" y="352"/>
                    </a:lnTo>
                    <a:lnTo>
                      <a:pt x="2" y="366"/>
                    </a:lnTo>
                    <a:lnTo>
                      <a:pt x="8" y="380"/>
                    </a:lnTo>
                    <a:lnTo>
                      <a:pt x="15" y="391"/>
                    </a:lnTo>
                    <a:lnTo>
                      <a:pt x="28" y="402"/>
                    </a:lnTo>
                    <a:lnTo>
                      <a:pt x="41" y="412"/>
                    </a:lnTo>
                    <a:lnTo>
                      <a:pt x="59" y="421"/>
                    </a:lnTo>
                    <a:lnTo>
                      <a:pt x="78" y="430"/>
                    </a:lnTo>
                    <a:lnTo>
                      <a:pt x="99" y="436"/>
                    </a:lnTo>
                    <a:lnTo>
                      <a:pt x="121" y="442"/>
                    </a:lnTo>
                    <a:lnTo>
                      <a:pt x="145" y="447"/>
                    </a:lnTo>
                    <a:lnTo>
                      <a:pt x="171" y="451"/>
                    </a:lnTo>
                    <a:lnTo>
                      <a:pt x="197" y="452"/>
                    </a:lnTo>
                    <a:lnTo>
                      <a:pt x="224" y="453"/>
                    </a:lnTo>
                    <a:lnTo>
                      <a:pt x="251" y="452"/>
                    </a:lnTo>
                    <a:lnTo>
                      <a:pt x="279" y="451"/>
                    </a:lnTo>
                    <a:lnTo>
                      <a:pt x="305" y="447"/>
                    </a:lnTo>
                    <a:lnTo>
                      <a:pt x="332" y="442"/>
                    </a:lnTo>
                    <a:lnTo>
                      <a:pt x="357" y="435"/>
                    </a:lnTo>
                    <a:lnTo>
                      <a:pt x="382" y="426"/>
                    </a:lnTo>
                    <a:lnTo>
                      <a:pt x="406" y="416"/>
                    </a:lnTo>
                    <a:lnTo>
                      <a:pt x="428" y="405"/>
                    </a:lnTo>
                    <a:lnTo>
                      <a:pt x="449" y="391"/>
                    </a:lnTo>
                    <a:lnTo>
                      <a:pt x="467" y="375"/>
                    </a:lnTo>
                    <a:lnTo>
                      <a:pt x="483" y="357"/>
                    </a:lnTo>
                    <a:lnTo>
                      <a:pt x="497" y="337"/>
                    </a:lnTo>
                    <a:lnTo>
                      <a:pt x="508" y="316"/>
                    </a:lnTo>
                    <a:lnTo>
                      <a:pt x="516" y="292"/>
                    </a:lnTo>
                    <a:lnTo>
                      <a:pt x="521" y="266"/>
                    </a:lnTo>
                    <a:lnTo>
                      <a:pt x="521" y="239"/>
                    </a:lnTo>
                    <a:lnTo>
                      <a:pt x="518" y="208"/>
                    </a:lnTo>
                    <a:lnTo>
                      <a:pt x="511" y="175"/>
                    </a:lnTo>
                    <a:lnTo>
                      <a:pt x="499" y="140"/>
                    </a:lnTo>
                  </a:path>
                </a:pathLst>
              </a:custGeom>
              <a:noFill/>
              <a:ln w="3175">
                <a:solidFill>
                  <a:srgbClr val="1F1A17"/>
                </a:solidFill>
                <a:round/>
                <a:headEnd/>
                <a:tailEnd/>
              </a:ln>
            </p:spPr>
            <p:txBody>
              <a:bodyPr/>
              <a:lstStyle/>
              <a:p>
                <a:endParaRPr lang="en-US"/>
              </a:p>
            </p:txBody>
          </p:sp>
          <p:sp>
            <p:nvSpPr>
              <p:cNvPr id="1320" name="Freeform 270"/>
              <p:cNvSpPr>
                <a:spLocks/>
              </p:cNvSpPr>
              <p:nvPr/>
            </p:nvSpPr>
            <p:spPr bwMode="auto">
              <a:xfrm>
                <a:off x="2009" y="1215"/>
                <a:ext cx="125" cy="116"/>
              </a:xfrm>
              <a:custGeom>
                <a:avLst/>
                <a:gdLst>
                  <a:gd name="T0" fmla="*/ 623 w 629"/>
                  <a:gd name="T1" fmla="*/ 257 h 584"/>
                  <a:gd name="T2" fmla="*/ 615 w 629"/>
                  <a:gd name="T3" fmla="*/ 209 h 584"/>
                  <a:gd name="T4" fmla="*/ 604 w 629"/>
                  <a:gd name="T5" fmla="*/ 169 h 584"/>
                  <a:gd name="T6" fmla="*/ 589 w 629"/>
                  <a:gd name="T7" fmla="*/ 135 h 584"/>
                  <a:gd name="T8" fmla="*/ 574 w 629"/>
                  <a:gd name="T9" fmla="*/ 114 h 584"/>
                  <a:gd name="T10" fmla="*/ 561 w 629"/>
                  <a:gd name="T11" fmla="*/ 103 h 584"/>
                  <a:gd name="T12" fmla="*/ 546 w 629"/>
                  <a:gd name="T13" fmla="*/ 91 h 584"/>
                  <a:gd name="T14" fmla="*/ 528 w 629"/>
                  <a:gd name="T15" fmla="*/ 83 h 584"/>
                  <a:gd name="T16" fmla="*/ 496 w 629"/>
                  <a:gd name="T17" fmla="*/ 73 h 584"/>
                  <a:gd name="T18" fmla="*/ 442 w 629"/>
                  <a:gd name="T19" fmla="*/ 64 h 584"/>
                  <a:gd name="T20" fmla="*/ 377 w 629"/>
                  <a:gd name="T21" fmla="*/ 58 h 584"/>
                  <a:gd name="T22" fmla="*/ 317 w 629"/>
                  <a:gd name="T23" fmla="*/ 47 h 584"/>
                  <a:gd name="T24" fmla="*/ 240 w 629"/>
                  <a:gd name="T25" fmla="*/ 22 h 584"/>
                  <a:gd name="T26" fmla="*/ 179 w 629"/>
                  <a:gd name="T27" fmla="*/ 3 h 584"/>
                  <a:gd name="T28" fmla="*/ 154 w 629"/>
                  <a:gd name="T29" fmla="*/ 0 h 584"/>
                  <a:gd name="T30" fmla="*/ 139 w 629"/>
                  <a:gd name="T31" fmla="*/ 2 h 584"/>
                  <a:gd name="T32" fmla="*/ 126 w 629"/>
                  <a:gd name="T33" fmla="*/ 7 h 584"/>
                  <a:gd name="T34" fmla="*/ 115 w 629"/>
                  <a:gd name="T35" fmla="*/ 17 h 584"/>
                  <a:gd name="T36" fmla="*/ 105 w 629"/>
                  <a:gd name="T37" fmla="*/ 30 h 584"/>
                  <a:gd name="T38" fmla="*/ 96 w 629"/>
                  <a:gd name="T39" fmla="*/ 49 h 584"/>
                  <a:gd name="T40" fmla="*/ 83 w 629"/>
                  <a:gd name="T41" fmla="*/ 94 h 584"/>
                  <a:gd name="T42" fmla="*/ 61 w 629"/>
                  <a:gd name="T43" fmla="*/ 153 h 584"/>
                  <a:gd name="T44" fmla="*/ 33 w 629"/>
                  <a:gd name="T45" fmla="*/ 225 h 584"/>
                  <a:gd name="T46" fmla="*/ 10 w 629"/>
                  <a:gd name="T47" fmla="*/ 285 h 584"/>
                  <a:gd name="T48" fmla="*/ 1 w 629"/>
                  <a:gd name="T49" fmla="*/ 322 h 584"/>
                  <a:gd name="T50" fmla="*/ 0 w 629"/>
                  <a:gd name="T51" fmla="*/ 361 h 584"/>
                  <a:gd name="T52" fmla="*/ 8 w 629"/>
                  <a:gd name="T53" fmla="*/ 401 h 584"/>
                  <a:gd name="T54" fmla="*/ 23 w 629"/>
                  <a:gd name="T55" fmla="*/ 446 h 584"/>
                  <a:gd name="T56" fmla="*/ 44 w 629"/>
                  <a:gd name="T57" fmla="*/ 490 h 584"/>
                  <a:gd name="T58" fmla="*/ 68 w 629"/>
                  <a:gd name="T59" fmla="*/ 525 h 584"/>
                  <a:gd name="T60" fmla="*/ 96 w 629"/>
                  <a:gd name="T61" fmla="*/ 552 h 584"/>
                  <a:gd name="T62" fmla="*/ 130 w 629"/>
                  <a:gd name="T63" fmla="*/ 572 h 584"/>
                  <a:gd name="T64" fmla="*/ 166 w 629"/>
                  <a:gd name="T65" fmla="*/ 582 h 584"/>
                  <a:gd name="T66" fmla="*/ 209 w 629"/>
                  <a:gd name="T67" fmla="*/ 584 h 584"/>
                  <a:gd name="T68" fmla="*/ 256 w 629"/>
                  <a:gd name="T69" fmla="*/ 577 h 584"/>
                  <a:gd name="T70" fmla="*/ 337 w 629"/>
                  <a:gd name="T71" fmla="*/ 552 h 584"/>
                  <a:gd name="T72" fmla="*/ 427 w 629"/>
                  <a:gd name="T73" fmla="*/ 520 h 584"/>
                  <a:gd name="T74" fmla="*/ 487 w 629"/>
                  <a:gd name="T75" fmla="*/ 491 h 584"/>
                  <a:gd name="T76" fmla="*/ 528 w 629"/>
                  <a:gd name="T77" fmla="*/ 467 h 584"/>
                  <a:gd name="T78" fmla="*/ 553 w 629"/>
                  <a:gd name="T79" fmla="*/ 448 h 584"/>
                  <a:gd name="T80" fmla="*/ 575 w 629"/>
                  <a:gd name="T81" fmla="*/ 428 h 584"/>
                  <a:gd name="T82" fmla="*/ 594 w 629"/>
                  <a:gd name="T83" fmla="*/ 407 h 584"/>
                  <a:gd name="T84" fmla="*/ 610 w 629"/>
                  <a:gd name="T85" fmla="*/ 384 h 584"/>
                  <a:gd name="T86" fmla="*/ 620 w 629"/>
                  <a:gd name="T87" fmla="*/ 357 h 584"/>
                  <a:gd name="T88" fmla="*/ 628 w 629"/>
                  <a:gd name="T89" fmla="*/ 330 h 584"/>
                  <a:gd name="T90" fmla="*/ 628 w 629"/>
                  <a:gd name="T91" fmla="*/ 300 h 5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9"/>
                  <a:gd name="T139" fmla="*/ 0 h 584"/>
                  <a:gd name="T140" fmla="*/ 629 w 629"/>
                  <a:gd name="T141" fmla="*/ 584 h 5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9" h="584">
                    <a:moveTo>
                      <a:pt x="627" y="284"/>
                    </a:moveTo>
                    <a:lnTo>
                      <a:pt x="623" y="257"/>
                    </a:lnTo>
                    <a:lnTo>
                      <a:pt x="619" y="233"/>
                    </a:lnTo>
                    <a:lnTo>
                      <a:pt x="615" y="209"/>
                    </a:lnTo>
                    <a:lnTo>
                      <a:pt x="610" y="188"/>
                    </a:lnTo>
                    <a:lnTo>
                      <a:pt x="604" y="169"/>
                    </a:lnTo>
                    <a:lnTo>
                      <a:pt x="598" y="151"/>
                    </a:lnTo>
                    <a:lnTo>
                      <a:pt x="589" y="135"/>
                    </a:lnTo>
                    <a:lnTo>
                      <a:pt x="579" y="120"/>
                    </a:lnTo>
                    <a:lnTo>
                      <a:pt x="574" y="114"/>
                    </a:lnTo>
                    <a:lnTo>
                      <a:pt x="568" y="108"/>
                    </a:lnTo>
                    <a:lnTo>
                      <a:pt x="561" y="103"/>
                    </a:lnTo>
                    <a:lnTo>
                      <a:pt x="553" y="96"/>
                    </a:lnTo>
                    <a:lnTo>
                      <a:pt x="546" y="91"/>
                    </a:lnTo>
                    <a:lnTo>
                      <a:pt x="537" y="88"/>
                    </a:lnTo>
                    <a:lnTo>
                      <a:pt x="528" y="83"/>
                    </a:lnTo>
                    <a:lnTo>
                      <a:pt x="518" y="79"/>
                    </a:lnTo>
                    <a:lnTo>
                      <a:pt x="496" y="73"/>
                    </a:lnTo>
                    <a:lnTo>
                      <a:pt x="471" y="68"/>
                    </a:lnTo>
                    <a:lnTo>
                      <a:pt x="442" y="64"/>
                    </a:lnTo>
                    <a:lnTo>
                      <a:pt x="410" y="62"/>
                    </a:lnTo>
                    <a:lnTo>
                      <a:pt x="377" y="58"/>
                    </a:lnTo>
                    <a:lnTo>
                      <a:pt x="346" y="53"/>
                    </a:lnTo>
                    <a:lnTo>
                      <a:pt x="317" y="47"/>
                    </a:lnTo>
                    <a:lnTo>
                      <a:pt x="290" y="38"/>
                    </a:lnTo>
                    <a:lnTo>
                      <a:pt x="240" y="22"/>
                    </a:lnTo>
                    <a:lnTo>
                      <a:pt x="197" y="8"/>
                    </a:lnTo>
                    <a:lnTo>
                      <a:pt x="179" y="3"/>
                    </a:lnTo>
                    <a:lnTo>
                      <a:pt x="161" y="0"/>
                    </a:lnTo>
                    <a:lnTo>
                      <a:pt x="154" y="0"/>
                    </a:lnTo>
                    <a:lnTo>
                      <a:pt x="146" y="0"/>
                    </a:lnTo>
                    <a:lnTo>
                      <a:pt x="139" y="2"/>
                    </a:lnTo>
                    <a:lnTo>
                      <a:pt x="133" y="4"/>
                    </a:lnTo>
                    <a:lnTo>
                      <a:pt x="126" y="7"/>
                    </a:lnTo>
                    <a:lnTo>
                      <a:pt x="120" y="10"/>
                    </a:lnTo>
                    <a:lnTo>
                      <a:pt x="115" y="17"/>
                    </a:lnTo>
                    <a:lnTo>
                      <a:pt x="110" y="23"/>
                    </a:lnTo>
                    <a:lnTo>
                      <a:pt x="105" y="30"/>
                    </a:lnTo>
                    <a:lnTo>
                      <a:pt x="100" y="39"/>
                    </a:lnTo>
                    <a:lnTo>
                      <a:pt x="96" y="49"/>
                    </a:lnTo>
                    <a:lnTo>
                      <a:pt x="94" y="62"/>
                    </a:lnTo>
                    <a:lnTo>
                      <a:pt x="83" y="94"/>
                    </a:lnTo>
                    <a:lnTo>
                      <a:pt x="73" y="124"/>
                    </a:lnTo>
                    <a:lnTo>
                      <a:pt x="61" y="153"/>
                    </a:lnTo>
                    <a:lnTo>
                      <a:pt x="51" y="178"/>
                    </a:lnTo>
                    <a:lnTo>
                      <a:pt x="33" y="225"/>
                    </a:lnTo>
                    <a:lnTo>
                      <a:pt x="16" y="266"/>
                    </a:lnTo>
                    <a:lnTo>
                      <a:pt x="10" y="285"/>
                    </a:lnTo>
                    <a:lnTo>
                      <a:pt x="5" y="304"/>
                    </a:lnTo>
                    <a:lnTo>
                      <a:pt x="1" y="322"/>
                    </a:lnTo>
                    <a:lnTo>
                      <a:pt x="0" y="341"/>
                    </a:lnTo>
                    <a:lnTo>
                      <a:pt x="0" y="361"/>
                    </a:lnTo>
                    <a:lnTo>
                      <a:pt x="3" y="380"/>
                    </a:lnTo>
                    <a:lnTo>
                      <a:pt x="8" y="401"/>
                    </a:lnTo>
                    <a:lnTo>
                      <a:pt x="14" y="422"/>
                    </a:lnTo>
                    <a:lnTo>
                      <a:pt x="23" y="446"/>
                    </a:lnTo>
                    <a:lnTo>
                      <a:pt x="33" y="468"/>
                    </a:lnTo>
                    <a:lnTo>
                      <a:pt x="44" y="490"/>
                    </a:lnTo>
                    <a:lnTo>
                      <a:pt x="55" y="508"/>
                    </a:lnTo>
                    <a:lnTo>
                      <a:pt x="68" y="525"/>
                    </a:lnTo>
                    <a:lnTo>
                      <a:pt x="81" y="540"/>
                    </a:lnTo>
                    <a:lnTo>
                      <a:pt x="96" y="552"/>
                    </a:lnTo>
                    <a:lnTo>
                      <a:pt x="113" y="563"/>
                    </a:lnTo>
                    <a:lnTo>
                      <a:pt x="130" y="572"/>
                    </a:lnTo>
                    <a:lnTo>
                      <a:pt x="147" y="578"/>
                    </a:lnTo>
                    <a:lnTo>
                      <a:pt x="166" y="582"/>
                    </a:lnTo>
                    <a:lnTo>
                      <a:pt x="187" y="584"/>
                    </a:lnTo>
                    <a:lnTo>
                      <a:pt x="209" y="584"/>
                    </a:lnTo>
                    <a:lnTo>
                      <a:pt x="231" y="582"/>
                    </a:lnTo>
                    <a:lnTo>
                      <a:pt x="256" y="577"/>
                    </a:lnTo>
                    <a:lnTo>
                      <a:pt x="281" y="571"/>
                    </a:lnTo>
                    <a:lnTo>
                      <a:pt x="337" y="552"/>
                    </a:lnTo>
                    <a:lnTo>
                      <a:pt x="397" y="531"/>
                    </a:lnTo>
                    <a:lnTo>
                      <a:pt x="427" y="520"/>
                    </a:lnTo>
                    <a:lnTo>
                      <a:pt x="458" y="506"/>
                    </a:lnTo>
                    <a:lnTo>
                      <a:pt x="487" y="491"/>
                    </a:lnTo>
                    <a:lnTo>
                      <a:pt x="516" y="475"/>
                    </a:lnTo>
                    <a:lnTo>
                      <a:pt x="528" y="467"/>
                    </a:lnTo>
                    <a:lnTo>
                      <a:pt x="541" y="458"/>
                    </a:lnTo>
                    <a:lnTo>
                      <a:pt x="553" y="448"/>
                    </a:lnTo>
                    <a:lnTo>
                      <a:pt x="564" y="438"/>
                    </a:lnTo>
                    <a:lnTo>
                      <a:pt x="575" y="428"/>
                    </a:lnTo>
                    <a:lnTo>
                      <a:pt x="585" y="418"/>
                    </a:lnTo>
                    <a:lnTo>
                      <a:pt x="594" y="407"/>
                    </a:lnTo>
                    <a:lnTo>
                      <a:pt x="603" y="395"/>
                    </a:lnTo>
                    <a:lnTo>
                      <a:pt x="610" y="384"/>
                    </a:lnTo>
                    <a:lnTo>
                      <a:pt x="615" y="371"/>
                    </a:lnTo>
                    <a:lnTo>
                      <a:pt x="620" y="357"/>
                    </a:lnTo>
                    <a:lnTo>
                      <a:pt x="625" y="344"/>
                    </a:lnTo>
                    <a:lnTo>
                      <a:pt x="628" y="330"/>
                    </a:lnTo>
                    <a:lnTo>
                      <a:pt x="629" y="315"/>
                    </a:lnTo>
                    <a:lnTo>
                      <a:pt x="628" y="300"/>
                    </a:lnTo>
                    <a:lnTo>
                      <a:pt x="627" y="284"/>
                    </a:lnTo>
                    <a:close/>
                  </a:path>
                </a:pathLst>
              </a:custGeom>
              <a:solidFill>
                <a:srgbClr val="B32165"/>
              </a:solidFill>
              <a:ln w="9525">
                <a:noFill/>
                <a:round/>
                <a:headEnd/>
                <a:tailEnd/>
              </a:ln>
            </p:spPr>
            <p:txBody>
              <a:bodyPr/>
              <a:lstStyle/>
              <a:p>
                <a:endParaRPr lang="en-US"/>
              </a:p>
            </p:txBody>
          </p:sp>
          <p:sp>
            <p:nvSpPr>
              <p:cNvPr id="1321" name="Freeform 271"/>
              <p:cNvSpPr>
                <a:spLocks/>
              </p:cNvSpPr>
              <p:nvPr/>
            </p:nvSpPr>
            <p:spPr bwMode="auto">
              <a:xfrm>
                <a:off x="2009" y="1215"/>
                <a:ext cx="125" cy="116"/>
              </a:xfrm>
              <a:custGeom>
                <a:avLst/>
                <a:gdLst>
                  <a:gd name="T0" fmla="*/ 623 w 629"/>
                  <a:gd name="T1" fmla="*/ 257 h 584"/>
                  <a:gd name="T2" fmla="*/ 615 w 629"/>
                  <a:gd name="T3" fmla="*/ 209 h 584"/>
                  <a:gd name="T4" fmla="*/ 604 w 629"/>
                  <a:gd name="T5" fmla="*/ 169 h 584"/>
                  <a:gd name="T6" fmla="*/ 589 w 629"/>
                  <a:gd name="T7" fmla="*/ 135 h 584"/>
                  <a:gd name="T8" fmla="*/ 574 w 629"/>
                  <a:gd name="T9" fmla="*/ 114 h 584"/>
                  <a:gd name="T10" fmla="*/ 561 w 629"/>
                  <a:gd name="T11" fmla="*/ 103 h 584"/>
                  <a:gd name="T12" fmla="*/ 546 w 629"/>
                  <a:gd name="T13" fmla="*/ 91 h 584"/>
                  <a:gd name="T14" fmla="*/ 528 w 629"/>
                  <a:gd name="T15" fmla="*/ 83 h 584"/>
                  <a:gd name="T16" fmla="*/ 496 w 629"/>
                  <a:gd name="T17" fmla="*/ 73 h 584"/>
                  <a:gd name="T18" fmla="*/ 442 w 629"/>
                  <a:gd name="T19" fmla="*/ 64 h 584"/>
                  <a:gd name="T20" fmla="*/ 377 w 629"/>
                  <a:gd name="T21" fmla="*/ 58 h 584"/>
                  <a:gd name="T22" fmla="*/ 317 w 629"/>
                  <a:gd name="T23" fmla="*/ 47 h 584"/>
                  <a:gd name="T24" fmla="*/ 240 w 629"/>
                  <a:gd name="T25" fmla="*/ 22 h 584"/>
                  <a:gd name="T26" fmla="*/ 179 w 629"/>
                  <a:gd name="T27" fmla="*/ 3 h 584"/>
                  <a:gd name="T28" fmla="*/ 154 w 629"/>
                  <a:gd name="T29" fmla="*/ 0 h 584"/>
                  <a:gd name="T30" fmla="*/ 139 w 629"/>
                  <a:gd name="T31" fmla="*/ 2 h 584"/>
                  <a:gd name="T32" fmla="*/ 126 w 629"/>
                  <a:gd name="T33" fmla="*/ 7 h 584"/>
                  <a:gd name="T34" fmla="*/ 115 w 629"/>
                  <a:gd name="T35" fmla="*/ 17 h 584"/>
                  <a:gd name="T36" fmla="*/ 105 w 629"/>
                  <a:gd name="T37" fmla="*/ 30 h 584"/>
                  <a:gd name="T38" fmla="*/ 96 w 629"/>
                  <a:gd name="T39" fmla="*/ 49 h 584"/>
                  <a:gd name="T40" fmla="*/ 83 w 629"/>
                  <a:gd name="T41" fmla="*/ 94 h 584"/>
                  <a:gd name="T42" fmla="*/ 61 w 629"/>
                  <a:gd name="T43" fmla="*/ 153 h 584"/>
                  <a:gd name="T44" fmla="*/ 33 w 629"/>
                  <a:gd name="T45" fmla="*/ 225 h 584"/>
                  <a:gd name="T46" fmla="*/ 10 w 629"/>
                  <a:gd name="T47" fmla="*/ 285 h 584"/>
                  <a:gd name="T48" fmla="*/ 1 w 629"/>
                  <a:gd name="T49" fmla="*/ 322 h 584"/>
                  <a:gd name="T50" fmla="*/ 0 w 629"/>
                  <a:gd name="T51" fmla="*/ 361 h 584"/>
                  <a:gd name="T52" fmla="*/ 8 w 629"/>
                  <a:gd name="T53" fmla="*/ 401 h 584"/>
                  <a:gd name="T54" fmla="*/ 23 w 629"/>
                  <a:gd name="T55" fmla="*/ 446 h 584"/>
                  <a:gd name="T56" fmla="*/ 44 w 629"/>
                  <a:gd name="T57" fmla="*/ 490 h 584"/>
                  <a:gd name="T58" fmla="*/ 68 w 629"/>
                  <a:gd name="T59" fmla="*/ 525 h 584"/>
                  <a:gd name="T60" fmla="*/ 96 w 629"/>
                  <a:gd name="T61" fmla="*/ 552 h 584"/>
                  <a:gd name="T62" fmla="*/ 130 w 629"/>
                  <a:gd name="T63" fmla="*/ 572 h 584"/>
                  <a:gd name="T64" fmla="*/ 166 w 629"/>
                  <a:gd name="T65" fmla="*/ 582 h 584"/>
                  <a:gd name="T66" fmla="*/ 209 w 629"/>
                  <a:gd name="T67" fmla="*/ 584 h 584"/>
                  <a:gd name="T68" fmla="*/ 256 w 629"/>
                  <a:gd name="T69" fmla="*/ 577 h 584"/>
                  <a:gd name="T70" fmla="*/ 337 w 629"/>
                  <a:gd name="T71" fmla="*/ 552 h 584"/>
                  <a:gd name="T72" fmla="*/ 427 w 629"/>
                  <a:gd name="T73" fmla="*/ 520 h 584"/>
                  <a:gd name="T74" fmla="*/ 487 w 629"/>
                  <a:gd name="T75" fmla="*/ 491 h 584"/>
                  <a:gd name="T76" fmla="*/ 528 w 629"/>
                  <a:gd name="T77" fmla="*/ 467 h 584"/>
                  <a:gd name="T78" fmla="*/ 553 w 629"/>
                  <a:gd name="T79" fmla="*/ 448 h 584"/>
                  <a:gd name="T80" fmla="*/ 575 w 629"/>
                  <a:gd name="T81" fmla="*/ 428 h 584"/>
                  <a:gd name="T82" fmla="*/ 594 w 629"/>
                  <a:gd name="T83" fmla="*/ 407 h 584"/>
                  <a:gd name="T84" fmla="*/ 610 w 629"/>
                  <a:gd name="T85" fmla="*/ 384 h 584"/>
                  <a:gd name="T86" fmla="*/ 620 w 629"/>
                  <a:gd name="T87" fmla="*/ 357 h 584"/>
                  <a:gd name="T88" fmla="*/ 628 w 629"/>
                  <a:gd name="T89" fmla="*/ 330 h 584"/>
                  <a:gd name="T90" fmla="*/ 628 w 629"/>
                  <a:gd name="T91" fmla="*/ 300 h 5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9"/>
                  <a:gd name="T139" fmla="*/ 0 h 584"/>
                  <a:gd name="T140" fmla="*/ 629 w 629"/>
                  <a:gd name="T141" fmla="*/ 584 h 5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9" h="584">
                    <a:moveTo>
                      <a:pt x="627" y="284"/>
                    </a:moveTo>
                    <a:lnTo>
                      <a:pt x="623" y="257"/>
                    </a:lnTo>
                    <a:lnTo>
                      <a:pt x="619" y="233"/>
                    </a:lnTo>
                    <a:lnTo>
                      <a:pt x="615" y="209"/>
                    </a:lnTo>
                    <a:lnTo>
                      <a:pt x="610" y="188"/>
                    </a:lnTo>
                    <a:lnTo>
                      <a:pt x="604" y="169"/>
                    </a:lnTo>
                    <a:lnTo>
                      <a:pt x="598" y="151"/>
                    </a:lnTo>
                    <a:lnTo>
                      <a:pt x="589" y="135"/>
                    </a:lnTo>
                    <a:lnTo>
                      <a:pt x="579" y="120"/>
                    </a:lnTo>
                    <a:lnTo>
                      <a:pt x="574" y="114"/>
                    </a:lnTo>
                    <a:lnTo>
                      <a:pt x="568" y="108"/>
                    </a:lnTo>
                    <a:lnTo>
                      <a:pt x="561" y="103"/>
                    </a:lnTo>
                    <a:lnTo>
                      <a:pt x="553" y="96"/>
                    </a:lnTo>
                    <a:lnTo>
                      <a:pt x="546" y="91"/>
                    </a:lnTo>
                    <a:lnTo>
                      <a:pt x="537" y="88"/>
                    </a:lnTo>
                    <a:lnTo>
                      <a:pt x="528" y="83"/>
                    </a:lnTo>
                    <a:lnTo>
                      <a:pt x="518" y="79"/>
                    </a:lnTo>
                    <a:lnTo>
                      <a:pt x="496" y="73"/>
                    </a:lnTo>
                    <a:lnTo>
                      <a:pt x="471" y="68"/>
                    </a:lnTo>
                    <a:lnTo>
                      <a:pt x="442" y="64"/>
                    </a:lnTo>
                    <a:lnTo>
                      <a:pt x="410" y="62"/>
                    </a:lnTo>
                    <a:lnTo>
                      <a:pt x="377" y="58"/>
                    </a:lnTo>
                    <a:lnTo>
                      <a:pt x="346" y="53"/>
                    </a:lnTo>
                    <a:lnTo>
                      <a:pt x="317" y="47"/>
                    </a:lnTo>
                    <a:lnTo>
                      <a:pt x="290" y="38"/>
                    </a:lnTo>
                    <a:lnTo>
                      <a:pt x="240" y="22"/>
                    </a:lnTo>
                    <a:lnTo>
                      <a:pt x="197" y="8"/>
                    </a:lnTo>
                    <a:lnTo>
                      <a:pt x="179" y="3"/>
                    </a:lnTo>
                    <a:lnTo>
                      <a:pt x="161" y="0"/>
                    </a:lnTo>
                    <a:lnTo>
                      <a:pt x="154" y="0"/>
                    </a:lnTo>
                    <a:lnTo>
                      <a:pt x="146" y="0"/>
                    </a:lnTo>
                    <a:lnTo>
                      <a:pt x="139" y="2"/>
                    </a:lnTo>
                    <a:lnTo>
                      <a:pt x="133" y="4"/>
                    </a:lnTo>
                    <a:lnTo>
                      <a:pt x="126" y="7"/>
                    </a:lnTo>
                    <a:lnTo>
                      <a:pt x="120" y="10"/>
                    </a:lnTo>
                    <a:lnTo>
                      <a:pt x="115" y="17"/>
                    </a:lnTo>
                    <a:lnTo>
                      <a:pt x="110" y="23"/>
                    </a:lnTo>
                    <a:lnTo>
                      <a:pt x="105" y="30"/>
                    </a:lnTo>
                    <a:lnTo>
                      <a:pt x="100" y="39"/>
                    </a:lnTo>
                    <a:lnTo>
                      <a:pt x="96" y="49"/>
                    </a:lnTo>
                    <a:lnTo>
                      <a:pt x="94" y="62"/>
                    </a:lnTo>
                    <a:lnTo>
                      <a:pt x="83" y="94"/>
                    </a:lnTo>
                    <a:lnTo>
                      <a:pt x="73" y="124"/>
                    </a:lnTo>
                    <a:lnTo>
                      <a:pt x="61" y="153"/>
                    </a:lnTo>
                    <a:lnTo>
                      <a:pt x="51" y="178"/>
                    </a:lnTo>
                    <a:lnTo>
                      <a:pt x="33" y="225"/>
                    </a:lnTo>
                    <a:lnTo>
                      <a:pt x="16" y="266"/>
                    </a:lnTo>
                    <a:lnTo>
                      <a:pt x="10" y="285"/>
                    </a:lnTo>
                    <a:lnTo>
                      <a:pt x="5" y="304"/>
                    </a:lnTo>
                    <a:lnTo>
                      <a:pt x="1" y="322"/>
                    </a:lnTo>
                    <a:lnTo>
                      <a:pt x="0" y="341"/>
                    </a:lnTo>
                    <a:lnTo>
                      <a:pt x="0" y="361"/>
                    </a:lnTo>
                    <a:lnTo>
                      <a:pt x="3" y="380"/>
                    </a:lnTo>
                    <a:lnTo>
                      <a:pt x="8" y="401"/>
                    </a:lnTo>
                    <a:lnTo>
                      <a:pt x="14" y="422"/>
                    </a:lnTo>
                    <a:lnTo>
                      <a:pt x="23" y="446"/>
                    </a:lnTo>
                    <a:lnTo>
                      <a:pt x="33" y="468"/>
                    </a:lnTo>
                    <a:lnTo>
                      <a:pt x="44" y="490"/>
                    </a:lnTo>
                    <a:lnTo>
                      <a:pt x="55" y="508"/>
                    </a:lnTo>
                    <a:lnTo>
                      <a:pt x="68" y="525"/>
                    </a:lnTo>
                    <a:lnTo>
                      <a:pt x="81" y="540"/>
                    </a:lnTo>
                    <a:lnTo>
                      <a:pt x="96" y="552"/>
                    </a:lnTo>
                    <a:lnTo>
                      <a:pt x="113" y="563"/>
                    </a:lnTo>
                    <a:lnTo>
                      <a:pt x="130" y="572"/>
                    </a:lnTo>
                    <a:lnTo>
                      <a:pt x="147" y="578"/>
                    </a:lnTo>
                    <a:lnTo>
                      <a:pt x="166" y="582"/>
                    </a:lnTo>
                    <a:lnTo>
                      <a:pt x="187" y="584"/>
                    </a:lnTo>
                    <a:lnTo>
                      <a:pt x="209" y="584"/>
                    </a:lnTo>
                    <a:lnTo>
                      <a:pt x="231" y="582"/>
                    </a:lnTo>
                    <a:lnTo>
                      <a:pt x="256" y="577"/>
                    </a:lnTo>
                    <a:lnTo>
                      <a:pt x="281" y="571"/>
                    </a:lnTo>
                    <a:lnTo>
                      <a:pt x="337" y="552"/>
                    </a:lnTo>
                    <a:lnTo>
                      <a:pt x="397" y="531"/>
                    </a:lnTo>
                    <a:lnTo>
                      <a:pt x="427" y="520"/>
                    </a:lnTo>
                    <a:lnTo>
                      <a:pt x="458" y="506"/>
                    </a:lnTo>
                    <a:lnTo>
                      <a:pt x="487" y="491"/>
                    </a:lnTo>
                    <a:lnTo>
                      <a:pt x="516" y="475"/>
                    </a:lnTo>
                    <a:lnTo>
                      <a:pt x="528" y="467"/>
                    </a:lnTo>
                    <a:lnTo>
                      <a:pt x="541" y="458"/>
                    </a:lnTo>
                    <a:lnTo>
                      <a:pt x="553" y="448"/>
                    </a:lnTo>
                    <a:lnTo>
                      <a:pt x="564" y="438"/>
                    </a:lnTo>
                    <a:lnTo>
                      <a:pt x="575" y="428"/>
                    </a:lnTo>
                    <a:lnTo>
                      <a:pt x="585" y="418"/>
                    </a:lnTo>
                    <a:lnTo>
                      <a:pt x="594" y="407"/>
                    </a:lnTo>
                    <a:lnTo>
                      <a:pt x="603" y="395"/>
                    </a:lnTo>
                    <a:lnTo>
                      <a:pt x="610" y="384"/>
                    </a:lnTo>
                    <a:lnTo>
                      <a:pt x="615" y="371"/>
                    </a:lnTo>
                    <a:lnTo>
                      <a:pt x="620" y="357"/>
                    </a:lnTo>
                    <a:lnTo>
                      <a:pt x="625" y="344"/>
                    </a:lnTo>
                    <a:lnTo>
                      <a:pt x="628" y="330"/>
                    </a:lnTo>
                    <a:lnTo>
                      <a:pt x="629" y="315"/>
                    </a:lnTo>
                    <a:lnTo>
                      <a:pt x="628" y="300"/>
                    </a:lnTo>
                    <a:lnTo>
                      <a:pt x="627" y="284"/>
                    </a:lnTo>
                    <a:close/>
                  </a:path>
                </a:pathLst>
              </a:custGeom>
              <a:noFill/>
              <a:ln w="3175">
                <a:solidFill>
                  <a:srgbClr val="1F1A17"/>
                </a:solidFill>
                <a:round/>
                <a:headEnd/>
                <a:tailEnd/>
              </a:ln>
            </p:spPr>
            <p:txBody>
              <a:bodyPr/>
              <a:lstStyle/>
              <a:p>
                <a:endParaRPr lang="en-US"/>
              </a:p>
            </p:txBody>
          </p:sp>
          <p:sp>
            <p:nvSpPr>
              <p:cNvPr id="1322" name="Freeform 272"/>
              <p:cNvSpPr>
                <a:spLocks/>
              </p:cNvSpPr>
              <p:nvPr/>
            </p:nvSpPr>
            <p:spPr bwMode="auto">
              <a:xfrm>
                <a:off x="1758" y="1281"/>
                <a:ext cx="145" cy="98"/>
              </a:xfrm>
              <a:custGeom>
                <a:avLst/>
                <a:gdLst>
                  <a:gd name="T0" fmla="*/ 677 w 724"/>
                  <a:gd name="T1" fmla="*/ 316 h 492"/>
                  <a:gd name="T2" fmla="*/ 627 w 724"/>
                  <a:gd name="T3" fmla="*/ 304 h 492"/>
                  <a:gd name="T4" fmla="*/ 564 w 724"/>
                  <a:gd name="T5" fmla="*/ 280 h 492"/>
                  <a:gd name="T6" fmla="*/ 513 w 724"/>
                  <a:gd name="T7" fmla="*/ 256 h 492"/>
                  <a:gd name="T8" fmla="*/ 457 w 724"/>
                  <a:gd name="T9" fmla="*/ 223 h 492"/>
                  <a:gd name="T10" fmla="*/ 398 w 724"/>
                  <a:gd name="T11" fmla="*/ 180 h 492"/>
                  <a:gd name="T12" fmla="*/ 336 w 724"/>
                  <a:gd name="T13" fmla="*/ 126 h 492"/>
                  <a:gd name="T14" fmla="*/ 267 w 724"/>
                  <a:gd name="T15" fmla="*/ 75 h 492"/>
                  <a:gd name="T16" fmla="*/ 214 w 724"/>
                  <a:gd name="T17" fmla="*/ 44 h 492"/>
                  <a:gd name="T18" fmla="*/ 180 w 724"/>
                  <a:gd name="T19" fmla="*/ 27 h 492"/>
                  <a:gd name="T20" fmla="*/ 148 w 724"/>
                  <a:gd name="T21" fmla="*/ 13 h 492"/>
                  <a:gd name="T22" fmla="*/ 116 w 724"/>
                  <a:gd name="T23" fmla="*/ 4 h 492"/>
                  <a:gd name="T24" fmla="*/ 88 w 724"/>
                  <a:gd name="T25" fmla="*/ 0 h 492"/>
                  <a:gd name="T26" fmla="*/ 62 w 724"/>
                  <a:gd name="T27" fmla="*/ 2 h 492"/>
                  <a:gd name="T28" fmla="*/ 39 w 724"/>
                  <a:gd name="T29" fmla="*/ 9 h 492"/>
                  <a:gd name="T30" fmla="*/ 22 w 724"/>
                  <a:gd name="T31" fmla="*/ 23 h 492"/>
                  <a:gd name="T32" fmla="*/ 9 w 724"/>
                  <a:gd name="T33" fmla="*/ 44 h 492"/>
                  <a:gd name="T34" fmla="*/ 2 w 724"/>
                  <a:gd name="T35" fmla="*/ 73 h 492"/>
                  <a:gd name="T36" fmla="*/ 2 w 724"/>
                  <a:gd name="T37" fmla="*/ 109 h 492"/>
                  <a:gd name="T38" fmla="*/ 7 w 724"/>
                  <a:gd name="T39" fmla="*/ 154 h 492"/>
                  <a:gd name="T40" fmla="*/ 22 w 724"/>
                  <a:gd name="T41" fmla="*/ 219 h 492"/>
                  <a:gd name="T42" fmla="*/ 42 w 724"/>
                  <a:gd name="T43" fmla="*/ 290 h 492"/>
                  <a:gd name="T44" fmla="*/ 64 w 724"/>
                  <a:gd name="T45" fmla="*/ 351 h 492"/>
                  <a:gd name="T46" fmla="*/ 85 w 724"/>
                  <a:gd name="T47" fmla="*/ 391 h 492"/>
                  <a:gd name="T48" fmla="*/ 101 w 724"/>
                  <a:gd name="T49" fmla="*/ 413 h 492"/>
                  <a:gd name="T50" fmla="*/ 120 w 724"/>
                  <a:gd name="T51" fmla="*/ 433 h 492"/>
                  <a:gd name="T52" fmla="*/ 141 w 724"/>
                  <a:gd name="T53" fmla="*/ 451 h 492"/>
                  <a:gd name="T54" fmla="*/ 166 w 724"/>
                  <a:gd name="T55" fmla="*/ 465 h 492"/>
                  <a:gd name="T56" fmla="*/ 194 w 724"/>
                  <a:gd name="T57" fmla="*/ 476 h 492"/>
                  <a:gd name="T58" fmla="*/ 225 w 724"/>
                  <a:gd name="T59" fmla="*/ 485 h 492"/>
                  <a:gd name="T60" fmla="*/ 260 w 724"/>
                  <a:gd name="T61" fmla="*/ 490 h 492"/>
                  <a:gd name="T62" fmla="*/ 300 w 724"/>
                  <a:gd name="T63" fmla="*/ 492 h 492"/>
                  <a:gd name="T64" fmla="*/ 344 w 724"/>
                  <a:gd name="T65" fmla="*/ 492 h 492"/>
                  <a:gd name="T66" fmla="*/ 415 w 724"/>
                  <a:gd name="T67" fmla="*/ 487 h 492"/>
                  <a:gd name="T68" fmla="*/ 503 w 724"/>
                  <a:gd name="T69" fmla="*/ 478 h 492"/>
                  <a:gd name="T70" fmla="*/ 581 w 724"/>
                  <a:gd name="T71" fmla="*/ 465 h 492"/>
                  <a:gd name="T72" fmla="*/ 643 w 724"/>
                  <a:gd name="T73" fmla="*/ 447 h 492"/>
                  <a:gd name="T74" fmla="*/ 680 w 724"/>
                  <a:gd name="T75" fmla="*/ 432 h 492"/>
                  <a:gd name="T76" fmla="*/ 699 w 724"/>
                  <a:gd name="T77" fmla="*/ 420 h 492"/>
                  <a:gd name="T78" fmla="*/ 713 w 724"/>
                  <a:gd name="T79" fmla="*/ 407 h 492"/>
                  <a:gd name="T80" fmla="*/ 720 w 724"/>
                  <a:gd name="T81" fmla="*/ 394 h 492"/>
                  <a:gd name="T82" fmla="*/ 724 w 724"/>
                  <a:gd name="T83" fmla="*/ 379 h 492"/>
                  <a:gd name="T84" fmla="*/ 720 w 724"/>
                  <a:gd name="T85" fmla="*/ 362 h 492"/>
                  <a:gd name="T86" fmla="*/ 712 w 724"/>
                  <a:gd name="T87" fmla="*/ 345 h 492"/>
                  <a:gd name="T88" fmla="*/ 695 w 724"/>
                  <a:gd name="T89" fmla="*/ 327 h 4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492"/>
                  <a:gd name="T137" fmla="*/ 724 w 724"/>
                  <a:gd name="T138" fmla="*/ 492 h 4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492">
                    <a:moveTo>
                      <a:pt x="684" y="317"/>
                    </a:moveTo>
                    <a:lnTo>
                      <a:pt x="677" y="316"/>
                    </a:lnTo>
                    <a:lnTo>
                      <a:pt x="658" y="312"/>
                    </a:lnTo>
                    <a:lnTo>
                      <a:pt x="627" y="304"/>
                    </a:lnTo>
                    <a:lnTo>
                      <a:pt x="587" y="290"/>
                    </a:lnTo>
                    <a:lnTo>
                      <a:pt x="564" y="280"/>
                    </a:lnTo>
                    <a:lnTo>
                      <a:pt x="539" y="269"/>
                    </a:lnTo>
                    <a:lnTo>
                      <a:pt x="513" y="256"/>
                    </a:lnTo>
                    <a:lnTo>
                      <a:pt x="486" y="240"/>
                    </a:lnTo>
                    <a:lnTo>
                      <a:pt x="457" y="223"/>
                    </a:lnTo>
                    <a:lnTo>
                      <a:pt x="428" y="203"/>
                    </a:lnTo>
                    <a:lnTo>
                      <a:pt x="398" y="180"/>
                    </a:lnTo>
                    <a:lnTo>
                      <a:pt x="369" y="154"/>
                    </a:lnTo>
                    <a:lnTo>
                      <a:pt x="336" y="126"/>
                    </a:lnTo>
                    <a:lnTo>
                      <a:pt x="301" y="100"/>
                    </a:lnTo>
                    <a:lnTo>
                      <a:pt x="267" y="75"/>
                    </a:lnTo>
                    <a:lnTo>
                      <a:pt x="231" y="53"/>
                    </a:lnTo>
                    <a:lnTo>
                      <a:pt x="214" y="44"/>
                    </a:lnTo>
                    <a:lnTo>
                      <a:pt x="198" y="34"/>
                    </a:lnTo>
                    <a:lnTo>
                      <a:pt x="180" y="27"/>
                    </a:lnTo>
                    <a:lnTo>
                      <a:pt x="164" y="19"/>
                    </a:lnTo>
                    <a:lnTo>
                      <a:pt x="148" y="13"/>
                    </a:lnTo>
                    <a:lnTo>
                      <a:pt x="131" y="8"/>
                    </a:lnTo>
                    <a:lnTo>
                      <a:pt x="116" y="4"/>
                    </a:lnTo>
                    <a:lnTo>
                      <a:pt x="101" y="2"/>
                    </a:lnTo>
                    <a:lnTo>
                      <a:pt x="88" y="0"/>
                    </a:lnTo>
                    <a:lnTo>
                      <a:pt x="74" y="0"/>
                    </a:lnTo>
                    <a:lnTo>
                      <a:pt x="62" y="2"/>
                    </a:lnTo>
                    <a:lnTo>
                      <a:pt x="50" y="5"/>
                    </a:lnTo>
                    <a:lnTo>
                      <a:pt x="39" y="9"/>
                    </a:lnTo>
                    <a:lnTo>
                      <a:pt x="30" y="15"/>
                    </a:lnTo>
                    <a:lnTo>
                      <a:pt x="22" y="23"/>
                    </a:lnTo>
                    <a:lnTo>
                      <a:pt x="15" y="33"/>
                    </a:lnTo>
                    <a:lnTo>
                      <a:pt x="9" y="44"/>
                    </a:lnTo>
                    <a:lnTo>
                      <a:pt x="5" y="58"/>
                    </a:lnTo>
                    <a:lnTo>
                      <a:pt x="2" y="73"/>
                    </a:lnTo>
                    <a:lnTo>
                      <a:pt x="0" y="89"/>
                    </a:lnTo>
                    <a:lnTo>
                      <a:pt x="2" y="109"/>
                    </a:lnTo>
                    <a:lnTo>
                      <a:pt x="3" y="130"/>
                    </a:lnTo>
                    <a:lnTo>
                      <a:pt x="7" y="154"/>
                    </a:lnTo>
                    <a:lnTo>
                      <a:pt x="13" y="179"/>
                    </a:lnTo>
                    <a:lnTo>
                      <a:pt x="22" y="219"/>
                    </a:lnTo>
                    <a:lnTo>
                      <a:pt x="32" y="256"/>
                    </a:lnTo>
                    <a:lnTo>
                      <a:pt x="42" y="290"/>
                    </a:lnTo>
                    <a:lnTo>
                      <a:pt x="52" y="322"/>
                    </a:lnTo>
                    <a:lnTo>
                      <a:pt x="64" y="351"/>
                    </a:lnTo>
                    <a:lnTo>
                      <a:pt x="78" y="379"/>
                    </a:lnTo>
                    <a:lnTo>
                      <a:pt x="85" y="391"/>
                    </a:lnTo>
                    <a:lnTo>
                      <a:pt x="93" y="402"/>
                    </a:lnTo>
                    <a:lnTo>
                      <a:pt x="101" y="413"/>
                    </a:lnTo>
                    <a:lnTo>
                      <a:pt x="110" y="423"/>
                    </a:lnTo>
                    <a:lnTo>
                      <a:pt x="120" y="433"/>
                    </a:lnTo>
                    <a:lnTo>
                      <a:pt x="130" y="442"/>
                    </a:lnTo>
                    <a:lnTo>
                      <a:pt x="141" y="451"/>
                    </a:lnTo>
                    <a:lnTo>
                      <a:pt x="154" y="458"/>
                    </a:lnTo>
                    <a:lnTo>
                      <a:pt x="166" y="465"/>
                    </a:lnTo>
                    <a:lnTo>
                      <a:pt x="179" y="471"/>
                    </a:lnTo>
                    <a:lnTo>
                      <a:pt x="194" y="476"/>
                    </a:lnTo>
                    <a:lnTo>
                      <a:pt x="209" y="481"/>
                    </a:lnTo>
                    <a:lnTo>
                      <a:pt x="225" y="485"/>
                    </a:lnTo>
                    <a:lnTo>
                      <a:pt x="242" y="487"/>
                    </a:lnTo>
                    <a:lnTo>
                      <a:pt x="260" y="490"/>
                    </a:lnTo>
                    <a:lnTo>
                      <a:pt x="280" y="492"/>
                    </a:lnTo>
                    <a:lnTo>
                      <a:pt x="300" y="492"/>
                    </a:lnTo>
                    <a:lnTo>
                      <a:pt x="321" y="492"/>
                    </a:lnTo>
                    <a:lnTo>
                      <a:pt x="344" y="492"/>
                    </a:lnTo>
                    <a:lnTo>
                      <a:pt x="369" y="491"/>
                    </a:lnTo>
                    <a:lnTo>
                      <a:pt x="415" y="487"/>
                    </a:lnTo>
                    <a:lnTo>
                      <a:pt x="461" y="483"/>
                    </a:lnTo>
                    <a:lnTo>
                      <a:pt x="503" y="478"/>
                    </a:lnTo>
                    <a:lnTo>
                      <a:pt x="543" y="472"/>
                    </a:lnTo>
                    <a:lnTo>
                      <a:pt x="581" y="465"/>
                    </a:lnTo>
                    <a:lnTo>
                      <a:pt x="613" y="456"/>
                    </a:lnTo>
                    <a:lnTo>
                      <a:pt x="643" y="447"/>
                    </a:lnTo>
                    <a:lnTo>
                      <a:pt x="669" y="437"/>
                    </a:lnTo>
                    <a:lnTo>
                      <a:pt x="680" y="432"/>
                    </a:lnTo>
                    <a:lnTo>
                      <a:pt x="690" y="426"/>
                    </a:lnTo>
                    <a:lnTo>
                      <a:pt x="699" y="420"/>
                    </a:lnTo>
                    <a:lnTo>
                      <a:pt x="707" y="413"/>
                    </a:lnTo>
                    <a:lnTo>
                      <a:pt x="713" y="407"/>
                    </a:lnTo>
                    <a:lnTo>
                      <a:pt x="718" y="401"/>
                    </a:lnTo>
                    <a:lnTo>
                      <a:pt x="720" y="394"/>
                    </a:lnTo>
                    <a:lnTo>
                      <a:pt x="723" y="386"/>
                    </a:lnTo>
                    <a:lnTo>
                      <a:pt x="724" y="379"/>
                    </a:lnTo>
                    <a:lnTo>
                      <a:pt x="723" y="371"/>
                    </a:lnTo>
                    <a:lnTo>
                      <a:pt x="720" y="362"/>
                    </a:lnTo>
                    <a:lnTo>
                      <a:pt x="717" y="354"/>
                    </a:lnTo>
                    <a:lnTo>
                      <a:pt x="712" y="345"/>
                    </a:lnTo>
                    <a:lnTo>
                      <a:pt x="704" y="336"/>
                    </a:lnTo>
                    <a:lnTo>
                      <a:pt x="695" y="327"/>
                    </a:lnTo>
                    <a:lnTo>
                      <a:pt x="684" y="317"/>
                    </a:lnTo>
                    <a:close/>
                  </a:path>
                </a:pathLst>
              </a:custGeom>
              <a:solidFill>
                <a:srgbClr val="B32165"/>
              </a:solidFill>
              <a:ln w="9525">
                <a:noFill/>
                <a:round/>
                <a:headEnd/>
                <a:tailEnd/>
              </a:ln>
            </p:spPr>
            <p:txBody>
              <a:bodyPr/>
              <a:lstStyle/>
              <a:p>
                <a:endParaRPr lang="en-US"/>
              </a:p>
            </p:txBody>
          </p:sp>
          <p:sp>
            <p:nvSpPr>
              <p:cNvPr id="1323" name="Freeform 273"/>
              <p:cNvSpPr>
                <a:spLocks/>
              </p:cNvSpPr>
              <p:nvPr/>
            </p:nvSpPr>
            <p:spPr bwMode="auto">
              <a:xfrm>
                <a:off x="1758" y="1281"/>
                <a:ext cx="145" cy="98"/>
              </a:xfrm>
              <a:custGeom>
                <a:avLst/>
                <a:gdLst>
                  <a:gd name="T0" fmla="*/ 677 w 724"/>
                  <a:gd name="T1" fmla="*/ 316 h 492"/>
                  <a:gd name="T2" fmla="*/ 627 w 724"/>
                  <a:gd name="T3" fmla="*/ 304 h 492"/>
                  <a:gd name="T4" fmla="*/ 564 w 724"/>
                  <a:gd name="T5" fmla="*/ 280 h 492"/>
                  <a:gd name="T6" fmla="*/ 513 w 724"/>
                  <a:gd name="T7" fmla="*/ 256 h 492"/>
                  <a:gd name="T8" fmla="*/ 457 w 724"/>
                  <a:gd name="T9" fmla="*/ 223 h 492"/>
                  <a:gd name="T10" fmla="*/ 398 w 724"/>
                  <a:gd name="T11" fmla="*/ 180 h 492"/>
                  <a:gd name="T12" fmla="*/ 336 w 724"/>
                  <a:gd name="T13" fmla="*/ 126 h 492"/>
                  <a:gd name="T14" fmla="*/ 267 w 724"/>
                  <a:gd name="T15" fmla="*/ 75 h 492"/>
                  <a:gd name="T16" fmla="*/ 214 w 724"/>
                  <a:gd name="T17" fmla="*/ 44 h 492"/>
                  <a:gd name="T18" fmla="*/ 180 w 724"/>
                  <a:gd name="T19" fmla="*/ 27 h 492"/>
                  <a:gd name="T20" fmla="*/ 148 w 724"/>
                  <a:gd name="T21" fmla="*/ 13 h 492"/>
                  <a:gd name="T22" fmla="*/ 116 w 724"/>
                  <a:gd name="T23" fmla="*/ 4 h 492"/>
                  <a:gd name="T24" fmla="*/ 88 w 724"/>
                  <a:gd name="T25" fmla="*/ 0 h 492"/>
                  <a:gd name="T26" fmla="*/ 62 w 724"/>
                  <a:gd name="T27" fmla="*/ 2 h 492"/>
                  <a:gd name="T28" fmla="*/ 39 w 724"/>
                  <a:gd name="T29" fmla="*/ 9 h 492"/>
                  <a:gd name="T30" fmla="*/ 22 w 724"/>
                  <a:gd name="T31" fmla="*/ 23 h 492"/>
                  <a:gd name="T32" fmla="*/ 9 w 724"/>
                  <a:gd name="T33" fmla="*/ 44 h 492"/>
                  <a:gd name="T34" fmla="*/ 2 w 724"/>
                  <a:gd name="T35" fmla="*/ 73 h 492"/>
                  <a:gd name="T36" fmla="*/ 2 w 724"/>
                  <a:gd name="T37" fmla="*/ 109 h 492"/>
                  <a:gd name="T38" fmla="*/ 7 w 724"/>
                  <a:gd name="T39" fmla="*/ 154 h 492"/>
                  <a:gd name="T40" fmla="*/ 22 w 724"/>
                  <a:gd name="T41" fmla="*/ 219 h 492"/>
                  <a:gd name="T42" fmla="*/ 42 w 724"/>
                  <a:gd name="T43" fmla="*/ 290 h 492"/>
                  <a:gd name="T44" fmla="*/ 64 w 724"/>
                  <a:gd name="T45" fmla="*/ 351 h 492"/>
                  <a:gd name="T46" fmla="*/ 85 w 724"/>
                  <a:gd name="T47" fmla="*/ 391 h 492"/>
                  <a:gd name="T48" fmla="*/ 101 w 724"/>
                  <a:gd name="T49" fmla="*/ 413 h 492"/>
                  <a:gd name="T50" fmla="*/ 120 w 724"/>
                  <a:gd name="T51" fmla="*/ 433 h 492"/>
                  <a:gd name="T52" fmla="*/ 141 w 724"/>
                  <a:gd name="T53" fmla="*/ 451 h 492"/>
                  <a:gd name="T54" fmla="*/ 166 w 724"/>
                  <a:gd name="T55" fmla="*/ 465 h 492"/>
                  <a:gd name="T56" fmla="*/ 194 w 724"/>
                  <a:gd name="T57" fmla="*/ 476 h 492"/>
                  <a:gd name="T58" fmla="*/ 225 w 724"/>
                  <a:gd name="T59" fmla="*/ 485 h 492"/>
                  <a:gd name="T60" fmla="*/ 260 w 724"/>
                  <a:gd name="T61" fmla="*/ 490 h 492"/>
                  <a:gd name="T62" fmla="*/ 300 w 724"/>
                  <a:gd name="T63" fmla="*/ 492 h 492"/>
                  <a:gd name="T64" fmla="*/ 344 w 724"/>
                  <a:gd name="T65" fmla="*/ 492 h 492"/>
                  <a:gd name="T66" fmla="*/ 415 w 724"/>
                  <a:gd name="T67" fmla="*/ 487 h 492"/>
                  <a:gd name="T68" fmla="*/ 503 w 724"/>
                  <a:gd name="T69" fmla="*/ 478 h 492"/>
                  <a:gd name="T70" fmla="*/ 581 w 724"/>
                  <a:gd name="T71" fmla="*/ 465 h 492"/>
                  <a:gd name="T72" fmla="*/ 643 w 724"/>
                  <a:gd name="T73" fmla="*/ 447 h 492"/>
                  <a:gd name="T74" fmla="*/ 680 w 724"/>
                  <a:gd name="T75" fmla="*/ 432 h 492"/>
                  <a:gd name="T76" fmla="*/ 699 w 724"/>
                  <a:gd name="T77" fmla="*/ 420 h 492"/>
                  <a:gd name="T78" fmla="*/ 713 w 724"/>
                  <a:gd name="T79" fmla="*/ 407 h 492"/>
                  <a:gd name="T80" fmla="*/ 720 w 724"/>
                  <a:gd name="T81" fmla="*/ 394 h 492"/>
                  <a:gd name="T82" fmla="*/ 724 w 724"/>
                  <a:gd name="T83" fmla="*/ 379 h 492"/>
                  <a:gd name="T84" fmla="*/ 720 w 724"/>
                  <a:gd name="T85" fmla="*/ 362 h 492"/>
                  <a:gd name="T86" fmla="*/ 712 w 724"/>
                  <a:gd name="T87" fmla="*/ 345 h 492"/>
                  <a:gd name="T88" fmla="*/ 695 w 724"/>
                  <a:gd name="T89" fmla="*/ 327 h 4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492"/>
                  <a:gd name="T137" fmla="*/ 724 w 724"/>
                  <a:gd name="T138" fmla="*/ 492 h 4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492">
                    <a:moveTo>
                      <a:pt x="684" y="317"/>
                    </a:moveTo>
                    <a:lnTo>
                      <a:pt x="677" y="316"/>
                    </a:lnTo>
                    <a:lnTo>
                      <a:pt x="658" y="312"/>
                    </a:lnTo>
                    <a:lnTo>
                      <a:pt x="627" y="304"/>
                    </a:lnTo>
                    <a:lnTo>
                      <a:pt x="587" y="290"/>
                    </a:lnTo>
                    <a:lnTo>
                      <a:pt x="564" y="280"/>
                    </a:lnTo>
                    <a:lnTo>
                      <a:pt x="539" y="269"/>
                    </a:lnTo>
                    <a:lnTo>
                      <a:pt x="513" y="256"/>
                    </a:lnTo>
                    <a:lnTo>
                      <a:pt x="486" y="240"/>
                    </a:lnTo>
                    <a:lnTo>
                      <a:pt x="457" y="223"/>
                    </a:lnTo>
                    <a:lnTo>
                      <a:pt x="428" y="203"/>
                    </a:lnTo>
                    <a:lnTo>
                      <a:pt x="398" y="180"/>
                    </a:lnTo>
                    <a:lnTo>
                      <a:pt x="369" y="154"/>
                    </a:lnTo>
                    <a:lnTo>
                      <a:pt x="336" y="126"/>
                    </a:lnTo>
                    <a:lnTo>
                      <a:pt x="301" y="100"/>
                    </a:lnTo>
                    <a:lnTo>
                      <a:pt x="267" y="75"/>
                    </a:lnTo>
                    <a:lnTo>
                      <a:pt x="231" y="53"/>
                    </a:lnTo>
                    <a:lnTo>
                      <a:pt x="214" y="44"/>
                    </a:lnTo>
                    <a:lnTo>
                      <a:pt x="198" y="34"/>
                    </a:lnTo>
                    <a:lnTo>
                      <a:pt x="180" y="27"/>
                    </a:lnTo>
                    <a:lnTo>
                      <a:pt x="164" y="19"/>
                    </a:lnTo>
                    <a:lnTo>
                      <a:pt x="148" y="13"/>
                    </a:lnTo>
                    <a:lnTo>
                      <a:pt x="131" y="8"/>
                    </a:lnTo>
                    <a:lnTo>
                      <a:pt x="116" y="4"/>
                    </a:lnTo>
                    <a:lnTo>
                      <a:pt x="101" y="2"/>
                    </a:lnTo>
                    <a:lnTo>
                      <a:pt x="88" y="0"/>
                    </a:lnTo>
                    <a:lnTo>
                      <a:pt x="74" y="0"/>
                    </a:lnTo>
                    <a:lnTo>
                      <a:pt x="62" y="2"/>
                    </a:lnTo>
                    <a:lnTo>
                      <a:pt x="50" y="5"/>
                    </a:lnTo>
                    <a:lnTo>
                      <a:pt x="39" y="9"/>
                    </a:lnTo>
                    <a:lnTo>
                      <a:pt x="30" y="15"/>
                    </a:lnTo>
                    <a:lnTo>
                      <a:pt x="22" y="23"/>
                    </a:lnTo>
                    <a:lnTo>
                      <a:pt x="15" y="33"/>
                    </a:lnTo>
                    <a:lnTo>
                      <a:pt x="9" y="44"/>
                    </a:lnTo>
                    <a:lnTo>
                      <a:pt x="5" y="58"/>
                    </a:lnTo>
                    <a:lnTo>
                      <a:pt x="2" y="73"/>
                    </a:lnTo>
                    <a:lnTo>
                      <a:pt x="0" y="89"/>
                    </a:lnTo>
                    <a:lnTo>
                      <a:pt x="2" y="109"/>
                    </a:lnTo>
                    <a:lnTo>
                      <a:pt x="3" y="130"/>
                    </a:lnTo>
                    <a:lnTo>
                      <a:pt x="7" y="154"/>
                    </a:lnTo>
                    <a:lnTo>
                      <a:pt x="13" y="179"/>
                    </a:lnTo>
                    <a:lnTo>
                      <a:pt x="22" y="219"/>
                    </a:lnTo>
                    <a:lnTo>
                      <a:pt x="32" y="256"/>
                    </a:lnTo>
                    <a:lnTo>
                      <a:pt x="42" y="290"/>
                    </a:lnTo>
                    <a:lnTo>
                      <a:pt x="52" y="322"/>
                    </a:lnTo>
                    <a:lnTo>
                      <a:pt x="64" y="351"/>
                    </a:lnTo>
                    <a:lnTo>
                      <a:pt x="78" y="379"/>
                    </a:lnTo>
                    <a:lnTo>
                      <a:pt x="85" y="391"/>
                    </a:lnTo>
                    <a:lnTo>
                      <a:pt x="93" y="402"/>
                    </a:lnTo>
                    <a:lnTo>
                      <a:pt x="101" y="413"/>
                    </a:lnTo>
                    <a:lnTo>
                      <a:pt x="110" y="423"/>
                    </a:lnTo>
                    <a:lnTo>
                      <a:pt x="120" y="433"/>
                    </a:lnTo>
                    <a:lnTo>
                      <a:pt x="130" y="442"/>
                    </a:lnTo>
                    <a:lnTo>
                      <a:pt x="141" y="451"/>
                    </a:lnTo>
                    <a:lnTo>
                      <a:pt x="154" y="458"/>
                    </a:lnTo>
                    <a:lnTo>
                      <a:pt x="166" y="465"/>
                    </a:lnTo>
                    <a:lnTo>
                      <a:pt x="179" y="471"/>
                    </a:lnTo>
                    <a:lnTo>
                      <a:pt x="194" y="476"/>
                    </a:lnTo>
                    <a:lnTo>
                      <a:pt x="209" y="481"/>
                    </a:lnTo>
                    <a:lnTo>
                      <a:pt x="225" y="485"/>
                    </a:lnTo>
                    <a:lnTo>
                      <a:pt x="242" y="487"/>
                    </a:lnTo>
                    <a:lnTo>
                      <a:pt x="260" y="490"/>
                    </a:lnTo>
                    <a:lnTo>
                      <a:pt x="280" y="492"/>
                    </a:lnTo>
                    <a:lnTo>
                      <a:pt x="300" y="492"/>
                    </a:lnTo>
                    <a:lnTo>
                      <a:pt x="321" y="492"/>
                    </a:lnTo>
                    <a:lnTo>
                      <a:pt x="344" y="492"/>
                    </a:lnTo>
                    <a:lnTo>
                      <a:pt x="369" y="491"/>
                    </a:lnTo>
                    <a:lnTo>
                      <a:pt x="415" y="487"/>
                    </a:lnTo>
                    <a:lnTo>
                      <a:pt x="461" y="483"/>
                    </a:lnTo>
                    <a:lnTo>
                      <a:pt x="503" y="478"/>
                    </a:lnTo>
                    <a:lnTo>
                      <a:pt x="543" y="472"/>
                    </a:lnTo>
                    <a:lnTo>
                      <a:pt x="581" y="465"/>
                    </a:lnTo>
                    <a:lnTo>
                      <a:pt x="613" y="456"/>
                    </a:lnTo>
                    <a:lnTo>
                      <a:pt x="643" y="447"/>
                    </a:lnTo>
                    <a:lnTo>
                      <a:pt x="669" y="437"/>
                    </a:lnTo>
                    <a:lnTo>
                      <a:pt x="680" y="432"/>
                    </a:lnTo>
                    <a:lnTo>
                      <a:pt x="690" y="426"/>
                    </a:lnTo>
                    <a:lnTo>
                      <a:pt x="699" y="420"/>
                    </a:lnTo>
                    <a:lnTo>
                      <a:pt x="707" y="413"/>
                    </a:lnTo>
                    <a:lnTo>
                      <a:pt x="713" y="407"/>
                    </a:lnTo>
                    <a:lnTo>
                      <a:pt x="718" y="401"/>
                    </a:lnTo>
                    <a:lnTo>
                      <a:pt x="720" y="394"/>
                    </a:lnTo>
                    <a:lnTo>
                      <a:pt x="723" y="386"/>
                    </a:lnTo>
                    <a:lnTo>
                      <a:pt x="724" y="379"/>
                    </a:lnTo>
                    <a:lnTo>
                      <a:pt x="723" y="371"/>
                    </a:lnTo>
                    <a:lnTo>
                      <a:pt x="720" y="362"/>
                    </a:lnTo>
                    <a:lnTo>
                      <a:pt x="717" y="354"/>
                    </a:lnTo>
                    <a:lnTo>
                      <a:pt x="712" y="345"/>
                    </a:lnTo>
                    <a:lnTo>
                      <a:pt x="704" y="336"/>
                    </a:lnTo>
                    <a:lnTo>
                      <a:pt x="695" y="327"/>
                    </a:lnTo>
                    <a:lnTo>
                      <a:pt x="684" y="317"/>
                    </a:lnTo>
                  </a:path>
                </a:pathLst>
              </a:custGeom>
              <a:noFill/>
              <a:ln w="3175">
                <a:solidFill>
                  <a:srgbClr val="1F1A17"/>
                </a:solidFill>
                <a:round/>
                <a:headEnd/>
                <a:tailEnd/>
              </a:ln>
            </p:spPr>
            <p:txBody>
              <a:bodyPr/>
              <a:lstStyle/>
              <a:p>
                <a:endParaRPr lang="en-US"/>
              </a:p>
            </p:txBody>
          </p:sp>
          <p:sp>
            <p:nvSpPr>
              <p:cNvPr id="1324" name="Freeform 274"/>
              <p:cNvSpPr>
                <a:spLocks/>
              </p:cNvSpPr>
              <p:nvPr/>
            </p:nvSpPr>
            <p:spPr bwMode="auto">
              <a:xfrm>
                <a:off x="1884" y="1270"/>
                <a:ext cx="144" cy="104"/>
              </a:xfrm>
              <a:custGeom>
                <a:avLst/>
                <a:gdLst>
                  <a:gd name="T0" fmla="*/ 722 w 723"/>
                  <a:gd name="T1" fmla="*/ 287 h 523"/>
                  <a:gd name="T2" fmla="*/ 714 w 723"/>
                  <a:gd name="T3" fmla="*/ 318 h 523"/>
                  <a:gd name="T4" fmla="*/ 699 w 723"/>
                  <a:gd name="T5" fmla="*/ 347 h 523"/>
                  <a:gd name="T6" fmla="*/ 677 w 723"/>
                  <a:gd name="T7" fmla="*/ 373 h 523"/>
                  <a:gd name="T8" fmla="*/ 649 w 723"/>
                  <a:gd name="T9" fmla="*/ 397 h 523"/>
                  <a:gd name="T10" fmla="*/ 614 w 723"/>
                  <a:gd name="T11" fmla="*/ 418 h 523"/>
                  <a:gd name="T12" fmla="*/ 574 w 723"/>
                  <a:gd name="T13" fmla="*/ 436 h 523"/>
                  <a:gd name="T14" fmla="*/ 529 w 723"/>
                  <a:gd name="T15" fmla="*/ 452 h 523"/>
                  <a:gd name="T16" fmla="*/ 460 w 723"/>
                  <a:gd name="T17" fmla="*/ 470 h 523"/>
                  <a:gd name="T18" fmla="*/ 388 w 723"/>
                  <a:gd name="T19" fmla="*/ 485 h 523"/>
                  <a:gd name="T20" fmla="*/ 330 w 723"/>
                  <a:gd name="T21" fmla="*/ 495 h 523"/>
                  <a:gd name="T22" fmla="*/ 276 w 723"/>
                  <a:gd name="T23" fmla="*/ 507 h 523"/>
                  <a:gd name="T24" fmla="*/ 234 w 723"/>
                  <a:gd name="T25" fmla="*/ 517 h 523"/>
                  <a:gd name="T26" fmla="*/ 205 w 723"/>
                  <a:gd name="T27" fmla="*/ 520 h 523"/>
                  <a:gd name="T28" fmla="*/ 176 w 723"/>
                  <a:gd name="T29" fmla="*/ 523 h 523"/>
                  <a:gd name="T30" fmla="*/ 149 w 723"/>
                  <a:gd name="T31" fmla="*/ 522 h 523"/>
                  <a:gd name="T32" fmla="*/ 123 w 723"/>
                  <a:gd name="T33" fmla="*/ 517 h 523"/>
                  <a:gd name="T34" fmla="*/ 95 w 723"/>
                  <a:gd name="T35" fmla="*/ 510 h 523"/>
                  <a:gd name="T36" fmla="*/ 69 w 723"/>
                  <a:gd name="T37" fmla="*/ 499 h 523"/>
                  <a:gd name="T38" fmla="*/ 44 w 723"/>
                  <a:gd name="T39" fmla="*/ 487 h 523"/>
                  <a:gd name="T40" fmla="*/ 24 w 723"/>
                  <a:gd name="T41" fmla="*/ 474 h 523"/>
                  <a:gd name="T42" fmla="*/ 14 w 723"/>
                  <a:gd name="T43" fmla="*/ 463 h 523"/>
                  <a:gd name="T44" fmla="*/ 8 w 723"/>
                  <a:gd name="T45" fmla="*/ 451 h 523"/>
                  <a:gd name="T46" fmla="*/ 3 w 723"/>
                  <a:gd name="T47" fmla="*/ 434 h 523"/>
                  <a:gd name="T48" fmla="*/ 0 w 723"/>
                  <a:gd name="T49" fmla="*/ 408 h 523"/>
                  <a:gd name="T50" fmla="*/ 2 w 723"/>
                  <a:gd name="T51" fmla="*/ 368 h 523"/>
                  <a:gd name="T52" fmla="*/ 13 w 723"/>
                  <a:gd name="T53" fmla="*/ 298 h 523"/>
                  <a:gd name="T54" fmla="*/ 24 w 723"/>
                  <a:gd name="T55" fmla="*/ 223 h 523"/>
                  <a:gd name="T56" fmla="*/ 30 w 723"/>
                  <a:gd name="T57" fmla="*/ 172 h 523"/>
                  <a:gd name="T58" fmla="*/ 32 w 723"/>
                  <a:gd name="T59" fmla="*/ 124 h 523"/>
                  <a:gd name="T60" fmla="*/ 35 w 723"/>
                  <a:gd name="T61" fmla="*/ 84 h 523"/>
                  <a:gd name="T62" fmla="*/ 43 w 723"/>
                  <a:gd name="T63" fmla="*/ 50 h 523"/>
                  <a:gd name="T64" fmla="*/ 53 w 723"/>
                  <a:gd name="T65" fmla="*/ 31 h 523"/>
                  <a:gd name="T66" fmla="*/ 61 w 723"/>
                  <a:gd name="T67" fmla="*/ 21 h 523"/>
                  <a:gd name="T68" fmla="*/ 71 w 723"/>
                  <a:gd name="T69" fmla="*/ 12 h 523"/>
                  <a:gd name="T70" fmla="*/ 84 w 723"/>
                  <a:gd name="T71" fmla="*/ 6 h 523"/>
                  <a:gd name="T72" fmla="*/ 105 w 723"/>
                  <a:gd name="T73" fmla="*/ 1 h 523"/>
                  <a:gd name="T74" fmla="*/ 141 w 723"/>
                  <a:gd name="T75" fmla="*/ 1 h 523"/>
                  <a:gd name="T76" fmla="*/ 186 w 723"/>
                  <a:gd name="T77" fmla="*/ 10 h 523"/>
                  <a:gd name="T78" fmla="*/ 241 w 723"/>
                  <a:gd name="T79" fmla="*/ 27 h 523"/>
                  <a:gd name="T80" fmla="*/ 295 w 723"/>
                  <a:gd name="T81" fmla="*/ 39 h 523"/>
                  <a:gd name="T82" fmla="*/ 373 w 723"/>
                  <a:gd name="T83" fmla="*/ 44 h 523"/>
                  <a:gd name="T84" fmla="*/ 446 w 723"/>
                  <a:gd name="T85" fmla="*/ 46 h 523"/>
                  <a:gd name="T86" fmla="*/ 491 w 723"/>
                  <a:gd name="T87" fmla="*/ 51 h 523"/>
                  <a:gd name="T88" fmla="*/ 522 w 723"/>
                  <a:gd name="T89" fmla="*/ 59 h 523"/>
                  <a:gd name="T90" fmla="*/ 541 w 723"/>
                  <a:gd name="T91" fmla="*/ 66 h 523"/>
                  <a:gd name="T92" fmla="*/ 559 w 723"/>
                  <a:gd name="T93" fmla="*/ 76 h 523"/>
                  <a:gd name="T94" fmla="*/ 576 w 723"/>
                  <a:gd name="T95" fmla="*/ 90 h 523"/>
                  <a:gd name="T96" fmla="*/ 643 w 723"/>
                  <a:gd name="T97" fmla="*/ 147 h 523"/>
                  <a:gd name="T98" fmla="*/ 694 w 723"/>
                  <a:gd name="T99" fmla="*/ 188 h 523"/>
                  <a:gd name="T100" fmla="*/ 708 w 723"/>
                  <a:gd name="T101" fmla="*/ 206 h 523"/>
                  <a:gd name="T102" fmla="*/ 717 w 723"/>
                  <a:gd name="T103" fmla="*/ 227 h 523"/>
                  <a:gd name="T104" fmla="*/ 722 w 723"/>
                  <a:gd name="T105" fmla="*/ 255 h 5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23"/>
                  <a:gd name="T160" fmla="*/ 0 h 523"/>
                  <a:gd name="T161" fmla="*/ 723 w 723"/>
                  <a:gd name="T162" fmla="*/ 523 h 5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23" h="523">
                    <a:moveTo>
                      <a:pt x="723" y="271"/>
                    </a:moveTo>
                    <a:lnTo>
                      <a:pt x="722" y="287"/>
                    </a:lnTo>
                    <a:lnTo>
                      <a:pt x="718" y="303"/>
                    </a:lnTo>
                    <a:lnTo>
                      <a:pt x="714" y="318"/>
                    </a:lnTo>
                    <a:lnTo>
                      <a:pt x="707" y="333"/>
                    </a:lnTo>
                    <a:lnTo>
                      <a:pt x="699" y="347"/>
                    </a:lnTo>
                    <a:lnTo>
                      <a:pt x="689" y="361"/>
                    </a:lnTo>
                    <a:lnTo>
                      <a:pt x="677" y="373"/>
                    </a:lnTo>
                    <a:lnTo>
                      <a:pt x="664" y="384"/>
                    </a:lnTo>
                    <a:lnTo>
                      <a:pt x="649" y="397"/>
                    </a:lnTo>
                    <a:lnTo>
                      <a:pt x="632" y="407"/>
                    </a:lnTo>
                    <a:lnTo>
                      <a:pt x="614" y="418"/>
                    </a:lnTo>
                    <a:lnTo>
                      <a:pt x="596" y="427"/>
                    </a:lnTo>
                    <a:lnTo>
                      <a:pt x="574" y="436"/>
                    </a:lnTo>
                    <a:lnTo>
                      <a:pt x="552" y="444"/>
                    </a:lnTo>
                    <a:lnTo>
                      <a:pt x="529" y="452"/>
                    </a:lnTo>
                    <a:lnTo>
                      <a:pt x="504" y="458"/>
                    </a:lnTo>
                    <a:lnTo>
                      <a:pt x="460" y="470"/>
                    </a:lnTo>
                    <a:lnTo>
                      <a:pt x="422" y="479"/>
                    </a:lnTo>
                    <a:lnTo>
                      <a:pt x="388" y="485"/>
                    </a:lnTo>
                    <a:lnTo>
                      <a:pt x="358" y="492"/>
                    </a:lnTo>
                    <a:lnTo>
                      <a:pt x="330" y="495"/>
                    </a:lnTo>
                    <a:lnTo>
                      <a:pt x="304" y="500"/>
                    </a:lnTo>
                    <a:lnTo>
                      <a:pt x="276" y="507"/>
                    </a:lnTo>
                    <a:lnTo>
                      <a:pt x="247" y="513"/>
                    </a:lnTo>
                    <a:lnTo>
                      <a:pt x="234" y="517"/>
                    </a:lnTo>
                    <a:lnTo>
                      <a:pt x="219" y="519"/>
                    </a:lnTo>
                    <a:lnTo>
                      <a:pt x="205" y="520"/>
                    </a:lnTo>
                    <a:lnTo>
                      <a:pt x="190" y="522"/>
                    </a:lnTo>
                    <a:lnTo>
                      <a:pt x="176" y="523"/>
                    </a:lnTo>
                    <a:lnTo>
                      <a:pt x="163" y="523"/>
                    </a:lnTo>
                    <a:lnTo>
                      <a:pt x="149" y="522"/>
                    </a:lnTo>
                    <a:lnTo>
                      <a:pt x="135" y="519"/>
                    </a:lnTo>
                    <a:lnTo>
                      <a:pt x="123" y="517"/>
                    </a:lnTo>
                    <a:lnTo>
                      <a:pt x="109" y="514"/>
                    </a:lnTo>
                    <a:lnTo>
                      <a:pt x="95" y="510"/>
                    </a:lnTo>
                    <a:lnTo>
                      <a:pt x="83" y="505"/>
                    </a:lnTo>
                    <a:lnTo>
                      <a:pt x="69" y="499"/>
                    </a:lnTo>
                    <a:lnTo>
                      <a:pt x="56" y="493"/>
                    </a:lnTo>
                    <a:lnTo>
                      <a:pt x="44" y="487"/>
                    </a:lnTo>
                    <a:lnTo>
                      <a:pt x="30" y="478"/>
                    </a:lnTo>
                    <a:lnTo>
                      <a:pt x="24" y="474"/>
                    </a:lnTo>
                    <a:lnTo>
                      <a:pt x="19" y="469"/>
                    </a:lnTo>
                    <a:lnTo>
                      <a:pt x="14" y="463"/>
                    </a:lnTo>
                    <a:lnTo>
                      <a:pt x="10" y="457"/>
                    </a:lnTo>
                    <a:lnTo>
                      <a:pt x="8" y="451"/>
                    </a:lnTo>
                    <a:lnTo>
                      <a:pt x="5" y="443"/>
                    </a:lnTo>
                    <a:lnTo>
                      <a:pt x="3" y="434"/>
                    </a:lnTo>
                    <a:lnTo>
                      <a:pt x="2" y="427"/>
                    </a:lnTo>
                    <a:lnTo>
                      <a:pt x="0" y="408"/>
                    </a:lnTo>
                    <a:lnTo>
                      <a:pt x="0" y="389"/>
                    </a:lnTo>
                    <a:lnTo>
                      <a:pt x="2" y="368"/>
                    </a:lnTo>
                    <a:lnTo>
                      <a:pt x="4" y="346"/>
                    </a:lnTo>
                    <a:lnTo>
                      <a:pt x="13" y="298"/>
                    </a:lnTo>
                    <a:lnTo>
                      <a:pt x="20" y="248"/>
                    </a:lnTo>
                    <a:lnTo>
                      <a:pt x="24" y="223"/>
                    </a:lnTo>
                    <a:lnTo>
                      <a:pt x="28" y="198"/>
                    </a:lnTo>
                    <a:lnTo>
                      <a:pt x="30" y="172"/>
                    </a:lnTo>
                    <a:lnTo>
                      <a:pt x="30" y="147"/>
                    </a:lnTo>
                    <a:lnTo>
                      <a:pt x="32" y="124"/>
                    </a:lnTo>
                    <a:lnTo>
                      <a:pt x="33" y="102"/>
                    </a:lnTo>
                    <a:lnTo>
                      <a:pt x="35" y="84"/>
                    </a:lnTo>
                    <a:lnTo>
                      <a:pt x="38" y="66"/>
                    </a:lnTo>
                    <a:lnTo>
                      <a:pt x="43" y="50"/>
                    </a:lnTo>
                    <a:lnTo>
                      <a:pt x="49" y="37"/>
                    </a:lnTo>
                    <a:lnTo>
                      <a:pt x="53" y="31"/>
                    </a:lnTo>
                    <a:lnTo>
                      <a:pt x="56" y="26"/>
                    </a:lnTo>
                    <a:lnTo>
                      <a:pt x="61" y="21"/>
                    </a:lnTo>
                    <a:lnTo>
                      <a:pt x="66" y="16"/>
                    </a:lnTo>
                    <a:lnTo>
                      <a:pt x="71" y="12"/>
                    </a:lnTo>
                    <a:lnTo>
                      <a:pt x="78" y="9"/>
                    </a:lnTo>
                    <a:lnTo>
                      <a:pt x="84" y="6"/>
                    </a:lnTo>
                    <a:lnTo>
                      <a:pt x="90" y="4"/>
                    </a:lnTo>
                    <a:lnTo>
                      <a:pt x="105" y="1"/>
                    </a:lnTo>
                    <a:lnTo>
                      <a:pt x="123" y="0"/>
                    </a:lnTo>
                    <a:lnTo>
                      <a:pt x="141" y="1"/>
                    </a:lnTo>
                    <a:lnTo>
                      <a:pt x="163" y="5"/>
                    </a:lnTo>
                    <a:lnTo>
                      <a:pt x="186" y="10"/>
                    </a:lnTo>
                    <a:lnTo>
                      <a:pt x="214" y="19"/>
                    </a:lnTo>
                    <a:lnTo>
                      <a:pt x="241" y="27"/>
                    </a:lnTo>
                    <a:lnTo>
                      <a:pt x="269" y="34"/>
                    </a:lnTo>
                    <a:lnTo>
                      <a:pt x="295" y="39"/>
                    </a:lnTo>
                    <a:lnTo>
                      <a:pt x="322" y="41"/>
                    </a:lnTo>
                    <a:lnTo>
                      <a:pt x="373" y="44"/>
                    </a:lnTo>
                    <a:lnTo>
                      <a:pt x="422" y="45"/>
                    </a:lnTo>
                    <a:lnTo>
                      <a:pt x="446" y="46"/>
                    </a:lnTo>
                    <a:lnTo>
                      <a:pt x="468" y="47"/>
                    </a:lnTo>
                    <a:lnTo>
                      <a:pt x="491" y="51"/>
                    </a:lnTo>
                    <a:lnTo>
                      <a:pt x="512" y="55"/>
                    </a:lnTo>
                    <a:lnTo>
                      <a:pt x="522" y="59"/>
                    </a:lnTo>
                    <a:lnTo>
                      <a:pt x="531" y="62"/>
                    </a:lnTo>
                    <a:lnTo>
                      <a:pt x="541" y="66"/>
                    </a:lnTo>
                    <a:lnTo>
                      <a:pt x="549" y="71"/>
                    </a:lnTo>
                    <a:lnTo>
                      <a:pt x="559" y="76"/>
                    </a:lnTo>
                    <a:lnTo>
                      <a:pt x="568" y="82"/>
                    </a:lnTo>
                    <a:lnTo>
                      <a:pt x="576" y="90"/>
                    </a:lnTo>
                    <a:lnTo>
                      <a:pt x="584" y="97"/>
                    </a:lnTo>
                    <a:lnTo>
                      <a:pt x="643" y="147"/>
                    </a:lnTo>
                    <a:lnTo>
                      <a:pt x="687" y="181"/>
                    </a:lnTo>
                    <a:lnTo>
                      <a:pt x="694" y="188"/>
                    </a:lnTo>
                    <a:lnTo>
                      <a:pt x="702" y="197"/>
                    </a:lnTo>
                    <a:lnTo>
                      <a:pt x="708" y="206"/>
                    </a:lnTo>
                    <a:lnTo>
                      <a:pt x="713" y="216"/>
                    </a:lnTo>
                    <a:lnTo>
                      <a:pt x="717" y="227"/>
                    </a:lnTo>
                    <a:lnTo>
                      <a:pt x="720" y="240"/>
                    </a:lnTo>
                    <a:lnTo>
                      <a:pt x="722" y="255"/>
                    </a:lnTo>
                    <a:lnTo>
                      <a:pt x="723" y="271"/>
                    </a:lnTo>
                    <a:close/>
                  </a:path>
                </a:pathLst>
              </a:custGeom>
              <a:solidFill>
                <a:srgbClr val="B32165"/>
              </a:solidFill>
              <a:ln w="9525">
                <a:noFill/>
                <a:round/>
                <a:headEnd/>
                <a:tailEnd/>
              </a:ln>
            </p:spPr>
            <p:txBody>
              <a:bodyPr/>
              <a:lstStyle/>
              <a:p>
                <a:endParaRPr lang="en-US"/>
              </a:p>
            </p:txBody>
          </p:sp>
          <p:sp>
            <p:nvSpPr>
              <p:cNvPr id="1325" name="Freeform 275"/>
              <p:cNvSpPr>
                <a:spLocks/>
              </p:cNvSpPr>
              <p:nvPr/>
            </p:nvSpPr>
            <p:spPr bwMode="auto">
              <a:xfrm>
                <a:off x="1884" y="1270"/>
                <a:ext cx="144" cy="104"/>
              </a:xfrm>
              <a:custGeom>
                <a:avLst/>
                <a:gdLst>
                  <a:gd name="T0" fmla="*/ 722 w 723"/>
                  <a:gd name="T1" fmla="*/ 287 h 523"/>
                  <a:gd name="T2" fmla="*/ 714 w 723"/>
                  <a:gd name="T3" fmla="*/ 318 h 523"/>
                  <a:gd name="T4" fmla="*/ 699 w 723"/>
                  <a:gd name="T5" fmla="*/ 347 h 523"/>
                  <a:gd name="T6" fmla="*/ 677 w 723"/>
                  <a:gd name="T7" fmla="*/ 373 h 523"/>
                  <a:gd name="T8" fmla="*/ 649 w 723"/>
                  <a:gd name="T9" fmla="*/ 397 h 523"/>
                  <a:gd name="T10" fmla="*/ 614 w 723"/>
                  <a:gd name="T11" fmla="*/ 418 h 523"/>
                  <a:gd name="T12" fmla="*/ 574 w 723"/>
                  <a:gd name="T13" fmla="*/ 436 h 523"/>
                  <a:gd name="T14" fmla="*/ 529 w 723"/>
                  <a:gd name="T15" fmla="*/ 452 h 523"/>
                  <a:gd name="T16" fmla="*/ 460 w 723"/>
                  <a:gd name="T17" fmla="*/ 470 h 523"/>
                  <a:gd name="T18" fmla="*/ 388 w 723"/>
                  <a:gd name="T19" fmla="*/ 485 h 523"/>
                  <a:gd name="T20" fmla="*/ 330 w 723"/>
                  <a:gd name="T21" fmla="*/ 495 h 523"/>
                  <a:gd name="T22" fmla="*/ 276 w 723"/>
                  <a:gd name="T23" fmla="*/ 507 h 523"/>
                  <a:gd name="T24" fmla="*/ 234 w 723"/>
                  <a:gd name="T25" fmla="*/ 517 h 523"/>
                  <a:gd name="T26" fmla="*/ 205 w 723"/>
                  <a:gd name="T27" fmla="*/ 520 h 523"/>
                  <a:gd name="T28" fmla="*/ 176 w 723"/>
                  <a:gd name="T29" fmla="*/ 523 h 523"/>
                  <a:gd name="T30" fmla="*/ 149 w 723"/>
                  <a:gd name="T31" fmla="*/ 522 h 523"/>
                  <a:gd name="T32" fmla="*/ 123 w 723"/>
                  <a:gd name="T33" fmla="*/ 517 h 523"/>
                  <a:gd name="T34" fmla="*/ 95 w 723"/>
                  <a:gd name="T35" fmla="*/ 510 h 523"/>
                  <a:gd name="T36" fmla="*/ 69 w 723"/>
                  <a:gd name="T37" fmla="*/ 499 h 523"/>
                  <a:gd name="T38" fmla="*/ 44 w 723"/>
                  <a:gd name="T39" fmla="*/ 487 h 523"/>
                  <a:gd name="T40" fmla="*/ 24 w 723"/>
                  <a:gd name="T41" fmla="*/ 474 h 523"/>
                  <a:gd name="T42" fmla="*/ 14 w 723"/>
                  <a:gd name="T43" fmla="*/ 463 h 523"/>
                  <a:gd name="T44" fmla="*/ 8 w 723"/>
                  <a:gd name="T45" fmla="*/ 451 h 523"/>
                  <a:gd name="T46" fmla="*/ 3 w 723"/>
                  <a:gd name="T47" fmla="*/ 434 h 523"/>
                  <a:gd name="T48" fmla="*/ 0 w 723"/>
                  <a:gd name="T49" fmla="*/ 408 h 523"/>
                  <a:gd name="T50" fmla="*/ 2 w 723"/>
                  <a:gd name="T51" fmla="*/ 368 h 523"/>
                  <a:gd name="T52" fmla="*/ 13 w 723"/>
                  <a:gd name="T53" fmla="*/ 298 h 523"/>
                  <a:gd name="T54" fmla="*/ 24 w 723"/>
                  <a:gd name="T55" fmla="*/ 223 h 523"/>
                  <a:gd name="T56" fmla="*/ 30 w 723"/>
                  <a:gd name="T57" fmla="*/ 172 h 523"/>
                  <a:gd name="T58" fmla="*/ 32 w 723"/>
                  <a:gd name="T59" fmla="*/ 124 h 523"/>
                  <a:gd name="T60" fmla="*/ 35 w 723"/>
                  <a:gd name="T61" fmla="*/ 84 h 523"/>
                  <a:gd name="T62" fmla="*/ 43 w 723"/>
                  <a:gd name="T63" fmla="*/ 50 h 523"/>
                  <a:gd name="T64" fmla="*/ 53 w 723"/>
                  <a:gd name="T65" fmla="*/ 31 h 523"/>
                  <a:gd name="T66" fmla="*/ 61 w 723"/>
                  <a:gd name="T67" fmla="*/ 21 h 523"/>
                  <a:gd name="T68" fmla="*/ 71 w 723"/>
                  <a:gd name="T69" fmla="*/ 12 h 523"/>
                  <a:gd name="T70" fmla="*/ 84 w 723"/>
                  <a:gd name="T71" fmla="*/ 6 h 523"/>
                  <a:gd name="T72" fmla="*/ 105 w 723"/>
                  <a:gd name="T73" fmla="*/ 1 h 523"/>
                  <a:gd name="T74" fmla="*/ 141 w 723"/>
                  <a:gd name="T75" fmla="*/ 1 h 523"/>
                  <a:gd name="T76" fmla="*/ 186 w 723"/>
                  <a:gd name="T77" fmla="*/ 10 h 523"/>
                  <a:gd name="T78" fmla="*/ 241 w 723"/>
                  <a:gd name="T79" fmla="*/ 27 h 523"/>
                  <a:gd name="T80" fmla="*/ 295 w 723"/>
                  <a:gd name="T81" fmla="*/ 39 h 523"/>
                  <a:gd name="T82" fmla="*/ 373 w 723"/>
                  <a:gd name="T83" fmla="*/ 44 h 523"/>
                  <a:gd name="T84" fmla="*/ 446 w 723"/>
                  <a:gd name="T85" fmla="*/ 46 h 523"/>
                  <a:gd name="T86" fmla="*/ 491 w 723"/>
                  <a:gd name="T87" fmla="*/ 51 h 523"/>
                  <a:gd name="T88" fmla="*/ 522 w 723"/>
                  <a:gd name="T89" fmla="*/ 59 h 523"/>
                  <a:gd name="T90" fmla="*/ 541 w 723"/>
                  <a:gd name="T91" fmla="*/ 66 h 523"/>
                  <a:gd name="T92" fmla="*/ 559 w 723"/>
                  <a:gd name="T93" fmla="*/ 76 h 523"/>
                  <a:gd name="T94" fmla="*/ 576 w 723"/>
                  <a:gd name="T95" fmla="*/ 90 h 523"/>
                  <a:gd name="T96" fmla="*/ 643 w 723"/>
                  <a:gd name="T97" fmla="*/ 147 h 523"/>
                  <a:gd name="T98" fmla="*/ 694 w 723"/>
                  <a:gd name="T99" fmla="*/ 188 h 523"/>
                  <a:gd name="T100" fmla="*/ 708 w 723"/>
                  <a:gd name="T101" fmla="*/ 206 h 523"/>
                  <a:gd name="T102" fmla="*/ 717 w 723"/>
                  <a:gd name="T103" fmla="*/ 227 h 523"/>
                  <a:gd name="T104" fmla="*/ 722 w 723"/>
                  <a:gd name="T105" fmla="*/ 255 h 5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23"/>
                  <a:gd name="T160" fmla="*/ 0 h 523"/>
                  <a:gd name="T161" fmla="*/ 723 w 723"/>
                  <a:gd name="T162" fmla="*/ 523 h 5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23" h="523">
                    <a:moveTo>
                      <a:pt x="723" y="271"/>
                    </a:moveTo>
                    <a:lnTo>
                      <a:pt x="722" y="287"/>
                    </a:lnTo>
                    <a:lnTo>
                      <a:pt x="718" y="303"/>
                    </a:lnTo>
                    <a:lnTo>
                      <a:pt x="714" y="318"/>
                    </a:lnTo>
                    <a:lnTo>
                      <a:pt x="707" y="333"/>
                    </a:lnTo>
                    <a:lnTo>
                      <a:pt x="699" y="347"/>
                    </a:lnTo>
                    <a:lnTo>
                      <a:pt x="689" y="361"/>
                    </a:lnTo>
                    <a:lnTo>
                      <a:pt x="677" y="373"/>
                    </a:lnTo>
                    <a:lnTo>
                      <a:pt x="664" y="384"/>
                    </a:lnTo>
                    <a:lnTo>
                      <a:pt x="649" y="397"/>
                    </a:lnTo>
                    <a:lnTo>
                      <a:pt x="632" y="407"/>
                    </a:lnTo>
                    <a:lnTo>
                      <a:pt x="614" y="418"/>
                    </a:lnTo>
                    <a:lnTo>
                      <a:pt x="596" y="427"/>
                    </a:lnTo>
                    <a:lnTo>
                      <a:pt x="574" y="436"/>
                    </a:lnTo>
                    <a:lnTo>
                      <a:pt x="552" y="444"/>
                    </a:lnTo>
                    <a:lnTo>
                      <a:pt x="529" y="452"/>
                    </a:lnTo>
                    <a:lnTo>
                      <a:pt x="504" y="458"/>
                    </a:lnTo>
                    <a:lnTo>
                      <a:pt x="460" y="470"/>
                    </a:lnTo>
                    <a:lnTo>
                      <a:pt x="422" y="479"/>
                    </a:lnTo>
                    <a:lnTo>
                      <a:pt x="388" y="485"/>
                    </a:lnTo>
                    <a:lnTo>
                      <a:pt x="358" y="492"/>
                    </a:lnTo>
                    <a:lnTo>
                      <a:pt x="330" y="495"/>
                    </a:lnTo>
                    <a:lnTo>
                      <a:pt x="304" y="500"/>
                    </a:lnTo>
                    <a:lnTo>
                      <a:pt x="276" y="507"/>
                    </a:lnTo>
                    <a:lnTo>
                      <a:pt x="247" y="513"/>
                    </a:lnTo>
                    <a:lnTo>
                      <a:pt x="234" y="517"/>
                    </a:lnTo>
                    <a:lnTo>
                      <a:pt x="219" y="519"/>
                    </a:lnTo>
                    <a:lnTo>
                      <a:pt x="205" y="520"/>
                    </a:lnTo>
                    <a:lnTo>
                      <a:pt x="190" y="522"/>
                    </a:lnTo>
                    <a:lnTo>
                      <a:pt x="176" y="523"/>
                    </a:lnTo>
                    <a:lnTo>
                      <a:pt x="163" y="523"/>
                    </a:lnTo>
                    <a:lnTo>
                      <a:pt x="149" y="522"/>
                    </a:lnTo>
                    <a:lnTo>
                      <a:pt x="135" y="519"/>
                    </a:lnTo>
                    <a:lnTo>
                      <a:pt x="123" y="517"/>
                    </a:lnTo>
                    <a:lnTo>
                      <a:pt x="109" y="514"/>
                    </a:lnTo>
                    <a:lnTo>
                      <a:pt x="95" y="510"/>
                    </a:lnTo>
                    <a:lnTo>
                      <a:pt x="83" y="505"/>
                    </a:lnTo>
                    <a:lnTo>
                      <a:pt x="69" y="499"/>
                    </a:lnTo>
                    <a:lnTo>
                      <a:pt x="56" y="493"/>
                    </a:lnTo>
                    <a:lnTo>
                      <a:pt x="44" y="487"/>
                    </a:lnTo>
                    <a:lnTo>
                      <a:pt x="30" y="478"/>
                    </a:lnTo>
                    <a:lnTo>
                      <a:pt x="24" y="474"/>
                    </a:lnTo>
                    <a:lnTo>
                      <a:pt x="19" y="469"/>
                    </a:lnTo>
                    <a:lnTo>
                      <a:pt x="14" y="463"/>
                    </a:lnTo>
                    <a:lnTo>
                      <a:pt x="10" y="457"/>
                    </a:lnTo>
                    <a:lnTo>
                      <a:pt x="8" y="451"/>
                    </a:lnTo>
                    <a:lnTo>
                      <a:pt x="5" y="443"/>
                    </a:lnTo>
                    <a:lnTo>
                      <a:pt x="3" y="434"/>
                    </a:lnTo>
                    <a:lnTo>
                      <a:pt x="2" y="427"/>
                    </a:lnTo>
                    <a:lnTo>
                      <a:pt x="0" y="408"/>
                    </a:lnTo>
                    <a:lnTo>
                      <a:pt x="0" y="389"/>
                    </a:lnTo>
                    <a:lnTo>
                      <a:pt x="2" y="368"/>
                    </a:lnTo>
                    <a:lnTo>
                      <a:pt x="4" y="346"/>
                    </a:lnTo>
                    <a:lnTo>
                      <a:pt x="13" y="298"/>
                    </a:lnTo>
                    <a:lnTo>
                      <a:pt x="20" y="248"/>
                    </a:lnTo>
                    <a:lnTo>
                      <a:pt x="24" y="223"/>
                    </a:lnTo>
                    <a:lnTo>
                      <a:pt x="28" y="198"/>
                    </a:lnTo>
                    <a:lnTo>
                      <a:pt x="30" y="172"/>
                    </a:lnTo>
                    <a:lnTo>
                      <a:pt x="30" y="147"/>
                    </a:lnTo>
                    <a:lnTo>
                      <a:pt x="32" y="124"/>
                    </a:lnTo>
                    <a:lnTo>
                      <a:pt x="33" y="102"/>
                    </a:lnTo>
                    <a:lnTo>
                      <a:pt x="35" y="84"/>
                    </a:lnTo>
                    <a:lnTo>
                      <a:pt x="38" y="66"/>
                    </a:lnTo>
                    <a:lnTo>
                      <a:pt x="43" y="50"/>
                    </a:lnTo>
                    <a:lnTo>
                      <a:pt x="49" y="37"/>
                    </a:lnTo>
                    <a:lnTo>
                      <a:pt x="53" y="31"/>
                    </a:lnTo>
                    <a:lnTo>
                      <a:pt x="56" y="26"/>
                    </a:lnTo>
                    <a:lnTo>
                      <a:pt x="61" y="21"/>
                    </a:lnTo>
                    <a:lnTo>
                      <a:pt x="66" y="16"/>
                    </a:lnTo>
                    <a:lnTo>
                      <a:pt x="71" y="12"/>
                    </a:lnTo>
                    <a:lnTo>
                      <a:pt x="78" y="9"/>
                    </a:lnTo>
                    <a:lnTo>
                      <a:pt x="84" y="6"/>
                    </a:lnTo>
                    <a:lnTo>
                      <a:pt x="90" y="4"/>
                    </a:lnTo>
                    <a:lnTo>
                      <a:pt x="105" y="1"/>
                    </a:lnTo>
                    <a:lnTo>
                      <a:pt x="123" y="0"/>
                    </a:lnTo>
                    <a:lnTo>
                      <a:pt x="141" y="1"/>
                    </a:lnTo>
                    <a:lnTo>
                      <a:pt x="163" y="5"/>
                    </a:lnTo>
                    <a:lnTo>
                      <a:pt x="186" y="10"/>
                    </a:lnTo>
                    <a:lnTo>
                      <a:pt x="214" y="19"/>
                    </a:lnTo>
                    <a:lnTo>
                      <a:pt x="241" y="27"/>
                    </a:lnTo>
                    <a:lnTo>
                      <a:pt x="269" y="34"/>
                    </a:lnTo>
                    <a:lnTo>
                      <a:pt x="295" y="39"/>
                    </a:lnTo>
                    <a:lnTo>
                      <a:pt x="322" y="41"/>
                    </a:lnTo>
                    <a:lnTo>
                      <a:pt x="373" y="44"/>
                    </a:lnTo>
                    <a:lnTo>
                      <a:pt x="422" y="45"/>
                    </a:lnTo>
                    <a:lnTo>
                      <a:pt x="446" y="46"/>
                    </a:lnTo>
                    <a:lnTo>
                      <a:pt x="468" y="47"/>
                    </a:lnTo>
                    <a:lnTo>
                      <a:pt x="491" y="51"/>
                    </a:lnTo>
                    <a:lnTo>
                      <a:pt x="512" y="55"/>
                    </a:lnTo>
                    <a:lnTo>
                      <a:pt x="522" y="59"/>
                    </a:lnTo>
                    <a:lnTo>
                      <a:pt x="531" y="62"/>
                    </a:lnTo>
                    <a:lnTo>
                      <a:pt x="541" y="66"/>
                    </a:lnTo>
                    <a:lnTo>
                      <a:pt x="549" y="71"/>
                    </a:lnTo>
                    <a:lnTo>
                      <a:pt x="559" y="76"/>
                    </a:lnTo>
                    <a:lnTo>
                      <a:pt x="568" y="82"/>
                    </a:lnTo>
                    <a:lnTo>
                      <a:pt x="576" y="90"/>
                    </a:lnTo>
                    <a:lnTo>
                      <a:pt x="584" y="97"/>
                    </a:lnTo>
                    <a:lnTo>
                      <a:pt x="643" y="147"/>
                    </a:lnTo>
                    <a:lnTo>
                      <a:pt x="687" y="181"/>
                    </a:lnTo>
                    <a:lnTo>
                      <a:pt x="694" y="188"/>
                    </a:lnTo>
                    <a:lnTo>
                      <a:pt x="702" y="197"/>
                    </a:lnTo>
                    <a:lnTo>
                      <a:pt x="708" y="206"/>
                    </a:lnTo>
                    <a:lnTo>
                      <a:pt x="713" y="216"/>
                    </a:lnTo>
                    <a:lnTo>
                      <a:pt x="717" y="227"/>
                    </a:lnTo>
                    <a:lnTo>
                      <a:pt x="720" y="240"/>
                    </a:lnTo>
                    <a:lnTo>
                      <a:pt x="722" y="255"/>
                    </a:lnTo>
                    <a:lnTo>
                      <a:pt x="723" y="271"/>
                    </a:lnTo>
                    <a:close/>
                  </a:path>
                </a:pathLst>
              </a:custGeom>
              <a:noFill/>
              <a:ln w="3175">
                <a:solidFill>
                  <a:srgbClr val="1F1A17"/>
                </a:solidFill>
                <a:round/>
                <a:headEnd/>
                <a:tailEnd/>
              </a:ln>
            </p:spPr>
            <p:txBody>
              <a:bodyPr/>
              <a:lstStyle/>
              <a:p>
                <a:endParaRPr lang="en-US"/>
              </a:p>
            </p:txBody>
          </p:sp>
          <p:sp>
            <p:nvSpPr>
              <p:cNvPr id="1326" name="Freeform 276"/>
              <p:cNvSpPr>
                <a:spLocks/>
              </p:cNvSpPr>
              <p:nvPr/>
            </p:nvSpPr>
            <p:spPr bwMode="auto">
              <a:xfrm>
                <a:off x="3864" y="1275"/>
                <a:ext cx="158" cy="208"/>
              </a:xfrm>
              <a:custGeom>
                <a:avLst/>
                <a:gdLst>
                  <a:gd name="T0" fmla="*/ 586 w 789"/>
                  <a:gd name="T1" fmla="*/ 992 h 1036"/>
                  <a:gd name="T2" fmla="*/ 626 w 789"/>
                  <a:gd name="T3" fmla="*/ 936 h 1036"/>
                  <a:gd name="T4" fmla="*/ 665 w 789"/>
                  <a:gd name="T5" fmla="*/ 876 h 1036"/>
                  <a:gd name="T6" fmla="*/ 698 w 789"/>
                  <a:gd name="T7" fmla="*/ 812 h 1036"/>
                  <a:gd name="T8" fmla="*/ 728 w 789"/>
                  <a:gd name="T9" fmla="*/ 745 h 1036"/>
                  <a:gd name="T10" fmla="*/ 753 w 789"/>
                  <a:gd name="T11" fmla="*/ 675 h 1036"/>
                  <a:gd name="T12" fmla="*/ 772 w 789"/>
                  <a:gd name="T13" fmla="*/ 605 h 1036"/>
                  <a:gd name="T14" fmla="*/ 784 w 789"/>
                  <a:gd name="T15" fmla="*/ 534 h 1036"/>
                  <a:gd name="T16" fmla="*/ 789 w 789"/>
                  <a:gd name="T17" fmla="*/ 454 h 1036"/>
                  <a:gd name="T18" fmla="*/ 787 w 789"/>
                  <a:gd name="T19" fmla="*/ 379 h 1036"/>
                  <a:gd name="T20" fmla="*/ 777 w 789"/>
                  <a:gd name="T21" fmla="*/ 320 h 1036"/>
                  <a:gd name="T22" fmla="*/ 762 w 789"/>
                  <a:gd name="T23" fmla="*/ 274 h 1036"/>
                  <a:gd name="T24" fmla="*/ 737 w 789"/>
                  <a:gd name="T25" fmla="*/ 217 h 1036"/>
                  <a:gd name="T26" fmla="*/ 715 w 789"/>
                  <a:gd name="T27" fmla="*/ 163 h 1036"/>
                  <a:gd name="T28" fmla="*/ 705 w 789"/>
                  <a:gd name="T29" fmla="*/ 122 h 1036"/>
                  <a:gd name="T30" fmla="*/ 701 w 789"/>
                  <a:gd name="T31" fmla="*/ 86 h 1036"/>
                  <a:gd name="T32" fmla="*/ 696 w 789"/>
                  <a:gd name="T33" fmla="*/ 65 h 1036"/>
                  <a:gd name="T34" fmla="*/ 688 w 789"/>
                  <a:gd name="T35" fmla="*/ 47 h 1036"/>
                  <a:gd name="T36" fmla="*/ 677 w 789"/>
                  <a:gd name="T37" fmla="*/ 32 h 1036"/>
                  <a:gd name="T38" fmla="*/ 663 w 789"/>
                  <a:gd name="T39" fmla="*/ 20 h 1036"/>
                  <a:gd name="T40" fmla="*/ 647 w 789"/>
                  <a:gd name="T41" fmla="*/ 11 h 1036"/>
                  <a:gd name="T42" fmla="*/ 628 w 789"/>
                  <a:gd name="T43" fmla="*/ 5 h 1036"/>
                  <a:gd name="T44" fmla="*/ 608 w 789"/>
                  <a:gd name="T45" fmla="*/ 1 h 1036"/>
                  <a:gd name="T46" fmla="*/ 575 w 789"/>
                  <a:gd name="T47" fmla="*/ 0 h 1036"/>
                  <a:gd name="T48" fmla="*/ 524 w 789"/>
                  <a:gd name="T49" fmla="*/ 5 h 1036"/>
                  <a:gd name="T50" fmla="*/ 469 w 789"/>
                  <a:gd name="T51" fmla="*/ 18 h 1036"/>
                  <a:gd name="T52" fmla="*/ 411 w 789"/>
                  <a:gd name="T53" fmla="*/ 37 h 1036"/>
                  <a:gd name="T54" fmla="*/ 366 w 789"/>
                  <a:gd name="T55" fmla="*/ 56 h 1036"/>
                  <a:gd name="T56" fmla="*/ 334 w 789"/>
                  <a:gd name="T57" fmla="*/ 72 h 1036"/>
                  <a:gd name="T58" fmla="*/ 301 w 789"/>
                  <a:gd name="T59" fmla="*/ 93 h 1036"/>
                  <a:gd name="T60" fmla="*/ 268 w 789"/>
                  <a:gd name="T61" fmla="*/ 119 h 1036"/>
                  <a:gd name="T62" fmla="*/ 234 w 789"/>
                  <a:gd name="T63" fmla="*/ 151 h 1036"/>
                  <a:gd name="T64" fmla="*/ 200 w 789"/>
                  <a:gd name="T65" fmla="*/ 186 h 1036"/>
                  <a:gd name="T66" fmla="*/ 168 w 789"/>
                  <a:gd name="T67" fmla="*/ 224 h 1036"/>
                  <a:gd name="T68" fmla="*/ 138 w 789"/>
                  <a:gd name="T69" fmla="*/ 267 h 1036"/>
                  <a:gd name="T70" fmla="*/ 108 w 789"/>
                  <a:gd name="T71" fmla="*/ 312 h 1036"/>
                  <a:gd name="T72" fmla="*/ 82 w 789"/>
                  <a:gd name="T73" fmla="*/ 360 h 1036"/>
                  <a:gd name="T74" fmla="*/ 58 w 789"/>
                  <a:gd name="T75" fmla="*/ 410 h 1036"/>
                  <a:gd name="T76" fmla="*/ 38 w 789"/>
                  <a:gd name="T77" fmla="*/ 463 h 1036"/>
                  <a:gd name="T78" fmla="*/ 22 w 789"/>
                  <a:gd name="T79" fmla="*/ 516 h 1036"/>
                  <a:gd name="T80" fmla="*/ 10 w 789"/>
                  <a:gd name="T81" fmla="*/ 571 h 1036"/>
                  <a:gd name="T82" fmla="*/ 2 w 789"/>
                  <a:gd name="T83" fmla="*/ 626 h 1036"/>
                  <a:gd name="T84" fmla="*/ 0 w 789"/>
                  <a:gd name="T85" fmla="*/ 682 h 1036"/>
                  <a:gd name="T86" fmla="*/ 6 w 789"/>
                  <a:gd name="T87" fmla="*/ 750 h 1036"/>
                  <a:gd name="T88" fmla="*/ 22 w 789"/>
                  <a:gd name="T89" fmla="*/ 820 h 1036"/>
                  <a:gd name="T90" fmla="*/ 48 w 789"/>
                  <a:gd name="T91" fmla="*/ 876 h 1036"/>
                  <a:gd name="T92" fmla="*/ 82 w 789"/>
                  <a:gd name="T93" fmla="*/ 923 h 1036"/>
                  <a:gd name="T94" fmla="*/ 123 w 789"/>
                  <a:gd name="T95" fmla="*/ 959 h 1036"/>
                  <a:gd name="T96" fmla="*/ 168 w 789"/>
                  <a:gd name="T97" fmla="*/ 988 h 1036"/>
                  <a:gd name="T98" fmla="*/ 217 w 789"/>
                  <a:gd name="T99" fmla="*/ 1008 h 1036"/>
                  <a:gd name="T100" fmla="*/ 268 w 789"/>
                  <a:gd name="T101" fmla="*/ 1023 h 1036"/>
                  <a:gd name="T102" fmla="*/ 319 w 789"/>
                  <a:gd name="T103" fmla="*/ 1031 h 1036"/>
                  <a:gd name="T104" fmla="*/ 370 w 789"/>
                  <a:gd name="T105" fmla="*/ 1034 h 1036"/>
                  <a:gd name="T106" fmla="*/ 440 w 789"/>
                  <a:gd name="T107" fmla="*/ 1034 h 1036"/>
                  <a:gd name="T108" fmla="*/ 541 w 789"/>
                  <a:gd name="T109" fmla="*/ 1022 h 10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9"/>
                  <a:gd name="T166" fmla="*/ 0 h 1036"/>
                  <a:gd name="T167" fmla="*/ 789 w 789"/>
                  <a:gd name="T168" fmla="*/ 1036 h 10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9" h="1036">
                    <a:moveTo>
                      <a:pt x="565" y="1018"/>
                    </a:moveTo>
                    <a:lnTo>
                      <a:pt x="586" y="992"/>
                    </a:lnTo>
                    <a:lnTo>
                      <a:pt x="606" y="964"/>
                    </a:lnTo>
                    <a:lnTo>
                      <a:pt x="626" y="936"/>
                    </a:lnTo>
                    <a:lnTo>
                      <a:pt x="646" y="907"/>
                    </a:lnTo>
                    <a:lnTo>
                      <a:pt x="665" y="876"/>
                    </a:lnTo>
                    <a:lnTo>
                      <a:pt x="682" y="845"/>
                    </a:lnTo>
                    <a:lnTo>
                      <a:pt x="698" y="812"/>
                    </a:lnTo>
                    <a:lnTo>
                      <a:pt x="715" y="778"/>
                    </a:lnTo>
                    <a:lnTo>
                      <a:pt x="728" y="745"/>
                    </a:lnTo>
                    <a:lnTo>
                      <a:pt x="742" y="710"/>
                    </a:lnTo>
                    <a:lnTo>
                      <a:pt x="753" y="675"/>
                    </a:lnTo>
                    <a:lnTo>
                      <a:pt x="763" y="640"/>
                    </a:lnTo>
                    <a:lnTo>
                      <a:pt x="772" y="605"/>
                    </a:lnTo>
                    <a:lnTo>
                      <a:pt x="779" y="569"/>
                    </a:lnTo>
                    <a:lnTo>
                      <a:pt x="784" y="534"/>
                    </a:lnTo>
                    <a:lnTo>
                      <a:pt x="787" y="499"/>
                    </a:lnTo>
                    <a:lnTo>
                      <a:pt x="789" y="454"/>
                    </a:lnTo>
                    <a:lnTo>
                      <a:pt x="789" y="414"/>
                    </a:lnTo>
                    <a:lnTo>
                      <a:pt x="787" y="379"/>
                    </a:lnTo>
                    <a:lnTo>
                      <a:pt x="783" y="349"/>
                    </a:lnTo>
                    <a:lnTo>
                      <a:pt x="777" y="320"/>
                    </a:lnTo>
                    <a:lnTo>
                      <a:pt x="771" y="297"/>
                    </a:lnTo>
                    <a:lnTo>
                      <a:pt x="762" y="274"/>
                    </a:lnTo>
                    <a:lnTo>
                      <a:pt x="754" y="254"/>
                    </a:lnTo>
                    <a:lnTo>
                      <a:pt x="737" y="217"/>
                    </a:lnTo>
                    <a:lnTo>
                      <a:pt x="721" y="182"/>
                    </a:lnTo>
                    <a:lnTo>
                      <a:pt x="715" y="163"/>
                    </a:lnTo>
                    <a:lnTo>
                      <a:pt x="708" y="143"/>
                    </a:lnTo>
                    <a:lnTo>
                      <a:pt x="705" y="122"/>
                    </a:lnTo>
                    <a:lnTo>
                      <a:pt x="703" y="98"/>
                    </a:lnTo>
                    <a:lnTo>
                      <a:pt x="701" y="86"/>
                    </a:lnTo>
                    <a:lnTo>
                      <a:pt x="700" y="75"/>
                    </a:lnTo>
                    <a:lnTo>
                      <a:pt x="696" y="65"/>
                    </a:lnTo>
                    <a:lnTo>
                      <a:pt x="692" y="56"/>
                    </a:lnTo>
                    <a:lnTo>
                      <a:pt x="688" y="47"/>
                    </a:lnTo>
                    <a:lnTo>
                      <a:pt x="683" y="38"/>
                    </a:lnTo>
                    <a:lnTo>
                      <a:pt x="677" y="32"/>
                    </a:lnTo>
                    <a:lnTo>
                      <a:pt x="671" y="26"/>
                    </a:lnTo>
                    <a:lnTo>
                      <a:pt x="663" y="20"/>
                    </a:lnTo>
                    <a:lnTo>
                      <a:pt x="656" y="15"/>
                    </a:lnTo>
                    <a:lnTo>
                      <a:pt x="647" y="11"/>
                    </a:lnTo>
                    <a:lnTo>
                      <a:pt x="638" y="7"/>
                    </a:lnTo>
                    <a:lnTo>
                      <a:pt x="628" y="5"/>
                    </a:lnTo>
                    <a:lnTo>
                      <a:pt x="618" y="2"/>
                    </a:lnTo>
                    <a:lnTo>
                      <a:pt x="608" y="1"/>
                    </a:lnTo>
                    <a:lnTo>
                      <a:pt x="597" y="0"/>
                    </a:lnTo>
                    <a:lnTo>
                      <a:pt x="575" y="0"/>
                    </a:lnTo>
                    <a:lnTo>
                      <a:pt x="550" y="1"/>
                    </a:lnTo>
                    <a:lnTo>
                      <a:pt x="524" y="5"/>
                    </a:lnTo>
                    <a:lnTo>
                      <a:pt x="497" y="11"/>
                    </a:lnTo>
                    <a:lnTo>
                      <a:pt x="469" y="18"/>
                    </a:lnTo>
                    <a:lnTo>
                      <a:pt x="440" y="27"/>
                    </a:lnTo>
                    <a:lnTo>
                      <a:pt x="411" y="37"/>
                    </a:lnTo>
                    <a:lnTo>
                      <a:pt x="381" y="48"/>
                    </a:lnTo>
                    <a:lnTo>
                      <a:pt x="366" y="56"/>
                    </a:lnTo>
                    <a:lnTo>
                      <a:pt x="350" y="63"/>
                    </a:lnTo>
                    <a:lnTo>
                      <a:pt x="334" y="72"/>
                    </a:lnTo>
                    <a:lnTo>
                      <a:pt x="318" y="82"/>
                    </a:lnTo>
                    <a:lnTo>
                      <a:pt x="301" y="93"/>
                    </a:lnTo>
                    <a:lnTo>
                      <a:pt x="284" y="106"/>
                    </a:lnTo>
                    <a:lnTo>
                      <a:pt x="268" y="119"/>
                    </a:lnTo>
                    <a:lnTo>
                      <a:pt x="250" y="134"/>
                    </a:lnTo>
                    <a:lnTo>
                      <a:pt x="234" y="151"/>
                    </a:lnTo>
                    <a:lnTo>
                      <a:pt x="217" y="168"/>
                    </a:lnTo>
                    <a:lnTo>
                      <a:pt x="200" y="186"/>
                    </a:lnTo>
                    <a:lnTo>
                      <a:pt x="184" y="206"/>
                    </a:lnTo>
                    <a:lnTo>
                      <a:pt x="168" y="224"/>
                    </a:lnTo>
                    <a:lnTo>
                      <a:pt x="153" y="246"/>
                    </a:lnTo>
                    <a:lnTo>
                      <a:pt x="138" y="267"/>
                    </a:lnTo>
                    <a:lnTo>
                      <a:pt x="123" y="289"/>
                    </a:lnTo>
                    <a:lnTo>
                      <a:pt x="108" y="312"/>
                    </a:lnTo>
                    <a:lnTo>
                      <a:pt x="94" y="335"/>
                    </a:lnTo>
                    <a:lnTo>
                      <a:pt x="82" y="360"/>
                    </a:lnTo>
                    <a:lnTo>
                      <a:pt x="69" y="385"/>
                    </a:lnTo>
                    <a:lnTo>
                      <a:pt x="58" y="410"/>
                    </a:lnTo>
                    <a:lnTo>
                      <a:pt x="48" y="436"/>
                    </a:lnTo>
                    <a:lnTo>
                      <a:pt x="38" y="463"/>
                    </a:lnTo>
                    <a:lnTo>
                      <a:pt x="29" y="489"/>
                    </a:lnTo>
                    <a:lnTo>
                      <a:pt x="22" y="516"/>
                    </a:lnTo>
                    <a:lnTo>
                      <a:pt x="14" y="543"/>
                    </a:lnTo>
                    <a:lnTo>
                      <a:pt x="10" y="571"/>
                    </a:lnTo>
                    <a:lnTo>
                      <a:pt x="5" y="599"/>
                    </a:lnTo>
                    <a:lnTo>
                      <a:pt x="2" y="626"/>
                    </a:lnTo>
                    <a:lnTo>
                      <a:pt x="1" y="655"/>
                    </a:lnTo>
                    <a:lnTo>
                      <a:pt x="0" y="682"/>
                    </a:lnTo>
                    <a:lnTo>
                      <a:pt x="1" y="711"/>
                    </a:lnTo>
                    <a:lnTo>
                      <a:pt x="6" y="750"/>
                    </a:lnTo>
                    <a:lnTo>
                      <a:pt x="12" y="786"/>
                    </a:lnTo>
                    <a:lnTo>
                      <a:pt x="22" y="820"/>
                    </a:lnTo>
                    <a:lnTo>
                      <a:pt x="33" y="850"/>
                    </a:lnTo>
                    <a:lnTo>
                      <a:pt x="48" y="876"/>
                    </a:lnTo>
                    <a:lnTo>
                      <a:pt x="64" y="901"/>
                    </a:lnTo>
                    <a:lnTo>
                      <a:pt x="82" y="923"/>
                    </a:lnTo>
                    <a:lnTo>
                      <a:pt x="102" y="942"/>
                    </a:lnTo>
                    <a:lnTo>
                      <a:pt x="123" y="959"/>
                    </a:lnTo>
                    <a:lnTo>
                      <a:pt x="144" y="974"/>
                    </a:lnTo>
                    <a:lnTo>
                      <a:pt x="168" y="988"/>
                    </a:lnTo>
                    <a:lnTo>
                      <a:pt x="193" y="999"/>
                    </a:lnTo>
                    <a:lnTo>
                      <a:pt x="217" y="1008"/>
                    </a:lnTo>
                    <a:lnTo>
                      <a:pt x="243" y="1017"/>
                    </a:lnTo>
                    <a:lnTo>
                      <a:pt x="268" y="1023"/>
                    </a:lnTo>
                    <a:lnTo>
                      <a:pt x="294" y="1027"/>
                    </a:lnTo>
                    <a:lnTo>
                      <a:pt x="319" y="1031"/>
                    </a:lnTo>
                    <a:lnTo>
                      <a:pt x="345" y="1033"/>
                    </a:lnTo>
                    <a:lnTo>
                      <a:pt x="370" y="1034"/>
                    </a:lnTo>
                    <a:lnTo>
                      <a:pt x="394" y="1036"/>
                    </a:lnTo>
                    <a:lnTo>
                      <a:pt x="440" y="1034"/>
                    </a:lnTo>
                    <a:lnTo>
                      <a:pt x="480" y="1031"/>
                    </a:lnTo>
                    <a:lnTo>
                      <a:pt x="541" y="1022"/>
                    </a:lnTo>
                    <a:lnTo>
                      <a:pt x="565" y="1018"/>
                    </a:lnTo>
                    <a:close/>
                  </a:path>
                </a:pathLst>
              </a:custGeom>
              <a:solidFill>
                <a:srgbClr val="B32165"/>
              </a:solidFill>
              <a:ln w="9525">
                <a:noFill/>
                <a:round/>
                <a:headEnd/>
                <a:tailEnd/>
              </a:ln>
            </p:spPr>
            <p:txBody>
              <a:bodyPr/>
              <a:lstStyle/>
              <a:p>
                <a:endParaRPr lang="en-US"/>
              </a:p>
            </p:txBody>
          </p:sp>
          <p:sp>
            <p:nvSpPr>
              <p:cNvPr id="1327" name="Freeform 277"/>
              <p:cNvSpPr>
                <a:spLocks/>
              </p:cNvSpPr>
              <p:nvPr/>
            </p:nvSpPr>
            <p:spPr bwMode="auto">
              <a:xfrm>
                <a:off x="3864" y="1275"/>
                <a:ext cx="158" cy="208"/>
              </a:xfrm>
              <a:custGeom>
                <a:avLst/>
                <a:gdLst>
                  <a:gd name="T0" fmla="*/ 586 w 789"/>
                  <a:gd name="T1" fmla="*/ 992 h 1036"/>
                  <a:gd name="T2" fmla="*/ 626 w 789"/>
                  <a:gd name="T3" fmla="*/ 936 h 1036"/>
                  <a:gd name="T4" fmla="*/ 665 w 789"/>
                  <a:gd name="T5" fmla="*/ 876 h 1036"/>
                  <a:gd name="T6" fmla="*/ 698 w 789"/>
                  <a:gd name="T7" fmla="*/ 812 h 1036"/>
                  <a:gd name="T8" fmla="*/ 728 w 789"/>
                  <a:gd name="T9" fmla="*/ 745 h 1036"/>
                  <a:gd name="T10" fmla="*/ 753 w 789"/>
                  <a:gd name="T11" fmla="*/ 675 h 1036"/>
                  <a:gd name="T12" fmla="*/ 772 w 789"/>
                  <a:gd name="T13" fmla="*/ 605 h 1036"/>
                  <a:gd name="T14" fmla="*/ 784 w 789"/>
                  <a:gd name="T15" fmla="*/ 534 h 1036"/>
                  <a:gd name="T16" fmla="*/ 789 w 789"/>
                  <a:gd name="T17" fmla="*/ 454 h 1036"/>
                  <a:gd name="T18" fmla="*/ 787 w 789"/>
                  <a:gd name="T19" fmla="*/ 379 h 1036"/>
                  <a:gd name="T20" fmla="*/ 777 w 789"/>
                  <a:gd name="T21" fmla="*/ 320 h 1036"/>
                  <a:gd name="T22" fmla="*/ 762 w 789"/>
                  <a:gd name="T23" fmla="*/ 274 h 1036"/>
                  <a:gd name="T24" fmla="*/ 737 w 789"/>
                  <a:gd name="T25" fmla="*/ 217 h 1036"/>
                  <a:gd name="T26" fmla="*/ 715 w 789"/>
                  <a:gd name="T27" fmla="*/ 163 h 1036"/>
                  <a:gd name="T28" fmla="*/ 705 w 789"/>
                  <a:gd name="T29" fmla="*/ 122 h 1036"/>
                  <a:gd name="T30" fmla="*/ 701 w 789"/>
                  <a:gd name="T31" fmla="*/ 86 h 1036"/>
                  <a:gd name="T32" fmla="*/ 696 w 789"/>
                  <a:gd name="T33" fmla="*/ 65 h 1036"/>
                  <a:gd name="T34" fmla="*/ 688 w 789"/>
                  <a:gd name="T35" fmla="*/ 47 h 1036"/>
                  <a:gd name="T36" fmla="*/ 677 w 789"/>
                  <a:gd name="T37" fmla="*/ 32 h 1036"/>
                  <a:gd name="T38" fmla="*/ 663 w 789"/>
                  <a:gd name="T39" fmla="*/ 20 h 1036"/>
                  <a:gd name="T40" fmla="*/ 647 w 789"/>
                  <a:gd name="T41" fmla="*/ 11 h 1036"/>
                  <a:gd name="T42" fmla="*/ 628 w 789"/>
                  <a:gd name="T43" fmla="*/ 5 h 1036"/>
                  <a:gd name="T44" fmla="*/ 608 w 789"/>
                  <a:gd name="T45" fmla="*/ 1 h 1036"/>
                  <a:gd name="T46" fmla="*/ 575 w 789"/>
                  <a:gd name="T47" fmla="*/ 0 h 1036"/>
                  <a:gd name="T48" fmla="*/ 524 w 789"/>
                  <a:gd name="T49" fmla="*/ 5 h 1036"/>
                  <a:gd name="T50" fmla="*/ 469 w 789"/>
                  <a:gd name="T51" fmla="*/ 18 h 1036"/>
                  <a:gd name="T52" fmla="*/ 411 w 789"/>
                  <a:gd name="T53" fmla="*/ 37 h 1036"/>
                  <a:gd name="T54" fmla="*/ 366 w 789"/>
                  <a:gd name="T55" fmla="*/ 56 h 1036"/>
                  <a:gd name="T56" fmla="*/ 334 w 789"/>
                  <a:gd name="T57" fmla="*/ 72 h 1036"/>
                  <a:gd name="T58" fmla="*/ 301 w 789"/>
                  <a:gd name="T59" fmla="*/ 93 h 1036"/>
                  <a:gd name="T60" fmla="*/ 268 w 789"/>
                  <a:gd name="T61" fmla="*/ 119 h 1036"/>
                  <a:gd name="T62" fmla="*/ 234 w 789"/>
                  <a:gd name="T63" fmla="*/ 151 h 1036"/>
                  <a:gd name="T64" fmla="*/ 200 w 789"/>
                  <a:gd name="T65" fmla="*/ 186 h 1036"/>
                  <a:gd name="T66" fmla="*/ 168 w 789"/>
                  <a:gd name="T67" fmla="*/ 224 h 1036"/>
                  <a:gd name="T68" fmla="*/ 138 w 789"/>
                  <a:gd name="T69" fmla="*/ 267 h 1036"/>
                  <a:gd name="T70" fmla="*/ 108 w 789"/>
                  <a:gd name="T71" fmla="*/ 312 h 1036"/>
                  <a:gd name="T72" fmla="*/ 82 w 789"/>
                  <a:gd name="T73" fmla="*/ 360 h 1036"/>
                  <a:gd name="T74" fmla="*/ 58 w 789"/>
                  <a:gd name="T75" fmla="*/ 410 h 1036"/>
                  <a:gd name="T76" fmla="*/ 38 w 789"/>
                  <a:gd name="T77" fmla="*/ 463 h 1036"/>
                  <a:gd name="T78" fmla="*/ 22 w 789"/>
                  <a:gd name="T79" fmla="*/ 516 h 1036"/>
                  <a:gd name="T80" fmla="*/ 10 w 789"/>
                  <a:gd name="T81" fmla="*/ 571 h 1036"/>
                  <a:gd name="T82" fmla="*/ 2 w 789"/>
                  <a:gd name="T83" fmla="*/ 626 h 1036"/>
                  <a:gd name="T84" fmla="*/ 0 w 789"/>
                  <a:gd name="T85" fmla="*/ 682 h 1036"/>
                  <a:gd name="T86" fmla="*/ 6 w 789"/>
                  <a:gd name="T87" fmla="*/ 750 h 1036"/>
                  <a:gd name="T88" fmla="*/ 22 w 789"/>
                  <a:gd name="T89" fmla="*/ 820 h 1036"/>
                  <a:gd name="T90" fmla="*/ 48 w 789"/>
                  <a:gd name="T91" fmla="*/ 876 h 1036"/>
                  <a:gd name="T92" fmla="*/ 82 w 789"/>
                  <a:gd name="T93" fmla="*/ 923 h 1036"/>
                  <a:gd name="T94" fmla="*/ 123 w 789"/>
                  <a:gd name="T95" fmla="*/ 959 h 1036"/>
                  <a:gd name="T96" fmla="*/ 168 w 789"/>
                  <a:gd name="T97" fmla="*/ 988 h 1036"/>
                  <a:gd name="T98" fmla="*/ 217 w 789"/>
                  <a:gd name="T99" fmla="*/ 1008 h 1036"/>
                  <a:gd name="T100" fmla="*/ 268 w 789"/>
                  <a:gd name="T101" fmla="*/ 1023 h 1036"/>
                  <a:gd name="T102" fmla="*/ 319 w 789"/>
                  <a:gd name="T103" fmla="*/ 1031 h 1036"/>
                  <a:gd name="T104" fmla="*/ 370 w 789"/>
                  <a:gd name="T105" fmla="*/ 1034 h 1036"/>
                  <a:gd name="T106" fmla="*/ 440 w 789"/>
                  <a:gd name="T107" fmla="*/ 1034 h 1036"/>
                  <a:gd name="T108" fmla="*/ 541 w 789"/>
                  <a:gd name="T109" fmla="*/ 1022 h 10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9"/>
                  <a:gd name="T166" fmla="*/ 0 h 1036"/>
                  <a:gd name="T167" fmla="*/ 789 w 789"/>
                  <a:gd name="T168" fmla="*/ 1036 h 10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9" h="1036">
                    <a:moveTo>
                      <a:pt x="565" y="1018"/>
                    </a:moveTo>
                    <a:lnTo>
                      <a:pt x="586" y="992"/>
                    </a:lnTo>
                    <a:lnTo>
                      <a:pt x="606" y="964"/>
                    </a:lnTo>
                    <a:lnTo>
                      <a:pt x="626" y="936"/>
                    </a:lnTo>
                    <a:lnTo>
                      <a:pt x="646" y="907"/>
                    </a:lnTo>
                    <a:lnTo>
                      <a:pt x="665" y="876"/>
                    </a:lnTo>
                    <a:lnTo>
                      <a:pt x="682" y="845"/>
                    </a:lnTo>
                    <a:lnTo>
                      <a:pt x="698" y="812"/>
                    </a:lnTo>
                    <a:lnTo>
                      <a:pt x="715" y="778"/>
                    </a:lnTo>
                    <a:lnTo>
                      <a:pt x="728" y="745"/>
                    </a:lnTo>
                    <a:lnTo>
                      <a:pt x="742" y="710"/>
                    </a:lnTo>
                    <a:lnTo>
                      <a:pt x="753" y="675"/>
                    </a:lnTo>
                    <a:lnTo>
                      <a:pt x="763" y="640"/>
                    </a:lnTo>
                    <a:lnTo>
                      <a:pt x="772" y="605"/>
                    </a:lnTo>
                    <a:lnTo>
                      <a:pt x="779" y="569"/>
                    </a:lnTo>
                    <a:lnTo>
                      <a:pt x="784" y="534"/>
                    </a:lnTo>
                    <a:lnTo>
                      <a:pt x="787" y="499"/>
                    </a:lnTo>
                    <a:lnTo>
                      <a:pt x="789" y="454"/>
                    </a:lnTo>
                    <a:lnTo>
                      <a:pt x="789" y="414"/>
                    </a:lnTo>
                    <a:lnTo>
                      <a:pt x="787" y="379"/>
                    </a:lnTo>
                    <a:lnTo>
                      <a:pt x="783" y="349"/>
                    </a:lnTo>
                    <a:lnTo>
                      <a:pt x="777" y="320"/>
                    </a:lnTo>
                    <a:lnTo>
                      <a:pt x="771" y="297"/>
                    </a:lnTo>
                    <a:lnTo>
                      <a:pt x="762" y="274"/>
                    </a:lnTo>
                    <a:lnTo>
                      <a:pt x="754" y="254"/>
                    </a:lnTo>
                    <a:lnTo>
                      <a:pt x="737" y="217"/>
                    </a:lnTo>
                    <a:lnTo>
                      <a:pt x="721" y="182"/>
                    </a:lnTo>
                    <a:lnTo>
                      <a:pt x="715" y="163"/>
                    </a:lnTo>
                    <a:lnTo>
                      <a:pt x="708" y="143"/>
                    </a:lnTo>
                    <a:lnTo>
                      <a:pt x="705" y="122"/>
                    </a:lnTo>
                    <a:lnTo>
                      <a:pt x="703" y="98"/>
                    </a:lnTo>
                    <a:lnTo>
                      <a:pt x="701" y="86"/>
                    </a:lnTo>
                    <a:lnTo>
                      <a:pt x="700" y="75"/>
                    </a:lnTo>
                    <a:lnTo>
                      <a:pt x="696" y="65"/>
                    </a:lnTo>
                    <a:lnTo>
                      <a:pt x="692" y="56"/>
                    </a:lnTo>
                    <a:lnTo>
                      <a:pt x="688" y="47"/>
                    </a:lnTo>
                    <a:lnTo>
                      <a:pt x="683" y="38"/>
                    </a:lnTo>
                    <a:lnTo>
                      <a:pt x="677" y="32"/>
                    </a:lnTo>
                    <a:lnTo>
                      <a:pt x="671" y="26"/>
                    </a:lnTo>
                    <a:lnTo>
                      <a:pt x="663" y="20"/>
                    </a:lnTo>
                    <a:lnTo>
                      <a:pt x="656" y="15"/>
                    </a:lnTo>
                    <a:lnTo>
                      <a:pt x="647" y="11"/>
                    </a:lnTo>
                    <a:lnTo>
                      <a:pt x="638" y="7"/>
                    </a:lnTo>
                    <a:lnTo>
                      <a:pt x="628" y="5"/>
                    </a:lnTo>
                    <a:lnTo>
                      <a:pt x="618" y="2"/>
                    </a:lnTo>
                    <a:lnTo>
                      <a:pt x="608" y="1"/>
                    </a:lnTo>
                    <a:lnTo>
                      <a:pt x="597" y="0"/>
                    </a:lnTo>
                    <a:lnTo>
                      <a:pt x="575" y="0"/>
                    </a:lnTo>
                    <a:lnTo>
                      <a:pt x="550" y="1"/>
                    </a:lnTo>
                    <a:lnTo>
                      <a:pt x="524" y="5"/>
                    </a:lnTo>
                    <a:lnTo>
                      <a:pt x="497" y="11"/>
                    </a:lnTo>
                    <a:lnTo>
                      <a:pt x="469" y="18"/>
                    </a:lnTo>
                    <a:lnTo>
                      <a:pt x="440" y="27"/>
                    </a:lnTo>
                    <a:lnTo>
                      <a:pt x="411" y="37"/>
                    </a:lnTo>
                    <a:lnTo>
                      <a:pt x="381" y="48"/>
                    </a:lnTo>
                    <a:lnTo>
                      <a:pt x="366" y="56"/>
                    </a:lnTo>
                    <a:lnTo>
                      <a:pt x="350" y="63"/>
                    </a:lnTo>
                    <a:lnTo>
                      <a:pt x="334" y="72"/>
                    </a:lnTo>
                    <a:lnTo>
                      <a:pt x="318" y="82"/>
                    </a:lnTo>
                    <a:lnTo>
                      <a:pt x="301" y="93"/>
                    </a:lnTo>
                    <a:lnTo>
                      <a:pt x="284" y="106"/>
                    </a:lnTo>
                    <a:lnTo>
                      <a:pt x="268" y="119"/>
                    </a:lnTo>
                    <a:lnTo>
                      <a:pt x="250" y="134"/>
                    </a:lnTo>
                    <a:lnTo>
                      <a:pt x="234" y="151"/>
                    </a:lnTo>
                    <a:lnTo>
                      <a:pt x="217" y="168"/>
                    </a:lnTo>
                    <a:lnTo>
                      <a:pt x="200" y="186"/>
                    </a:lnTo>
                    <a:lnTo>
                      <a:pt x="184" y="206"/>
                    </a:lnTo>
                    <a:lnTo>
                      <a:pt x="168" y="224"/>
                    </a:lnTo>
                    <a:lnTo>
                      <a:pt x="153" y="246"/>
                    </a:lnTo>
                    <a:lnTo>
                      <a:pt x="138" y="267"/>
                    </a:lnTo>
                    <a:lnTo>
                      <a:pt x="123" y="289"/>
                    </a:lnTo>
                    <a:lnTo>
                      <a:pt x="108" y="312"/>
                    </a:lnTo>
                    <a:lnTo>
                      <a:pt x="94" y="335"/>
                    </a:lnTo>
                    <a:lnTo>
                      <a:pt x="82" y="360"/>
                    </a:lnTo>
                    <a:lnTo>
                      <a:pt x="69" y="385"/>
                    </a:lnTo>
                    <a:lnTo>
                      <a:pt x="58" y="410"/>
                    </a:lnTo>
                    <a:lnTo>
                      <a:pt x="48" y="436"/>
                    </a:lnTo>
                    <a:lnTo>
                      <a:pt x="38" y="463"/>
                    </a:lnTo>
                    <a:lnTo>
                      <a:pt x="29" y="489"/>
                    </a:lnTo>
                    <a:lnTo>
                      <a:pt x="22" y="516"/>
                    </a:lnTo>
                    <a:lnTo>
                      <a:pt x="14" y="543"/>
                    </a:lnTo>
                    <a:lnTo>
                      <a:pt x="10" y="571"/>
                    </a:lnTo>
                    <a:lnTo>
                      <a:pt x="5" y="599"/>
                    </a:lnTo>
                    <a:lnTo>
                      <a:pt x="2" y="626"/>
                    </a:lnTo>
                    <a:lnTo>
                      <a:pt x="1" y="655"/>
                    </a:lnTo>
                    <a:lnTo>
                      <a:pt x="0" y="682"/>
                    </a:lnTo>
                    <a:lnTo>
                      <a:pt x="1" y="711"/>
                    </a:lnTo>
                    <a:lnTo>
                      <a:pt x="6" y="750"/>
                    </a:lnTo>
                    <a:lnTo>
                      <a:pt x="12" y="786"/>
                    </a:lnTo>
                    <a:lnTo>
                      <a:pt x="22" y="820"/>
                    </a:lnTo>
                    <a:lnTo>
                      <a:pt x="33" y="850"/>
                    </a:lnTo>
                    <a:lnTo>
                      <a:pt x="48" y="876"/>
                    </a:lnTo>
                    <a:lnTo>
                      <a:pt x="64" y="901"/>
                    </a:lnTo>
                    <a:lnTo>
                      <a:pt x="82" y="923"/>
                    </a:lnTo>
                    <a:lnTo>
                      <a:pt x="102" y="942"/>
                    </a:lnTo>
                    <a:lnTo>
                      <a:pt x="123" y="959"/>
                    </a:lnTo>
                    <a:lnTo>
                      <a:pt x="144" y="974"/>
                    </a:lnTo>
                    <a:lnTo>
                      <a:pt x="168" y="988"/>
                    </a:lnTo>
                    <a:lnTo>
                      <a:pt x="193" y="999"/>
                    </a:lnTo>
                    <a:lnTo>
                      <a:pt x="217" y="1008"/>
                    </a:lnTo>
                    <a:lnTo>
                      <a:pt x="243" y="1017"/>
                    </a:lnTo>
                    <a:lnTo>
                      <a:pt x="268" y="1023"/>
                    </a:lnTo>
                    <a:lnTo>
                      <a:pt x="294" y="1027"/>
                    </a:lnTo>
                    <a:lnTo>
                      <a:pt x="319" y="1031"/>
                    </a:lnTo>
                    <a:lnTo>
                      <a:pt x="345" y="1033"/>
                    </a:lnTo>
                    <a:lnTo>
                      <a:pt x="370" y="1034"/>
                    </a:lnTo>
                    <a:lnTo>
                      <a:pt x="394" y="1036"/>
                    </a:lnTo>
                    <a:lnTo>
                      <a:pt x="440" y="1034"/>
                    </a:lnTo>
                    <a:lnTo>
                      <a:pt x="480" y="1031"/>
                    </a:lnTo>
                    <a:lnTo>
                      <a:pt x="541" y="1022"/>
                    </a:lnTo>
                    <a:lnTo>
                      <a:pt x="565" y="1018"/>
                    </a:lnTo>
                    <a:close/>
                  </a:path>
                </a:pathLst>
              </a:custGeom>
              <a:noFill/>
              <a:ln w="3175">
                <a:solidFill>
                  <a:srgbClr val="1F1A17"/>
                </a:solidFill>
                <a:round/>
                <a:headEnd/>
                <a:tailEnd/>
              </a:ln>
            </p:spPr>
            <p:txBody>
              <a:bodyPr/>
              <a:lstStyle/>
              <a:p>
                <a:endParaRPr lang="en-US"/>
              </a:p>
            </p:txBody>
          </p:sp>
          <p:sp>
            <p:nvSpPr>
              <p:cNvPr id="1328" name="Freeform 278"/>
              <p:cNvSpPr>
                <a:spLocks/>
              </p:cNvSpPr>
              <p:nvPr/>
            </p:nvSpPr>
            <p:spPr bwMode="auto">
              <a:xfrm>
                <a:off x="3896" y="1300"/>
                <a:ext cx="116" cy="185"/>
              </a:xfrm>
              <a:custGeom>
                <a:avLst/>
                <a:gdLst>
                  <a:gd name="T0" fmla="*/ 30 w 584"/>
                  <a:gd name="T1" fmla="*/ 317 h 923"/>
                  <a:gd name="T2" fmla="*/ 47 w 584"/>
                  <a:gd name="T3" fmla="*/ 239 h 923"/>
                  <a:gd name="T4" fmla="*/ 70 w 584"/>
                  <a:gd name="T5" fmla="*/ 182 h 923"/>
                  <a:gd name="T6" fmla="*/ 101 w 584"/>
                  <a:gd name="T7" fmla="*/ 129 h 923"/>
                  <a:gd name="T8" fmla="*/ 137 w 584"/>
                  <a:gd name="T9" fmla="*/ 93 h 923"/>
                  <a:gd name="T10" fmla="*/ 153 w 584"/>
                  <a:gd name="T11" fmla="*/ 83 h 923"/>
                  <a:gd name="T12" fmla="*/ 155 w 584"/>
                  <a:gd name="T13" fmla="*/ 91 h 923"/>
                  <a:gd name="T14" fmla="*/ 137 w 584"/>
                  <a:gd name="T15" fmla="*/ 147 h 923"/>
                  <a:gd name="T16" fmla="*/ 129 w 584"/>
                  <a:gd name="T17" fmla="*/ 287 h 923"/>
                  <a:gd name="T18" fmla="*/ 130 w 584"/>
                  <a:gd name="T19" fmla="*/ 410 h 923"/>
                  <a:gd name="T20" fmla="*/ 139 w 584"/>
                  <a:gd name="T21" fmla="*/ 468 h 923"/>
                  <a:gd name="T22" fmla="*/ 151 w 584"/>
                  <a:gd name="T23" fmla="*/ 488 h 923"/>
                  <a:gd name="T24" fmla="*/ 170 w 584"/>
                  <a:gd name="T25" fmla="*/ 481 h 923"/>
                  <a:gd name="T26" fmla="*/ 197 w 584"/>
                  <a:gd name="T27" fmla="*/ 438 h 923"/>
                  <a:gd name="T28" fmla="*/ 232 w 584"/>
                  <a:gd name="T29" fmla="*/ 358 h 923"/>
                  <a:gd name="T30" fmla="*/ 270 w 584"/>
                  <a:gd name="T31" fmla="*/ 240 h 923"/>
                  <a:gd name="T32" fmla="*/ 304 w 584"/>
                  <a:gd name="T33" fmla="*/ 128 h 923"/>
                  <a:gd name="T34" fmla="*/ 336 w 584"/>
                  <a:gd name="T35" fmla="*/ 55 h 923"/>
                  <a:gd name="T36" fmla="*/ 362 w 584"/>
                  <a:gd name="T37" fmla="*/ 16 h 923"/>
                  <a:gd name="T38" fmla="*/ 376 w 584"/>
                  <a:gd name="T39" fmla="*/ 5 h 923"/>
                  <a:gd name="T40" fmla="*/ 358 w 584"/>
                  <a:gd name="T41" fmla="*/ 74 h 923"/>
                  <a:gd name="T42" fmla="*/ 326 w 584"/>
                  <a:gd name="T43" fmla="*/ 206 h 923"/>
                  <a:gd name="T44" fmla="*/ 287 w 584"/>
                  <a:gd name="T45" fmla="*/ 375 h 923"/>
                  <a:gd name="T46" fmla="*/ 277 w 584"/>
                  <a:gd name="T47" fmla="*/ 445 h 923"/>
                  <a:gd name="T48" fmla="*/ 276 w 584"/>
                  <a:gd name="T49" fmla="*/ 491 h 923"/>
                  <a:gd name="T50" fmla="*/ 280 w 584"/>
                  <a:gd name="T51" fmla="*/ 501 h 923"/>
                  <a:gd name="T52" fmla="*/ 287 w 584"/>
                  <a:gd name="T53" fmla="*/ 501 h 923"/>
                  <a:gd name="T54" fmla="*/ 302 w 584"/>
                  <a:gd name="T55" fmla="*/ 483 h 923"/>
                  <a:gd name="T56" fmla="*/ 358 w 584"/>
                  <a:gd name="T57" fmla="*/ 367 h 923"/>
                  <a:gd name="T58" fmla="*/ 417 w 584"/>
                  <a:gd name="T59" fmla="*/ 246 h 923"/>
                  <a:gd name="T60" fmla="*/ 429 w 584"/>
                  <a:gd name="T61" fmla="*/ 227 h 923"/>
                  <a:gd name="T62" fmla="*/ 429 w 584"/>
                  <a:gd name="T63" fmla="*/ 241 h 923"/>
                  <a:gd name="T64" fmla="*/ 406 w 584"/>
                  <a:gd name="T65" fmla="*/ 327 h 923"/>
                  <a:gd name="T66" fmla="*/ 392 w 584"/>
                  <a:gd name="T67" fmla="*/ 396 h 923"/>
                  <a:gd name="T68" fmla="*/ 397 w 584"/>
                  <a:gd name="T69" fmla="*/ 420 h 923"/>
                  <a:gd name="T70" fmla="*/ 404 w 584"/>
                  <a:gd name="T71" fmla="*/ 423 h 923"/>
                  <a:gd name="T72" fmla="*/ 426 w 584"/>
                  <a:gd name="T73" fmla="*/ 420 h 923"/>
                  <a:gd name="T74" fmla="*/ 504 w 584"/>
                  <a:gd name="T75" fmla="*/ 390 h 923"/>
                  <a:gd name="T76" fmla="*/ 584 w 584"/>
                  <a:gd name="T77" fmla="*/ 351 h 923"/>
                  <a:gd name="T78" fmla="*/ 553 w 584"/>
                  <a:gd name="T79" fmla="*/ 432 h 923"/>
                  <a:gd name="T80" fmla="*/ 527 w 584"/>
                  <a:gd name="T81" fmla="*/ 496 h 923"/>
                  <a:gd name="T82" fmla="*/ 485 w 584"/>
                  <a:gd name="T83" fmla="*/ 553 h 923"/>
                  <a:gd name="T84" fmla="*/ 379 w 584"/>
                  <a:gd name="T85" fmla="*/ 673 h 923"/>
                  <a:gd name="T86" fmla="*/ 250 w 584"/>
                  <a:gd name="T87" fmla="*/ 802 h 923"/>
                  <a:gd name="T88" fmla="*/ 163 w 584"/>
                  <a:gd name="T89" fmla="*/ 871 h 923"/>
                  <a:gd name="T90" fmla="*/ 107 w 584"/>
                  <a:gd name="T91" fmla="*/ 908 h 923"/>
                  <a:gd name="T92" fmla="*/ 62 w 584"/>
                  <a:gd name="T93" fmla="*/ 923 h 923"/>
                  <a:gd name="T94" fmla="*/ 32 w 584"/>
                  <a:gd name="T95" fmla="*/ 914 h 923"/>
                  <a:gd name="T96" fmla="*/ 16 w 584"/>
                  <a:gd name="T97" fmla="*/ 878 h 923"/>
                  <a:gd name="T98" fmla="*/ 4 w 584"/>
                  <a:gd name="T99" fmla="*/ 806 h 923"/>
                  <a:gd name="T100" fmla="*/ 0 w 584"/>
                  <a:gd name="T101" fmla="*/ 672 h 923"/>
                  <a:gd name="T102" fmla="*/ 10 w 584"/>
                  <a:gd name="T103" fmla="*/ 487 h 923"/>
                  <a:gd name="T104" fmla="*/ 26 w 584"/>
                  <a:gd name="T105" fmla="*/ 341 h 9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4"/>
                  <a:gd name="T160" fmla="*/ 0 h 923"/>
                  <a:gd name="T161" fmla="*/ 584 w 584"/>
                  <a:gd name="T162" fmla="*/ 923 h 9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4" h="923">
                    <a:moveTo>
                      <a:pt x="26" y="341"/>
                    </a:moveTo>
                    <a:lnTo>
                      <a:pt x="26" y="335"/>
                    </a:lnTo>
                    <a:lnTo>
                      <a:pt x="30" y="317"/>
                    </a:lnTo>
                    <a:lnTo>
                      <a:pt x="35" y="290"/>
                    </a:lnTo>
                    <a:lnTo>
                      <a:pt x="42" y="257"/>
                    </a:lnTo>
                    <a:lnTo>
                      <a:pt x="47" y="239"/>
                    </a:lnTo>
                    <a:lnTo>
                      <a:pt x="54" y="220"/>
                    </a:lnTo>
                    <a:lnTo>
                      <a:pt x="61" y="201"/>
                    </a:lnTo>
                    <a:lnTo>
                      <a:pt x="70" y="182"/>
                    </a:lnTo>
                    <a:lnTo>
                      <a:pt x="79" y="164"/>
                    </a:lnTo>
                    <a:lnTo>
                      <a:pt x="90" y="146"/>
                    </a:lnTo>
                    <a:lnTo>
                      <a:pt x="101" y="129"/>
                    </a:lnTo>
                    <a:lnTo>
                      <a:pt x="115" y="114"/>
                    </a:lnTo>
                    <a:lnTo>
                      <a:pt x="127" y="101"/>
                    </a:lnTo>
                    <a:lnTo>
                      <a:pt x="137" y="93"/>
                    </a:lnTo>
                    <a:lnTo>
                      <a:pt x="145" y="88"/>
                    </a:lnTo>
                    <a:lnTo>
                      <a:pt x="150" y="84"/>
                    </a:lnTo>
                    <a:lnTo>
                      <a:pt x="153" y="83"/>
                    </a:lnTo>
                    <a:lnTo>
                      <a:pt x="155" y="84"/>
                    </a:lnTo>
                    <a:lnTo>
                      <a:pt x="156" y="88"/>
                    </a:lnTo>
                    <a:lnTo>
                      <a:pt x="155" y="91"/>
                    </a:lnTo>
                    <a:lnTo>
                      <a:pt x="146" y="111"/>
                    </a:lnTo>
                    <a:lnTo>
                      <a:pt x="140" y="124"/>
                    </a:lnTo>
                    <a:lnTo>
                      <a:pt x="137" y="147"/>
                    </a:lnTo>
                    <a:lnTo>
                      <a:pt x="134" y="207"/>
                    </a:lnTo>
                    <a:lnTo>
                      <a:pt x="131" y="246"/>
                    </a:lnTo>
                    <a:lnTo>
                      <a:pt x="129" y="287"/>
                    </a:lnTo>
                    <a:lnTo>
                      <a:pt x="127" y="330"/>
                    </a:lnTo>
                    <a:lnTo>
                      <a:pt x="127" y="371"/>
                    </a:lnTo>
                    <a:lnTo>
                      <a:pt x="130" y="410"/>
                    </a:lnTo>
                    <a:lnTo>
                      <a:pt x="132" y="442"/>
                    </a:lnTo>
                    <a:lnTo>
                      <a:pt x="135" y="456"/>
                    </a:lnTo>
                    <a:lnTo>
                      <a:pt x="139" y="468"/>
                    </a:lnTo>
                    <a:lnTo>
                      <a:pt x="141" y="477"/>
                    </a:lnTo>
                    <a:lnTo>
                      <a:pt x="146" y="484"/>
                    </a:lnTo>
                    <a:lnTo>
                      <a:pt x="151" y="488"/>
                    </a:lnTo>
                    <a:lnTo>
                      <a:pt x="156" y="489"/>
                    </a:lnTo>
                    <a:lnTo>
                      <a:pt x="163" y="487"/>
                    </a:lnTo>
                    <a:lnTo>
                      <a:pt x="170" y="481"/>
                    </a:lnTo>
                    <a:lnTo>
                      <a:pt x="178" y="471"/>
                    </a:lnTo>
                    <a:lnTo>
                      <a:pt x="187" y="457"/>
                    </a:lnTo>
                    <a:lnTo>
                      <a:pt x="197" y="438"/>
                    </a:lnTo>
                    <a:lnTo>
                      <a:pt x="208" y="415"/>
                    </a:lnTo>
                    <a:lnTo>
                      <a:pt x="221" y="387"/>
                    </a:lnTo>
                    <a:lnTo>
                      <a:pt x="232" y="358"/>
                    </a:lnTo>
                    <a:lnTo>
                      <a:pt x="242" y="328"/>
                    </a:lnTo>
                    <a:lnTo>
                      <a:pt x="252" y="299"/>
                    </a:lnTo>
                    <a:lnTo>
                      <a:pt x="270" y="240"/>
                    </a:lnTo>
                    <a:lnTo>
                      <a:pt x="287" y="181"/>
                    </a:lnTo>
                    <a:lnTo>
                      <a:pt x="296" y="154"/>
                    </a:lnTo>
                    <a:lnTo>
                      <a:pt x="304" y="128"/>
                    </a:lnTo>
                    <a:lnTo>
                      <a:pt x="314" y="101"/>
                    </a:lnTo>
                    <a:lnTo>
                      <a:pt x="324" y="78"/>
                    </a:lnTo>
                    <a:lnTo>
                      <a:pt x="336" y="55"/>
                    </a:lnTo>
                    <a:lnTo>
                      <a:pt x="348" y="34"/>
                    </a:lnTo>
                    <a:lnTo>
                      <a:pt x="354" y="25"/>
                    </a:lnTo>
                    <a:lnTo>
                      <a:pt x="362" y="16"/>
                    </a:lnTo>
                    <a:lnTo>
                      <a:pt x="369" y="8"/>
                    </a:lnTo>
                    <a:lnTo>
                      <a:pt x="377" y="0"/>
                    </a:lnTo>
                    <a:lnTo>
                      <a:pt x="376" y="5"/>
                    </a:lnTo>
                    <a:lnTo>
                      <a:pt x="372" y="19"/>
                    </a:lnTo>
                    <a:lnTo>
                      <a:pt x="366" y="43"/>
                    </a:lnTo>
                    <a:lnTo>
                      <a:pt x="358" y="74"/>
                    </a:lnTo>
                    <a:lnTo>
                      <a:pt x="348" y="111"/>
                    </a:lnTo>
                    <a:lnTo>
                      <a:pt x="337" y="156"/>
                    </a:lnTo>
                    <a:lnTo>
                      <a:pt x="326" y="206"/>
                    </a:lnTo>
                    <a:lnTo>
                      <a:pt x="312" y="262"/>
                    </a:lnTo>
                    <a:lnTo>
                      <a:pt x="298" y="320"/>
                    </a:lnTo>
                    <a:lnTo>
                      <a:pt x="287" y="375"/>
                    </a:lnTo>
                    <a:lnTo>
                      <a:pt x="283" y="400"/>
                    </a:lnTo>
                    <a:lnTo>
                      <a:pt x="280" y="423"/>
                    </a:lnTo>
                    <a:lnTo>
                      <a:pt x="277" y="445"/>
                    </a:lnTo>
                    <a:lnTo>
                      <a:pt x="276" y="463"/>
                    </a:lnTo>
                    <a:lnTo>
                      <a:pt x="275" y="479"/>
                    </a:lnTo>
                    <a:lnTo>
                      <a:pt x="276" y="491"/>
                    </a:lnTo>
                    <a:lnTo>
                      <a:pt x="277" y="496"/>
                    </a:lnTo>
                    <a:lnTo>
                      <a:pt x="278" y="499"/>
                    </a:lnTo>
                    <a:lnTo>
                      <a:pt x="280" y="501"/>
                    </a:lnTo>
                    <a:lnTo>
                      <a:pt x="282" y="502"/>
                    </a:lnTo>
                    <a:lnTo>
                      <a:pt x="285" y="502"/>
                    </a:lnTo>
                    <a:lnTo>
                      <a:pt x="287" y="501"/>
                    </a:lnTo>
                    <a:lnTo>
                      <a:pt x="291" y="498"/>
                    </a:lnTo>
                    <a:lnTo>
                      <a:pt x="293" y="494"/>
                    </a:lnTo>
                    <a:lnTo>
                      <a:pt x="302" y="483"/>
                    </a:lnTo>
                    <a:lnTo>
                      <a:pt x="312" y="465"/>
                    </a:lnTo>
                    <a:lnTo>
                      <a:pt x="336" y="417"/>
                    </a:lnTo>
                    <a:lnTo>
                      <a:pt x="358" y="367"/>
                    </a:lnTo>
                    <a:lnTo>
                      <a:pt x="381" y="320"/>
                    </a:lnTo>
                    <a:lnTo>
                      <a:pt x="401" y="277"/>
                    </a:lnTo>
                    <a:lnTo>
                      <a:pt x="417" y="246"/>
                    </a:lnTo>
                    <a:lnTo>
                      <a:pt x="427" y="229"/>
                    </a:lnTo>
                    <a:lnTo>
                      <a:pt x="429" y="227"/>
                    </a:lnTo>
                    <a:lnTo>
                      <a:pt x="430" y="229"/>
                    </a:lnTo>
                    <a:lnTo>
                      <a:pt x="430" y="231"/>
                    </a:lnTo>
                    <a:lnTo>
                      <a:pt x="429" y="241"/>
                    </a:lnTo>
                    <a:lnTo>
                      <a:pt x="426" y="257"/>
                    </a:lnTo>
                    <a:lnTo>
                      <a:pt x="416" y="294"/>
                    </a:lnTo>
                    <a:lnTo>
                      <a:pt x="406" y="327"/>
                    </a:lnTo>
                    <a:lnTo>
                      <a:pt x="398" y="358"/>
                    </a:lnTo>
                    <a:lnTo>
                      <a:pt x="393" y="385"/>
                    </a:lnTo>
                    <a:lnTo>
                      <a:pt x="392" y="396"/>
                    </a:lnTo>
                    <a:lnTo>
                      <a:pt x="392" y="406"/>
                    </a:lnTo>
                    <a:lnTo>
                      <a:pt x="394" y="413"/>
                    </a:lnTo>
                    <a:lnTo>
                      <a:pt x="397" y="420"/>
                    </a:lnTo>
                    <a:lnTo>
                      <a:pt x="399" y="421"/>
                    </a:lnTo>
                    <a:lnTo>
                      <a:pt x="402" y="423"/>
                    </a:lnTo>
                    <a:lnTo>
                      <a:pt x="404" y="423"/>
                    </a:lnTo>
                    <a:lnTo>
                      <a:pt x="408" y="425"/>
                    </a:lnTo>
                    <a:lnTo>
                      <a:pt x="416" y="423"/>
                    </a:lnTo>
                    <a:lnTo>
                      <a:pt x="426" y="420"/>
                    </a:lnTo>
                    <a:lnTo>
                      <a:pt x="452" y="412"/>
                    </a:lnTo>
                    <a:lnTo>
                      <a:pt x="478" y="401"/>
                    </a:lnTo>
                    <a:lnTo>
                      <a:pt x="504" y="390"/>
                    </a:lnTo>
                    <a:lnTo>
                      <a:pt x="529" y="378"/>
                    </a:lnTo>
                    <a:lnTo>
                      <a:pt x="569" y="358"/>
                    </a:lnTo>
                    <a:lnTo>
                      <a:pt x="584" y="351"/>
                    </a:lnTo>
                    <a:lnTo>
                      <a:pt x="580" y="362"/>
                    </a:lnTo>
                    <a:lnTo>
                      <a:pt x="569" y="391"/>
                    </a:lnTo>
                    <a:lnTo>
                      <a:pt x="553" y="432"/>
                    </a:lnTo>
                    <a:lnTo>
                      <a:pt x="535" y="479"/>
                    </a:lnTo>
                    <a:lnTo>
                      <a:pt x="532" y="487"/>
                    </a:lnTo>
                    <a:lnTo>
                      <a:pt x="527" y="496"/>
                    </a:lnTo>
                    <a:lnTo>
                      <a:pt x="519" y="508"/>
                    </a:lnTo>
                    <a:lnTo>
                      <a:pt x="509" y="521"/>
                    </a:lnTo>
                    <a:lnTo>
                      <a:pt x="485" y="553"/>
                    </a:lnTo>
                    <a:lnTo>
                      <a:pt x="454" y="589"/>
                    </a:lnTo>
                    <a:lnTo>
                      <a:pt x="419" y="631"/>
                    </a:lnTo>
                    <a:lnTo>
                      <a:pt x="379" y="673"/>
                    </a:lnTo>
                    <a:lnTo>
                      <a:pt x="337" y="718"/>
                    </a:lnTo>
                    <a:lnTo>
                      <a:pt x="293" y="760"/>
                    </a:lnTo>
                    <a:lnTo>
                      <a:pt x="250" y="802"/>
                    </a:lnTo>
                    <a:lnTo>
                      <a:pt x="206" y="839"/>
                    </a:lnTo>
                    <a:lnTo>
                      <a:pt x="185" y="856"/>
                    </a:lnTo>
                    <a:lnTo>
                      <a:pt x="163" y="871"/>
                    </a:lnTo>
                    <a:lnTo>
                      <a:pt x="145" y="885"/>
                    </a:lnTo>
                    <a:lnTo>
                      <a:pt x="126" y="898"/>
                    </a:lnTo>
                    <a:lnTo>
                      <a:pt x="107" y="908"/>
                    </a:lnTo>
                    <a:lnTo>
                      <a:pt x="91" y="915"/>
                    </a:lnTo>
                    <a:lnTo>
                      <a:pt x="76" y="920"/>
                    </a:lnTo>
                    <a:lnTo>
                      <a:pt x="62" y="923"/>
                    </a:lnTo>
                    <a:lnTo>
                      <a:pt x="51" y="923"/>
                    </a:lnTo>
                    <a:lnTo>
                      <a:pt x="40" y="920"/>
                    </a:lnTo>
                    <a:lnTo>
                      <a:pt x="32" y="914"/>
                    </a:lnTo>
                    <a:lnTo>
                      <a:pt x="26" y="904"/>
                    </a:lnTo>
                    <a:lnTo>
                      <a:pt x="21" y="891"/>
                    </a:lnTo>
                    <a:lnTo>
                      <a:pt x="16" y="878"/>
                    </a:lnTo>
                    <a:lnTo>
                      <a:pt x="12" y="861"/>
                    </a:lnTo>
                    <a:lnTo>
                      <a:pt x="9" y="845"/>
                    </a:lnTo>
                    <a:lnTo>
                      <a:pt x="4" y="806"/>
                    </a:lnTo>
                    <a:lnTo>
                      <a:pt x="1" y="764"/>
                    </a:lnTo>
                    <a:lnTo>
                      <a:pt x="0" y="719"/>
                    </a:lnTo>
                    <a:lnTo>
                      <a:pt x="0" y="672"/>
                    </a:lnTo>
                    <a:lnTo>
                      <a:pt x="1" y="624"/>
                    </a:lnTo>
                    <a:lnTo>
                      <a:pt x="4" y="577"/>
                    </a:lnTo>
                    <a:lnTo>
                      <a:pt x="10" y="487"/>
                    </a:lnTo>
                    <a:lnTo>
                      <a:pt x="17" y="412"/>
                    </a:lnTo>
                    <a:lnTo>
                      <a:pt x="24" y="360"/>
                    </a:lnTo>
                    <a:lnTo>
                      <a:pt x="26" y="341"/>
                    </a:lnTo>
                    <a:close/>
                  </a:path>
                </a:pathLst>
              </a:custGeom>
              <a:solidFill>
                <a:srgbClr val="951F56"/>
              </a:solidFill>
              <a:ln w="9525">
                <a:noFill/>
                <a:round/>
                <a:headEnd/>
                <a:tailEnd/>
              </a:ln>
            </p:spPr>
            <p:txBody>
              <a:bodyPr/>
              <a:lstStyle/>
              <a:p>
                <a:endParaRPr lang="en-US"/>
              </a:p>
            </p:txBody>
          </p:sp>
          <p:sp>
            <p:nvSpPr>
              <p:cNvPr id="1329" name="Freeform 279"/>
              <p:cNvSpPr>
                <a:spLocks/>
              </p:cNvSpPr>
              <p:nvPr/>
            </p:nvSpPr>
            <p:spPr bwMode="auto">
              <a:xfrm>
                <a:off x="3746" y="1243"/>
                <a:ext cx="131" cy="234"/>
              </a:xfrm>
              <a:custGeom>
                <a:avLst/>
                <a:gdLst>
                  <a:gd name="T0" fmla="*/ 625 w 654"/>
                  <a:gd name="T1" fmla="*/ 823 h 1169"/>
                  <a:gd name="T2" fmla="*/ 640 w 654"/>
                  <a:gd name="T3" fmla="*/ 756 h 1169"/>
                  <a:gd name="T4" fmla="*/ 649 w 654"/>
                  <a:gd name="T5" fmla="*/ 686 h 1169"/>
                  <a:gd name="T6" fmla="*/ 654 w 654"/>
                  <a:gd name="T7" fmla="*/ 616 h 1169"/>
                  <a:gd name="T8" fmla="*/ 652 w 654"/>
                  <a:gd name="T9" fmla="*/ 548 h 1169"/>
                  <a:gd name="T10" fmla="*/ 643 w 654"/>
                  <a:gd name="T11" fmla="*/ 483 h 1169"/>
                  <a:gd name="T12" fmla="*/ 632 w 654"/>
                  <a:gd name="T13" fmla="*/ 438 h 1169"/>
                  <a:gd name="T14" fmla="*/ 622 w 654"/>
                  <a:gd name="T15" fmla="*/ 411 h 1169"/>
                  <a:gd name="T16" fmla="*/ 609 w 654"/>
                  <a:gd name="T17" fmla="*/ 385 h 1169"/>
                  <a:gd name="T18" fmla="*/ 596 w 654"/>
                  <a:gd name="T19" fmla="*/ 361 h 1169"/>
                  <a:gd name="T20" fmla="*/ 557 w 654"/>
                  <a:gd name="T21" fmla="*/ 307 h 1169"/>
                  <a:gd name="T22" fmla="*/ 501 w 654"/>
                  <a:gd name="T23" fmla="*/ 220 h 1169"/>
                  <a:gd name="T24" fmla="*/ 455 w 654"/>
                  <a:gd name="T25" fmla="*/ 136 h 1169"/>
                  <a:gd name="T26" fmla="*/ 421 w 654"/>
                  <a:gd name="T27" fmla="*/ 64 h 1169"/>
                  <a:gd name="T28" fmla="*/ 403 w 654"/>
                  <a:gd name="T29" fmla="*/ 22 h 1169"/>
                  <a:gd name="T30" fmla="*/ 393 w 654"/>
                  <a:gd name="T31" fmla="*/ 9 h 1169"/>
                  <a:gd name="T32" fmla="*/ 386 w 654"/>
                  <a:gd name="T33" fmla="*/ 3 h 1169"/>
                  <a:gd name="T34" fmla="*/ 372 w 654"/>
                  <a:gd name="T35" fmla="*/ 0 h 1169"/>
                  <a:gd name="T36" fmla="*/ 351 w 654"/>
                  <a:gd name="T37" fmla="*/ 4 h 1169"/>
                  <a:gd name="T38" fmla="*/ 327 w 654"/>
                  <a:gd name="T39" fmla="*/ 17 h 1169"/>
                  <a:gd name="T40" fmla="*/ 299 w 654"/>
                  <a:gd name="T41" fmla="*/ 35 h 1169"/>
                  <a:gd name="T42" fmla="*/ 247 w 654"/>
                  <a:gd name="T43" fmla="*/ 73 h 1169"/>
                  <a:gd name="T44" fmla="*/ 190 w 654"/>
                  <a:gd name="T45" fmla="*/ 116 h 1169"/>
                  <a:gd name="T46" fmla="*/ 159 w 654"/>
                  <a:gd name="T47" fmla="*/ 150 h 1169"/>
                  <a:gd name="T48" fmla="*/ 129 w 654"/>
                  <a:gd name="T49" fmla="*/ 193 h 1169"/>
                  <a:gd name="T50" fmla="*/ 100 w 654"/>
                  <a:gd name="T51" fmla="*/ 243 h 1169"/>
                  <a:gd name="T52" fmla="*/ 75 w 654"/>
                  <a:gd name="T53" fmla="*/ 299 h 1169"/>
                  <a:gd name="T54" fmla="*/ 51 w 654"/>
                  <a:gd name="T55" fmla="*/ 360 h 1169"/>
                  <a:gd name="T56" fmla="*/ 33 w 654"/>
                  <a:gd name="T57" fmla="*/ 426 h 1169"/>
                  <a:gd name="T58" fmla="*/ 18 w 654"/>
                  <a:gd name="T59" fmla="*/ 496 h 1169"/>
                  <a:gd name="T60" fmla="*/ 7 w 654"/>
                  <a:gd name="T61" fmla="*/ 567 h 1169"/>
                  <a:gd name="T62" fmla="*/ 2 w 654"/>
                  <a:gd name="T63" fmla="*/ 639 h 1169"/>
                  <a:gd name="T64" fmla="*/ 2 w 654"/>
                  <a:gd name="T65" fmla="*/ 713 h 1169"/>
                  <a:gd name="T66" fmla="*/ 8 w 654"/>
                  <a:gd name="T67" fmla="*/ 784 h 1169"/>
                  <a:gd name="T68" fmla="*/ 22 w 654"/>
                  <a:gd name="T69" fmla="*/ 854 h 1169"/>
                  <a:gd name="T70" fmla="*/ 41 w 654"/>
                  <a:gd name="T71" fmla="*/ 922 h 1169"/>
                  <a:gd name="T72" fmla="*/ 69 w 654"/>
                  <a:gd name="T73" fmla="*/ 984 h 1169"/>
                  <a:gd name="T74" fmla="*/ 106 w 654"/>
                  <a:gd name="T75" fmla="*/ 1040 h 1169"/>
                  <a:gd name="T76" fmla="*/ 150 w 654"/>
                  <a:gd name="T77" fmla="*/ 1090 h 1169"/>
                  <a:gd name="T78" fmla="*/ 195 w 654"/>
                  <a:gd name="T79" fmla="*/ 1127 h 1169"/>
                  <a:gd name="T80" fmla="*/ 239 w 654"/>
                  <a:gd name="T81" fmla="*/ 1152 h 1169"/>
                  <a:gd name="T82" fmla="*/ 280 w 654"/>
                  <a:gd name="T83" fmla="*/ 1166 h 1169"/>
                  <a:gd name="T84" fmla="*/ 321 w 654"/>
                  <a:gd name="T85" fmla="*/ 1169 h 1169"/>
                  <a:gd name="T86" fmla="*/ 360 w 654"/>
                  <a:gd name="T87" fmla="*/ 1162 h 1169"/>
                  <a:gd name="T88" fmla="*/ 397 w 654"/>
                  <a:gd name="T89" fmla="*/ 1149 h 1169"/>
                  <a:gd name="T90" fmla="*/ 432 w 654"/>
                  <a:gd name="T91" fmla="*/ 1129 h 1169"/>
                  <a:gd name="T92" fmla="*/ 464 w 654"/>
                  <a:gd name="T93" fmla="*/ 1102 h 1169"/>
                  <a:gd name="T94" fmla="*/ 494 w 654"/>
                  <a:gd name="T95" fmla="*/ 1073 h 1169"/>
                  <a:gd name="T96" fmla="*/ 522 w 654"/>
                  <a:gd name="T97" fmla="*/ 1039 h 1169"/>
                  <a:gd name="T98" fmla="*/ 547 w 654"/>
                  <a:gd name="T99" fmla="*/ 1004 h 1169"/>
                  <a:gd name="T100" fmla="*/ 578 w 654"/>
                  <a:gd name="T101" fmla="*/ 950 h 1169"/>
                  <a:gd name="T102" fmla="*/ 608 w 654"/>
                  <a:gd name="T103" fmla="*/ 883 h 1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4"/>
                  <a:gd name="T157" fmla="*/ 0 h 1169"/>
                  <a:gd name="T158" fmla="*/ 654 w 654"/>
                  <a:gd name="T159" fmla="*/ 1169 h 1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4" h="1169">
                    <a:moveTo>
                      <a:pt x="617" y="854"/>
                    </a:moveTo>
                    <a:lnTo>
                      <a:pt x="625" y="823"/>
                    </a:lnTo>
                    <a:lnTo>
                      <a:pt x="633" y="789"/>
                    </a:lnTo>
                    <a:lnTo>
                      <a:pt x="640" y="756"/>
                    </a:lnTo>
                    <a:lnTo>
                      <a:pt x="645" y="721"/>
                    </a:lnTo>
                    <a:lnTo>
                      <a:pt x="649" y="686"/>
                    </a:lnTo>
                    <a:lnTo>
                      <a:pt x="653" y="651"/>
                    </a:lnTo>
                    <a:lnTo>
                      <a:pt x="654" y="616"/>
                    </a:lnTo>
                    <a:lnTo>
                      <a:pt x="654" y="582"/>
                    </a:lnTo>
                    <a:lnTo>
                      <a:pt x="652" y="548"/>
                    </a:lnTo>
                    <a:lnTo>
                      <a:pt x="649" y="516"/>
                    </a:lnTo>
                    <a:lnTo>
                      <a:pt x="643" y="483"/>
                    </a:lnTo>
                    <a:lnTo>
                      <a:pt x="637" y="453"/>
                    </a:lnTo>
                    <a:lnTo>
                      <a:pt x="632" y="438"/>
                    </a:lnTo>
                    <a:lnTo>
                      <a:pt x="627" y="425"/>
                    </a:lnTo>
                    <a:lnTo>
                      <a:pt x="622" y="411"/>
                    </a:lnTo>
                    <a:lnTo>
                      <a:pt x="615" y="397"/>
                    </a:lnTo>
                    <a:lnTo>
                      <a:pt x="609" y="385"/>
                    </a:lnTo>
                    <a:lnTo>
                      <a:pt x="603" y="372"/>
                    </a:lnTo>
                    <a:lnTo>
                      <a:pt x="596" y="361"/>
                    </a:lnTo>
                    <a:lnTo>
                      <a:pt x="587" y="350"/>
                    </a:lnTo>
                    <a:lnTo>
                      <a:pt x="557" y="307"/>
                    </a:lnTo>
                    <a:lnTo>
                      <a:pt x="527" y="264"/>
                    </a:lnTo>
                    <a:lnTo>
                      <a:pt x="501" y="220"/>
                    </a:lnTo>
                    <a:lnTo>
                      <a:pt x="476" y="178"/>
                    </a:lnTo>
                    <a:lnTo>
                      <a:pt x="455" y="136"/>
                    </a:lnTo>
                    <a:lnTo>
                      <a:pt x="436" y="99"/>
                    </a:lnTo>
                    <a:lnTo>
                      <a:pt x="421" y="64"/>
                    </a:lnTo>
                    <a:lnTo>
                      <a:pt x="410" y="34"/>
                    </a:lnTo>
                    <a:lnTo>
                      <a:pt x="403" y="22"/>
                    </a:lnTo>
                    <a:lnTo>
                      <a:pt x="397" y="13"/>
                    </a:lnTo>
                    <a:lnTo>
                      <a:pt x="393" y="9"/>
                    </a:lnTo>
                    <a:lnTo>
                      <a:pt x="390" y="5"/>
                    </a:lnTo>
                    <a:lnTo>
                      <a:pt x="386" y="3"/>
                    </a:lnTo>
                    <a:lnTo>
                      <a:pt x="381" y="2"/>
                    </a:lnTo>
                    <a:lnTo>
                      <a:pt x="372" y="0"/>
                    </a:lnTo>
                    <a:lnTo>
                      <a:pt x="362" y="2"/>
                    </a:lnTo>
                    <a:lnTo>
                      <a:pt x="351" y="4"/>
                    </a:lnTo>
                    <a:lnTo>
                      <a:pt x="340" y="9"/>
                    </a:lnTo>
                    <a:lnTo>
                      <a:pt x="327" y="17"/>
                    </a:lnTo>
                    <a:lnTo>
                      <a:pt x="314" y="25"/>
                    </a:lnTo>
                    <a:lnTo>
                      <a:pt x="299" y="35"/>
                    </a:lnTo>
                    <a:lnTo>
                      <a:pt x="282" y="47"/>
                    </a:lnTo>
                    <a:lnTo>
                      <a:pt x="247" y="73"/>
                    </a:lnTo>
                    <a:lnTo>
                      <a:pt x="206" y="103"/>
                    </a:lnTo>
                    <a:lnTo>
                      <a:pt x="190" y="116"/>
                    </a:lnTo>
                    <a:lnTo>
                      <a:pt x="175" y="133"/>
                    </a:lnTo>
                    <a:lnTo>
                      <a:pt x="159" y="150"/>
                    </a:lnTo>
                    <a:lnTo>
                      <a:pt x="144" y="170"/>
                    </a:lnTo>
                    <a:lnTo>
                      <a:pt x="129" y="193"/>
                    </a:lnTo>
                    <a:lnTo>
                      <a:pt x="114" y="216"/>
                    </a:lnTo>
                    <a:lnTo>
                      <a:pt x="100" y="243"/>
                    </a:lnTo>
                    <a:lnTo>
                      <a:pt x="88" y="270"/>
                    </a:lnTo>
                    <a:lnTo>
                      <a:pt x="75" y="299"/>
                    </a:lnTo>
                    <a:lnTo>
                      <a:pt x="63" y="329"/>
                    </a:lnTo>
                    <a:lnTo>
                      <a:pt x="51" y="360"/>
                    </a:lnTo>
                    <a:lnTo>
                      <a:pt x="41" y="392"/>
                    </a:lnTo>
                    <a:lnTo>
                      <a:pt x="33" y="426"/>
                    </a:lnTo>
                    <a:lnTo>
                      <a:pt x="24" y="461"/>
                    </a:lnTo>
                    <a:lnTo>
                      <a:pt x="18" y="496"/>
                    </a:lnTo>
                    <a:lnTo>
                      <a:pt x="12" y="531"/>
                    </a:lnTo>
                    <a:lnTo>
                      <a:pt x="7" y="567"/>
                    </a:lnTo>
                    <a:lnTo>
                      <a:pt x="3" y="603"/>
                    </a:lnTo>
                    <a:lnTo>
                      <a:pt x="2" y="639"/>
                    </a:lnTo>
                    <a:lnTo>
                      <a:pt x="0" y="677"/>
                    </a:lnTo>
                    <a:lnTo>
                      <a:pt x="2" y="713"/>
                    </a:lnTo>
                    <a:lnTo>
                      <a:pt x="4" y="749"/>
                    </a:lnTo>
                    <a:lnTo>
                      <a:pt x="8" y="784"/>
                    </a:lnTo>
                    <a:lnTo>
                      <a:pt x="14" y="819"/>
                    </a:lnTo>
                    <a:lnTo>
                      <a:pt x="22" y="854"/>
                    </a:lnTo>
                    <a:lnTo>
                      <a:pt x="30" y="888"/>
                    </a:lnTo>
                    <a:lnTo>
                      <a:pt x="41" y="922"/>
                    </a:lnTo>
                    <a:lnTo>
                      <a:pt x="54" y="953"/>
                    </a:lnTo>
                    <a:lnTo>
                      <a:pt x="69" y="984"/>
                    </a:lnTo>
                    <a:lnTo>
                      <a:pt x="86" y="1013"/>
                    </a:lnTo>
                    <a:lnTo>
                      <a:pt x="106" y="1040"/>
                    </a:lnTo>
                    <a:lnTo>
                      <a:pt x="128" y="1066"/>
                    </a:lnTo>
                    <a:lnTo>
                      <a:pt x="150" y="1090"/>
                    </a:lnTo>
                    <a:lnTo>
                      <a:pt x="173" y="1111"/>
                    </a:lnTo>
                    <a:lnTo>
                      <a:pt x="195" y="1127"/>
                    </a:lnTo>
                    <a:lnTo>
                      <a:pt x="216" y="1141"/>
                    </a:lnTo>
                    <a:lnTo>
                      <a:pt x="239" y="1152"/>
                    </a:lnTo>
                    <a:lnTo>
                      <a:pt x="260" y="1160"/>
                    </a:lnTo>
                    <a:lnTo>
                      <a:pt x="280" y="1166"/>
                    </a:lnTo>
                    <a:lnTo>
                      <a:pt x="301" y="1169"/>
                    </a:lnTo>
                    <a:lnTo>
                      <a:pt x="321" y="1169"/>
                    </a:lnTo>
                    <a:lnTo>
                      <a:pt x="341" y="1167"/>
                    </a:lnTo>
                    <a:lnTo>
                      <a:pt x="360" y="1162"/>
                    </a:lnTo>
                    <a:lnTo>
                      <a:pt x="378" y="1157"/>
                    </a:lnTo>
                    <a:lnTo>
                      <a:pt x="397" y="1149"/>
                    </a:lnTo>
                    <a:lnTo>
                      <a:pt x="415" y="1140"/>
                    </a:lnTo>
                    <a:lnTo>
                      <a:pt x="432" y="1129"/>
                    </a:lnTo>
                    <a:lnTo>
                      <a:pt x="448" y="1116"/>
                    </a:lnTo>
                    <a:lnTo>
                      <a:pt x="464" y="1102"/>
                    </a:lnTo>
                    <a:lnTo>
                      <a:pt x="479" y="1089"/>
                    </a:lnTo>
                    <a:lnTo>
                      <a:pt x="494" y="1073"/>
                    </a:lnTo>
                    <a:lnTo>
                      <a:pt x="508" y="1056"/>
                    </a:lnTo>
                    <a:lnTo>
                      <a:pt x="522" y="1039"/>
                    </a:lnTo>
                    <a:lnTo>
                      <a:pt x="534" y="1021"/>
                    </a:lnTo>
                    <a:lnTo>
                      <a:pt x="547" y="1004"/>
                    </a:lnTo>
                    <a:lnTo>
                      <a:pt x="558" y="986"/>
                    </a:lnTo>
                    <a:lnTo>
                      <a:pt x="578" y="950"/>
                    </a:lnTo>
                    <a:lnTo>
                      <a:pt x="594" y="915"/>
                    </a:lnTo>
                    <a:lnTo>
                      <a:pt x="608" y="883"/>
                    </a:lnTo>
                    <a:lnTo>
                      <a:pt x="617" y="854"/>
                    </a:lnTo>
                    <a:close/>
                  </a:path>
                </a:pathLst>
              </a:custGeom>
              <a:solidFill>
                <a:srgbClr val="B32165"/>
              </a:solidFill>
              <a:ln w="9525">
                <a:noFill/>
                <a:round/>
                <a:headEnd/>
                <a:tailEnd/>
              </a:ln>
            </p:spPr>
            <p:txBody>
              <a:bodyPr/>
              <a:lstStyle/>
              <a:p>
                <a:endParaRPr lang="en-US"/>
              </a:p>
            </p:txBody>
          </p:sp>
          <p:sp>
            <p:nvSpPr>
              <p:cNvPr id="1330" name="Freeform 280"/>
              <p:cNvSpPr>
                <a:spLocks/>
              </p:cNvSpPr>
              <p:nvPr/>
            </p:nvSpPr>
            <p:spPr bwMode="auto">
              <a:xfrm>
                <a:off x="3746" y="1243"/>
                <a:ext cx="131" cy="234"/>
              </a:xfrm>
              <a:custGeom>
                <a:avLst/>
                <a:gdLst>
                  <a:gd name="T0" fmla="*/ 625 w 654"/>
                  <a:gd name="T1" fmla="*/ 823 h 1169"/>
                  <a:gd name="T2" fmla="*/ 640 w 654"/>
                  <a:gd name="T3" fmla="*/ 756 h 1169"/>
                  <a:gd name="T4" fmla="*/ 649 w 654"/>
                  <a:gd name="T5" fmla="*/ 686 h 1169"/>
                  <a:gd name="T6" fmla="*/ 654 w 654"/>
                  <a:gd name="T7" fmla="*/ 616 h 1169"/>
                  <a:gd name="T8" fmla="*/ 652 w 654"/>
                  <a:gd name="T9" fmla="*/ 548 h 1169"/>
                  <a:gd name="T10" fmla="*/ 643 w 654"/>
                  <a:gd name="T11" fmla="*/ 483 h 1169"/>
                  <a:gd name="T12" fmla="*/ 632 w 654"/>
                  <a:gd name="T13" fmla="*/ 438 h 1169"/>
                  <a:gd name="T14" fmla="*/ 622 w 654"/>
                  <a:gd name="T15" fmla="*/ 411 h 1169"/>
                  <a:gd name="T16" fmla="*/ 609 w 654"/>
                  <a:gd name="T17" fmla="*/ 385 h 1169"/>
                  <a:gd name="T18" fmla="*/ 596 w 654"/>
                  <a:gd name="T19" fmla="*/ 361 h 1169"/>
                  <a:gd name="T20" fmla="*/ 557 w 654"/>
                  <a:gd name="T21" fmla="*/ 307 h 1169"/>
                  <a:gd name="T22" fmla="*/ 501 w 654"/>
                  <a:gd name="T23" fmla="*/ 220 h 1169"/>
                  <a:gd name="T24" fmla="*/ 455 w 654"/>
                  <a:gd name="T25" fmla="*/ 136 h 1169"/>
                  <a:gd name="T26" fmla="*/ 421 w 654"/>
                  <a:gd name="T27" fmla="*/ 64 h 1169"/>
                  <a:gd name="T28" fmla="*/ 403 w 654"/>
                  <a:gd name="T29" fmla="*/ 22 h 1169"/>
                  <a:gd name="T30" fmla="*/ 393 w 654"/>
                  <a:gd name="T31" fmla="*/ 9 h 1169"/>
                  <a:gd name="T32" fmla="*/ 386 w 654"/>
                  <a:gd name="T33" fmla="*/ 3 h 1169"/>
                  <a:gd name="T34" fmla="*/ 372 w 654"/>
                  <a:gd name="T35" fmla="*/ 0 h 1169"/>
                  <a:gd name="T36" fmla="*/ 351 w 654"/>
                  <a:gd name="T37" fmla="*/ 4 h 1169"/>
                  <a:gd name="T38" fmla="*/ 327 w 654"/>
                  <a:gd name="T39" fmla="*/ 17 h 1169"/>
                  <a:gd name="T40" fmla="*/ 299 w 654"/>
                  <a:gd name="T41" fmla="*/ 35 h 1169"/>
                  <a:gd name="T42" fmla="*/ 247 w 654"/>
                  <a:gd name="T43" fmla="*/ 73 h 1169"/>
                  <a:gd name="T44" fmla="*/ 190 w 654"/>
                  <a:gd name="T45" fmla="*/ 116 h 1169"/>
                  <a:gd name="T46" fmla="*/ 159 w 654"/>
                  <a:gd name="T47" fmla="*/ 150 h 1169"/>
                  <a:gd name="T48" fmla="*/ 129 w 654"/>
                  <a:gd name="T49" fmla="*/ 193 h 1169"/>
                  <a:gd name="T50" fmla="*/ 100 w 654"/>
                  <a:gd name="T51" fmla="*/ 243 h 1169"/>
                  <a:gd name="T52" fmla="*/ 75 w 654"/>
                  <a:gd name="T53" fmla="*/ 299 h 1169"/>
                  <a:gd name="T54" fmla="*/ 51 w 654"/>
                  <a:gd name="T55" fmla="*/ 360 h 1169"/>
                  <a:gd name="T56" fmla="*/ 33 w 654"/>
                  <a:gd name="T57" fmla="*/ 426 h 1169"/>
                  <a:gd name="T58" fmla="*/ 18 w 654"/>
                  <a:gd name="T59" fmla="*/ 496 h 1169"/>
                  <a:gd name="T60" fmla="*/ 7 w 654"/>
                  <a:gd name="T61" fmla="*/ 567 h 1169"/>
                  <a:gd name="T62" fmla="*/ 2 w 654"/>
                  <a:gd name="T63" fmla="*/ 639 h 1169"/>
                  <a:gd name="T64" fmla="*/ 2 w 654"/>
                  <a:gd name="T65" fmla="*/ 713 h 1169"/>
                  <a:gd name="T66" fmla="*/ 8 w 654"/>
                  <a:gd name="T67" fmla="*/ 784 h 1169"/>
                  <a:gd name="T68" fmla="*/ 22 w 654"/>
                  <a:gd name="T69" fmla="*/ 854 h 1169"/>
                  <a:gd name="T70" fmla="*/ 41 w 654"/>
                  <a:gd name="T71" fmla="*/ 922 h 1169"/>
                  <a:gd name="T72" fmla="*/ 69 w 654"/>
                  <a:gd name="T73" fmla="*/ 984 h 1169"/>
                  <a:gd name="T74" fmla="*/ 106 w 654"/>
                  <a:gd name="T75" fmla="*/ 1040 h 1169"/>
                  <a:gd name="T76" fmla="*/ 150 w 654"/>
                  <a:gd name="T77" fmla="*/ 1090 h 1169"/>
                  <a:gd name="T78" fmla="*/ 195 w 654"/>
                  <a:gd name="T79" fmla="*/ 1127 h 1169"/>
                  <a:gd name="T80" fmla="*/ 239 w 654"/>
                  <a:gd name="T81" fmla="*/ 1152 h 1169"/>
                  <a:gd name="T82" fmla="*/ 280 w 654"/>
                  <a:gd name="T83" fmla="*/ 1166 h 1169"/>
                  <a:gd name="T84" fmla="*/ 321 w 654"/>
                  <a:gd name="T85" fmla="*/ 1169 h 1169"/>
                  <a:gd name="T86" fmla="*/ 360 w 654"/>
                  <a:gd name="T87" fmla="*/ 1162 h 1169"/>
                  <a:gd name="T88" fmla="*/ 397 w 654"/>
                  <a:gd name="T89" fmla="*/ 1149 h 1169"/>
                  <a:gd name="T90" fmla="*/ 432 w 654"/>
                  <a:gd name="T91" fmla="*/ 1129 h 1169"/>
                  <a:gd name="T92" fmla="*/ 464 w 654"/>
                  <a:gd name="T93" fmla="*/ 1102 h 1169"/>
                  <a:gd name="T94" fmla="*/ 494 w 654"/>
                  <a:gd name="T95" fmla="*/ 1073 h 1169"/>
                  <a:gd name="T96" fmla="*/ 522 w 654"/>
                  <a:gd name="T97" fmla="*/ 1039 h 1169"/>
                  <a:gd name="T98" fmla="*/ 547 w 654"/>
                  <a:gd name="T99" fmla="*/ 1004 h 1169"/>
                  <a:gd name="T100" fmla="*/ 578 w 654"/>
                  <a:gd name="T101" fmla="*/ 950 h 1169"/>
                  <a:gd name="T102" fmla="*/ 608 w 654"/>
                  <a:gd name="T103" fmla="*/ 883 h 1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4"/>
                  <a:gd name="T157" fmla="*/ 0 h 1169"/>
                  <a:gd name="T158" fmla="*/ 654 w 654"/>
                  <a:gd name="T159" fmla="*/ 1169 h 1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4" h="1169">
                    <a:moveTo>
                      <a:pt x="617" y="854"/>
                    </a:moveTo>
                    <a:lnTo>
                      <a:pt x="625" y="823"/>
                    </a:lnTo>
                    <a:lnTo>
                      <a:pt x="633" y="789"/>
                    </a:lnTo>
                    <a:lnTo>
                      <a:pt x="640" y="756"/>
                    </a:lnTo>
                    <a:lnTo>
                      <a:pt x="645" y="721"/>
                    </a:lnTo>
                    <a:lnTo>
                      <a:pt x="649" y="686"/>
                    </a:lnTo>
                    <a:lnTo>
                      <a:pt x="653" y="651"/>
                    </a:lnTo>
                    <a:lnTo>
                      <a:pt x="654" y="616"/>
                    </a:lnTo>
                    <a:lnTo>
                      <a:pt x="654" y="582"/>
                    </a:lnTo>
                    <a:lnTo>
                      <a:pt x="652" y="548"/>
                    </a:lnTo>
                    <a:lnTo>
                      <a:pt x="649" y="516"/>
                    </a:lnTo>
                    <a:lnTo>
                      <a:pt x="643" y="483"/>
                    </a:lnTo>
                    <a:lnTo>
                      <a:pt x="637" y="453"/>
                    </a:lnTo>
                    <a:lnTo>
                      <a:pt x="632" y="438"/>
                    </a:lnTo>
                    <a:lnTo>
                      <a:pt x="627" y="425"/>
                    </a:lnTo>
                    <a:lnTo>
                      <a:pt x="622" y="411"/>
                    </a:lnTo>
                    <a:lnTo>
                      <a:pt x="615" y="397"/>
                    </a:lnTo>
                    <a:lnTo>
                      <a:pt x="609" y="385"/>
                    </a:lnTo>
                    <a:lnTo>
                      <a:pt x="603" y="372"/>
                    </a:lnTo>
                    <a:lnTo>
                      <a:pt x="596" y="361"/>
                    </a:lnTo>
                    <a:lnTo>
                      <a:pt x="587" y="350"/>
                    </a:lnTo>
                    <a:lnTo>
                      <a:pt x="557" y="307"/>
                    </a:lnTo>
                    <a:lnTo>
                      <a:pt x="527" y="264"/>
                    </a:lnTo>
                    <a:lnTo>
                      <a:pt x="501" y="220"/>
                    </a:lnTo>
                    <a:lnTo>
                      <a:pt x="476" y="178"/>
                    </a:lnTo>
                    <a:lnTo>
                      <a:pt x="455" y="136"/>
                    </a:lnTo>
                    <a:lnTo>
                      <a:pt x="436" y="99"/>
                    </a:lnTo>
                    <a:lnTo>
                      <a:pt x="421" y="64"/>
                    </a:lnTo>
                    <a:lnTo>
                      <a:pt x="410" y="34"/>
                    </a:lnTo>
                    <a:lnTo>
                      <a:pt x="403" y="22"/>
                    </a:lnTo>
                    <a:lnTo>
                      <a:pt x="397" y="13"/>
                    </a:lnTo>
                    <a:lnTo>
                      <a:pt x="393" y="9"/>
                    </a:lnTo>
                    <a:lnTo>
                      <a:pt x="390" y="5"/>
                    </a:lnTo>
                    <a:lnTo>
                      <a:pt x="386" y="3"/>
                    </a:lnTo>
                    <a:lnTo>
                      <a:pt x="381" y="2"/>
                    </a:lnTo>
                    <a:lnTo>
                      <a:pt x="372" y="0"/>
                    </a:lnTo>
                    <a:lnTo>
                      <a:pt x="362" y="2"/>
                    </a:lnTo>
                    <a:lnTo>
                      <a:pt x="351" y="4"/>
                    </a:lnTo>
                    <a:lnTo>
                      <a:pt x="340" y="9"/>
                    </a:lnTo>
                    <a:lnTo>
                      <a:pt x="327" y="17"/>
                    </a:lnTo>
                    <a:lnTo>
                      <a:pt x="314" y="25"/>
                    </a:lnTo>
                    <a:lnTo>
                      <a:pt x="299" y="35"/>
                    </a:lnTo>
                    <a:lnTo>
                      <a:pt x="282" y="47"/>
                    </a:lnTo>
                    <a:lnTo>
                      <a:pt x="247" y="73"/>
                    </a:lnTo>
                    <a:lnTo>
                      <a:pt x="206" y="103"/>
                    </a:lnTo>
                    <a:lnTo>
                      <a:pt x="190" y="116"/>
                    </a:lnTo>
                    <a:lnTo>
                      <a:pt x="175" y="133"/>
                    </a:lnTo>
                    <a:lnTo>
                      <a:pt x="159" y="150"/>
                    </a:lnTo>
                    <a:lnTo>
                      <a:pt x="144" y="170"/>
                    </a:lnTo>
                    <a:lnTo>
                      <a:pt x="129" y="193"/>
                    </a:lnTo>
                    <a:lnTo>
                      <a:pt x="114" y="216"/>
                    </a:lnTo>
                    <a:lnTo>
                      <a:pt x="100" y="243"/>
                    </a:lnTo>
                    <a:lnTo>
                      <a:pt x="88" y="270"/>
                    </a:lnTo>
                    <a:lnTo>
                      <a:pt x="75" y="299"/>
                    </a:lnTo>
                    <a:lnTo>
                      <a:pt x="63" y="329"/>
                    </a:lnTo>
                    <a:lnTo>
                      <a:pt x="51" y="360"/>
                    </a:lnTo>
                    <a:lnTo>
                      <a:pt x="41" y="392"/>
                    </a:lnTo>
                    <a:lnTo>
                      <a:pt x="33" y="426"/>
                    </a:lnTo>
                    <a:lnTo>
                      <a:pt x="24" y="461"/>
                    </a:lnTo>
                    <a:lnTo>
                      <a:pt x="18" y="496"/>
                    </a:lnTo>
                    <a:lnTo>
                      <a:pt x="12" y="531"/>
                    </a:lnTo>
                    <a:lnTo>
                      <a:pt x="7" y="567"/>
                    </a:lnTo>
                    <a:lnTo>
                      <a:pt x="3" y="603"/>
                    </a:lnTo>
                    <a:lnTo>
                      <a:pt x="2" y="639"/>
                    </a:lnTo>
                    <a:lnTo>
                      <a:pt x="0" y="677"/>
                    </a:lnTo>
                    <a:lnTo>
                      <a:pt x="2" y="713"/>
                    </a:lnTo>
                    <a:lnTo>
                      <a:pt x="4" y="749"/>
                    </a:lnTo>
                    <a:lnTo>
                      <a:pt x="8" y="784"/>
                    </a:lnTo>
                    <a:lnTo>
                      <a:pt x="14" y="819"/>
                    </a:lnTo>
                    <a:lnTo>
                      <a:pt x="22" y="854"/>
                    </a:lnTo>
                    <a:lnTo>
                      <a:pt x="30" y="888"/>
                    </a:lnTo>
                    <a:lnTo>
                      <a:pt x="41" y="922"/>
                    </a:lnTo>
                    <a:lnTo>
                      <a:pt x="54" y="953"/>
                    </a:lnTo>
                    <a:lnTo>
                      <a:pt x="69" y="984"/>
                    </a:lnTo>
                    <a:lnTo>
                      <a:pt x="86" y="1013"/>
                    </a:lnTo>
                    <a:lnTo>
                      <a:pt x="106" y="1040"/>
                    </a:lnTo>
                    <a:lnTo>
                      <a:pt x="128" y="1066"/>
                    </a:lnTo>
                    <a:lnTo>
                      <a:pt x="150" y="1090"/>
                    </a:lnTo>
                    <a:lnTo>
                      <a:pt x="173" y="1111"/>
                    </a:lnTo>
                    <a:lnTo>
                      <a:pt x="195" y="1127"/>
                    </a:lnTo>
                    <a:lnTo>
                      <a:pt x="216" y="1141"/>
                    </a:lnTo>
                    <a:lnTo>
                      <a:pt x="239" y="1152"/>
                    </a:lnTo>
                    <a:lnTo>
                      <a:pt x="260" y="1160"/>
                    </a:lnTo>
                    <a:lnTo>
                      <a:pt x="280" y="1166"/>
                    </a:lnTo>
                    <a:lnTo>
                      <a:pt x="301" y="1169"/>
                    </a:lnTo>
                    <a:lnTo>
                      <a:pt x="321" y="1169"/>
                    </a:lnTo>
                    <a:lnTo>
                      <a:pt x="341" y="1167"/>
                    </a:lnTo>
                    <a:lnTo>
                      <a:pt x="360" y="1162"/>
                    </a:lnTo>
                    <a:lnTo>
                      <a:pt x="378" y="1157"/>
                    </a:lnTo>
                    <a:lnTo>
                      <a:pt x="397" y="1149"/>
                    </a:lnTo>
                    <a:lnTo>
                      <a:pt x="415" y="1140"/>
                    </a:lnTo>
                    <a:lnTo>
                      <a:pt x="432" y="1129"/>
                    </a:lnTo>
                    <a:lnTo>
                      <a:pt x="448" y="1116"/>
                    </a:lnTo>
                    <a:lnTo>
                      <a:pt x="464" y="1102"/>
                    </a:lnTo>
                    <a:lnTo>
                      <a:pt x="479" y="1089"/>
                    </a:lnTo>
                    <a:lnTo>
                      <a:pt x="494" y="1073"/>
                    </a:lnTo>
                    <a:lnTo>
                      <a:pt x="508" y="1056"/>
                    </a:lnTo>
                    <a:lnTo>
                      <a:pt x="522" y="1039"/>
                    </a:lnTo>
                    <a:lnTo>
                      <a:pt x="534" y="1021"/>
                    </a:lnTo>
                    <a:lnTo>
                      <a:pt x="547" y="1004"/>
                    </a:lnTo>
                    <a:lnTo>
                      <a:pt x="558" y="986"/>
                    </a:lnTo>
                    <a:lnTo>
                      <a:pt x="578" y="950"/>
                    </a:lnTo>
                    <a:lnTo>
                      <a:pt x="594" y="915"/>
                    </a:lnTo>
                    <a:lnTo>
                      <a:pt x="608" y="883"/>
                    </a:lnTo>
                    <a:lnTo>
                      <a:pt x="617" y="854"/>
                    </a:lnTo>
                  </a:path>
                </a:pathLst>
              </a:custGeom>
              <a:noFill/>
              <a:ln w="3175">
                <a:solidFill>
                  <a:srgbClr val="1F1A17"/>
                </a:solidFill>
                <a:round/>
                <a:headEnd/>
                <a:tailEnd/>
              </a:ln>
            </p:spPr>
            <p:txBody>
              <a:bodyPr/>
              <a:lstStyle/>
              <a:p>
                <a:endParaRPr lang="en-US"/>
              </a:p>
            </p:txBody>
          </p:sp>
          <p:sp>
            <p:nvSpPr>
              <p:cNvPr id="1331" name="Freeform 281"/>
              <p:cNvSpPr>
                <a:spLocks/>
              </p:cNvSpPr>
              <p:nvPr/>
            </p:nvSpPr>
            <p:spPr bwMode="auto">
              <a:xfrm>
                <a:off x="3788" y="1273"/>
                <a:ext cx="49" cy="193"/>
              </a:xfrm>
              <a:custGeom>
                <a:avLst/>
                <a:gdLst>
                  <a:gd name="T0" fmla="*/ 104 w 245"/>
                  <a:gd name="T1" fmla="*/ 66 h 961"/>
                  <a:gd name="T2" fmla="*/ 89 w 245"/>
                  <a:gd name="T3" fmla="*/ 96 h 961"/>
                  <a:gd name="T4" fmla="*/ 65 w 245"/>
                  <a:gd name="T5" fmla="*/ 156 h 961"/>
                  <a:gd name="T6" fmla="*/ 41 w 245"/>
                  <a:gd name="T7" fmla="*/ 232 h 961"/>
                  <a:gd name="T8" fmla="*/ 26 w 245"/>
                  <a:gd name="T9" fmla="*/ 288 h 961"/>
                  <a:gd name="T10" fmla="*/ 14 w 245"/>
                  <a:gd name="T11" fmla="*/ 349 h 961"/>
                  <a:gd name="T12" fmla="*/ 5 w 245"/>
                  <a:gd name="T13" fmla="*/ 412 h 961"/>
                  <a:gd name="T14" fmla="*/ 1 w 245"/>
                  <a:gd name="T15" fmla="*/ 469 h 961"/>
                  <a:gd name="T16" fmla="*/ 1 w 245"/>
                  <a:gd name="T17" fmla="*/ 520 h 961"/>
                  <a:gd name="T18" fmla="*/ 6 w 245"/>
                  <a:gd name="T19" fmla="*/ 604 h 961"/>
                  <a:gd name="T20" fmla="*/ 21 w 245"/>
                  <a:gd name="T21" fmla="*/ 720 h 961"/>
                  <a:gd name="T22" fmla="*/ 39 w 245"/>
                  <a:gd name="T23" fmla="*/ 801 h 961"/>
                  <a:gd name="T24" fmla="*/ 51 w 245"/>
                  <a:gd name="T25" fmla="*/ 850 h 961"/>
                  <a:gd name="T26" fmla="*/ 66 w 245"/>
                  <a:gd name="T27" fmla="*/ 891 h 961"/>
                  <a:gd name="T28" fmla="*/ 81 w 245"/>
                  <a:gd name="T29" fmla="*/ 925 h 961"/>
                  <a:gd name="T30" fmla="*/ 97 w 245"/>
                  <a:gd name="T31" fmla="*/ 948 h 961"/>
                  <a:gd name="T32" fmla="*/ 113 w 245"/>
                  <a:gd name="T33" fmla="*/ 959 h 961"/>
                  <a:gd name="T34" fmla="*/ 131 w 245"/>
                  <a:gd name="T35" fmla="*/ 958 h 961"/>
                  <a:gd name="T36" fmla="*/ 148 w 245"/>
                  <a:gd name="T37" fmla="*/ 941 h 961"/>
                  <a:gd name="T38" fmla="*/ 165 w 245"/>
                  <a:gd name="T39" fmla="*/ 907 h 961"/>
                  <a:gd name="T40" fmla="*/ 181 w 245"/>
                  <a:gd name="T41" fmla="*/ 853 h 961"/>
                  <a:gd name="T42" fmla="*/ 205 w 245"/>
                  <a:gd name="T43" fmla="*/ 750 h 961"/>
                  <a:gd name="T44" fmla="*/ 227 w 245"/>
                  <a:gd name="T45" fmla="*/ 631 h 961"/>
                  <a:gd name="T46" fmla="*/ 240 w 245"/>
                  <a:gd name="T47" fmla="*/ 539 h 961"/>
                  <a:gd name="T48" fmla="*/ 245 w 245"/>
                  <a:gd name="T49" fmla="*/ 466 h 961"/>
                  <a:gd name="T50" fmla="*/ 245 w 245"/>
                  <a:gd name="T51" fmla="*/ 410 h 961"/>
                  <a:gd name="T52" fmla="*/ 242 w 245"/>
                  <a:gd name="T53" fmla="*/ 365 h 961"/>
                  <a:gd name="T54" fmla="*/ 236 w 245"/>
                  <a:gd name="T55" fmla="*/ 309 h 961"/>
                  <a:gd name="T56" fmla="*/ 233 w 245"/>
                  <a:gd name="T57" fmla="*/ 253 h 961"/>
                  <a:gd name="T58" fmla="*/ 232 w 245"/>
                  <a:gd name="T59" fmla="*/ 226 h 961"/>
                  <a:gd name="T60" fmla="*/ 227 w 245"/>
                  <a:gd name="T61" fmla="*/ 211 h 961"/>
                  <a:gd name="T62" fmla="*/ 222 w 245"/>
                  <a:gd name="T63" fmla="*/ 209 h 961"/>
                  <a:gd name="T64" fmla="*/ 216 w 245"/>
                  <a:gd name="T65" fmla="*/ 222 h 961"/>
                  <a:gd name="T66" fmla="*/ 208 w 245"/>
                  <a:gd name="T67" fmla="*/ 248 h 961"/>
                  <a:gd name="T68" fmla="*/ 197 w 245"/>
                  <a:gd name="T69" fmla="*/ 318 h 961"/>
                  <a:gd name="T70" fmla="*/ 186 w 245"/>
                  <a:gd name="T71" fmla="*/ 422 h 961"/>
                  <a:gd name="T72" fmla="*/ 176 w 245"/>
                  <a:gd name="T73" fmla="*/ 480 h 961"/>
                  <a:gd name="T74" fmla="*/ 163 w 245"/>
                  <a:gd name="T75" fmla="*/ 520 h 961"/>
                  <a:gd name="T76" fmla="*/ 153 w 245"/>
                  <a:gd name="T77" fmla="*/ 536 h 961"/>
                  <a:gd name="T78" fmla="*/ 146 w 245"/>
                  <a:gd name="T79" fmla="*/ 541 h 961"/>
                  <a:gd name="T80" fmla="*/ 138 w 245"/>
                  <a:gd name="T81" fmla="*/ 540 h 961"/>
                  <a:gd name="T82" fmla="*/ 132 w 245"/>
                  <a:gd name="T83" fmla="*/ 535 h 961"/>
                  <a:gd name="T84" fmla="*/ 123 w 245"/>
                  <a:gd name="T85" fmla="*/ 518 h 961"/>
                  <a:gd name="T86" fmla="*/ 115 w 245"/>
                  <a:gd name="T87" fmla="*/ 476 h 961"/>
                  <a:gd name="T88" fmla="*/ 110 w 245"/>
                  <a:gd name="T89" fmla="*/ 414 h 961"/>
                  <a:gd name="T90" fmla="*/ 112 w 245"/>
                  <a:gd name="T91" fmla="*/ 333 h 961"/>
                  <a:gd name="T92" fmla="*/ 120 w 245"/>
                  <a:gd name="T93" fmla="*/ 248 h 961"/>
                  <a:gd name="T94" fmla="*/ 136 w 245"/>
                  <a:gd name="T95" fmla="*/ 131 h 961"/>
                  <a:gd name="T96" fmla="*/ 148 w 245"/>
                  <a:gd name="T97" fmla="*/ 41 h 961"/>
                  <a:gd name="T98" fmla="*/ 151 w 245"/>
                  <a:gd name="T99" fmla="*/ 13 h 961"/>
                  <a:gd name="T100" fmla="*/ 150 w 245"/>
                  <a:gd name="T101" fmla="*/ 2 h 961"/>
                  <a:gd name="T102" fmla="*/ 146 w 245"/>
                  <a:gd name="T103" fmla="*/ 0 h 961"/>
                  <a:gd name="T104" fmla="*/ 141 w 245"/>
                  <a:gd name="T105" fmla="*/ 3 h 961"/>
                  <a:gd name="T106" fmla="*/ 125 w 245"/>
                  <a:gd name="T107" fmla="*/ 27 h 9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5"/>
                  <a:gd name="T163" fmla="*/ 0 h 961"/>
                  <a:gd name="T164" fmla="*/ 245 w 245"/>
                  <a:gd name="T165" fmla="*/ 961 h 9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5" h="961">
                    <a:moveTo>
                      <a:pt x="110" y="55"/>
                    </a:moveTo>
                    <a:lnTo>
                      <a:pt x="104" y="66"/>
                    </a:lnTo>
                    <a:lnTo>
                      <a:pt x="96" y="80"/>
                    </a:lnTo>
                    <a:lnTo>
                      <a:pt x="89" y="96"/>
                    </a:lnTo>
                    <a:lnTo>
                      <a:pt x="81" y="113"/>
                    </a:lnTo>
                    <a:lnTo>
                      <a:pt x="65" y="156"/>
                    </a:lnTo>
                    <a:lnTo>
                      <a:pt x="49" y="204"/>
                    </a:lnTo>
                    <a:lnTo>
                      <a:pt x="41" y="232"/>
                    </a:lnTo>
                    <a:lnTo>
                      <a:pt x="34" y="259"/>
                    </a:lnTo>
                    <a:lnTo>
                      <a:pt x="26" y="288"/>
                    </a:lnTo>
                    <a:lnTo>
                      <a:pt x="20" y="318"/>
                    </a:lnTo>
                    <a:lnTo>
                      <a:pt x="14" y="349"/>
                    </a:lnTo>
                    <a:lnTo>
                      <a:pt x="9" y="380"/>
                    </a:lnTo>
                    <a:lnTo>
                      <a:pt x="5" y="412"/>
                    </a:lnTo>
                    <a:lnTo>
                      <a:pt x="1" y="444"/>
                    </a:lnTo>
                    <a:lnTo>
                      <a:pt x="1" y="469"/>
                    </a:lnTo>
                    <a:lnTo>
                      <a:pt x="0" y="494"/>
                    </a:lnTo>
                    <a:lnTo>
                      <a:pt x="1" y="520"/>
                    </a:lnTo>
                    <a:lnTo>
                      <a:pt x="2" y="548"/>
                    </a:lnTo>
                    <a:lnTo>
                      <a:pt x="6" y="604"/>
                    </a:lnTo>
                    <a:lnTo>
                      <a:pt x="12" y="662"/>
                    </a:lnTo>
                    <a:lnTo>
                      <a:pt x="21" y="720"/>
                    </a:lnTo>
                    <a:lnTo>
                      <a:pt x="32" y="775"/>
                    </a:lnTo>
                    <a:lnTo>
                      <a:pt x="39" y="801"/>
                    </a:lnTo>
                    <a:lnTo>
                      <a:pt x="45" y="826"/>
                    </a:lnTo>
                    <a:lnTo>
                      <a:pt x="51" y="850"/>
                    </a:lnTo>
                    <a:lnTo>
                      <a:pt x="59" y="871"/>
                    </a:lnTo>
                    <a:lnTo>
                      <a:pt x="66" y="891"/>
                    </a:lnTo>
                    <a:lnTo>
                      <a:pt x="74" y="910"/>
                    </a:lnTo>
                    <a:lnTo>
                      <a:pt x="81" y="925"/>
                    </a:lnTo>
                    <a:lnTo>
                      <a:pt x="90" y="938"/>
                    </a:lnTo>
                    <a:lnTo>
                      <a:pt x="97" y="948"/>
                    </a:lnTo>
                    <a:lnTo>
                      <a:pt x="106" y="956"/>
                    </a:lnTo>
                    <a:lnTo>
                      <a:pt x="113" y="959"/>
                    </a:lnTo>
                    <a:lnTo>
                      <a:pt x="122" y="961"/>
                    </a:lnTo>
                    <a:lnTo>
                      <a:pt x="131" y="958"/>
                    </a:lnTo>
                    <a:lnTo>
                      <a:pt x="140" y="952"/>
                    </a:lnTo>
                    <a:lnTo>
                      <a:pt x="148" y="941"/>
                    </a:lnTo>
                    <a:lnTo>
                      <a:pt x="157" y="926"/>
                    </a:lnTo>
                    <a:lnTo>
                      <a:pt x="165" y="907"/>
                    </a:lnTo>
                    <a:lnTo>
                      <a:pt x="173" y="883"/>
                    </a:lnTo>
                    <a:lnTo>
                      <a:pt x="181" y="853"/>
                    </a:lnTo>
                    <a:lnTo>
                      <a:pt x="190" y="820"/>
                    </a:lnTo>
                    <a:lnTo>
                      <a:pt x="205" y="750"/>
                    </a:lnTo>
                    <a:lnTo>
                      <a:pt x="217" y="687"/>
                    </a:lnTo>
                    <a:lnTo>
                      <a:pt x="227" y="631"/>
                    </a:lnTo>
                    <a:lnTo>
                      <a:pt x="233" y="583"/>
                    </a:lnTo>
                    <a:lnTo>
                      <a:pt x="240" y="539"/>
                    </a:lnTo>
                    <a:lnTo>
                      <a:pt x="242" y="500"/>
                    </a:lnTo>
                    <a:lnTo>
                      <a:pt x="245" y="466"/>
                    </a:lnTo>
                    <a:lnTo>
                      <a:pt x="245" y="437"/>
                    </a:lnTo>
                    <a:lnTo>
                      <a:pt x="245" y="410"/>
                    </a:lnTo>
                    <a:lnTo>
                      <a:pt x="243" y="387"/>
                    </a:lnTo>
                    <a:lnTo>
                      <a:pt x="242" y="365"/>
                    </a:lnTo>
                    <a:lnTo>
                      <a:pt x="240" y="345"/>
                    </a:lnTo>
                    <a:lnTo>
                      <a:pt x="236" y="309"/>
                    </a:lnTo>
                    <a:lnTo>
                      <a:pt x="233" y="272"/>
                    </a:lnTo>
                    <a:lnTo>
                      <a:pt x="233" y="253"/>
                    </a:lnTo>
                    <a:lnTo>
                      <a:pt x="233" y="238"/>
                    </a:lnTo>
                    <a:lnTo>
                      <a:pt x="232" y="226"/>
                    </a:lnTo>
                    <a:lnTo>
                      <a:pt x="230" y="217"/>
                    </a:lnTo>
                    <a:lnTo>
                      <a:pt x="227" y="211"/>
                    </a:lnTo>
                    <a:lnTo>
                      <a:pt x="225" y="208"/>
                    </a:lnTo>
                    <a:lnTo>
                      <a:pt x="222" y="209"/>
                    </a:lnTo>
                    <a:lnTo>
                      <a:pt x="220" y="213"/>
                    </a:lnTo>
                    <a:lnTo>
                      <a:pt x="216" y="222"/>
                    </a:lnTo>
                    <a:lnTo>
                      <a:pt x="212" y="233"/>
                    </a:lnTo>
                    <a:lnTo>
                      <a:pt x="208" y="248"/>
                    </a:lnTo>
                    <a:lnTo>
                      <a:pt x="205" y="267"/>
                    </a:lnTo>
                    <a:lnTo>
                      <a:pt x="197" y="318"/>
                    </a:lnTo>
                    <a:lnTo>
                      <a:pt x="190" y="385"/>
                    </a:lnTo>
                    <a:lnTo>
                      <a:pt x="186" y="422"/>
                    </a:lnTo>
                    <a:lnTo>
                      <a:pt x="182" y="454"/>
                    </a:lnTo>
                    <a:lnTo>
                      <a:pt x="176" y="480"/>
                    </a:lnTo>
                    <a:lnTo>
                      <a:pt x="170" y="503"/>
                    </a:lnTo>
                    <a:lnTo>
                      <a:pt x="163" y="520"/>
                    </a:lnTo>
                    <a:lnTo>
                      <a:pt x="157" y="531"/>
                    </a:lnTo>
                    <a:lnTo>
                      <a:pt x="153" y="536"/>
                    </a:lnTo>
                    <a:lnTo>
                      <a:pt x="150" y="539"/>
                    </a:lnTo>
                    <a:lnTo>
                      <a:pt x="146" y="541"/>
                    </a:lnTo>
                    <a:lnTo>
                      <a:pt x="142" y="541"/>
                    </a:lnTo>
                    <a:lnTo>
                      <a:pt x="138" y="540"/>
                    </a:lnTo>
                    <a:lnTo>
                      <a:pt x="136" y="539"/>
                    </a:lnTo>
                    <a:lnTo>
                      <a:pt x="132" y="535"/>
                    </a:lnTo>
                    <a:lnTo>
                      <a:pt x="130" y="531"/>
                    </a:lnTo>
                    <a:lnTo>
                      <a:pt x="123" y="518"/>
                    </a:lnTo>
                    <a:lnTo>
                      <a:pt x="118" y="500"/>
                    </a:lnTo>
                    <a:lnTo>
                      <a:pt x="115" y="476"/>
                    </a:lnTo>
                    <a:lnTo>
                      <a:pt x="112" y="448"/>
                    </a:lnTo>
                    <a:lnTo>
                      <a:pt x="110" y="414"/>
                    </a:lnTo>
                    <a:lnTo>
                      <a:pt x="110" y="375"/>
                    </a:lnTo>
                    <a:lnTo>
                      <a:pt x="112" y="333"/>
                    </a:lnTo>
                    <a:lnTo>
                      <a:pt x="116" y="290"/>
                    </a:lnTo>
                    <a:lnTo>
                      <a:pt x="120" y="248"/>
                    </a:lnTo>
                    <a:lnTo>
                      <a:pt x="125" y="207"/>
                    </a:lnTo>
                    <a:lnTo>
                      <a:pt x="136" y="131"/>
                    </a:lnTo>
                    <a:lnTo>
                      <a:pt x="146" y="66"/>
                    </a:lnTo>
                    <a:lnTo>
                      <a:pt x="148" y="41"/>
                    </a:lnTo>
                    <a:lnTo>
                      <a:pt x="151" y="21"/>
                    </a:lnTo>
                    <a:lnTo>
                      <a:pt x="151" y="13"/>
                    </a:lnTo>
                    <a:lnTo>
                      <a:pt x="151" y="7"/>
                    </a:lnTo>
                    <a:lnTo>
                      <a:pt x="150" y="2"/>
                    </a:lnTo>
                    <a:lnTo>
                      <a:pt x="148" y="0"/>
                    </a:lnTo>
                    <a:lnTo>
                      <a:pt x="146" y="0"/>
                    </a:lnTo>
                    <a:lnTo>
                      <a:pt x="143" y="1"/>
                    </a:lnTo>
                    <a:lnTo>
                      <a:pt x="141" y="3"/>
                    </a:lnTo>
                    <a:lnTo>
                      <a:pt x="136" y="8"/>
                    </a:lnTo>
                    <a:lnTo>
                      <a:pt x="125" y="27"/>
                    </a:lnTo>
                    <a:lnTo>
                      <a:pt x="110" y="55"/>
                    </a:lnTo>
                    <a:close/>
                  </a:path>
                </a:pathLst>
              </a:custGeom>
              <a:solidFill>
                <a:srgbClr val="951F56"/>
              </a:solidFill>
              <a:ln w="9525">
                <a:noFill/>
                <a:round/>
                <a:headEnd/>
                <a:tailEnd/>
              </a:ln>
            </p:spPr>
            <p:txBody>
              <a:bodyPr/>
              <a:lstStyle/>
              <a:p>
                <a:endParaRPr lang="en-US"/>
              </a:p>
            </p:txBody>
          </p:sp>
          <p:sp>
            <p:nvSpPr>
              <p:cNvPr id="1332" name="Freeform 282"/>
              <p:cNvSpPr>
                <a:spLocks/>
              </p:cNvSpPr>
              <p:nvPr/>
            </p:nvSpPr>
            <p:spPr bwMode="auto">
              <a:xfrm>
                <a:off x="3684" y="1252"/>
                <a:ext cx="111" cy="241"/>
              </a:xfrm>
              <a:custGeom>
                <a:avLst/>
                <a:gdLst>
                  <a:gd name="T0" fmla="*/ 315 w 557"/>
                  <a:gd name="T1" fmla="*/ 87 h 1208"/>
                  <a:gd name="T2" fmla="*/ 309 w 557"/>
                  <a:gd name="T3" fmla="*/ 104 h 1208"/>
                  <a:gd name="T4" fmla="*/ 308 w 557"/>
                  <a:gd name="T5" fmla="*/ 121 h 1208"/>
                  <a:gd name="T6" fmla="*/ 309 w 557"/>
                  <a:gd name="T7" fmla="*/ 137 h 1208"/>
                  <a:gd name="T8" fmla="*/ 315 w 557"/>
                  <a:gd name="T9" fmla="*/ 164 h 1208"/>
                  <a:gd name="T10" fmla="*/ 333 w 557"/>
                  <a:gd name="T11" fmla="*/ 201 h 1208"/>
                  <a:gd name="T12" fmla="*/ 368 w 557"/>
                  <a:gd name="T13" fmla="*/ 260 h 1208"/>
                  <a:gd name="T14" fmla="*/ 406 w 557"/>
                  <a:gd name="T15" fmla="*/ 327 h 1208"/>
                  <a:gd name="T16" fmla="*/ 429 w 557"/>
                  <a:gd name="T17" fmla="*/ 378 h 1208"/>
                  <a:gd name="T18" fmla="*/ 446 w 557"/>
                  <a:gd name="T19" fmla="*/ 436 h 1208"/>
                  <a:gd name="T20" fmla="*/ 460 w 557"/>
                  <a:gd name="T21" fmla="*/ 508 h 1208"/>
                  <a:gd name="T22" fmla="*/ 474 w 557"/>
                  <a:gd name="T23" fmla="*/ 638 h 1208"/>
                  <a:gd name="T24" fmla="*/ 487 w 557"/>
                  <a:gd name="T25" fmla="*/ 774 h 1208"/>
                  <a:gd name="T26" fmla="*/ 499 w 557"/>
                  <a:gd name="T27" fmla="*/ 858 h 1208"/>
                  <a:gd name="T28" fmla="*/ 509 w 557"/>
                  <a:gd name="T29" fmla="*/ 912 h 1208"/>
                  <a:gd name="T30" fmla="*/ 517 w 557"/>
                  <a:gd name="T31" fmla="*/ 944 h 1208"/>
                  <a:gd name="T32" fmla="*/ 527 w 557"/>
                  <a:gd name="T33" fmla="*/ 970 h 1208"/>
                  <a:gd name="T34" fmla="*/ 540 w 557"/>
                  <a:gd name="T35" fmla="*/ 990 h 1208"/>
                  <a:gd name="T36" fmla="*/ 552 w 557"/>
                  <a:gd name="T37" fmla="*/ 1006 h 1208"/>
                  <a:gd name="T38" fmla="*/ 557 w 557"/>
                  <a:gd name="T39" fmla="*/ 1024 h 1208"/>
                  <a:gd name="T40" fmla="*/ 556 w 557"/>
                  <a:gd name="T41" fmla="*/ 1044 h 1208"/>
                  <a:gd name="T42" fmla="*/ 547 w 557"/>
                  <a:gd name="T43" fmla="*/ 1065 h 1208"/>
                  <a:gd name="T44" fmla="*/ 532 w 557"/>
                  <a:gd name="T45" fmla="*/ 1088 h 1208"/>
                  <a:gd name="T46" fmla="*/ 512 w 557"/>
                  <a:gd name="T47" fmla="*/ 1111 h 1208"/>
                  <a:gd name="T48" fmla="*/ 487 w 557"/>
                  <a:gd name="T49" fmla="*/ 1133 h 1208"/>
                  <a:gd name="T50" fmla="*/ 459 w 557"/>
                  <a:gd name="T51" fmla="*/ 1155 h 1208"/>
                  <a:gd name="T52" fmla="*/ 428 w 557"/>
                  <a:gd name="T53" fmla="*/ 1173 h 1208"/>
                  <a:gd name="T54" fmla="*/ 394 w 557"/>
                  <a:gd name="T55" fmla="*/ 1190 h 1208"/>
                  <a:gd name="T56" fmla="*/ 359 w 557"/>
                  <a:gd name="T57" fmla="*/ 1201 h 1208"/>
                  <a:gd name="T58" fmla="*/ 323 w 557"/>
                  <a:gd name="T59" fmla="*/ 1207 h 1208"/>
                  <a:gd name="T60" fmla="*/ 287 w 557"/>
                  <a:gd name="T61" fmla="*/ 1208 h 1208"/>
                  <a:gd name="T62" fmla="*/ 252 w 557"/>
                  <a:gd name="T63" fmla="*/ 1203 h 1208"/>
                  <a:gd name="T64" fmla="*/ 217 w 557"/>
                  <a:gd name="T65" fmla="*/ 1191 h 1208"/>
                  <a:gd name="T66" fmla="*/ 186 w 557"/>
                  <a:gd name="T67" fmla="*/ 1170 h 1208"/>
                  <a:gd name="T68" fmla="*/ 153 w 557"/>
                  <a:gd name="T69" fmla="*/ 1136 h 1208"/>
                  <a:gd name="T70" fmla="*/ 119 w 557"/>
                  <a:gd name="T71" fmla="*/ 1095 h 1208"/>
                  <a:gd name="T72" fmla="*/ 91 w 557"/>
                  <a:gd name="T73" fmla="*/ 1051 h 1208"/>
                  <a:gd name="T74" fmla="*/ 67 w 557"/>
                  <a:gd name="T75" fmla="*/ 1006 h 1208"/>
                  <a:gd name="T76" fmla="*/ 47 w 557"/>
                  <a:gd name="T77" fmla="*/ 960 h 1208"/>
                  <a:gd name="T78" fmla="*/ 31 w 557"/>
                  <a:gd name="T79" fmla="*/ 912 h 1208"/>
                  <a:gd name="T80" fmla="*/ 18 w 557"/>
                  <a:gd name="T81" fmla="*/ 864 h 1208"/>
                  <a:gd name="T82" fmla="*/ 8 w 557"/>
                  <a:gd name="T83" fmla="*/ 815 h 1208"/>
                  <a:gd name="T84" fmla="*/ 2 w 557"/>
                  <a:gd name="T85" fmla="*/ 766 h 1208"/>
                  <a:gd name="T86" fmla="*/ 0 w 557"/>
                  <a:gd name="T87" fmla="*/ 718 h 1208"/>
                  <a:gd name="T88" fmla="*/ 0 w 557"/>
                  <a:gd name="T89" fmla="*/ 645 h 1208"/>
                  <a:gd name="T90" fmla="*/ 8 w 557"/>
                  <a:gd name="T91" fmla="*/ 549 h 1208"/>
                  <a:gd name="T92" fmla="*/ 23 w 557"/>
                  <a:gd name="T93" fmla="*/ 458 h 1208"/>
                  <a:gd name="T94" fmla="*/ 42 w 557"/>
                  <a:gd name="T95" fmla="*/ 375 h 1208"/>
                  <a:gd name="T96" fmla="*/ 61 w 557"/>
                  <a:gd name="T97" fmla="*/ 308 h 1208"/>
                  <a:gd name="T98" fmla="*/ 79 w 557"/>
                  <a:gd name="T99" fmla="*/ 256 h 1208"/>
                  <a:gd name="T100" fmla="*/ 96 w 557"/>
                  <a:gd name="T101" fmla="*/ 217 h 1208"/>
                  <a:gd name="T102" fmla="*/ 112 w 557"/>
                  <a:gd name="T103" fmla="*/ 189 h 1208"/>
                  <a:gd name="T104" fmla="*/ 129 w 557"/>
                  <a:gd name="T105" fmla="*/ 166 h 1208"/>
                  <a:gd name="T106" fmla="*/ 157 w 557"/>
                  <a:gd name="T107" fmla="*/ 137 h 1208"/>
                  <a:gd name="T108" fmla="*/ 202 w 557"/>
                  <a:gd name="T109" fmla="*/ 94 h 1208"/>
                  <a:gd name="T110" fmla="*/ 250 w 557"/>
                  <a:gd name="T111" fmla="*/ 50 h 1208"/>
                  <a:gd name="T112" fmla="*/ 285 w 557"/>
                  <a:gd name="T113" fmla="*/ 24 h 1208"/>
                  <a:gd name="T114" fmla="*/ 315 w 557"/>
                  <a:gd name="T115" fmla="*/ 5 h 1208"/>
                  <a:gd name="T116" fmla="*/ 332 w 557"/>
                  <a:gd name="T117" fmla="*/ 0 h 1208"/>
                  <a:gd name="T118" fmla="*/ 339 w 557"/>
                  <a:gd name="T119" fmla="*/ 1 h 1208"/>
                  <a:gd name="T120" fmla="*/ 343 w 557"/>
                  <a:gd name="T121" fmla="*/ 9 h 1208"/>
                  <a:gd name="T122" fmla="*/ 343 w 557"/>
                  <a:gd name="T123" fmla="*/ 20 h 1208"/>
                  <a:gd name="T124" fmla="*/ 333 w 557"/>
                  <a:gd name="T125" fmla="*/ 50 h 12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
                  <a:gd name="T190" fmla="*/ 0 h 1208"/>
                  <a:gd name="T191" fmla="*/ 557 w 557"/>
                  <a:gd name="T192" fmla="*/ 1208 h 12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 h="1208">
                    <a:moveTo>
                      <a:pt x="319" y="79"/>
                    </a:moveTo>
                    <a:lnTo>
                      <a:pt x="315" y="87"/>
                    </a:lnTo>
                    <a:lnTo>
                      <a:pt x="312" y="96"/>
                    </a:lnTo>
                    <a:lnTo>
                      <a:pt x="309" y="104"/>
                    </a:lnTo>
                    <a:lnTo>
                      <a:pt x="308" y="112"/>
                    </a:lnTo>
                    <a:lnTo>
                      <a:pt x="308" y="121"/>
                    </a:lnTo>
                    <a:lnTo>
                      <a:pt x="308" y="130"/>
                    </a:lnTo>
                    <a:lnTo>
                      <a:pt x="309" y="137"/>
                    </a:lnTo>
                    <a:lnTo>
                      <a:pt x="310" y="146"/>
                    </a:lnTo>
                    <a:lnTo>
                      <a:pt x="315" y="164"/>
                    </a:lnTo>
                    <a:lnTo>
                      <a:pt x="323" y="182"/>
                    </a:lnTo>
                    <a:lnTo>
                      <a:pt x="333" y="201"/>
                    </a:lnTo>
                    <a:lnTo>
                      <a:pt x="343" y="220"/>
                    </a:lnTo>
                    <a:lnTo>
                      <a:pt x="368" y="260"/>
                    </a:lnTo>
                    <a:lnTo>
                      <a:pt x="394" y="305"/>
                    </a:lnTo>
                    <a:lnTo>
                      <a:pt x="406" y="327"/>
                    </a:lnTo>
                    <a:lnTo>
                      <a:pt x="418" y="352"/>
                    </a:lnTo>
                    <a:lnTo>
                      <a:pt x="429" y="378"/>
                    </a:lnTo>
                    <a:lnTo>
                      <a:pt x="438" y="406"/>
                    </a:lnTo>
                    <a:lnTo>
                      <a:pt x="446" y="436"/>
                    </a:lnTo>
                    <a:lnTo>
                      <a:pt x="454" y="471"/>
                    </a:lnTo>
                    <a:lnTo>
                      <a:pt x="460" y="508"/>
                    </a:lnTo>
                    <a:lnTo>
                      <a:pt x="465" y="550"/>
                    </a:lnTo>
                    <a:lnTo>
                      <a:pt x="474" y="638"/>
                    </a:lnTo>
                    <a:lnTo>
                      <a:pt x="483" y="729"/>
                    </a:lnTo>
                    <a:lnTo>
                      <a:pt x="487" y="774"/>
                    </a:lnTo>
                    <a:lnTo>
                      <a:pt x="492" y="818"/>
                    </a:lnTo>
                    <a:lnTo>
                      <a:pt x="499" y="858"/>
                    </a:lnTo>
                    <a:lnTo>
                      <a:pt x="505" y="895"/>
                    </a:lnTo>
                    <a:lnTo>
                      <a:pt x="509" y="912"/>
                    </a:lnTo>
                    <a:lnTo>
                      <a:pt x="512" y="929"/>
                    </a:lnTo>
                    <a:lnTo>
                      <a:pt x="517" y="944"/>
                    </a:lnTo>
                    <a:lnTo>
                      <a:pt x="522" y="957"/>
                    </a:lnTo>
                    <a:lnTo>
                      <a:pt x="527" y="970"/>
                    </a:lnTo>
                    <a:lnTo>
                      <a:pt x="534" y="981"/>
                    </a:lnTo>
                    <a:lnTo>
                      <a:pt x="540" y="990"/>
                    </a:lnTo>
                    <a:lnTo>
                      <a:pt x="546" y="999"/>
                    </a:lnTo>
                    <a:lnTo>
                      <a:pt x="552" y="1006"/>
                    </a:lnTo>
                    <a:lnTo>
                      <a:pt x="556" y="1014"/>
                    </a:lnTo>
                    <a:lnTo>
                      <a:pt x="557" y="1024"/>
                    </a:lnTo>
                    <a:lnTo>
                      <a:pt x="557" y="1032"/>
                    </a:lnTo>
                    <a:lnTo>
                      <a:pt x="556" y="1044"/>
                    </a:lnTo>
                    <a:lnTo>
                      <a:pt x="552" y="1053"/>
                    </a:lnTo>
                    <a:lnTo>
                      <a:pt x="547" y="1065"/>
                    </a:lnTo>
                    <a:lnTo>
                      <a:pt x="540" y="1076"/>
                    </a:lnTo>
                    <a:lnTo>
                      <a:pt x="532" y="1088"/>
                    </a:lnTo>
                    <a:lnTo>
                      <a:pt x="522" y="1100"/>
                    </a:lnTo>
                    <a:lnTo>
                      <a:pt x="512" y="1111"/>
                    </a:lnTo>
                    <a:lnTo>
                      <a:pt x="500" y="1122"/>
                    </a:lnTo>
                    <a:lnTo>
                      <a:pt x="487" y="1133"/>
                    </a:lnTo>
                    <a:lnTo>
                      <a:pt x="474" y="1145"/>
                    </a:lnTo>
                    <a:lnTo>
                      <a:pt x="459" y="1155"/>
                    </a:lnTo>
                    <a:lnTo>
                      <a:pt x="444" y="1165"/>
                    </a:lnTo>
                    <a:lnTo>
                      <a:pt x="428" y="1173"/>
                    </a:lnTo>
                    <a:lnTo>
                      <a:pt x="411" y="1182"/>
                    </a:lnTo>
                    <a:lnTo>
                      <a:pt x="394" y="1190"/>
                    </a:lnTo>
                    <a:lnTo>
                      <a:pt x="376" y="1196"/>
                    </a:lnTo>
                    <a:lnTo>
                      <a:pt x="359" y="1201"/>
                    </a:lnTo>
                    <a:lnTo>
                      <a:pt x="340" y="1205"/>
                    </a:lnTo>
                    <a:lnTo>
                      <a:pt x="323" y="1207"/>
                    </a:lnTo>
                    <a:lnTo>
                      <a:pt x="304" y="1208"/>
                    </a:lnTo>
                    <a:lnTo>
                      <a:pt x="287" y="1208"/>
                    </a:lnTo>
                    <a:lnTo>
                      <a:pt x="269" y="1207"/>
                    </a:lnTo>
                    <a:lnTo>
                      <a:pt x="252" y="1203"/>
                    </a:lnTo>
                    <a:lnTo>
                      <a:pt x="234" y="1198"/>
                    </a:lnTo>
                    <a:lnTo>
                      <a:pt x="217" y="1191"/>
                    </a:lnTo>
                    <a:lnTo>
                      <a:pt x="202" y="1182"/>
                    </a:lnTo>
                    <a:lnTo>
                      <a:pt x="186" y="1170"/>
                    </a:lnTo>
                    <a:lnTo>
                      <a:pt x="171" y="1156"/>
                    </a:lnTo>
                    <a:lnTo>
                      <a:pt x="153" y="1136"/>
                    </a:lnTo>
                    <a:lnTo>
                      <a:pt x="136" y="1116"/>
                    </a:lnTo>
                    <a:lnTo>
                      <a:pt x="119" y="1095"/>
                    </a:lnTo>
                    <a:lnTo>
                      <a:pt x="104" y="1072"/>
                    </a:lnTo>
                    <a:lnTo>
                      <a:pt x="91" y="1051"/>
                    </a:lnTo>
                    <a:lnTo>
                      <a:pt x="78" y="1029"/>
                    </a:lnTo>
                    <a:lnTo>
                      <a:pt x="67" y="1006"/>
                    </a:lnTo>
                    <a:lnTo>
                      <a:pt x="56" y="982"/>
                    </a:lnTo>
                    <a:lnTo>
                      <a:pt x="47" y="960"/>
                    </a:lnTo>
                    <a:lnTo>
                      <a:pt x="38" y="936"/>
                    </a:lnTo>
                    <a:lnTo>
                      <a:pt x="31" y="912"/>
                    </a:lnTo>
                    <a:lnTo>
                      <a:pt x="23" y="889"/>
                    </a:lnTo>
                    <a:lnTo>
                      <a:pt x="18" y="864"/>
                    </a:lnTo>
                    <a:lnTo>
                      <a:pt x="13" y="840"/>
                    </a:lnTo>
                    <a:lnTo>
                      <a:pt x="8" y="815"/>
                    </a:lnTo>
                    <a:lnTo>
                      <a:pt x="6" y="791"/>
                    </a:lnTo>
                    <a:lnTo>
                      <a:pt x="2" y="766"/>
                    </a:lnTo>
                    <a:lnTo>
                      <a:pt x="1" y="743"/>
                    </a:lnTo>
                    <a:lnTo>
                      <a:pt x="0" y="718"/>
                    </a:lnTo>
                    <a:lnTo>
                      <a:pt x="0" y="694"/>
                    </a:lnTo>
                    <a:lnTo>
                      <a:pt x="0" y="645"/>
                    </a:lnTo>
                    <a:lnTo>
                      <a:pt x="3" y="597"/>
                    </a:lnTo>
                    <a:lnTo>
                      <a:pt x="8" y="549"/>
                    </a:lnTo>
                    <a:lnTo>
                      <a:pt x="15" y="503"/>
                    </a:lnTo>
                    <a:lnTo>
                      <a:pt x="23" y="458"/>
                    </a:lnTo>
                    <a:lnTo>
                      <a:pt x="32" y="414"/>
                    </a:lnTo>
                    <a:lnTo>
                      <a:pt x="42" y="375"/>
                    </a:lnTo>
                    <a:lnTo>
                      <a:pt x="52" y="340"/>
                    </a:lnTo>
                    <a:lnTo>
                      <a:pt x="61" y="308"/>
                    </a:lnTo>
                    <a:lnTo>
                      <a:pt x="71" y="281"/>
                    </a:lnTo>
                    <a:lnTo>
                      <a:pt x="79" y="256"/>
                    </a:lnTo>
                    <a:lnTo>
                      <a:pt x="87" y="236"/>
                    </a:lnTo>
                    <a:lnTo>
                      <a:pt x="96" y="217"/>
                    </a:lnTo>
                    <a:lnTo>
                      <a:pt x="104" y="202"/>
                    </a:lnTo>
                    <a:lnTo>
                      <a:pt x="112" y="189"/>
                    </a:lnTo>
                    <a:lnTo>
                      <a:pt x="121" y="176"/>
                    </a:lnTo>
                    <a:lnTo>
                      <a:pt x="129" y="166"/>
                    </a:lnTo>
                    <a:lnTo>
                      <a:pt x="138" y="156"/>
                    </a:lnTo>
                    <a:lnTo>
                      <a:pt x="157" y="137"/>
                    </a:lnTo>
                    <a:lnTo>
                      <a:pt x="176" y="119"/>
                    </a:lnTo>
                    <a:lnTo>
                      <a:pt x="202" y="94"/>
                    </a:lnTo>
                    <a:lnTo>
                      <a:pt x="234" y="65"/>
                    </a:lnTo>
                    <a:lnTo>
                      <a:pt x="250" y="50"/>
                    </a:lnTo>
                    <a:lnTo>
                      <a:pt x="268" y="36"/>
                    </a:lnTo>
                    <a:lnTo>
                      <a:pt x="285" y="24"/>
                    </a:lnTo>
                    <a:lnTo>
                      <a:pt x="302" y="14"/>
                    </a:lnTo>
                    <a:lnTo>
                      <a:pt x="315" y="5"/>
                    </a:lnTo>
                    <a:lnTo>
                      <a:pt x="328" y="1"/>
                    </a:lnTo>
                    <a:lnTo>
                      <a:pt x="332" y="0"/>
                    </a:lnTo>
                    <a:lnTo>
                      <a:pt x="337" y="0"/>
                    </a:lnTo>
                    <a:lnTo>
                      <a:pt x="339" y="1"/>
                    </a:lnTo>
                    <a:lnTo>
                      <a:pt x="342" y="5"/>
                    </a:lnTo>
                    <a:lnTo>
                      <a:pt x="343" y="9"/>
                    </a:lnTo>
                    <a:lnTo>
                      <a:pt x="344" y="14"/>
                    </a:lnTo>
                    <a:lnTo>
                      <a:pt x="343" y="20"/>
                    </a:lnTo>
                    <a:lnTo>
                      <a:pt x="340" y="29"/>
                    </a:lnTo>
                    <a:lnTo>
                      <a:pt x="333" y="50"/>
                    </a:lnTo>
                    <a:lnTo>
                      <a:pt x="319" y="79"/>
                    </a:lnTo>
                    <a:close/>
                  </a:path>
                </a:pathLst>
              </a:custGeom>
              <a:solidFill>
                <a:srgbClr val="B32165"/>
              </a:solidFill>
              <a:ln w="9525">
                <a:noFill/>
                <a:round/>
                <a:headEnd/>
                <a:tailEnd/>
              </a:ln>
            </p:spPr>
            <p:txBody>
              <a:bodyPr/>
              <a:lstStyle/>
              <a:p>
                <a:endParaRPr lang="en-US"/>
              </a:p>
            </p:txBody>
          </p:sp>
          <p:sp>
            <p:nvSpPr>
              <p:cNvPr id="1333" name="Freeform 283"/>
              <p:cNvSpPr>
                <a:spLocks/>
              </p:cNvSpPr>
              <p:nvPr/>
            </p:nvSpPr>
            <p:spPr bwMode="auto">
              <a:xfrm>
                <a:off x="3684" y="1252"/>
                <a:ext cx="111" cy="241"/>
              </a:xfrm>
              <a:custGeom>
                <a:avLst/>
                <a:gdLst>
                  <a:gd name="T0" fmla="*/ 315 w 557"/>
                  <a:gd name="T1" fmla="*/ 87 h 1208"/>
                  <a:gd name="T2" fmla="*/ 309 w 557"/>
                  <a:gd name="T3" fmla="*/ 104 h 1208"/>
                  <a:gd name="T4" fmla="*/ 308 w 557"/>
                  <a:gd name="T5" fmla="*/ 121 h 1208"/>
                  <a:gd name="T6" fmla="*/ 309 w 557"/>
                  <a:gd name="T7" fmla="*/ 137 h 1208"/>
                  <a:gd name="T8" fmla="*/ 315 w 557"/>
                  <a:gd name="T9" fmla="*/ 164 h 1208"/>
                  <a:gd name="T10" fmla="*/ 333 w 557"/>
                  <a:gd name="T11" fmla="*/ 201 h 1208"/>
                  <a:gd name="T12" fmla="*/ 368 w 557"/>
                  <a:gd name="T13" fmla="*/ 260 h 1208"/>
                  <a:gd name="T14" fmla="*/ 406 w 557"/>
                  <a:gd name="T15" fmla="*/ 327 h 1208"/>
                  <a:gd name="T16" fmla="*/ 429 w 557"/>
                  <a:gd name="T17" fmla="*/ 378 h 1208"/>
                  <a:gd name="T18" fmla="*/ 446 w 557"/>
                  <a:gd name="T19" fmla="*/ 436 h 1208"/>
                  <a:gd name="T20" fmla="*/ 460 w 557"/>
                  <a:gd name="T21" fmla="*/ 508 h 1208"/>
                  <a:gd name="T22" fmla="*/ 474 w 557"/>
                  <a:gd name="T23" fmla="*/ 638 h 1208"/>
                  <a:gd name="T24" fmla="*/ 487 w 557"/>
                  <a:gd name="T25" fmla="*/ 774 h 1208"/>
                  <a:gd name="T26" fmla="*/ 499 w 557"/>
                  <a:gd name="T27" fmla="*/ 858 h 1208"/>
                  <a:gd name="T28" fmla="*/ 509 w 557"/>
                  <a:gd name="T29" fmla="*/ 912 h 1208"/>
                  <a:gd name="T30" fmla="*/ 517 w 557"/>
                  <a:gd name="T31" fmla="*/ 944 h 1208"/>
                  <a:gd name="T32" fmla="*/ 527 w 557"/>
                  <a:gd name="T33" fmla="*/ 970 h 1208"/>
                  <a:gd name="T34" fmla="*/ 540 w 557"/>
                  <a:gd name="T35" fmla="*/ 990 h 1208"/>
                  <a:gd name="T36" fmla="*/ 552 w 557"/>
                  <a:gd name="T37" fmla="*/ 1006 h 1208"/>
                  <a:gd name="T38" fmla="*/ 557 w 557"/>
                  <a:gd name="T39" fmla="*/ 1024 h 1208"/>
                  <a:gd name="T40" fmla="*/ 556 w 557"/>
                  <a:gd name="T41" fmla="*/ 1044 h 1208"/>
                  <a:gd name="T42" fmla="*/ 547 w 557"/>
                  <a:gd name="T43" fmla="*/ 1065 h 1208"/>
                  <a:gd name="T44" fmla="*/ 532 w 557"/>
                  <a:gd name="T45" fmla="*/ 1088 h 1208"/>
                  <a:gd name="T46" fmla="*/ 512 w 557"/>
                  <a:gd name="T47" fmla="*/ 1111 h 1208"/>
                  <a:gd name="T48" fmla="*/ 487 w 557"/>
                  <a:gd name="T49" fmla="*/ 1133 h 1208"/>
                  <a:gd name="T50" fmla="*/ 459 w 557"/>
                  <a:gd name="T51" fmla="*/ 1155 h 1208"/>
                  <a:gd name="T52" fmla="*/ 428 w 557"/>
                  <a:gd name="T53" fmla="*/ 1173 h 1208"/>
                  <a:gd name="T54" fmla="*/ 394 w 557"/>
                  <a:gd name="T55" fmla="*/ 1190 h 1208"/>
                  <a:gd name="T56" fmla="*/ 359 w 557"/>
                  <a:gd name="T57" fmla="*/ 1201 h 1208"/>
                  <a:gd name="T58" fmla="*/ 323 w 557"/>
                  <a:gd name="T59" fmla="*/ 1207 h 1208"/>
                  <a:gd name="T60" fmla="*/ 287 w 557"/>
                  <a:gd name="T61" fmla="*/ 1208 h 1208"/>
                  <a:gd name="T62" fmla="*/ 252 w 557"/>
                  <a:gd name="T63" fmla="*/ 1203 h 1208"/>
                  <a:gd name="T64" fmla="*/ 217 w 557"/>
                  <a:gd name="T65" fmla="*/ 1191 h 1208"/>
                  <a:gd name="T66" fmla="*/ 186 w 557"/>
                  <a:gd name="T67" fmla="*/ 1170 h 1208"/>
                  <a:gd name="T68" fmla="*/ 153 w 557"/>
                  <a:gd name="T69" fmla="*/ 1136 h 1208"/>
                  <a:gd name="T70" fmla="*/ 119 w 557"/>
                  <a:gd name="T71" fmla="*/ 1095 h 1208"/>
                  <a:gd name="T72" fmla="*/ 91 w 557"/>
                  <a:gd name="T73" fmla="*/ 1051 h 1208"/>
                  <a:gd name="T74" fmla="*/ 67 w 557"/>
                  <a:gd name="T75" fmla="*/ 1006 h 1208"/>
                  <a:gd name="T76" fmla="*/ 47 w 557"/>
                  <a:gd name="T77" fmla="*/ 960 h 1208"/>
                  <a:gd name="T78" fmla="*/ 31 w 557"/>
                  <a:gd name="T79" fmla="*/ 912 h 1208"/>
                  <a:gd name="T80" fmla="*/ 18 w 557"/>
                  <a:gd name="T81" fmla="*/ 864 h 1208"/>
                  <a:gd name="T82" fmla="*/ 8 w 557"/>
                  <a:gd name="T83" fmla="*/ 815 h 1208"/>
                  <a:gd name="T84" fmla="*/ 2 w 557"/>
                  <a:gd name="T85" fmla="*/ 766 h 1208"/>
                  <a:gd name="T86" fmla="*/ 0 w 557"/>
                  <a:gd name="T87" fmla="*/ 718 h 1208"/>
                  <a:gd name="T88" fmla="*/ 0 w 557"/>
                  <a:gd name="T89" fmla="*/ 645 h 1208"/>
                  <a:gd name="T90" fmla="*/ 8 w 557"/>
                  <a:gd name="T91" fmla="*/ 549 h 1208"/>
                  <a:gd name="T92" fmla="*/ 23 w 557"/>
                  <a:gd name="T93" fmla="*/ 458 h 1208"/>
                  <a:gd name="T94" fmla="*/ 42 w 557"/>
                  <a:gd name="T95" fmla="*/ 375 h 1208"/>
                  <a:gd name="T96" fmla="*/ 61 w 557"/>
                  <a:gd name="T97" fmla="*/ 308 h 1208"/>
                  <a:gd name="T98" fmla="*/ 79 w 557"/>
                  <a:gd name="T99" fmla="*/ 256 h 1208"/>
                  <a:gd name="T100" fmla="*/ 96 w 557"/>
                  <a:gd name="T101" fmla="*/ 217 h 1208"/>
                  <a:gd name="T102" fmla="*/ 112 w 557"/>
                  <a:gd name="T103" fmla="*/ 189 h 1208"/>
                  <a:gd name="T104" fmla="*/ 129 w 557"/>
                  <a:gd name="T105" fmla="*/ 166 h 1208"/>
                  <a:gd name="T106" fmla="*/ 157 w 557"/>
                  <a:gd name="T107" fmla="*/ 137 h 1208"/>
                  <a:gd name="T108" fmla="*/ 202 w 557"/>
                  <a:gd name="T109" fmla="*/ 94 h 1208"/>
                  <a:gd name="T110" fmla="*/ 250 w 557"/>
                  <a:gd name="T111" fmla="*/ 50 h 1208"/>
                  <a:gd name="T112" fmla="*/ 285 w 557"/>
                  <a:gd name="T113" fmla="*/ 24 h 1208"/>
                  <a:gd name="T114" fmla="*/ 315 w 557"/>
                  <a:gd name="T115" fmla="*/ 5 h 1208"/>
                  <a:gd name="T116" fmla="*/ 332 w 557"/>
                  <a:gd name="T117" fmla="*/ 0 h 1208"/>
                  <a:gd name="T118" fmla="*/ 339 w 557"/>
                  <a:gd name="T119" fmla="*/ 1 h 1208"/>
                  <a:gd name="T120" fmla="*/ 343 w 557"/>
                  <a:gd name="T121" fmla="*/ 9 h 1208"/>
                  <a:gd name="T122" fmla="*/ 343 w 557"/>
                  <a:gd name="T123" fmla="*/ 20 h 1208"/>
                  <a:gd name="T124" fmla="*/ 333 w 557"/>
                  <a:gd name="T125" fmla="*/ 50 h 12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
                  <a:gd name="T190" fmla="*/ 0 h 1208"/>
                  <a:gd name="T191" fmla="*/ 557 w 557"/>
                  <a:gd name="T192" fmla="*/ 1208 h 12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 h="1208">
                    <a:moveTo>
                      <a:pt x="319" y="79"/>
                    </a:moveTo>
                    <a:lnTo>
                      <a:pt x="315" y="87"/>
                    </a:lnTo>
                    <a:lnTo>
                      <a:pt x="312" y="96"/>
                    </a:lnTo>
                    <a:lnTo>
                      <a:pt x="309" y="104"/>
                    </a:lnTo>
                    <a:lnTo>
                      <a:pt x="308" y="112"/>
                    </a:lnTo>
                    <a:lnTo>
                      <a:pt x="308" y="121"/>
                    </a:lnTo>
                    <a:lnTo>
                      <a:pt x="308" y="130"/>
                    </a:lnTo>
                    <a:lnTo>
                      <a:pt x="309" y="137"/>
                    </a:lnTo>
                    <a:lnTo>
                      <a:pt x="310" y="146"/>
                    </a:lnTo>
                    <a:lnTo>
                      <a:pt x="315" y="164"/>
                    </a:lnTo>
                    <a:lnTo>
                      <a:pt x="323" y="182"/>
                    </a:lnTo>
                    <a:lnTo>
                      <a:pt x="333" y="201"/>
                    </a:lnTo>
                    <a:lnTo>
                      <a:pt x="343" y="220"/>
                    </a:lnTo>
                    <a:lnTo>
                      <a:pt x="368" y="260"/>
                    </a:lnTo>
                    <a:lnTo>
                      <a:pt x="394" y="305"/>
                    </a:lnTo>
                    <a:lnTo>
                      <a:pt x="406" y="327"/>
                    </a:lnTo>
                    <a:lnTo>
                      <a:pt x="418" y="352"/>
                    </a:lnTo>
                    <a:lnTo>
                      <a:pt x="429" y="378"/>
                    </a:lnTo>
                    <a:lnTo>
                      <a:pt x="438" y="406"/>
                    </a:lnTo>
                    <a:lnTo>
                      <a:pt x="446" y="436"/>
                    </a:lnTo>
                    <a:lnTo>
                      <a:pt x="454" y="471"/>
                    </a:lnTo>
                    <a:lnTo>
                      <a:pt x="460" y="508"/>
                    </a:lnTo>
                    <a:lnTo>
                      <a:pt x="465" y="550"/>
                    </a:lnTo>
                    <a:lnTo>
                      <a:pt x="474" y="638"/>
                    </a:lnTo>
                    <a:lnTo>
                      <a:pt x="483" y="729"/>
                    </a:lnTo>
                    <a:lnTo>
                      <a:pt x="487" y="774"/>
                    </a:lnTo>
                    <a:lnTo>
                      <a:pt x="492" y="818"/>
                    </a:lnTo>
                    <a:lnTo>
                      <a:pt x="499" y="858"/>
                    </a:lnTo>
                    <a:lnTo>
                      <a:pt x="505" y="895"/>
                    </a:lnTo>
                    <a:lnTo>
                      <a:pt x="509" y="912"/>
                    </a:lnTo>
                    <a:lnTo>
                      <a:pt x="512" y="929"/>
                    </a:lnTo>
                    <a:lnTo>
                      <a:pt x="517" y="944"/>
                    </a:lnTo>
                    <a:lnTo>
                      <a:pt x="522" y="957"/>
                    </a:lnTo>
                    <a:lnTo>
                      <a:pt x="527" y="970"/>
                    </a:lnTo>
                    <a:lnTo>
                      <a:pt x="534" y="981"/>
                    </a:lnTo>
                    <a:lnTo>
                      <a:pt x="540" y="990"/>
                    </a:lnTo>
                    <a:lnTo>
                      <a:pt x="546" y="999"/>
                    </a:lnTo>
                    <a:lnTo>
                      <a:pt x="552" y="1006"/>
                    </a:lnTo>
                    <a:lnTo>
                      <a:pt x="556" y="1014"/>
                    </a:lnTo>
                    <a:lnTo>
                      <a:pt x="557" y="1024"/>
                    </a:lnTo>
                    <a:lnTo>
                      <a:pt x="557" y="1032"/>
                    </a:lnTo>
                    <a:lnTo>
                      <a:pt x="556" y="1044"/>
                    </a:lnTo>
                    <a:lnTo>
                      <a:pt x="552" y="1053"/>
                    </a:lnTo>
                    <a:lnTo>
                      <a:pt x="547" y="1065"/>
                    </a:lnTo>
                    <a:lnTo>
                      <a:pt x="540" y="1076"/>
                    </a:lnTo>
                    <a:lnTo>
                      <a:pt x="532" y="1088"/>
                    </a:lnTo>
                    <a:lnTo>
                      <a:pt x="522" y="1100"/>
                    </a:lnTo>
                    <a:lnTo>
                      <a:pt x="512" y="1111"/>
                    </a:lnTo>
                    <a:lnTo>
                      <a:pt x="500" y="1122"/>
                    </a:lnTo>
                    <a:lnTo>
                      <a:pt x="487" y="1133"/>
                    </a:lnTo>
                    <a:lnTo>
                      <a:pt x="474" y="1145"/>
                    </a:lnTo>
                    <a:lnTo>
                      <a:pt x="459" y="1155"/>
                    </a:lnTo>
                    <a:lnTo>
                      <a:pt x="444" y="1165"/>
                    </a:lnTo>
                    <a:lnTo>
                      <a:pt x="428" y="1173"/>
                    </a:lnTo>
                    <a:lnTo>
                      <a:pt x="411" y="1182"/>
                    </a:lnTo>
                    <a:lnTo>
                      <a:pt x="394" y="1190"/>
                    </a:lnTo>
                    <a:lnTo>
                      <a:pt x="376" y="1196"/>
                    </a:lnTo>
                    <a:lnTo>
                      <a:pt x="359" y="1201"/>
                    </a:lnTo>
                    <a:lnTo>
                      <a:pt x="340" y="1205"/>
                    </a:lnTo>
                    <a:lnTo>
                      <a:pt x="323" y="1207"/>
                    </a:lnTo>
                    <a:lnTo>
                      <a:pt x="304" y="1208"/>
                    </a:lnTo>
                    <a:lnTo>
                      <a:pt x="287" y="1208"/>
                    </a:lnTo>
                    <a:lnTo>
                      <a:pt x="269" y="1207"/>
                    </a:lnTo>
                    <a:lnTo>
                      <a:pt x="252" y="1203"/>
                    </a:lnTo>
                    <a:lnTo>
                      <a:pt x="234" y="1198"/>
                    </a:lnTo>
                    <a:lnTo>
                      <a:pt x="217" y="1191"/>
                    </a:lnTo>
                    <a:lnTo>
                      <a:pt x="202" y="1182"/>
                    </a:lnTo>
                    <a:lnTo>
                      <a:pt x="186" y="1170"/>
                    </a:lnTo>
                    <a:lnTo>
                      <a:pt x="171" y="1156"/>
                    </a:lnTo>
                    <a:lnTo>
                      <a:pt x="153" y="1136"/>
                    </a:lnTo>
                    <a:lnTo>
                      <a:pt x="136" y="1116"/>
                    </a:lnTo>
                    <a:lnTo>
                      <a:pt x="119" y="1095"/>
                    </a:lnTo>
                    <a:lnTo>
                      <a:pt x="104" y="1072"/>
                    </a:lnTo>
                    <a:lnTo>
                      <a:pt x="91" y="1051"/>
                    </a:lnTo>
                    <a:lnTo>
                      <a:pt x="78" y="1029"/>
                    </a:lnTo>
                    <a:lnTo>
                      <a:pt x="67" y="1006"/>
                    </a:lnTo>
                    <a:lnTo>
                      <a:pt x="56" y="982"/>
                    </a:lnTo>
                    <a:lnTo>
                      <a:pt x="47" y="960"/>
                    </a:lnTo>
                    <a:lnTo>
                      <a:pt x="38" y="936"/>
                    </a:lnTo>
                    <a:lnTo>
                      <a:pt x="31" y="912"/>
                    </a:lnTo>
                    <a:lnTo>
                      <a:pt x="23" y="889"/>
                    </a:lnTo>
                    <a:lnTo>
                      <a:pt x="18" y="864"/>
                    </a:lnTo>
                    <a:lnTo>
                      <a:pt x="13" y="840"/>
                    </a:lnTo>
                    <a:lnTo>
                      <a:pt x="8" y="815"/>
                    </a:lnTo>
                    <a:lnTo>
                      <a:pt x="6" y="791"/>
                    </a:lnTo>
                    <a:lnTo>
                      <a:pt x="2" y="766"/>
                    </a:lnTo>
                    <a:lnTo>
                      <a:pt x="1" y="743"/>
                    </a:lnTo>
                    <a:lnTo>
                      <a:pt x="0" y="718"/>
                    </a:lnTo>
                    <a:lnTo>
                      <a:pt x="0" y="694"/>
                    </a:lnTo>
                    <a:lnTo>
                      <a:pt x="0" y="645"/>
                    </a:lnTo>
                    <a:lnTo>
                      <a:pt x="3" y="597"/>
                    </a:lnTo>
                    <a:lnTo>
                      <a:pt x="8" y="549"/>
                    </a:lnTo>
                    <a:lnTo>
                      <a:pt x="15" y="503"/>
                    </a:lnTo>
                    <a:lnTo>
                      <a:pt x="23" y="458"/>
                    </a:lnTo>
                    <a:lnTo>
                      <a:pt x="32" y="414"/>
                    </a:lnTo>
                    <a:lnTo>
                      <a:pt x="42" y="375"/>
                    </a:lnTo>
                    <a:lnTo>
                      <a:pt x="52" y="340"/>
                    </a:lnTo>
                    <a:lnTo>
                      <a:pt x="61" y="308"/>
                    </a:lnTo>
                    <a:lnTo>
                      <a:pt x="71" y="281"/>
                    </a:lnTo>
                    <a:lnTo>
                      <a:pt x="79" y="256"/>
                    </a:lnTo>
                    <a:lnTo>
                      <a:pt x="87" y="236"/>
                    </a:lnTo>
                    <a:lnTo>
                      <a:pt x="96" y="217"/>
                    </a:lnTo>
                    <a:lnTo>
                      <a:pt x="104" y="202"/>
                    </a:lnTo>
                    <a:lnTo>
                      <a:pt x="112" y="189"/>
                    </a:lnTo>
                    <a:lnTo>
                      <a:pt x="121" y="176"/>
                    </a:lnTo>
                    <a:lnTo>
                      <a:pt x="129" y="166"/>
                    </a:lnTo>
                    <a:lnTo>
                      <a:pt x="138" y="156"/>
                    </a:lnTo>
                    <a:lnTo>
                      <a:pt x="157" y="137"/>
                    </a:lnTo>
                    <a:lnTo>
                      <a:pt x="176" y="119"/>
                    </a:lnTo>
                    <a:lnTo>
                      <a:pt x="202" y="94"/>
                    </a:lnTo>
                    <a:lnTo>
                      <a:pt x="234" y="65"/>
                    </a:lnTo>
                    <a:lnTo>
                      <a:pt x="250" y="50"/>
                    </a:lnTo>
                    <a:lnTo>
                      <a:pt x="268" y="36"/>
                    </a:lnTo>
                    <a:lnTo>
                      <a:pt x="285" y="24"/>
                    </a:lnTo>
                    <a:lnTo>
                      <a:pt x="302" y="14"/>
                    </a:lnTo>
                    <a:lnTo>
                      <a:pt x="315" y="5"/>
                    </a:lnTo>
                    <a:lnTo>
                      <a:pt x="328" y="1"/>
                    </a:lnTo>
                    <a:lnTo>
                      <a:pt x="332" y="0"/>
                    </a:lnTo>
                    <a:lnTo>
                      <a:pt x="337" y="0"/>
                    </a:lnTo>
                    <a:lnTo>
                      <a:pt x="339" y="1"/>
                    </a:lnTo>
                    <a:lnTo>
                      <a:pt x="342" y="5"/>
                    </a:lnTo>
                    <a:lnTo>
                      <a:pt x="343" y="9"/>
                    </a:lnTo>
                    <a:lnTo>
                      <a:pt x="344" y="14"/>
                    </a:lnTo>
                    <a:lnTo>
                      <a:pt x="343" y="20"/>
                    </a:lnTo>
                    <a:lnTo>
                      <a:pt x="340" y="29"/>
                    </a:lnTo>
                    <a:lnTo>
                      <a:pt x="333" y="50"/>
                    </a:lnTo>
                    <a:lnTo>
                      <a:pt x="319" y="79"/>
                    </a:lnTo>
                  </a:path>
                </a:pathLst>
              </a:custGeom>
              <a:noFill/>
              <a:ln w="3175">
                <a:solidFill>
                  <a:srgbClr val="1F1A17"/>
                </a:solidFill>
                <a:round/>
                <a:headEnd/>
                <a:tailEnd/>
              </a:ln>
            </p:spPr>
            <p:txBody>
              <a:bodyPr/>
              <a:lstStyle/>
              <a:p>
                <a:endParaRPr lang="en-US"/>
              </a:p>
            </p:txBody>
          </p:sp>
          <p:sp>
            <p:nvSpPr>
              <p:cNvPr id="1334" name="Freeform 284"/>
              <p:cNvSpPr>
                <a:spLocks/>
              </p:cNvSpPr>
              <p:nvPr/>
            </p:nvSpPr>
            <p:spPr bwMode="auto">
              <a:xfrm>
                <a:off x="3707" y="1279"/>
                <a:ext cx="52" cy="166"/>
              </a:xfrm>
              <a:custGeom>
                <a:avLst/>
                <a:gdLst>
                  <a:gd name="T0" fmla="*/ 80 w 258"/>
                  <a:gd name="T1" fmla="*/ 132 h 827"/>
                  <a:gd name="T2" fmla="*/ 45 w 258"/>
                  <a:gd name="T3" fmla="*/ 234 h 827"/>
                  <a:gd name="T4" fmla="*/ 15 w 258"/>
                  <a:gd name="T5" fmla="*/ 353 h 827"/>
                  <a:gd name="T6" fmla="*/ 1 w 258"/>
                  <a:gd name="T7" fmla="*/ 458 h 827"/>
                  <a:gd name="T8" fmla="*/ 1 w 258"/>
                  <a:gd name="T9" fmla="*/ 520 h 827"/>
                  <a:gd name="T10" fmla="*/ 7 w 258"/>
                  <a:gd name="T11" fmla="*/ 582 h 827"/>
                  <a:gd name="T12" fmla="*/ 26 w 258"/>
                  <a:gd name="T13" fmla="*/ 675 h 827"/>
                  <a:gd name="T14" fmla="*/ 52 w 258"/>
                  <a:gd name="T15" fmla="*/ 752 h 827"/>
                  <a:gd name="T16" fmla="*/ 80 w 258"/>
                  <a:gd name="T17" fmla="*/ 798 h 827"/>
                  <a:gd name="T18" fmla="*/ 106 w 258"/>
                  <a:gd name="T19" fmla="*/ 821 h 827"/>
                  <a:gd name="T20" fmla="*/ 129 w 258"/>
                  <a:gd name="T21" fmla="*/ 827 h 827"/>
                  <a:gd name="T22" fmla="*/ 179 w 258"/>
                  <a:gd name="T23" fmla="*/ 825 h 827"/>
                  <a:gd name="T24" fmla="*/ 234 w 258"/>
                  <a:gd name="T25" fmla="*/ 818 h 827"/>
                  <a:gd name="T26" fmla="*/ 252 w 258"/>
                  <a:gd name="T27" fmla="*/ 795 h 827"/>
                  <a:gd name="T28" fmla="*/ 258 w 258"/>
                  <a:gd name="T29" fmla="*/ 746 h 827"/>
                  <a:gd name="T30" fmla="*/ 240 w 258"/>
                  <a:gd name="T31" fmla="*/ 591 h 827"/>
                  <a:gd name="T32" fmla="*/ 217 w 258"/>
                  <a:gd name="T33" fmla="*/ 423 h 827"/>
                  <a:gd name="T34" fmla="*/ 213 w 258"/>
                  <a:gd name="T35" fmla="*/ 350 h 827"/>
                  <a:gd name="T36" fmla="*/ 213 w 258"/>
                  <a:gd name="T37" fmla="*/ 302 h 827"/>
                  <a:gd name="T38" fmla="*/ 209 w 258"/>
                  <a:gd name="T39" fmla="*/ 294 h 827"/>
                  <a:gd name="T40" fmla="*/ 202 w 258"/>
                  <a:gd name="T41" fmla="*/ 320 h 827"/>
                  <a:gd name="T42" fmla="*/ 187 w 258"/>
                  <a:gd name="T43" fmla="*/ 448 h 827"/>
                  <a:gd name="T44" fmla="*/ 179 w 258"/>
                  <a:gd name="T45" fmla="*/ 551 h 827"/>
                  <a:gd name="T46" fmla="*/ 168 w 258"/>
                  <a:gd name="T47" fmla="*/ 594 h 827"/>
                  <a:gd name="T48" fmla="*/ 159 w 258"/>
                  <a:gd name="T49" fmla="*/ 605 h 827"/>
                  <a:gd name="T50" fmla="*/ 149 w 258"/>
                  <a:gd name="T51" fmla="*/ 604 h 827"/>
                  <a:gd name="T52" fmla="*/ 137 w 258"/>
                  <a:gd name="T53" fmla="*/ 580 h 827"/>
                  <a:gd name="T54" fmla="*/ 129 w 258"/>
                  <a:gd name="T55" fmla="*/ 536 h 827"/>
                  <a:gd name="T56" fmla="*/ 126 w 258"/>
                  <a:gd name="T57" fmla="*/ 441 h 827"/>
                  <a:gd name="T58" fmla="*/ 126 w 258"/>
                  <a:gd name="T59" fmla="*/ 332 h 827"/>
                  <a:gd name="T60" fmla="*/ 139 w 258"/>
                  <a:gd name="T61" fmla="*/ 232 h 827"/>
                  <a:gd name="T62" fmla="*/ 142 w 258"/>
                  <a:gd name="T63" fmla="*/ 209 h 827"/>
                  <a:gd name="T64" fmla="*/ 138 w 258"/>
                  <a:gd name="T65" fmla="*/ 211 h 827"/>
                  <a:gd name="T66" fmla="*/ 114 w 258"/>
                  <a:gd name="T67" fmla="*/ 247 h 827"/>
                  <a:gd name="T68" fmla="*/ 102 w 258"/>
                  <a:gd name="T69" fmla="*/ 262 h 827"/>
                  <a:gd name="T70" fmla="*/ 99 w 258"/>
                  <a:gd name="T71" fmla="*/ 258 h 827"/>
                  <a:gd name="T72" fmla="*/ 104 w 258"/>
                  <a:gd name="T73" fmla="*/ 227 h 827"/>
                  <a:gd name="T74" fmla="*/ 116 w 258"/>
                  <a:gd name="T75" fmla="*/ 142 h 827"/>
                  <a:gd name="T76" fmla="*/ 117 w 258"/>
                  <a:gd name="T77" fmla="*/ 104 h 827"/>
                  <a:gd name="T78" fmla="*/ 129 w 258"/>
                  <a:gd name="T79" fmla="*/ 61 h 827"/>
                  <a:gd name="T80" fmla="*/ 144 w 258"/>
                  <a:gd name="T81" fmla="*/ 8 h 827"/>
                  <a:gd name="T82" fmla="*/ 143 w 258"/>
                  <a:gd name="T83" fmla="*/ 0 h 827"/>
                  <a:gd name="T84" fmla="*/ 119 w 258"/>
                  <a:gd name="T85" fmla="*/ 38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8"/>
                  <a:gd name="T130" fmla="*/ 0 h 827"/>
                  <a:gd name="T131" fmla="*/ 258 w 258"/>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8" h="827">
                    <a:moveTo>
                      <a:pt x="119" y="38"/>
                    </a:moveTo>
                    <a:lnTo>
                      <a:pt x="101" y="78"/>
                    </a:lnTo>
                    <a:lnTo>
                      <a:pt x="80" y="132"/>
                    </a:lnTo>
                    <a:lnTo>
                      <a:pt x="67" y="164"/>
                    </a:lnTo>
                    <a:lnTo>
                      <a:pt x="56" y="198"/>
                    </a:lnTo>
                    <a:lnTo>
                      <a:pt x="45" y="234"/>
                    </a:lnTo>
                    <a:lnTo>
                      <a:pt x="33" y="272"/>
                    </a:lnTo>
                    <a:lnTo>
                      <a:pt x="23" y="312"/>
                    </a:lnTo>
                    <a:lnTo>
                      <a:pt x="15" y="353"/>
                    </a:lnTo>
                    <a:lnTo>
                      <a:pt x="8" y="394"/>
                    </a:lnTo>
                    <a:lnTo>
                      <a:pt x="3" y="436"/>
                    </a:lnTo>
                    <a:lnTo>
                      <a:pt x="1" y="458"/>
                    </a:lnTo>
                    <a:lnTo>
                      <a:pt x="1" y="479"/>
                    </a:lnTo>
                    <a:lnTo>
                      <a:pt x="0" y="500"/>
                    </a:lnTo>
                    <a:lnTo>
                      <a:pt x="1" y="520"/>
                    </a:lnTo>
                    <a:lnTo>
                      <a:pt x="2" y="541"/>
                    </a:lnTo>
                    <a:lnTo>
                      <a:pt x="3" y="561"/>
                    </a:lnTo>
                    <a:lnTo>
                      <a:pt x="7" y="582"/>
                    </a:lnTo>
                    <a:lnTo>
                      <a:pt x="11" y="602"/>
                    </a:lnTo>
                    <a:lnTo>
                      <a:pt x="18" y="641"/>
                    </a:lnTo>
                    <a:lnTo>
                      <a:pt x="26" y="675"/>
                    </a:lnTo>
                    <a:lnTo>
                      <a:pt x="35" y="705"/>
                    </a:lnTo>
                    <a:lnTo>
                      <a:pt x="43" y="730"/>
                    </a:lnTo>
                    <a:lnTo>
                      <a:pt x="52" y="752"/>
                    </a:lnTo>
                    <a:lnTo>
                      <a:pt x="61" y="771"/>
                    </a:lnTo>
                    <a:lnTo>
                      <a:pt x="70" y="786"/>
                    </a:lnTo>
                    <a:lnTo>
                      <a:pt x="80" y="798"/>
                    </a:lnTo>
                    <a:lnTo>
                      <a:pt x="88" y="808"/>
                    </a:lnTo>
                    <a:lnTo>
                      <a:pt x="97" y="816"/>
                    </a:lnTo>
                    <a:lnTo>
                      <a:pt x="106" y="821"/>
                    </a:lnTo>
                    <a:lnTo>
                      <a:pt x="114" y="825"/>
                    </a:lnTo>
                    <a:lnTo>
                      <a:pt x="122" y="826"/>
                    </a:lnTo>
                    <a:lnTo>
                      <a:pt x="129" y="827"/>
                    </a:lnTo>
                    <a:lnTo>
                      <a:pt x="137" y="826"/>
                    </a:lnTo>
                    <a:lnTo>
                      <a:pt x="144" y="825"/>
                    </a:lnTo>
                    <a:lnTo>
                      <a:pt x="179" y="825"/>
                    </a:lnTo>
                    <a:lnTo>
                      <a:pt x="217" y="823"/>
                    </a:lnTo>
                    <a:lnTo>
                      <a:pt x="226" y="822"/>
                    </a:lnTo>
                    <a:lnTo>
                      <a:pt x="234" y="818"/>
                    </a:lnTo>
                    <a:lnTo>
                      <a:pt x="242" y="812"/>
                    </a:lnTo>
                    <a:lnTo>
                      <a:pt x="247" y="805"/>
                    </a:lnTo>
                    <a:lnTo>
                      <a:pt x="252" y="795"/>
                    </a:lnTo>
                    <a:lnTo>
                      <a:pt x="255" y="781"/>
                    </a:lnTo>
                    <a:lnTo>
                      <a:pt x="258" y="765"/>
                    </a:lnTo>
                    <a:lnTo>
                      <a:pt x="258" y="746"/>
                    </a:lnTo>
                    <a:lnTo>
                      <a:pt x="254" y="700"/>
                    </a:lnTo>
                    <a:lnTo>
                      <a:pt x="248" y="647"/>
                    </a:lnTo>
                    <a:lnTo>
                      <a:pt x="240" y="591"/>
                    </a:lnTo>
                    <a:lnTo>
                      <a:pt x="232" y="534"/>
                    </a:lnTo>
                    <a:lnTo>
                      <a:pt x="223" y="478"/>
                    </a:lnTo>
                    <a:lnTo>
                      <a:pt x="217" y="423"/>
                    </a:lnTo>
                    <a:lnTo>
                      <a:pt x="214" y="398"/>
                    </a:lnTo>
                    <a:lnTo>
                      <a:pt x="213" y="373"/>
                    </a:lnTo>
                    <a:lnTo>
                      <a:pt x="213" y="350"/>
                    </a:lnTo>
                    <a:lnTo>
                      <a:pt x="213" y="330"/>
                    </a:lnTo>
                    <a:lnTo>
                      <a:pt x="213" y="314"/>
                    </a:lnTo>
                    <a:lnTo>
                      <a:pt x="213" y="302"/>
                    </a:lnTo>
                    <a:lnTo>
                      <a:pt x="213" y="294"/>
                    </a:lnTo>
                    <a:lnTo>
                      <a:pt x="211" y="292"/>
                    </a:lnTo>
                    <a:lnTo>
                      <a:pt x="209" y="294"/>
                    </a:lnTo>
                    <a:lnTo>
                      <a:pt x="207" y="299"/>
                    </a:lnTo>
                    <a:lnTo>
                      <a:pt x="204" y="308"/>
                    </a:lnTo>
                    <a:lnTo>
                      <a:pt x="202" y="320"/>
                    </a:lnTo>
                    <a:lnTo>
                      <a:pt x="196" y="354"/>
                    </a:lnTo>
                    <a:lnTo>
                      <a:pt x="191" y="397"/>
                    </a:lnTo>
                    <a:lnTo>
                      <a:pt x="187" y="448"/>
                    </a:lnTo>
                    <a:lnTo>
                      <a:pt x="183" y="504"/>
                    </a:lnTo>
                    <a:lnTo>
                      <a:pt x="182" y="529"/>
                    </a:lnTo>
                    <a:lnTo>
                      <a:pt x="179" y="551"/>
                    </a:lnTo>
                    <a:lnTo>
                      <a:pt x="177" y="569"/>
                    </a:lnTo>
                    <a:lnTo>
                      <a:pt x="173" y="582"/>
                    </a:lnTo>
                    <a:lnTo>
                      <a:pt x="168" y="594"/>
                    </a:lnTo>
                    <a:lnTo>
                      <a:pt x="164" y="600"/>
                    </a:lnTo>
                    <a:lnTo>
                      <a:pt x="162" y="602"/>
                    </a:lnTo>
                    <a:lnTo>
                      <a:pt x="159" y="605"/>
                    </a:lnTo>
                    <a:lnTo>
                      <a:pt x="157" y="605"/>
                    </a:lnTo>
                    <a:lnTo>
                      <a:pt x="154" y="605"/>
                    </a:lnTo>
                    <a:lnTo>
                      <a:pt x="149" y="604"/>
                    </a:lnTo>
                    <a:lnTo>
                      <a:pt x="144" y="599"/>
                    </a:lnTo>
                    <a:lnTo>
                      <a:pt x="141" y="591"/>
                    </a:lnTo>
                    <a:lnTo>
                      <a:pt x="137" y="580"/>
                    </a:lnTo>
                    <a:lnTo>
                      <a:pt x="133" y="568"/>
                    </a:lnTo>
                    <a:lnTo>
                      <a:pt x="131" y="554"/>
                    </a:lnTo>
                    <a:lnTo>
                      <a:pt x="129" y="536"/>
                    </a:lnTo>
                    <a:lnTo>
                      <a:pt x="129" y="518"/>
                    </a:lnTo>
                    <a:lnTo>
                      <a:pt x="127" y="479"/>
                    </a:lnTo>
                    <a:lnTo>
                      <a:pt x="126" y="441"/>
                    </a:lnTo>
                    <a:lnTo>
                      <a:pt x="124" y="404"/>
                    </a:lnTo>
                    <a:lnTo>
                      <a:pt x="124" y="368"/>
                    </a:lnTo>
                    <a:lnTo>
                      <a:pt x="126" y="332"/>
                    </a:lnTo>
                    <a:lnTo>
                      <a:pt x="128" y="297"/>
                    </a:lnTo>
                    <a:lnTo>
                      <a:pt x="133" y="264"/>
                    </a:lnTo>
                    <a:lnTo>
                      <a:pt x="139" y="232"/>
                    </a:lnTo>
                    <a:lnTo>
                      <a:pt x="142" y="219"/>
                    </a:lnTo>
                    <a:lnTo>
                      <a:pt x="142" y="212"/>
                    </a:lnTo>
                    <a:lnTo>
                      <a:pt x="142" y="209"/>
                    </a:lnTo>
                    <a:lnTo>
                      <a:pt x="141" y="209"/>
                    </a:lnTo>
                    <a:lnTo>
                      <a:pt x="139" y="209"/>
                    </a:lnTo>
                    <a:lnTo>
                      <a:pt x="138" y="211"/>
                    </a:lnTo>
                    <a:lnTo>
                      <a:pt x="131" y="222"/>
                    </a:lnTo>
                    <a:lnTo>
                      <a:pt x="119" y="238"/>
                    </a:lnTo>
                    <a:lnTo>
                      <a:pt x="114" y="247"/>
                    </a:lnTo>
                    <a:lnTo>
                      <a:pt x="109" y="254"/>
                    </a:lnTo>
                    <a:lnTo>
                      <a:pt x="106" y="259"/>
                    </a:lnTo>
                    <a:lnTo>
                      <a:pt x="102" y="262"/>
                    </a:lnTo>
                    <a:lnTo>
                      <a:pt x="101" y="262"/>
                    </a:lnTo>
                    <a:lnTo>
                      <a:pt x="99" y="260"/>
                    </a:lnTo>
                    <a:lnTo>
                      <a:pt x="99" y="258"/>
                    </a:lnTo>
                    <a:lnTo>
                      <a:pt x="99" y="254"/>
                    </a:lnTo>
                    <a:lnTo>
                      <a:pt x="101" y="244"/>
                    </a:lnTo>
                    <a:lnTo>
                      <a:pt x="104" y="227"/>
                    </a:lnTo>
                    <a:lnTo>
                      <a:pt x="111" y="189"/>
                    </a:lnTo>
                    <a:lnTo>
                      <a:pt x="113" y="162"/>
                    </a:lnTo>
                    <a:lnTo>
                      <a:pt x="116" y="142"/>
                    </a:lnTo>
                    <a:lnTo>
                      <a:pt x="116" y="127"/>
                    </a:lnTo>
                    <a:lnTo>
                      <a:pt x="117" y="114"/>
                    </a:lnTo>
                    <a:lnTo>
                      <a:pt x="117" y="104"/>
                    </a:lnTo>
                    <a:lnTo>
                      <a:pt x="119" y="93"/>
                    </a:lnTo>
                    <a:lnTo>
                      <a:pt x="124" y="78"/>
                    </a:lnTo>
                    <a:lnTo>
                      <a:pt x="129" y="61"/>
                    </a:lnTo>
                    <a:lnTo>
                      <a:pt x="136" y="41"/>
                    </a:lnTo>
                    <a:lnTo>
                      <a:pt x="141" y="23"/>
                    </a:lnTo>
                    <a:lnTo>
                      <a:pt x="144" y="8"/>
                    </a:lnTo>
                    <a:lnTo>
                      <a:pt x="144" y="3"/>
                    </a:lnTo>
                    <a:lnTo>
                      <a:pt x="144" y="1"/>
                    </a:lnTo>
                    <a:lnTo>
                      <a:pt x="143" y="0"/>
                    </a:lnTo>
                    <a:lnTo>
                      <a:pt x="141" y="1"/>
                    </a:lnTo>
                    <a:lnTo>
                      <a:pt x="133" y="13"/>
                    </a:lnTo>
                    <a:lnTo>
                      <a:pt x="119" y="38"/>
                    </a:lnTo>
                    <a:close/>
                  </a:path>
                </a:pathLst>
              </a:custGeom>
              <a:solidFill>
                <a:srgbClr val="951F56"/>
              </a:solidFill>
              <a:ln w="9525">
                <a:noFill/>
                <a:round/>
                <a:headEnd/>
                <a:tailEnd/>
              </a:ln>
            </p:spPr>
            <p:txBody>
              <a:bodyPr/>
              <a:lstStyle/>
              <a:p>
                <a:endParaRPr lang="en-US"/>
              </a:p>
            </p:txBody>
          </p:sp>
          <p:sp>
            <p:nvSpPr>
              <p:cNvPr id="1335" name="Freeform 285"/>
              <p:cNvSpPr>
                <a:spLocks/>
              </p:cNvSpPr>
              <p:nvPr/>
            </p:nvSpPr>
            <p:spPr bwMode="auto">
              <a:xfrm>
                <a:off x="3650" y="1300"/>
                <a:ext cx="88" cy="197"/>
              </a:xfrm>
              <a:custGeom>
                <a:avLst/>
                <a:gdLst>
                  <a:gd name="T0" fmla="*/ 160 w 440"/>
                  <a:gd name="T1" fmla="*/ 868 h 985"/>
                  <a:gd name="T2" fmla="*/ 110 w 440"/>
                  <a:gd name="T3" fmla="*/ 814 h 985"/>
                  <a:gd name="T4" fmla="*/ 67 w 440"/>
                  <a:gd name="T5" fmla="*/ 757 h 985"/>
                  <a:gd name="T6" fmla="*/ 41 w 440"/>
                  <a:gd name="T7" fmla="*/ 711 h 985"/>
                  <a:gd name="T8" fmla="*/ 27 w 440"/>
                  <a:gd name="T9" fmla="*/ 679 h 985"/>
                  <a:gd name="T10" fmla="*/ 16 w 440"/>
                  <a:gd name="T11" fmla="*/ 647 h 985"/>
                  <a:gd name="T12" fmla="*/ 7 w 440"/>
                  <a:gd name="T13" fmla="*/ 613 h 985"/>
                  <a:gd name="T14" fmla="*/ 2 w 440"/>
                  <a:gd name="T15" fmla="*/ 578 h 985"/>
                  <a:gd name="T16" fmla="*/ 0 w 440"/>
                  <a:gd name="T17" fmla="*/ 542 h 985"/>
                  <a:gd name="T18" fmla="*/ 0 w 440"/>
                  <a:gd name="T19" fmla="*/ 506 h 985"/>
                  <a:gd name="T20" fmla="*/ 4 w 440"/>
                  <a:gd name="T21" fmla="*/ 469 h 985"/>
                  <a:gd name="T22" fmla="*/ 11 w 440"/>
                  <a:gd name="T23" fmla="*/ 430 h 985"/>
                  <a:gd name="T24" fmla="*/ 22 w 440"/>
                  <a:gd name="T25" fmla="*/ 390 h 985"/>
                  <a:gd name="T26" fmla="*/ 45 w 440"/>
                  <a:gd name="T27" fmla="*/ 330 h 985"/>
                  <a:gd name="T28" fmla="*/ 75 w 440"/>
                  <a:gd name="T29" fmla="*/ 259 h 985"/>
                  <a:gd name="T30" fmla="*/ 107 w 440"/>
                  <a:gd name="T31" fmla="*/ 200 h 985"/>
                  <a:gd name="T32" fmla="*/ 141 w 440"/>
                  <a:gd name="T33" fmla="*/ 150 h 985"/>
                  <a:gd name="T34" fmla="*/ 177 w 440"/>
                  <a:gd name="T35" fmla="*/ 109 h 985"/>
                  <a:gd name="T36" fmla="*/ 216 w 440"/>
                  <a:gd name="T37" fmla="*/ 75 h 985"/>
                  <a:gd name="T38" fmla="*/ 258 w 440"/>
                  <a:gd name="T39" fmla="*/ 48 h 985"/>
                  <a:gd name="T40" fmla="*/ 306 w 440"/>
                  <a:gd name="T41" fmla="*/ 24 h 985"/>
                  <a:gd name="T42" fmla="*/ 356 w 440"/>
                  <a:gd name="T43" fmla="*/ 7 h 985"/>
                  <a:gd name="T44" fmla="*/ 385 w 440"/>
                  <a:gd name="T45" fmla="*/ 0 h 985"/>
                  <a:gd name="T46" fmla="*/ 400 w 440"/>
                  <a:gd name="T47" fmla="*/ 2 h 985"/>
                  <a:gd name="T48" fmla="*/ 414 w 440"/>
                  <a:gd name="T49" fmla="*/ 4 h 985"/>
                  <a:gd name="T50" fmla="*/ 424 w 440"/>
                  <a:gd name="T51" fmla="*/ 10 h 985"/>
                  <a:gd name="T52" fmla="*/ 432 w 440"/>
                  <a:gd name="T53" fmla="*/ 19 h 985"/>
                  <a:gd name="T54" fmla="*/ 437 w 440"/>
                  <a:gd name="T55" fmla="*/ 30 h 985"/>
                  <a:gd name="T56" fmla="*/ 440 w 440"/>
                  <a:gd name="T57" fmla="*/ 53 h 985"/>
                  <a:gd name="T58" fmla="*/ 438 w 440"/>
                  <a:gd name="T59" fmla="*/ 89 h 985"/>
                  <a:gd name="T60" fmla="*/ 428 w 440"/>
                  <a:gd name="T61" fmla="*/ 135 h 985"/>
                  <a:gd name="T62" fmla="*/ 414 w 440"/>
                  <a:gd name="T63" fmla="*/ 188 h 985"/>
                  <a:gd name="T64" fmla="*/ 384 w 440"/>
                  <a:gd name="T65" fmla="*/ 284 h 985"/>
                  <a:gd name="T66" fmla="*/ 348 w 440"/>
                  <a:gd name="T67" fmla="*/ 407 h 985"/>
                  <a:gd name="T68" fmla="*/ 324 w 440"/>
                  <a:gd name="T69" fmla="*/ 501 h 985"/>
                  <a:gd name="T70" fmla="*/ 303 w 440"/>
                  <a:gd name="T71" fmla="*/ 596 h 985"/>
                  <a:gd name="T72" fmla="*/ 286 w 440"/>
                  <a:gd name="T73" fmla="*/ 691 h 985"/>
                  <a:gd name="T74" fmla="*/ 276 w 440"/>
                  <a:gd name="T75" fmla="*/ 782 h 985"/>
                  <a:gd name="T76" fmla="*/ 273 w 440"/>
                  <a:gd name="T77" fmla="*/ 843 h 985"/>
                  <a:gd name="T78" fmla="*/ 274 w 440"/>
                  <a:gd name="T79" fmla="*/ 880 h 985"/>
                  <a:gd name="T80" fmla="*/ 281 w 440"/>
                  <a:gd name="T81" fmla="*/ 929 h 985"/>
                  <a:gd name="T82" fmla="*/ 282 w 440"/>
                  <a:gd name="T83" fmla="*/ 969 h 985"/>
                  <a:gd name="T84" fmla="*/ 278 w 440"/>
                  <a:gd name="T85" fmla="*/ 983 h 985"/>
                  <a:gd name="T86" fmla="*/ 273 w 440"/>
                  <a:gd name="T87" fmla="*/ 985 h 985"/>
                  <a:gd name="T88" fmla="*/ 264 w 440"/>
                  <a:gd name="T89" fmla="*/ 981 h 985"/>
                  <a:gd name="T90" fmla="*/ 238 w 440"/>
                  <a:gd name="T91" fmla="*/ 957 h 985"/>
                  <a:gd name="T92" fmla="*/ 202 w 440"/>
                  <a:gd name="T93" fmla="*/ 910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0"/>
                  <a:gd name="T142" fmla="*/ 0 h 985"/>
                  <a:gd name="T143" fmla="*/ 440 w 440"/>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0" h="985">
                    <a:moveTo>
                      <a:pt x="188" y="894"/>
                    </a:moveTo>
                    <a:lnTo>
                      <a:pt x="160" y="868"/>
                    </a:lnTo>
                    <a:lnTo>
                      <a:pt x="133" y="842"/>
                    </a:lnTo>
                    <a:lnTo>
                      <a:pt x="110" y="814"/>
                    </a:lnTo>
                    <a:lnTo>
                      <a:pt x="87" y="786"/>
                    </a:lnTo>
                    <a:lnTo>
                      <a:pt x="67" y="757"/>
                    </a:lnTo>
                    <a:lnTo>
                      <a:pt x="50" y="727"/>
                    </a:lnTo>
                    <a:lnTo>
                      <a:pt x="41" y="711"/>
                    </a:lnTo>
                    <a:lnTo>
                      <a:pt x="35" y="696"/>
                    </a:lnTo>
                    <a:lnTo>
                      <a:pt x="27" y="679"/>
                    </a:lnTo>
                    <a:lnTo>
                      <a:pt x="21" y="663"/>
                    </a:lnTo>
                    <a:lnTo>
                      <a:pt x="16" y="647"/>
                    </a:lnTo>
                    <a:lnTo>
                      <a:pt x="11" y="630"/>
                    </a:lnTo>
                    <a:lnTo>
                      <a:pt x="7" y="613"/>
                    </a:lnTo>
                    <a:lnTo>
                      <a:pt x="5" y="596"/>
                    </a:lnTo>
                    <a:lnTo>
                      <a:pt x="2" y="578"/>
                    </a:lnTo>
                    <a:lnTo>
                      <a:pt x="0" y="561"/>
                    </a:lnTo>
                    <a:lnTo>
                      <a:pt x="0" y="542"/>
                    </a:lnTo>
                    <a:lnTo>
                      <a:pt x="0" y="525"/>
                    </a:lnTo>
                    <a:lnTo>
                      <a:pt x="0" y="506"/>
                    </a:lnTo>
                    <a:lnTo>
                      <a:pt x="1" y="487"/>
                    </a:lnTo>
                    <a:lnTo>
                      <a:pt x="4" y="469"/>
                    </a:lnTo>
                    <a:lnTo>
                      <a:pt x="7" y="450"/>
                    </a:lnTo>
                    <a:lnTo>
                      <a:pt x="11" y="430"/>
                    </a:lnTo>
                    <a:lnTo>
                      <a:pt x="16" y="410"/>
                    </a:lnTo>
                    <a:lnTo>
                      <a:pt x="22" y="390"/>
                    </a:lnTo>
                    <a:lnTo>
                      <a:pt x="30" y="370"/>
                    </a:lnTo>
                    <a:lnTo>
                      <a:pt x="45" y="330"/>
                    </a:lnTo>
                    <a:lnTo>
                      <a:pt x="60" y="293"/>
                    </a:lnTo>
                    <a:lnTo>
                      <a:pt x="75" y="259"/>
                    </a:lnTo>
                    <a:lnTo>
                      <a:pt x="91" y="228"/>
                    </a:lnTo>
                    <a:lnTo>
                      <a:pt x="107" y="200"/>
                    </a:lnTo>
                    <a:lnTo>
                      <a:pt x="123" y="174"/>
                    </a:lnTo>
                    <a:lnTo>
                      <a:pt x="141" y="150"/>
                    </a:lnTo>
                    <a:lnTo>
                      <a:pt x="158" y="129"/>
                    </a:lnTo>
                    <a:lnTo>
                      <a:pt x="177" y="109"/>
                    </a:lnTo>
                    <a:lnTo>
                      <a:pt x="196" y="92"/>
                    </a:lnTo>
                    <a:lnTo>
                      <a:pt x="216" y="75"/>
                    </a:lnTo>
                    <a:lnTo>
                      <a:pt x="237" y="62"/>
                    </a:lnTo>
                    <a:lnTo>
                      <a:pt x="258" y="48"/>
                    </a:lnTo>
                    <a:lnTo>
                      <a:pt x="282" y="35"/>
                    </a:lnTo>
                    <a:lnTo>
                      <a:pt x="306" y="24"/>
                    </a:lnTo>
                    <a:lnTo>
                      <a:pt x="331" y="14"/>
                    </a:lnTo>
                    <a:lnTo>
                      <a:pt x="356" y="7"/>
                    </a:lnTo>
                    <a:lnTo>
                      <a:pt x="375" y="2"/>
                    </a:lnTo>
                    <a:lnTo>
                      <a:pt x="385" y="0"/>
                    </a:lnTo>
                    <a:lnTo>
                      <a:pt x="393" y="0"/>
                    </a:lnTo>
                    <a:lnTo>
                      <a:pt x="400" y="2"/>
                    </a:lnTo>
                    <a:lnTo>
                      <a:pt x="408" y="3"/>
                    </a:lnTo>
                    <a:lnTo>
                      <a:pt x="414" y="4"/>
                    </a:lnTo>
                    <a:lnTo>
                      <a:pt x="419" y="7"/>
                    </a:lnTo>
                    <a:lnTo>
                      <a:pt x="424" y="10"/>
                    </a:lnTo>
                    <a:lnTo>
                      <a:pt x="428" y="14"/>
                    </a:lnTo>
                    <a:lnTo>
                      <a:pt x="432" y="19"/>
                    </a:lnTo>
                    <a:lnTo>
                      <a:pt x="434" y="24"/>
                    </a:lnTo>
                    <a:lnTo>
                      <a:pt x="437" y="30"/>
                    </a:lnTo>
                    <a:lnTo>
                      <a:pt x="438" y="38"/>
                    </a:lnTo>
                    <a:lnTo>
                      <a:pt x="440" y="53"/>
                    </a:lnTo>
                    <a:lnTo>
                      <a:pt x="440" y="70"/>
                    </a:lnTo>
                    <a:lnTo>
                      <a:pt x="438" y="89"/>
                    </a:lnTo>
                    <a:lnTo>
                      <a:pt x="434" y="112"/>
                    </a:lnTo>
                    <a:lnTo>
                      <a:pt x="428" y="135"/>
                    </a:lnTo>
                    <a:lnTo>
                      <a:pt x="422" y="160"/>
                    </a:lnTo>
                    <a:lnTo>
                      <a:pt x="414" y="188"/>
                    </a:lnTo>
                    <a:lnTo>
                      <a:pt x="405" y="216"/>
                    </a:lnTo>
                    <a:lnTo>
                      <a:pt x="384" y="284"/>
                    </a:lnTo>
                    <a:lnTo>
                      <a:pt x="361" y="364"/>
                    </a:lnTo>
                    <a:lnTo>
                      <a:pt x="348" y="407"/>
                    </a:lnTo>
                    <a:lnTo>
                      <a:pt x="337" y="454"/>
                    </a:lnTo>
                    <a:lnTo>
                      <a:pt x="324" y="501"/>
                    </a:lnTo>
                    <a:lnTo>
                      <a:pt x="313" y="548"/>
                    </a:lnTo>
                    <a:lnTo>
                      <a:pt x="303" y="596"/>
                    </a:lnTo>
                    <a:lnTo>
                      <a:pt x="293" y="644"/>
                    </a:lnTo>
                    <a:lnTo>
                      <a:pt x="286" y="691"/>
                    </a:lnTo>
                    <a:lnTo>
                      <a:pt x="279" y="737"/>
                    </a:lnTo>
                    <a:lnTo>
                      <a:pt x="276" y="782"/>
                    </a:lnTo>
                    <a:lnTo>
                      <a:pt x="273" y="823"/>
                    </a:lnTo>
                    <a:lnTo>
                      <a:pt x="273" y="843"/>
                    </a:lnTo>
                    <a:lnTo>
                      <a:pt x="273" y="863"/>
                    </a:lnTo>
                    <a:lnTo>
                      <a:pt x="274" y="880"/>
                    </a:lnTo>
                    <a:lnTo>
                      <a:pt x="277" y="899"/>
                    </a:lnTo>
                    <a:lnTo>
                      <a:pt x="281" y="929"/>
                    </a:lnTo>
                    <a:lnTo>
                      <a:pt x="283" y="952"/>
                    </a:lnTo>
                    <a:lnTo>
                      <a:pt x="282" y="969"/>
                    </a:lnTo>
                    <a:lnTo>
                      <a:pt x="281" y="979"/>
                    </a:lnTo>
                    <a:lnTo>
                      <a:pt x="278" y="983"/>
                    </a:lnTo>
                    <a:lnTo>
                      <a:pt x="276" y="984"/>
                    </a:lnTo>
                    <a:lnTo>
                      <a:pt x="273" y="985"/>
                    </a:lnTo>
                    <a:lnTo>
                      <a:pt x="271" y="985"/>
                    </a:lnTo>
                    <a:lnTo>
                      <a:pt x="264" y="981"/>
                    </a:lnTo>
                    <a:lnTo>
                      <a:pt x="256" y="975"/>
                    </a:lnTo>
                    <a:lnTo>
                      <a:pt x="238" y="957"/>
                    </a:lnTo>
                    <a:lnTo>
                      <a:pt x="221" y="933"/>
                    </a:lnTo>
                    <a:lnTo>
                      <a:pt x="202" y="910"/>
                    </a:lnTo>
                    <a:lnTo>
                      <a:pt x="188" y="894"/>
                    </a:lnTo>
                    <a:close/>
                  </a:path>
                </a:pathLst>
              </a:custGeom>
              <a:solidFill>
                <a:srgbClr val="B32165"/>
              </a:solidFill>
              <a:ln w="9525">
                <a:noFill/>
                <a:round/>
                <a:headEnd/>
                <a:tailEnd/>
              </a:ln>
            </p:spPr>
            <p:txBody>
              <a:bodyPr/>
              <a:lstStyle/>
              <a:p>
                <a:endParaRPr lang="en-US"/>
              </a:p>
            </p:txBody>
          </p:sp>
          <p:sp>
            <p:nvSpPr>
              <p:cNvPr id="1336" name="Freeform 286"/>
              <p:cNvSpPr>
                <a:spLocks/>
              </p:cNvSpPr>
              <p:nvPr/>
            </p:nvSpPr>
            <p:spPr bwMode="auto">
              <a:xfrm>
                <a:off x="3650" y="1300"/>
                <a:ext cx="88" cy="197"/>
              </a:xfrm>
              <a:custGeom>
                <a:avLst/>
                <a:gdLst>
                  <a:gd name="T0" fmla="*/ 160 w 440"/>
                  <a:gd name="T1" fmla="*/ 868 h 985"/>
                  <a:gd name="T2" fmla="*/ 110 w 440"/>
                  <a:gd name="T3" fmla="*/ 814 h 985"/>
                  <a:gd name="T4" fmla="*/ 67 w 440"/>
                  <a:gd name="T5" fmla="*/ 757 h 985"/>
                  <a:gd name="T6" fmla="*/ 41 w 440"/>
                  <a:gd name="T7" fmla="*/ 711 h 985"/>
                  <a:gd name="T8" fmla="*/ 27 w 440"/>
                  <a:gd name="T9" fmla="*/ 679 h 985"/>
                  <a:gd name="T10" fmla="*/ 16 w 440"/>
                  <a:gd name="T11" fmla="*/ 647 h 985"/>
                  <a:gd name="T12" fmla="*/ 7 w 440"/>
                  <a:gd name="T13" fmla="*/ 613 h 985"/>
                  <a:gd name="T14" fmla="*/ 2 w 440"/>
                  <a:gd name="T15" fmla="*/ 578 h 985"/>
                  <a:gd name="T16" fmla="*/ 0 w 440"/>
                  <a:gd name="T17" fmla="*/ 542 h 985"/>
                  <a:gd name="T18" fmla="*/ 0 w 440"/>
                  <a:gd name="T19" fmla="*/ 506 h 985"/>
                  <a:gd name="T20" fmla="*/ 4 w 440"/>
                  <a:gd name="T21" fmla="*/ 469 h 985"/>
                  <a:gd name="T22" fmla="*/ 11 w 440"/>
                  <a:gd name="T23" fmla="*/ 430 h 985"/>
                  <a:gd name="T24" fmla="*/ 22 w 440"/>
                  <a:gd name="T25" fmla="*/ 390 h 985"/>
                  <a:gd name="T26" fmla="*/ 45 w 440"/>
                  <a:gd name="T27" fmla="*/ 330 h 985"/>
                  <a:gd name="T28" fmla="*/ 75 w 440"/>
                  <a:gd name="T29" fmla="*/ 259 h 985"/>
                  <a:gd name="T30" fmla="*/ 107 w 440"/>
                  <a:gd name="T31" fmla="*/ 200 h 985"/>
                  <a:gd name="T32" fmla="*/ 141 w 440"/>
                  <a:gd name="T33" fmla="*/ 150 h 985"/>
                  <a:gd name="T34" fmla="*/ 177 w 440"/>
                  <a:gd name="T35" fmla="*/ 109 h 985"/>
                  <a:gd name="T36" fmla="*/ 216 w 440"/>
                  <a:gd name="T37" fmla="*/ 75 h 985"/>
                  <a:gd name="T38" fmla="*/ 258 w 440"/>
                  <a:gd name="T39" fmla="*/ 48 h 985"/>
                  <a:gd name="T40" fmla="*/ 306 w 440"/>
                  <a:gd name="T41" fmla="*/ 24 h 985"/>
                  <a:gd name="T42" fmla="*/ 356 w 440"/>
                  <a:gd name="T43" fmla="*/ 7 h 985"/>
                  <a:gd name="T44" fmla="*/ 385 w 440"/>
                  <a:gd name="T45" fmla="*/ 0 h 985"/>
                  <a:gd name="T46" fmla="*/ 400 w 440"/>
                  <a:gd name="T47" fmla="*/ 2 h 985"/>
                  <a:gd name="T48" fmla="*/ 414 w 440"/>
                  <a:gd name="T49" fmla="*/ 4 h 985"/>
                  <a:gd name="T50" fmla="*/ 424 w 440"/>
                  <a:gd name="T51" fmla="*/ 10 h 985"/>
                  <a:gd name="T52" fmla="*/ 432 w 440"/>
                  <a:gd name="T53" fmla="*/ 19 h 985"/>
                  <a:gd name="T54" fmla="*/ 437 w 440"/>
                  <a:gd name="T55" fmla="*/ 30 h 985"/>
                  <a:gd name="T56" fmla="*/ 440 w 440"/>
                  <a:gd name="T57" fmla="*/ 53 h 985"/>
                  <a:gd name="T58" fmla="*/ 438 w 440"/>
                  <a:gd name="T59" fmla="*/ 89 h 985"/>
                  <a:gd name="T60" fmla="*/ 428 w 440"/>
                  <a:gd name="T61" fmla="*/ 135 h 985"/>
                  <a:gd name="T62" fmla="*/ 414 w 440"/>
                  <a:gd name="T63" fmla="*/ 188 h 985"/>
                  <a:gd name="T64" fmla="*/ 384 w 440"/>
                  <a:gd name="T65" fmla="*/ 284 h 985"/>
                  <a:gd name="T66" fmla="*/ 348 w 440"/>
                  <a:gd name="T67" fmla="*/ 407 h 985"/>
                  <a:gd name="T68" fmla="*/ 324 w 440"/>
                  <a:gd name="T69" fmla="*/ 501 h 985"/>
                  <a:gd name="T70" fmla="*/ 303 w 440"/>
                  <a:gd name="T71" fmla="*/ 596 h 985"/>
                  <a:gd name="T72" fmla="*/ 286 w 440"/>
                  <a:gd name="T73" fmla="*/ 691 h 985"/>
                  <a:gd name="T74" fmla="*/ 276 w 440"/>
                  <a:gd name="T75" fmla="*/ 782 h 985"/>
                  <a:gd name="T76" fmla="*/ 273 w 440"/>
                  <a:gd name="T77" fmla="*/ 843 h 985"/>
                  <a:gd name="T78" fmla="*/ 274 w 440"/>
                  <a:gd name="T79" fmla="*/ 880 h 985"/>
                  <a:gd name="T80" fmla="*/ 281 w 440"/>
                  <a:gd name="T81" fmla="*/ 929 h 985"/>
                  <a:gd name="T82" fmla="*/ 282 w 440"/>
                  <a:gd name="T83" fmla="*/ 969 h 985"/>
                  <a:gd name="T84" fmla="*/ 278 w 440"/>
                  <a:gd name="T85" fmla="*/ 983 h 985"/>
                  <a:gd name="T86" fmla="*/ 273 w 440"/>
                  <a:gd name="T87" fmla="*/ 985 h 985"/>
                  <a:gd name="T88" fmla="*/ 264 w 440"/>
                  <a:gd name="T89" fmla="*/ 981 h 985"/>
                  <a:gd name="T90" fmla="*/ 238 w 440"/>
                  <a:gd name="T91" fmla="*/ 957 h 985"/>
                  <a:gd name="T92" fmla="*/ 202 w 440"/>
                  <a:gd name="T93" fmla="*/ 910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0"/>
                  <a:gd name="T142" fmla="*/ 0 h 985"/>
                  <a:gd name="T143" fmla="*/ 440 w 440"/>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0" h="985">
                    <a:moveTo>
                      <a:pt x="188" y="894"/>
                    </a:moveTo>
                    <a:lnTo>
                      <a:pt x="160" y="868"/>
                    </a:lnTo>
                    <a:lnTo>
                      <a:pt x="133" y="842"/>
                    </a:lnTo>
                    <a:lnTo>
                      <a:pt x="110" y="814"/>
                    </a:lnTo>
                    <a:lnTo>
                      <a:pt x="87" y="786"/>
                    </a:lnTo>
                    <a:lnTo>
                      <a:pt x="67" y="757"/>
                    </a:lnTo>
                    <a:lnTo>
                      <a:pt x="50" y="727"/>
                    </a:lnTo>
                    <a:lnTo>
                      <a:pt x="41" y="711"/>
                    </a:lnTo>
                    <a:lnTo>
                      <a:pt x="35" y="696"/>
                    </a:lnTo>
                    <a:lnTo>
                      <a:pt x="27" y="679"/>
                    </a:lnTo>
                    <a:lnTo>
                      <a:pt x="21" y="663"/>
                    </a:lnTo>
                    <a:lnTo>
                      <a:pt x="16" y="647"/>
                    </a:lnTo>
                    <a:lnTo>
                      <a:pt x="11" y="630"/>
                    </a:lnTo>
                    <a:lnTo>
                      <a:pt x="7" y="613"/>
                    </a:lnTo>
                    <a:lnTo>
                      <a:pt x="5" y="596"/>
                    </a:lnTo>
                    <a:lnTo>
                      <a:pt x="2" y="578"/>
                    </a:lnTo>
                    <a:lnTo>
                      <a:pt x="0" y="561"/>
                    </a:lnTo>
                    <a:lnTo>
                      <a:pt x="0" y="542"/>
                    </a:lnTo>
                    <a:lnTo>
                      <a:pt x="0" y="525"/>
                    </a:lnTo>
                    <a:lnTo>
                      <a:pt x="0" y="506"/>
                    </a:lnTo>
                    <a:lnTo>
                      <a:pt x="1" y="487"/>
                    </a:lnTo>
                    <a:lnTo>
                      <a:pt x="4" y="469"/>
                    </a:lnTo>
                    <a:lnTo>
                      <a:pt x="7" y="450"/>
                    </a:lnTo>
                    <a:lnTo>
                      <a:pt x="11" y="430"/>
                    </a:lnTo>
                    <a:lnTo>
                      <a:pt x="16" y="410"/>
                    </a:lnTo>
                    <a:lnTo>
                      <a:pt x="22" y="390"/>
                    </a:lnTo>
                    <a:lnTo>
                      <a:pt x="30" y="370"/>
                    </a:lnTo>
                    <a:lnTo>
                      <a:pt x="45" y="330"/>
                    </a:lnTo>
                    <a:lnTo>
                      <a:pt x="60" y="293"/>
                    </a:lnTo>
                    <a:lnTo>
                      <a:pt x="75" y="259"/>
                    </a:lnTo>
                    <a:lnTo>
                      <a:pt x="91" y="228"/>
                    </a:lnTo>
                    <a:lnTo>
                      <a:pt x="107" y="200"/>
                    </a:lnTo>
                    <a:lnTo>
                      <a:pt x="123" y="174"/>
                    </a:lnTo>
                    <a:lnTo>
                      <a:pt x="141" y="150"/>
                    </a:lnTo>
                    <a:lnTo>
                      <a:pt x="158" y="129"/>
                    </a:lnTo>
                    <a:lnTo>
                      <a:pt x="177" y="109"/>
                    </a:lnTo>
                    <a:lnTo>
                      <a:pt x="196" y="92"/>
                    </a:lnTo>
                    <a:lnTo>
                      <a:pt x="216" y="75"/>
                    </a:lnTo>
                    <a:lnTo>
                      <a:pt x="237" y="62"/>
                    </a:lnTo>
                    <a:lnTo>
                      <a:pt x="258" y="48"/>
                    </a:lnTo>
                    <a:lnTo>
                      <a:pt x="282" y="35"/>
                    </a:lnTo>
                    <a:lnTo>
                      <a:pt x="306" y="24"/>
                    </a:lnTo>
                    <a:lnTo>
                      <a:pt x="331" y="14"/>
                    </a:lnTo>
                    <a:lnTo>
                      <a:pt x="356" y="7"/>
                    </a:lnTo>
                    <a:lnTo>
                      <a:pt x="375" y="2"/>
                    </a:lnTo>
                    <a:lnTo>
                      <a:pt x="385" y="0"/>
                    </a:lnTo>
                    <a:lnTo>
                      <a:pt x="393" y="0"/>
                    </a:lnTo>
                    <a:lnTo>
                      <a:pt x="400" y="2"/>
                    </a:lnTo>
                    <a:lnTo>
                      <a:pt x="408" y="3"/>
                    </a:lnTo>
                    <a:lnTo>
                      <a:pt x="414" y="4"/>
                    </a:lnTo>
                    <a:lnTo>
                      <a:pt x="419" y="7"/>
                    </a:lnTo>
                    <a:lnTo>
                      <a:pt x="424" y="10"/>
                    </a:lnTo>
                    <a:lnTo>
                      <a:pt x="428" y="14"/>
                    </a:lnTo>
                    <a:lnTo>
                      <a:pt x="432" y="19"/>
                    </a:lnTo>
                    <a:lnTo>
                      <a:pt x="434" y="24"/>
                    </a:lnTo>
                    <a:lnTo>
                      <a:pt x="437" y="30"/>
                    </a:lnTo>
                    <a:lnTo>
                      <a:pt x="438" y="38"/>
                    </a:lnTo>
                    <a:lnTo>
                      <a:pt x="440" y="53"/>
                    </a:lnTo>
                    <a:lnTo>
                      <a:pt x="440" y="70"/>
                    </a:lnTo>
                    <a:lnTo>
                      <a:pt x="438" y="89"/>
                    </a:lnTo>
                    <a:lnTo>
                      <a:pt x="434" y="112"/>
                    </a:lnTo>
                    <a:lnTo>
                      <a:pt x="428" y="135"/>
                    </a:lnTo>
                    <a:lnTo>
                      <a:pt x="422" y="160"/>
                    </a:lnTo>
                    <a:lnTo>
                      <a:pt x="414" y="188"/>
                    </a:lnTo>
                    <a:lnTo>
                      <a:pt x="405" y="216"/>
                    </a:lnTo>
                    <a:lnTo>
                      <a:pt x="384" y="284"/>
                    </a:lnTo>
                    <a:lnTo>
                      <a:pt x="361" y="364"/>
                    </a:lnTo>
                    <a:lnTo>
                      <a:pt x="348" y="407"/>
                    </a:lnTo>
                    <a:lnTo>
                      <a:pt x="337" y="454"/>
                    </a:lnTo>
                    <a:lnTo>
                      <a:pt x="324" y="501"/>
                    </a:lnTo>
                    <a:lnTo>
                      <a:pt x="313" y="548"/>
                    </a:lnTo>
                    <a:lnTo>
                      <a:pt x="303" y="596"/>
                    </a:lnTo>
                    <a:lnTo>
                      <a:pt x="293" y="644"/>
                    </a:lnTo>
                    <a:lnTo>
                      <a:pt x="286" y="691"/>
                    </a:lnTo>
                    <a:lnTo>
                      <a:pt x="279" y="737"/>
                    </a:lnTo>
                    <a:lnTo>
                      <a:pt x="276" y="782"/>
                    </a:lnTo>
                    <a:lnTo>
                      <a:pt x="273" y="823"/>
                    </a:lnTo>
                    <a:lnTo>
                      <a:pt x="273" y="843"/>
                    </a:lnTo>
                    <a:lnTo>
                      <a:pt x="273" y="863"/>
                    </a:lnTo>
                    <a:lnTo>
                      <a:pt x="274" y="880"/>
                    </a:lnTo>
                    <a:lnTo>
                      <a:pt x="277" y="899"/>
                    </a:lnTo>
                    <a:lnTo>
                      <a:pt x="281" y="929"/>
                    </a:lnTo>
                    <a:lnTo>
                      <a:pt x="283" y="952"/>
                    </a:lnTo>
                    <a:lnTo>
                      <a:pt x="282" y="969"/>
                    </a:lnTo>
                    <a:lnTo>
                      <a:pt x="281" y="979"/>
                    </a:lnTo>
                    <a:lnTo>
                      <a:pt x="278" y="983"/>
                    </a:lnTo>
                    <a:lnTo>
                      <a:pt x="276" y="984"/>
                    </a:lnTo>
                    <a:lnTo>
                      <a:pt x="273" y="985"/>
                    </a:lnTo>
                    <a:lnTo>
                      <a:pt x="271" y="985"/>
                    </a:lnTo>
                    <a:lnTo>
                      <a:pt x="264" y="981"/>
                    </a:lnTo>
                    <a:lnTo>
                      <a:pt x="256" y="975"/>
                    </a:lnTo>
                    <a:lnTo>
                      <a:pt x="238" y="957"/>
                    </a:lnTo>
                    <a:lnTo>
                      <a:pt x="221" y="933"/>
                    </a:lnTo>
                    <a:lnTo>
                      <a:pt x="202" y="910"/>
                    </a:lnTo>
                    <a:lnTo>
                      <a:pt x="188" y="894"/>
                    </a:lnTo>
                  </a:path>
                </a:pathLst>
              </a:custGeom>
              <a:noFill/>
              <a:ln w="3175">
                <a:solidFill>
                  <a:srgbClr val="1F1A17"/>
                </a:solidFill>
                <a:round/>
                <a:headEnd/>
                <a:tailEnd/>
              </a:ln>
            </p:spPr>
            <p:txBody>
              <a:bodyPr/>
              <a:lstStyle/>
              <a:p>
                <a:endParaRPr lang="en-US"/>
              </a:p>
            </p:txBody>
          </p:sp>
          <p:sp>
            <p:nvSpPr>
              <p:cNvPr id="1337" name="Freeform 287"/>
              <p:cNvSpPr>
                <a:spLocks/>
              </p:cNvSpPr>
              <p:nvPr/>
            </p:nvSpPr>
            <p:spPr bwMode="auto">
              <a:xfrm>
                <a:off x="3982" y="1422"/>
                <a:ext cx="203" cy="165"/>
              </a:xfrm>
              <a:custGeom>
                <a:avLst/>
                <a:gdLst>
                  <a:gd name="T0" fmla="*/ 24 w 1015"/>
                  <a:gd name="T1" fmla="*/ 298 h 823"/>
                  <a:gd name="T2" fmla="*/ 74 w 1015"/>
                  <a:gd name="T3" fmla="*/ 249 h 823"/>
                  <a:gd name="T4" fmla="*/ 129 w 1015"/>
                  <a:gd name="T5" fmla="*/ 200 h 823"/>
                  <a:gd name="T6" fmla="*/ 189 w 1015"/>
                  <a:gd name="T7" fmla="*/ 156 h 823"/>
                  <a:gd name="T8" fmla="*/ 251 w 1015"/>
                  <a:gd name="T9" fmla="*/ 114 h 823"/>
                  <a:gd name="T10" fmla="*/ 317 w 1015"/>
                  <a:gd name="T11" fmla="*/ 78 h 823"/>
                  <a:gd name="T12" fmla="*/ 386 w 1015"/>
                  <a:gd name="T13" fmla="*/ 48 h 823"/>
                  <a:gd name="T14" fmla="*/ 455 w 1015"/>
                  <a:gd name="T15" fmla="*/ 26 h 823"/>
                  <a:gd name="T16" fmla="*/ 535 w 1015"/>
                  <a:gd name="T17" fmla="*/ 8 h 823"/>
                  <a:gd name="T18" fmla="*/ 608 w 1015"/>
                  <a:gd name="T19" fmla="*/ 0 h 823"/>
                  <a:gd name="T20" fmla="*/ 668 w 1015"/>
                  <a:gd name="T21" fmla="*/ 1 h 823"/>
                  <a:gd name="T22" fmla="*/ 715 w 1015"/>
                  <a:gd name="T23" fmla="*/ 7 h 823"/>
                  <a:gd name="T24" fmla="*/ 775 w 1015"/>
                  <a:gd name="T25" fmla="*/ 23 h 823"/>
                  <a:gd name="T26" fmla="*/ 832 w 1015"/>
                  <a:gd name="T27" fmla="*/ 38 h 823"/>
                  <a:gd name="T28" fmla="*/ 873 w 1015"/>
                  <a:gd name="T29" fmla="*/ 42 h 823"/>
                  <a:gd name="T30" fmla="*/ 908 w 1015"/>
                  <a:gd name="T31" fmla="*/ 41 h 823"/>
                  <a:gd name="T32" fmla="*/ 930 w 1015"/>
                  <a:gd name="T33" fmla="*/ 43 h 823"/>
                  <a:gd name="T34" fmla="*/ 949 w 1015"/>
                  <a:gd name="T35" fmla="*/ 48 h 823"/>
                  <a:gd name="T36" fmla="*/ 965 w 1015"/>
                  <a:gd name="T37" fmla="*/ 57 h 823"/>
                  <a:gd name="T38" fmla="*/ 979 w 1015"/>
                  <a:gd name="T39" fmla="*/ 68 h 823"/>
                  <a:gd name="T40" fmla="*/ 991 w 1015"/>
                  <a:gd name="T41" fmla="*/ 83 h 823"/>
                  <a:gd name="T42" fmla="*/ 1000 w 1015"/>
                  <a:gd name="T43" fmla="*/ 101 h 823"/>
                  <a:gd name="T44" fmla="*/ 1007 w 1015"/>
                  <a:gd name="T45" fmla="*/ 119 h 823"/>
                  <a:gd name="T46" fmla="*/ 1014 w 1015"/>
                  <a:gd name="T47" fmla="*/ 153 h 823"/>
                  <a:gd name="T48" fmla="*/ 1015 w 1015"/>
                  <a:gd name="T49" fmla="*/ 204 h 823"/>
                  <a:gd name="T50" fmla="*/ 1011 w 1015"/>
                  <a:gd name="T51" fmla="*/ 260 h 823"/>
                  <a:gd name="T52" fmla="*/ 1001 w 1015"/>
                  <a:gd name="T53" fmla="*/ 322 h 823"/>
                  <a:gd name="T54" fmla="*/ 990 w 1015"/>
                  <a:gd name="T55" fmla="*/ 369 h 823"/>
                  <a:gd name="T56" fmla="*/ 978 w 1015"/>
                  <a:gd name="T57" fmla="*/ 403 h 823"/>
                  <a:gd name="T58" fmla="*/ 960 w 1015"/>
                  <a:gd name="T59" fmla="*/ 438 h 823"/>
                  <a:gd name="T60" fmla="*/ 938 w 1015"/>
                  <a:gd name="T61" fmla="*/ 475 h 823"/>
                  <a:gd name="T62" fmla="*/ 911 w 1015"/>
                  <a:gd name="T63" fmla="*/ 513 h 823"/>
                  <a:gd name="T64" fmla="*/ 880 w 1015"/>
                  <a:gd name="T65" fmla="*/ 550 h 823"/>
                  <a:gd name="T66" fmla="*/ 847 w 1015"/>
                  <a:gd name="T67" fmla="*/ 587 h 823"/>
                  <a:gd name="T68" fmla="*/ 809 w 1015"/>
                  <a:gd name="T69" fmla="*/ 624 h 823"/>
                  <a:gd name="T70" fmla="*/ 768 w 1015"/>
                  <a:gd name="T71" fmla="*/ 659 h 823"/>
                  <a:gd name="T72" fmla="*/ 724 w 1015"/>
                  <a:gd name="T73" fmla="*/ 691 h 823"/>
                  <a:gd name="T74" fmla="*/ 678 w 1015"/>
                  <a:gd name="T75" fmla="*/ 722 h 823"/>
                  <a:gd name="T76" fmla="*/ 631 w 1015"/>
                  <a:gd name="T77" fmla="*/ 750 h 823"/>
                  <a:gd name="T78" fmla="*/ 579 w 1015"/>
                  <a:gd name="T79" fmla="*/ 773 h 823"/>
                  <a:gd name="T80" fmla="*/ 527 w 1015"/>
                  <a:gd name="T81" fmla="*/ 793 h 823"/>
                  <a:gd name="T82" fmla="*/ 473 w 1015"/>
                  <a:gd name="T83" fmla="*/ 810 h 823"/>
                  <a:gd name="T84" fmla="*/ 419 w 1015"/>
                  <a:gd name="T85" fmla="*/ 820 h 823"/>
                  <a:gd name="T86" fmla="*/ 352 w 1015"/>
                  <a:gd name="T87" fmla="*/ 823 h 823"/>
                  <a:gd name="T88" fmla="*/ 281 w 1015"/>
                  <a:gd name="T89" fmla="*/ 818 h 823"/>
                  <a:gd name="T90" fmla="*/ 220 w 1015"/>
                  <a:gd name="T91" fmla="*/ 801 h 823"/>
                  <a:gd name="T92" fmla="*/ 169 w 1015"/>
                  <a:gd name="T93" fmla="*/ 775 h 823"/>
                  <a:gd name="T94" fmla="*/ 127 w 1015"/>
                  <a:gd name="T95" fmla="*/ 741 h 823"/>
                  <a:gd name="T96" fmla="*/ 92 w 1015"/>
                  <a:gd name="T97" fmla="*/ 701 h 823"/>
                  <a:gd name="T98" fmla="*/ 64 w 1015"/>
                  <a:gd name="T99" fmla="*/ 657 h 823"/>
                  <a:gd name="T100" fmla="*/ 42 w 1015"/>
                  <a:gd name="T101" fmla="*/ 610 h 823"/>
                  <a:gd name="T102" fmla="*/ 25 w 1015"/>
                  <a:gd name="T103" fmla="*/ 561 h 823"/>
                  <a:gd name="T104" fmla="*/ 14 w 1015"/>
                  <a:gd name="T105" fmla="*/ 514 h 823"/>
                  <a:gd name="T106" fmla="*/ 4 w 1015"/>
                  <a:gd name="T107" fmla="*/ 446 h 823"/>
                  <a:gd name="T108" fmla="*/ 0 w 1015"/>
                  <a:gd name="T109" fmla="*/ 347 h 8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15"/>
                  <a:gd name="T166" fmla="*/ 0 h 823"/>
                  <a:gd name="T167" fmla="*/ 1015 w 1015"/>
                  <a:gd name="T168" fmla="*/ 823 h 8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15" h="823">
                    <a:moveTo>
                      <a:pt x="0" y="323"/>
                    </a:moveTo>
                    <a:lnTo>
                      <a:pt x="24" y="298"/>
                    </a:lnTo>
                    <a:lnTo>
                      <a:pt x="48" y="273"/>
                    </a:lnTo>
                    <a:lnTo>
                      <a:pt x="74" y="249"/>
                    </a:lnTo>
                    <a:lnTo>
                      <a:pt x="102" y="224"/>
                    </a:lnTo>
                    <a:lnTo>
                      <a:pt x="129" y="200"/>
                    </a:lnTo>
                    <a:lnTo>
                      <a:pt x="159" y="178"/>
                    </a:lnTo>
                    <a:lnTo>
                      <a:pt x="189" y="156"/>
                    </a:lnTo>
                    <a:lnTo>
                      <a:pt x="220" y="134"/>
                    </a:lnTo>
                    <a:lnTo>
                      <a:pt x="251" y="114"/>
                    </a:lnTo>
                    <a:lnTo>
                      <a:pt x="284" y="96"/>
                    </a:lnTo>
                    <a:lnTo>
                      <a:pt x="317" y="78"/>
                    </a:lnTo>
                    <a:lnTo>
                      <a:pt x="351" y="62"/>
                    </a:lnTo>
                    <a:lnTo>
                      <a:pt x="386" y="48"/>
                    </a:lnTo>
                    <a:lnTo>
                      <a:pt x="420" y="36"/>
                    </a:lnTo>
                    <a:lnTo>
                      <a:pt x="455" y="26"/>
                    </a:lnTo>
                    <a:lnTo>
                      <a:pt x="490" y="17"/>
                    </a:lnTo>
                    <a:lnTo>
                      <a:pt x="535" y="8"/>
                    </a:lnTo>
                    <a:lnTo>
                      <a:pt x="573" y="2"/>
                    </a:lnTo>
                    <a:lnTo>
                      <a:pt x="608" y="0"/>
                    </a:lnTo>
                    <a:lnTo>
                      <a:pt x="639" y="0"/>
                    </a:lnTo>
                    <a:lnTo>
                      <a:pt x="668" y="1"/>
                    </a:lnTo>
                    <a:lnTo>
                      <a:pt x="693" y="3"/>
                    </a:lnTo>
                    <a:lnTo>
                      <a:pt x="715" y="7"/>
                    </a:lnTo>
                    <a:lnTo>
                      <a:pt x="737" y="12"/>
                    </a:lnTo>
                    <a:lnTo>
                      <a:pt x="775" y="23"/>
                    </a:lnTo>
                    <a:lnTo>
                      <a:pt x="813" y="34"/>
                    </a:lnTo>
                    <a:lnTo>
                      <a:pt x="832" y="38"/>
                    </a:lnTo>
                    <a:lnTo>
                      <a:pt x="852" y="41"/>
                    </a:lnTo>
                    <a:lnTo>
                      <a:pt x="873" y="42"/>
                    </a:lnTo>
                    <a:lnTo>
                      <a:pt x="895" y="42"/>
                    </a:lnTo>
                    <a:lnTo>
                      <a:pt x="908" y="41"/>
                    </a:lnTo>
                    <a:lnTo>
                      <a:pt x="919" y="42"/>
                    </a:lnTo>
                    <a:lnTo>
                      <a:pt x="930" y="43"/>
                    </a:lnTo>
                    <a:lnTo>
                      <a:pt x="940" y="44"/>
                    </a:lnTo>
                    <a:lnTo>
                      <a:pt x="949" y="48"/>
                    </a:lnTo>
                    <a:lnTo>
                      <a:pt x="958" y="52"/>
                    </a:lnTo>
                    <a:lnTo>
                      <a:pt x="965" y="57"/>
                    </a:lnTo>
                    <a:lnTo>
                      <a:pt x="973" y="62"/>
                    </a:lnTo>
                    <a:lnTo>
                      <a:pt x="979" y="68"/>
                    </a:lnTo>
                    <a:lnTo>
                      <a:pt x="985" y="76"/>
                    </a:lnTo>
                    <a:lnTo>
                      <a:pt x="991" y="83"/>
                    </a:lnTo>
                    <a:lnTo>
                      <a:pt x="995" y="91"/>
                    </a:lnTo>
                    <a:lnTo>
                      <a:pt x="1000" y="101"/>
                    </a:lnTo>
                    <a:lnTo>
                      <a:pt x="1004" y="109"/>
                    </a:lnTo>
                    <a:lnTo>
                      <a:pt x="1007" y="119"/>
                    </a:lnTo>
                    <a:lnTo>
                      <a:pt x="1010" y="131"/>
                    </a:lnTo>
                    <a:lnTo>
                      <a:pt x="1014" y="153"/>
                    </a:lnTo>
                    <a:lnTo>
                      <a:pt x="1015" y="178"/>
                    </a:lnTo>
                    <a:lnTo>
                      <a:pt x="1015" y="204"/>
                    </a:lnTo>
                    <a:lnTo>
                      <a:pt x="1014" y="232"/>
                    </a:lnTo>
                    <a:lnTo>
                      <a:pt x="1011" y="260"/>
                    </a:lnTo>
                    <a:lnTo>
                      <a:pt x="1006" y="290"/>
                    </a:lnTo>
                    <a:lnTo>
                      <a:pt x="1001" y="322"/>
                    </a:lnTo>
                    <a:lnTo>
                      <a:pt x="994" y="353"/>
                    </a:lnTo>
                    <a:lnTo>
                      <a:pt x="990" y="369"/>
                    </a:lnTo>
                    <a:lnTo>
                      <a:pt x="984" y="385"/>
                    </a:lnTo>
                    <a:lnTo>
                      <a:pt x="978" y="403"/>
                    </a:lnTo>
                    <a:lnTo>
                      <a:pt x="969" y="420"/>
                    </a:lnTo>
                    <a:lnTo>
                      <a:pt x="960" y="438"/>
                    </a:lnTo>
                    <a:lnTo>
                      <a:pt x="949" y="456"/>
                    </a:lnTo>
                    <a:lnTo>
                      <a:pt x="938" y="475"/>
                    </a:lnTo>
                    <a:lnTo>
                      <a:pt x="925" y="494"/>
                    </a:lnTo>
                    <a:lnTo>
                      <a:pt x="911" y="513"/>
                    </a:lnTo>
                    <a:lnTo>
                      <a:pt x="896" y="531"/>
                    </a:lnTo>
                    <a:lnTo>
                      <a:pt x="880" y="550"/>
                    </a:lnTo>
                    <a:lnTo>
                      <a:pt x="864" y="569"/>
                    </a:lnTo>
                    <a:lnTo>
                      <a:pt x="847" y="587"/>
                    </a:lnTo>
                    <a:lnTo>
                      <a:pt x="828" y="606"/>
                    </a:lnTo>
                    <a:lnTo>
                      <a:pt x="809" y="624"/>
                    </a:lnTo>
                    <a:lnTo>
                      <a:pt x="789" y="641"/>
                    </a:lnTo>
                    <a:lnTo>
                      <a:pt x="768" y="659"/>
                    </a:lnTo>
                    <a:lnTo>
                      <a:pt x="747" y="675"/>
                    </a:lnTo>
                    <a:lnTo>
                      <a:pt x="724" y="691"/>
                    </a:lnTo>
                    <a:lnTo>
                      <a:pt x="702" y="707"/>
                    </a:lnTo>
                    <a:lnTo>
                      <a:pt x="678" y="722"/>
                    </a:lnTo>
                    <a:lnTo>
                      <a:pt x="654" y="736"/>
                    </a:lnTo>
                    <a:lnTo>
                      <a:pt x="631" y="750"/>
                    </a:lnTo>
                    <a:lnTo>
                      <a:pt x="604" y="762"/>
                    </a:lnTo>
                    <a:lnTo>
                      <a:pt x="579" y="773"/>
                    </a:lnTo>
                    <a:lnTo>
                      <a:pt x="553" y="785"/>
                    </a:lnTo>
                    <a:lnTo>
                      <a:pt x="527" y="793"/>
                    </a:lnTo>
                    <a:lnTo>
                      <a:pt x="501" y="802"/>
                    </a:lnTo>
                    <a:lnTo>
                      <a:pt x="473" y="810"/>
                    </a:lnTo>
                    <a:lnTo>
                      <a:pt x="446" y="815"/>
                    </a:lnTo>
                    <a:lnTo>
                      <a:pt x="419" y="820"/>
                    </a:lnTo>
                    <a:lnTo>
                      <a:pt x="391" y="822"/>
                    </a:lnTo>
                    <a:lnTo>
                      <a:pt x="352" y="823"/>
                    </a:lnTo>
                    <a:lnTo>
                      <a:pt x="315" y="822"/>
                    </a:lnTo>
                    <a:lnTo>
                      <a:pt x="281" y="818"/>
                    </a:lnTo>
                    <a:lnTo>
                      <a:pt x="250" y="811"/>
                    </a:lnTo>
                    <a:lnTo>
                      <a:pt x="220" y="801"/>
                    </a:lnTo>
                    <a:lnTo>
                      <a:pt x="194" y="790"/>
                    </a:lnTo>
                    <a:lnTo>
                      <a:pt x="169" y="775"/>
                    </a:lnTo>
                    <a:lnTo>
                      <a:pt x="146" y="758"/>
                    </a:lnTo>
                    <a:lnTo>
                      <a:pt x="127" y="741"/>
                    </a:lnTo>
                    <a:lnTo>
                      <a:pt x="108" y="722"/>
                    </a:lnTo>
                    <a:lnTo>
                      <a:pt x="92" y="701"/>
                    </a:lnTo>
                    <a:lnTo>
                      <a:pt x="77" y="680"/>
                    </a:lnTo>
                    <a:lnTo>
                      <a:pt x="64" y="657"/>
                    </a:lnTo>
                    <a:lnTo>
                      <a:pt x="52" y="634"/>
                    </a:lnTo>
                    <a:lnTo>
                      <a:pt x="42" y="610"/>
                    </a:lnTo>
                    <a:lnTo>
                      <a:pt x="33" y="586"/>
                    </a:lnTo>
                    <a:lnTo>
                      <a:pt x="25" y="561"/>
                    </a:lnTo>
                    <a:lnTo>
                      <a:pt x="19" y="537"/>
                    </a:lnTo>
                    <a:lnTo>
                      <a:pt x="14" y="514"/>
                    </a:lnTo>
                    <a:lnTo>
                      <a:pt x="10" y="490"/>
                    </a:lnTo>
                    <a:lnTo>
                      <a:pt x="4" y="446"/>
                    </a:lnTo>
                    <a:lnTo>
                      <a:pt x="0" y="406"/>
                    </a:lnTo>
                    <a:lnTo>
                      <a:pt x="0" y="347"/>
                    </a:lnTo>
                    <a:lnTo>
                      <a:pt x="0" y="323"/>
                    </a:lnTo>
                    <a:close/>
                  </a:path>
                </a:pathLst>
              </a:custGeom>
              <a:solidFill>
                <a:srgbClr val="B32165"/>
              </a:solidFill>
              <a:ln w="9525">
                <a:noFill/>
                <a:round/>
                <a:headEnd/>
                <a:tailEnd/>
              </a:ln>
            </p:spPr>
            <p:txBody>
              <a:bodyPr/>
              <a:lstStyle/>
              <a:p>
                <a:endParaRPr lang="en-US"/>
              </a:p>
            </p:txBody>
          </p:sp>
          <p:sp>
            <p:nvSpPr>
              <p:cNvPr id="1338" name="Freeform 288"/>
              <p:cNvSpPr>
                <a:spLocks/>
              </p:cNvSpPr>
              <p:nvPr/>
            </p:nvSpPr>
            <p:spPr bwMode="auto">
              <a:xfrm>
                <a:off x="3982" y="1422"/>
                <a:ext cx="203" cy="165"/>
              </a:xfrm>
              <a:custGeom>
                <a:avLst/>
                <a:gdLst>
                  <a:gd name="T0" fmla="*/ 24 w 1015"/>
                  <a:gd name="T1" fmla="*/ 298 h 823"/>
                  <a:gd name="T2" fmla="*/ 74 w 1015"/>
                  <a:gd name="T3" fmla="*/ 249 h 823"/>
                  <a:gd name="T4" fmla="*/ 129 w 1015"/>
                  <a:gd name="T5" fmla="*/ 200 h 823"/>
                  <a:gd name="T6" fmla="*/ 189 w 1015"/>
                  <a:gd name="T7" fmla="*/ 156 h 823"/>
                  <a:gd name="T8" fmla="*/ 251 w 1015"/>
                  <a:gd name="T9" fmla="*/ 114 h 823"/>
                  <a:gd name="T10" fmla="*/ 317 w 1015"/>
                  <a:gd name="T11" fmla="*/ 78 h 823"/>
                  <a:gd name="T12" fmla="*/ 386 w 1015"/>
                  <a:gd name="T13" fmla="*/ 48 h 823"/>
                  <a:gd name="T14" fmla="*/ 455 w 1015"/>
                  <a:gd name="T15" fmla="*/ 26 h 823"/>
                  <a:gd name="T16" fmla="*/ 535 w 1015"/>
                  <a:gd name="T17" fmla="*/ 8 h 823"/>
                  <a:gd name="T18" fmla="*/ 608 w 1015"/>
                  <a:gd name="T19" fmla="*/ 0 h 823"/>
                  <a:gd name="T20" fmla="*/ 668 w 1015"/>
                  <a:gd name="T21" fmla="*/ 1 h 823"/>
                  <a:gd name="T22" fmla="*/ 715 w 1015"/>
                  <a:gd name="T23" fmla="*/ 7 h 823"/>
                  <a:gd name="T24" fmla="*/ 775 w 1015"/>
                  <a:gd name="T25" fmla="*/ 23 h 823"/>
                  <a:gd name="T26" fmla="*/ 832 w 1015"/>
                  <a:gd name="T27" fmla="*/ 38 h 823"/>
                  <a:gd name="T28" fmla="*/ 873 w 1015"/>
                  <a:gd name="T29" fmla="*/ 42 h 823"/>
                  <a:gd name="T30" fmla="*/ 908 w 1015"/>
                  <a:gd name="T31" fmla="*/ 41 h 823"/>
                  <a:gd name="T32" fmla="*/ 930 w 1015"/>
                  <a:gd name="T33" fmla="*/ 43 h 823"/>
                  <a:gd name="T34" fmla="*/ 949 w 1015"/>
                  <a:gd name="T35" fmla="*/ 48 h 823"/>
                  <a:gd name="T36" fmla="*/ 965 w 1015"/>
                  <a:gd name="T37" fmla="*/ 57 h 823"/>
                  <a:gd name="T38" fmla="*/ 979 w 1015"/>
                  <a:gd name="T39" fmla="*/ 68 h 823"/>
                  <a:gd name="T40" fmla="*/ 991 w 1015"/>
                  <a:gd name="T41" fmla="*/ 83 h 823"/>
                  <a:gd name="T42" fmla="*/ 1000 w 1015"/>
                  <a:gd name="T43" fmla="*/ 101 h 823"/>
                  <a:gd name="T44" fmla="*/ 1007 w 1015"/>
                  <a:gd name="T45" fmla="*/ 119 h 823"/>
                  <a:gd name="T46" fmla="*/ 1014 w 1015"/>
                  <a:gd name="T47" fmla="*/ 153 h 823"/>
                  <a:gd name="T48" fmla="*/ 1015 w 1015"/>
                  <a:gd name="T49" fmla="*/ 204 h 823"/>
                  <a:gd name="T50" fmla="*/ 1011 w 1015"/>
                  <a:gd name="T51" fmla="*/ 260 h 823"/>
                  <a:gd name="T52" fmla="*/ 1001 w 1015"/>
                  <a:gd name="T53" fmla="*/ 322 h 823"/>
                  <a:gd name="T54" fmla="*/ 990 w 1015"/>
                  <a:gd name="T55" fmla="*/ 369 h 823"/>
                  <a:gd name="T56" fmla="*/ 978 w 1015"/>
                  <a:gd name="T57" fmla="*/ 403 h 823"/>
                  <a:gd name="T58" fmla="*/ 960 w 1015"/>
                  <a:gd name="T59" fmla="*/ 438 h 823"/>
                  <a:gd name="T60" fmla="*/ 938 w 1015"/>
                  <a:gd name="T61" fmla="*/ 475 h 823"/>
                  <a:gd name="T62" fmla="*/ 911 w 1015"/>
                  <a:gd name="T63" fmla="*/ 513 h 823"/>
                  <a:gd name="T64" fmla="*/ 880 w 1015"/>
                  <a:gd name="T65" fmla="*/ 550 h 823"/>
                  <a:gd name="T66" fmla="*/ 847 w 1015"/>
                  <a:gd name="T67" fmla="*/ 587 h 823"/>
                  <a:gd name="T68" fmla="*/ 809 w 1015"/>
                  <a:gd name="T69" fmla="*/ 624 h 823"/>
                  <a:gd name="T70" fmla="*/ 768 w 1015"/>
                  <a:gd name="T71" fmla="*/ 659 h 823"/>
                  <a:gd name="T72" fmla="*/ 724 w 1015"/>
                  <a:gd name="T73" fmla="*/ 691 h 823"/>
                  <a:gd name="T74" fmla="*/ 678 w 1015"/>
                  <a:gd name="T75" fmla="*/ 722 h 823"/>
                  <a:gd name="T76" fmla="*/ 631 w 1015"/>
                  <a:gd name="T77" fmla="*/ 750 h 823"/>
                  <a:gd name="T78" fmla="*/ 579 w 1015"/>
                  <a:gd name="T79" fmla="*/ 773 h 823"/>
                  <a:gd name="T80" fmla="*/ 527 w 1015"/>
                  <a:gd name="T81" fmla="*/ 793 h 823"/>
                  <a:gd name="T82" fmla="*/ 473 w 1015"/>
                  <a:gd name="T83" fmla="*/ 810 h 823"/>
                  <a:gd name="T84" fmla="*/ 419 w 1015"/>
                  <a:gd name="T85" fmla="*/ 820 h 823"/>
                  <a:gd name="T86" fmla="*/ 352 w 1015"/>
                  <a:gd name="T87" fmla="*/ 823 h 823"/>
                  <a:gd name="T88" fmla="*/ 281 w 1015"/>
                  <a:gd name="T89" fmla="*/ 818 h 823"/>
                  <a:gd name="T90" fmla="*/ 220 w 1015"/>
                  <a:gd name="T91" fmla="*/ 801 h 823"/>
                  <a:gd name="T92" fmla="*/ 169 w 1015"/>
                  <a:gd name="T93" fmla="*/ 775 h 823"/>
                  <a:gd name="T94" fmla="*/ 127 w 1015"/>
                  <a:gd name="T95" fmla="*/ 741 h 823"/>
                  <a:gd name="T96" fmla="*/ 92 w 1015"/>
                  <a:gd name="T97" fmla="*/ 701 h 823"/>
                  <a:gd name="T98" fmla="*/ 64 w 1015"/>
                  <a:gd name="T99" fmla="*/ 657 h 823"/>
                  <a:gd name="T100" fmla="*/ 42 w 1015"/>
                  <a:gd name="T101" fmla="*/ 610 h 823"/>
                  <a:gd name="T102" fmla="*/ 25 w 1015"/>
                  <a:gd name="T103" fmla="*/ 561 h 823"/>
                  <a:gd name="T104" fmla="*/ 14 w 1015"/>
                  <a:gd name="T105" fmla="*/ 514 h 823"/>
                  <a:gd name="T106" fmla="*/ 4 w 1015"/>
                  <a:gd name="T107" fmla="*/ 446 h 823"/>
                  <a:gd name="T108" fmla="*/ 0 w 1015"/>
                  <a:gd name="T109" fmla="*/ 347 h 8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15"/>
                  <a:gd name="T166" fmla="*/ 0 h 823"/>
                  <a:gd name="T167" fmla="*/ 1015 w 1015"/>
                  <a:gd name="T168" fmla="*/ 823 h 8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15" h="823">
                    <a:moveTo>
                      <a:pt x="0" y="323"/>
                    </a:moveTo>
                    <a:lnTo>
                      <a:pt x="24" y="298"/>
                    </a:lnTo>
                    <a:lnTo>
                      <a:pt x="48" y="273"/>
                    </a:lnTo>
                    <a:lnTo>
                      <a:pt x="74" y="249"/>
                    </a:lnTo>
                    <a:lnTo>
                      <a:pt x="102" y="224"/>
                    </a:lnTo>
                    <a:lnTo>
                      <a:pt x="129" y="200"/>
                    </a:lnTo>
                    <a:lnTo>
                      <a:pt x="159" y="178"/>
                    </a:lnTo>
                    <a:lnTo>
                      <a:pt x="189" y="156"/>
                    </a:lnTo>
                    <a:lnTo>
                      <a:pt x="220" y="134"/>
                    </a:lnTo>
                    <a:lnTo>
                      <a:pt x="251" y="114"/>
                    </a:lnTo>
                    <a:lnTo>
                      <a:pt x="284" y="96"/>
                    </a:lnTo>
                    <a:lnTo>
                      <a:pt x="317" y="78"/>
                    </a:lnTo>
                    <a:lnTo>
                      <a:pt x="351" y="62"/>
                    </a:lnTo>
                    <a:lnTo>
                      <a:pt x="386" y="48"/>
                    </a:lnTo>
                    <a:lnTo>
                      <a:pt x="420" y="36"/>
                    </a:lnTo>
                    <a:lnTo>
                      <a:pt x="455" y="26"/>
                    </a:lnTo>
                    <a:lnTo>
                      <a:pt x="490" y="17"/>
                    </a:lnTo>
                    <a:lnTo>
                      <a:pt x="535" y="8"/>
                    </a:lnTo>
                    <a:lnTo>
                      <a:pt x="573" y="2"/>
                    </a:lnTo>
                    <a:lnTo>
                      <a:pt x="608" y="0"/>
                    </a:lnTo>
                    <a:lnTo>
                      <a:pt x="639" y="0"/>
                    </a:lnTo>
                    <a:lnTo>
                      <a:pt x="668" y="1"/>
                    </a:lnTo>
                    <a:lnTo>
                      <a:pt x="693" y="3"/>
                    </a:lnTo>
                    <a:lnTo>
                      <a:pt x="715" y="7"/>
                    </a:lnTo>
                    <a:lnTo>
                      <a:pt x="737" y="12"/>
                    </a:lnTo>
                    <a:lnTo>
                      <a:pt x="775" y="23"/>
                    </a:lnTo>
                    <a:lnTo>
                      <a:pt x="813" y="34"/>
                    </a:lnTo>
                    <a:lnTo>
                      <a:pt x="832" y="38"/>
                    </a:lnTo>
                    <a:lnTo>
                      <a:pt x="852" y="41"/>
                    </a:lnTo>
                    <a:lnTo>
                      <a:pt x="873" y="42"/>
                    </a:lnTo>
                    <a:lnTo>
                      <a:pt x="895" y="42"/>
                    </a:lnTo>
                    <a:lnTo>
                      <a:pt x="908" y="41"/>
                    </a:lnTo>
                    <a:lnTo>
                      <a:pt x="919" y="42"/>
                    </a:lnTo>
                    <a:lnTo>
                      <a:pt x="930" y="43"/>
                    </a:lnTo>
                    <a:lnTo>
                      <a:pt x="940" y="44"/>
                    </a:lnTo>
                    <a:lnTo>
                      <a:pt x="949" y="48"/>
                    </a:lnTo>
                    <a:lnTo>
                      <a:pt x="958" y="52"/>
                    </a:lnTo>
                    <a:lnTo>
                      <a:pt x="965" y="57"/>
                    </a:lnTo>
                    <a:lnTo>
                      <a:pt x="973" y="62"/>
                    </a:lnTo>
                    <a:lnTo>
                      <a:pt x="979" y="68"/>
                    </a:lnTo>
                    <a:lnTo>
                      <a:pt x="985" y="76"/>
                    </a:lnTo>
                    <a:lnTo>
                      <a:pt x="991" y="83"/>
                    </a:lnTo>
                    <a:lnTo>
                      <a:pt x="995" y="91"/>
                    </a:lnTo>
                    <a:lnTo>
                      <a:pt x="1000" y="101"/>
                    </a:lnTo>
                    <a:lnTo>
                      <a:pt x="1004" y="109"/>
                    </a:lnTo>
                    <a:lnTo>
                      <a:pt x="1007" y="119"/>
                    </a:lnTo>
                    <a:lnTo>
                      <a:pt x="1010" y="131"/>
                    </a:lnTo>
                    <a:lnTo>
                      <a:pt x="1014" y="153"/>
                    </a:lnTo>
                    <a:lnTo>
                      <a:pt x="1015" y="178"/>
                    </a:lnTo>
                    <a:lnTo>
                      <a:pt x="1015" y="204"/>
                    </a:lnTo>
                    <a:lnTo>
                      <a:pt x="1014" y="232"/>
                    </a:lnTo>
                    <a:lnTo>
                      <a:pt x="1011" y="260"/>
                    </a:lnTo>
                    <a:lnTo>
                      <a:pt x="1006" y="290"/>
                    </a:lnTo>
                    <a:lnTo>
                      <a:pt x="1001" y="322"/>
                    </a:lnTo>
                    <a:lnTo>
                      <a:pt x="994" y="353"/>
                    </a:lnTo>
                    <a:lnTo>
                      <a:pt x="990" y="369"/>
                    </a:lnTo>
                    <a:lnTo>
                      <a:pt x="984" y="385"/>
                    </a:lnTo>
                    <a:lnTo>
                      <a:pt x="978" y="403"/>
                    </a:lnTo>
                    <a:lnTo>
                      <a:pt x="969" y="420"/>
                    </a:lnTo>
                    <a:lnTo>
                      <a:pt x="960" y="438"/>
                    </a:lnTo>
                    <a:lnTo>
                      <a:pt x="949" y="456"/>
                    </a:lnTo>
                    <a:lnTo>
                      <a:pt x="938" y="475"/>
                    </a:lnTo>
                    <a:lnTo>
                      <a:pt x="925" y="494"/>
                    </a:lnTo>
                    <a:lnTo>
                      <a:pt x="911" y="513"/>
                    </a:lnTo>
                    <a:lnTo>
                      <a:pt x="896" y="531"/>
                    </a:lnTo>
                    <a:lnTo>
                      <a:pt x="880" y="550"/>
                    </a:lnTo>
                    <a:lnTo>
                      <a:pt x="864" y="569"/>
                    </a:lnTo>
                    <a:lnTo>
                      <a:pt x="847" y="587"/>
                    </a:lnTo>
                    <a:lnTo>
                      <a:pt x="828" y="606"/>
                    </a:lnTo>
                    <a:lnTo>
                      <a:pt x="809" y="624"/>
                    </a:lnTo>
                    <a:lnTo>
                      <a:pt x="789" y="641"/>
                    </a:lnTo>
                    <a:lnTo>
                      <a:pt x="768" y="659"/>
                    </a:lnTo>
                    <a:lnTo>
                      <a:pt x="747" y="675"/>
                    </a:lnTo>
                    <a:lnTo>
                      <a:pt x="724" y="691"/>
                    </a:lnTo>
                    <a:lnTo>
                      <a:pt x="702" y="707"/>
                    </a:lnTo>
                    <a:lnTo>
                      <a:pt x="678" y="722"/>
                    </a:lnTo>
                    <a:lnTo>
                      <a:pt x="654" y="736"/>
                    </a:lnTo>
                    <a:lnTo>
                      <a:pt x="631" y="750"/>
                    </a:lnTo>
                    <a:lnTo>
                      <a:pt x="604" y="762"/>
                    </a:lnTo>
                    <a:lnTo>
                      <a:pt x="579" y="773"/>
                    </a:lnTo>
                    <a:lnTo>
                      <a:pt x="553" y="785"/>
                    </a:lnTo>
                    <a:lnTo>
                      <a:pt x="527" y="793"/>
                    </a:lnTo>
                    <a:lnTo>
                      <a:pt x="501" y="802"/>
                    </a:lnTo>
                    <a:lnTo>
                      <a:pt x="473" y="810"/>
                    </a:lnTo>
                    <a:lnTo>
                      <a:pt x="446" y="815"/>
                    </a:lnTo>
                    <a:lnTo>
                      <a:pt x="419" y="820"/>
                    </a:lnTo>
                    <a:lnTo>
                      <a:pt x="391" y="822"/>
                    </a:lnTo>
                    <a:lnTo>
                      <a:pt x="352" y="823"/>
                    </a:lnTo>
                    <a:lnTo>
                      <a:pt x="315" y="822"/>
                    </a:lnTo>
                    <a:lnTo>
                      <a:pt x="281" y="818"/>
                    </a:lnTo>
                    <a:lnTo>
                      <a:pt x="250" y="811"/>
                    </a:lnTo>
                    <a:lnTo>
                      <a:pt x="220" y="801"/>
                    </a:lnTo>
                    <a:lnTo>
                      <a:pt x="194" y="790"/>
                    </a:lnTo>
                    <a:lnTo>
                      <a:pt x="169" y="775"/>
                    </a:lnTo>
                    <a:lnTo>
                      <a:pt x="146" y="758"/>
                    </a:lnTo>
                    <a:lnTo>
                      <a:pt x="127" y="741"/>
                    </a:lnTo>
                    <a:lnTo>
                      <a:pt x="108" y="722"/>
                    </a:lnTo>
                    <a:lnTo>
                      <a:pt x="92" y="701"/>
                    </a:lnTo>
                    <a:lnTo>
                      <a:pt x="77" y="680"/>
                    </a:lnTo>
                    <a:lnTo>
                      <a:pt x="64" y="657"/>
                    </a:lnTo>
                    <a:lnTo>
                      <a:pt x="52" y="634"/>
                    </a:lnTo>
                    <a:lnTo>
                      <a:pt x="42" y="610"/>
                    </a:lnTo>
                    <a:lnTo>
                      <a:pt x="33" y="586"/>
                    </a:lnTo>
                    <a:lnTo>
                      <a:pt x="25" y="561"/>
                    </a:lnTo>
                    <a:lnTo>
                      <a:pt x="19" y="537"/>
                    </a:lnTo>
                    <a:lnTo>
                      <a:pt x="14" y="514"/>
                    </a:lnTo>
                    <a:lnTo>
                      <a:pt x="10" y="490"/>
                    </a:lnTo>
                    <a:lnTo>
                      <a:pt x="4" y="446"/>
                    </a:lnTo>
                    <a:lnTo>
                      <a:pt x="0" y="406"/>
                    </a:lnTo>
                    <a:lnTo>
                      <a:pt x="0" y="347"/>
                    </a:lnTo>
                    <a:lnTo>
                      <a:pt x="0" y="323"/>
                    </a:lnTo>
                    <a:close/>
                  </a:path>
                </a:pathLst>
              </a:custGeom>
              <a:noFill/>
              <a:ln w="3175">
                <a:solidFill>
                  <a:srgbClr val="1F1A17"/>
                </a:solidFill>
                <a:round/>
                <a:headEnd/>
                <a:tailEnd/>
              </a:ln>
            </p:spPr>
            <p:txBody>
              <a:bodyPr/>
              <a:lstStyle/>
              <a:p>
                <a:endParaRPr lang="en-US"/>
              </a:p>
            </p:txBody>
          </p:sp>
          <p:sp>
            <p:nvSpPr>
              <p:cNvPr id="1339" name="Freeform 289"/>
              <p:cNvSpPr>
                <a:spLocks/>
              </p:cNvSpPr>
              <p:nvPr/>
            </p:nvSpPr>
            <p:spPr bwMode="auto">
              <a:xfrm>
                <a:off x="3970" y="1433"/>
                <a:ext cx="171" cy="141"/>
              </a:xfrm>
              <a:custGeom>
                <a:avLst/>
                <a:gdLst>
                  <a:gd name="T0" fmla="*/ 454 w 856"/>
                  <a:gd name="T1" fmla="*/ 25 h 702"/>
                  <a:gd name="T2" fmla="*/ 532 w 856"/>
                  <a:gd name="T3" fmla="*/ 3 h 702"/>
                  <a:gd name="T4" fmla="*/ 540 w 856"/>
                  <a:gd name="T5" fmla="*/ 6 h 702"/>
                  <a:gd name="T6" fmla="*/ 511 w 856"/>
                  <a:gd name="T7" fmla="*/ 22 h 702"/>
                  <a:gd name="T8" fmla="*/ 484 w 856"/>
                  <a:gd name="T9" fmla="*/ 51 h 702"/>
                  <a:gd name="T10" fmla="*/ 474 w 856"/>
                  <a:gd name="T11" fmla="*/ 72 h 702"/>
                  <a:gd name="T12" fmla="*/ 469 w 856"/>
                  <a:gd name="T13" fmla="*/ 97 h 702"/>
                  <a:gd name="T14" fmla="*/ 470 w 856"/>
                  <a:gd name="T15" fmla="*/ 127 h 702"/>
                  <a:gd name="T16" fmla="*/ 480 w 856"/>
                  <a:gd name="T17" fmla="*/ 163 h 702"/>
                  <a:gd name="T18" fmla="*/ 434 w 856"/>
                  <a:gd name="T19" fmla="*/ 281 h 702"/>
                  <a:gd name="T20" fmla="*/ 401 w 856"/>
                  <a:gd name="T21" fmla="*/ 353 h 702"/>
                  <a:gd name="T22" fmla="*/ 401 w 856"/>
                  <a:gd name="T23" fmla="*/ 378 h 702"/>
                  <a:gd name="T24" fmla="*/ 418 w 856"/>
                  <a:gd name="T25" fmla="*/ 392 h 702"/>
                  <a:gd name="T26" fmla="*/ 446 w 856"/>
                  <a:gd name="T27" fmla="*/ 393 h 702"/>
                  <a:gd name="T28" fmla="*/ 486 w 856"/>
                  <a:gd name="T29" fmla="*/ 382 h 702"/>
                  <a:gd name="T30" fmla="*/ 531 w 856"/>
                  <a:gd name="T31" fmla="*/ 360 h 702"/>
                  <a:gd name="T32" fmla="*/ 660 w 856"/>
                  <a:gd name="T33" fmla="*/ 296 h 702"/>
                  <a:gd name="T34" fmla="*/ 745 w 856"/>
                  <a:gd name="T35" fmla="*/ 248 h 702"/>
                  <a:gd name="T36" fmla="*/ 819 w 856"/>
                  <a:gd name="T37" fmla="*/ 196 h 702"/>
                  <a:gd name="T38" fmla="*/ 846 w 856"/>
                  <a:gd name="T39" fmla="*/ 171 h 702"/>
                  <a:gd name="T40" fmla="*/ 726 w 856"/>
                  <a:gd name="T41" fmla="*/ 263 h 702"/>
                  <a:gd name="T42" fmla="*/ 571 w 856"/>
                  <a:gd name="T43" fmla="*/ 373 h 702"/>
                  <a:gd name="T44" fmla="*/ 475 w 856"/>
                  <a:gd name="T45" fmla="*/ 430 h 702"/>
                  <a:gd name="T46" fmla="*/ 440 w 856"/>
                  <a:gd name="T47" fmla="*/ 453 h 702"/>
                  <a:gd name="T48" fmla="*/ 424 w 856"/>
                  <a:gd name="T49" fmla="*/ 469 h 702"/>
                  <a:gd name="T50" fmla="*/ 423 w 856"/>
                  <a:gd name="T51" fmla="*/ 480 h 702"/>
                  <a:gd name="T52" fmla="*/ 433 w 856"/>
                  <a:gd name="T53" fmla="*/ 488 h 702"/>
                  <a:gd name="T54" fmla="*/ 478 w 856"/>
                  <a:gd name="T55" fmla="*/ 490 h 702"/>
                  <a:gd name="T56" fmla="*/ 534 w 856"/>
                  <a:gd name="T57" fmla="*/ 480 h 702"/>
                  <a:gd name="T58" fmla="*/ 574 w 856"/>
                  <a:gd name="T59" fmla="*/ 465 h 702"/>
                  <a:gd name="T60" fmla="*/ 589 w 856"/>
                  <a:gd name="T61" fmla="*/ 455 h 702"/>
                  <a:gd name="T62" fmla="*/ 616 w 856"/>
                  <a:gd name="T63" fmla="*/ 429 h 702"/>
                  <a:gd name="T64" fmla="*/ 683 w 856"/>
                  <a:gd name="T65" fmla="*/ 389 h 702"/>
                  <a:gd name="T66" fmla="*/ 747 w 856"/>
                  <a:gd name="T67" fmla="*/ 363 h 702"/>
                  <a:gd name="T68" fmla="*/ 706 w 856"/>
                  <a:gd name="T69" fmla="*/ 404 h 702"/>
                  <a:gd name="T70" fmla="*/ 650 w 856"/>
                  <a:gd name="T71" fmla="*/ 452 h 702"/>
                  <a:gd name="T72" fmla="*/ 572 w 856"/>
                  <a:gd name="T73" fmla="*/ 501 h 702"/>
                  <a:gd name="T74" fmla="*/ 476 w 856"/>
                  <a:gd name="T75" fmla="*/ 546 h 702"/>
                  <a:gd name="T76" fmla="*/ 356 w 856"/>
                  <a:gd name="T77" fmla="*/ 589 h 702"/>
                  <a:gd name="T78" fmla="*/ 210 w 856"/>
                  <a:gd name="T79" fmla="*/ 651 h 702"/>
                  <a:gd name="T80" fmla="*/ 118 w 856"/>
                  <a:gd name="T81" fmla="*/ 686 h 702"/>
                  <a:gd name="T82" fmla="*/ 61 w 856"/>
                  <a:gd name="T83" fmla="*/ 701 h 702"/>
                  <a:gd name="T84" fmla="*/ 21 w 856"/>
                  <a:gd name="T85" fmla="*/ 700 h 702"/>
                  <a:gd name="T86" fmla="*/ 1 w 856"/>
                  <a:gd name="T87" fmla="*/ 679 h 702"/>
                  <a:gd name="T88" fmla="*/ 8 w 856"/>
                  <a:gd name="T89" fmla="*/ 631 h 702"/>
                  <a:gd name="T90" fmla="*/ 47 w 856"/>
                  <a:gd name="T91" fmla="*/ 554 h 702"/>
                  <a:gd name="T92" fmla="*/ 124 w 856"/>
                  <a:gd name="T93" fmla="*/ 440 h 702"/>
                  <a:gd name="T94" fmla="*/ 364 w 856"/>
                  <a:gd name="T95" fmla="*/ 107 h 702"/>
                  <a:gd name="T96" fmla="*/ 406 w 856"/>
                  <a:gd name="T97" fmla="*/ 40 h 7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6"/>
                  <a:gd name="T148" fmla="*/ 0 h 702"/>
                  <a:gd name="T149" fmla="*/ 856 w 856"/>
                  <a:gd name="T150" fmla="*/ 702 h 7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6" h="702">
                    <a:moveTo>
                      <a:pt x="401" y="45"/>
                    </a:moveTo>
                    <a:lnTo>
                      <a:pt x="416" y="38"/>
                    </a:lnTo>
                    <a:lnTo>
                      <a:pt x="454" y="25"/>
                    </a:lnTo>
                    <a:lnTo>
                      <a:pt x="479" y="16"/>
                    </a:lnTo>
                    <a:lnTo>
                      <a:pt x="505" y="10"/>
                    </a:lnTo>
                    <a:lnTo>
                      <a:pt x="532" y="3"/>
                    </a:lnTo>
                    <a:lnTo>
                      <a:pt x="559" y="0"/>
                    </a:lnTo>
                    <a:lnTo>
                      <a:pt x="554" y="1"/>
                    </a:lnTo>
                    <a:lnTo>
                      <a:pt x="540" y="6"/>
                    </a:lnTo>
                    <a:lnTo>
                      <a:pt x="531" y="10"/>
                    </a:lnTo>
                    <a:lnTo>
                      <a:pt x="521" y="16"/>
                    </a:lnTo>
                    <a:lnTo>
                      <a:pt x="511" y="22"/>
                    </a:lnTo>
                    <a:lnTo>
                      <a:pt x="501" y="30"/>
                    </a:lnTo>
                    <a:lnTo>
                      <a:pt x="491" y="40"/>
                    </a:lnTo>
                    <a:lnTo>
                      <a:pt x="484" y="51"/>
                    </a:lnTo>
                    <a:lnTo>
                      <a:pt x="480" y="57"/>
                    </a:lnTo>
                    <a:lnTo>
                      <a:pt x="476" y="65"/>
                    </a:lnTo>
                    <a:lnTo>
                      <a:pt x="474" y="72"/>
                    </a:lnTo>
                    <a:lnTo>
                      <a:pt x="471" y="80"/>
                    </a:lnTo>
                    <a:lnTo>
                      <a:pt x="470" y="88"/>
                    </a:lnTo>
                    <a:lnTo>
                      <a:pt x="469" y="97"/>
                    </a:lnTo>
                    <a:lnTo>
                      <a:pt x="469" y="107"/>
                    </a:lnTo>
                    <a:lnTo>
                      <a:pt x="469" y="117"/>
                    </a:lnTo>
                    <a:lnTo>
                      <a:pt x="470" y="127"/>
                    </a:lnTo>
                    <a:lnTo>
                      <a:pt x="473" y="138"/>
                    </a:lnTo>
                    <a:lnTo>
                      <a:pt x="476" y="151"/>
                    </a:lnTo>
                    <a:lnTo>
                      <a:pt x="480" y="163"/>
                    </a:lnTo>
                    <a:lnTo>
                      <a:pt x="474" y="181"/>
                    </a:lnTo>
                    <a:lnTo>
                      <a:pt x="456" y="226"/>
                    </a:lnTo>
                    <a:lnTo>
                      <a:pt x="434" y="281"/>
                    </a:lnTo>
                    <a:lnTo>
                      <a:pt x="411" y="332"/>
                    </a:lnTo>
                    <a:lnTo>
                      <a:pt x="405" y="343"/>
                    </a:lnTo>
                    <a:lnTo>
                      <a:pt x="401" y="353"/>
                    </a:lnTo>
                    <a:lnTo>
                      <a:pt x="400" y="363"/>
                    </a:lnTo>
                    <a:lnTo>
                      <a:pt x="400" y="370"/>
                    </a:lnTo>
                    <a:lnTo>
                      <a:pt x="401" y="378"/>
                    </a:lnTo>
                    <a:lnTo>
                      <a:pt x="405" y="384"/>
                    </a:lnTo>
                    <a:lnTo>
                      <a:pt x="410" y="388"/>
                    </a:lnTo>
                    <a:lnTo>
                      <a:pt x="418" y="392"/>
                    </a:lnTo>
                    <a:lnTo>
                      <a:pt x="425" y="393"/>
                    </a:lnTo>
                    <a:lnTo>
                      <a:pt x="435" y="394"/>
                    </a:lnTo>
                    <a:lnTo>
                      <a:pt x="446" y="393"/>
                    </a:lnTo>
                    <a:lnTo>
                      <a:pt x="458" y="390"/>
                    </a:lnTo>
                    <a:lnTo>
                      <a:pt x="471" y="387"/>
                    </a:lnTo>
                    <a:lnTo>
                      <a:pt x="486" y="382"/>
                    </a:lnTo>
                    <a:lnTo>
                      <a:pt x="502" y="374"/>
                    </a:lnTo>
                    <a:lnTo>
                      <a:pt x="520" y="365"/>
                    </a:lnTo>
                    <a:lnTo>
                      <a:pt x="531" y="360"/>
                    </a:lnTo>
                    <a:lnTo>
                      <a:pt x="561" y="347"/>
                    </a:lnTo>
                    <a:lnTo>
                      <a:pt x="606" y="324"/>
                    </a:lnTo>
                    <a:lnTo>
                      <a:pt x="660" y="296"/>
                    </a:lnTo>
                    <a:lnTo>
                      <a:pt x="688" y="281"/>
                    </a:lnTo>
                    <a:lnTo>
                      <a:pt x="717" y="264"/>
                    </a:lnTo>
                    <a:lnTo>
                      <a:pt x="745" y="248"/>
                    </a:lnTo>
                    <a:lnTo>
                      <a:pt x="772" y="231"/>
                    </a:lnTo>
                    <a:lnTo>
                      <a:pt x="797" y="213"/>
                    </a:lnTo>
                    <a:lnTo>
                      <a:pt x="819" y="196"/>
                    </a:lnTo>
                    <a:lnTo>
                      <a:pt x="839" y="179"/>
                    </a:lnTo>
                    <a:lnTo>
                      <a:pt x="856" y="163"/>
                    </a:lnTo>
                    <a:lnTo>
                      <a:pt x="846" y="171"/>
                    </a:lnTo>
                    <a:lnTo>
                      <a:pt x="819" y="192"/>
                    </a:lnTo>
                    <a:lnTo>
                      <a:pt x="778" y="224"/>
                    </a:lnTo>
                    <a:lnTo>
                      <a:pt x="726" y="263"/>
                    </a:lnTo>
                    <a:lnTo>
                      <a:pt x="667" y="307"/>
                    </a:lnTo>
                    <a:lnTo>
                      <a:pt x="604" y="350"/>
                    </a:lnTo>
                    <a:lnTo>
                      <a:pt x="571" y="373"/>
                    </a:lnTo>
                    <a:lnTo>
                      <a:pt x="539" y="393"/>
                    </a:lnTo>
                    <a:lnTo>
                      <a:pt x="506" y="413"/>
                    </a:lnTo>
                    <a:lnTo>
                      <a:pt x="475" y="430"/>
                    </a:lnTo>
                    <a:lnTo>
                      <a:pt x="461" y="438"/>
                    </a:lnTo>
                    <a:lnTo>
                      <a:pt x="450" y="445"/>
                    </a:lnTo>
                    <a:lnTo>
                      <a:pt x="440" y="453"/>
                    </a:lnTo>
                    <a:lnTo>
                      <a:pt x="433" y="459"/>
                    </a:lnTo>
                    <a:lnTo>
                      <a:pt x="428" y="464"/>
                    </a:lnTo>
                    <a:lnTo>
                      <a:pt x="424" y="469"/>
                    </a:lnTo>
                    <a:lnTo>
                      <a:pt x="421" y="473"/>
                    </a:lnTo>
                    <a:lnTo>
                      <a:pt x="421" y="478"/>
                    </a:lnTo>
                    <a:lnTo>
                      <a:pt x="423" y="480"/>
                    </a:lnTo>
                    <a:lnTo>
                      <a:pt x="424" y="483"/>
                    </a:lnTo>
                    <a:lnTo>
                      <a:pt x="428" y="485"/>
                    </a:lnTo>
                    <a:lnTo>
                      <a:pt x="433" y="488"/>
                    </a:lnTo>
                    <a:lnTo>
                      <a:pt x="444" y="490"/>
                    </a:lnTo>
                    <a:lnTo>
                      <a:pt x="460" y="490"/>
                    </a:lnTo>
                    <a:lnTo>
                      <a:pt x="478" y="490"/>
                    </a:lnTo>
                    <a:lnTo>
                      <a:pt x="496" y="488"/>
                    </a:lnTo>
                    <a:lnTo>
                      <a:pt x="515" y="484"/>
                    </a:lnTo>
                    <a:lnTo>
                      <a:pt x="534" y="480"/>
                    </a:lnTo>
                    <a:lnTo>
                      <a:pt x="552" y="475"/>
                    </a:lnTo>
                    <a:lnTo>
                      <a:pt x="567" y="469"/>
                    </a:lnTo>
                    <a:lnTo>
                      <a:pt x="574" y="465"/>
                    </a:lnTo>
                    <a:lnTo>
                      <a:pt x="580" y="462"/>
                    </a:lnTo>
                    <a:lnTo>
                      <a:pt x="585" y="459"/>
                    </a:lnTo>
                    <a:lnTo>
                      <a:pt x="589" y="455"/>
                    </a:lnTo>
                    <a:lnTo>
                      <a:pt x="596" y="447"/>
                    </a:lnTo>
                    <a:lnTo>
                      <a:pt x="606" y="438"/>
                    </a:lnTo>
                    <a:lnTo>
                      <a:pt x="616" y="429"/>
                    </a:lnTo>
                    <a:lnTo>
                      <a:pt x="629" y="420"/>
                    </a:lnTo>
                    <a:lnTo>
                      <a:pt x="656" y="404"/>
                    </a:lnTo>
                    <a:lnTo>
                      <a:pt x="683" y="389"/>
                    </a:lnTo>
                    <a:lnTo>
                      <a:pt x="731" y="365"/>
                    </a:lnTo>
                    <a:lnTo>
                      <a:pt x="752" y="355"/>
                    </a:lnTo>
                    <a:lnTo>
                      <a:pt x="747" y="363"/>
                    </a:lnTo>
                    <a:lnTo>
                      <a:pt x="731" y="379"/>
                    </a:lnTo>
                    <a:lnTo>
                      <a:pt x="720" y="392"/>
                    </a:lnTo>
                    <a:lnTo>
                      <a:pt x="706" y="404"/>
                    </a:lnTo>
                    <a:lnTo>
                      <a:pt x="688" y="419"/>
                    </a:lnTo>
                    <a:lnTo>
                      <a:pt x="670" y="435"/>
                    </a:lnTo>
                    <a:lnTo>
                      <a:pt x="650" y="452"/>
                    </a:lnTo>
                    <a:lnTo>
                      <a:pt x="626" y="469"/>
                    </a:lnTo>
                    <a:lnTo>
                      <a:pt x="600" y="485"/>
                    </a:lnTo>
                    <a:lnTo>
                      <a:pt x="572" y="501"/>
                    </a:lnTo>
                    <a:lnTo>
                      <a:pt x="542" y="518"/>
                    </a:lnTo>
                    <a:lnTo>
                      <a:pt x="511" y="533"/>
                    </a:lnTo>
                    <a:lnTo>
                      <a:pt x="476" y="546"/>
                    </a:lnTo>
                    <a:lnTo>
                      <a:pt x="440" y="559"/>
                    </a:lnTo>
                    <a:lnTo>
                      <a:pt x="400" y="571"/>
                    </a:lnTo>
                    <a:lnTo>
                      <a:pt x="356" y="589"/>
                    </a:lnTo>
                    <a:lnTo>
                      <a:pt x="308" y="609"/>
                    </a:lnTo>
                    <a:lnTo>
                      <a:pt x="259" y="630"/>
                    </a:lnTo>
                    <a:lnTo>
                      <a:pt x="210" y="651"/>
                    </a:lnTo>
                    <a:lnTo>
                      <a:pt x="162" y="670"/>
                    </a:lnTo>
                    <a:lnTo>
                      <a:pt x="139" y="679"/>
                    </a:lnTo>
                    <a:lnTo>
                      <a:pt x="118" y="686"/>
                    </a:lnTo>
                    <a:lnTo>
                      <a:pt x="98" y="692"/>
                    </a:lnTo>
                    <a:lnTo>
                      <a:pt x="78" y="697"/>
                    </a:lnTo>
                    <a:lnTo>
                      <a:pt x="61" y="701"/>
                    </a:lnTo>
                    <a:lnTo>
                      <a:pt x="46" y="702"/>
                    </a:lnTo>
                    <a:lnTo>
                      <a:pt x="32" y="702"/>
                    </a:lnTo>
                    <a:lnTo>
                      <a:pt x="21" y="700"/>
                    </a:lnTo>
                    <a:lnTo>
                      <a:pt x="11" y="696"/>
                    </a:lnTo>
                    <a:lnTo>
                      <a:pt x="5" y="689"/>
                    </a:lnTo>
                    <a:lnTo>
                      <a:pt x="1" y="679"/>
                    </a:lnTo>
                    <a:lnTo>
                      <a:pt x="0" y="666"/>
                    </a:lnTo>
                    <a:lnTo>
                      <a:pt x="2" y="651"/>
                    </a:lnTo>
                    <a:lnTo>
                      <a:pt x="8" y="631"/>
                    </a:lnTo>
                    <a:lnTo>
                      <a:pt x="17" y="610"/>
                    </a:lnTo>
                    <a:lnTo>
                      <a:pt x="31" y="584"/>
                    </a:lnTo>
                    <a:lnTo>
                      <a:pt x="47" y="554"/>
                    </a:lnTo>
                    <a:lnTo>
                      <a:pt x="68" y="520"/>
                    </a:lnTo>
                    <a:lnTo>
                      <a:pt x="94" y="483"/>
                    </a:lnTo>
                    <a:lnTo>
                      <a:pt x="124" y="440"/>
                    </a:lnTo>
                    <a:lnTo>
                      <a:pt x="235" y="287"/>
                    </a:lnTo>
                    <a:lnTo>
                      <a:pt x="313" y="178"/>
                    </a:lnTo>
                    <a:lnTo>
                      <a:pt x="364" y="107"/>
                    </a:lnTo>
                    <a:lnTo>
                      <a:pt x="393" y="65"/>
                    </a:lnTo>
                    <a:lnTo>
                      <a:pt x="405" y="45"/>
                    </a:lnTo>
                    <a:lnTo>
                      <a:pt x="406" y="40"/>
                    </a:lnTo>
                    <a:lnTo>
                      <a:pt x="403" y="42"/>
                    </a:lnTo>
                    <a:lnTo>
                      <a:pt x="401" y="45"/>
                    </a:lnTo>
                    <a:close/>
                  </a:path>
                </a:pathLst>
              </a:custGeom>
              <a:solidFill>
                <a:srgbClr val="951F56"/>
              </a:solidFill>
              <a:ln w="9525">
                <a:noFill/>
                <a:round/>
                <a:headEnd/>
                <a:tailEnd/>
              </a:ln>
            </p:spPr>
            <p:txBody>
              <a:bodyPr/>
              <a:lstStyle/>
              <a:p>
                <a:endParaRPr lang="en-US"/>
              </a:p>
            </p:txBody>
          </p:sp>
          <p:sp>
            <p:nvSpPr>
              <p:cNvPr id="1340" name="Freeform 290"/>
              <p:cNvSpPr>
                <a:spLocks/>
              </p:cNvSpPr>
              <p:nvPr/>
            </p:nvSpPr>
            <p:spPr bwMode="auto">
              <a:xfrm>
                <a:off x="4009" y="1565"/>
                <a:ext cx="230" cy="135"/>
              </a:xfrm>
              <a:custGeom>
                <a:avLst/>
                <a:gdLst>
                  <a:gd name="T0" fmla="*/ 297 w 1148"/>
                  <a:gd name="T1" fmla="*/ 72 h 674"/>
                  <a:gd name="T2" fmla="*/ 362 w 1148"/>
                  <a:gd name="T3" fmla="*/ 47 h 674"/>
                  <a:gd name="T4" fmla="*/ 429 w 1148"/>
                  <a:gd name="T5" fmla="*/ 27 h 674"/>
                  <a:gd name="T6" fmla="*/ 498 w 1148"/>
                  <a:gd name="T7" fmla="*/ 12 h 674"/>
                  <a:gd name="T8" fmla="*/ 567 w 1148"/>
                  <a:gd name="T9" fmla="*/ 3 h 674"/>
                  <a:gd name="T10" fmla="*/ 631 w 1148"/>
                  <a:gd name="T11" fmla="*/ 0 h 674"/>
                  <a:gd name="T12" fmla="*/ 678 w 1148"/>
                  <a:gd name="T13" fmla="*/ 5 h 674"/>
                  <a:gd name="T14" fmla="*/ 706 w 1148"/>
                  <a:gd name="T15" fmla="*/ 10 h 674"/>
                  <a:gd name="T16" fmla="*/ 734 w 1148"/>
                  <a:gd name="T17" fmla="*/ 19 h 674"/>
                  <a:gd name="T18" fmla="*/ 759 w 1148"/>
                  <a:gd name="T19" fmla="*/ 29 h 674"/>
                  <a:gd name="T20" fmla="*/ 820 w 1148"/>
                  <a:gd name="T21" fmla="*/ 62 h 674"/>
                  <a:gd name="T22" fmla="*/ 915 w 1148"/>
                  <a:gd name="T23" fmla="*/ 107 h 674"/>
                  <a:gd name="T24" fmla="*/ 1002 w 1148"/>
                  <a:gd name="T25" fmla="*/ 140 h 674"/>
                  <a:gd name="T26" fmla="*/ 1077 w 1148"/>
                  <a:gd name="T27" fmla="*/ 165 h 674"/>
                  <a:gd name="T28" fmla="*/ 1121 w 1148"/>
                  <a:gd name="T29" fmla="*/ 176 h 674"/>
                  <a:gd name="T30" fmla="*/ 1136 w 1148"/>
                  <a:gd name="T31" fmla="*/ 184 h 674"/>
                  <a:gd name="T32" fmla="*/ 1142 w 1148"/>
                  <a:gd name="T33" fmla="*/ 191 h 674"/>
                  <a:gd name="T34" fmla="*/ 1147 w 1148"/>
                  <a:gd name="T35" fmla="*/ 203 h 674"/>
                  <a:gd name="T36" fmla="*/ 1147 w 1148"/>
                  <a:gd name="T37" fmla="*/ 224 h 674"/>
                  <a:gd name="T38" fmla="*/ 1139 w 1148"/>
                  <a:gd name="T39" fmla="*/ 249 h 674"/>
                  <a:gd name="T40" fmla="*/ 1124 w 1148"/>
                  <a:gd name="T41" fmla="*/ 280 h 674"/>
                  <a:gd name="T42" fmla="*/ 1096 w 1148"/>
                  <a:gd name="T43" fmla="*/ 334 h 674"/>
                  <a:gd name="T44" fmla="*/ 1062 w 1148"/>
                  <a:gd name="T45" fmla="*/ 395 h 674"/>
                  <a:gd name="T46" fmla="*/ 1032 w 1148"/>
                  <a:gd name="T47" fmla="*/ 431 h 674"/>
                  <a:gd name="T48" fmla="*/ 995 w 1148"/>
                  <a:gd name="T49" fmla="*/ 467 h 674"/>
                  <a:gd name="T50" fmla="*/ 950 w 1148"/>
                  <a:gd name="T51" fmla="*/ 502 h 674"/>
                  <a:gd name="T52" fmla="*/ 897 w 1148"/>
                  <a:gd name="T53" fmla="*/ 537 h 674"/>
                  <a:gd name="T54" fmla="*/ 840 w 1148"/>
                  <a:gd name="T55" fmla="*/ 568 h 674"/>
                  <a:gd name="T56" fmla="*/ 777 w 1148"/>
                  <a:gd name="T57" fmla="*/ 597 h 674"/>
                  <a:gd name="T58" fmla="*/ 711 w 1148"/>
                  <a:gd name="T59" fmla="*/ 622 h 674"/>
                  <a:gd name="T60" fmla="*/ 641 w 1148"/>
                  <a:gd name="T61" fmla="*/ 643 h 674"/>
                  <a:gd name="T62" fmla="*/ 570 w 1148"/>
                  <a:gd name="T63" fmla="*/ 659 h 674"/>
                  <a:gd name="T64" fmla="*/ 499 w 1148"/>
                  <a:gd name="T65" fmla="*/ 671 h 674"/>
                  <a:gd name="T66" fmla="*/ 427 w 1148"/>
                  <a:gd name="T67" fmla="*/ 674 h 674"/>
                  <a:gd name="T68" fmla="*/ 356 w 1148"/>
                  <a:gd name="T69" fmla="*/ 672 h 674"/>
                  <a:gd name="T70" fmla="*/ 287 w 1148"/>
                  <a:gd name="T71" fmla="*/ 662 h 674"/>
                  <a:gd name="T72" fmla="*/ 221 w 1148"/>
                  <a:gd name="T73" fmla="*/ 643 h 674"/>
                  <a:gd name="T74" fmla="*/ 158 w 1148"/>
                  <a:gd name="T75" fmla="*/ 616 h 674"/>
                  <a:gd name="T76" fmla="*/ 102 w 1148"/>
                  <a:gd name="T77" fmla="*/ 580 h 674"/>
                  <a:gd name="T78" fmla="*/ 60 w 1148"/>
                  <a:gd name="T79" fmla="*/ 541 h 674"/>
                  <a:gd name="T80" fmla="*/ 29 w 1148"/>
                  <a:gd name="T81" fmla="*/ 501 h 674"/>
                  <a:gd name="T82" fmla="*/ 10 w 1148"/>
                  <a:gd name="T83" fmla="*/ 461 h 674"/>
                  <a:gd name="T84" fmla="*/ 1 w 1148"/>
                  <a:gd name="T85" fmla="*/ 421 h 674"/>
                  <a:gd name="T86" fmla="*/ 1 w 1148"/>
                  <a:gd name="T87" fmla="*/ 382 h 674"/>
                  <a:gd name="T88" fmla="*/ 10 w 1148"/>
                  <a:gd name="T89" fmla="*/ 344 h 674"/>
                  <a:gd name="T90" fmla="*/ 25 w 1148"/>
                  <a:gd name="T91" fmla="*/ 306 h 674"/>
                  <a:gd name="T92" fmla="*/ 46 w 1148"/>
                  <a:gd name="T93" fmla="*/ 270 h 674"/>
                  <a:gd name="T94" fmla="*/ 71 w 1148"/>
                  <a:gd name="T95" fmla="*/ 236 h 674"/>
                  <a:gd name="T96" fmla="*/ 100 w 1148"/>
                  <a:gd name="T97" fmla="*/ 204 h 674"/>
                  <a:gd name="T98" fmla="*/ 131 w 1148"/>
                  <a:gd name="T99" fmla="*/ 175 h 674"/>
                  <a:gd name="T100" fmla="*/ 178 w 1148"/>
                  <a:gd name="T101" fmla="*/ 137 h 674"/>
                  <a:gd name="T102" fmla="*/ 241 w 1148"/>
                  <a:gd name="T103" fmla="*/ 98 h 6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48"/>
                  <a:gd name="T157" fmla="*/ 0 h 674"/>
                  <a:gd name="T158" fmla="*/ 1148 w 1148"/>
                  <a:gd name="T159" fmla="*/ 674 h 6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48" h="674">
                    <a:moveTo>
                      <a:pt x="267" y="84"/>
                    </a:moveTo>
                    <a:lnTo>
                      <a:pt x="297" y="72"/>
                    </a:lnTo>
                    <a:lnTo>
                      <a:pt x="329" y="58"/>
                    </a:lnTo>
                    <a:lnTo>
                      <a:pt x="362" y="47"/>
                    </a:lnTo>
                    <a:lnTo>
                      <a:pt x="396" y="35"/>
                    </a:lnTo>
                    <a:lnTo>
                      <a:pt x="429" y="27"/>
                    </a:lnTo>
                    <a:lnTo>
                      <a:pt x="463" y="18"/>
                    </a:lnTo>
                    <a:lnTo>
                      <a:pt x="498" y="12"/>
                    </a:lnTo>
                    <a:lnTo>
                      <a:pt x="532" y="5"/>
                    </a:lnTo>
                    <a:lnTo>
                      <a:pt x="567" y="3"/>
                    </a:lnTo>
                    <a:lnTo>
                      <a:pt x="599" y="0"/>
                    </a:lnTo>
                    <a:lnTo>
                      <a:pt x="631" y="0"/>
                    </a:lnTo>
                    <a:lnTo>
                      <a:pt x="663" y="3"/>
                    </a:lnTo>
                    <a:lnTo>
                      <a:pt x="678" y="5"/>
                    </a:lnTo>
                    <a:lnTo>
                      <a:pt x="693" y="8"/>
                    </a:lnTo>
                    <a:lnTo>
                      <a:pt x="706" y="10"/>
                    </a:lnTo>
                    <a:lnTo>
                      <a:pt x="720" y="14"/>
                    </a:lnTo>
                    <a:lnTo>
                      <a:pt x="734" y="19"/>
                    </a:lnTo>
                    <a:lnTo>
                      <a:pt x="747" y="23"/>
                    </a:lnTo>
                    <a:lnTo>
                      <a:pt x="759" y="29"/>
                    </a:lnTo>
                    <a:lnTo>
                      <a:pt x="771" y="35"/>
                    </a:lnTo>
                    <a:lnTo>
                      <a:pt x="820" y="62"/>
                    </a:lnTo>
                    <a:lnTo>
                      <a:pt x="867" y="85"/>
                    </a:lnTo>
                    <a:lnTo>
                      <a:pt x="915" y="107"/>
                    </a:lnTo>
                    <a:lnTo>
                      <a:pt x="960" y="125"/>
                    </a:lnTo>
                    <a:lnTo>
                      <a:pt x="1002" y="140"/>
                    </a:lnTo>
                    <a:lnTo>
                      <a:pt x="1042" y="154"/>
                    </a:lnTo>
                    <a:lnTo>
                      <a:pt x="1077" y="165"/>
                    </a:lnTo>
                    <a:lnTo>
                      <a:pt x="1107" y="174"/>
                    </a:lnTo>
                    <a:lnTo>
                      <a:pt x="1121" y="176"/>
                    </a:lnTo>
                    <a:lnTo>
                      <a:pt x="1131" y="181"/>
                    </a:lnTo>
                    <a:lnTo>
                      <a:pt x="1136" y="184"/>
                    </a:lnTo>
                    <a:lnTo>
                      <a:pt x="1139" y="188"/>
                    </a:lnTo>
                    <a:lnTo>
                      <a:pt x="1142" y="191"/>
                    </a:lnTo>
                    <a:lnTo>
                      <a:pt x="1144" y="195"/>
                    </a:lnTo>
                    <a:lnTo>
                      <a:pt x="1147" y="203"/>
                    </a:lnTo>
                    <a:lnTo>
                      <a:pt x="1148" y="213"/>
                    </a:lnTo>
                    <a:lnTo>
                      <a:pt x="1147" y="224"/>
                    </a:lnTo>
                    <a:lnTo>
                      <a:pt x="1143" y="236"/>
                    </a:lnTo>
                    <a:lnTo>
                      <a:pt x="1139" y="249"/>
                    </a:lnTo>
                    <a:lnTo>
                      <a:pt x="1133" y="264"/>
                    </a:lnTo>
                    <a:lnTo>
                      <a:pt x="1124" y="280"/>
                    </a:lnTo>
                    <a:lnTo>
                      <a:pt x="1116" y="296"/>
                    </a:lnTo>
                    <a:lnTo>
                      <a:pt x="1096" y="334"/>
                    </a:lnTo>
                    <a:lnTo>
                      <a:pt x="1073" y="376"/>
                    </a:lnTo>
                    <a:lnTo>
                      <a:pt x="1062" y="395"/>
                    </a:lnTo>
                    <a:lnTo>
                      <a:pt x="1048" y="412"/>
                    </a:lnTo>
                    <a:lnTo>
                      <a:pt x="1032" y="431"/>
                    </a:lnTo>
                    <a:lnTo>
                      <a:pt x="1014" y="449"/>
                    </a:lnTo>
                    <a:lnTo>
                      <a:pt x="995" y="467"/>
                    </a:lnTo>
                    <a:lnTo>
                      <a:pt x="973" y="485"/>
                    </a:lnTo>
                    <a:lnTo>
                      <a:pt x="950" y="502"/>
                    </a:lnTo>
                    <a:lnTo>
                      <a:pt x="925" y="520"/>
                    </a:lnTo>
                    <a:lnTo>
                      <a:pt x="897" y="537"/>
                    </a:lnTo>
                    <a:lnTo>
                      <a:pt x="870" y="553"/>
                    </a:lnTo>
                    <a:lnTo>
                      <a:pt x="840" y="568"/>
                    </a:lnTo>
                    <a:lnTo>
                      <a:pt x="809" y="583"/>
                    </a:lnTo>
                    <a:lnTo>
                      <a:pt x="777" y="597"/>
                    </a:lnTo>
                    <a:lnTo>
                      <a:pt x="745" y="611"/>
                    </a:lnTo>
                    <a:lnTo>
                      <a:pt x="711" y="622"/>
                    </a:lnTo>
                    <a:lnTo>
                      <a:pt x="676" y="633"/>
                    </a:lnTo>
                    <a:lnTo>
                      <a:pt x="641" y="643"/>
                    </a:lnTo>
                    <a:lnTo>
                      <a:pt x="606" y="652"/>
                    </a:lnTo>
                    <a:lnTo>
                      <a:pt x="570" y="659"/>
                    </a:lnTo>
                    <a:lnTo>
                      <a:pt x="534" y="666"/>
                    </a:lnTo>
                    <a:lnTo>
                      <a:pt x="499" y="671"/>
                    </a:lnTo>
                    <a:lnTo>
                      <a:pt x="463" y="673"/>
                    </a:lnTo>
                    <a:lnTo>
                      <a:pt x="427" y="674"/>
                    </a:lnTo>
                    <a:lnTo>
                      <a:pt x="391" y="674"/>
                    </a:lnTo>
                    <a:lnTo>
                      <a:pt x="356" y="672"/>
                    </a:lnTo>
                    <a:lnTo>
                      <a:pt x="321" y="668"/>
                    </a:lnTo>
                    <a:lnTo>
                      <a:pt x="287" y="662"/>
                    </a:lnTo>
                    <a:lnTo>
                      <a:pt x="253" y="653"/>
                    </a:lnTo>
                    <a:lnTo>
                      <a:pt x="221" y="643"/>
                    </a:lnTo>
                    <a:lnTo>
                      <a:pt x="188" y="631"/>
                    </a:lnTo>
                    <a:lnTo>
                      <a:pt x="158" y="616"/>
                    </a:lnTo>
                    <a:lnTo>
                      <a:pt x="129" y="598"/>
                    </a:lnTo>
                    <a:lnTo>
                      <a:pt x="102" y="580"/>
                    </a:lnTo>
                    <a:lnTo>
                      <a:pt x="80" y="560"/>
                    </a:lnTo>
                    <a:lnTo>
                      <a:pt x="60" y="541"/>
                    </a:lnTo>
                    <a:lnTo>
                      <a:pt x="42" y="521"/>
                    </a:lnTo>
                    <a:lnTo>
                      <a:pt x="29" y="501"/>
                    </a:lnTo>
                    <a:lnTo>
                      <a:pt x="19" y="481"/>
                    </a:lnTo>
                    <a:lnTo>
                      <a:pt x="10" y="461"/>
                    </a:lnTo>
                    <a:lnTo>
                      <a:pt x="5" y="441"/>
                    </a:lnTo>
                    <a:lnTo>
                      <a:pt x="1" y="421"/>
                    </a:lnTo>
                    <a:lnTo>
                      <a:pt x="0" y="401"/>
                    </a:lnTo>
                    <a:lnTo>
                      <a:pt x="1" y="382"/>
                    </a:lnTo>
                    <a:lnTo>
                      <a:pt x="5" y="362"/>
                    </a:lnTo>
                    <a:lnTo>
                      <a:pt x="10" y="344"/>
                    </a:lnTo>
                    <a:lnTo>
                      <a:pt x="16" y="325"/>
                    </a:lnTo>
                    <a:lnTo>
                      <a:pt x="25" y="306"/>
                    </a:lnTo>
                    <a:lnTo>
                      <a:pt x="35" y="288"/>
                    </a:lnTo>
                    <a:lnTo>
                      <a:pt x="46" y="270"/>
                    </a:lnTo>
                    <a:lnTo>
                      <a:pt x="59" y="253"/>
                    </a:lnTo>
                    <a:lnTo>
                      <a:pt x="71" y="236"/>
                    </a:lnTo>
                    <a:lnTo>
                      <a:pt x="85" y="220"/>
                    </a:lnTo>
                    <a:lnTo>
                      <a:pt x="100" y="204"/>
                    </a:lnTo>
                    <a:lnTo>
                      <a:pt x="115" y="189"/>
                    </a:lnTo>
                    <a:lnTo>
                      <a:pt x="131" y="175"/>
                    </a:lnTo>
                    <a:lnTo>
                      <a:pt x="147" y="161"/>
                    </a:lnTo>
                    <a:lnTo>
                      <a:pt x="178" y="137"/>
                    </a:lnTo>
                    <a:lnTo>
                      <a:pt x="211" y="115"/>
                    </a:lnTo>
                    <a:lnTo>
                      <a:pt x="241" y="98"/>
                    </a:lnTo>
                    <a:lnTo>
                      <a:pt x="267" y="84"/>
                    </a:lnTo>
                    <a:close/>
                  </a:path>
                </a:pathLst>
              </a:custGeom>
              <a:solidFill>
                <a:srgbClr val="B32165"/>
              </a:solidFill>
              <a:ln w="9525">
                <a:noFill/>
                <a:round/>
                <a:headEnd/>
                <a:tailEnd/>
              </a:ln>
            </p:spPr>
            <p:txBody>
              <a:bodyPr/>
              <a:lstStyle/>
              <a:p>
                <a:endParaRPr lang="en-US"/>
              </a:p>
            </p:txBody>
          </p:sp>
          <p:sp>
            <p:nvSpPr>
              <p:cNvPr id="1341" name="Freeform 291"/>
              <p:cNvSpPr>
                <a:spLocks/>
              </p:cNvSpPr>
              <p:nvPr/>
            </p:nvSpPr>
            <p:spPr bwMode="auto">
              <a:xfrm>
                <a:off x="4009" y="1565"/>
                <a:ext cx="230" cy="135"/>
              </a:xfrm>
              <a:custGeom>
                <a:avLst/>
                <a:gdLst>
                  <a:gd name="T0" fmla="*/ 297 w 1148"/>
                  <a:gd name="T1" fmla="*/ 72 h 674"/>
                  <a:gd name="T2" fmla="*/ 362 w 1148"/>
                  <a:gd name="T3" fmla="*/ 47 h 674"/>
                  <a:gd name="T4" fmla="*/ 429 w 1148"/>
                  <a:gd name="T5" fmla="*/ 27 h 674"/>
                  <a:gd name="T6" fmla="*/ 498 w 1148"/>
                  <a:gd name="T7" fmla="*/ 12 h 674"/>
                  <a:gd name="T8" fmla="*/ 567 w 1148"/>
                  <a:gd name="T9" fmla="*/ 3 h 674"/>
                  <a:gd name="T10" fmla="*/ 631 w 1148"/>
                  <a:gd name="T11" fmla="*/ 0 h 674"/>
                  <a:gd name="T12" fmla="*/ 678 w 1148"/>
                  <a:gd name="T13" fmla="*/ 5 h 674"/>
                  <a:gd name="T14" fmla="*/ 706 w 1148"/>
                  <a:gd name="T15" fmla="*/ 10 h 674"/>
                  <a:gd name="T16" fmla="*/ 734 w 1148"/>
                  <a:gd name="T17" fmla="*/ 19 h 674"/>
                  <a:gd name="T18" fmla="*/ 759 w 1148"/>
                  <a:gd name="T19" fmla="*/ 29 h 674"/>
                  <a:gd name="T20" fmla="*/ 820 w 1148"/>
                  <a:gd name="T21" fmla="*/ 62 h 674"/>
                  <a:gd name="T22" fmla="*/ 915 w 1148"/>
                  <a:gd name="T23" fmla="*/ 107 h 674"/>
                  <a:gd name="T24" fmla="*/ 1002 w 1148"/>
                  <a:gd name="T25" fmla="*/ 140 h 674"/>
                  <a:gd name="T26" fmla="*/ 1077 w 1148"/>
                  <a:gd name="T27" fmla="*/ 165 h 674"/>
                  <a:gd name="T28" fmla="*/ 1121 w 1148"/>
                  <a:gd name="T29" fmla="*/ 176 h 674"/>
                  <a:gd name="T30" fmla="*/ 1136 w 1148"/>
                  <a:gd name="T31" fmla="*/ 184 h 674"/>
                  <a:gd name="T32" fmla="*/ 1142 w 1148"/>
                  <a:gd name="T33" fmla="*/ 191 h 674"/>
                  <a:gd name="T34" fmla="*/ 1147 w 1148"/>
                  <a:gd name="T35" fmla="*/ 203 h 674"/>
                  <a:gd name="T36" fmla="*/ 1147 w 1148"/>
                  <a:gd name="T37" fmla="*/ 224 h 674"/>
                  <a:gd name="T38" fmla="*/ 1139 w 1148"/>
                  <a:gd name="T39" fmla="*/ 249 h 674"/>
                  <a:gd name="T40" fmla="*/ 1124 w 1148"/>
                  <a:gd name="T41" fmla="*/ 280 h 674"/>
                  <a:gd name="T42" fmla="*/ 1096 w 1148"/>
                  <a:gd name="T43" fmla="*/ 334 h 674"/>
                  <a:gd name="T44" fmla="*/ 1062 w 1148"/>
                  <a:gd name="T45" fmla="*/ 395 h 674"/>
                  <a:gd name="T46" fmla="*/ 1032 w 1148"/>
                  <a:gd name="T47" fmla="*/ 431 h 674"/>
                  <a:gd name="T48" fmla="*/ 995 w 1148"/>
                  <a:gd name="T49" fmla="*/ 467 h 674"/>
                  <a:gd name="T50" fmla="*/ 950 w 1148"/>
                  <a:gd name="T51" fmla="*/ 502 h 674"/>
                  <a:gd name="T52" fmla="*/ 897 w 1148"/>
                  <a:gd name="T53" fmla="*/ 537 h 674"/>
                  <a:gd name="T54" fmla="*/ 840 w 1148"/>
                  <a:gd name="T55" fmla="*/ 568 h 674"/>
                  <a:gd name="T56" fmla="*/ 777 w 1148"/>
                  <a:gd name="T57" fmla="*/ 597 h 674"/>
                  <a:gd name="T58" fmla="*/ 711 w 1148"/>
                  <a:gd name="T59" fmla="*/ 622 h 674"/>
                  <a:gd name="T60" fmla="*/ 641 w 1148"/>
                  <a:gd name="T61" fmla="*/ 643 h 674"/>
                  <a:gd name="T62" fmla="*/ 570 w 1148"/>
                  <a:gd name="T63" fmla="*/ 659 h 674"/>
                  <a:gd name="T64" fmla="*/ 499 w 1148"/>
                  <a:gd name="T65" fmla="*/ 671 h 674"/>
                  <a:gd name="T66" fmla="*/ 427 w 1148"/>
                  <a:gd name="T67" fmla="*/ 674 h 674"/>
                  <a:gd name="T68" fmla="*/ 356 w 1148"/>
                  <a:gd name="T69" fmla="*/ 672 h 674"/>
                  <a:gd name="T70" fmla="*/ 287 w 1148"/>
                  <a:gd name="T71" fmla="*/ 662 h 674"/>
                  <a:gd name="T72" fmla="*/ 221 w 1148"/>
                  <a:gd name="T73" fmla="*/ 643 h 674"/>
                  <a:gd name="T74" fmla="*/ 158 w 1148"/>
                  <a:gd name="T75" fmla="*/ 616 h 674"/>
                  <a:gd name="T76" fmla="*/ 102 w 1148"/>
                  <a:gd name="T77" fmla="*/ 580 h 674"/>
                  <a:gd name="T78" fmla="*/ 60 w 1148"/>
                  <a:gd name="T79" fmla="*/ 541 h 674"/>
                  <a:gd name="T80" fmla="*/ 29 w 1148"/>
                  <a:gd name="T81" fmla="*/ 501 h 674"/>
                  <a:gd name="T82" fmla="*/ 10 w 1148"/>
                  <a:gd name="T83" fmla="*/ 461 h 674"/>
                  <a:gd name="T84" fmla="*/ 1 w 1148"/>
                  <a:gd name="T85" fmla="*/ 421 h 674"/>
                  <a:gd name="T86" fmla="*/ 1 w 1148"/>
                  <a:gd name="T87" fmla="*/ 382 h 674"/>
                  <a:gd name="T88" fmla="*/ 10 w 1148"/>
                  <a:gd name="T89" fmla="*/ 344 h 674"/>
                  <a:gd name="T90" fmla="*/ 25 w 1148"/>
                  <a:gd name="T91" fmla="*/ 306 h 674"/>
                  <a:gd name="T92" fmla="*/ 46 w 1148"/>
                  <a:gd name="T93" fmla="*/ 270 h 674"/>
                  <a:gd name="T94" fmla="*/ 71 w 1148"/>
                  <a:gd name="T95" fmla="*/ 236 h 674"/>
                  <a:gd name="T96" fmla="*/ 100 w 1148"/>
                  <a:gd name="T97" fmla="*/ 204 h 674"/>
                  <a:gd name="T98" fmla="*/ 131 w 1148"/>
                  <a:gd name="T99" fmla="*/ 175 h 674"/>
                  <a:gd name="T100" fmla="*/ 178 w 1148"/>
                  <a:gd name="T101" fmla="*/ 137 h 674"/>
                  <a:gd name="T102" fmla="*/ 241 w 1148"/>
                  <a:gd name="T103" fmla="*/ 98 h 6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48"/>
                  <a:gd name="T157" fmla="*/ 0 h 674"/>
                  <a:gd name="T158" fmla="*/ 1148 w 1148"/>
                  <a:gd name="T159" fmla="*/ 674 h 6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48" h="674">
                    <a:moveTo>
                      <a:pt x="267" y="84"/>
                    </a:moveTo>
                    <a:lnTo>
                      <a:pt x="297" y="72"/>
                    </a:lnTo>
                    <a:lnTo>
                      <a:pt x="329" y="58"/>
                    </a:lnTo>
                    <a:lnTo>
                      <a:pt x="362" y="47"/>
                    </a:lnTo>
                    <a:lnTo>
                      <a:pt x="396" y="35"/>
                    </a:lnTo>
                    <a:lnTo>
                      <a:pt x="429" y="27"/>
                    </a:lnTo>
                    <a:lnTo>
                      <a:pt x="463" y="18"/>
                    </a:lnTo>
                    <a:lnTo>
                      <a:pt x="498" y="12"/>
                    </a:lnTo>
                    <a:lnTo>
                      <a:pt x="532" y="5"/>
                    </a:lnTo>
                    <a:lnTo>
                      <a:pt x="567" y="3"/>
                    </a:lnTo>
                    <a:lnTo>
                      <a:pt x="599" y="0"/>
                    </a:lnTo>
                    <a:lnTo>
                      <a:pt x="631" y="0"/>
                    </a:lnTo>
                    <a:lnTo>
                      <a:pt x="663" y="3"/>
                    </a:lnTo>
                    <a:lnTo>
                      <a:pt x="678" y="5"/>
                    </a:lnTo>
                    <a:lnTo>
                      <a:pt x="693" y="8"/>
                    </a:lnTo>
                    <a:lnTo>
                      <a:pt x="706" y="10"/>
                    </a:lnTo>
                    <a:lnTo>
                      <a:pt x="720" y="14"/>
                    </a:lnTo>
                    <a:lnTo>
                      <a:pt x="734" y="19"/>
                    </a:lnTo>
                    <a:lnTo>
                      <a:pt x="747" y="23"/>
                    </a:lnTo>
                    <a:lnTo>
                      <a:pt x="759" y="29"/>
                    </a:lnTo>
                    <a:lnTo>
                      <a:pt x="771" y="35"/>
                    </a:lnTo>
                    <a:lnTo>
                      <a:pt x="820" y="62"/>
                    </a:lnTo>
                    <a:lnTo>
                      <a:pt x="867" y="85"/>
                    </a:lnTo>
                    <a:lnTo>
                      <a:pt x="915" y="107"/>
                    </a:lnTo>
                    <a:lnTo>
                      <a:pt x="960" y="125"/>
                    </a:lnTo>
                    <a:lnTo>
                      <a:pt x="1002" y="140"/>
                    </a:lnTo>
                    <a:lnTo>
                      <a:pt x="1042" y="154"/>
                    </a:lnTo>
                    <a:lnTo>
                      <a:pt x="1077" y="165"/>
                    </a:lnTo>
                    <a:lnTo>
                      <a:pt x="1107" y="174"/>
                    </a:lnTo>
                    <a:lnTo>
                      <a:pt x="1121" y="176"/>
                    </a:lnTo>
                    <a:lnTo>
                      <a:pt x="1131" y="181"/>
                    </a:lnTo>
                    <a:lnTo>
                      <a:pt x="1136" y="184"/>
                    </a:lnTo>
                    <a:lnTo>
                      <a:pt x="1139" y="188"/>
                    </a:lnTo>
                    <a:lnTo>
                      <a:pt x="1142" y="191"/>
                    </a:lnTo>
                    <a:lnTo>
                      <a:pt x="1144" y="195"/>
                    </a:lnTo>
                    <a:lnTo>
                      <a:pt x="1147" y="203"/>
                    </a:lnTo>
                    <a:lnTo>
                      <a:pt x="1148" y="213"/>
                    </a:lnTo>
                    <a:lnTo>
                      <a:pt x="1147" y="224"/>
                    </a:lnTo>
                    <a:lnTo>
                      <a:pt x="1143" y="236"/>
                    </a:lnTo>
                    <a:lnTo>
                      <a:pt x="1139" y="249"/>
                    </a:lnTo>
                    <a:lnTo>
                      <a:pt x="1133" y="264"/>
                    </a:lnTo>
                    <a:lnTo>
                      <a:pt x="1124" y="280"/>
                    </a:lnTo>
                    <a:lnTo>
                      <a:pt x="1116" y="296"/>
                    </a:lnTo>
                    <a:lnTo>
                      <a:pt x="1096" y="334"/>
                    </a:lnTo>
                    <a:lnTo>
                      <a:pt x="1073" y="376"/>
                    </a:lnTo>
                    <a:lnTo>
                      <a:pt x="1062" y="395"/>
                    </a:lnTo>
                    <a:lnTo>
                      <a:pt x="1048" y="412"/>
                    </a:lnTo>
                    <a:lnTo>
                      <a:pt x="1032" y="431"/>
                    </a:lnTo>
                    <a:lnTo>
                      <a:pt x="1014" y="449"/>
                    </a:lnTo>
                    <a:lnTo>
                      <a:pt x="995" y="467"/>
                    </a:lnTo>
                    <a:lnTo>
                      <a:pt x="973" y="485"/>
                    </a:lnTo>
                    <a:lnTo>
                      <a:pt x="950" y="502"/>
                    </a:lnTo>
                    <a:lnTo>
                      <a:pt x="925" y="520"/>
                    </a:lnTo>
                    <a:lnTo>
                      <a:pt x="897" y="537"/>
                    </a:lnTo>
                    <a:lnTo>
                      <a:pt x="870" y="553"/>
                    </a:lnTo>
                    <a:lnTo>
                      <a:pt x="840" y="568"/>
                    </a:lnTo>
                    <a:lnTo>
                      <a:pt x="809" y="583"/>
                    </a:lnTo>
                    <a:lnTo>
                      <a:pt x="777" y="597"/>
                    </a:lnTo>
                    <a:lnTo>
                      <a:pt x="745" y="611"/>
                    </a:lnTo>
                    <a:lnTo>
                      <a:pt x="711" y="622"/>
                    </a:lnTo>
                    <a:lnTo>
                      <a:pt x="676" y="633"/>
                    </a:lnTo>
                    <a:lnTo>
                      <a:pt x="641" y="643"/>
                    </a:lnTo>
                    <a:lnTo>
                      <a:pt x="606" y="652"/>
                    </a:lnTo>
                    <a:lnTo>
                      <a:pt x="570" y="659"/>
                    </a:lnTo>
                    <a:lnTo>
                      <a:pt x="534" y="666"/>
                    </a:lnTo>
                    <a:lnTo>
                      <a:pt x="499" y="671"/>
                    </a:lnTo>
                    <a:lnTo>
                      <a:pt x="463" y="673"/>
                    </a:lnTo>
                    <a:lnTo>
                      <a:pt x="427" y="674"/>
                    </a:lnTo>
                    <a:lnTo>
                      <a:pt x="391" y="674"/>
                    </a:lnTo>
                    <a:lnTo>
                      <a:pt x="356" y="672"/>
                    </a:lnTo>
                    <a:lnTo>
                      <a:pt x="321" y="668"/>
                    </a:lnTo>
                    <a:lnTo>
                      <a:pt x="287" y="662"/>
                    </a:lnTo>
                    <a:lnTo>
                      <a:pt x="253" y="653"/>
                    </a:lnTo>
                    <a:lnTo>
                      <a:pt x="221" y="643"/>
                    </a:lnTo>
                    <a:lnTo>
                      <a:pt x="188" y="631"/>
                    </a:lnTo>
                    <a:lnTo>
                      <a:pt x="158" y="616"/>
                    </a:lnTo>
                    <a:lnTo>
                      <a:pt x="129" y="598"/>
                    </a:lnTo>
                    <a:lnTo>
                      <a:pt x="102" y="580"/>
                    </a:lnTo>
                    <a:lnTo>
                      <a:pt x="80" y="560"/>
                    </a:lnTo>
                    <a:lnTo>
                      <a:pt x="60" y="541"/>
                    </a:lnTo>
                    <a:lnTo>
                      <a:pt x="42" y="521"/>
                    </a:lnTo>
                    <a:lnTo>
                      <a:pt x="29" y="501"/>
                    </a:lnTo>
                    <a:lnTo>
                      <a:pt x="19" y="481"/>
                    </a:lnTo>
                    <a:lnTo>
                      <a:pt x="10" y="461"/>
                    </a:lnTo>
                    <a:lnTo>
                      <a:pt x="5" y="441"/>
                    </a:lnTo>
                    <a:lnTo>
                      <a:pt x="1" y="421"/>
                    </a:lnTo>
                    <a:lnTo>
                      <a:pt x="0" y="401"/>
                    </a:lnTo>
                    <a:lnTo>
                      <a:pt x="1" y="382"/>
                    </a:lnTo>
                    <a:lnTo>
                      <a:pt x="5" y="362"/>
                    </a:lnTo>
                    <a:lnTo>
                      <a:pt x="10" y="344"/>
                    </a:lnTo>
                    <a:lnTo>
                      <a:pt x="16" y="325"/>
                    </a:lnTo>
                    <a:lnTo>
                      <a:pt x="25" y="306"/>
                    </a:lnTo>
                    <a:lnTo>
                      <a:pt x="35" y="288"/>
                    </a:lnTo>
                    <a:lnTo>
                      <a:pt x="46" y="270"/>
                    </a:lnTo>
                    <a:lnTo>
                      <a:pt x="59" y="253"/>
                    </a:lnTo>
                    <a:lnTo>
                      <a:pt x="71" y="236"/>
                    </a:lnTo>
                    <a:lnTo>
                      <a:pt x="85" y="220"/>
                    </a:lnTo>
                    <a:lnTo>
                      <a:pt x="100" y="204"/>
                    </a:lnTo>
                    <a:lnTo>
                      <a:pt x="115" y="189"/>
                    </a:lnTo>
                    <a:lnTo>
                      <a:pt x="131" y="175"/>
                    </a:lnTo>
                    <a:lnTo>
                      <a:pt x="147" y="161"/>
                    </a:lnTo>
                    <a:lnTo>
                      <a:pt x="178" y="137"/>
                    </a:lnTo>
                    <a:lnTo>
                      <a:pt x="211" y="115"/>
                    </a:lnTo>
                    <a:lnTo>
                      <a:pt x="241" y="98"/>
                    </a:lnTo>
                    <a:lnTo>
                      <a:pt x="267" y="84"/>
                    </a:lnTo>
                  </a:path>
                </a:pathLst>
              </a:custGeom>
              <a:noFill/>
              <a:ln w="3175">
                <a:solidFill>
                  <a:srgbClr val="1F1A17"/>
                </a:solidFill>
                <a:round/>
                <a:headEnd/>
                <a:tailEnd/>
              </a:ln>
            </p:spPr>
            <p:txBody>
              <a:bodyPr/>
              <a:lstStyle/>
              <a:p>
                <a:endParaRPr lang="en-US"/>
              </a:p>
            </p:txBody>
          </p:sp>
          <p:sp>
            <p:nvSpPr>
              <p:cNvPr id="1342" name="Freeform 292"/>
              <p:cNvSpPr>
                <a:spLocks/>
              </p:cNvSpPr>
              <p:nvPr/>
            </p:nvSpPr>
            <p:spPr bwMode="auto">
              <a:xfrm>
                <a:off x="4038" y="1576"/>
                <a:ext cx="179" cy="99"/>
              </a:xfrm>
              <a:custGeom>
                <a:avLst/>
                <a:gdLst>
                  <a:gd name="T0" fmla="*/ 680 w 895"/>
                  <a:gd name="T1" fmla="*/ 54 h 496"/>
                  <a:gd name="T2" fmla="*/ 660 w 895"/>
                  <a:gd name="T3" fmla="*/ 74 h 496"/>
                  <a:gd name="T4" fmla="*/ 609 w 895"/>
                  <a:gd name="T5" fmla="*/ 124 h 496"/>
                  <a:gd name="T6" fmla="*/ 534 w 895"/>
                  <a:gd name="T7" fmla="*/ 185 h 496"/>
                  <a:gd name="T8" fmla="*/ 489 w 895"/>
                  <a:gd name="T9" fmla="*/ 215 h 496"/>
                  <a:gd name="T10" fmla="*/ 443 w 895"/>
                  <a:gd name="T11" fmla="*/ 243 h 496"/>
                  <a:gd name="T12" fmla="*/ 411 w 895"/>
                  <a:gd name="T13" fmla="*/ 264 h 496"/>
                  <a:gd name="T14" fmla="*/ 403 w 895"/>
                  <a:gd name="T15" fmla="*/ 271 h 496"/>
                  <a:gd name="T16" fmla="*/ 403 w 895"/>
                  <a:gd name="T17" fmla="*/ 276 h 496"/>
                  <a:gd name="T18" fmla="*/ 407 w 895"/>
                  <a:gd name="T19" fmla="*/ 280 h 496"/>
                  <a:gd name="T20" fmla="*/ 416 w 895"/>
                  <a:gd name="T21" fmla="*/ 282 h 496"/>
                  <a:gd name="T22" fmla="*/ 445 w 895"/>
                  <a:gd name="T23" fmla="*/ 284 h 496"/>
                  <a:gd name="T24" fmla="*/ 539 w 895"/>
                  <a:gd name="T25" fmla="*/ 275 h 496"/>
                  <a:gd name="T26" fmla="*/ 650 w 895"/>
                  <a:gd name="T27" fmla="*/ 261 h 496"/>
                  <a:gd name="T28" fmla="*/ 704 w 895"/>
                  <a:gd name="T29" fmla="*/ 255 h 496"/>
                  <a:gd name="T30" fmla="*/ 755 w 895"/>
                  <a:gd name="T31" fmla="*/ 244 h 496"/>
                  <a:gd name="T32" fmla="*/ 842 w 895"/>
                  <a:gd name="T33" fmla="*/ 218 h 496"/>
                  <a:gd name="T34" fmla="*/ 891 w 895"/>
                  <a:gd name="T35" fmla="*/ 200 h 496"/>
                  <a:gd name="T36" fmla="*/ 895 w 895"/>
                  <a:gd name="T37" fmla="*/ 199 h 496"/>
                  <a:gd name="T38" fmla="*/ 882 w 895"/>
                  <a:gd name="T39" fmla="*/ 208 h 496"/>
                  <a:gd name="T40" fmla="*/ 822 w 895"/>
                  <a:gd name="T41" fmla="*/ 239 h 496"/>
                  <a:gd name="T42" fmla="*/ 737 w 895"/>
                  <a:gd name="T43" fmla="*/ 274 h 496"/>
                  <a:gd name="T44" fmla="*/ 686 w 895"/>
                  <a:gd name="T45" fmla="*/ 290 h 496"/>
                  <a:gd name="T46" fmla="*/ 630 w 895"/>
                  <a:gd name="T47" fmla="*/ 304 h 496"/>
                  <a:gd name="T48" fmla="*/ 570 w 895"/>
                  <a:gd name="T49" fmla="*/ 315 h 496"/>
                  <a:gd name="T50" fmla="*/ 507 w 895"/>
                  <a:gd name="T51" fmla="*/ 321 h 496"/>
                  <a:gd name="T52" fmla="*/ 414 w 895"/>
                  <a:gd name="T53" fmla="*/ 332 h 496"/>
                  <a:gd name="T54" fmla="*/ 391 w 895"/>
                  <a:gd name="T55" fmla="*/ 339 h 496"/>
                  <a:gd name="T56" fmla="*/ 383 w 895"/>
                  <a:gd name="T57" fmla="*/ 345 h 496"/>
                  <a:gd name="T58" fmla="*/ 389 w 895"/>
                  <a:gd name="T59" fmla="*/ 351 h 496"/>
                  <a:gd name="T60" fmla="*/ 408 w 895"/>
                  <a:gd name="T61" fmla="*/ 359 h 496"/>
                  <a:gd name="T62" fmla="*/ 482 w 895"/>
                  <a:gd name="T63" fmla="*/ 376 h 496"/>
                  <a:gd name="T64" fmla="*/ 573 w 895"/>
                  <a:gd name="T65" fmla="*/ 397 h 496"/>
                  <a:gd name="T66" fmla="*/ 654 w 895"/>
                  <a:gd name="T67" fmla="*/ 417 h 496"/>
                  <a:gd name="T68" fmla="*/ 714 w 895"/>
                  <a:gd name="T69" fmla="*/ 436 h 496"/>
                  <a:gd name="T70" fmla="*/ 734 w 895"/>
                  <a:gd name="T71" fmla="*/ 445 h 496"/>
                  <a:gd name="T72" fmla="*/ 744 w 895"/>
                  <a:gd name="T73" fmla="*/ 455 h 496"/>
                  <a:gd name="T74" fmla="*/ 725 w 895"/>
                  <a:gd name="T75" fmla="*/ 471 h 496"/>
                  <a:gd name="T76" fmla="*/ 704 w 895"/>
                  <a:gd name="T77" fmla="*/ 483 h 496"/>
                  <a:gd name="T78" fmla="*/ 680 w 895"/>
                  <a:gd name="T79" fmla="*/ 495 h 496"/>
                  <a:gd name="T80" fmla="*/ 639 w 895"/>
                  <a:gd name="T81" fmla="*/ 496 h 496"/>
                  <a:gd name="T82" fmla="*/ 553 w 895"/>
                  <a:gd name="T83" fmla="*/ 492 h 496"/>
                  <a:gd name="T84" fmla="*/ 437 w 895"/>
                  <a:gd name="T85" fmla="*/ 483 h 496"/>
                  <a:gd name="T86" fmla="*/ 309 w 895"/>
                  <a:gd name="T87" fmla="*/ 468 h 496"/>
                  <a:gd name="T88" fmla="*/ 186 w 895"/>
                  <a:gd name="T89" fmla="*/ 447 h 496"/>
                  <a:gd name="T90" fmla="*/ 131 w 895"/>
                  <a:gd name="T91" fmla="*/ 433 h 496"/>
                  <a:gd name="T92" fmla="*/ 82 w 895"/>
                  <a:gd name="T93" fmla="*/ 419 h 496"/>
                  <a:gd name="T94" fmla="*/ 44 w 895"/>
                  <a:gd name="T95" fmla="*/ 401 h 496"/>
                  <a:gd name="T96" fmla="*/ 16 w 895"/>
                  <a:gd name="T97" fmla="*/ 381 h 496"/>
                  <a:gd name="T98" fmla="*/ 1 w 895"/>
                  <a:gd name="T99" fmla="*/ 360 h 496"/>
                  <a:gd name="T100" fmla="*/ 3 w 895"/>
                  <a:gd name="T101" fmla="*/ 336 h 496"/>
                  <a:gd name="T102" fmla="*/ 17 w 895"/>
                  <a:gd name="T103" fmla="*/ 310 h 496"/>
                  <a:gd name="T104" fmla="*/ 42 w 895"/>
                  <a:gd name="T105" fmla="*/ 281 h 496"/>
                  <a:gd name="T106" fmla="*/ 75 w 895"/>
                  <a:gd name="T107" fmla="*/ 254 h 496"/>
                  <a:gd name="T108" fmla="*/ 115 w 895"/>
                  <a:gd name="T109" fmla="*/ 225 h 496"/>
                  <a:gd name="T110" fmla="*/ 208 w 895"/>
                  <a:gd name="T111" fmla="*/ 169 h 496"/>
                  <a:gd name="T112" fmla="*/ 313 w 895"/>
                  <a:gd name="T113" fmla="*/ 116 h 496"/>
                  <a:gd name="T114" fmla="*/ 414 w 895"/>
                  <a:gd name="T115" fmla="*/ 70 h 496"/>
                  <a:gd name="T116" fmla="*/ 502 w 895"/>
                  <a:gd name="T117" fmla="*/ 33 h 496"/>
                  <a:gd name="T118" fmla="*/ 585 w 895"/>
                  <a:gd name="T119" fmla="*/ 0 h 4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5"/>
                  <a:gd name="T181" fmla="*/ 0 h 496"/>
                  <a:gd name="T182" fmla="*/ 895 w 895"/>
                  <a:gd name="T183" fmla="*/ 496 h 4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5" h="496">
                    <a:moveTo>
                      <a:pt x="585" y="0"/>
                    </a:moveTo>
                    <a:lnTo>
                      <a:pt x="680" y="54"/>
                    </a:lnTo>
                    <a:lnTo>
                      <a:pt x="675" y="60"/>
                    </a:lnTo>
                    <a:lnTo>
                      <a:pt x="660" y="74"/>
                    </a:lnTo>
                    <a:lnTo>
                      <a:pt x="639" y="96"/>
                    </a:lnTo>
                    <a:lnTo>
                      <a:pt x="609" y="124"/>
                    </a:lnTo>
                    <a:lnTo>
                      <a:pt x="574" y="154"/>
                    </a:lnTo>
                    <a:lnTo>
                      <a:pt x="534" y="185"/>
                    </a:lnTo>
                    <a:lnTo>
                      <a:pt x="512" y="201"/>
                    </a:lnTo>
                    <a:lnTo>
                      <a:pt x="489" y="215"/>
                    </a:lnTo>
                    <a:lnTo>
                      <a:pt x="467" y="229"/>
                    </a:lnTo>
                    <a:lnTo>
                      <a:pt x="443" y="243"/>
                    </a:lnTo>
                    <a:lnTo>
                      <a:pt x="423" y="254"/>
                    </a:lnTo>
                    <a:lnTo>
                      <a:pt x="411" y="264"/>
                    </a:lnTo>
                    <a:lnTo>
                      <a:pt x="406" y="267"/>
                    </a:lnTo>
                    <a:lnTo>
                      <a:pt x="403" y="271"/>
                    </a:lnTo>
                    <a:lnTo>
                      <a:pt x="402" y="274"/>
                    </a:lnTo>
                    <a:lnTo>
                      <a:pt x="403" y="276"/>
                    </a:lnTo>
                    <a:lnTo>
                      <a:pt x="404" y="279"/>
                    </a:lnTo>
                    <a:lnTo>
                      <a:pt x="407" y="280"/>
                    </a:lnTo>
                    <a:lnTo>
                      <a:pt x="411" y="281"/>
                    </a:lnTo>
                    <a:lnTo>
                      <a:pt x="416" y="282"/>
                    </a:lnTo>
                    <a:lnTo>
                      <a:pt x="429" y="284"/>
                    </a:lnTo>
                    <a:lnTo>
                      <a:pt x="445" y="284"/>
                    </a:lnTo>
                    <a:lnTo>
                      <a:pt x="489" y="280"/>
                    </a:lnTo>
                    <a:lnTo>
                      <a:pt x="539" y="275"/>
                    </a:lnTo>
                    <a:lnTo>
                      <a:pt x="595" y="267"/>
                    </a:lnTo>
                    <a:lnTo>
                      <a:pt x="650" y="261"/>
                    </a:lnTo>
                    <a:lnTo>
                      <a:pt x="676" y="259"/>
                    </a:lnTo>
                    <a:lnTo>
                      <a:pt x="704" y="255"/>
                    </a:lnTo>
                    <a:lnTo>
                      <a:pt x="730" y="250"/>
                    </a:lnTo>
                    <a:lnTo>
                      <a:pt x="755" y="244"/>
                    </a:lnTo>
                    <a:lnTo>
                      <a:pt x="802" y="231"/>
                    </a:lnTo>
                    <a:lnTo>
                      <a:pt x="842" y="218"/>
                    </a:lnTo>
                    <a:lnTo>
                      <a:pt x="872" y="206"/>
                    </a:lnTo>
                    <a:lnTo>
                      <a:pt x="891" y="200"/>
                    </a:lnTo>
                    <a:lnTo>
                      <a:pt x="895" y="199"/>
                    </a:lnTo>
                    <a:lnTo>
                      <a:pt x="891" y="203"/>
                    </a:lnTo>
                    <a:lnTo>
                      <a:pt x="882" y="208"/>
                    </a:lnTo>
                    <a:lnTo>
                      <a:pt x="856" y="221"/>
                    </a:lnTo>
                    <a:lnTo>
                      <a:pt x="822" y="239"/>
                    </a:lnTo>
                    <a:lnTo>
                      <a:pt x="782" y="256"/>
                    </a:lnTo>
                    <a:lnTo>
                      <a:pt x="737" y="274"/>
                    </a:lnTo>
                    <a:lnTo>
                      <a:pt x="713" y="282"/>
                    </a:lnTo>
                    <a:lnTo>
                      <a:pt x="686" y="290"/>
                    </a:lnTo>
                    <a:lnTo>
                      <a:pt x="659" y="297"/>
                    </a:lnTo>
                    <a:lnTo>
                      <a:pt x="630" y="304"/>
                    </a:lnTo>
                    <a:lnTo>
                      <a:pt x="600" y="310"/>
                    </a:lnTo>
                    <a:lnTo>
                      <a:pt x="570" y="315"/>
                    </a:lnTo>
                    <a:lnTo>
                      <a:pt x="539" y="319"/>
                    </a:lnTo>
                    <a:lnTo>
                      <a:pt x="507" y="321"/>
                    </a:lnTo>
                    <a:lnTo>
                      <a:pt x="452" y="326"/>
                    </a:lnTo>
                    <a:lnTo>
                      <a:pt x="414" y="332"/>
                    </a:lnTo>
                    <a:lnTo>
                      <a:pt x="401" y="335"/>
                    </a:lnTo>
                    <a:lnTo>
                      <a:pt x="391" y="339"/>
                    </a:lnTo>
                    <a:lnTo>
                      <a:pt x="386" y="341"/>
                    </a:lnTo>
                    <a:lnTo>
                      <a:pt x="383" y="345"/>
                    </a:lnTo>
                    <a:lnTo>
                      <a:pt x="384" y="347"/>
                    </a:lnTo>
                    <a:lnTo>
                      <a:pt x="389" y="351"/>
                    </a:lnTo>
                    <a:lnTo>
                      <a:pt x="397" y="355"/>
                    </a:lnTo>
                    <a:lnTo>
                      <a:pt x="408" y="359"/>
                    </a:lnTo>
                    <a:lnTo>
                      <a:pt x="439" y="366"/>
                    </a:lnTo>
                    <a:lnTo>
                      <a:pt x="482" y="376"/>
                    </a:lnTo>
                    <a:lnTo>
                      <a:pt x="528" y="386"/>
                    </a:lnTo>
                    <a:lnTo>
                      <a:pt x="573" y="397"/>
                    </a:lnTo>
                    <a:lnTo>
                      <a:pt x="615" y="407"/>
                    </a:lnTo>
                    <a:lnTo>
                      <a:pt x="654" y="417"/>
                    </a:lnTo>
                    <a:lnTo>
                      <a:pt x="688" y="426"/>
                    </a:lnTo>
                    <a:lnTo>
                      <a:pt x="714" y="436"/>
                    </a:lnTo>
                    <a:lnTo>
                      <a:pt x="725" y="441"/>
                    </a:lnTo>
                    <a:lnTo>
                      <a:pt x="734" y="445"/>
                    </a:lnTo>
                    <a:lnTo>
                      <a:pt x="740" y="450"/>
                    </a:lnTo>
                    <a:lnTo>
                      <a:pt x="744" y="455"/>
                    </a:lnTo>
                    <a:lnTo>
                      <a:pt x="739" y="460"/>
                    </a:lnTo>
                    <a:lnTo>
                      <a:pt x="725" y="471"/>
                    </a:lnTo>
                    <a:lnTo>
                      <a:pt x="715" y="477"/>
                    </a:lnTo>
                    <a:lnTo>
                      <a:pt x="704" y="483"/>
                    </a:lnTo>
                    <a:lnTo>
                      <a:pt x="693" y="490"/>
                    </a:lnTo>
                    <a:lnTo>
                      <a:pt x="680" y="495"/>
                    </a:lnTo>
                    <a:lnTo>
                      <a:pt x="665" y="496"/>
                    </a:lnTo>
                    <a:lnTo>
                      <a:pt x="639" y="496"/>
                    </a:lnTo>
                    <a:lnTo>
                      <a:pt x="600" y="495"/>
                    </a:lnTo>
                    <a:lnTo>
                      <a:pt x="553" y="492"/>
                    </a:lnTo>
                    <a:lnTo>
                      <a:pt x="498" y="488"/>
                    </a:lnTo>
                    <a:lnTo>
                      <a:pt x="437" y="483"/>
                    </a:lnTo>
                    <a:lnTo>
                      <a:pt x="374" y="477"/>
                    </a:lnTo>
                    <a:lnTo>
                      <a:pt x="309" y="468"/>
                    </a:lnTo>
                    <a:lnTo>
                      <a:pt x="246" y="458"/>
                    </a:lnTo>
                    <a:lnTo>
                      <a:pt x="186" y="447"/>
                    </a:lnTo>
                    <a:lnTo>
                      <a:pt x="157" y="441"/>
                    </a:lnTo>
                    <a:lnTo>
                      <a:pt x="131" y="433"/>
                    </a:lnTo>
                    <a:lnTo>
                      <a:pt x="106" y="426"/>
                    </a:lnTo>
                    <a:lnTo>
                      <a:pt x="82" y="419"/>
                    </a:lnTo>
                    <a:lnTo>
                      <a:pt x="62" y="410"/>
                    </a:lnTo>
                    <a:lnTo>
                      <a:pt x="44" y="401"/>
                    </a:lnTo>
                    <a:lnTo>
                      <a:pt x="29" y="391"/>
                    </a:lnTo>
                    <a:lnTo>
                      <a:pt x="16" y="381"/>
                    </a:lnTo>
                    <a:lnTo>
                      <a:pt x="7" y="371"/>
                    </a:lnTo>
                    <a:lnTo>
                      <a:pt x="1" y="360"/>
                    </a:lnTo>
                    <a:lnTo>
                      <a:pt x="0" y="349"/>
                    </a:lnTo>
                    <a:lnTo>
                      <a:pt x="3" y="336"/>
                    </a:lnTo>
                    <a:lnTo>
                      <a:pt x="9" y="322"/>
                    </a:lnTo>
                    <a:lnTo>
                      <a:pt x="17" y="310"/>
                    </a:lnTo>
                    <a:lnTo>
                      <a:pt x="29" y="296"/>
                    </a:lnTo>
                    <a:lnTo>
                      <a:pt x="42" y="281"/>
                    </a:lnTo>
                    <a:lnTo>
                      <a:pt x="57" y="267"/>
                    </a:lnTo>
                    <a:lnTo>
                      <a:pt x="75" y="254"/>
                    </a:lnTo>
                    <a:lnTo>
                      <a:pt x="94" y="239"/>
                    </a:lnTo>
                    <a:lnTo>
                      <a:pt x="115" y="225"/>
                    </a:lnTo>
                    <a:lnTo>
                      <a:pt x="160" y="196"/>
                    </a:lnTo>
                    <a:lnTo>
                      <a:pt x="208" y="169"/>
                    </a:lnTo>
                    <a:lnTo>
                      <a:pt x="261" y="141"/>
                    </a:lnTo>
                    <a:lnTo>
                      <a:pt x="313" y="116"/>
                    </a:lnTo>
                    <a:lnTo>
                      <a:pt x="364" y="92"/>
                    </a:lnTo>
                    <a:lnTo>
                      <a:pt x="414" y="70"/>
                    </a:lnTo>
                    <a:lnTo>
                      <a:pt x="460" y="50"/>
                    </a:lnTo>
                    <a:lnTo>
                      <a:pt x="502" y="33"/>
                    </a:lnTo>
                    <a:lnTo>
                      <a:pt x="563" y="9"/>
                    </a:lnTo>
                    <a:lnTo>
                      <a:pt x="585" y="0"/>
                    </a:lnTo>
                    <a:close/>
                  </a:path>
                </a:pathLst>
              </a:custGeom>
              <a:solidFill>
                <a:srgbClr val="951F56"/>
              </a:solidFill>
              <a:ln w="9525">
                <a:noFill/>
                <a:round/>
                <a:headEnd/>
                <a:tailEnd/>
              </a:ln>
            </p:spPr>
            <p:txBody>
              <a:bodyPr/>
              <a:lstStyle/>
              <a:p>
                <a:endParaRPr lang="en-US"/>
              </a:p>
            </p:txBody>
          </p:sp>
          <p:sp>
            <p:nvSpPr>
              <p:cNvPr id="1343" name="Freeform 293"/>
              <p:cNvSpPr>
                <a:spLocks/>
              </p:cNvSpPr>
              <p:nvPr/>
            </p:nvSpPr>
            <p:spPr bwMode="auto">
              <a:xfrm>
                <a:off x="3910" y="1368"/>
                <a:ext cx="160" cy="187"/>
              </a:xfrm>
              <a:custGeom>
                <a:avLst/>
                <a:gdLst>
                  <a:gd name="T0" fmla="*/ 721 w 800"/>
                  <a:gd name="T1" fmla="*/ 4 h 931"/>
                  <a:gd name="T2" fmla="*/ 681 w 800"/>
                  <a:gd name="T3" fmla="*/ 0 h 931"/>
                  <a:gd name="T4" fmla="*/ 637 w 800"/>
                  <a:gd name="T5" fmla="*/ 5 h 931"/>
                  <a:gd name="T6" fmla="*/ 589 w 800"/>
                  <a:gd name="T7" fmla="*/ 20 h 931"/>
                  <a:gd name="T8" fmla="*/ 539 w 800"/>
                  <a:gd name="T9" fmla="*/ 40 h 931"/>
                  <a:gd name="T10" fmla="*/ 489 w 800"/>
                  <a:gd name="T11" fmla="*/ 68 h 931"/>
                  <a:gd name="T12" fmla="*/ 438 w 800"/>
                  <a:gd name="T13" fmla="*/ 99 h 931"/>
                  <a:gd name="T14" fmla="*/ 387 w 800"/>
                  <a:gd name="T15" fmla="*/ 134 h 931"/>
                  <a:gd name="T16" fmla="*/ 312 w 800"/>
                  <a:gd name="T17" fmla="*/ 191 h 931"/>
                  <a:gd name="T18" fmla="*/ 222 w 800"/>
                  <a:gd name="T19" fmla="*/ 270 h 931"/>
                  <a:gd name="T20" fmla="*/ 147 w 800"/>
                  <a:gd name="T21" fmla="*/ 342 h 931"/>
                  <a:gd name="T22" fmla="*/ 94 w 800"/>
                  <a:gd name="T23" fmla="*/ 400 h 931"/>
                  <a:gd name="T24" fmla="*/ 68 w 800"/>
                  <a:gd name="T25" fmla="*/ 436 h 931"/>
                  <a:gd name="T26" fmla="*/ 49 w 800"/>
                  <a:gd name="T27" fmla="*/ 468 h 931"/>
                  <a:gd name="T28" fmla="*/ 33 w 800"/>
                  <a:gd name="T29" fmla="*/ 502 h 931"/>
                  <a:gd name="T30" fmla="*/ 20 w 800"/>
                  <a:gd name="T31" fmla="*/ 534 h 931"/>
                  <a:gd name="T32" fmla="*/ 10 w 800"/>
                  <a:gd name="T33" fmla="*/ 568 h 931"/>
                  <a:gd name="T34" fmla="*/ 4 w 800"/>
                  <a:gd name="T35" fmla="*/ 601 h 931"/>
                  <a:gd name="T36" fmla="*/ 0 w 800"/>
                  <a:gd name="T37" fmla="*/ 633 h 931"/>
                  <a:gd name="T38" fmla="*/ 0 w 800"/>
                  <a:gd name="T39" fmla="*/ 664 h 931"/>
                  <a:gd name="T40" fmla="*/ 3 w 800"/>
                  <a:gd name="T41" fmla="*/ 695 h 931"/>
                  <a:gd name="T42" fmla="*/ 9 w 800"/>
                  <a:gd name="T43" fmla="*/ 724 h 931"/>
                  <a:gd name="T44" fmla="*/ 19 w 800"/>
                  <a:gd name="T45" fmla="*/ 753 h 931"/>
                  <a:gd name="T46" fmla="*/ 31 w 800"/>
                  <a:gd name="T47" fmla="*/ 779 h 931"/>
                  <a:gd name="T48" fmla="*/ 48 w 800"/>
                  <a:gd name="T49" fmla="*/ 804 h 931"/>
                  <a:gd name="T50" fmla="*/ 66 w 800"/>
                  <a:gd name="T51" fmla="*/ 826 h 931"/>
                  <a:gd name="T52" fmla="*/ 89 w 800"/>
                  <a:gd name="T53" fmla="*/ 848 h 931"/>
                  <a:gd name="T54" fmla="*/ 114 w 800"/>
                  <a:gd name="T55" fmla="*/ 865 h 931"/>
                  <a:gd name="T56" fmla="*/ 150 w 800"/>
                  <a:gd name="T57" fmla="*/ 885 h 931"/>
                  <a:gd name="T58" fmla="*/ 191 w 800"/>
                  <a:gd name="T59" fmla="*/ 904 h 931"/>
                  <a:gd name="T60" fmla="*/ 228 w 800"/>
                  <a:gd name="T61" fmla="*/ 916 h 931"/>
                  <a:gd name="T62" fmla="*/ 262 w 800"/>
                  <a:gd name="T63" fmla="*/ 925 h 931"/>
                  <a:gd name="T64" fmla="*/ 292 w 800"/>
                  <a:gd name="T65" fmla="*/ 930 h 931"/>
                  <a:gd name="T66" fmla="*/ 320 w 800"/>
                  <a:gd name="T67" fmla="*/ 930 h 931"/>
                  <a:gd name="T68" fmla="*/ 343 w 800"/>
                  <a:gd name="T69" fmla="*/ 928 h 931"/>
                  <a:gd name="T70" fmla="*/ 366 w 800"/>
                  <a:gd name="T71" fmla="*/ 923 h 931"/>
                  <a:gd name="T72" fmla="*/ 396 w 800"/>
                  <a:gd name="T73" fmla="*/ 911 h 931"/>
                  <a:gd name="T74" fmla="*/ 428 w 800"/>
                  <a:gd name="T75" fmla="*/ 890 h 931"/>
                  <a:gd name="T76" fmla="*/ 457 w 800"/>
                  <a:gd name="T77" fmla="*/ 868 h 931"/>
                  <a:gd name="T78" fmla="*/ 484 w 800"/>
                  <a:gd name="T79" fmla="*/ 848 h 931"/>
                  <a:gd name="T80" fmla="*/ 508 w 800"/>
                  <a:gd name="T81" fmla="*/ 833 h 931"/>
                  <a:gd name="T82" fmla="*/ 529 w 800"/>
                  <a:gd name="T83" fmla="*/ 809 h 931"/>
                  <a:gd name="T84" fmla="*/ 557 w 800"/>
                  <a:gd name="T85" fmla="*/ 773 h 931"/>
                  <a:gd name="T86" fmla="*/ 585 w 800"/>
                  <a:gd name="T87" fmla="*/ 725 h 931"/>
                  <a:gd name="T88" fmla="*/ 618 w 800"/>
                  <a:gd name="T89" fmla="*/ 669 h 931"/>
                  <a:gd name="T90" fmla="*/ 650 w 800"/>
                  <a:gd name="T91" fmla="*/ 607 h 931"/>
                  <a:gd name="T92" fmla="*/ 683 w 800"/>
                  <a:gd name="T93" fmla="*/ 538 h 931"/>
                  <a:gd name="T94" fmla="*/ 713 w 800"/>
                  <a:gd name="T95" fmla="*/ 467 h 931"/>
                  <a:gd name="T96" fmla="*/ 740 w 800"/>
                  <a:gd name="T97" fmla="*/ 396 h 931"/>
                  <a:gd name="T98" fmla="*/ 764 w 800"/>
                  <a:gd name="T99" fmla="*/ 323 h 931"/>
                  <a:gd name="T100" fmla="*/ 783 w 800"/>
                  <a:gd name="T101" fmla="*/ 255 h 931"/>
                  <a:gd name="T102" fmla="*/ 795 w 800"/>
                  <a:gd name="T103" fmla="*/ 191 h 931"/>
                  <a:gd name="T104" fmla="*/ 800 w 800"/>
                  <a:gd name="T105" fmla="*/ 132 h 931"/>
                  <a:gd name="T106" fmla="*/ 796 w 800"/>
                  <a:gd name="T107" fmla="*/ 84 h 931"/>
                  <a:gd name="T108" fmla="*/ 783 w 800"/>
                  <a:gd name="T109" fmla="*/ 44 h 931"/>
                  <a:gd name="T110" fmla="*/ 758 w 800"/>
                  <a:gd name="T111" fmla="*/ 18 h 9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0"/>
                  <a:gd name="T169" fmla="*/ 0 h 931"/>
                  <a:gd name="T170" fmla="*/ 800 w 800"/>
                  <a:gd name="T171" fmla="*/ 931 h 9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0" h="931">
                    <a:moveTo>
                      <a:pt x="740" y="9"/>
                    </a:moveTo>
                    <a:lnTo>
                      <a:pt x="721" y="4"/>
                    </a:lnTo>
                    <a:lnTo>
                      <a:pt x="701" y="0"/>
                    </a:lnTo>
                    <a:lnTo>
                      <a:pt x="681" y="0"/>
                    </a:lnTo>
                    <a:lnTo>
                      <a:pt x="659" y="1"/>
                    </a:lnTo>
                    <a:lnTo>
                      <a:pt x="637" y="5"/>
                    </a:lnTo>
                    <a:lnTo>
                      <a:pt x="613" y="11"/>
                    </a:lnTo>
                    <a:lnTo>
                      <a:pt x="589" y="20"/>
                    </a:lnTo>
                    <a:lnTo>
                      <a:pt x="565" y="29"/>
                    </a:lnTo>
                    <a:lnTo>
                      <a:pt x="539" y="40"/>
                    </a:lnTo>
                    <a:lnTo>
                      <a:pt x="514" y="54"/>
                    </a:lnTo>
                    <a:lnTo>
                      <a:pt x="489" y="68"/>
                    </a:lnTo>
                    <a:lnTo>
                      <a:pt x="463" y="83"/>
                    </a:lnTo>
                    <a:lnTo>
                      <a:pt x="438" y="99"/>
                    </a:lnTo>
                    <a:lnTo>
                      <a:pt x="412" y="116"/>
                    </a:lnTo>
                    <a:lnTo>
                      <a:pt x="387" y="134"/>
                    </a:lnTo>
                    <a:lnTo>
                      <a:pt x="361" y="152"/>
                    </a:lnTo>
                    <a:lnTo>
                      <a:pt x="312" y="191"/>
                    </a:lnTo>
                    <a:lnTo>
                      <a:pt x="266" y="231"/>
                    </a:lnTo>
                    <a:lnTo>
                      <a:pt x="222" y="270"/>
                    </a:lnTo>
                    <a:lnTo>
                      <a:pt x="182" y="307"/>
                    </a:lnTo>
                    <a:lnTo>
                      <a:pt x="147" y="342"/>
                    </a:lnTo>
                    <a:lnTo>
                      <a:pt x="117" y="373"/>
                    </a:lnTo>
                    <a:lnTo>
                      <a:pt x="94" y="400"/>
                    </a:lnTo>
                    <a:lnTo>
                      <a:pt x="79" y="420"/>
                    </a:lnTo>
                    <a:lnTo>
                      <a:pt x="68" y="436"/>
                    </a:lnTo>
                    <a:lnTo>
                      <a:pt x="58" y="452"/>
                    </a:lnTo>
                    <a:lnTo>
                      <a:pt x="49" y="468"/>
                    </a:lnTo>
                    <a:lnTo>
                      <a:pt x="40" y="484"/>
                    </a:lnTo>
                    <a:lnTo>
                      <a:pt x="33" y="502"/>
                    </a:lnTo>
                    <a:lnTo>
                      <a:pt x="26" y="518"/>
                    </a:lnTo>
                    <a:lnTo>
                      <a:pt x="20" y="534"/>
                    </a:lnTo>
                    <a:lnTo>
                      <a:pt x="15" y="552"/>
                    </a:lnTo>
                    <a:lnTo>
                      <a:pt x="10" y="568"/>
                    </a:lnTo>
                    <a:lnTo>
                      <a:pt x="6" y="584"/>
                    </a:lnTo>
                    <a:lnTo>
                      <a:pt x="4" y="601"/>
                    </a:lnTo>
                    <a:lnTo>
                      <a:pt x="1" y="617"/>
                    </a:lnTo>
                    <a:lnTo>
                      <a:pt x="0" y="633"/>
                    </a:lnTo>
                    <a:lnTo>
                      <a:pt x="0" y="649"/>
                    </a:lnTo>
                    <a:lnTo>
                      <a:pt x="0" y="664"/>
                    </a:lnTo>
                    <a:lnTo>
                      <a:pt x="1" y="680"/>
                    </a:lnTo>
                    <a:lnTo>
                      <a:pt x="3" y="695"/>
                    </a:lnTo>
                    <a:lnTo>
                      <a:pt x="6" y="710"/>
                    </a:lnTo>
                    <a:lnTo>
                      <a:pt x="9" y="724"/>
                    </a:lnTo>
                    <a:lnTo>
                      <a:pt x="14" y="739"/>
                    </a:lnTo>
                    <a:lnTo>
                      <a:pt x="19" y="753"/>
                    </a:lnTo>
                    <a:lnTo>
                      <a:pt x="25" y="767"/>
                    </a:lnTo>
                    <a:lnTo>
                      <a:pt x="31" y="779"/>
                    </a:lnTo>
                    <a:lnTo>
                      <a:pt x="39" y="792"/>
                    </a:lnTo>
                    <a:lnTo>
                      <a:pt x="48" y="804"/>
                    </a:lnTo>
                    <a:lnTo>
                      <a:pt x="56" y="815"/>
                    </a:lnTo>
                    <a:lnTo>
                      <a:pt x="66" y="826"/>
                    </a:lnTo>
                    <a:lnTo>
                      <a:pt x="77" y="838"/>
                    </a:lnTo>
                    <a:lnTo>
                      <a:pt x="89" y="848"/>
                    </a:lnTo>
                    <a:lnTo>
                      <a:pt x="101" y="856"/>
                    </a:lnTo>
                    <a:lnTo>
                      <a:pt x="114" y="865"/>
                    </a:lnTo>
                    <a:lnTo>
                      <a:pt x="127" y="874"/>
                    </a:lnTo>
                    <a:lnTo>
                      <a:pt x="150" y="885"/>
                    </a:lnTo>
                    <a:lnTo>
                      <a:pt x="171" y="895"/>
                    </a:lnTo>
                    <a:lnTo>
                      <a:pt x="191" y="904"/>
                    </a:lnTo>
                    <a:lnTo>
                      <a:pt x="210" y="911"/>
                    </a:lnTo>
                    <a:lnTo>
                      <a:pt x="228" y="916"/>
                    </a:lnTo>
                    <a:lnTo>
                      <a:pt x="246" y="921"/>
                    </a:lnTo>
                    <a:lnTo>
                      <a:pt x="262" y="925"/>
                    </a:lnTo>
                    <a:lnTo>
                      <a:pt x="277" y="928"/>
                    </a:lnTo>
                    <a:lnTo>
                      <a:pt x="292" y="930"/>
                    </a:lnTo>
                    <a:lnTo>
                      <a:pt x="306" y="931"/>
                    </a:lnTo>
                    <a:lnTo>
                      <a:pt x="320" y="930"/>
                    </a:lnTo>
                    <a:lnTo>
                      <a:pt x="332" y="930"/>
                    </a:lnTo>
                    <a:lnTo>
                      <a:pt x="343" y="928"/>
                    </a:lnTo>
                    <a:lnTo>
                      <a:pt x="356" y="926"/>
                    </a:lnTo>
                    <a:lnTo>
                      <a:pt x="366" y="923"/>
                    </a:lnTo>
                    <a:lnTo>
                      <a:pt x="376" y="920"/>
                    </a:lnTo>
                    <a:lnTo>
                      <a:pt x="396" y="911"/>
                    </a:lnTo>
                    <a:lnTo>
                      <a:pt x="412" y="901"/>
                    </a:lnTo>
                    <a:lnTo>
                      <a:pt x="428" y="890"/>
                    </a:lnTo>
                    <a:lnTo>
                      <a:pt x="443" y="879"/>
                    </a:lnTo>
                    <a:lnTo>
                      <a:pt x="457" y="868"/>
                    </a:lnTo>
                    <a:lnTo>
                      <a:pt x="471" y="858"/>
                    </a:lnTo>
                    <a:lnTo>
                      <a:pt x="484" y="848"/>
                    </a:lnTo>
                    <a:lnTo>
                      <a:pt x="498" y="839"/>
                    </a:lnTo>
                    <a:lnTo>
                      <a:pt x="508" y="833"/>
                    </a:lnTo>
                    <a:lnTo>
                      <a:pt x="518" y="823"/>
                    </a:lnTo>
                    <a:lnTo>
                      <a:pt x="529" y="809"/>
                    </a:lnTo>
                    <a:lnTo>
                      <a:pt x="543" y="793"/>
                    </a:lnTo>
                    <a:lnTo>
                      <a:pt x="557" y="773"/>
                    </a:lnTo>
                    <a:lnTo>
                      <a:pt x="570" y="750"/>
                    </a:lnTo>
                    <a:lnTo>
                      <a:pt x="585" y="725"/>
                    </a:lnTo>
                    <a:lnTo>
                      <a:pt x="602" y="698"/>
                    </a:lnTo>
                    <a:lnTo>
                      <a:pt x="618" y="669"/>
                    </a:lnTo>
                    <a:lnTo>
                      <a:pt x="634" y="639"/>
                    </a:lnTo>
                    <a:lnTo>
                      <a:pt x="650" y="607"/>
                    </a:lnTo>
                    <a:lnTo>
                      <a:pt x="666" y="573"/>
                    </a:lnTo>
                    <a:lnTo>
                      <a:pt x="683" y="538"/>
                    </a:lnTo>
                    <a:lnTo>
                      <a:pt x="698" y="503"/>
                    </a:lnTo>
                    <a:lnTo>
                      <a:pt x="713" y="467"/>
                    </a:lnTo>
                    <a:lnTo>
                      <a:pt x="726" y="432"/>
                    </a:lnTo>
                    <a:lnTo>
                      <a:pt x="740" y="396"/>
                    </a:lnTo>
                    <a:lnTo>
                      <a:pt x="753" y="360"/>
                    </a:lnTo>
                    <a:lnTo>
                      <a:pt x="764" y="323"/>
                    </a:lnTo>
                    <a:lnTo>
                      <a:pt x="774" y="289"/>
                    </a:lnTo>
                    <a:lnTo>
                      <a:pt x="783" y="255"/>
                    </a:lnTo>
                    <a:lnTo>
                      <a:pt x="790" y="222"/>
                    </a:lnTo>
                    <a:lnTo>
                      <a:pt x="795" y="191"/>
                    </a:lnTo>
                    <a:lnTo>
                      <a:pt x="799" y="161"/>
                    </a:lnTo>
                    <a:lnTo>
                      <a:pt x="800" y="132"/>
                    </a:lnTo>
                    <a:lnTo>
                      <a:pt x="799" y="108"/>
                    </a:lnTo>
                    <a:lnTo>
                      <a:pt x="796" y="84"/>
                    </a:lnTo>
                    <a:lnTo>
                      <a:pt x="790" y="63"/>
                    </a:lnTo>
                    <a:lnTo>
                      <a:pt x="783" y="44"/>
                    </a:lnTo>
                    <a:lnTo>
                      <a:pt x="771" y="29"/>
                    </a:lnTo>
                    <a:lnTo>
                      <a:pt x="758" y="18"/>
                    </a:lnTo>
                    <a:lnTo>
                      <a:pt x="740" y="9"/>
                    </a:lnTo>
                    <a:close/>
                  </a:path>
                </a:pathLst>
              </a:custGeom>
              <a:solidFill>
                <a:srgbClr val="B32165"/>
              </a:solidFill>
              <a:ln w="9525">
                <a:noFill/>
                <a:round/>
                <a:headEnd/>
                <a:tailEnd/>
              </a:ln>
            </p:spPr>
            <p:txBody>
              <a:bodyPr/>
              <a:lstStyle/>
              <a:p>
                <a:endParaRPr lang="en-US"/>
              </a:p>
            </p:txBody>
          </p:sp>
          <p:sp>
            <p:nvSpPr>
              <p:cNvPr id="1344" name="Freeform 294"/>
              <p:cNvSpPr>
                <a:spLocks/>
              </p:cNvSpPr>
              <p:nvPr/>
            </p:nvSpPr>
            <p:spPr bwMode="auto">
              <a:xfrm>
                <a:off x="3910" y="1368"/>
                <a:ext cx="160" cy="187"/>
              </a:xfrm>
              <a:custGeom>
                <a:avLst/>
                <a:gdLst>
                  <a:gd name="T0" fmla="*/ 721 w 800"/>
                  <a:gd name="T1" fmla="*/ 4 h 931"/>
                  <a:gd name="T2" fmla="*/ 681 w 800"/>
                  <a:gd name="T3" fmla="*/ 0 h 931"/>
                  <a:gd name="T4" fmla="*/ 637 w 800"/>
                  <a:gd name="T5" fmla="*/ 5 h 931"/>
                  <a:gd name="T6" fmla="*/ 589 w 800"/>
                  <a:gd name="T7" fmla="*/ 20 h 931"/>
                  <a:gd name="T8" fmla="*/ 539 w 800"/>
                  <a:gd name="T9" fmla="*/ 40 h 931"/>
                  <a:gd name="T10" fmla="*/ 489 w 800"/>
                  <a:gd name="T11" fmla="*/ 68 h 931"/>
                  <a:gd name="T12" fmla="*/ 438 w 800"/>
                  <a:gd name="T13" fmla="*/ 99 h 931"/>
                  <a:gd name="T14" fmla="*/ 387 w 800"/>
                  <a:gd name="T15" fmla="*/ 134 h 931"/>
                  <a:gd name="T16" fmla="*/ 312 w 800"/>
                  <a:gd name="T17" fmla="*/ 191 h 931"/>
                  <a:gd name="T18" fmla="*/ 222 w 800"/>
                  <a:gd name="T19" fmla="*/ 270 h 931"/>
                  <a:gd name="T20" fmla="*/ 147 w 800"/>
                  <a:gd name="T21" fmla="*/ 342 h 931"/>
                  <a:gd name="T22" fmla="*/ 94 w 800"/>
                  <a:gd name="T23" fmla="*/ 400 h 931"/>
                  <a:gd name="T24" fmla="*/ 68 w 800"/>
                  <a:gd name="T25" fmla="*/ 436 h 931"/>
                  <a:gd name="T26" fmla="*/ 49 w 800"/>
                  <a:gd name="T27" fmla="*/ 468 h 931"/>
                  <a:gd name="T28" fmla="*/ 33 w 800"/>
                  <a:gd name="T29" fmla="*/ 502 h 931"/>
                  <a:gd name="T30" fmla="*/ 20 w 800"/>
                  <a:gd name="T31" fmla="*/ 534 h 931"/>
                  <a:gd name="T32" fmla="*/ 10 w 800"/>
                  <a:gd name="T33" fmla="*/ 568 h 931"/>
                  <a:gd name="T34" fmla="*/ 4 w 800"/>
                  <a:gd name="T35" fmla="*/ 601 h 931"/>
                  <a:gd name="T36" fmla="*/ 0 w 800"/>
                  <a:gd name="T37" fmla="*/ 633 h 931"/>
                  <a:gd name="T38" fmla="*/ 0 w 800"/>
                  <a:gd name="T39" fmla="*/ 664 h 931"/>
                  <a:gd name="T40" fmla="*/ 3 w 800"/>
                  <a:gd name="T41" fmla="*/ 695 h 931"/>
                  <a:gd name="T42" fmla="*/ 9 w 800"/>
                  <a:gd name="T43" fmla="*/ 724 h 931"/>
                  <a:gd name="T44" fmla="*/ 19 w 800"/>
                  <a:gd name="T45" fmla="*/ 753 h 931"/>
                  <a:gd name="T46" fmla="*/ 31 w 800"/>
                  <a:gd name="T47" fmla="*/ 779 h 931"/>
                  <a:gd name="T48" fmla="*/ 48 w 800"/>
                  <a:gd name="T49" fmla="*/ 804 h 931"/>
                  <a:gd name="T50" fmla="*/ 66 w 800"/>
                  <a:gd name="T51" fmla="*/ 826 h 931"/>
                  <a:gd name="T52" fmla="*/ 89 w 800"/>
                  <a:gd name="T53" fmla="*/ 848 h 931"/>
                  <a:gd name="T54" fmla="*/ 114 w 800"/>
                  <a:gd name="T55" fmla="*/ 865 h 931"/>
                  <a:gd name="T56" fmla="*/ 150 w 800"/>
                  <a:gd name="T57" fmla="*/ 885 h 931"/>
                  <a:gd name="T58" fmla="*/ 191 w 800"/>
                  <a:gd name="T59" fmla="*/ 904 h 931"/>
                  <a:gd name="T60" fmla="*/ 228 w 800"/>
                  <a:gd name="T61" fmla="*/ 916 h 931"/>
                  <a:gd name="T62" fmla="*/ 262 w 800"/>
                  <a:gd name="T63" fmla="*/ 925 h 931"/>
                  <a:gd name="T64" fmla="*/ 292 w 800"/>
                  <a:gd name="T65" fmla="*/ 930 h 931"/>
                  <a:gd name="T66" fmla="*/ 320 w 800"/>
                  <a:gd name="T67" fmla="*/ 930 h 931"/>
                  <a:gd name="T68" fmla="*/ 343 w 800"/>
                  <a:gd name="T69" fmla="*/ 928 h 931"/>
                  <a:gd name="T70" fmla="*/ 366 w 800"/>
                  <a:gd name="T71" fmla="*/ 923 h 931"/>
                  <a:gd name="T72" fmla="*/ 396 w 800"/>
                  <a:gd name="T73" fmla="*/ 911 h 931"/>
                  <a:gd name="T74" fmla="*/ 428 w 800"/>
                  <a:gd name="T75" fmla="*/ 890 h 931"/>
                  <a:gd name="T76" fmla="*/ 457 w 800"/>
                  <a:gd name="T77" fmla="*/ 868 h 931"/>
                  <a:gd name="T78" fmla="*/ 484 w 800"/>
                  <a:gd name="T79" fmla="*/ 848 h 931"/>
                  <a:gd name="T80" fmla="*/ 508 w 800"/>
                  <a:gd name="T81" fmla="*/ 833 h 931"/>
                  <a:gd name="T82" fmla="*/ 529 w 800"/>
                  <a:gd name="T83" fmla="*/ 809 h 931"/>
                  <a:gd name="T84" fmla="*/ 557 w 800"/>
                  <a:gd name="T85" fmla="*/ 773 h 931"/>
                  <a:gd name="T86" fmla="*/ 585 w 800"/>
                  <a:gd name="T87" fmla="*/ 725 h 931"/>
                  <a:gd name="T88" fmla="*/ 618 w 800"/>
                  <a:gd name="T89" fmla="*/ 669 h 931"/>
                  <a:gd name="T90" fmla="*/ 650 w 800"/>
                  <a:gd name="T91" fmla="*/ 607 h 931"/>
                  <a:gd name="T92" fmla="*/ 683 w 800"/>
                  <a:gd name="T93" fmla="*/ 538 h 931"/>
                  <a:gd name="T94" fmla="*/ 713 w 800"/>
                  <a:gd name="T95" fmla="*/ 467 h 931"/>
                  <a:gd name="T96" fmla="*/ 740 w 800"/>
                  <a:gd name="T97" fmla="*/ 396 h 931"/>
                  <a:gd name="T98" fmla="*/ 764 w 800"/>
                  <a:gd name="T99" fmla="*/ 323 h 931"/>
                  <a:gd name="T100" fmla="*/ 783 w 800"/>
                  <a:gd name="T101" fmla="*/ 255 h 931"/>
                  <a:gd name="T102" fmla="*/ 795 w 800"/>
                  <a:gd name="T103" fmla="*/ 191 h 931"/>
                  <a:gd name="T104" fmla="*/ 800 w 800"/>
                  <a:gd name="T105" fmla="*/ 132 h 931"/>
                  <a:gd name="T106" fmla="*/ 796 w 800"/>
                  <a:gd name="T107" fmla="*/ 84 h 931"/>
                  <a:gd name="T108" fmla="*/ 783 w 800"/>
                  <a:gd name="T109" fmla="*/ 44 h 931"/>
                  <a:gd name="T110" fmla="*/ 758 w 800"/>
                  <a:gd name="T111" fmla="*/ 18 h 9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0"/>
                  <a:gd name="T169" fmla="*/ 0 h 931"/>
                  <a:gd name="T170" fmla="*/ 800 w 800"/>
                  <a:gd name="T171" fmla="*/ 931 h 9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0" h="931">
                    <a:moveTo>
                      <a:pt x="740" y="9"/>
                    </a:moveTo>
                    <a:lnTo>
                      <a:pt x="721" y="4"/>
                    </a:lnTo>
                    <a:lnTo>
                      <a:pt x="701" y="0"/>
                    </a:lnTo>
                    <a:lnTo>
                      <a:pt x="681" y="0"/>
                    </a:lnTo>
                    <a:lnTo>
                      <a:pt x="659" y="1"/>
                    </a:lnTo>
                    <a:lnTo>
                      <a:pt x="637" y="5"/>
                    </a:lnTo>
                    <a:lnTo>
                      <a:pt x="613" y="11"/>
                    </a:lnTo>
                    <a:lnTo>
                      <a:pt x="589" y="20"/>
                    </a:lnTo>
                    <a:lnTo>
                      <a:pt x="565" y="29"/>
                    </a:lnTo>
                    <a:lnTo>
                      <a:pt x="539" y="40"/>
                    </a:lnTo>
                    <a:lnTo>
                      <a:pt x="514" y="54"/>
                    </a:lnTo>
                    <a:lnTo>
                      <a:pt x="489" y="68"/>
                    </a:lnTo>
                    <a:lnTo>
                      <a:pt x="463" y="83"/>
                    </a:lnTo>
                    <a:lnTo>
                      <a:pt x="438" y="99"/>
                    </a:lnTo>
                    <a:lnTo>
                      <a:pt x="412" y="116"/>
                    </a:lnTo>
                    <a:lnTo>
                      <a:pt x="387" y="134"/>
                    </a:lnTo>
                    <a:lnTo>
                      <a:pt x="361" y="152"/>
                    </a:lnTo>
                    <a:lnTo>
                      <a:pt x="312" y="191"/>
                    </a:lnTo>
                    <a:lnTo>
                      <a:pt x="266" y="231"/>
                    </a:lnTo>
                    <a:lnTo>
                      <a:pt x="222" y="270"/>
                    </a:lnTo>
                    <a:lnTo>
                      <a:pt x="182" y="307"/>
                    </a:lnTo>
                    <a:lnTo>
                      <a:pt x="147" y="342"/>
                    </a:lnTo>
                    <a:lnTo>
                      <a:pt x="117" y="373"/>
                    </a:lnTo>
                    <a:lnTo>
                      <a:pt x="94" y="400"/>
                    </a:lnTo>
                    <a:lnTo>
                      <a:pt x="79" y="420"/>
                    </a:lnTo>
                    <a:lnTo>
                      <a:pt x="68" y="436"/>
                    </a:lnTo>
                    <a:lnTo>
                      <a:pt x="58" y="452"/>
                    </a:lnTo>
                    <a:lnTo>
                      <a:pt x="49" y="468"/>
                    </a:lnTo>
                    <a:lnTo>
                      <a:pt x="40" y="484"/>
                    </a:lnTo>
                    <a:lnTo>
                      <a:pt x="33" y="502"/>
                    </a:lnTo>
                    <a:lnTo>
                      <a:pt x="26" y="518"/>
                    </a:lnTo>
                    <a:lnTo>
                      <a:pt x="20" y="534"/>
                    </a:lnTo>
                    <a:lnTo>
                      <a:pt x="15" y="552"/>
                    </a:lnTo>
                    <a:lnTo>
                      <a:pt x="10" y="568"/>
                    </a:lnTo>
                    <a:lnTo>
                      <a:pt x="6" y="584"/>
                    </a:lnTo>
                    <a:lnTo>
                      <a:pt x="4" y="601"/>
                    </a:lnTo>
                    <a:lnTo>
                      <a:pt x="1" y="617"/>
                    </a:lnTo>
                    <a:lnTo>
                      <a:pt x="0" y="633"/>
                    </a:lnTo>
                    <a:lnTo>
                      <a:pt x="0" y="649"/>
                    </a:lnTo>
                    <a:lnTo>
                      <a:pt x="0" y="664"/>
                    </a:lnTo>
                    <a:lnTo>
                      <a:pt x="1" y="680"/>
                    </a:lnTo>
                    <a:lnTo>
                      <a:pt x="3" y="695"/>
                    </a:lnTo>
                    <a:lnTo>
                      <a:pt x="6" y="710"/>
                    </a:lnTo>
                    <a:lnTo>
                      <a:pt x="9" y="724"/>
                    </a:lnTo>
                    <a:lnTo>
                      <a:pt x="14" y="739"/>
                    </a:lnTo>
                    <a:lnTo>
                      <a:pt x="19" y="753"/>
                    </a:lnTo>
                    <a:lnTo>
                      <a:pt x="25" y="767"/>
                    </a:lnTo>
                    <a:lnTo>
                      <a:pt x="31" y="779"/>
                    </a:lnTo>
                    <a:lnTo>
                      <a:pt x="39" y="792"/>
                    </a:lnTo>
                    <a:lnTo>
                      <a:pt x="48" y="804"/>
                    </a:lnTo>
                    <a:lnTo>
                      <a:pt x="56" y="815"/>
                    </a:lnTo>
                    <a:lnTo>
                      <a:pt x="66" y="826"/>
                    </a:lnTo>
                    <a:lnTo>
                      <a:pt x="77" y="838"/>
                    </a:lnTo>
                    <a:lnTo>
                      <a:pt x="89" y="848"/>
                    </a:lnTo>
                    <a:lnTo>
                      <a:pt x="101" y="856"/>
                    </a:lnTo>
                    <a:lnTo>
                      <a:pt x="114" y="865"/>
                    </a:lnTo>
                    <a:lnTo>
                      <a:pt x="127" y="874"/>
                    </a:lnTo>
                    <a:lnTo>
                      <a:pt x="150" y="885"/>
                    </a:lnTo>
                    <a:lnTo>
                      <a:pt x="171" y="895"/>
                    </a:lnTo>
                    <a:lnTo>
                      <a:pt x="191" y="904"/>
                    </a:lnTo>
                    <a:lnTo>
                      <a:pt x="210" y="911"/>
                    </a:lnTo>
                    <a:lnTo>
                      <a:pt x="228" y="916"/>
                    </a:lnTo>
                    <a:lnTo>
                      <a:pt x="246" y="921"/>
                    </a:lnTo>
                    <a:lnTo>
                      <a:pt x="262" y="925"/>
                    </a:lnTo>
                    <a:lnTo>
                      <a:pt x="277" y="928"/>
                    </a:lnTo>
                    <a:lnTo>
                      <a:pt x="292" y="930"/>
                    </a:lnTo>
                    <a:lnTo>
                      <a:pt x="306" y="931"/>
                    </a:lnTo>
                    <a:lnTo>
                      <a:pt x="320" y="930"/>
                    </a:lnTo>
                    <a:lnTo>
                      <a:pt x="332" y="930"/>
                    </a:lnTo>
                    <a:lnTo>
                      <a:pt x="343" y="928"/>
                    </a:lnTo>
                    <a:lnTo>
                      <a:pt x="356" y="926"/>
                    </a:lnTo>
                    <a:lnTo>
                      <a:pt x="366" y="923"/>
                    </a:lnTo>
                    <a:lnTo>
                      <a:pt x="376" y="920"/>
                    </a:lnTo>
                    <a:lnTo>
                      <a:pt x="396" y="911"/>
                    </a:lnTo>
                    <a:lnTo>
                      <a:pt x="412" y="901"/>
                    </a:lnTo>
                    <a:lnTo>
                      <a:pt x="428" y="890"/>
                    </a:lnTo>
                    <a:lnTo>
                      <a:pt x="443" y="879"/>
                    </a:lnTo>
                    <a:lnTo>
                      <a:pt x="457" y="868"/>
                    </a:lnTo>
                    <a:lnTo>
                      <a:pt x="471" y="858"/>
                    </a:lnTo>
                    <a:lnTo>
                      <a:pt x="484" y="848"/>
                    </a:lnTo>
                    <a:lnTo>
                      <a:pt x="498" y="839"/>
                    </a:lnTo>
                    <a:lnTo>
                      <a:pt x="508" y="833"/>
                    </a:lnTo>
                    <a:lnTo>
                      <a:pt x="518" y="823"/>
                    </a:lnTo>
                    <a:lnTo>
                      <a:pt x="529" y="809"/>
                    </a:lnTo>
                    <a:lnTo>
                      <a:pt x="543" y="793"/>
                    </a:lnTo>
                    <a:lnTo>
                      <a:pt x="557" y="773"/>
                    </a:lnTo>
                    <a:lnTo>
                      <a:pt x="570" y="750"/>
                    </a:lnTo>
                    <a:lnTo>
                      <a:pt x="585" y="725"/>
                    </a:lnTo>
                    <a:lnTo>
                      <a:pt x="602" y="698"/>
                    </a:lnTo>
                    <a:lnTo>
                      <a:pt x="618" y="669"/>
                    </a:lnTo>
                    <a:lnTo>
                      <a:pt x="634" y="639"/>
                    </a:lnTo>
                    <a:lnTo>
                      <a:pt x="650" y="607"/>
                    </a:lnTo>
                    <a:lnTo>
                      <a:pt x="666" y="573"/>
                    </a:lnTo>
                    <a:lnTo>
                      <a:pt x="683" y="538"/>
                    </a:lnTo>
                    <a:lnTo>
                      <a:pt x="698" y="503"/>
                    </a:lnTo>
                    <a:lnTo>
                      <a:pt x="713" y="467"/>
                    </a:lnTo>
                    <a:lnTo>
                      <a:pt x="726" y="432"/>
                    </a:lnTo>
                    <a:lnTo>
                      <a:pt x="740" y="396"/>
                    </a:lnTo>
                    <a:lnTo>
                      <a:pt x="753" y="360"/>
                    </a:lnTo>
                    <a:lnTo>
                      <a:pt x="764" y="323"/>
                    </a:lnTo>
                    <a:lnTo>
                      <a:pt x="774" y="289"/>
                    </a:lnTo>
                    <a:lnTo>
                      <a:pt x="783" y="255"/>
                    </a:lnTo>
                    <a:lnTo>
                      <a:pt x="790" y="222"/>
                    </a:lnTo>
                    <a:lnTo>
                      <a:pt x="795" y="191"/>
                    </a:lnTo>
                    <a:lnTo>
                      <a:pt x="799" y="161"/>
                    </a:lnTo>
                    <a:lnTo>
                      <a:pt x="800" y="132"/>
                    </a:lnTo>
                    <a:lnTo>
                      <a:pt x="799" y="108"/>
                    </a:lnTo>
                    <a:lnTo>
                      <a:pt x="796" y="84"/>
                    </a:lnTo>
                    <a:lnTo>
                      <a:pt x="790" y="63"/>
                    </a:lnTo>
                    <a:lnTo>
                      <a:pt x="783" y="44"/>
                    </a:lnTo>
                    <a:lnTo>
                      <a:pt x="771" y="29"/>
                    </a:lnTo>
                    <a:lnTo>
                      <a:pt x="758" y="18"/>
                    </a:lnTo>
                    <a:lnTo>
                      <a:pt x="740" y="9"/>
                    </a:lnTo>
                  </a:path>
                </a:pathLst>
              </a:custGeom>
              <a:noFill/>
              <a:ln w="3175">
                <a:solidFill>
                  <a:srgbClr val="1F1A17"/>
                </a:solidFill>
                <a:round/>
                <a:headEnd/>
                <a:tailEnd/>
              </a:ln>
            </p:spPr>
            <p:txBody>
              <a:bodyPr/>
              <a:lstStyle/>
              <a:p>
                <a:endParaRPr lang="en-US"/>
              </a:p>
            </p:txBody>
          </p:sp>
          <p:sp>
            <p:nvSpPr>
              <p:cNvPr id="1345" name="Freeform 295"/>
              <p:cNvSpPr>
                <a:spLocks/>
              </p:cNvSpPr>
              <p:nvPr/>
            </p:nvSpPr>
            <p:spPr bwMode="auto">
              <a:xfrm>
                <a:off x="3918" y="1413"/>
                <a:ext cx="106" cy="132"/>
              </a:xfrm>
              <a:custGeom>
                <a:avLst/>
                <a:gdLst>
                  <a:gd name="T0" fmla="*/ 37 w 534"/>
                  <a:gd name="T1" fmla="*/ 357 h 663"/>
                  <a:gd name="T2" fmla="*/ 63 w 534"/>
                  <a:gd name="T3" fmla="*/ 377 h 663"/>
                  <a:gd name="T4" fmla="*/ 90 w 534"/>
                  <a:gd name="T5" fmla="*/ 385 h 663"/>
                  <a:gd name="T6" fmla="*/ 115 w 534"/>
                  <a:gd name="T7" fmla="*/ 385 h 663"/>
                  <a:gd name="T8" fmla="*/ 143 w 534"/>
                  <a:gd name="T9" fmla="*/ 377 h 663"/>
                  <a:gd name="T10" fmla="*/ 177 w 534"/>
                  <a:gd name="T11" fmla="*/ 361 h 663"/>
                  <a:gd name="T12" fmla="*/ 214 w 534"/>
                  <a:gd name="T13" fmla="*/ 332 h 663"/>
                  <a:gd name="T14" fmla="*/ 294 w 534"/>
                  <a:gd name="T15" fmla="*/ 252 h 663"/>
                  <a:gd name="T16" fmla="*/ 439 w 534"/>
                  <a:gd name="T17" fmla="*/ 100 h 663"/>
                  <a:gd name="T18" fmla="*/ 526 w 534"/>
                  <a:gd name="T19" fmla="*/ 8 h 663"/>
                  <a:gd name="T20" fmla="*/ 498 w 534"/>
                  <a:gd name="T21" fmla="*/ 44 h 663"/>
                  <a:gd name="T22" fmla="*/ 370 w 534"/>
                  <a:gd name="T23" fmla="*/ 210 h 663"/>
                  <a:gd name="T24" fmla="*/ 291 w 534"/>
                  <a:gd name="T25" fmla="*/ 323 h 663"/>
                  <a:gd name="T26" fmla="*/ 259 w 534"/>
                  <a:gd name="T27" fmla="*/ 383 h 663"/>
                  <a:gd name="T28" fmla="*/ 254 w 534"/>
                  <a:gd name="T29" fmla="*/ 421 h 663"/>
                  <a:gd name="T30" fmla="*/ 259 w 534"/>
                  <a:gd name="T31" fmla="*/ 433 h 663"/>
                  <a:gd name="T32" fmla="*/ 276 w 534"/>
                  <a:gd name="T33" fmla="*/ 443 h 663"/>
                  <a:gd name="T34" fmla="*/ 306 w 534"/>
                  <a:gd name="T35" fmla="*/ 439 h 663"/>
                  <a:gd name="T36" fmla="*/ 340 w 534"/>
                  <a:gd name="T37" fmla="*/ 416 h 663"/>
                  <a:gd name="T38" fmla="*/ 409 w 534"/>
                  <a:gd name="T39" fmla="*/ 335 h 663"/>
                  <a:gd name="T40" fmla="*/ 474 w 534"/>
                  <a:gd name="T41" fmla="*/ 247 h 663"/>
                  <a:gd name="T42" fmla="*/ 428 w 534"/>
                  <a:gd name="T43" fmla="*/ 323 h 663"/>
                  <a:gd name="T44" fmla="*/ 349 w 534"/>
                  <a:gd name="T45" fmla="*/ 458 h 663"/>
                  <a:gd name="T46" fmla="*/ 319 w 534"/>
                  <a:gd name="T47" fmla="*/ 522 h 663"/>
                  <a:gd name="T48" fmla="*/ 323 w 534"/>
                  <a:gd name="T49" fmla="*/ 546 h 663"/>
                  <a:gd name="T50" fmla="*/ 333 w 534"/>
                  <a:gd name="T51" fmla="*/ 571 h 663"/>
                  <a:gd name="T52" fmla="*/ 349 w 534"/>
                  <a:gd name="T53" fmla="*/ 593 h 663"/>
                  <a:gd name="T54" fmla="*/ 368 w 534"/>
                  <a:gd name="T55" fmla="*/ 609 h 663"/>
                  <a:gd name="T56" fmla="*/ 385 w 534"/>
                  <a:gd name="T57" fmla="*/ 613 h 663"/>
                  <a:gd name="T58" fmla="*/ 362 w 534"/>
                  <a:gd name="T59" fmla="*/ 635 h 663"/>
                  <a:gd name="T60" fmla="*/ 324 w 534"/>
                  <a:gd name="T61" fmla="*/ 654 h 663"/>
                  <a:gd name="T62" fmla="*/ 277 w 534"/>
                  <a:gd name="T63" fmla="*/ 663 h 663"/>
                  <a:gd name="T64" fmla="*/ 242 w 534"/>
                  <a:gd name="T65" fmla="*/ 662 h 663"/>
                  <a:gd name="T66" fmla="*/ 201 w 534"/>
                  <a:gd name="T67" fmla="*/ 653 h 663"/>
                  <a:gd name="T68" fmla="*/ 153 w 534"/>
                  <a:gd name="T69" fmla="*/ 635 h 663"/>
                  <a:gd name="T70" fmla="*/ 101 w 534"/>
                  <a:gd name="T71" fmla="*/ 608 h 663"/>
                  <a:gd name="T72" fmla="*/ 60 w 534"/>
                  <a:gd name="T73" fmla="*/ 575 h 663"/>
                  <a:gd name="T74" fmla="*/ 30 w 534"/>
                  <a:gd name="T75" fmla="*/ 541 h 663"/>
                  <a:gd name="T76" fmla="*/ 11 w 534"/>
                  <a:gd name="T77" fmla="*/ 506 h 663"/>
                  <a:gd name="T78" fmla="*/ 2 w 534"/>
                  <a:gd name="T79" fmla="*/ 472 h 663"/>
                  <a:gd name="T80" fmla="*/ 0 w 534"/>
                  <a:gd name="T81" fmla="*/ 439 h 663"/>
                  <a:gd name="T82" fmla="*/ 7 w 534"/>
                  <a:gd name="T83" fmla="*/ 383 h 663"/>
                  <a:gd name="T84" fmla="*/ 25 w 534"/>
                  <a:gd name="T85" fmla="*/ 341 h 6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4"/>
                  <a:gd name="T130" fmla="*/ 0 h 663"/>
                  <a:gd name="T131" fmla="*/ 534 w 534"/>
                  <a:gd name="T132" fmla="*/ 663 h 6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4" h="663">
                    <a:moveTo>
                      <a:pt x="25" y="341"/>
                    </a:moveTo>
                    <a:lnTo>
                      <a:pt x="27" y="346"/>
                    </a:lnTo>
                    <a:lnTo>
                      <a:pt x="37" y="357"/>
                    </a:lnTo>
                    <a:lnTo>
                      <a:pt x="45" y="365"/>
                    </a:lnTo>
                    <a:lnTo>
                      <a:pt x="53" y="371"/>
                    </a:lnTo>
                    <a:lnTo>
                      <a:pt x="63" y="377"/>
                    </a:lnTo>
                    <a:lnTo>
                      <a:pt x="76" y="382"/>
                    </a:lnTo>
                    <a:lnTo>
                      <a:pt x="82" y="383"/>
                    </a:lnTo>
                    <a:lnTo>
                      <a:pt x="90" y="385"/>
                    </a:lnTo>
                    <a:lnTo>
                      <a:pt x="97" y="386"/>
                    </a:lnTo>
                    <a:lnTo>
                      <a:pt x="106" y="385"/>
                    </a:lnTo>
                    <a:lnTo>
                      <a:pt x="115" y="385"/>
                    </a:lnTo>
                    <a:lnTo>
                      <a:pt x="123" y="383"/>
                    </a:lnTo>
                    <a:lnTo>
                      <a:pt x="133" y="381"/>
                    </a:lnTo>
                    <a:lnTo>
                      <a:pt x="143" y="377"/>
                    </a:lnTo>
                    <a:lnTo>
                      <a:pt x="155" y="372"/>
                    </a:lnTo>
                    <a:lnTo>
                      <a:pt x="165" y="367"/>
                    </a:lnTo>
                    <a:lnTo>
                      <a:pt x="177" y="361"/>
                    </a:lnTo>
                    <a:lnTo>
                      <a:pt x="188" y="352"/>
                    </a:lnTo>
                    <a:lnTo>
                      <a:pt x="201" y="343"/>
                    </a:lnTo>
                    <a:lnTo>
                      <a:pt x="214" y="332"/>
                    </a:lnTo>
                    <a:lnTo>
                      <a:pt x="228" y="321"/>
                    </a:lnTo>
                    <a:lnTo>
                      <a:pt x="242" y="307"/>
                    </a:lnTo>
                    <a:lnTo>
                      <a:pt x="294" y="252"/>
                    </a:lnTo>
                    <a:lnTo>
                      <a:pt x="345" y="199"/>
                    </a:lnTo>
                    <a:lnTo>
                      <a:pt x="395" y="147"/>
                    </a:lnTo>
                    <a:lnTo>
                      <a:pt x="439" y="100"/>
                    </a:lnTo>
                    <a:lnTo>
                      <a:pt x="478" y="60"/>
                    </a:lnTo>
                    <a:lnTo>
                      <a:pt x="508" y="28"/>
                    </a:lnTo>
                    <a:lnTo>
                      <a:pt x="526" y="8"/>
                    </a:lnTo>
                    <a:lnTo>
                      <a:pt x="534" y="0"/>
                    </a:lnTo>
                    <a:lnTo>
                      <a:pt x="524" y="13"/>
                    </a:lnTo>
                    <a:lnTo>
                      <a:pt x="498" y="44"/>
                    </a:lnTo>
                    <a:lnTo>
                      <a:pt x="460" y="91"/>
                    </a:lnTo>
                    <a:lnTo>
                      <a:pt x="417" y="149"/>
                    </a:lnTo>
                    <a:lnTo>
                      <a:pt x="370" y="210"/>
                    </a:lnTo>
                    <a:lnTo>
                      <a:pt x="327" y="270"/>
                    </a:lnTo>
                    <a:lnTo>
                      <a:pt x="308" y="297"/>
                    </a:lnTo>
                    <a:lnTo>
                      <a:pt x="291" y="323"/>
                    </a:lnTo>
                    <a:lnTo>
                      <a:pt x="277" y="347"/>
                    </a:lnTo>
                    <a:lnTo>
                      <a:pt x="267" y="366"/>
                    </a:lnTo>
                    <a:lnTo>
                      <a:pt x="259" y="383"/>
                    </a:lnTo>
                    <a:lnTo>
                      <a:pt x="256" y="397"/>
                    </a:lnTo>
                    <a:lnTo>
                      <a:pt x="254" y="409"/>
                    </a:lnTo>
                    <a:lnTo>
                      <a:pt x="254" y="421"/>
                    </a:lnTo>
                    <a:lnTo>
                      <a:pt x="256" y="426"/>
                    </a:lnTo>
                    <a:lnTo>
                      <a:pt x="257" y="429"/>
                    </a:lnTo>
                    <a:lnTo>
                      <a:pt x="259" y="433"/>
                    </a:lnTo>
                    <a:lnTo>
                      <a:pt x="262" y="436"/>
                    </a:lnTo>
                    <a:lnTo>
                      <a:pt x="268" y="441"/>
                    </a:lnTo>
                    <a:lnTo>
                      <a:pt x="276" y="443"/>
                    </a:lnTo>
                    <a:lnTo>
                      <a:pt x="284" y="444"/>
                    </a:lnTo>
                    <a:lnTo>
                      <a:pt x="294" y="442"/>
                    </a:lnTo>
                    <a:lnTo>
                      <a:pt x="306" y="439"/>
                    </a:lnTo>
                    <a:lnTo>
                      <a:pt x="317" y="433"/>
                    </a:lnTo>
                    <a:lnTo>
                      <a:pt x="329" y="426"/>
                    </a:lnTo>
                    <a:lnTo>
                      <a:pt x="340" y="416"/>
                    </a:lnTo>
                    <a:lnTo>
                      <a:pt x="353" y="405"/>
                    </a:lnTo>
                    <a:lnTo>
                      <a:pt x="365" y="391"/>
                    </a:lnTo>
                    <a:lnTo>
                      <a:pt x="409" y="335"/>
                    </a:lnTo>
                    <a:lnTo>
                      <a:pt x="444" y="290"/>
                    </a:lnTo>
                    <a:lnTo>
                      <a:pt x="466" y="258"/>
                    </a:lnTo>
                    <a:lnTo>
                      <a:pt x="474" y="247"/>
                    </a:lnTo>
                    <a:lnTo>
                      <a:pt x="468" y="257"/>
                    </a:lnTo>
                    <a:lnTo>
                      <a:pt x="452" y="285"/>
                    </a:lnTo>
                    <a:lnTo>
                      <a:pt x="428" y="323"/>
                    </a:lnTo>
                    <a:lnTo>
                      <a:pt x="402" y="368"/>
                    </a:lnTo>
                    <a:lnTo>
                      <a:pt x="374" y="414"/>
                    </a:lnTo>
                    <a:lnTo>
                      <a:pt x="349" y="458"/>
                    </a:lnTo>
                    <a:lnTo>
                      <a:pt x="330" y="493"/>
                    </a:lnTo>
                    <a:lnTo>
                      <a:pt x="320" y="514"/>
                    </a:lnTo>
                    <a:lnTo>
                      <a:pt x="319" y="522"/>
                    </a:lnTo>
                    <a:lnTo>
                      <a:pt x="319" y="529"/>
                    </a:lnTo>
                    <a:lnTo>
                      <a:pt x="320" y="537"/>
                    </a:lnTo>
                    <a:lnTo>
                      <a:pt x="323" y="546"/>
                    </a:lnTo>
                    <a:lnTo>
                      <a:pt x="325" y="554"/>
                    </a:lnTo>
                    <a:lnTo>
                      <a:pt x="329" y="562"/>
                    </a:lnTo>
                    <a:lnTo>
                      <a:pt x="333" y="571"/>
                    </a:lnTo>
                    <a:lnTo>
                      <a:pt x="338" y="579"/>
                    </a:lnTo>
                    <a:lnTo>
                      <a:pt x="344" y="587"/>
                    </a:lnTo>
                    <a:lnTo>
                      <a:pt x="349" y="593"/>
                    </a:lnTo>
                    <a:lnTo>
                      <a:pt x="355" y="599"/>
                    </a:lnTo>
                    <a:lnTo>
                      <a:pt x="362" y="604"/>
                    </a:lnTo>
                    <a:lnTo>
                      <a:pt x="368" y="609"/>
                    </a:lnTo>
                    <a:lnTo>
                      <a:pt x="374" y="612"/>
                    </a:lnTo>
                    <a:lnTo>
                      <a:pt x="379" y="613"/>
                    </a:lnTo>
                    <a:lnTo>
                      <a:pt x="385" y="613"/>
                    </a:lnTo>
                    <a:lnTo>
                      <a:pt x="382" y="618"/>
                    </a:lnTo>
                    <a:lnTo>
                      <a:pt x="370" y="629"/>
                    </a:lnTo>
                    <a:lnTo>
                      <a:pt x="362" y="635"/>
                    </a:lnTo>
                    <a:lnTo>
                      <a:pt x="352" y="642"/>
                    </a:lnTo>
                    <a:lnTo>
                      <a:pt x="339" y="649"/>
                    </a:lnTo>
                    <a:lnTo>
                      <a:pt x="324" y="654"/>
                    </a:lnTo>
                    <a:lnTo>
                      <a:pt x="307" y="659"/>
                    </a:lnTo>
                    <a:lnTo>
                      <a:pt x="288" y="663"/>
                    </a:lnTo>
                    <a:lnTo>
                      <a:pt x="277" y="663"/>
                    </a:lnTo>
                    <a:lnTo>
                      <a:pt x="266" y="663"/>
                    </a:lnTo>
                    <a:lnTo>
                      <a:pt x="254" y="663"/>
                    </a:lnTo>
                    <a:lnTo>
                      <a:pt x="242" y="662"/>
                    </a:lnTo>
                    <a:lnTo>
                      <a:pt x="228" y="659"/>
                    </a:lnTo>
                    <a:lnTo>
                      <a:pt x="214" y="657"/>
                    </a:lnTo>
                    <a:lnTo>
                      <a:pt x="201" y="653"/>
                    </a:lnTo>
                    <a:lnTo>
                      <a:pt x="186" y="648"/>
                    </a:lnTo>
                    <a:lnTo>
                      <a:pt x="170" y="642"/>
                    </a:lnTo>
                    <a:lnTo>
                      <a:pt x="153" y="635"/>
                    </a:lnTo>
                    <a:lnTo>
                      <a:pt x="136" y="628"/>
                    </a:lnTo>
                    <a:lnTo>
                      <a:pt x="118" y="618"/>
                    </a:lnTo>
                    <a:lnTo>
                      <a:pt x="101" y="608"/>
                    </a:lnTo>
                    <a:lnTo>
                      <a:pt x="86" y="597"/>
                    </a:lnTo>
                    <a:lnTo>
                      <a:pt x="72" y="587"/>
                    </a:lnTo>
                    <a:lnTo>
                      <a:pt x="60" y="575"/>
                    </a:lnTo>
                    <a:lnTo>
                      <a:pt x="48" y="564"/>
                    </a:lnTo>
                    <a:lnTo>
                      <a:pt x="38" y="552"/>
                    </a:lnTo>
                    <a:lnTo>
                      <a:pt x="30" y="541"/>
                    </a:lnTo>
                    <a:lnTo>
                      <a:pt x="22" y="529"/>
                    </a:lnTo>
                    <a:lnTo>
                      <a:pt x="16" y="517"/>
                    </a:lnTo>
                    <a:lnTo>
                      <a:pt x="11" y="506"/>
                    </a:lnTo>
                    <a:lnTo>
                      <a:pt x="7" y="494"/>
                    </a:lnTo>
                    <a:lnTo>
                      <a:pt x="4" y="483"/>
                    </a:lnTo>
                    <a:lnTo>
                      <a:pt x="2" y="472"/>
                    </a:lnTo>
                    <a:lnTo>
                      <a:pt x="0" y="461"/>
                    </a:lnTo>
                    <a:lnTo>
                      <a:pt x="0" y="449"/>
                    </a:lnTo>
                    <a:lnTo>
                      <a:pt x="0" y="439"/>
                    </a:lnTo>
                    <a:lnTo>
                      <a:pt x="1" y="419"/>
                    </a:lnTo>
                    <a:lnTo>
                      <a:pt x="4" y="401"/>
                    </a:lnTo>
                    <a:lnTo>
                      <a:pt x="7" y="383"/>
                    </a:lnTo>
                    <a:lnTo>
                      <a:pt x="12" y="370"/>
                    </a:lnTo>
                    <a:lnTo>
                      <a:pt x="21" y="348"/>
                    </a:lnTo>
                    <a:lnTo>
                      <a:pt x="25" y="341"/>
                    </a:lnTo>
                    <a:close/>
                  </a:path>
                </a:pathLst>
              </a:custGeom>
              <a:solidFill>
                <a:srgbClr val="951F56"/>
              </a:solidFill>
              <a:ln w="9525">
                <a:noFill/>
                <a:round/>
                <a:headEnd/>
                <a:tailEnd/>
              </a:ln>
            </p:spPr>
            <p:txBody>
              <a:bodyPr/>
              <a:lstStyle/>
              <a:p>
                <a:endParaRPr lang="en-US"/>
              </a:p>
            </p:txBody>
          </p:sp>
          <p:sp>
            <p:nvSpPr>
              <p:cNvPr id="1346" name="Freeform 296"/>
              <p:cNvSpPr>
                <a:spLocks/>
              </p:cNvSpPr>
              <p:nvPr/>
            </p:nvSpPr>
            <p:spPr bwMode="auto">
              <a:xfrm>
                <a:off x="3812" y="1296"/>
                <a:ext cx="106" cy="224"/>
              </a:xfrm>
              <a:custGeom>
                <a:avLst/>
                <a:gdLst>
                  <a:gd name="T0" fmla="*/ 473 w 529"/>
                  <a:gd name="T1" fmla="*/ 967 h 1124"/>
                  <a:gd name="T2" fmla="*/ 492 w 529"/>
                  <a:gd name="T3" fmla="*/ 902 h 1124"/>
                  <a:gd name="T4" fmla="*/ 509 w 529"/>
                  <a:gd name="T5" fmla="*/ 828 h 1124"/>
                  <a:gd name="T6" fmla="*/ 522 w 529"/>
                  <a:gd name="T7" fmla="*/ 750 h 1124"/>
                  <a:gd name="T8" fmla="*/ 529 w 529"/>
                  <a:gd name="T9" fmla="*/ 664 h 1124"/>
                  <a:gd name="T10" fmla="*/ 528 w 529"/>
                  <a:gd name="T11" fmla="*/ 573 h 1124"/>
                  <a:gd name="T12" fmla="*/ 522 w 529"/>
                  <a:gd name="T13" fmla="*/ 503 h 1124"/>
                  <a:gd name="T14" fmla="*/ 514 w 529"/>
                  <a:gd name="T15" fmla="*/ 455 h 1124"/>
                  <a:gd name="T16" fmla="*/ 504 w 529"/>
                  <a:gd name="T17" fmla="*/ 407 h 1124"/>
                  <a:gd name="T18" fmla="*/ 491 w 529"/>
                  <a:gd name="T19" fmla="*/ 358 h 1124"/>
                  <a:gd name="T20" fmla="*/ 467 w 529"/>
                  <a:gd name="T21" fmla="*/ 284 h 1124"/>
                  <a:gd name="T22" fmla="*/ 442 w 529"/>
                  <a:gd name="T23" fmla="*/ 196 h 1124"/>
                  <a:gd name="T24" fmla="*/ 423 w 529"/>
                  <a:gd name="T25" fmla="*/ 121 h 1124"/>
                  <a:gd name="T26" fmla="*/ 406 w 529"/>
                  <a:gd name="T27" fmla="*/ 62 h 1124"/>
                  <a:gd name="T28" fmla="*/ 393 w 529"/>
                  <a:gd name="T29" fmla="*/ 30 h 1124"/>
                  <a:gd name="T30" fmla="*/ 383 w 529"/>
                  <a:gd name="T31" fmla="*/ 15 h 1124"/>
                  <a:gd name="T32" fmla="*/ 372 w 529"/>
                  <a:gd name="T33" fmla="*/ 5 h 1124"/>
                  <a:gd name="T34" fmla="*/ 360 w 529"/>
                  <a:gd name="T35" fmla="*/ 0 h 1124"/>
                  <a:gd name="T36" fmla="*/ 346 w 529"/>
                  <a:gd name="T37" fmla="*/ 1 h 1124"/>
                  <a:gd name="T38" fmla="*/ 330 w 529"/>
                  <a:gd name="T39" fmla="*/ 8 h 1124"/>
                  <a:gd name="T40" fmla="*/ 310 w 529"/>
                  <a:gd name="T41" fmla="*/ 23 h 1124"/>
                  <a:gd name="T42" fmla="*/ 287 w 529"/>
                  <a:gd name="T43" fmla="*/ 43 h 1124"/>
                  <a:gd name="T44" fmla="*/ 250 w 529"/>
                  <a:gd name="T45" fmla="*/ 86 h 1124"/>
                  <a:gd name="T46" fmla="*/ 197 w 529"/>
                  <a:gd name="T47" fmla="*/ 156 h 1124"/>
                  <a:gd name="T48" fmla="*/ 146 w 529"/>
                  <a:gd name="T49" fmla="*/ 239 h 1124"/>
                  <a:gd name="T50" fmla="*/ 99 w 529"/>
                  <a:gd name="T51" fmla="*/ 333 h 1124"/>
                  <a:gd name="T52" fmla="*/ 59 w 529"/>
                  <a:gd name="T53" fmla="*/ 433 h 1124"/>
                  <a:gd name="T54" fmla="*/ 33 w 529"/>
                  <a:gd name="T55" fmla="*/ 511 h 1124"/>
                  <a:gd name="T56" fmla="*/ 20 w 529"/>
                  <a:gd name="T57" fmla="*/ 564 h 1124"/>
                  <a:gd name="T58" fmla="*/ 10 w 529"/>
                  <a:gd name="T59" fmla="*/ 616 h 1124"/>
                  <a:gd name="T60" fmla="*/ 3 w 529"/>
                  <a:gd name="T61" fmla="*/ 667 h 1124"/>
                  <a:gd name="T62" fmla="*/ 0 w 529"/>
                  <a:gd name="T63" fmla="*/ 719 h 1124"/>
                  <a:gd name="T64" fmla="*/ 1 w 529"/>
                  <a:gd name="T65" fmla="*/ 769 h 1124"/>
                  <a:gd name="T66" fmla="*/ 9 w 529"/>
                  <a:gd name="T67" fmla="*/ 838 h 1124"/>
                  <a:gd name="T68" fmla="*/ 23 w 529"/>
                  <a:gd name="T69" fmla="*/ 920 h 1124"/>
                  <a:gd name="T70" fmla="*/ 41 w 529"/>
                  <a:gd name="T71" fmla="*/ 983 h 1124"/>
                  <a:gd name="T72" fmla="*/ 58 w 529"/>
                  <a:gd name="T73" fmla="*/ 1023 h 1124"/>
                  <a:gd name="T74" fmla="*/ 71 w 529"/>
                  <a:gd name="T75" fmla="*/ 1046 h 1124"/>
                  <a:gd name="T76" fmla="*/ 85 w 529"/>
                  <a:gd name="T77" fmla="*/ 1064 h 1124"/>
                  <a:gd name="T78" fmla="*/ 100 w 529"/>
                  <a:gd name="T79" fmla="*/ 1081 h 1124"/>
                  <a:gd name="T80" fmla="*/ 118 w 529"/>
                  <a:gd name="T81" fmla="*/ 1093 h 1124"/>
                  <a:gd name="T82" fmla="*/ 135 w 529"/>
                  <a:gd name="T83" fmla="*/ 1104 h 1124"/>
                  <a:gd name="T84" fmla="*/ 154 w 529"/>
                  <a:gd name="T85" fmla="*/ 1112 h 1124"/>
                  <a:gd name="T86" fmla="*/ 174 w 529"/>
                  <a:gd name="T87" fmla="*/ 1118 h 1124"/>
                  <a:gd name="T88" fmla="*/ 207 w 529"/>
                  <a:gd name="T89" fmla="*/ 1123 h 1124"/>
                  <a:gd name="T90" fmla="*/ 273 w 529"/>
                  <a:gd name="T91" fmla="*/ 1124 h 1124"/>
                  <a:gd name="T92" fmla="*/ 330 w 529"/>
                  <a:gd name="T93" fmla="*/ 1122 h 1124"/>
                  <a:gd name="T94" fmla="*/ 360 w 529"/>
                  <a:gd name="T95" fmla="*/ 1117 h 1124"/>
                  <a:gd name="T96" fmla="*/ 387 w 529"/>
                  <a:gd name="T97" fmla="*/ 1106 h 1124"/>
                  <a:gd name="T98" fmla="*/ 412 w 529"/>
                  <a:gd name="T99" fmla="*/ 1087 h 1124"/>
                  <a:gd name="T100" fmla="*/ 433 w 529"/>
                  <a:gd name="T101" fmla="*/ 1059 h 1124"/>
                  <a:gd name="T102" fmla="*/ 453 w 529"/>
                  <a:gd name="T103" fmla="*/ 1019 h 11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9"/>
                  <a:gd name="T157" fmla="*/ 0 h 1124"/>
                  <a:gd name="T158" fmla="*/ 529 w 529"/>
                  <a:gd name="T159" fmla="*/ 1124 h 11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9" h="1124">
                    <a:moveTo>
                      <a:pt x="463" y="996"/>
                    </a:moveTo>
                    <a:lnTo>
                      <a:pt x="473" y="967"/>
                    </a:lnTo>
                    <a:lnTo>
                      <a:pt x="483" y="936"/>
                    </a:lnTo>
                    <a:lnTo>
                      <a:pt x="492" y="902"/>
                    </a:lnTo>
                    <a:lnTo>
                      <a:pt x="501" y="866"/>
                    </a:lnTo>
                    <a:lnTo>
                      <a:pt x="509" y="828"/>
                    </a:lnTo>
                    <a:lnTo>
                      <a:pt x="517" y="790"/>
                    </a:lnTo>
                    <a:lnTo>
                      <a:pt x="522" y="750"/>
                    </a:lnTo>
                    <a:lnTo>
                      <a:pt x="527" y="707"/>
                    </a:lnTo>
                    <a:lnTo>
                      <a:pt x="529" y="664"/>
                    </a:lnTo>
                    <a:lnTo>
                      <a:pt x="529" y="619"/>
                    </a:lnTo>
                    <a:lnTo>
                      <a:pt x="528" y="573"/>
                    </a:lnTo>
                    <a:lnTo>
                      <a:pt x="524" y="526"/>
                    </a:lnTo>
                    <a:lnTo>
                      <a:pt x="522" y="503"/>
                    </a:lnTo>
                    <a:lnTo>
                      <a:pt x="518" y="479"/>
                    </a:lnTo>
                    <a:lnTo>
                      <a:pt x="514" y="455"/>
                    </a:lnTo>
                    <a:lnTo>
                      <a:pt x="509" y="432"/>
                    </a:lnTo>
                    <a:lnTo>
                      <a:pt x="504" y="407"/>
                    </a:lnTo>
                    <a:lnTo>
                      <a:pt x="497" y="383"/>
                    </a:lnTo>
                    <a:lnTo>
                      <a:pt x="491" y="358"/>
                    </a:lnTo>
                    <a:lnTo>
                      <a:pt x="482" y="333"/>
                    </a:lnTo>
                    <a:lnTo>
                      <a:pt x="467" y="284"/>
                    </a:lnTo>
                    <a:lnTo>
                      <a:pt x="453" y="239"/>
                    </a:lnTo>
                    <a:lnTo>
                      <a:pt x="442" y="196"/>
                    </a:lnTo>
                    <a:lnTo>
                      <a:pt x="432" y="157"/>
                    </a:lnTo>
                    <a:lnTo>
                      <a:pt x="423" y="121"/>
                    </a:lnTo>
                    <a:lnTo>
                      <a:pt x="415" y="90"/>
                    </a:lnTo>
                    <a:lnTo>
                      <a:pt x="406" y="62"/>
                    </a:lnTo>
                    <a:lnTo>
                      <a:pt x="397" y="40"/>
                    </a:lnTo>
                    <a:lnTo>
                      <a:pt x="393" y="30"/>
                    </a:lnTo>
                    <a:lnTo>
                      <a:pt x="388" y="21"/>
                    </a:lnTo>
                    <a:lnTo>
                      <a:pt x="383" y="15"/>
                    </a:lnTo>
                    <a:lnTo>
                      <a:pt x="378" y="8"/>
                    </a:lnTo>
                    <a:lnTo>
                      <a:pt x="372" y="5"/>
                    </a:lnTo>
                    <a:lnTo>
                      <a:pt x="366" y="1"/>
                    </a:lnTo>
                    <a:lnTo>
                      <a:pt x="360" y="0"/>
                    </a:lnTo>
                    <a:lnTo>
                      <a:pt x="353" y="0"/>
                    </a:lnTo>
                    <a:lnTo>
                      <a:pt x="346" y="1"/>
                    </a:lnTo>
                    <a:lnTo>
                      <a:pt x="338" y="5"/>
                    </a:lnTo>
                    <a:lnTo>
                      <a:pt x="330" y="8"/>
                    </a:lnTo>
                    <a:lnTo>
                      <a:pt x="320" y="15"/>
                    </a:lnTo>
                    <a:lnTo>
                      <a:pt x="310" y="23"/>
                    </a:lnTo>
                    <a:lnTo>
                      <a:pt x="298" y="32"/>
                    </a:lnTo>
                    <a:lnTo>
                      <a:pt x="287" y="43"/>
                    </a:lnTo>
                    <a:lnTo>
                      <a:pt x="275" y="57"/>
                    </a:lnTo>
                    <a:lnTo>
                      <a:pt x="250" y="86"/>
                    </a:lnTo>
                    <a:lnTo>
                      <a:pt x="224" y="118"/>
                    </a:lnTo>
                    <a:lnTo>
                      <a:pt x="197" y="156"/>
                    </a:lnTo>
                    <a:lnTo>
                      <a:pt x="172" y="196"/>
                    </a:lnTo>
                    <a:lnTo>
                      <a:pt x="146" y="239"/>
                    </a:lnTo>
                    <a:lnTo>
                      <a:pt x="123" y="284"/>
                    </a:lnTo>
                    <a:lnTo>
                      <a:pt x="99" y="333"/>
                    </a:lnTo>
                    <a:lnTo>
                      <a:pt x="78" y="382"/>
                    </a:lnTo>
                    <a:lnTo>
                      <a:pt x="59" y="433"/>
                    </a:lnTo>
                    <a:lnTo>
                      <a:pt x="41" y="485"/>
                    </a:lnTo>
                    <a:lnTo>
                      <a:pt x="33" y="511"/>
                    </a:lnTo>
                    <a:lnTo>
                      <a:pt x="26" y="538"/>
                    </a:lnTo>
                    <a:lnTo>
                      <a:pt x="20" y="564"/>
                    </a:lnTo>
                    <a:lnTo>
                      <a:pt x="14" y="590"/>
                    </a:lnTo>
                    <a:lnTo>
                      <a:pt x="10" y="616"/>
                    </a:lnTo>
                    <a:lnTo>
                      <a:pt x="5" y="643"/>
                    </a:lnTo>
                    <a:lnTo>
                      <a:pt x="3" y="667"/>
                    </a:lnTo>
                    <a:lnTo>
                      <a:pt x="1" y="694"/>
                    </a:lnTo>
                    <a:lnTo>
                      <a:pt x="0" y="719"/>
                    </a:lnTo>
                    <a:lnTo>
                      <a:pt x="0" y="744"/>
                    </a:lnTo>
                    <a:lnTo>
                      <a:pt x="1" y="769"/>
                    </a:lnTo>
                    <a:lnTo>
                      <a:pt x="3" y="794"/>
                    </a:lnTo>
                    <a:lnTo>
                      <a:pt x="9" y="838"/>
                    </a:lnTo>
                    <a:lnTo>
                      <a:pt x="15" y="881"/>
                    </a:lnTo>
                    <a:lnTo>
                      <a:pt x="23" y="920"/>
                    </a:lnTo>
                    <a:lnTo>
                      <a:pt x="31" y="953"/>
                    </a:lnTo>
                    <a:lnTo>
                      <a:pt x="41" y="983"/>
                    </a:lnTo>
                    <a:lnTo>
                      <a:pt x="53" y="1011"/>
                    </a:lnTo>
                    <a:lnTo>
                      <a:pt x="58" y="1023"/>
                    </a:lnTo>
                    <a:lnTo>
                      <a:pt x="64" y="1034"/>
                    </a:lnTo>
                    <a:lnTo>
                      <a:pt x="71" y="1046"/>
                    </a:lnTo>
                    <a:lnTo>
                      <a:pt x="78" y="1054"/>
                    </a:lnTo>
                    <a:lnTo>
                      <a:pt x="85" y="1064"/>
                    </a:lnTo>
                    <a:lnTo>
                      <a:pt x="93" y="1072"/>
                    </a:lnTo>
                    <a:lnTo>
                      <a:pt x="100" y="1081"/>
                    </a:lnTo>
                    <a:lnTo>
                      <a:pt x="109" y="1087"/>
                    </a:lnTo>
                    <a:lnTo>
                      <a:pt x="118" y="1093"/>
                    </a:lnTo>
                    <a:lnTo>
                      <a:pt x="126" y="1099"/>
                    </a:lnTo>
                    <a:lnTo>
                      <a:pt x="135" y="1104"/>
                    </a:lnTo>
                    <a:lnTo>
                      <a:pt x="144" y="1108"/>
                    </a:lnTo>
                    <a:lnTo>
                      <a:pt x="154" y="1112"/>
                    </a:lnTo>
                    <a:lnTo>
                      <a:pt x="164" y="1116"/>
                    </a:lnTo>
                    <a:lnTo>
                      <a:pt x="174" y="1118"/>
                    </a:lnTo>
                    <a:lnTo>
                      <a:pt x="185" y="1121"/>
                    </a:lnTo>
                    <a:lnTo>
                      <a:pt x="207" y="1123"/>
                    </a:lnTo>
                    <a:lnTo>
                      <a:pt x="231" y="1124"/>
                    </a:lnTo>
                    <a:lnTo>
                      <a:pt x="273" y="1124"/>
                    </a:lnTo>
                    <a:lnTo>
                      <a:pt x="312" y="1123"/>
                    </a:lnTo>
                    <a:lnTo>
                      <a:pt x="330" y="1122"/>
                    </a:lnTo>
                    <a:lnTo>
                      <a:pt x="345" y="1121"/>
                    </a:lnTo>
                    <a:lnTo>
                      <a:pt x="360" y="1117"/>
                    </a:lnTo>
                    <a:lnTo>
                      <a:pt x="375" y="1112"/>
                    </a:lnTo>
                    <a:lnTo>
                      <a:pt x="387" y="1106"/>
                    </a:lnTo>
                    <a:lnTo>
                      <a:pt x="400" y="1097"/>
                    </a:lnTo>
                    <a:lnTo>
                      <a:pt x="412" y="1087"/>
                    </a:lnTo>
                    <a:lnTo>
                      <a:pt x="423" y="1074"/>
                    </a:lnTo>
                    <a:lnTo>
                      <a:pt x="433" y="1059"/>
                    </a:lnTo>
                    <a:lnTo>
                      <a:pt x="443" y="1041"/>
                    </a:lnTo>
                    <a:lnTo>
                      <a:pt x="453" y="1019"/>
                    </a:lnTo>
                    <a:lnTo>
                      <a:pt x="463" y="996"/>
                    </a:lnTo>
                    <a:close/>
                  </a:path>
                </a:pathLst>
              </a:custGeom>
              <a:solidFill>
                <a:srgbClr val="B32165"/>
              </a:solidFill>
              <a:ln w="9525">
                <a:noFill/>
                <a:round/>
                <a:headEnd/>
                <a:tailEnd/>
              </a:ln>
            </p:spPr>
            <p:txBody>
              <a:bodyPr/>
              <a:lstStyle/>
              <a:p>
                <a:endParaRPr lang="en-US"/>
              </a:p>
            </p:txBody>
          </p:sp>
          <p:sp>
            <p:nvSpPr>
              <p:cNvPr id="1347" name="Freeform 297"/>
              <p:cNvSpPr>
                <a:spLocks/>
              </p:cNvSpPr>
              <p:nvPr/>
            </p:nvSpPr>
            <p:spPr bwMode="auto">
              <a:xfrm>
                <a:off x="3812" y="1296"/>
                <a:ext cx="106" cy="224"/>
              </a:xfrm>
              <a:custGeom>
                <a:avLst/>
                <a:gdLst>
                  <a:gd name="T0" fmla="*/ 473 w 529"/>
                  <a:gd name="T1" fmla="*/ 967 h 1124"/>
                  <a:gd name="T2" fmla="*/ 492 w 529"/>
                  <a:gd name="T3" fmla="*/ 902 h 1124"/>
                  <a:gd name="T4" fmla="*/ 509 w 529"/>
                  <a:gd name="T5" fmla="*/ 828 h 1124"/>
                  <a:gd name="T6" fmla="*/ 522 w 529"/>
                  <a:gd name="T7" fmla="*/ 750 h 1124"/>
                  <a:gd name="T8" fmla="*/ 529 w 529"/>
                  <a:gd name="T9" fmla="*/ 664 h 1124"/>
                  <a:gd name="T10" fmla="*/ 528 w 529"/>
                  <a:gd name="T11" fmla="*/ 573 h 1124"/>
                  <a:gd name="T12" fmla="*/ 522 w 529"/>
                  <a:gd name="T13" fmla="*/ 503 h 1124"/>
                  <a:gd name="T14" fmla="*/ 514 w 529"/>
                  <a:gd name="T15" fmla="*/ 455 h 1124"/>
                  <a:gd name="T16" fmla="*/ 504 w 529"/>
                  <a:gd name="T17" fmla="*/ 407 h 1124"/>
                  <a:gd name="T18" fmla="*/ 491 w 529"/>
                  <a:gd name="T19" fmla="*/ 358 h 1124"/>
                  <a:gd name="T20" fmla="*/ 467 w 529"/>
                  <a:gd name="T21" fmla="*/ 284 h 1124"/>
                  <a:gd name="T22" fmla="*/ 442 w 529"/>
                  <a:gd name="T23" fmla="*/ 196 h 1124"/>
                  <a:gd name="T24" fmla="*/ 423 w 529"/>
                  <a:gd name="T25" fmla="*/ 121 h 1124"/>
                  <a:gd name="T26" fmla="*/ 406 w 529"/>
                  <a:gd name="T27" fmla="*/ 62 h 1124"/>
                  <a:gd name="T28" fmla="*/ 393 w 529"/>
                  <a:gd name="T29" fmla="*/ 30 h 1124"/>
                  <a:gd name="T30" fmla="*/ 383 w 529"/>
                  <a:gd name="T31" fmla="*/ 15 h 1124"/>
                  <a:gd name="T32" fmla="*/ 372 w 529"/>
                  <a:gd name="T33" fmla="*/ 5 h 1124"/>
                  <a:gd name="T34" fmla="*/ 360 w 529"/>
                  <a:gd name="T35" fmla="*/ 0 h 1124"/>
                  <a:gd name="T36" fmla="*/ 346 w 529"/>
                  <a:gd name="T37" fmla="*/ 1 h 1124"/>
                  <a:gd name="T38" fmla="*/ 330 w 529"/>
                  <a:gd name="T39" fmla="*/ 8 h 1124"/>
                  <a:gd name="T40" fmla="*/ 310 w 529"/>
                  <a:gd name="T41" fmla="*/ 23 h 1124"/>
                  <a:gd name="T42" fmla="*/ 287 w 529"/>
                  <a:gd name="T43" fmla="*/ 43 h 1124"/>
                  <a:gd name="T44" fmla="*/ 250 w 529"/>
                  <a:gd name="T45" fmla="*/ 86 h 1124"/>
                  <a:gd name="T46" fmla="*/ 197 w 529"/>
                  <a:gd name="T47" fmla="*/ 156 h 1124"/>
                  <a:gd name="T48" fmla="*/ 146 w 529"/>
                  <a:gd name="T49" fmla="*/ 239 h 1124"/>
                  <a:gd name="T50" fmla="*/ 99 w 529"/>
                  <a:gd name="T51" fmla="*/ 333 h 1124"/>
                  <a:gd name="T52" fmla="*/ 59 w 529"/>
                  <a:gd name="T53" fmla="*/ 433 h 1124"/>
                  <a:gd name="T54" fmla="*/ 33 w 529"/>
                  <a:gd name="T55" fmla="*/ 511 h 1124"/>
                  <a:gd name="T56" fmla="*/ 20 w 529"/>
                  <a:gd name="T57" fmla="*/ 564 h 1124"/>
                  <a:gd name="T58" fmla="*/ 10 w 529"/>
                  <a:gd name="T59" fmla="*/ 616 h 1124"/>
                  <a:gd name="T60" fmla="*/ 3 w 529"/>
                  <a:gd name="T61" fmla="*/ 667 h 1124"/>
                  <a:gd name="T62" fmla="*/ 0 w 529"/>
                  <a:gd name="T63" fmla="*/ 719 h 1124"/>
                  <a:gd name="T64" fmla="*/ 1 w 529"/>
                  <a:gd name="T65" fmla="*/ 769 h 1124"/>
                  <a:gd name="T66" fmla="*/ 9 w 529"/>
                  <a:gd name="T67" fmla="*/ 838 h 1124"/>
                  <a:gd name="T68" fmla="*/ 23 w 529"/>
                  <a:gd name="T69" fmla="*/ 920 h 1124"/>
                  <a:gd name="T70" fmla="*/ 41 w 529"/>
                  <a:gd name="T71" fmla="*/ 983 h 1124"/>
                  <a:gd name="T72" fmla="*/ 58 w 529"/>
                  <a:gd name="T73" fmla="*/ 1023 h 1124"/>
                  <a:gd name="T74" fmla="*/ 71 w 529"/>
                  <a:gd name="T75" fmla="*/ 1046 h 1124"/>
                  <a:gd name="T76" fmla="*/ 85 w 529"/>
                  <a:gd name="T77" fmla="*/ 1064 h 1124"/>
                  <a:gd name="T78" fmla="*/ 100 w 529"/>
                  <a:gd name="T79" fmla="*/ 1081 h 1124"/>
                  <a:gd name="T80" fmla="*/ 118 w 529"/>
                  <a:gd name="T81" fmla="*/ 1093 h 1124"/>
                  <a:gd name="T82" fmla="*/ 135 w 529"/>
                  <a:gd name="T83" fmla="*/ 1104 h 1124"/>
                  <a:gd name="T84" fmla="*/ 154 w 529"/>
                  <a:gd name="T85" fmla="*/ 1112 h 1124"/>
                  <a:gd name="T86" fmla="*/ 174 w 529"/>
                  <a:gd name="T87" fmla="*/ 1118 h 1124"/>
                  <a:gd name="T88" fmla="*/ 207 w 529"/>
                  <a:gd name="T89" fmla="*/ 1123 h 1124"/>
                  <a:gd name="T90" fmla="*/ 273 w 529"/>
                  <a:gd name="T91" fmla="*/ 1124 h 1124"/>
                  <a:gd name="T92" fmla="*/ 330 w 529"/>
                  <a:gd name="T93" fmla="*/ 1122 h 1124"/>
                  <a:gd name="T94" fmla="*/ 360 w 529"/>
                  <a:gd name="T95" fmla="*/ 1117 h 1124"/>
                  <a:gd name="T96" fmla="*/ 387 w 529"/>
                  <a:gd name="T97" fmla="*/ 1106 h 1124"/>
                  <a:gd name="T98" fmla="*/ 412 w 529"/>
                  <a:gd name="T99" fmla="*/ 1087 h 1124"/>
                  <a:gd name="T100" fmla="*/ 433 w 529"/>
                  <a:gd name="T101" fmla="*/ 1059 h 1124"/>
                  <a:gd name="T102" fmla="*/ 453 w 529"/>
                  <a:gd name="T103" fmla="*/ 1019 h 11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9"/>
                  <a:gd name="T157" fmla="*/ 0 h 1124"/>
                  <a:gd name="T158" fmla="*/ 529 w 529"/>
                  <a:gd name="T159" fmla="*/ 1124 h 11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9" h="1124">
                    <a:moveTo>
                      <a:pt x="463" y="996"/>
                    </a:moveTo>
                    <a:lnTo>
                      <a:pt x="473" y="967"/>
                    </a:lnTo>
                    <a:lnTo>
                      <a:pt x="483" y="936"/>
                    </a:lnTo>
                    <a:lnTo>
                      <a:pt x="492" y="902"/>
                    </a:lnTo>
                    <a:lnTo>
                      <a:pt x="501" y="866"/>
                    </a:lnTo>
                    <a:lnTo>
                      <a:pt x="509" y="828"/>
                    </a:lnTo>
                    <a:lnTo>
                      <a:pt x="517" y="790"/>
                    </a:lnTo>
                    <a:lnTo>
                      <a:pt x="522" y="750"/>
                    </a:lnTo>
                    <a:lnTo>
                      <a:pt x="527" y="707"/>
                    </a:lnTo>
                    <a:lnTo>
                      <a:pt x="529" y="664"/>
                    </a:lnTo>
                    <a:lnTo>
                      <a:pt x="529" y="619"/>
                    </a:lnTo>
                    <a:lnTo>
                      <a:pt x="528" y="573"/>
                    </a:lnTo>
                    <a:lnTo>
                      <a:pt x="524" y="526"/>
                    </a:lnTo>
                    <a:lnTo>
                      <a:pt x="522" y="503"/>
                    </a:lnTo>
                    <a:lnTo>
                      <a:pt x="518" y="479"/>
                    </a:lnTo>
                    <a:lnTo>
                      <a:pt x="514" y="455"/>
                    </a:lnTo>
                    <a:lnTo>
                      <a:pt x="509" y="432"/>
                    </a:lnTo>
                    <a:lnTo>
                      <a:pt x="504" y="407"/>
                    </a:lnTo>
                    <a:lnTo>
                      <a:pt x="497" y="383"/>
                    </a:lnTo>
                    <a:lnTo>
                      <a:pt x="491" y="358"/>
                    </a:lnTo>
                    <a:lnTo>
                      <a:pt x="482" y="333"/>
                    </a:lnTo>
                    <a:lnTo>
                      <a:pt x="467" y="284"/>
                    </a:lnTo>
                    <a:lnTo>
                      <a:pt x="453" y="239"/>
                    </a:lnTo>
                    <a:lnTo>
                      <a:pt x="442" y="196"/>
                    </a:lnTo>
                    <a:lnTo>
                      <a:pt x="432" y="157"/>
                    </a:lnTo>
                    <a:lnTo>
                      <a:pt x="423" y="121"/>
                    </a:lnTo>
                    <a:lnTo>
                      <a:pt x="415" y="90"/>
                    </a:lnTo>
                    <a:lnTo>
                      <a:pt x="406" y="62"/>
                    </a:lnTo>
                    <a:lnTo>
                      <a:pt x="397" y="40"/>
                    </a:lnTo>
                    <a:lnTo>
                      <a:pt x="393" y="30"/>
                    </a:lnTo>
                    <a:lnTo>
                      <a:pt x="388" y="21"/>
                    </a:lnTo>
                    <a:lnTo>
                      <a:pt x="383" y="15"/>
                    </a:lnTo>
                    <a:lnTo>
                      <a:pt x="378" y="8"/>
                    </a:lnTo>
                    <a:lnTo>
                      <a:pt x="372" y="5"/>
                    </a:lnTo>
                    <a:lnTo>
                      <a:pt x="366" y="1"/>
                    </a:lnTo>
                    <a:lnTo>
                      <a:pt x="360" y="0"/>
                    </a:lnTo>
                    <a:lnTo>
                      <a:pt x="353" y="0"/>
                    </a:lnTo>
                    <a:lnTo>
                      <a:pt x="346" y="1"/>
                    </a:lnTo>
                    <a:lnTo>
                      <a:pt x="338" y="5"/>
                    </a:lnTo>
                    <a:lnTo>
                      <a:pt x="330" y="8"/>
                    </a:lnTo>
                    <a:lnTo>
                      <a:pt x="320" y="15"/>
                    </a:lnTo>
                    <a:lnTo>
                      <a:pt x="310" y="23"/>
                    </a:lnTo>
                    <a:lnTo>
                      <a:pt x="298" y="32"/>
                    </a:lnTo>
                    <a:lnTo>
                      <a:pt x="287" y="43"/>
                    </a:lnTo>
                    <a:lnTo>
                      <a:pt x="275" y="57"/>
                    </a:lnTo>
                    <a:lnTo>
                      <a:pt x="250" y="86"/>
                    </a:lnTo>
                    <a:lnTo>
                      <a:pt x="224" y="118"/>
                    </a:lnTo>
                    <a:lnTo>
                      <a:pt x="197" y="156"/>
                    </a:lnTo>
                    <a:lnTo>
                      <a:pt x="172" y="196"/>
                    </a:lnTo>
                    <a:lnTo>
                      <a:pt x="146" y="239"/>
                    </a:lnTo>
                    <a:lnTo>
                      <a:pt x="123" y="284"/>
                    </a:lnTo>
                    <a:lnTo>
                      <a:pt x="99" y="333"/>
                    </a:lnTo>
                    <a:lnTo>
                      <a:pt x="78" y="382"/>
                    </a:lnTo>
                    <a:lnTo>
                      <a:pt x="59" y="433"/>
                    </a:lnTo>
                    <a:lnTo>
                      <a:pt x="41" y="485"/>
                    </a:lnTo>
                    <a:lnTo>
                      <a:pt x="33" y="511"/>
                    </a:lnTo>
                    <a:lnTo>
                      <a:pt x="26" y="538"/>
                    </a:lnTo>
                    <a:lnTo>
                      <a:pt x="20" y="564"/>
                    </a:lnTo>
                    <a:lnTo>
                      <a:pt x="14" y="590"/>
                    </a:lnTo>
                    <a:lnTo>
                      <a:pt x="10" y="616"/>
                    </a:lnTo>
                    <a:lnTo>
                      <a:pt x="5" y="643"/>
                    </a:lnTo>
                    <a:lnTo>
                      <a:pt x="3" y="667"/>
                    </a:lnTo>
                    <a:lnTo>
                      <a:pt x="1" y="694"/>
                    </a:lnTo>
                    <a:lnTo>
                      <a:pt x="0" y="719"/>
                    </a:lnTo>
                    <a:lnTo>
                      <a:pt x="0" y="744"/>
                    </a:lnTo>
                    <a:lnTo>
                      <a:pt x="1" y="769"/>
                    </a:lnTo>
                    <a:lnTo>
                      <a:pt x="3" y="794"/>
                    </a:lnTo>
                    <a:lnTo>
                      <a:pt x="9" y="838"/>
                    </a:lnTo>
                    <a:lnTo>
                      <a:pt x="15" y="881"/>
                    </a:lnTo>
                    <a:lnTo>
                      <a:pt x="23" y="920"/>
                    </a:lnTo>
                    <a:lnTo>
                      <a:pt x="31" y="953"/>
                    </a:lnTo>
                    <a:lnTo>
                      <a:pt x="41" y="983"/>
                    </a:lnTo>
                    <a:lnTo>
                      <a:pt x="53" y="1011"/>
                    </a:lnTo>
                    <a:lnTo>
                      <a:pt x="58" y="1023"/>
                    </a:lnTo>
                    <a:lnTo>
                      <a:pt x="64" y="1034"/>
                    </a:lnTo>
                    <a:lnTo>
                      <a:pt x="71" y="1046"/>
                    </a:lnTo>
                    <a:lnTo>
                      <a:pt x="78" y="1054"/>
                    </a:lnTo>
                    <a:lnTo>
                      <a:pt x="85" y="1064"/>
                    </a:lnTo>
                    <a:lnTo>
                      <a:pt x="93" y="1072"/>
                    </a:lnTo>
                    <a:lnTo>
                      <a:pt x="100" y="1081"/>
                    </a:lnTo>
                    <a:lnTo>
                      <a:pt x="109" y="1087"/>
                    </a:lnTo>
                    <a:lnTo>
                      <a:pt x="118" y="1093"/>
                    </a:lnTo>
                    <a:lnTo>
                      <a:pt x="126" y="1099"/>
                    </a:lnTo>
                    <a:lnTo>
                      <a:pt x="135" y="1104"/>
                    </a:lnTo>
                    <a:lnTo>
                      <a:pt x="144" y="1108"/>
                    </a:lnTo>
                    <a:lnTo>
                      <a:pt x="154" y="1112"/>
                    </a:lnTo>
                    <a:lnTo>
                      <a:pt x="164" y="1116"/>
                    </a:lnTo>
                    <a:lnTo>
                      <a:pt x="174" y="1118"/>
                    </a:lnTo>
                    <a:lnTo>
                      <a:pt x="185" y="1121"/>
                    </a:lnTo>
                    <a:lnTo>
                      <a:pt x="207" y="1123"/>
                    </a:lnTo>
                    <a:lnTo>
                      <a:pt x="231" y="1124"/>
                    </a:lnTo>
                    <a:lnTo>
                      <a:pt x="273" y="1124"/>
                    </a:lnTo>
                    <a:lnTo>
                      <a:pt x="312" y="1123"/>
                    </a:lnTo>
                    <a:lnTo>
                      <a:pt x="330" y="1122"/>
                    </a:lnTo>
                    <a:lnTo>
                      <a:pt x="345" y="1121"/>
                    </a:lnTo>
                    <a:lnTo>
                      <a:pt x="360" y="1117"/>
                    </a:lnTo>
                    <a:lnTo>
                      <a:pt x="375" y="1112"/>
                    </a:lnTo>
                    <a:lnTo>
                      <a:pt x="387" y="1106"/>
                    </a:lnTo>
                    <a:lnTo>
                      <a:pt x="400" y="1097"/>
                    </a:lnTo>
                    <a:lnTo>
                      <a:pt x="412" y="1087"/>
                    </a:lnTo>
                    <a:lnTo>
                      <a:pt x="423" y="1074"/>
                    </a:lnTo>
                    <a:lnTo>
                      <a:pt x="433" y="1059"/>
                    </a:lnTo>
                    <a:lnTo>
                      <a:pt x="443" y="1041"/>
                    </a:lnTo>
                    <a:lnTo>
                      <a:pt x="453" y="1019"/>
                    </a:lnTo>
                    <a:lnTo>
                      <a:pt x="463" y="996"/>
                    </a:lnTo>
                  </a:path>
                </a:pathLst>
              </a:custGeom>
              <a:noFill/>
              <a:ln w="3175">
                <a:solidFill>
                  <a:srgbClr val="1F1A17"/>
                </a:solidFill>
                <a:round/>
                <a:headEnd/>
                <a:tailEnd/>
              </a:ln>
            </p:spPr>
            <p:txBody>
              <a:bodyPr/>
              <a:lstStyle/>
              <a:p>
                <a:endParaRPr lang="en-US"/>
              </a:p>
            </p:txBody>
          </p:sp>
          <p:sp>
            <p:nvSpPr>
              <p:cNvPr id="1348" name="Freeform 298"/>
              <p:cNvSpPr>
                <a:spLocks/>
              </p:cNvSpPr>
              <p:nvPr/>
            </p:nvSpPr>
            <p:spPr bwMode="auto">
              <a:xfrm>
                <a:off x="3825" y="1331"/>
                <a:ext cx="76" cy="180"/>
              </a:xfrm>
              <a:custGeom>
                <a:avLst/>
                <a:gdLst>
                  <a:gd name="T0" fmla="*/ 144 w 381"/>
                  <a:gd name="T1" fmla="*/ 201 h 899"/>
                  <a:gd name="T2" fmla="*/ 127 w 381"/>
                  <a:gd name="T3" fmla="*/ 331 h 899"/>
                  <a:gd name="T4" fmla="*/ 118 w 381"/>
                  <a:gd name="T5" fmla="*/ 484 h 899"/>
                  <a:gd name="T6" fmla="*/ 121 w 381"/>
                  <a:gd name="T7" fmla="*/ 632 h 899"/>
                  <a:gd name="T8" fmla="*/ 68 w 381"/>
                  <a:gd name="T9" fmla="*/ 587 h 899"/>
                  <a:gd name="T10" fmla="*/ 41 w 381"/>
                  <a:gd name="T11" fmla="*/ 527 h 899"/>
                  <a:gd name="T12" fmla="*/ 31 w 381"/>
                  <a:gd name="T13" fmla="*/ 473 h 899"/>
                  <a:gd name="T14" fmla="*/ 21 w 381"/>
                  <a:gd name="T15" fmla="*/ 460 h 899"/>
                  <a:gd name="T16" fmla="*/ 11 w 381"/>
                  <a:gd name="T17" fmla="*/ 481 h 899"/>
                  <a:gd name="T18" fmla="*/ 2 w 381"/>
                  <a:gd name="T19" fmla="*/ 573 h 899"/>
                  <a:gd name="T20" fmla="*/ 3 w 381"/>
                  <a:gd name="T21" fmla="*/ 709 h 899"/>
                  <a:gd name="T22" fmla="*/ 23 w 381"/>
                  <a:gd name="T23" fmla="*/ 762 h 899"/>
                  <a:gd name="T24" fmla="*/ 47 w 381"/>
                  <a:gd name="T25" fmla="*/ 780 h 899"/>
                  <a:gd name="T26" fmla="*/ 71 w 381"/>
                  <a:gd name="T27" fmla="*/ 793 h 899"/>
                  <a:gd name="T28" fmla="*/ 109 w 381"/>
                  <a:gd name="T29" fmla="*/ 836 h 899"/>
                  <a:gd name="T30" fmla="*/ 151 w 381"/>
                  <a:gd name="T31" fmla="*/ 883 h 899"/>
                  <a:gd name="T32" fmla="*/ 178 w 381"/>
                  <a:gd name="T33" fmla="*/ 898 h 899"/>
                  <a:gd name="T34" fmla="*/ 212 w 381"/>
                  <a:gd name="T35" fmla="*/ 896 h 899"/>
                  <a:gd name="T36" fmla="*/ 250 w 381"/>
                  <a:gd name="T37" fmla="*/ 873 h 899"/>
                  <a:gd name="T38" fmla="*/ 303 w 381"/>
                  <a:gd name="T39" fmla="*/ 815 h 899"/>
                  <a:gd name="T40" fmla="*/ 347 w 381"/>
                  <a:gd name="T41" fmla="*/ 724 h 899"/>
                  <a:gd name="T42" fmla="*/ 369 w 381"/>
                  <a:gd name="T43" fmla="*/ 611 h 899"/>
                  <a:gd name="T44" fmla="*/ 381 w 381"/>
                  <a:gd name="T45" fmla="*/ 486 h 899"/>
                  <a:gd name="T46" fmla="*/ 375 w 381"/>
                  <a:gd name="T47" fmla="*/ 388 h 899"/>
                  <a:gd name="T48" fmla="*/ 354 w 381"/>
                  <a:gd name="T49" fmla="*/ 289 h 899"/>
                  <a:gd name="T50" fmla="*/ 352 w 381"/>
                  <a:gd name="T51" fmla="*/ 337 h 899"/>
                  <a:gd name="T52" fmla="*/ 340 w 381"/>
                  <a:gd name="T53" fmla="*/ 503 h 899"/>
                  <a:gd name="T54" fmla="*/ 309 w 381"/>
                  <a:gd name="T55" fmla="*/ 646 h 899"/>
                  <a:gd name="T56" fmla="*/ 285 w 381"/>
                  <a:gd name="T57" fmla="*/ 698 h 899"/>
                  <a:gd name="T58" fmla="*/ 269 w 381"/>
                  <a:gd name="T59" fmla="*/ 708 h 899"/>
                  <a:gd name="T60" fmla="*/ 254 w 381"/>
                  <a:gd name="T61" fmla="*/ 683 h 899"/>
                  <a:gd name="T62" fmla="*/ 258 w 381"/>
                  <a:gd name="T63" fmla="*/ 561 h 899"/>
                  <a:gd name="T64" fmla="*/ 280 w 381"/>
                  <a:gd name="T65" fmla="*/ 295 h 899"/>
                  <a:gd name="T66" fmla="*/ 295 w 381"/>
                  <a:gd name="T67" fmla="*/ 116 h 899"/>
                  <a:gd name="T68" fmla="*/ 290 w 381"/>
                  <a:gd name="T69" fmla="*/ 1 h 899"/>
                  <a:gd name="T70" fmla="*/ 283 w 381"/>
                  <a:gd name="T71" fmla="*/ 38 h 899"/>
                  <a:gd name="T72" fmla="*/ 273 w 381"/>
                  <a:gd name="T73" fmla="*/ 167 h 899"/>
                  <a:gd name="T74" fmla="*/ 257 w 381"/>
                  <a:gd name="T75" fmla="*/ 254 h 899"/>
                  <a:gd name="T76" fmla="*/ 234 w 381"/>
                  <a:gd name="T77" fmla="*/ 338 h 899"/>
                  <a:gd name="T78" fmla="*/ 197 w 381"/>
                  <a:gd name="T79" fmla="*/ 534 h 899"/>
                  <a:gd name="T80" fmla="*/ 178 w 381"/>
                  <a:gd name="T81" fmla="*/ 607 h 899"/>
                  <a:gd name="T82" fmla="*/ 168 w 381"/>
                  <a:gd name="T83" fmla="*/ 612 h 899"/>
                  <a:gd name="T84" fmla="*/ 161 w 381"/>
                  <a:gd name="T85" fmla="*/ 567 h 899"/>
                  <a:gd name="T86" fmla="*/ 157 w 381"/>
                  <a:gd name="T87" fmla="*/ 435 h 899"/>
                  <a:gd name="T88" fmla="*/ 176 w 381"/>
                  <a:gd name="T89" fmla="*/ 234 h 899"/>
                  <a:gd name="T90" fmla="*/ 201 w 381"/>
                  <a:gd name="T91" fmla="*/ 103 h 899"/>
                  <a:gd name="T92" fmla="*/ 202 w 381"/>
                  <a:gd name="T93" fmla="*/ 58 h 899"/>
                  <a:gd name="T94" fmla="*/ 192 w 381"/>
                  <a:gd name="T95" fmla="*/ 70 h 8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1"/>
                  <a:gd name="T145" fmla="*/ 0 h 899"/>
                  <a:gd name="T146" fmla="*/ 381 w 381"/>
                  <a:gd name="T147" fmla="*/ 899 h 8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1" h="899">
                    <a:moveTo>
                      <a:pt x="163" y="135"/>
                    </a:moveTo>
                    <a:lnTo>
                      <a:pt x="156" y="154"/>
                    </a:lnTo>
                    <a:lnTo>
                      <a:pt x="151" y="175"/>
                    </a:lnTo>
                    <a:lnTo>
                      <a:pt x="144" y="201"/>
                    </a:lnTo>
                    <a:lnTo>
                      <a:pt x="139" y="230"/>
                    </a:lnTo>
                    <a:lnTo>
                      <a:pt x="136" y="261"/>
                    </a:lnTo>
                    <a:lnTo>
                      <a:pt x="131" y="296"/>
                    </a:lnTo>
                    <a:lnTo>
                      <a:pt x="127" y="331"/>
                    </a:lnTo>
                    <a:lnTo>
                      <a:pt x="124" y="368"/>
                    </a:lnTo>
                    <a:lnTo>
                      <a:pt x="122" y="407"/>
                    </a:lnTo>
                    <a:lnTo>
                      <a:pt x="119" y="446"/>
                    </a:lnTo>
                    <a:lnTo>
                      <a:pt x="118" y="484"/>
                    </a:lnTo>
                    <a:lnTo>
                      <a:pt x="118" y="523"/>
                    </a:lnTo>
                    <a:lnTo>
                      <a:pt x="118" y="561"/>
                    </a:lnTo>
                    <a:lnTo>
                      <a:pt x="119" y="597"/>
                    </a:lnTo>
                    <a:lnTo>
                      <a:pt x="121" y="632"/>
                    </a:lnTo>
                    <a:lnTo>
                      <a:pt x="123" y="664"/>
                    </a:lnTo>
                    <a:lnTo>
                      <a:pt x="111" y="649"/>
                    </a:lnTo>
                    <a:lnTo>
                      <a:pt x="83" y="611"/>
                    </a:lnTo>
                    <a:lnTo>
                      <a:pt x="68" y="587"/>
                    </a:lnTo>
                    <a:lnTo>
                      <a:pt x="55" y="562"/>
                    </a:lnTo>
                    <a:lnTo>
                      <a:pt x="48" y="551"/>
                    </a:lnTo>
                    <a:lnTo>
                      <a:pt x="45" y="538"/>
                    </a:lnTo>
                    <a:lnTo>
                      <a:pt x="41" y="527"/>
                    </a:lnTo>
                    <a:lnTo>
                      <a:pt x="40" y="516"/>
                    </a:lnTo>
                    <a:lnTo>
                      <a:pt x="37" y="498"/>
                    </a:lnTo>
                    <a:lnTo>
                      <a:pt x="33" y="481"/>
                    </a:lnTo>
                    <a:lnTo>
                      <a:pt x="31" y="473"/>
                    </a:lnTo>
                    <a:lnTo>
                      <a:pt x="28" y="468"/>
                    </a:lnTo>
                    <a:lnTo>
                      <a:pt x="26" y="463"/>
                    </a:lnTo>
                    <a:lnTo>
                      <a:pt x="23" y="461"/>
                    </a:lnTo>
                    <a:lnTo>
                      <a:pt x="21" y="460"/>
                    </a:lnTo>
                    <a:lnTo>
                      <a:pt x="18" y="461"/>
                    </a:lnTo>
                    <a:lnTo>
                      <a:pt x="16" y="465"/>
                    </a:lnTo>
                    <a:lnTo>
                      <a:pt x="13" y="472"/>
                    </a:lnTo>
                    <a:lnTo>
                      <a:pt x="11" y="481"/>
                    </a:lnTo>
                    <a:lnTo>
                      <a:pt x="8" y="494"/>
                    </a:lnTo>
                    <a:lnTo>
                      <a:pt x="6" y="511"/>
                    </a:lnTo>
                    <a:lnTo>
                      <a:pt x="5" y="531"/>
                    </a:lnTo>
                    <a:lnTo>
                      <a:pt x="2" y="573"/>
                    </a:lnTo>
                    <a:lnTo>
                      <a:pt x="1" y="616"/>
                    </a:lnTo>
                    <a:lnTo>
                      <a:pt x="0" y="655"/>
                    </a:lnTo>
                    <a:lnTo>
                      <a:pt x="1" y="692"/>
                    </a:lnTo>
                    <a:lnTo>
                      <a:pt x="3" y="709"/>
                    </a:lnTo>
                    <a:lnTo>
                      <a:pt x="6" y="724"/>
                    </a:lnTo>
                    <a:lnTo>
                      <a:pt x="11" y="739"/>
                    </a:lnTo>
                    <a:lnTo>
                      <a:pt x="16" y="752"/>
                    </a:lnTo>
                    <a:lnTo>
                      <a:pt x="23" y="762"/>
                    </a:lnTo>
                    <a:lnTo>
                      <a:pt x="32" y="772"/>
                    </a:lnTo>
                    <a:lnTo>
                      <a:pt x="37" y="775"/>
                    </a:lnTo>
                    <a:lnTo>
                      <a:pt x="42" y="778"/>
                    </a:lnTo>
                    <a:lnTo>
                      <a:pt x="47" y="780"/>
                    </a:lnTo>
                    <a:lnTo>
                      <a:pt x="53" y="783"/>
                    </a:lnTo>
                    <a:lnTo>
                      <a:pt x="60" y="785"/>
                    </a:lnTo>
                    <a:lnTo>
                      <a:pt x="66" y="789"/>
                    </a:lnTo>
                    <a:lnTo>
                      <a:pt x="71" y="793"/>
                    </a:lnTo>
                    <a:lnTo>
                      <a:pt x="77" y="798"/>
                    </a:lnTo>
                    <a:lnTo>
                      <a:pt x="88" y="809"/>
                    </a:lnTo>
                    <a:lnTo>
                      <a:pt x="98" y="821"/>
                    </a:lnTo>
                    <a:lnTo>
                      <a:pt x="109" y="836"/>
                    </a:lnTo>
                    <a:lnTo>
                      <a:pt x="121" y="850"/>
                    </a:lnTo>
                    <a:lnTo>
                      <a:pt x="132" y="864"/>
                    </a:lnTo>
                    <a:lnTo>
                      <a:pt x="144" y="876"/>
                    </a:lnTo>
                    <a:lnTo>
                      <a:pt x="151" y="883"/>
                    </a:lnTo>
                    <a:lnTo>
                      <a:pt x="157" y="888"/>
                    </a:lnTo>
                    <a:lnTo>
                      <a:pt x="164" y="891"/>
                    </a:lnTo>
                    <a:lnTo>
                      <a:pt x="171" y="895"/>
                    </a:lnTo>
                    <a:lnTo>
                      <a:pt x="178" y="898"/>
                    </a:lnTo>
                    <a:lnTo>
                      <a:pt x="186" y="899"/>
                    </a:lnTo>
                    <a:lnTo>
                      <a:pt x="194" y="899"/>
                    </a:lnTo>
                    <a:lnTo>
                      <a:pt x="203" y="899"/>
                    </a:lnTo>
                    <a:lnTo>
                      <a:pt x="212" y="896"/>
                    </a:lnTo>
                    <a:lnTo>
                      <a:pt x="220" y="893"/>
                    </a:lnTo>
                    <a:lnTo>
                      <a:pt x="230" y="888"/>
                    </a:lnTo>
                    <a:lnTo>
                      <a:pt x="240" y="881"/>
                    </a:lnTo>
                    <a:lnTo>
                      <a:pt x="250" y="873"/>
                    </a:lnTo>
                    <a:lnTo>
                      <a:pt x="262" y="863"/>
                    </a:lnTo>
                    <a:lnTo>
                      <a:pt x="274" y="851"/>
                    </a:lnTo>
                    <a:lnTo>
                      <a:pt x="287" y="838"/>
                    </a:lnTo>
                    <a:lnTo>
                      <a:pt x="303" y="815"/>
                    </a:lnTo>
                    <a:lnTo>
                      <a:pt x="317" y="793"/>
                    </a:lnTo>
                    <a:lnTo>
                      <a:pt x="328" y="770"/>
                    </a:lnTo>
                    <a:lnTo>
                      <a:pt x="338" y="748"/>
                    </a:lnTo>
                    <a:lnTo>
                      <a:pt x="347" y="724"/>
                    </a:lnTo>
                    <a:lnTo>
                      <a:pt x="353" y="700"/>
                    </a:lnTo>
                    <a:lnTo>
                      <a:pt x="359" y="678"/>
                    </a:lnTo>
                    <a:lnTo>
                      <a:pt x="363" y="654"/>
                    </a:lnTo>
                    <a:lnTo>
                      <a:pt x="369" y="611"/>
                    </a:lnTo>
                    <a:lnTo>
                      <a:pt x="373" y="569"/>
                    </a:lnTo>
                    <a:lnTo>
                      <a:pt x="375" y="532"/>
                    </a:lnTo>
                    <a:lnTo>
                      <a:pt x="380" y="501"/>
                    </a:lnTo>
                    <a:lnTo>
                      <a:pt x="381" y="486"/>
                    </a:lnTo>
                    <a:lnTo>
                      <a:pt x="381" y="470"/>
                    </a:lnTo>
                    <a:lnTo>
                      <a:pt x="380" y="450"/>
                    </a:lnTo>
                    <a:lnTo>
                      <a:pt x="379" y="430"/>
                    </a:lnTo>
                    <a:lnTo>
                      <a:pt x="375" y="388"/>
                    </a:lnTo>
                    <a:lnTo>
                      <a:pt x="369" y="350"/>
                    </a:lnTo>
                    <a:lnTo>
                      <a:pt x="363" y="317"/>
                    </a:lnTo>
                    <a:lnTo>
                      <a:pt x="356" y="295"/>
                    </a:lnTo>
                    <a:lnTo>
                      <a:pt x="354" y="289"/>
                    </a:lnTo>
                    <a:lnTo>
                      <a:pt x="352" y="287"/>
                    </a:lnTo>
                    <a:lnTo>
                      <a:pt x="350" y="291"/>
                    </a:lnTo>
                    <a:lnTo>
                      <a:pt x="350" y="299"/>
                    </a:lnTo>
                    <a:lnTo>
                      <a:pt x="352" y="337"/>
                    </a:lnTo>
                    <a:lnTo>
                      <a:pt x="352" y="377"/>
                    </a:lnTo>
                    <a:lnTo>
                      <a:pt x="349" y="420"/>
                    </a:lnTo>
                    <a:lnTo>
                      <a:pt x="345" y="462"/>
                    </a:lnTo>
                    <a:lnTo>
                      <a:pt x="340" y="503"/>
                    </a:lnTo>
                    <a:lnTo>
                      <a:pt x="333" y="543"/>
                    </a:lnTo>
                    <a:lnTo>
                      <a:pt x="325" y="581"/>
                    </a:lnTo>
                    <a:lnTo>
                      <a:pt x="318" y="616"/>
                    </a:lnTo>
                    <a:lnTo>
                      <a:pt x="309" y="646"/>
                    </a:lnTo>
                    <a:lnTo>
                      <a:pt x="299" y="672"/>
                    </a:lnTo>
                    <a:lnTo>
                      <a:pt x="295" y="682"/>
                    </a:lnTo>
                    <a:lnTo>
                      <a:pt x="290" y="692"/>
                    </a:lnTo>
                    <a:lnTo>
                      <a:pt x="285" y="698"/>
                    </a:lnTo>
                    <a:lnTo>
                      <a:pt x="282" y="704"/>
                    </a:lnTo>
                    <a:lnTo>
                      <a:pt x="277" y="708"/>
                    </a:lnTo>
                    <a:lnTo>
                      <a:pt x="273" y="709"/>
                    </a:lnTo>
                    <a:lnTo>
                      <a:pt x="269" y="708"/>
                    </a:lnTo>
                    <a:lnTo>
                      <a:pt x="265" y="705"/>
                    </a:lnTo>
                    <a:lnTo>
                      <a:pt x="262" y="700"/>
                    </a:lnTo>
                    <a:lnTo>
                      <a:pt x="258" y="693"/>
                    </a:lnTo>
                    <a:lnTo>
                      <a:pt x="254" y="683"/>
                    </a:lnTo>
                    <a:lnTo>
                      <a:pt x="252" y="669"/>
                    </a:lnTo>
                    <a:lnTo>
                      <a:pt x="253" y="655"/>
                    </a:lnTo>
                    <a:lnTo>
                      <a:pt x="254" y="617"/>
                    </a:lnTo>
                    <a:lnTo>
                      <a:pt x="258" y="561"/>
                    </a:lnTo>
                    <a:lnTo>
                      <a:pt x="263" y="494"/>
                    </a:lnTo>
                    <a:lnTo>
                      <a:pt x="269" y="423"/>
                    </a:lnTo>
                    <a:lnTo>
                      <a:pt x="274" y="355"/>
                    </a:lnTo>
                    <a:lnTo>
                      <a:pt x="280" y="295"/>
                    </a:lnTo>
                    <a:lnTo>
                      <a:pt x="287" y="250"/>
                    </a:lnTo>
                    <a:lnTo>
                      <a:pt x="290" y="210"/>
                    </a:lnTo>
                    <a:lnTo>
                      <a:pt x="294" y="164"/>
                    </a:lnTo>
                    <a:lnTo>
                      <a:pt x="295" y="116"/>
                    </a:lnTo>
                    <a:lnTo>
                      <a:pt x="295" y="71"/>
                    </a:lnTo>
                    <a:lnTo>
                      <a:pt x="294" y="34"/>
                    </a:lnTo>
                    <a:lnTo>
                      <a:pt x="293" y="9"/>
                    </a:lnTo>
                    <a:lnTo>
                      <a:pt x="290" y="1"/>
                    </a:lnTo>
                    <a:lnTo>
                      <a:pt x="289" y="0"/>
                    </a:lnTo>
                    <a:lnTo>
                      <a:pt x="288" y="3"/>
                    </a:lnTo>
                    <a:lnTo>
                      <a:pt x="287" y="11"/>
                    </a:lnTo>
                    <a:lnTo>
                      <a:pt x="283" y="38"/>
                    </a:lnTo>
                    <a:lnTo>
                      <a:pt x="280" y="68"/>
                    </a:lnTo>
                    <a:lnTo>
                      <a:pt x="279" y="100"/>
                    </a:lnTo>
                    <a:lnTo>
                      <a:pt x="277" y="134"/>
                    </a:lnTo>
                    <a:lnTo>
                      <a:pt x="273" y="167"/>
                    </a:lnTo>
                    <a:lnTo>
                      <a:pt x="268" y="202"/>
                    </a:lnTo>
                    <a:lnTo>
                      <a:pt x="265" y="220"/>
                    </a:lnTo>
                    <a:lnTo>
                      <a:pt x="262" y="236"/>
                    </a:lnTo>
                    <a:lnTo>
                      <a:pt x="257" y="254"/>
                    </a:lnTo>
                    <a:lnTo>
                      <a:pt x="252" y="269"/>
                    </a:lnTo>
                    <a:lnTo>
                      <a:pt x="245" y="287"/>
                    </a:lnTo>
                    <a:lnTo>
                      <a:pt x="240" y="311"/>
                    </a:lnTo>
                    <a:lnTo>
                      <a:pt x="234" y="338"/>
                    </a:lnTo>
                    <a:lnTo>
                      <a:pt x="228" y="370"/>
                    </a:lnTo>
                    <a:lnTo>
                      <a:pt x="215" y="437"/>
                    </a:lnTo>
                    <a:lnTo>
                      <a:pt x="203" y="503"/>
                    </a:lnTo>
                    <a:lnTo>
                      <a:pt x="197" y="534"/>
                    </a:lnTo>
                    <a:lnTo>
                      <a:pt x="192" y="562"/>
                    </a:lnTo>
                    <a:lnTo>
                      <a:pt x="186" y="584"/>
                    </a:lnTo>
                    <a:lnTo>
                      <a:pt x="181" y="602"/>
                    </a:lnTo>
                    <a:lnTo>
                      <a:pt x="178" y="607"/>
                    </a:lnTo>
                    <a:lnTo>
                      <a:pt x="176" y="612"/>
                    </a:lnTo>
                    <a:lnTo>
                      <a:pt x="173" y="614"/>
                    </a:lnTo>
                    <a:lnTo>
                      <a:pt x="171" y="614"/>
                    </a:lnTo>
                    <a:lnTo>
                      <a:pt x="168" y="612"/>
                    </a:lnTo>
                    <a:lnTo>
                      <a:pt x="167" y="607"/>
                    </a:lnTo>
                    <a:lnTo>
                      <a:pt x="164" y="601"/>
                    </a:lnTo>
                    <a:lnTo>
                      <a:pt x="163" y="591"/>
                    </a:lnTo>
                    <a:lnTo>
                      <a:pt x="161" y="567"/>
                    </a:lnTo>
                    <a:lnTo>
                      <a:pt x="158" y="542"/>
                    </a:lnTo>
                    <a:lnTo>
                      <a:pt x="157" y="517"/>
                    </a:lnTo>
                    <a:lnTo>
                      <a:pt x="157" y="489"/>
                    </a:lnTo>
                    <a:lnTo>
                      <a:pt x="157" y="435"/>
                    </a:lnTo>
                    <a:lnTo>
                      <a:pt x="159" y="378"/>
                    </a:lnTo>
                    <a:lnTo>
                      <a:pt x="163" y="325"/>
                    </a:lnTo>
                    <a:lnTo>
                      <a:pt x="169" y="276"/>
                    </a:lnTo>
                    <a:lnTo>
                      <a:pt x="176" y="234"/>
                    </a:lnTo>
                    <a:lnTo>
                      <a:pt x="182" y="200"/>
                    </a:lnTo>
                    <a:lnTo>
                      <a:pt x="188" y="170"/>
                    </a:lnTo>
                    <a:lnTo>
                      <a:pt x="196" y="135"/>
                    </a:lnTo>
                    <a:lnTo>
                      <a:pt x="201" y="103"/>
                    </a:lnTo>
                    <a:lnTo>
                      <a:pt x="204" y="75"/>
                    </a:lnTo>
                    <a:lnTo>
                      <a:pt x="204" y="65"/>
                    </a:lnTo>
                    <a:lnTo>
                      <a:pt x="203" y="60"/>
                    </a:lnTo>
                    <a:lnTo>
                      <a:pt x="202" y="58"/>
                    </a:lnTo>
                    <a:lnTo>
                      <a:pt x="201" y="58"/>
                    </a:lnTo>
                    <a:lnTo>
                      <a:pt x="199" y="59"/>
                    </a:lnTo>
                    <a:lnTo>
                      <a:pt x="197" y="61"/>
                    </a:lnTo>
                    <a:lnTo>
                      <a:pt x="192" y="70"/>
                    </a:lnTo>
                    <a:lnTo>
                      <a:pt x="184" y="85"/>
                    </a:lnTo>
                    <a:lnTo>
                      <a:pt x="174" y="106"/>
                    </a:lnTo>
                    <a:lnTo>
                      <a:pt x="163" y="135"/>
                    </a:lnTo>
                    <a:close/>
                  </a:path>
                </a:pathLst>
              </a:custGeom>
              <a:solidFill>
                <a:srgbClr val="951F56"/>
              </a:solidFill>
              <a:ln w="9525">
                <a:noFill/>
                <a:round/>
                <a:headEnd/>
                <a:tailEnd/>
              </a:ln>
            </p:spPr>
            <p:txBody>
              <a:bodyPr/>
              <a:lstStyle/>
              <a:p>
                <a:endParaRPr lang="en-US"/>
              </a:p>
            </p:txBody>
          </p:sp>
          <p:sp>
            <p:nvSpPr>
              <p:cNvPr id="1349" name="Freeform 299"/>
              <p:cNvSpPr>
                <a:spLocks/>
              </p:cNvSpPr>
              <p:nvPr/>
            </p:nvSpPr>
            <p:spPr bwMode="auto">
              <a:xfrm>
                <a:off x="3959" y="1535"/>
                <a:ext cx="222" cy="110"/>
              </a:xfrm>
              <a:custGeom>
                <a:avLst/>
                <a:gdLst>
                  <a:gd name="T0" fmla="*/ 136 w 1111"/>
                  <a:gd name="T1" fmla="*/ 111 h 551"/>
                  <a:gd name="T2" fmla="*/ 198 w 1111"/>
                  <a:gd name="T3" fmla="*/ 82 h 551"/>
                  <a:gd name="T4" fmla="*/ 268 w 1111"/>
                  <a:gd name="T5" fmla="*/ 56 h 551"/>
                  <a:gd name="T6" fmla="*/ 346 w 1111"/>
                  <a:gd name="T7" fmla="*/ 32 h 551"/>
                  <a:gd name="T8" fmla="*/ 430 w 1111"/>
                  <a:gd name="T9" fmla="*/ 13 h 551"/>
                  <a:gd name="T10" fmla="*/ 522 w 1111"/>
                  <a:gd name="T11" fmla="*/ 2 h 551"/>
                  <a:gd name="T12" fmla="*/ 593 w 1111"/>
                  <a:gd name="T13" fmla="*/ 0 h 551"/>
                  <a:gd name="T14" fmla="*/ 641 w 1111"/>
                  <a:gd name="T15" fmla="*/ 1 h 551"/>
                  <a:gd name="T16" fmla="*/ 690 w 1111"/>
                  <a:gd name="T17" fmla="*/ 5 h 551"/>
                  <a:gd name="T18" fmla="*/ 741 w 1111"/>
                  <a:gd name="T19" fmla="*/ 11 h 551"/>
                  <a:gd name="T20" fmla="*/ 816 w 1111"/>
                  <a:gd name="T21" fmla="*/ 25 h 551"/>
                  <a:gd name="T22" fmla="*/ 906 w 1111"/>
                  <a:gd name="T23" fmla="*/ 38 h 551"/>
                  <a:gd name="T24" fmla="*/ 982 w 1111"/>
                  <a:gd name="T25" fmla="*/ 47 h 551"/>
                  <a:gd name="T26" fmla="*/ 1042 w 1111"/>
                  <a:gd name="T27" fmla="*/ 56 h 551"/>
                  <a:gd name="T28" fmla="*/ 1076 w 1111"/>
                  <a:gd name="T29" fmla="*/ 63 h 551"/>
                  <a:gd name="T30" fmla="*/ 1092 w 1111"/>
                  <a:gd name="T31" fmla="*/ 71 h 551"/>
                  <a:gd name="T32" fmla="*/ 1103 w 1111"/>
                  <a:gd name="T33" fmla="*/ 80 h 551"/>
                  <a:gd name="T34" fmla="*/ 1109 w 1111"/>
                  <a:gd name="T35" fmla="*/ 91 h 551"/>
                  <a:gd name="T36" fmla="*/ 1111 w 1111"/>
                  <a:gd name="T37" fmla="*/ 105 h 551"/>
                  <a:gd name="T38" fmla="*/ 1106 w 1111"/>
                  <a:gd name="T39" fmla="*/ 121 h 551"/>
                  <a:gd name="T40" fmla="*/ 1096 w 1111"/>
                  <a:gd name="T41" fmla="*/ 141 h 551"/>
                  <a:gd name="T42" fmla="*/ 1078 w 1111"/>
                  <a:gd name="T43" fmla="*/ 166 h 551"/>
                  <a:gd name="T44" fmla="*/ 1042 w 1111"/>
                  <a:gd name="T45" fmla="*/ 208 h 551"/>
                  <a:gd name="T46" fmla="*/ 978 w 1111"/>
                  <a:gd name="T47" fmla="*/ 269 h 551"/>
                  <a:gd name="T48" fmla="*/ 901 w 1111"/>
                  <a:gd name="T49" fmla="*/ 332 h 551"/>
                  <a:gd name="T50" fmla="*/ 814 w 1111"/>
                  <a:gd name="T51" fmla="*/ 392 h 551"/>
                  <a:gd name="T52" fmla="*/ 720 w 1111"/>
                  <a:gd name="T53" fmla="*/ 447 h 551"/>
                  <a:gd name="T54" fmla="*/ 645 w 1111"/>
                  <a:gd name="T55" fmla="*/ 481 h 551"/>
                  <a:gd name="T56" fmla="*/ 595 w 1111"/>
                  <a:gd name="T57" fmla="*/ 503 h 551"/>
                  <a:gd name="T58" fmla="*/ 545 w 1111"/>
                  <a:gd name="T59" fmla="*/ 520 h 551"/>
                  <a:gd name="T60" fmla="*/ 494 w 1111"/>
                  <a:gd name="T61" fmla="*/ 534 h 551"/>
                  <a:gd name="T62" fmla="*/ 444 w 1111"/>
                  <a:gd name="T63" fmla="*/ 543 h 551"/>
                  <a:gd name="T64" fmla="*/ 396 w 1111"/>
                  <a:gd name="T65" fmla="*/ 549 h 551"/>
                  <a:gd name="T66" fmla="*/ 324 w 1111"/>
                  <a:gd name="T67" fmla="*/ 551 h 551"/>
                  <a:gd name="T68" fmla="*/ 242 w 1111"/>
                  <a:gd name="T69" fmla="*/ 548 h 551"/>
                  <a:gd name="T70" fmla="*/ 175 w 1111"/>
                  <a:gd name="T71" fmla="*/ 538 h 551"/>
                  <a:gd name="T72" fmla="*/ 133 w 1111"/>
                  <a:gd name="T73" fmla="*/ 526 h 551"/>
                  <a:gd name="T74" fmla="*/ 111 w 1111"/>
                  <a:gd name="T75" fmla="*/ 516 h 551"/>
                  <a:gd name="T76" fmla="*/ 90 w 1111"/>
                  <a:gd name="T77" fmla="*/ 504 h 551"/>
                  <a:gd name="T78" fmla="*/ 72 w 1111"/>
                  <a:gd name="T79" fmla="*/ 491 h 551"/>
                  <a:gd name="T80" fmla="*/ 56 w 1111"/>
                  <a:gd name="T81" fmla="*/ 476 h 551"/>
                  <a:gd name="T82" fmla="*/ 44 w 1111"/>
                  <a:gd name="T83" fmla="*/ 460 h 551"/>
                  <a:gd name="T84" fmla="*/ 29 w 1111"/>
                  <a:gd name="T85" fmla="*/ 433 h 551"/>
                  <a:gd name="T86" fmla="*/ 15 w 1111"/>
                  <a:gd name="T87" fmla="*/ 390 h 551"/>
                  <a:gd name="T88" fmla="*/ 5 w 1111"/>
                  <a:gd name="T89" fmla="*/ 325 h 551"/>
                  <a:gd name="T90" fmla="*/ 0 w 1111"/>
                  <a:gd name="T91" fmla="*/ 272 h 551"/>
                  <a:gd name="T92" fmla="*/ 1 w 1111"/>
                  <a:gd name="T93" fmla="*/ 241 h 551"/>
                  <a:gd name="T94" fmla="*/ 9 w 1111"/>
                  <a:gd name="T95" fmla="*/ 212 h 551"/>
                  <a:gd name="T96" fmla="*/ 24 w 1111"/>
                  <a:gd name="T97" fmla="*/ 186 h 551"/>
                  <a:gd name="T98" fmla="*/ 49 w 1111"/>
                  <a:gd name="T99" fmla="*/ 161 h 551"/>
                  <a:gd name="T100" fmla="*/ 86 w 1111"/>
                  <a:gd name="T101" fmla="*/ 137 h 5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1"/>
                  <a:gd name="T154" fmla="*/ 0 h 551"/>
                  <a:gd name="T155" fmla="*/ 1111 w 1111"/>
                  <a:gd name="T156" fmla="*/ 551 h 5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1" h="551">
                    <a:moveTo>
                      <a:pt x="109" y="125"/>
                    </a:moveTo>
                    <a:lnTo>
                      <a:pt x="136" y="111"/>
                    </a:lnTo>
                    <a:lnTo>
                      <a:pt x="166" y="97"/>
                    </a:lnTo>
                    <a:lnTo>
                      <a:pt x="198" y="82"/>
                    </a:lnTo>
                    <a:lnTo>
                      <a:pt x="232" y="68"/>
                    </a:lnTo>
                    <a:lnTo>
                      <a:pt x="268" y="56"/>
                    </a:lnTo>
                    <a:lnTo>
                      <a:pt x="306" y="43"/>
                    </a:lnTo>
                    <a:lnTo>
                      <a:pt x="346" y="32"/>
                    </a:lnTo>
                    <a:lnTo>
                      <a:pt x="388" y="22"/>
                    </a:lnTo>
                    <a:lnTo>
                      <a:pt x="430" y="13"/>
                    </a:lnTo>
                    <a:lnTo>
                      <a:pt x="475" y="7"/>
                    </a:lnTo>
                    <a:lnTo>
                      <a:pt x="522" y="2"/>
                    </a:lnTo>
                    <a:lnTo>
                      <a:pt x="569" y="0"/>
                    </a:lnTo>
                    <a:lnTo>
                      <a:pt x="593" y="0"/>
                    </a:lnTo>
                    <a:lnTo>
                      <a:pt x="616" y="0"/>
                    </a:lnTo>
                    <a:lnTo>
                      <a:pt x="641" y="1"/>
                    </a:lnTo>
                    <a:lnTo>
                      <a:pt x="665" y="2"/>
                    </a:lnTo>
                    <a:lnTo>
                      <a:pt x="690" y="5"/>
                    </a:lnTo>
                    <a:lnTo>
                      <a:pt x="716" y="7"/>
                    </a:lnTo>
                    <a:lnTo>
                      <a:pt x="741" y="11"/>
                    </a:lnTo>
                    <a:lnTo>
                      <a:pt x="766" y="16"/>
                    </a:lnTo>
                    <a:lnTo>
                      <a:pt x="816" y="25"/>
                    </a:lnTo>
                    <a:lnTo>
                      <a:pt x="862" y="32"/>
                    </a:lnTo>
                    <a:lnTo>
                      <a:pt x="906" y="38"/>
                    </a:lnTo>
                    <a:lnTo>
                      <a:pt x="946" y="43"/>
                    </a:lnTo>
                    <a:lnTo>
                      <a:pt x="982" y="47"/>
                    </a:lnTo>
                    <a:lnTo>
                      <a:pt x="1013" y="51"/>
                    </a:lnTo>
                    <a:lnTo>
                      <a:pt x="1042" y="56"/>
                    </a:lnTo>
                    <a:lnTo>
                      <a:pt x="1066" y="61"/>
                    </a:lnTo>
                    <a:lnTo>
                      <a:pt x="1076" y="63"/>
                    </a:lnTo>
                    <a:lnTo>
                      <a:pt x="1084" y="67"/>
                    </a:lnTo>
                    <a:lnTo>
                      <a:pt x="1092" y="71"/>
                    </a:lnTo>
                    <a:lnTo>
                      <a:pt x="1098" y="75"/>
                    </a:lnTo>
                    <a:lnTo>
                      <a:pt x="1103" y="80"/>
                    </a:lnTo>
                    <a:lnTo>
                      <a:pt x="1107" y="85"/>
                    </a:lnTo>
                    <a:lnTo>
                      <a:pt x="1109" y="91"/>
                    </a:lnTo>
                    <a:lnTo>
                      <a:pt x="1111" y="97"/>
                    </a:lnTo>
                    <a:lnTo>
                      <a:pt x="1111" y="105"/>
                    </a:lnTo>
                    <a:lnTo>
                      <a:pt x="1109" y="112"/>
                    </a:lnTo>
                    <a:lnTo>
                      <a:pt x="1106" y="121"/>
                    </a:lnTo>
                    <a:lnTo>
                      <a:pt x="1102" y="131"/>
                    </a:lnTo>
                    <a:lnTo>
                      <a:pt x="1096" y="141"/>
                    </a:lnTo>
                    <a:lnTo>
                      <a:pt x="1088" y="153"/>
                    </a:lnTo>
                    <a:lnTo>
                      <a:pt x="1078" y="166"/>
                    </a:lnTo>
                    <a:lnTo>
                      <a:pt x="1068" y="179"/>
                    </a:lnTo>
                    <a:lnTo>
                      <a:pt x="1042" y="208"/>
                    </a:lnTo>
                    <a:lnTo>
                      <a:pt x="1012" y="239"/>
                    </a:lnTo>
                    <a:lnTo>
                      <a:pt x="978" y="269"/>
                    </a:lnTo>
                    <a:lnTo>
                      <a:pt x="941" y="300"/>
                    </a:lnTo>
                    <a:lnTo>
                      <a:pt x="901" y="332"/>
                    </a:lnTo>
                    <a:lnTo>
                      <a:pt x="858" y="363"/>
                    </a:lnTo>
                    <a:lnTo>
                      <a:pt x="814" y="392"/>
                    </a:lnTo>
                    <a:lnTo>
                      <a:pt x="767" y="420"/>
                    </a:lnTo>
                    <a:lnTo>
                      <a:pt x="720" y="447"/>
                    </a:lnTo>
                    <a:lnTo>
                      <a:pt x="670" y="470"/>
                    </a:lnTo>
                    <a:lnTo>
                      <a:pt x="645" y="481"/>
                    </a:lnTo>
                    <a:lnTo>
                      <a:pt x="620" y="493"/>
                    </a:lnTo>
                    <a:lnTo>
                      <a:pt x="595" y="503"/>
                    </a:lnTo>
                    <a:lnTo>
                      <a:pt x="570" y="511"/>
                    </a:lnTo>
                    <a:lnTo>
                      <a:pt x="545" y="520"/>
                    </a:lnTo>
                    <a:lnTo>
                      <a:pt x="519" y="526"/>
                    </a:lnTo>
                    <a:lnTo>
                      <a:pt x="494" y="534"/>
                    </a:lnTo>
                    <a:lnTo>
                      <a:pt x="469" y="539"/>
                    </a:lnTo>
                    <a:lnTo>
                      <a:pt x="444" y="543"/>
                    </a:lnTo>
                    <a:lnTo>
                      <a:pt x="419" y="546"/>
                    </a:lnTo>
                    <a:lnTo>
                      <a:pt x="396" y="549"/>
                    </a:lnTo>
                    <a:lnTo>
                      <a:pt x="371" y="550"/>
                    </a:lnTo>
                    <a:lnTo>
                      <a:pt x="324" y="551"/>
                    </a:lnTo>
                    <a:lnTo>
                      <a:pt x="281" y="550"/>
                    </a:lnTo>
                    <a:lnTo>
                      <a:pt x="242" y="548"/>
                    </a:lnTo>
                    <a:lnTo>
                      <a:pt x="207" y="544"/>
                    </a:lnTo>
                    <a:lnTo>
                      <a:pt x="175" y="538"/>
                    </a:lnTo>
                    <a:lnTo>
                      <a:pt x="147" y="530"/>
                    </a:lnTo>
                    <a:lnTo>
                      <a:pt x="133" y="526"/>
                    </a:lnTo>
                    <a:lnTo>
                      <a:pt x="122" y="521"/>
                    </a:lnTo>
                    <a:lnTo>
                      <a:pt x="111" y="516"/>
                    </a:lnTo>
                    <a:lnTo>
                      <a:pt x="100" y="510"/>
                    </a:lnTo>
                    <a:lnTo>
                      <a:pt x="90" y="504"/>
                    </a:lnTo>
                    <a:lnTo>
                      <a:pt x="81" y="498"/>
                    </a:lnTo>
                    <a:lnTo>
                      <a:pt x="72" y="491"/>
                    </a:lnTo>
                    <a:lnTo>
                      <a:pt x="64" y="484"/>
                    </a:lnTo>
                    <a:lnTo>
                      <a:pt x="56" y="476"/>
                    </a:lnTo>
                    <a:lnTo>
                      <a:pt x="50" y="468"/>
                    </a:lnTo>
                    <a:lnTo>
                      <a:pt x="44" y="460"/>
                    </a:lnTo>
                    <a:lnTo>
                      <a:pt x="39" y="452"/>
                    </a:lnTo>
                    <a:lnTo>
                      <a:pt x="29" y="433"/>
                    </a:lnTo>
                    <a:lnTo>
                      <a:pt x="21" y="412"/>
                    </a:lnTo>
                    <a:lnTo>
                      <a:pt x="15" y="390"/>
                    </a:lnTo>
                    <a:lnTo>
                      <a:pt x="10" y="367"/>
                    </a:lnTo>
                    <a:lnTo>
                      <a:pt x="5" y="325"/>
                    </a:lnTo>
                    <a:lnTo>
                      <a:pt x="1" y="288"/>
                    </a:lnTo>
                    <a:lnTo>
                      <a:pt x="0" y="272"/>
                    </a:lnTo>
                    <a:lnTo>
                      <a:pt x="0" y="256"/>
                    </a:lnTo>
                    <a:lnTo>
                      <a:pt x="1" y="241"/>
                    </a:lnTo>
                    <a:lnTo>
                      <a:pt x="4" y="226"/>
                    </a:lnTo>
                    <a:lnTo>
                      <a:pt x="9" y="212"/>
                    </a:lnTo>
                    <a:lnTo>
                      <a:pt x="15" y="198"/>
                    </a:lnTo>
                    <a:lnTo>
                      <a:pt x="24" y="186"/>
                    </a:lnTo>
                    <a:lnTo>
                      <a:pt x="35" y="173"/>
                    </a:lnTo>
                    <a:lnTo>
                      <a:pt x="49" y="161"/>
                    </a:lnTo>
                    <a:lnTo>
                      <a:pt x="66" y="148"/>
                    </a:lnTo>
                    <a:lnTo>
                      <a:pt x="86" y="137"/>
                    </a:lnTo>
                    <a:lnTo>
                      <a:pt x="109" y="125"/>
                    </a:lnTo>
                    <a:close/>
                  </a:path>
                </a:pathLst>
              </a:custGeom>
              <a:solidFill>
                <a:srgbClr val="B32165"/>
              </a:solidFill>
              <a:ln w="9525">
                <a:noFill/>
                <a:round/>
                <a:headEnd/>
                <a:tailEnd/>
              </a:ln>
            </p:spPr>
            <p:txBody>
              <a:bodyPr/>
              <a:lstStyle/>
              <a:p>
                <a:endParaRPr lang="en-US"/>
              </a:p>
            </p:txBody>
          </p:sp>
          <p:sp>
            <p:nvSpPr>
              <p:cNvPr id="1350" name="Freeform 300"/>
              <p:cNvSpPr>
                <a:spLocks/>
              </p:cNvSpPr>
              <p:nvPr/>
            </p:nvSpPr>
            <p:spPr bwMode="auto">
              <a:xfrm>
                <a:off x="3959" y="1535"/>
                <a:ext cx="222" cy="110"/>
              </a:xfrm>
              <a:custGeom>
                <a:avLst/>
                <a:gdLst>
                  <a:gd name="T0" fmla="*/ 136 w 1111"/>
                  <a:gd name="T1" fmla="*/ 111 h 551"/>
                  <a:gd name="T2" fmla="*/ 198 w 1111"/>
                  <a:gd name="T3" fmla="*/ 82 h 551"/>
                  <a:gd name="T4" fmla="*/ 268 w 1111"/>
                  <a:gd name="T5" fmla="*/ 56 h 551"/>
                  <a:gd name="T6" fmla="*/ 346 w 1111"/>
                  <a:gd name="T7" fmla="*/ 32 h 551"/>
                  <a:gd name="T8" fmla="*/ 430 w 1111"/>
                  <a:gd name="T9" fmla="*/ 13 h 551"/>
                  <a:gd name="T10" fmla="*/ 522 w 1111"/>
                  <a:gd name="T11" fmla="*/ 2 h 551"/>
                  <a:gd name="T12" fmla="*/ 593 w 1111"/>
                  <a:gd name="T13" fmla="*/ 0 h 551"/>
                  <a:gd name="T14" fmla="*/ 641 w 1111"/>
                  <a:gd name="T15" fmla="*/ 1 h 551"/>
                  <a:gd name="T16" fmla="*/ 690 w 1111"/>
                  <a:gd name="T17" fmla="*/ 5 h 551"/>
                  <a:gd name="T18" fmla="*/ 741 w 1111"/>
                  <a:gd name="T19" fmla="*/ 11 h 551"/>
                  <a:gd name="T20" fmla="*/ 816 w 1111"/>
                  <a:gd name="T21" fmla="*/ 25 h 551"/>
                  <a:gd name="T22" fmla="*/ 906 w 1111"/>
                  <a:gd name="T23" fmla="*/ 38 h 551"/>
                  <a:gd name="T24" fmla="*/ 982 w 1111"/>
                  <a:gd name="T25" fmla="*/ 47 h 551"/>
                  <a:gd name="T26" fmla="*/ 1042 w 1111"/>
                  <a:gd name="T27" fmla="*/ 56 h 551"/>
                  <a:gd name="T28" fmla="*/ 1076 w 1111"/>
                  <a:gd name="T29" fmla="*/ 63 h 551"/>
                  <a:gd name="T30" fmla="*/ 1092 w 1111"/>
                  <a:gd name="T31" fmla="*/ 71 h 551"/>
                  <a:gd name="T32" fmla="*/ 1103 w 1111"/>
                  <a:gd name="T33" fmla="*/ 80 h 551"/>
                  <a:gd name="T34" fmla="*/ 1109 w 1111"/>
                  <a:gd name="T35" fmla="*/ 91 h 551"/>
                  <a:gd name="T36" fmla="*/ 1111 w 1111"/>
                  <a:gd name="T37" fmla="*/ 105 h 551"/>
                  <a:gd name="T38" fmla="*/ 1106 w 1111"/>
                  <a:gd name="T39" fmla="*/ 121 h 551"/>
                  <a:gd name="T40" fmla="*/ 1096 w 1111"/>
                  <a:gd name="T41" fmla="*/ 141 h 551"/>
                  <a:gd name="T42" fmla="*/ 1078 w 1111"/>
                  <a:gd name="T43" fmla="*/ 166 h 551"/>
                  <a:gd name="T44" fmla="*/ 1042 w 1111"/>
                  <a:gd name="T45" fmla="*/ 208 h 551"/>
                  <a:gd name="T46" fmla="*/ 978 w 1111"/>
                  <a:gd name="T47" fmla="*/ 269 h 551"/>
                  <a:gd name="T48" fmla="*/ 901 w 1111"/>
                  <a:gd name="T49" fmla="*/ 332 h 551"/>
                  <a:gd name="T50" fmla="*/ 814 w 1111"/>
                  <a:gd name="T51" fmla="*/ 392 h 551"/>
                  <a:gd name="T52" fmla="*/ 720 w 1111"/>
                  <a:gd name="T53" fmla="*/ 447 h 551"/>
                  <a:gd name="T54" fmla="*/ 645 w 1111"/>
                  <a:gd name="T55" fmla="*/ 481 h 551"/>
                  <a:gd name="T56" fmla="*/ 595 w 1111"/>
                  <a:gd name="T57" fmla="*/ 503 h 551"/>
                  <a:gd name="T58" fmla="*/ 545 w 1111"/>
                  <a:gd name="T59" fmla="*/ 520 h 551"/>
                  <a:gd name="T60" fmla="*/ 494 w 1111"/>
                  <a:gd name="T61" fmla="*/ 534 h 551"/>
                  <a:gd name="T62" fmla="*/ 444 w 1111"/>
                  <a:gd name="T63" fmla="*/ 543 h 551"/>
                  <a:gd name="T64" fmla="*/ 396 w 1111"/>
                  <a:gd name="T65" fmla="*/ 549 h 551"/>
                  <a:gd name="T66" fmla="*/ 324 w 1111"/>
                  <a:gd name="T67" fmla="*/ 551 h 551"/>
                  <a:gd name="T68" fmla="*/ 242 w 1111"/>
                  <a:gd name="T69" fmla="*/ 548 h 551"/>
                  <a:gd name="T70" fmla="*/ 175 w 1111"/>
                  <a:gd name="T71" fmla="*/ 538 h 551"/>
                  <a:gd name="T72" fmla="*/ 133 w 1111"/>
                  <a:gd name="T73" fmla="*/ 526 h 551"/>
                  <a:gd name="T74" fmla="*/ 111 w 1111"/>
                  <a:gd name="T75" fmla="*/ 516 h 551"/>
                  <a:gd name="T76" fmla="*/ 90 w 1111"/>
                  <a:gd name="T77" fmla="*/ 504 h 551"/>
                  <a:gd name="T78" fmla="*/ 72 w 1111"/>
                  <a:gd name="T79" fmla="*/ 491 h 551"/>
                  <a:gd name="T80" fmla="*/ 56 w 1111"/>
                  <a:gd name="T81" fmla="*/ 476 h 551"/>
                  <a:gd name="T82" fmla="*/ 44 w 1111"/>
                  <a:gd name="T83" fmla="*/ 460 h 551"/>
                  <a:gd name="T84" fmla="*/ 29 w 1111"/>
                  <a:gd name="T85" fmla="*/ 433 h 551"/>
                  <a:gd name="T86" fmla="*/ 15 w 1111"/>
                  <a:gd name="T87" fmla="*/ 390 h 551"/>
                  <a:gd name="T88" fmla="*/ 5 w 1111"/>
                  <a:gd name="T89" fmla="*/ 325 h 551"/>
                  <a:gd name="T90" fmla="*/ 0 w 1111"/>
                  <a:gd name="T91" fmla="*/ 272 h 551"/>
                  <a:gd name="T92" fmla="*/ 1 w 1111"/>
                  <a:gd name="T93" fmla="*/ 241 h 551"/>
                  <a:gd name="T94" fmla="*/ 9 w 1111"/>
                  <a:gd name="T95" fmla="*/ 212 h 551"/>
                  <a:gd name="T96" fmla="*/ 24 w 1111"/>
                  <a:gd name="T97" fmla="*/ 186 h 551"/>
                  <a:gd name="T98" fmla="*/ 49 w 1111"/>
                  <a:gd name="T99" fmla="*/ 161 h 551"/>
                  <a:gd name="T100" fmla="*/ 86 w 1111"/>
                  <a:gd name="T101" fmla="*/ 137 h 5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1"/>
                  <a:gd name="T154" fmla="*/ 0 h 551"/>
                  <a:gd name="T155" fmla="*/ 1111 w 1111"/>
                  <a:gd name="T156" fmla="*/ 551 h 5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1" h="551">
                    <a:moveTo>
                      <a:pt x="109" y="125"/>
                    </a:moveTo>
                    <a:lnTo>
                      <a:pt x="136" y="111"/>
                    </a:lnTo>
                    <a:lnTo>
                      <a:pt x="166" y="97"/>
                    </a:lnTo>
                    <a:lnTo>
                      <a:pt x="198" y="82"/>
                    </a:lnTo>
                    <a:lnTo>
                      <a:pt x="232" y="68"/>
                    </a:lnTo>
                    <a:lnTo>
                      <a:pt x="268" y="56"/>
                    </a:lnTo>
                    <a:lnTo>
                      <a:pt x="306" y="43"/>
                    </a:lnTo>
                    <a:lnTo>
                      <a:pt x="346" y="32"/>
                    </a:lnTo>
                    <a:lnTo>
                      <a:pt x="388" y="22"/>
                    </a:lnTo>
                    <a:lnTo>
                      <a:pt x="430" y="13"/>
                    </a:lnTo>
                    <a:lnTo>
                      <a:pt x="475" y="7"/>
                    </a:lnTo>
                    <a:lnTo>
                      <a:pt x="522" y="2"/>
                    </a:lnTo>
                    <a:lnTo>
                      <a:pt x="569" y="0"/>
                    </a:lnTo>
                    <a:lnTo>
                      <a:pt x="593" y="0"/>
                    </a:lnTo>
                    <a:lnTo>
                      <a:pt x="616" y="0"/>
                    </a:lnTo>
                    <a:lnTo>
                      <a:pt x="641" y="1"/>
                    </a:lnTo>
                    <a:lnTo>
                      <a:pt x="665" y="2"/>
                    </a:lnTo>
                    <a:lnTo>
                      <a:pt x="690" y="5"/>
                    </a:lnTo>
                    <a:lnTo>
                      <a:pt x="716" y="7"/>
                    </a:lnTo>
                    <a:lnTo>
                      <a:pt x="741" y="11"/>
                    </a:lnTo>
                    <a:lnTo>
                      <a:pt x="766" y="16"/>
                    </a:lnTo>
                    <a:lnTo>
                      <a:pt x="816" y="25"/>
                    </a:lnTo>
                    <a:lnTo>
                      <a:pt x="862" y="32"/>
                    </a:lnTo>
                    <a:lnTo>
                      <a:pt x="906" y="38"/>
                    </a:lnTo>
                    <a:lnTo>
                      <a:pt x="946" y="43"/>
                    </a:lnTo>
                    <a:lnTo>
                      <a:pt x="982" y="47"/>
                    </a:lnTo>
                    <a:lnTo>
                      <a:pt x="1013" y="51"/>
                    </a:lnTo>
                    <a:lnTo>
                      <a:pt x="1042" y="56"/>
                    </a:lnTo>
                    <a:lnTo>
                      <a:pt x="1066" y="61"/>
                    </a:lnTo>
                    <a:lnTo>
                      <a:pt x="1076" y="63"/>
                    </a:lnTo>
                    <a:lnTo>
                      <a:pt x="1084" y="67"/>
                    </a:lnTo>
                    <a:lnTo>
                      <a:pt x="1092" y="71"/>
                    </a:lnTo>
                    <a:lnTo>
                      <a:pt x="1098" y="75"/>
                    </a:lnTo>
                    <a:lnTo>
                      <a:pt x="1103" y="80"/>
                    </a:lnTo>
                    <a:lnTo>
                      <a:pt x="1107" y="85"/>
                    </a:lnTo>
                    <a:lnTo>
                      <a:pt x="1109" y="91"/>
                    </a:lnTo>
                    <a:lnTo>
                      <a:pt x="1111" y="97"/>
                    </a:lnTo>
                    <a:lnTo>
                      <a:pt x="1111" y="105"/>
                    </a:lnTo>
                    <a:lnTo>
                      <a:pt x="1109" y="112"/>
                    </a:lnTo>
                    <a:lnTo>
                      <a:pt x="1106" y="121"/>
                    </a:lnTo>
                    <a:lnTo>
                      <a:pt x="1102" y="131"/>
                    </a:lnTo>
                    <a:lnTo>
                      <a:pt x="1096" y="141"/>
                    </a:lnTo>
                    <a:lnTo>
                      <a:pt x="1088" y="153"/>
                    </a:lnTo>
                    <a:lnTo>
                      <a:pt x="1078" y="166"/>
                    </a:lnTo>
                    <a:lnTo>
                      <a:pt x="1068" y="179"/>
                    </a:lnTo>
                    <a:lnTo>
                      <a:pt x="1042" y="208"/>
                    </a:lnTo>
                    <a:lnTo>
                      <a:pt x="1012" y="239"/>
                    </a:lnTo>
                    <a:lnTo>
                      <a:pt x="978" y="269"/>
                    </a:lnTo>
                    <a:lnTo>
                      <a:pt x="941" y="300"/>
                    </a:lnTo>
                    <a:lnTo>
                      <a:pt x="901" y="332"/>
                    </a:lnTo>
                    <a:lnTo>
                      <a:pt x="858" y="363"/>
                    </a:lnTo>
                    <a:lnTo>
                      <a:pt x="814" y="392"/>
                    </a:lnTo>
                    <a:lnTo>
                      <a:pt x="767" y="420"/>
                    </a:lnTo>
                    <a:lnTo>
                      <a:pt x="720" y="447"/>
                    </a:lnTo>
                    <a:lnTo>
                      <a:pt x="670" y="470"/>
                    </a:lnTo>
                    <a:lnTo>
                      <a:pt x="645" y="481"/>
                    </a:lnTo>
                    <a:lnTo>
                      <a:pt x="620" y="493"/>
                    </a:lnTo>
                    <a:lnTo>
                      <a:pt x="595" y="503"/>
                    </a:lnTo>
                    <a:lnTo>
                      <a:pt x="570" y="511"/>
                    </a:lnTo>
                    <a:lnTo>
                      <a:pt x="545" y="520"/>
                    </a:lnTo>
                    <a:lnTo>
                      <a:pt x="519" y="526"/>
                    </a:lnTo>
                    <a:lnTo>
                      <a:pt x="494" y="534"/>
                    </a:lnTo>
                    <a:lnTo>
                      <a:pt x="469" y="539"/>
                    </a:lnTo>
                    <a:lnTo>
                      <a:pt x="444" y="543"/>
                    </a:lnTo>
                    <a:lnTo>
                      <a:pt x="419" y="546"/>
                    </a:lnTo>
                    <a:lnTo>
                      <a:pt x="396" y="549"/>
                    </a:lnTo>
                    <a:lnTo>
                      <a:pt x="371" y="550"/>
                    </a:lnTo>
                    <a:lnTo>
                      <a:pt x="324" y="551"/>
                    </a:lnTo>
                    <a:lnTo>
                      <a:pt x="281" y="550"/>
                    </a:lnTo>
                    <a:lnTo>
                      <a:pt x="242" y="548"/>
                    </a:lnTo>
                    <a:lnTo>
                      <a:pt x="207" y="544"/>
                    </a:lnTo>
                    <a:lnTo>
                      <a:pt x="175" y="538"/>
                    </a:lnTo>
                    <a:lnTo>
                      <a:pt x="147" y="530"/>
                    </a:lnTo>
                    <a:lnTo>
                      <a:pt x="133" y="526"/>
                    </a:lnTo>
                    <a:lnTo>
                      <a:pt x="122" y="521"/>
                    </a:lnTo>
                    <a:lnTo>
                      <a:pt x="111" y="516"/>
                    </a:lnTo>
                    <a:lnTo>
                      <a:pt x="100" y="510"/>
                    </a:lnTo>
                    <a:lnTo>
                      <a:pt x="90" y="504"/>
                    </a:lnTo>
                    <a:lnTo>
                      <a:pt x="81" y="498"/>
                    </a:lnTo>
                    <a:lnTo>
                      <a:pt x="72" y="491"/>
                    </a:lnTo>
                    <a:lnTo>
                      <a:pt x="64" y="484"/>
                    </a:lnTo>
                    <a:lnTo>
                      <a:pt x="56" y="476"/>
                    </a:lnTo>
                    <a:lnTo>
                      <a:pt x="50" y="468"/>
                    </a:lnTo>
                    <a:lnTo>
                      <a:pt x="44" y="460"/>
                    </a:lnTo>
                    <a:lnTo>
                      <a:pt x="39" y="452"/>
                    </a:lnTo>
                    <a:lnTo>
                      <a:pt x="29" y="433"/>
                    </a:lnTo>
                    <a:lnTo>
                      <a:pt x="21" y="412"/>
                    </a:lnTo>
                    <a:lnTo>
                      <a:pt x="15" y="390"/>
                    </a:lnTo>
                    <a:lnTo>
                      <a:pt x="10" y="367"/>
                    </a:lnTo>
                    <a:lnTo>
                      <a:pt x="5" y="325"/>
                    </a:lnTo>
                    <a:lnTo>
                      <a:pt x="1" y="288"/>
                    </a:lnTo>
                    <a:lnTo>
                      <a:pt x="0" y="272"/>
                    </a:lnTo>
                    <a:lnTo>
                      <a:pt x="0" y="256"/>
                    </a:lnTo>
                    <a:lnTo>
                      <a:pt x="1" y="241"/>
                    </a:lnTo>
                    <a:lnTo>
                      <a:pt x="4" y="226"/>
                    </a:lnTo>
                    <a:lnTo>
                      <a:pt x="9" y="212"/>
                    </a:lnTo>
                    <a:lnTo>
                      <a:pt x="15" y="198"/>
                    </a:lnTo>
                    <a:lnTo>
                      <a:pt x="24" y="186"/>
                    </a:lnTo>
                    <a:lnTo>
                      <a:pt x="35" y="173"/>
                    </a:lnTo>
                    <a:lnTo>
                      <a:pt x="49" y="161"/>
                    </a:lnTo>
                    <a:lnTo>
                      <a:pt x="66" y="148"/>
                    </a:lnTo>
                    <a:lnTo>
                      <a:pt x="86" y="137"/>
                    </a:lnTo>
                    <a:lnTo>
                      <a:pt x="109" y="125"/>
                    </a:lnTo>
                    <a:close/>
                  </a:path>
                </a:pathLst>
              </a:custGeom>
              <a:noFill/>
              <a:ln w="3175">
                <a:solidFill>
                  <a:srgbClr val="1F1A17"/>
                </a:solidFill>
                <a:round/>
                <a:headEnd/>
                <a:tailEnd/>
              </a:ln>
            </p:spPr>
            <p:txBody>
              <a:bodyPr/>
              <a:lstStyle/>
              <a:p>
                <a:endParaRPr lang="en-US"/>
              </a:p>
            </p:txBody>
          </p:sp>
          <p:sp>
            <p:nvSpPr>
              <p:cNvPr id="1351" name="Freeform 301"/>
              <p:cNvSpPr>
                <a:spLocks/>
              </p:cNvSpPr>
              <p:nvPr/>
            </p:nvSpPr>
            <p:spPr bwMode="auto">
              <a:xfrm>
                <a:off x="3959" y="1550"/>
                <a:ext cx="178" cy="79"/>
              </a:xfrm>
              <a:custGeom>
                <a:avLst/>
                <a:gdLst>
                  <a:gd name="T0" fmla="*/ 701 w 892"/>
                  <a:gd name="T1" fmla="*/ 221 h 393"/>
                  <a:gd name="T2" fmla="*/ 570 w 892"/>
                  <a:gd name="T3" fmla="*/ 245 h 393"/>
                  <a:gd name="T4" fmla="*/ 342 w 892"/>
                  <a:gd name="T5" fmla="*/ 268 h 393"/>
                  <a:gd name="T6" fmla="*/ 253 w 892"/>
                  <a:gd name="T7" fmla="*/ 282 h 393"/>
                  <a:gd name="T8" fmla="*/ 357 w 892"/>
                  <a:gd name="T9" fmla="*/ 340 h 393"/>
                  <a:gd name="T10" fmla="*/ 409 w 892"/>
                  <a:gd name="T11" fmla="*/ 350 h 393"/>
                  <a:gd name="T12" fmla="*/ 445 w 892"/>
                  <a:gd name="T13" fmla="*/ 358 h 393"/>
                  <a:gd name="T14" fmla="*/ 445 w 892"/>
                  <a:gd name="T15" fmla="*/ 368 h 393"/>
                  <a:gd name="T16" fmla="*/ 400 w 892"/>
                  <a:gd name="T17" fmla="*/ 377 h 393"/>
                  <a:gd name="T18" fmla="*/ 273 w 892"/>
                  <a:gd name="T19" fmla="*/ 392 h 393"/>
                  <a:gd name="T20" fmla="*/ 201 w 892"/>
                  <a:gd name="T21" fmla="*/ 393 h 393"/>
                  <a:gd name="T22" fmla="*/ 147 w 892"/>
                  <a:gd name="T23" fmla="*/ 377 h 393"/>
                  <a:gd name="T24" fmla="*/ 126 w 892"/>
                  <a:gd name="T25" fmla="*/ 355 h 393"/>
                  <a:gd name="T26" fmla="*/ 113 w 892"/>
                  <a:gd name="T27" fmla="*/ 331 h 393"/>
                  <a:gd name="T28" fmla="*/ 55 w 892"/>
                  <a:gd name="T29" fmla="*/ 283 h 393"/>
                  <a:gd name="T30" fmla="*/ 10 w 892"/>
                  <a:gd name="T31" fmla="*/ 242 h 393"/>
                  <a:gd name="T32" fmla="*/ 0 w 892"/>
                  <a:gd name="T33" fmla="*/ 212 h 393"/>
                  <a:gd name="T34" fmla="*/ 9 w 892"/>
                  <a:gd name="T35" fmla="*/ 176 h 393"/>
                  <a:gd name="T36" fmla="*/ 42 w 892"/>
                  <a:gd name="T37" fmla="*/ 130 h 393"/>
                  <a:gd name="T38" fmla="*/ 120 w 892"/>
                  <a:gd name="T39" fmla="*/ 71 h 393"/>
                  <a:gd name="T40" fmla="*/ 211 w 892"/>
                  <a:gd name="T41" fmla="*/ 36 h 393"/>
                  <a:gd name="T42" fmla="*/ 354 w 892"/>
                  <a:gd name="T43" fmla="*/ 10 h 393"/>
                  <a:gd name="T44" fmla="*/ 435 w 892"/>
                  <a:gd name="T45" fmla="*/ 0 h 393"/>
                  <a:gd name="T46" fmla="*/ 569 w 892"/>
                  <a:gd name="T47" fmla="*/ 13 h 393"/>
                  <a:gd name="T48" fmla="*/ 596 w 892"/>
                  <a:gd name="T49" fmla="*/ 23 h 393"/>
                  <a:gd name="T50" fmla="*/ 468 w 892"/>
                  <a:gd name="T51" fmla="*/ 33 h 393"/>
                  <a:gd name="T52" fmla="*/ 308 w 892"/>
                  <a:gd name="T53" fmla="*/ 65 h 393"/>
                  <a:gd name="T54" fmla="*/ 210 w 892"/>
                  <a:gd name="T55" fmla="*/ 100 h 393"/>
                  <a:gd name="T56" fmla="*/ 186 w 892"/>
                  <a:gd name="T57" fmla="*/ 119 h 393"/>
                  <a:gd name="T58" fmla="*/ 196 w 892"/>
                  <a:gd name="T59" fmla="*/ 134 h 393"/>
                  <a:gd name="T60" fmla="*/ 242 w 892"/>
                  <a:gd name="T61" fmla="*/ 140 h 393"/>
                  <a:gd name="T62" fmla="*/ 470 w 892"/>
                  <a:gd name="T63" fmla="*/ 110 h 393"/>
                  <a:gd name="T64" fmla="*/ 683 w 892"/>
                  <a:gd name="T65" fmla="*/ 76 h 393"/>
                  <a:gd name="T66" fmla="*/ 857 w 892"/>
                  <a:gd name="T67" fmla="*/ 64 h 393"/>
                  <a:gd name="T68" fmla="*/ 888 w 892"/>
                  <a:gd name="T69" fmla="*/ 70 h 393"/>
                  <a:gd name="T70" fmla="*/ 792 w 892"/>
                  <a:gd name="T71" fmla="*/ 81 h 393"/>
                  <a:gd name="T72" fmla="*/ 675 w 892"/>
                  <a:gd name="T73" fmla="*/ 101 h 393"/>
                  <a:gd name="T74" fmla="*/ 609 w 892"/>
                  <a:gd name="T75" fmla="*/ 124 h 393"/>
                  <a:gd name="T76" fmla="*/ 459 w 892"/>
                  <a:gd name="T77" fmla="*/ 164 h 393"/>
                  <a:gd name="T78" fmla="*/ 316 w 892"/>
                  <a:gd name="T79" fmla="*/ 204 h 393"/>
                  <a:gd name="T80" fmla="*/ 288 w 892"/>
                  <a:gd name="T81" fmla="*/ 217 h 393"/>
                  <a:gd name="T82" fmla="*/ 302 w 892"/>
                  <a:gd name="T83" fmla="*/ 225 h 393"/>
                  <a:gd name="T84" fmla="*/ 383 w 892"/>
                  <a:gd name="T85" fmla="*/ 227 h 393"/>
                  <a:gd name="T86" fmla="*/ 575 w 892"/>
                  <a:gd name="T87" fmla="*/ 210 h 393"/>
                  <a:gd name="T88" fmla="*/ 727 w 892"/>
                  <a:gd name="T89" fmla="*/ 177 h 393"/>
                  <a:gd name="T90" fmla="*/ 832 w 892"/>
                  <a:gd name="T91" fmla="*/ 156 h 393"/>
                  <a:gd name="T92" fmla="*/ 840 w 892"/>
                  <a:gd name="T93" fmla="*/ 160 h 393"/>
                  <a:gd name="T94" fmla="*/ 795 w 892"/>
                  <a:gd name="T95" fmla="*/ 187 h 3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2"/>
                  <a:gd name="T145" fmla="*/ 0 h 393"/>
                  <a:gd name="T146" fmla="*/ 892 w 892"/>
                  <a:gd name="T147" fmla="*/ 393 h 3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2" h="393">
                    <a:moveTo>
                      <a:pt x="766" y="201"/>
                    </a:moveTo>
                    <a:lnTo>
                      <a:pt x="749" y="207"/>
                    </a:lnTo>
                    <a:lnTo>
                      <a:pt x="726" y="214"/>
                    </a:lnTo>
                    <a:lnTo>
                      <a:pt x="701" y="221"/>
                    </a:lnTo>
                    <a:lnTo>
                      <a:pt x="671" y="227"/>
                    </a:lnTo>
                    <a:lnTo>
                      <a:pt x="640" y="233"/>
                    </a:lnTo>
                    <a:lnTo>
                      <a:pt x="606" y="240"/>
                    </a:lnTo>
                    <a:lnTo>
                      <a:pt x="570" y="245"/>
                    </a:lnTo>
                    <a:lnTo>
                      <a:pt x="534" y="251"/>
                    </a:lnTo>
                    <a:lnTo>
                      <a:pt x="457" y="260"/>
                    </a:lnTo>
                    <a:lnTo>
                      <a:pt x="379" y="266"/>
                    </a:lnTo>
                    <a:lnTo>
                      <a:pt x="342" y="268"/>
                    </a:lnTo>
                    <a:lnTo>
                      <a:pt x="306" y="270"/>
                    </a:lnTo>
                    <a:lnTo>
                      <a:pt x="271" y="271"/>
                    </a:lnTo>
                    <a:lnTo>
                      <a:pt x="237" y="270"/>
                    </a:lnTo>
                    <a:lnTo>
                      <a:pt x="253" y="282"/>
                    </a:lnTo>
                    <a:lnTo>
                      <a:pt x="293" y="308"/>
                    </a:lnTo>
                    <a:lnTo>
                      <a:pt x="318" y="322"/>
                    </a:lnTo>
                    <a:lnTo>
                      <a:pt x="344" y="335"/>
                    </a:lnTo>
                    <a:lnTo>
                      <a:pt x="357" y="340"/>
                    </a:lnTo>
                    <a:lnTo>
                      <a:pt x="368" y="345"/>
                    </a:lnTo>
                    <a:lnTo>
                      <a:pt x="381" y="347"/>
                    </a:lnTo>
                    <a:lnTo>
                      <a:pt x="391" y="350"/>
                    </a:lnTo>
                    <a:lnTo>
                      <a:pt x="409" y="350"/>
                    </a:lnTo>
                    <a:lnTo>
                      <a:pt x="427" y="352"/>
                    </a:lnTo>
                    <a:lnTo>
                      <a:pt x="434" y="355"/>
                    </a:lnTo>
                    <a:lnTo>
                      <a:pt x="440" y="356"/>
                    </a:lnTo>
                    <a:lnTo>
                      <a:pt x="445" y="358"/>
                    </a:lnTo>
                    <a:lnTo>
                      <a:pt x="449" y="361"/>
                    </a:lnTo>
                    <a:lnTo>
                      <a:pt x="450" y="363"/>
                    </a:lnTo>
                    <a:lnTo>
                      <a:pt x="449" y="366"/>
                    </a:lnTo>
                    <a:lnTo>
                      <a:pt x="445" y="368"/>
                    </a:lnTo>
                    <a:lnTo>
                      <a:pt x="439" y="370"/>
                    </a:lnTo>
                    <a:lnTo>
                      <a:pt x="430" y="372"/>
                    </a:lnTo>
                    <a:lnTo>
                      <a:pt x="417" y="375"/>
                    </a:lnTo>
                    <a:lnTo>
                      <a:pt x="400" y="377"/>
                    </a:lnTo>
                    <a:lnTo>
                      <a:pt x="381" y="380"/>
                    </a:lnTo>
                    <a:lnTo>
                      <a:pt x="337" y="385"/>
                    </a:lnTo>
                    <a:lnTo>
                      <a:pt x="294" y="389"/>
                    </a:lnTo>
                    <a:lnTo>
                      <a:pt x="273" y="392"/>
                    </a:lnTo>
                    <a:lnTo>
                      <a:pt x="254" y="393"/>
                    </a:lnTo>
                    <a:lnTo>
                      <a:pt x="235" y="393"/>
                    </a:lnTo>
                    <a:lnTo>
                      <a:pt x="217" y="393"/>
                    </a:lnTo>
                    <a:lnTo>
                      <a:pt x="201" y="393"/>
                    </a:lnTo>
                    <a:lnTo>
                      <a:pt x="185" y="391"/>
                    </a:lnTo>
                    <a:lnTo>
                      <a:pt x="171" y="387"/>
                    </a:lnTo>
                    <a:lnTo>
                      <a:pt x="158" y="383"/>
                    </a:lnTo>
                    <a:lnTo>
                      <a:pt x="147" y="377"/>
                    </a:lnTo>
                    <a:lnTo>
                      <a:pt x="137" y="370"/>
                    </a:lnTo>
                    <a:lnTo>
                      <a:pt x="133" y="366"/>
                    </a:lnTo>
                    <a:lnTo>
                      <a:pt x="130" y="361"/>
                    </a:lnTo>
                    <a:lnTo>
                      <a:pt x="126" y="355"/>
                    </a:lnTo>
                    <a:lnTo>
                      <a:pt x="123" y="350"/>
                    </a:lnTo>
                    <a:lnTo>
                      <a:pt x="121" y="343"/>
                    </a:lnTo>
                    <a:lnTo>
                      <a:pt x="118" y="337"/>
                    </a:lnTo>
                    <a:lnTo>
                      <a:pt x="113" y="331"/>
                    </a:lnTo>
                    <a:lnTo>
                      <a:pt x="110" y="326"/>
                    </a:lnTo>
                    <a:lnTo>
                      <a:pt x="97" y="315"/>
                    </a:lnTo>
                    <a:lnTo>
                      <a:pt x="84" y="303"/>
                    </a:lnTo>
                    <a:lnTo>
                      <a:pt x="55" y="283"/>
                    </a:lnTo>
                    <a:lnTo>
                      <a:pt x="26" y="261"/>
                    </a:lnTo>
                    <a:lnTo>
                      <a:pt x="20" y="255"/>
                    </a:lnTo>
                    <a:lnTo>
                      <a:pt x="15" y="248"/>
                    </a:lnTo>
                    <a:lnTo>
                      <a:pt x="10" y="242"/>
                    </a:lnTo>
                    <a:lnTo>
                      <a:pt x="6" y="235"/>
                    </a:lnTo>
                    <a:lnTo>
                      <a:pt x="4" y="228"/>
                    </a:lnTo>
                    <a:lnTo>
                      <a:pt x="1" y="221"/>
                    </a:lnTo>
                    <a:lnTo>
                      <a:pt x="0" y="212"/>
                    </a:lnTo>
                    <a:lnTo>
                      <a:pt x="0" y="204"/>
                    </a:lnTo>
                    <a:lnTo>
                      <a:pt x="1" y="195"/>
                    </a:lnTo>
                    <a:lnTo>
                      <a:pt x="5" y="186"/>
                    </a:lnTo>
                    <a:lnTo>
                      <a:pt x="9" y="176"/>
                    </a:lnTo>
                    <a:lnTo>
                      <a:pt x="15" y="165"/>
                    </a:lnTo>
                    <a:lnTo>
                      <a:pt x="21" y="154"/>
                    </a:lnTo>
                    <a:lnTo>
                      <a:pt x="31" y="142"/>
                    </a:lnTo>
                    <a:lnTo>
                      <a:pt x="42" y="130"/>
                    </a:lnTo>
                    <a:lnTo>
                      <a:pt x="55" y="117"/>
                    </a:lnTo>
                    <a:lnTo>
                      <a:pt x="76" y="100"/>
                    </a:lnTo>
                    <a:lnTo>
                      <a:pt x="97" y="85"/>
                    </a:lnTo>
                    <a:lnTo>
                      <a:pt x="120" y="71"/>
                    </a:lnTo>
                    <a:lnTo>
                      <a:pt x="142" y="60"/>
                    </a:lnTo>
                    <a:lnTo>
                      <a:pt x="165" y="51"/>
                    </a:lnTo>
                    <a:lnTo>
                      <a:pt x="187" y="43"/>
                    </a:lnTo>
                    <a:lnTo>
                      <a:pt x="211" y="36"/>
                    </a:lnTo>
                    <a:lnTo>
                      <a:pt x="233" y="30"/>
                    </a:lnTo>
                    <a:lnTo>
                      <a:pt x="277" y="23"/>
                    </a:lnTo>
                    <a:lnTo>
                      <a:pt x="318" y="15"/>
                    </a:lnTo>
                    <a:lnTo>
                      <a:pt x="354" y="10"/>
                    </a:lnTo>
                    <a:lnTo>
                      <a:pt x="386" y="4"/>
                    </a:lnTo>
                    <a:lnTo>
                      <a:pt x="400" y="1"/>
                    </a:lnTo>
                    <a:lnTo>
                      <a:pt x="417" y="0"/>
                    </a:lnTo>
                    <a:lnTo>
                      <a:pt x="435" y="0"/>
                    </a:lnTo>
                    <a:lnTo>
                      <a:pt x="455" y="0"/>
                    </a:lnTo>
                    <a:lnTo>
                      <a:pt x="495" y="3"/>
                    </a:lnTo>
                    <a:lnTo>
                      <a:pt x="535" y="8"/>
                    </a:lnTo>
                    <a:lnTo>
                      <a:pt x="569" y="13"/>
                    </a:lnTo>
                    <a:lnTo>
                      <a:pt x="591" y="18"/>
                    </a:lnTo>
                    <a:lnTo>
                      <a:pt x="598" y="20"/>
                    </a:lnTo>
                    <a:lnTo>
                      <a:pt x="599" y="21"/>
                    </a:lnTo>
                    <a:lnTo>
                      <a:pt x="596" y="23"/>
                    </a:lnTo>
                    <a:lnTo>
                      <a:pt x="589" y="23"/>
                    </a:lnTo>
                    <a:lnTo>
                      <a:pt x="550" y="24"/>
                    </a:lnTo>
                    <a:lnTo>
                      <a:pt x="509" y="28"/>
                    </a:lnTo>
                    <a:lnTo>
                      <a:pt x="468" y="33"/>
                    </a:lnTo>
                    <a:lnTo>
                      <a:pt x="427" y="39"/>
                    </a:lnTo>
                    <a:lnTo>
                      <a:pt x="386" y="46"/>
                    </a:lnTo>
                    <a:lnTo>
                      <a:pt x="346" y="55"/>
                    </a:lnTo>
                    <a:lnTo>
                      <a:pt x="308" y="65"/>
                    </a:lnTo>
                    <a:lnTo>
                      <a:pt x="274" y="75"/>
                    </a:lnTo>
                    <a:lnTo>
                      <a:pt x="245" y="85"/>
                    </a:lnTo>
                    <a:lnTo>
                      <a:pt x="221" y="95"/>
                    </a:lnTo>
                    <a:lnTo>
                      <a:pt x="210" y="100"/>
                    </a:lnTo>
                    <a:lnTo>
                      <a:pt x="201" y="105"/>
                    </a:lnTo>
                    <a:lnTo>
                      <a:pt x="195" y="110"/>
                    </a:lnTo>
                    <a:lnTo>
                      <a:pt x="190" y="115"/>
                    </a:lnTo>
                    <a:lnTo>
                      <a:pt x="186" y="119"/>
                    </a:lnTo>
                    <a:lnTo>
                      <a:pt x="186" y="124"/>
                    </a:lnTo>
                    <a:lnTo>
                      <a:pt x="186" y="127"/>
                    </a:lnTo>
                    <a:lnTo>
                      <a:pt x="190" y="131"/>
                    </a:lnTo>
                    <a:lnTo>
                      <a:pt x="196" y="134"/>
                    </a:lnTo>
                    <a:lnTo>
                      <a:pt x="203" y="137"/>
                    </a:lnTo>
                    <a:lnTo>
                      <a:pt x="215" y="140"/>
                    </a:lnTo>
                    <a:lnTo>
                      <a:pt x="228" y="141"/>
                    </a:lnTo>
                    <a:lnTo>
                      <a:pt x="242" y="140"/>
                    </a:lnTo>
                    <a:lnTo>
                      <a:pt x="279" y="135"/>
                    </a:lnTo>
                    <a:lnTo>
                      <a:pt x="334" y="129"/>
                    </a:lnTo>
                    <a:lnTo>
                      <a:pt x="400" y="120"/>
                    </a:lnTo>
                    <a:lnTo>
                      <a:pt x="470" y="110"/>
                    </a:lnTo>
                    <a:lnTo>
                      <a:pt x="538" y="100"/>
                    </a:lnTo>
                    <a:lnTo>
                      <a:pt x="598" y="91"/>
                    </a:lnTo>
                    <a:lnTo>
                      <a:pt x="643" y="82"/>
                    </a:lnTo>
                    <a:lnTo>
                      <a:pt x="683" y="76"/>
                    </a:lnTo>
                    <a:lnTo>
                      <a:pt x="729" y="70"/>
                    </a:lnTo>
                    <a:lnTo>
                      <a:pt x="776" y="66"/>
                    </a:lnTo>
                    <a:lnTo>
                      <a:pt x="821" y="65"/>
                    </a:lnTo>
                    <a:lnTo>
                      <a:pt x="857" y="64"/>
                    </a:lnTo>
                    <a:lnTo>
                      <a:pt x="883" y="65"/>
                    </a:lnTo>
                    <a:lnTo>
                      <a:pt x="890" y="66"/>
                    </a:lnTo>
                    <a:lnTo>
                      <a:pt x="892" y="67"/>
                    </a:lnTo>
                    <a:lnTo>
                      <a:pt x="888" y="70"/>
                    </a:lnTo>
                    <a:lnTo>
                      <a:pt x="880" y="72"/>
                    </a:lnTo>
                    <a:lnTo>
                      <a:pt x="853" y="76"/>
                    </a:lnTo>
                    <a:lnTo>
                      <a:pt x="825" y="79"/>
                    </a:lnTo>
                    <a:lnTo>
                      <a:pt x="792" y="81"/>
                    </a:lnTo>
                    <a:lnTo>
                      <a:pt x="760" y="85"/>
                    </a:lnTo>
                    <a:lnTo>
                      <a:pt x="725" y="90"/>
                    </a:lnTo>
                    <a:lnTo>
                      <a:pt x="691" y="97"/>
                    </a:lnTo>
                    <a:lnTo>
                      <a:pt x="675" y="101"/>
                    </a:lnTo>
                    <a:lnTo>
                      <a:pt x="659" y="106"/>
                    </a:lnTo>
                    <a:lnTo>
                      <a:pt x="643" y="111"/>
                    </a:lnTo>
                    <a:lnTo>
                      <a:pt x="628" y="117"/>
                    </a:lnTo>
                    <a:lnTo>
                      <a:pt x="609" y="124"/>
                    </a:lnTo>
                    <a:lnTo>
                      <a:pt x="585" y="131"/>
                    </a:lnTo>
                    <a:lnTo>
                      <a:pt x="558" y="139"/>
                    </a:lnTo>
                    <a:lnTo>
                      <a:pt x="527" y="147"/>
                    </a:lnTo>
                    <a:lnTo>
                      <a:pt x="459" y="164"/>
                    </a:lnTo>
                    <a:lnTo>
                      <a:pt x="394" y="181"/>
                    </a:lnTo>
                    <a:lnTo>
                      <a:pt x="364" y="189"/>
                    </a:lnTo>
                    <a:lnTo>
                      <a:pt x="337" y="196"/>
                    </a:lnTo>
                    <a:lnTo>
                      <a:pt x="316" y="204"/>
                    </a:lnTo>
                    <a:lnTo>
                      <a:pt x="299" y="210"/>
                    </a:lnTo>
                    <a:lnTo>
                      <a:pt x="293" y="212"/>
                    </a:lnTo>
                    <a:lnTo>
                      <a:pt x="289" y="215"/>
                    </a:lnTo>
                    <a:lnTo>
                      <a:pt x="288" y="217"/>
                    </a:lnTo>
                    <a:lnTo>
                      <a:pt x="288" y="220"/>
                    </a:lnTo>
                    <a:lnTo>
                      <a:pt x="291" y="221"/>
                    </a:lnTo>
                    <a:lnTo>
                      <a:pt x="294" y="223"/>
                    </a:lnTo>
                    <a:lnTo>
                      <a:pt x="302" y="225"/>
                    </a:lnTo>
                    <a:lnTo>
                      <a:pt x="312" y="226"/>
                    </a:lnTo>
                    <a:lnTo>
                      <a:pt x="334" y="227"/>
                    </a:lnTo>
                    <a:lnTo>
                      <a:pt x="358" y="227"/>
                    </a:lnTo>
                    <a:lnTo>
                      <a:pt x="383" y="227"/>
                    </a:lnTo>
                    <a:lnTo>
                      <a:pt x="410" y="226"/>
                    </a:lnTo>
                    <a:lnTo>
                      <a:pt x="465" y="222"/>
                    </a:lnTo>
                    <a:lnTo>
                      <a:pt x="522" y="217"/>
                    </a:lnTo>
                    <a:lnTo>
                      <a:pt x="575" y="210"/>
                    </a:lnTo>
                    <a:lnTo>
                      <a:pt x="624" y="202"/>
                    </a:lnTo>
                    <a:lnTo>
                      <a:pt x="665" y="194"/>
                    </a:lnTo>
                    <a:lnTo>
                      <a:pt x="697" y="186"/>
                    </a:lnTo>
                    <a:lnTo>
                      <a:pt x="727" y="177"/>
                    </a:lnTo>
                    <a:lnTo>
                      <a:pt x="761" y="169"/>
                    </a:lnTo>
                    <a:lnTo>
                      <a:pt x="795" y="161"/>
                    </a:lnTo>
                    <a:lnTo>
                      <a:pt x="822" y="156"/>
                    </a:lnTo>
                    <a:lnTo>
                      <a:pt x="832" y="156"/>
                    </a:lnTo>
                    <a:lnTo>
                      <a:pt x="838" y="156"/>
                    </a:lnTo>
                    <a:lnTo>
                      <a:pt x="840" y="157"/>
                    </a:lnTo>
                    <a:lnTo>
                      <a:pt x="841" y="159"/>
                    </a:lnTo>
                    <a:lnTo>
                      <a:pt x="840" y="160"/>
                    </a:lnTo>
                    <a:lnTo>
                      <a:pt x="838" y="162"/>
                    </a:lnTo>
                    <a:lnTo>
                      <a:pt x="830" y="169"/>
                    </a:lnTo>
                    <a:lnTo>
                      <a:pt x="816" y="177"/>
                    </a:lnTo>
                    <a:lnTo>
                      <a:pt x="795" y="187"/>
                    </a:lnTo>
                    <a:lnTo>
                      <a:pt x="766" y="201"/>
                    </a:lnTo>
                    <a:close/>
                  </a:path>
                </a:pathLst>
              </a:custGeom>
              <a:solidFill>
                <a:srgbClr val="951F56"/>
              </a:solidFill>
              <a:ln w="9525">
                <a:noFill/>
                <a:round/>
                <a:headEnd/>
                <a:tailEnd/>
              </a:ln>
            </p:spPr>
            <p:txBody>
              <a:bodyPr/>
              <a:lstStyle/>
              <a:p>
                <a:endParaRPr lang="en-US"/>
              </a:p>
            </p:txBody>
          </p:sp>
          <p:sp>
            <p:nvSpPr>
              <p:cNvPr id="1352" name="Freeform 302"/>
              <p:cNvSpPr>
                <a:spLocks/>
              </p:cNvSpPr>
              <p:nvPr/>
            </p:nvSpPr>
            <p:spPr bwMode="auto">
              <a:xfrm>
                <a:off x="4002" y="1660"/>
                <a:ext cx="233" cy="103"/>
              </a:xfrm>
              <a:custGeom>
                <a:avLst/>
                <a:gdLst>
                  <a:gd name="T0" fmla="*/ 1058 w 1166"/>
                  <a:gd name="T1" fmla="*/ 119 h 516"/>
                  <a:gd name="T2" fmla="*/ 1030 w 1166"/>
                  <a:gd name="T3" fmla="*/ 116 h 516"/>
                  <a:gd name="T4" fmla="*/ 986 w 1166"/>
                  <a:gd name="T5" fmla="*/ 103 h 516"/>
                  <a:gd name="T6" fmla="*/ 917 w 1166"/>
                  <a:gd name="T7" fmla="*/ 74 h 516"/>
                  <a:gd name="T8" fmla="*/ 854 w 1166"/>
                  <a:gd name="T9" fmla="*/ 50 h 516"/>
                  <a:gd name="T10" fmla="*/ 804 w 1166"/>
                  <a:gd name="T11" fmla="*/ 38 h 516"/>
                  <a:gd name="T12" fmla="*/ 745 w 1166"/>
                  <a:gd name="T13" fmla="*/ 28 h 516"/>
                  <a:gd name="T14" fmla="*/ 673 w 1166"/>
                  <a:gd name="T15" fmla="*/ 25 h 516"/>
                  <a:gd name="T16" fmla="*/ 543 w 1166"/>
                  <a:gd name="T17" fmla="*/ 29 h 516"/>
                  <a:gd name="T18" fmla="*/ 408 w 1166"/>
                  <a:gd name="T19" fmla="*/ 35 h 516"/>
                  <a:gd name="T20" fmla="*/ 324 w 1166"/>
                  <a:gd name="T21" fmla="*/ 36 h 516"/>
                  <a:gd name="T22" fmla="*/ 269 w 1166"/>
                  <a:gd name="T23" fmla="*/ 33 h 516"/>
                  <a:gd name="T24" fmla="*/ 236 w 1166"/>
                  <a:gd name="T25" fmla="*/ 29 h 516"/>
                  <a:gd name="T26" fmla="*/ 209 w 1166"/>
                  <a:gd name="T27" fmla="*/ 23 h 516"/>
                  <a:gd name="T28" fmla="*/ 186 w 1166"/>
                  <a:gd name="T29" fmla="*/ 14 h 516"/>
                  <a:gd name="T30" fmla="*/ 170 w 1166"/>
                  <a:gd name="T31" fmla="*/ 3 h 516"/>
                  <a:gd name="T32" fmla="*/ 151 w 1166"/>
                  <a:gd name="T33" fmla="*/ 0 h 516"/>
                  <a:gd name="T34" fmla="*/ 131 w 1166"/>
                  <a:gd name="T35" fmla="*/ 4 h 516"/>
                  <a:gd name="T36" fmla="*/ 111 w 1166"/>
                  <a:gd name="T37" fmla="*/ 16 h 516"/>
                  <a:gd name="T38" fmla="*/ 90 w 1166"/>
                  <a:gd name="T39" fmla="*/ 34 h 516"/>
                  <a:gd name="T40" fmla="*/ 69 w 1166"/>
                  <a:gd name="T41" fmla="*/ 58 h 516"/>
                  <a:gd name="T42" fmla="*/ 50 w 1166"/>
                  <a:gd name="T43" fmla="*/ 85 h 516"/>
                  <a:gd name="T44" fmla="*/ 33 w 1166"/>
                  <a:gd name="T45" fmla="*/ 118 h 516"/>
                  <a:gd name="T46" fmla="*/ 19 w 1166"/>
                  <a:gd name="T47" fmla="*/ 151 h 516"/>
                  <a:gd name="T48" fmla="*/ 8 w 1166"/>
                  <a:gd name="T49" fmla="*/ 187 h 516"/>
                  <a:gd name="T50" fmla="*/ 2 w 1166"/>
                  <a:gd name="T51" fmla="*/ 225 h 516"/>
                  <a:gd name="T52" fmla="*/ 0 w 1166"/>
                  <a:gd name="T53" fmla="*/ 262 h 516"/>
                  <a:gd name="T54" fmla="*/ 4 w 1166"/>
                  <a:gd name="T55" fmla="*/ 299 h 516"/>
                  <a:gd name="T56" fmla="*/ 14 w 1166"/>
                  <a:gd name="T57" fmla="*/ 334 h 516"/>
                  <a:gd name="T58" fmla="*/ 33 w 1166"/>
                  <a:gd name="T59" fmla="*/ 366 h 516"/>
                  <a:gd name="T60" fmla="*/ 58 w 1166"/>
                  <a:gd name="T61" fmla="*/ 395 h 516"/>
                  <a:gd name="T62" fmla="*/ 96 w 1166"/>
                  <a:gd name="T63" fmla="*/ 423 h 516"/>
                  <a:gd name="T64" fmla="*/ 143 w 1166"/>
                  <a:gd name="T65" fmla="*/ 448 h 516"/>
                  <a:gd name="T66" fmla="*/ 189 w 1166"/>
                  <a:gd name="T67" fmla="*/ 470 h 516"/>
                  <a:gd name="T68" fmla="*/ 236 w 1166"/>
                  <a:gd name="T69" fmla="*/ 487 h 516"/>
                  <a:gd name="T70" fmla="*/ 285 w 1166"/>
                  <a:gd name="T71" fmla="*/ 500 h 516"/>
                  <a:gd name="T72" fmla="*/ 333 w 1166"/>
                  <a:gd name="T73" fmla="*/ 508 h 516"/>
                  <a:gd name="T74" fmla="*/ 383 w 1166"/>
                  <a:gd name="T75" fmla="*/ 513 h 516"/>
                  <a:gd name="T76" fmla="*/ 433 w 1166"/>
                  <a:gd name="T77" fmla="*/ 516 h 516"/>
                  <a:gd name="T78" fmla="*/ 482 w 1166"/>
                  <a:gd name="T79" fmla="*/ 514 h 516"/>
                  <a:gd name="T80" fmla="*/ 531 w 1166"/>
                  <a:gd name="T81" fmla="*/ 511 h 516"/>
                  <a:gd name="T82" fmla="*/ 604 w 1166"/>
                  <a:gd name="T83" fmla="*/ 501 h 516"/>
                  <a:gd name="T84" fmla="*/ 698 w 1166"/>
                  <a:gd name="T85" fmla="*/ 481 h 516"/>
                  <a:gd name="T86" fmla="*/ 788 w 1166"/>
                  <a:gd name="T87" fmla="*/ 453 h 516"/>
                  <a:gd name="T88" fmla="*/ 901 w 1166"/>
                  <a:gd name="T89" fmla="*/ 408 h 516"/>
                  <a:gd name="T90" fmla="*/ 992 w 1166"/>
                  <a:gd name="T91" fmla="*/ 370 h 516"/>
                  <a:gd name="T92" fmla="*/ 1029 w 1166"/>
                  <a:gd name="T93" fmla="*/ 351 h 516"/>
                  <a:gd name="T94" fmla="*/ 1043 w 1166"/>
                  <a:gd name="T95" fmla="*/ 338 h 516"/>
                  <a:gd name="T96" fmla="*/ 1062 w 1166"/>
                  <a:gd name="T97" fmla="*/ 316 h 516"/>
                  <a:gd name="T98" fmla="*/ 1097 w 1166"/>
                  <a:gd name="T99" fmla="*/ 266 h 516"/>
                  <a:gd name="T100" fmla="*/ 1132 w 1166"/>
                  <a:gd name="T101" fmla="*/ 215 h 516"/>
                  <a:gd name="T102" fmla="*/ 1152 w 1166"/>
                  <a:gd name="T103" fmla="*/ 180 h 516"/>
                  <a:gd name="T104" fmla="*/ 1162 w 1166"/>
                  <a:gd name="T105" fmla="*/ 155 h 516"/>
                  <a:gd name="T106" fmla="*/ 1166 w 1166"/>
                  <a:gd name="T107" fmla="*/ 141 h 516"/>
                  <a:gd name="T108" fmla="*/ 1165 w 1166"/>
                  <a:gd name="T109" fmla="*/ 129 h 516"/>
                  <a:gd name="T110" fmla="*/ 1161 w 1166"/>
                  <a:gd name="T111" fmla="*/ 119 h 516"/>
                  <a:gd name="T112" fmla="*/ 1151 w 1166"/>
                  <a:gd name="T113" fmla="*/ 111 h 516"/>
                  <a:gd name="T114" fmla="*/ 1136 w 1166"/>
                  <a:gd name="T115" fmla="*/ 108 h 516"/>
                  <a:gd name="T116" fmla="*/ 1116 w 1166"/>
                  <a:gd name="T117" fmla="*/ 108 h 516"/>
                  <a:gd name="T118" fmla="*/ 1088 w 1166"/>
                  <a:gd name="T119" fmla="*/ 113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66"/>
                  <a:gd name="T181" fmla="*/ 0 h 516"/>
                  <a:gd name="T182" fmla="*/ 1166 w 1166"/>
                  <a:gd name="T183" fmla="*/ 516 h 5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66" h="516">
                    <a:moveTo>
                      <a:pt x="1072" y="116"/>
                    </a:moveTo>
                    <a:lnTo>
                      <a:pt x="1058" y="119"/>
                    </a:lnTo>
                    <a:lnTo>
                      <a:pt x="1045" y="119"/>
                    </a:lnTo>
                    <a:lnTo>
                      <a:pt x="1030" y="116"/>
                    </a:lnTo>
                    <a:lnTo>
                      <a:pt x="1016" y="113"/>
                    </a:lnTo>
                    <a:lnTo>
                      <a:pt x="986" y="103"/>
                    </a:lnTo>
                    <a:lnTo>
                      <a:pt x="954" y="89"/>
                    </a:lnTo>
                    <a:lnTo>
                      <a:pt x="917" y="74"/>
                    </a:lnTo>
                    <a:lnTo>
                      <a:pt x="876" y="58"/>
                    </a:lnTo>
                    <a:lnTo>
                      <a:pt x="854" y="50"/>
                    </a:lnTo>
                    <a:lnTo>
                      <a:pt x="829" y="44"/>
                    </a:lnTo>
                    <a:lnTo>
                      <a:pt x="804" y="38"/>
                    </a:lnTo>
                    <a:lnTo>
                      <a:pt x="775" y="33"/>
                    </a:lnTo>
                    <a:lnTo>
                      <a:pt x="745" y="28"/>
                    </a:lnTo>
                    <a:lnTo>
                      <a:pt x="710" y="25"/>
                    </a:lnTo>
                    <a:lnTo>
                      <a:pt x="673" y="25"/>
                    </a:lnTo>
                    <a:lnTo>
                      <a:pt x="632" y="25"/>
                    </a:lnTo>
                    <a:lnTo>
                      <a:pt x="543" y="29"/>
                    </a:lnTo>
                    <a:lnTo>
                      <a:pt x="452" y="33"/>
                    </a:lnTo>
                    <a:lnTo>
                      <a:pt x="408" y="35"/>
                    </a:lnTo>
                    <a:lnTo>
                      <a:pt x="365" y="36"/>
                    </a:lnTo>
                    <a:lnTo>
                      <a:pt x="324" y="36"/>
                    </a:lnTo>
                    <a:lnTo>
                      <a:pt x="286" y="35"/>
                    </a:lnTo>
                    <a:lnTo>
                      <a:pt x="269" y="33"/>
                    </a:lnTo>
                    <a:lnTo>
                      <a:pt x="251" y="31"/>
                    </a:lnTo>
                    <a:lnTo>
                      <a:pt x="236" y="29"/>
                    </a:lnTo>
                    <a:lnTo>
                      <a:pt x="221" y="26"/>
                    </a:lnTo>
                    <a:lnTo>
                      <a:pt x="209" y="23"/>
                    </a:lnTo>
                    <a:lnTo>
                      <a:pt x="196" y="19"/>
                    </a:lnTo>
                    <a:lnTo>
                      <a:pt x="186" y="14"/>
                    </a:lnTo>
                    <a:lnTo>
                      <a:pt x="178" y="8"/>
                    </a:lnTo>
                    <a:lnTo>
                      <a:pt x="170" y="3"/>
                    </a:lnTo>
                    <a:lnTo>
                      <a:pt x="161" y="0"/>
                    </a:lnTo>
                    <a:lnTo>
                      <a:pt x="151" y="0"/>
                    </a:lnTo>
                    <a:lnTo>
                      <a:pt x="141" y="2"/>
                    </a:lnTo>
                    <a:lnTo>
                      <a:pt x="131" y="4"/>
                    </a:lnTo>
                    <a:lnTo>
                      <a:pt x="121" y="9"/>
                    </a:lnTo>
                    <a:lnTo>
                      <a:pt x="111" y="16"/>
                    </a:lnTo>
                    <a:lnTo>
                      <a:pt x="100" y="24"/>
                    </a:lnTo>
                    <a:lnTo>
                      <a:pt x="90" y="34"/>
                    </a:lnTo>
                    <a:lnTo>
                      <a:pt x="80" y="45"/>
                    </a:lnTo>
                    <a:lnTo>
                      <a:pt x="69" y="58"/>
                    </a:lnTo>
                    <a:lnTo>
                      <a:pt x="60" y="71"/>
                    </a:lnTo>
                    <a:lnTo>
                      <a:pt x="50" y="85"/>
                    </a:lnTo>
                    <a:lnTo>
                      <a:pt x="41" y="101"/>
                    </a:lnTo>
                    <a:lnTo>
                      <a:pt x="33" y="118"/>
                    </a:lnTo>
                    <a:lnTo>
                      <a:pt x="25" y="134"/>
                    </a:lnTo>
                    <a:lnTo>
                      <a:pt x="19" y="151"/>
                    </a:lnTo>
                    <a:lnTo>
                      <a:pt x="13" y="169"/>
                    </a:lnTo>
                    <a:lnTo>
                      <a:pt x="8" y="187"/>
                    </a:lnTo>
                    <a:lnTo>
                      <a:pt x="4" y="206"/>
                    </a:lnTo>
                    <a:lnTo>
                      <a:pt x="2" y="225"/>
                    </a:lnTo>
                    <a:lnTo>
                      <a:pt x="0" y="244"/>
                    </a:lnTo>
                    <a:lnTo>
                      <a:pt x="0" y="262"/>
                    </a:lnTo>
                    <a:lnTo>
                      <a:pt x="2" y="280"/>
                    </a:lnTo>
                    <a:lnTo>
                      <a:pt x="4" y="299"/>
                    </a:lnTo>
                    <a:lnTo>
                      <a:pt x="9" y="316"/>
                    </a:lnTo>
                    <a:lnTo>
                      <a:pt x="14" y="334"/>
                    </a:lnTo>
                    <a:lnTo>
                      <a:pt x="23" y="350"/>
                    </a:lnTo>
                    <a:lnTo>
                      <a:pt x="33" y="366"/>
                    </a:lnTo>
                    <a:lnTo>
                      <a:pt x="44" y="381"/>
                    </a:lnTo>
                    <a:lnTo>
                      <a:pt x="58" y="395"/>
                    </a:lnTo>
                    <a:lnTo>
                      <a:pt x="74" y="408"/>
                    </a:lnTo>
                    <a:lnTo>
                      <a:pt x="96" y="423"/>
                    </a:lnTo>
                    <a:lnTo>
                      <a:pt x="119" y="436"/>
                    </a:lnTo>
                    <a:lnTo>
                      <a:pt x="143" y="448"/>
                    </a:lnTo>
                    <a:lnTo>
                      <a:pt x="165" y="460"/>
                    </a:lnTo>
                    <a:lnTo>
                      <a:pt x="189" y="470"/>
                    </a:lnTo>
                    <a:lnTo>
                      <a:pt x="212" y="478"/>
                    </a:lnTo>
                    <a:lnTo>
                      <a:pt x="236" y="487"/>
                    </a:lnTo>
                    <a:lnTo>
                      <a:pt x="261" y="493"/>
                    </a:lnTo>
                    <a:lnTo>
                      <a:pt x="285" y="500"/>
                    </a:lnTo>
                    <a:lnTo>
                      <a:pt x="310" y="504"/>
                    </a:lnTo>
                    <a:lnTo>
                      <a:pt x="333" y="508"/>
                    </a:lnTo>
                    <a:lnTo>
                      <a:pt x="358" y="511"/>
                    </a:lnTo>
                    <a:lnTo>
                      <a:pt x="383" y="513"/>
                    </a:lnTo>
                    <a:lnTo>
                      <a:pt x="408" y="514"/>
                    </a:lnTo>
                    <a:lnTo>
                      <a:pt x="433" y="516"/>
                    </a:lnTo>
                    <a:lnTo>
                      <a:pt x="457" y="516"/>
                    </a:lnTo>
                    <a:lnTo>
                      <a:pt x="482" y="514"/>
                    </a:lnTo>
                    <a:lnTo>
                      <a:pt x="507" y="513"/>
                    </a:lnTo>
                    <a:lnTo>
                      <a:pt x="531" y="511"/>
                    </a:lnTo>
                    <a:lnTo>
                      <a:pt x="556" y="508"/>
                    </a:lnTo>
                    <a:lnTo>
                      <a:pt x="604" y="501"/>
                    </a:lnTo>
                    <a:lnTo>
                      <a:pt x="652" y="492"/>
                    </a:lnTo>
                    <a:lnTo>
                      <a:pt x="698" y="481"/>
                    </a:lnTo>
                    <a:lnTo>
                      <a:pt x="743" y="467"/>
                    </a:lnTo>
                    <a:lnTo>
                      <a:pt x="788" y="453"/>
                    </a:lnTo>
                    <a:lnTo>
                      <a:pt x="830" y="438"/>
                    </a:lnTo>
                    <a:lnTo>
                      <a:pt x="901" y="408"/>
                    </a:lnTo>
                    <a:lnTo>
                      <a:pt x="954" y="387"/>
                    </a:lnTo>
                    <a:lnTo>
                      <a:pt x="992" y="370"/>
                    </a:lnTo>
                    <a:lnTo>
                      <a:pt x="1019" y="357"/>
                    </a:lnTo>
                    <a:lnTo>
                      <a:pt x="1029" y="351"/>
                    </a:lnTo>
                    <a:lnTo>
                      <a:pt x="1036" y="345"/>
                    </a:lnTo>
                    <a:lnTo>
                      <a:pt x="1043" y="338"/>
                    </a:lnTo>
                    <a:lnTo>
                      <a:pt x="1050" y="331"/>
                    </a:lnTo>
                    <a:lnTo>
                      <a:pt x="1062" y="316"/>
                    </a:lnTo>
                    <a:lnTo>
                      <a:pt x="1077" y="295"/>
                    </a:lnTo>
                    <a:lnTo>
                      <a:pt x="1097" y="266"/>
                    </a:lnTo>
                    <a:lnTo>
                      <a:pt x="1121" y="232"/>
                    </a:lnTo>
                    <a:lnTo>
                      <a:pt x="1132" y="215"/>
                    </a:lnTo>
                    <a:lnTo>
                      <a:pt x="1143" y="197"/>
                    </a:lnTo>
                    <a:lnTo>
                      <a:pt x="1152" y="180"/>
                    </a:lnTo>
                    <a:lnTo>
                      <a:pt x="1160" y="163"/>
                    </a:lnTo>
                    <a:lnTo>
                      <a:pt x="1162" y="155"/>
                    </a:lnTo>
                    <a:lnTo>
                      <a:pt x="1165" y="148"/>
                    </a:lnTo>
                    <a:lnTo>
                      <a:pt x="1166" y="141"/>
                    </a:lnTo>
                    <a:lnTo>
                      <a:pt x="1166" y="134"/>
                    </a:lnTo>
                    <a:lnTo>
                      <a:pt x="1165" y="129"/>
                    </a:lnTo>
                    <a:lnTo>
                      <a:pt x="1163" y="123"/>
                    </a:lnTo>
                    <a:lnTo>
                      <a:pt x="1161" y="119"/>
                    </a:lnTo>
                    <a:lnTo>
                      <a:pt x="1156" y="115"/>
                    </a:lnTo>
                    <a:lnTo>
                      <a:pt x="1151" y="111"/>
                    </a:lnTo>
                    <a:lnTo>
                      <a:pt x="1145" y="109"/>
                    </a:lnTo>
                    <a:lnTo>
                      <a:pt x="1136" y="108"/>
                    </a:lnTo>
                    <a:lnTo>
                      <a:pt x="1127" y="108"/>
                    </a:lnTo>
                    <a:lnTo>
                      <a:pt x="1116" y="108"/>
                    </a:lnTo>
                    <a:lnTo>
                      <a:pt x="1102" y="110"/>
                    </a:lnTo>
                    <a:lnTo>
                      <a:pt x="1088" y="113"/>
                    </a:lnTo>
                    <a:lnTo>
                      <a:pt x="1072" y="116"/>
                    </a:lnTo>
                    <a:close/>
                  </a:path>
                </a:pathLst>
              </a:custGeom>
              <a:solidFill>
                <a:srgbClr val="B32165"/>
              </a:solidFill>
              <a:ln w="9525">
                <a:noFill/>
                <a:round/>
                <a:headEnd/>
                <a:tailEnd/>
              </a:ln>
            </p:spPr>
            <p:txBody>
              <a:bodyPr/>
              <a:lstStyle/>
              <a:p>
                <a:endParaRPr lang="en-US"/>
              </a:p>
            </p:txBody>
          </p:sp>
          <p:sp>
            <p:nvSpPr>
              <p:cNvPr id="1353" name="Freeform 303"/>
              <p:cNvSpPr>
                <a:spLocks/>
              </p:cNvSpPr>
              <p:nvPr/>
            </p:nvSpPr>
            <p:spPr bwMode="auto">
              <a:xfrm>
                <a:off x="4002" y="1660"/>
                <a:ext cx="233" cy="103"/>
              </a:xfrm>
              <a:custGeom>
                <a:avLst/>
                <a:gdLst>
                  <a:gd name="T0" fmla="*/ 1058 w 1166"/>
                  <a:gd name="T1" fmla="*/ 119 h 516"/>
                  <a:gd name="T2" fmla="*/ 1030 w 1166"/>
                  <a:gd name="T3" fmla="*/ 116 h 516"/>
                  <a:gd name="T4" fmla="*/ 986 w 1166"/>
                  <a:gd name="T5" fmla="*/ 103 h 516"/>
                  <a:gd name="T6" fmla="*/ 917 w 1166"/>
                  <a:gd name="T7" fmla="*/ 74 h 516"/>
                  <a:gd name="T8" fmla="*/ 854 w 1166"/>
                  <a:gd name="T9" fmla="*/ 50 h 516"/>
                  <a:gd name="T10" fmla="*/ 804 w 1166"/>
                  <a:gd name="T11" fmla="*/ 38 h 516"/>
                  <a:gd name="T12" fmla="*/ 745 w 1166"/>
                  <a:gd name="T13" fmla="*/ 28 h 516"/>
                  <a:gd name="T14" fmla="*/ 673 w 1166"/>
                  <a:gd name="T15" fmla="*/ 25 h 516"/>
                  <a:gd name="T16" fmla="*/ 543 w 1166"/>
                  <a:gd name="T17" fmla="*/ 29 h 516"/>
                  <a:gd name="T18" fmla="*/ 408 w 1166"/>
                  <a:gd name="T19" fmla="*/ 35 h 516"/>
                  <a:gd name="T20" fmla="*/ 324 w 1166"/>
                  <a:gd name="T21" fmla="*/ 36 h 516"/>
                  <a:gd name="T22" fmla="*/ 269 w 1166"/>
                  <a:gd name="T23" fmla="*/ 33 h 516"/>
                  <a:gd name="T24" fmla="*/ 236 w 1166"/>
                  <a:gd name="T25" fmla="*/ 29 h 516"/>
                  <a:gd name="T26" fmla="*/ 209 w 1166"/>
                  <a:gd name="T27" fmla="*/ 23 h 516"/>
                  <a:gd name="T28" fmla="*/ 186 w 1166"/>
                  <a:gd name="T29" fmla="*/ 14 h 516"/>
                  <a:gd name="T30" fmla="*/ 170 w 1166"/>
                  <a:gd name="T31" fmla="*/ 3 h 516"/>
                  <a:gd name="T32" fmla="*/ 151 w 1166"/>
                  <a:gd name="T33" fmla="*/ 0 h 516"/>
                  <a:gd name="T34" fmla="*/ 131 w 1166"/>
                  <a:gd name="T35" fmla="*/ 4 h 516"/>
                  <a:gd name="T36" fmla="*/ 111 w 1166"/>
                  <a:gd name="T37" fmla="*/ 16 h 516"/>
                  <a:gd name="T38" fmla="*/ 90 w 1166"/>
                  <a:gd name="T39" fmla="*/ 34 h 516"/>
                  <a:gd name="T40" fmla="*/ 69 w 1166"/>
                  <a:gd name="T41" fmla="*/ 58 h 516"/>
                  <a:gd name="T42" fmla="*/ 50 w 1166"/>
                  <a:gd name="T43" fmla="*/ 85 h 516"/>
                  <a:gd name="T44" fmla="*/ 33 w 1166"/>
                  <a:gd name="T45" fmla="*/ 118 h 516"/>
                  <a:gd name="T46" fmla="*/ 19 w 1166"/>
                  <a:gd name="T47" fmla="*/ 151 h 516"/>
                  <a:gd name="T48" fmla="*/ 8 w 1166"/>
                  <a:gd name="T49" fmla="*/ 187 h 516"/>
                  <a:gd name="T50" fmla="*/ 2 w 1166"/>
                  <a:gd name="T51" fmla="*/ 225 h 516"/>
                  <a:gd name="T52" fmla="*/ 0 w 1166"/>
                  <a:gd name="T53" fmla="*/ 262 h 516"/>
                  <a:gd name="T54" fmla="*/ 4 w 1166"/>
                  <a:gd name="T55" fmla="*/ 299 h 516"/>
                  <a:gd name="T56" fmla="*/ 14 w 1166"/>
                  <a:gd name="T57" fmla="*/ 334 h 516"/>
                  <a:gd name="T58" fmla="*/ 33 w 1166"/>
                  <a:gd name="T59" fmla="*/ 366 h 516"/>
                  <a:gd name="T60" fmla="*/ 58 w 1166"/>
                  <a:gd name="T61" fmla="*/ 395 h 516"/>
                  <a:gd name="T62" fmla="*/ 96 w 1166"/>
                  <a:gd name="T63" fmla="*/ 423 h 516"/>
                  <a:gd name="T64" fmla="*/ 143 w 1166"/>
                  <a:gd name="T65" fmla="*/ 448 h 516"/>
                  <a:gd name="T66" fmla="*/ 189 w 1166"/>
                  <a:gd name="T67" fmla="*/ 470 h 516"/>
                  <a:gd name="T68" fmla="*/ 236 w 1166"/>
                  <a:gd name="T69" fmla="*/ 487 h 516"/>
                  <a:gd name="T70" fmla="*/ 285 w 1166"/>
                  <a:gd name="T71" fmla="*/ 500 h 516"/>
                  <a:gd name="T72" fmla="*/ 333 w 1166"/>
                  <a:gd name="T73" fmla="*/ 508 h 516"/>
                  <a:gd name="T74" fmla="*/ 383 w 1166"/>
                  <a:gd name="T75" fmla="*/ 513 h 516"/>
                  <a:gd name="T76" fmla="*/ 433 w 1166"/>
                  <a:gd name="T77" fmla="*/ 516 h 516"/>
                  <a:gd name="T78" fmla="*/ 482 w 1166"/>
                  <a:gd name="T79" fmla="*/ 514 h 516"/>
                  <a:gd name="T80" fmla="*/ 531 w 1166"/>
                  <a:gd name="T81" fmla="*/ 511 h 516"/>
                  <a:gd name="T82" fmla="*/ 604 w 1166"/>
                  <a:gd name="T83" fmla="*/ 501 h 516"/>
                  <a:gd name="T84" fmla="*/ 698 w 1166"/>
                  <a:gd name="T85" fmla="*/ 481 h 516"/>
                  <a:gd name="T86" fmla="*/ 788 w 1166"/>
                  <a:gd name="T87" fmla="*/ 453 h 516"/>
                  <a:gd name="T88" fmla="*/ 901 w 1166"/>
                  <a:gd name="T89" fmla="*/ 408 h 516"/>
                  <a:gd name="T90" fmla="*/ 992 w 1166"/>
                  <a:gd name="T91" fmla="*/ 370 h 516"/>
                  <a:gd name="T92" fmla="*/ 1029 w 1166"/>
                  <a:gd name="T93" fmla="*/ 351 h 516"/>
                  <a:gd name="T94" fmla="*/ 1043 w 1166"/>
                  <a:gd name="T95" fmla="*/ 338 h 516"/>
                  <a:gd name="T96" fmla="*/ 1062 w 1166"/>
                  <a:gd name="T97" fmla="*/ 316 h 516"/>
                  <a:gd name="T98" fmla="*/ 1097 w 1166"/>
                  <a:gd name="T99" fmla="*/ 266 h 516"/>
                  <a:gd name="T100" fmla="*/ 1132 w 1166"/>
                  <a:gd name="T101" fmla="*/ 215 h 516"/>
                  <a:gd name="T102" fmla="*/ 1152 w 1166"/>
                  <a:gd name="T103" fmla="*/ 180 h 516"/>
                  <a:gd name="T104" fmla="*/ 1162 w 1166"/>
                  <a:gd name="T105" fmla="*/ 155 h 516"/>
                  <a:gd name="T106" fmla="*/ 1166 w 1166"/>
                  <a:gd name="T107" fmla="*/ 141 h 516"/>
                  <a:gd name="T108" fmla="*/ 1165 w 1166"/>
                  <a:gd name="T109" fmla="*/ 129 h 516"/>
                  <a:gd name="T110" fmla="*/ 1161 w 1166"/>
                  <a:gd name="T111" fmla="*/ 119 h 516"/>
                  <a:gd name="T112" fmla="*/ 1151 w 1166"/>
                  <a:gd name="T113" fmla="*/ 111 h 516"/>
                  <a:gd name="T114" fmla="*/ 1136 w 1166"/>
                  <a:gd name="T115" fmla="*/ 108 h 516"/>
                  <a:gd name="T116" fmla="*/ 1116 w 1166"/>
                  <a:gd name="T117" fmla="*/ 108 h 516"/>
                  <a:gd name="T118" fmla="*/ 1088 w 1166"/>
                  <a:gd name="T119" fmla="*/ 113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66"/>
                  <a:gd name="T181" fmla="*/ 0 h 516"/>
                  <a:gd name="T182" fmla="*/ 1166 w 1166"/>
                  <a:gd name="T183" fmla="*/ 516 h 5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66" h="516">
                    <a:moveTo>
                      <a:pt x="1072" y="116"/>
                    </a:moveTo>
                    <a:lnTo>
                      <a:pt x="1058" y="119"/>
                    </a:lnTo>
                    <a:lnTo>
                      <a:pt x="1045" y="119"/>
                    </a:lnTo>
                    <a:lnTo>
                      <a:pt x="1030" y="116"/>
                    </a:lnTo>
                    <a:lnTo>
                      <a:pt x="1016" y="113"/>
                    </a:lnTo>
                    <a:lnTo>
                      <a:pt x="986" y="103"/>
                    </a:lnTo>
                    <a:lnTo>
                      <a:pt x="954" y="89"/>
                    </a:lnTo>
                    <a:lnTo>
                      <a:pt x="917" y="74"/>
                    </a:lnTo>
                    <a:lnTo>
                      <a:pt x="876" y="58"/>
                    </a:lnTo>
                    <a:lnTo>
                      <a:pt x="854" y="50"/>
                    </a:lnTo>
                    <a:lnTo>
                      <a:pt x="829" y="44"/>
                    </a:lnTo>
                    <a:lnTo>
                      <a:pt x="804" y="38"/>
                    </a:lnTo>
                    <a:lnTo>
                      <a:pt x="775" y="33"/>
                    </a:lnTo>
                    <a:lnTo>
                      <a:pt x="745" y="28"/>
                    </a:lnTo>
                    <a:lnTo>
                      <a:pt x="710" y="25"/>
                    </a:lnTo>
                    <a:lnTo>
                      <a:pt x="673" y="25"/>
                    </a:lnTo>
                    <a:lnTo>
                      <a:pt x="632" y="25"/>
                    </a:lnTo>
                    <a:lnTo>
                      <a:pt x="543" y="29"/>
                    </a:lnTo>
                    <a:lnTo>
                      <a:pt x="452" y="33"/>
                    </a:lnTo>
                    <a:lnTo>
                      <a:pt x="408" y="35"/>
                    </a:lnTo>
                    <a:lnTo>
                      <a:pt x="365" y="36"/>
                    </a:lnTo>
                    <a:lnTo>
                      <a:pt x="324" y="36"/>
                    </a:lnTo>
                    <a:lnTo>
                      <a:pt x="286" y="35"/>
                    </a:lnTo>
                    <a:lnTo>
                      <a:pt x="269" y="33"/>
                    </a:lnTo>
                    <a:lnTo>
                      <a:pt x="251" y="31"/>
                    </a:lnTo>
                    <a:lnTo>
                      <a:pt x="236" y="29"/>
                    </a:lnTo>
                    <a:lnTo>
                      <a:pt x="221" y="26"/>
                    </a:lnTo>
                    <a:lnTo>
                      <a:pt x="209" y="23"/>
                    </a:lnTo>
                    <a:lnTo>
                      <a:pt x="196" y="19"/>
                    </a:lnTo>
                    <a:lnTo>
                      <a:pt x="186" y="14"/>
                    </a:lnTo>
                    <a:lnTo>
                      <a:pt x="178" y="8"/>
                    </a:lnTo>
                    <a:lnTo>
                      <a:pt x="170" y="3"/>
                    </a:lnTo>
                    <a:lnTo>
                      <a:pt x="161" y="0"/>
                    </a:lnTo>
                    <a:lnTo>
                      <a:pt x="151" y="0"/>
                    </a:lnTo>
                    <a:lnTo>
                      <a:pt x="141" y="2"/>
                    </a:lnTo>
                    <a:lnTo>
                      <a:pt x="131" y="4"/>
                    </a:lnTo>
                    <a:lnTo>
                      <a:pt x="121" y="9"/>
                    </a:lnTo>
                    <a:lnTo>
                      <a:pt x="111" y="16"/>
                    </a:lnTo>
                    <a:lnTo>
                      <a:pt x="100" y="24"/>
                    </a:lnTo>
                    <a:lnTo>
                      <a:pt x="90" y="34"/>
                    </a:lnTo>
                    <a:lnTo>
                      <a:pt x="80" y="45"/>
                    </a:lnTo>
                    <a:lnTo>
                      <a:pt x="69" y="58"/>
                    </a:lnTo>
                    <a:lnTo>
                      <a:pt x="60" y="71"/>
                    </a:lnTo>
                    <a:lnTo>
                      <a:pt x="50" y="85"/>
                    </a:lnTo>
                    <a:lnTo>
                      <a:pt x="41" y="101"/>
                    </a:lnTo>
                    <a:lnTo>
                      <a:pt x="33" y="118"/>
                    </a:lnTo>
                    <a:lnTo>
                      <a:pt x="25" y="134"/>
                    </a:lnTo>
                    <a:lnTo>
                      <a:pt x="19" y="151"/>
                    </a:lnTo>
                    <a:lnTo>
                      <a:pt x="13" y="169"/>
                    </a:lnTo>
                    <a:lnTo>
                      <a:pt x="8" y="187"/>
                    </a:lnTo>
                    <a:lnTo>
                      <a:pt x="4" y="206"/>
                    </a:lnTo>
                    <a:lnTo>
                      <a:pt x="2" y="225"/>
                    </a:lnTo>
                    <a:lnTo>
                      <a:pt x="0" y="244"/>
                    </a:lnTo>
                    <a:lnTo>
                      <a:pt x="0" y="262"/>
                    </a:lnTo>
                    <a:lnTo>
                      <a:pt x="2" y="280"/>
                    </a:lnTo>
                    <a:lnTo>
                      <a:pt x="4" y="299"/>
                    </a:lnTo>
                    <a:lnTo>
                      <a:pt x="9" y="316"/>
                    </a:lnTo>
                    <a:lnTo>
                      <a:pt x="14" y="334"/>
                    </a:lnTo>
                    <a:lnTo>
                      <a:pt x="23" y="350"/>
                    </a:lnTo>
                    <a:lnTo>
                      <a:pt x="33" y="366"/>
                    </a:lnTo>
                    <a:lnTo>
                      <a:pt x="44" y="381"/>
                    </a:lnTo>
                    <a:lnTo>
                      <a:pt x="58" y="395"/>
                    </a:lnTo>
                    <a:lnTo>
                      <a:pt x="74" y="408"/>
                    </a:lnTo>
                    <a:lnTo>
                      <a:pt x="96" y="423"/>
                    </a:lnTo>
                    <a:lnTo>
                      <a:pt x="119" y="436"/>
                    </a:lnTo>
                    <a:lnTo>
                      <a:pt x="143" y="448"/>
                    </a:lnTo>
                    <a:lnTo>
                      <a:pt x="165" y="460"/>
                    </a:lnTo>
                    <a:lnTo>
                      <a:pt x="189" y="470"/>
                    </a:lnTo>
                    <a:lnTo>
                      <a:pt x="212" y="478"/>
                    </a:lnTo>
                    <a:lnTo>
                      <a:pt x="236" y="487"/>
                    </a:lnTo>
                    <a:lnTo>
                      <a:pt x="261" y="493"/>
                    </a:lnTo>
                    <a:lnTo>
                      <a:pt x="285" y="500"/>
                    </a:lnTo>
                    <a:lnTo>
                      <a:pt x="310" y="504"/>
                    </a:lnTo>
                    <a:lnTo>
                      <a:pt x="333" y="508"/>
                    </a:lnTo>
                    <a:lnTo>
                      <a:pt x="358" y="511"/>
                    </a:lnTo>
                    <a:lnTo>
                      <a:pt x="383" y="513"/>
                    </a:lnTo>
                    <a:lnTo>
                      <a:pt x="408" y="514"/>
                    </a:lnTo>
                    <a:lnTo>
                      <a:pt x="433" y="516"/>
                    </a:lnTo>
                    <a:lnTo>
                      <a:pt x="457" y="516"/>
                    </a:lnTo>
                    <a:lnTo>
                      <a:pt x="482" y="514"/>
                    </a:lnTo>
                    <a:lnTo>
                      <a:pt x="507" y="513"/>
                    </a:lnTo>
                    <a:lnTo>
                      <a:pt x="531" y="511"/>
                    </a:lnTo>
                    <a:lnTo>
                      <a:pt x="556" y="508"/>
                    </a:lnTo>
                    <a:lnTo>
                      <a:pt x="604" y="501"/>
                    </a:lnTo>
                    <a:lnTo>
                      <a:pt x="652" y="492"/>
                    </a:lnTo>
                    <a:lnTo>
                      <a:pt x="698" y="481"/>
                    </a:lnTo>
                    <a:lnTo>
                      <a:pt x="743" y="467"/>
                    </a:lnTo>
                    <a:lnTo>
                      <a:pt x="788" y="453"/>
                    </a:lnTo>
                    <a:lnTo>
                      <a:pt x="830" y="438"/>
                    </a:lnTo>
                    <a:lnTo>
                      <a:pt x="901" y="408"/>
                    </a:lnTo>
                    <a:lnTo>
                      <a:pt x="954" y="387"/>
                    </a:lnTo>
                    <a:lnTo>
                      <a:pt x="992" y="370"/>
                    </a:lnTo>
                    <a:lnTo>
                      <a:pt x="1019" y="357"/>
                    </a:lnTo>
                    <a:lnTo>
                      <a:pt x="1029" y="351"/>
                    </a:lnTo>
                    <a:lnTo>
                      <a:pt x="1036" y="345"/>
                    </a:lnTo>
                    <a:lnTo>
                      <a:pt x="1043" y="338"/>
                    </a:lnTo>
                    <a:lnTo>
                      <a:pt x="1050" y="331"/>
                    </a:lnTo>
                    <a:lnTo>
                      <a:pt x="1062" y="316"/>
                    </a:lnTo>
                    <a:lnTo>
                      <a:pt x="1077" y="295"/>
                    </a:lnTo>
                    <a:lnTo>
                      <a:pt x="1097" y="266"/>
                    </a:lnTo>
                    <a:lnTo>
                      <a:pt x="1121" y="232"/>
                    </a:lnTo>
                    <a:lnTo>
                      <a:pt x="1132" y="215"/>
                    </a:lnTo>
                    <a:lnTo>
                      <a:pt x="1143" y="197"/>
                    </a:lnTo>
                    <a:lnTo>
                      <a:pt x="1152" y="180"/>
                    </a:lnTo>
                    <a:lnTo>
                      <a:pt x="1160" y="163"/>
                    </a:lnTo>
                    <a:lnTo>
                      <a:pt x="1162" y="155"/>
                    </a:lnTo>
                    <a:lnTo>
                      <a:pt x="1165" y="148"/>
                    </a:lnTo>
                    <a:lnTo>
                      <a:pt x="1166" y="141"/>
                    </a:lnTo>
                    <a:lnTo>
                      <a:pt x="1166" y="134"/>
                    </a:lnTo>
                    <a:lnTo>
                      <a:pt x="1165" y="129"/>
                    </a:lnTo>
                    <a:lnTo>
                      <a:pt x="1163" y="123"/>
                    </a:lnTo>
                    <a:lnTo>
                      <a:pt x="1161" y="119"/>
                    </a:lnTo>
                    <a:lnTo>
                      <a:pt x="1156" y="115"/>
                    </a:lnTo>
                    <a:lnTo>
                      <a:pt x="1151" y="111"/>
                    </a:lnTo>
                    <a:lnTo>
                      <a:pt x="1145" y="109"/>
                    </a:lnTo>
                    <a:lnTo>
                      <a:pt x="1136" y="108"/>
                    </a:lnTo>
                    <a:lnTo>
                      <a:pt x="1127" y="108"/>
                    </a:lnTo>
                    <a:lnTo>
                      <a:pt x="1116" y="108"/>
                    </a:lnTo>
                    <a:lnTo>
                      <a:pt x="1102" y="110"/>
                    </a:lnTo>
                    <a:lnTo>
                      <a:pt x="1088" y="113"/>
                    </a:lnTo>
                    <a:lnTo>
                      <a:pt x="1072" y="116"/>
                    </a:lnTo>
                  </a:path>
                </a:pathLst>
              </a:custGeom>
              <a:noFill/>
              <a:ln w="3175">
                <a:solidFill>
                  <a:srgbClr val="1F1A17"/>
                </a:solidFill>
                <a:round/>
                <a:headEnd/>
                <a:tailEnd/>
              </a:ln>
            </p:spPr>
            <p:txBody>
              <a:bodyPr/>
              <a:lstStyle/>
              <a:p>
                <a:endParaRPr lang="en-US"/>
              </a:p>
            </p:txBody>
          </p:sp>
          <p:sp>
            <p:nvSpPr>
              <p:cNvPr id="1354" name="Freeform 304"/>
              <p:cNvSpPr>
                <a:spLocks/>
              </p:cNvSpPr>
              <p:nvPr/>
            </p:nvSpPr>
            <p:spPr bwMode="auto">
              <a:xfrm>
                <a:off x="3741" y="1332"/>
                <a:ext cx="79" cy="213"/>
              </a:xfrm>
              <a:custGeom>
                <a:avLst/>
                <a:gdLst>
                  <a:gd name="T0" fmla="*/ 152 w 396"/>
                  <a:gd name="T1" fmla="*/ 71 h 1062"/>
                  <a:gd name="T2" fmla="*/ 115 w 396"/>
                  <a:gd name="T3" fmla="*/ 155 h 1062"/>
                  <a:gd name="T4" fmla="*/ 72 w 396"/>
                  <a:gd name="T5" fmla="*/ 261 h 1062"/>
                  <a:gd name="T6" fmla="*/ 43 w 396"/>
                  <a:gd name="T7" fmla="*/ 352 h 1062"/>
                  <a:gd name="T8" fmla="*/ 26 w 396"/>
                  <a:gd name="T9" fmla="*/ 417 h 1062"/>
                  <a:gd name="T10" fmla="*/ 13 w 396"/>
                  <a:gd name="T11" fmla="*/ 484 h 1062"/>
                  <a:gd name="T12" fmla="*/ 4 w 396"/>
                  <a:gd name="T13" fmla="*/ 552 h 1062"/>
                  <a:gd name="T14" fmla="*/ 0 w 396"/>
                  <a:gd name="T15" fmla="*/ 619 h 1062"/>
                  <a:gd name="T16" fmla="*/ 3 w 396"/>
                  <a:gd name="T17" fmla="*/ 687 h 1062"/>
                  <a:gd name="T18" fmla="*/ 11 w 396"/>
                  <a:gd name="T19" fmla="*/ 753 h 1062"/>
                  <a:gd name="T20" fmla="*/ 29 w 396"/>
                  <a:gd name="T21" fmla="*/ 815 h 1062"/>
                  <a:gd name="T22" fmla="*/ 55 w 396"/>
                  <a:gd name="T23" fmla="*/ 875 h 1062"/>
                  <a:gd name="T24" fmla="*/ 92 w 396"/>
                  <a:gd name="T25" fmla="*/ 930 h 1062"/>
                  <a:gd name="T26" fmla="*/ 137 w 396"/>
                  <a:gd name="T27" fmla="*/ 979 h 1062"/>
                  <a:gd name="T28" fmla="*/ 180 w 396"/>
                  <a:gd name="T29" fmla="*/ 1016 h 1062"/>
                  <a:gd name="T30" fmla="*/ 218 w 396"/>
                  <a:gd name="T31" fmla="*/ 1041 h 1062"/>
                  <a:gd name="T32" fmla="*/ 251 w 396"/>
                  <a:gd name="T33" fmla="*/ 1056 h 1062"/>
                  <a:gd name="T34" fmla="*/ 280 w 396"/>
                  <a:gd name="T35" fmla="*/ 1062 h 1062"/>
                  <a:gd name="T36" fmla="*/ 305 w 396"/>
                  <a:gd name="T37" fmla="*/ 1060 h 1062"/>
                  <a:gd name="T38" fmla="*/ 325 w 396"/>
                  <a:gd name="T39" fmla="*/ 1050 h 1062"/>
                  <a:gd name="T40" fmla="*/ 342 w 396"/>
                  <a:gd name="T41" fmla="*/ 1036 h 1062"/>
                  <a:gd name="T42" fmla="*/ 356 w 396"/>
                  <a:gd name="T43" fmla="*/ 1017 h 1062"/>
                  <a:gd name="T44" fmla="*/ 367 w 396"/>
                  <a:gd name="T45" fmla="*/ 996 h 1062"/>
                  <a:gd name="T46" fmla="*/ 379 w 396"/>
                  <a:gd name="T47" fmla="*/ 960 h 1062"/>
                  <a:gd name="T48" fmla="*/ 393 w 396"/>
                  <a:gd name="T49" fmla="*/ 896 h 1062"/>
                  <a:gd name="T50" fmla="*/ 396 w 396"/>
                  <a:gd name="T51" fmla="*/ 859 h 1062"/>
                  <a:gd name="T52" fmla="*/ 394 w 396"/>
                  <a:gd name="T53" fmla="*/ 830 h 1062"/>
                  <a:gd name="T54" fmla="*/ 384 w 396"/>
                  <a:gd name="T55" fmla="*/ 782 h 1062"/>
                  <a:gd name="T56" fmla="*/ 349 w 396"/>
                  <a:gd name="T57" fmla="*/ 670 h 1062"/>
                  <a:gd name="T58" fmla="*/ 307 w 396"/>
                  <a:gd name="T59" fmla="*/ 548 h 1062"/>
                  <a:gd name="T60" fmla="*/ 281 w 396"/>
                  <a:gd name="T61" fmla="*/ 467 h 1062"/>
                  <a:gd name="T62" fmla="*/ 266 w 396"/>
                  <a:gd name="T63" fmla="*/ 408 h 1062"/>
                  <a:gd name="T64" fmla="*/ 258 w 396"/>
                  <a:gd name="T65" fmla="*/ 372 h 1062"/>
                  <a:gd name="T66" fmla="*/ 256 w 396"/>
                  <a:gd name="T67" fmla="*/ 336 h 1062"/>
                  <a:gd name="T68" fmla="*/ 256 w 396"/>
                  <a:gd name="T69" fmla="*/ 304 h 1062"/>
                  <a:gd name="T70" fmla="*/ 261 w 396"/>
                  <a:gd name="T71" fmla="*/ 259 h 1062"/>
                  <a:gd name="T72" fmla="*/ 263 w 396"/>
                  <a:gd name="T73" fmla="*/ 196 h 1062"/>
                  <a:gd name="T74" fmla="*/ 261 w 396"/>
                  <a:gd name="T75" fmla="*/ 135 h 1062"/>
                  <a:gd name="T76" fmla="*/ 255 w 396"/>
                  <a:gd name="T77" fmla="*/ 80 h 1062"/>
                  <a:gd name="T78" fmla="*/ 243 w 396"/>
                  <a:gd name="T79" fmla="*/ 35 h 1062"/>
                  <a:gd name="T80" fmla="*/ 232 w 396"/>
                  <a:gd name="T81" fmla="*/ 13 h 1062"/>
                  <a:gd name="T82" fmla="*/ 223 w 396"/>
                  <a:gd name="T83" fmla="*/ 4 h 1062"/>
                  <a:gd name="T84" fmla="*/ 213 w 396"/>
                  <a:gd name="T85" fmla="*/ 0 h 1062"/>
                  <a:gd name="T86" fmla="*/ 202 w 396"/>
                  <a:gd name="T87" fmla="*/ 4 h 1062"/>
                  <a:gd name="T88" fmla="*/ 190 w 396"/>
                  <a:gd name="T89" fmla="*/ 13 h 1062"/>
                  <a:gd name="T90" fmla="*/ 176 w 396"/>
                  <a:gd name="T91" fmla="*/ 30 h 10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6"/>
                  <a:gd name="T139" fmla="*/ 0 h 1062"/>
                  <a:gd name="T140" fmla="*/ 396 w 396"/>
                  <a:gd name="T141" fmla="*/ 1062 h 10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6" h="1062">
                    <a:moveTo>
                      <a:pt x="169" y="41"/>
                    </a:moveTo>
                    <a:lnTo>
                      <a:pt x="152" y="71"/>
                    </a:lnTo>
                    <a:lnTo>
                      <a:pt x="135" y="110"/>
                    </a:lnTo>
                    <a:lnTo>
                      <a:pt x="115" y="155"/>
                    </a:lnTo>
                    <a:lnTo>
                      <a:pt x="94" y="205"/>
                    </a:lnTo>
                    <a:lnTo>
                      <a:pt x="72" y="261"/>
                    </a:lnTo>
                    <a:lnTo>
                      <a:pt x="53" y="321"/>
                    </a:lnTo>
                    <a:lnTo>
                      <a:pt x="43" y="352"/>
                    </a:lnTo>
                    <a:lnTo>
                      <a:pt x="34" y="385"/>
                    </a:lnTo>
                    <a:lnTo>
                      <a:pt x="26" y="417"/>
                    </a:lnTo>
                    <a:lnTo>
                      <a:pt x="19" y="451"/>
                    </a:lnTo>
                    <a:lnTo>
                      <a:pt x="13" y="484"/>
                    </a:lnTo>
                    <a:lnTo>
                      <a:pt x="8" y="518"/>
                    </a:lnTo>
                    <a:lnTo>
                      <a:pt x="4" y="552"/>
                    </a:lnTo>
                    <a:lnTo>
                      <a:pt x="1" y="586"/>
                    </a:lnTo>
                    <a:lnTo>
                      <a:pt x="0" y="619"/>
                    </a:lnTo>
                    <a:lnTo>
                      <a:pt x="0" y="653"/>
                    </a:lnTo>
                    <a:lnTo>
                      <a:pt x="3" y="687"/>
                    </a:lnTo>
                    <a:lnTo>
                      <a:pt x="6" y="720"/>
                    </a:lnTo>
                    <a:lnTo>
                      <a:pt x="11" y="753"/>
                    </a:lnTo>
                    <a:lnTo>
                      <a:pt x="19" y="784"/>
                    </a:lnTo>
                    <a:lnTo>
                      <a:pt x="29" y="815"/>
                    </a:lnTo>
                    <a:lnTo>
                      <a:pt x="41" y="845"/>
                    </a:lnTo>
                    <a:lnTo>
                      <a:pt x="55" y="875"/>
                    </a:lnTo>
                    <a:lnTo>
                      <a:pt x="72" y="903"/>
                    </a:lnTo>
                    <a:lnTo>
                      <a:pt x="92" y="930"/>
                    </a:lnTo>
                    <a:lnTo>
                      <a:pt x="114" y="956"/>
                    </a:lnTo>
                    <a:lnTo>
                      <a:pt x="137" y="979"/>
                    </a:lnTo>
                    <a:lnTo>
                      <a:pt x="160" y="1000"/>
                    </a:lnTo>
                    <a:lnTo>
                      <a:pt x="180" y="1016"/>
                    </a:lnTo>
                    <a:lnTo>
                      <a:pt x="200" y="1030"/>
                    </a:lnTo>
                    <a:lnTo>
                      <a:pt x="218" y="1041"/>
                    </a:lnTo>
                    <a:lnTo>
                      <a:pt x="235" y="1050"/>
                    </a:lnTo>
                    <a:lnTo>
                      <a:pt x="251" y="1056"/>
                    </a:lnTo>
                    <a:lnTo>
                      <a:pt x="266" y="1060"/>
                    </a:lnTo>
                    <a:lnTo>
                      <a:pt x="280" y="1062"/>
                    </a:lnTo>
                    <a:lnTo>
                      <a:pt x="292" y="1061"/>
                    </a:lnTo>
                    <a:lnTo>
                      <a:pt x="305" y="1060"/>
                    </a:lnTo>
                    <a:lnTo>
                      <a:pt x="315" y="1056"/>
                    </a:lnTo>
                    <a:lnTo>
                      <a:pt x="325" y="1050"/>
                    </a:lnTo>
                    <a:lnTo>
                      <a:pt x="333" y="1044"/>
                    </a:lnTo>
                    <a:lnTo>
                      <a:pt x="342" y="1036"/>
                    </a:lnTo>
                    <a:lnTo>
                      <a:pt x="349" y="1027"/>
                    </a:lnTo>
                    <a:lnTo>
                      <a:pt x="356" y="1017"/>
                    </a:lnTo>
                    <a:lnTo>
                      <a:pt x="362" y="1006"/>
                    </a:lnTo>
                    <a:lnTo>
                      <a:pt x="367" y="996"/>
                    </a:lnTo>
                    <a:lnTo>
                      <a:pt x="372" y="984"/>
                    </a:lnTo>
                    <a:lnTo>
                      <a:pt x="379" y="960"/>
                    </a:lnTo>
                    <a:lnTo>
                      <a:pt x="386" y="938"/>
                    </a:lnTo>
                    <a:lnTo>
                      <a:pt x="393" y="896"/>
                    </a:lnTo>
                    <a:lnTo>
                      <a:pt x="396" y="871"/>
                    </a:lnTo>
                    <a:lnTo>
                      <a:pt x="396" y="859"/>
                    </a:lnTo>
                    <a:lnTo>
                      <a:pt x="396" y="845"/>
                    </a:lnTo>
                    <a:lnTo>
                      <a:pt x="394" y="830"/>
                    </a:lnTo>
                    <a:lnTo>
                      <a:pt x="392" y="815"/>
                    </a:lnTo>
                    <a:lnTo>
                      <a:pt x="384" y="782"/>
                    </a:lnTo>
                    <a:lnTo>
                      <a:pt x="374" y="747"/>
                    </a:lnTo>
                    <a:lnTo>
                      <a:pt x="349" y="670"/>
                    </a:lnTo>
                    <a:lnTo>
                      <a:pt x="321" y="589"/>
                    </a:lnTo>
                    <a:lnTo>
                      <a:pt x="307" y="548"/>
                    </a:lnTo>
                    <a:lnTo>
                      <a:pt x="293" y="508"/>
                    </a:lnTo>
                    <a:lnTo>
                      <a:pt x="281" y="467"/>
                    </a:lnTo>
                    <a:lnTo>
                      <a:pt x="270" y="428"/>
                    </a:lnTo>
                    <a:lnTo>
                      <a:pt x="266" y="408"/>
                    </a:lnTo>
                    <a:lnTo>
                      <a:pt x="262" y="390"/>
                    </a:lnTo>
                    <a:lnTo>
                      <a:pt x="258" y="372"/>
                    </a:lnTo>
                    <a:lnTo>
                      <a:pt x="257" y="353"/>
                    </a:lnTo>
                    <a:lnTo>
                      <a:pt x="256" y="336"/>
                    </a:lnTo>
                    <a:lnTo>
                      <a:pt x="255" y="320"/>
                    </a:lnTo>
                    <a:lnTo>
                      <a:pt x="256" y="304"/>
                    </a:lnTo>
                    <a:lnTo>
                      <a:pt x="257" y="289"/>
                    </a:lnTo>
                    <a:lnTo>
                      <a:pt x="261" y="259"/>
                    </a:lnTo>
                    <a:lnTo>
                      <a:pt x="262" y="227"/>
                    </a:lnTo>
                    <a:lnTo>
                      <a:pt x="263" y="196"/>
                    </a:lnTo>
                    <a:lnTo>
                      <a:pt x="263" y="165"/>
                    </a:lnTo>
                    <a:lnTo>
                      <a:pt x="261" y="135"/>
                    </a:lnTo>
                    <a:lnTo>
                      <a:pt x="258" y="106"/>
                    </a:lnTo>
                    <a:lnTo>
                      <a:pt x="255" y="80"/>
                    </a:lnTo>
                    <a:lnTo>
                      <a:pt x="250" y="56"/>
                    </a:lnTo>
                    <a:lnTo>
                      <a:pt x="243" y="35"/>
                    </a:lnTo>
                    <a:lnTo>
                      <a:pt x="237" y="19"/>
                    </a:lnTo>
                    <a:lnTo>
                      <a:pt x="232" y="13"/>
                    </a:lnTo>
                    <a:lnTo>
                      <a:pt x="228" y="8"/>
                    </a:lnTo>
                    <a:lnTo>
                      <a:pt x="223" y="4"/>
                    </a:lnTo>
                    <a:lnTo>
                      <a:pt x="218" y="1"/>
                    </a:lnTo>
                    <a:lnTo>
                      <a:pt x="213" y="0"/>
                    </a:lnTo>
                    <a:lnTo>
                      <a:pt x="207" y="1"/>
                    </a:lnTo>
                    <a:lnTo>
                      <a:pt x="202" y="4"/>
                    </a:lnTo>
                    <a:lnTo>
                      <a:pt x="196" y="8"/>
                    </a:lnTo>
                    <a:lnTo>
                      <a:pt x="190" y="13"/>
                    </a:lnTo>
                    <a:lnTo>
                      <a:pt x="182" y="20"/>
                    </a:lnTo>
                    <a:lnTo>
                      <a:pt x="176" y="30"/>
                    </a:lnTo>
                    <a:lnTo>
                      <a:pt x="169" y="41"/>
                    </a:lnTo>
                    <a:close/>
                  </a:path>
                </a:pathLst>
              </a:custGeom>
              <a:solidFill>
                <a:srgbClr val="B32165"/>
              </a:solidFill>
              <a:ln w="9525">
                <a:noFill/>
                <a:round/>
                <a:headEnd/>
                <a:tailEnd/>
              </a:ln>
            </p:spPr>
            <p:txBody>
              <a:bodyPr/>
              <a:lstStyle/>
              <a:p>
                <a:endParaRPr lang="en-US"/>
              </a:p>
            </p:txBody>
          </p:sp>
          <p:sp>
            <p:nvSpPr>
              <p:cNvPr id="1355" name="Freeform 305"/>
              <p:cNvSpPr>
                <a:spLocks/>
              </p:cNvSpPr>
              <p:nvPr/>
            </p:nvSpPr>
            <p:spPr bwMode="auto">
              <a:xfrm>
                <a:off x="3741" y="1332"/>
                <a:ext cx="79" cy="213"/>
              </a:xfrm>
              <a:custGeom>
                <a:avLst/>
                <a:gdLst>
                  <a:gd name="T0" fmla="*/ 152 w 396"/>
                  <a:gd name="T1" fmla="*/ 71 h 1062"/>
                  <a:gd name="T2" fmla="*/ 115 w 396"/>
                  <a:gd name="T3" fmla="*/ 155 h 1062"/>
                  <a:gd name="T4" fmla="*/ 72 w 396"/>
                  <a:gd name="T5" fmla="*/ 261 h 1062"/>
                  <a:gd name="T6" fmla="*/ 43 w 396"/>
                  <a:gd name="T7" fmla="*/ 352 h 1062"/>
                  <a:gd name="T8" fmla="*/ 26 w 396"/>
                  <a:gd name="T9" fmla="*/ 417 h 1062"/>
                  <a:gd name="T10" fmla="*/ 13 w 396"/>
                  <a:gd name="T11" fmla="*/ 484 h 1062"/>
                  <a:gd name="T12" fmla="*/ 4 w 396"/>
                  <a:gd name="T13" fmla="*/ 552 h 1062"/>
                  <a:gd name="T14" fmla="*/ 0 w 396"/>
                  <a:gd name="T15" fmla="*/ 619 h 1062"/>
                  <a:gd name="T16" fmla="*/ 3 w 396"/>
                  <a:gd name="T17" fmla="*/ 687 h 1062"/>
                  <a:gd name="T18" fmla="*/ 11 w 396"/>
                  <a:gd name="T19" fmla="*/ 753 h 1062"/>
                  <a:gd name="T20" fmla="*/ 29 w 396"/>
                  <a:gd name="T21" fmla="*/ 815 h 1062"/>
                  <a:gd name="T22" fmla="*/ 55 w 396"/>
                  <a:gd name="T23" fmla="*/ 875 h 1062"/>
                  <a:gd name="T24" fmla="*/ 92 w 396"/>
                  <a:gd name="T25" fmla="*/ 930 h 1062"/>
                  <a:gd name="T26" fmla="*/ 137 w 396"/>
                  <a:gd name="T27" fmla="*/ 979 h 1062"/>
                  <a:gd name="T28" fmla="*/ 180 w 396"/>
                  <a:gd name="T29" fmla="*/ 1016 h 1062"/>
                  <a:gd name="T30" fmla="*/ 218 w 396"/>
                  <a:gd name="T31" fmla="*/ 1041 h 1062"/>
                  <a:gd name="T32" fmla="*/ 251 w 396"/>
                  <a:gd name="T33" fmla="*/ 1056 h 1062"/>
                  <a:gd name="T34" fmla="*/ 280 w 396"/>
                  <a:gd name="T35" fmla="*/ 1062 h 1062"/>
                  <a:gd name="T36" fmla="*/ 305 w 396"/>
                  <a:gd name="T37" fmla="*/ 1060 h 1062"/>
                  <a:gd name="T38" fmla="*/ 325 w 396"/>
                  <a:gd name="T39" fmla="*/ 1050 h 1062"/>
                  <a:gd name="T40" fmla="*/ 342 w 396"/>
                  <a:gd name="T41" fmla="*/ 1036 h 1062"/>
                  <a:gd name="T42" fmla="*/ 356 w 396"/>
                  <a:gd name="T43" fmla="*/ 1017 h 1062"/>
                  <a:gd name="T44" fmla="*/ 367 w 396"/>
                  <a:gd name="T45" fmla="*/ 996 h 1062"/>
                  <a:gd name="T46" fmla="*/ 379 w 396"/>
                  <a:gd name="T47" fmla="*/ 960 h 1062"/>
                  <a:gd name="T48" fmla="*/ 393 w 396"/>
                  <a:gd name="T49" fmla="*/ 896 h 1062"/>
                  <a:gd name="T50" fmla="*/ 396 w 396"/>
                  <a:gd name="T51" fmla="*/ 859 h 1062"/>
                  <a:gd name="T52" fmla="*/ 394 w 396"/>
                  <a:gd name="T53" fmla="*/ 830 h 1062"/>
                  <a:gd name="T54" fmla="*/ 384 w 396"/>
                  <a:gd name="T55" fmla="*/ 782 h 1062"/>
                  <a:gd name="T56" fmla="*/ 349 w 396"/>
                  <a:gd name="T57" fmla="*/ 670 h 1062"/>
                  <a:gd name="T58" fmla="*/ 307 w 396"/>
                  <a:gd name="T59" fmla="*/ 548 h 1062"/>
                  <a:gd name="T60" fmla="*/ 281 w 396"/>
                  <a:gd name="T61" fmla="*/ 467 h 1062"/>
                  <a:gd name="T62" fmla="*/ 266 w 396"/>
                  <a:gd name="T63" fmla="*/ 408 h 1062"/>
                  <a:gd name="T64" fmla="*/ 258 w 396"/>
                  <a:gd name="T65" fmla="*/ 372 h 1062"/>
                  <a:gd name="T66" fmla="*/ 256 w 396"/>
                  <a:gd name="T67" fmla="*/ 336 h 1062"/>
                  <a:gd name="T68" fmla="*/ 256 w 396"/>
                  <a:gd name="T69" fmla="*/ 304 h 1062"/>
                  <a:gd name="T70" fmla="*/ 261 w 396"/>
                  <a:gd name="T71" fmla="*/ 259 h 1062"/>
                  <a:gd name="T72" fmla="*/ 263 w 396"/>
                  <a:gd name="T73" fmla="*/ 196 h 1062"/>
                  <a:gd name="T74" fmla="*/ 261 w 396"/>
                  <a:gd name="T75" fmla="*/ 135 h 1062"/>
                  <a:gd name="T76" fmla="*/ 255 w 396"/>
                  <a:gd name="T77" fmla="*/ 80 h 1062"/>
                  <a:gd name="T78" fmla="*/ 243 w 396"/>
                  <a:gd name="T79" fmla="*/ 35 h 1062"/>
                  <a:gd name="T80" fmla="*/ 232 w 396"/>
                  <a:gd name="T81" fmla="*/ 13 h 1062"/>
                  <a:gd name="T82" fmla="*/ 223 w 396"/>
                  <a:gd name="T83" fmla="*/ 4 h 1062"/>
                  <a:gd name="T84" fmla="*/ 213 w 396"/>
                  <a:gd name="T85" fmla="*/ 0 h 1062"/>
                  <a:gd name="T86" fmla="*/ 202 w 396"/>
                  <a:gd name="T87" fmla="*/ 4 h 1062"/>
                  <a:gd name="T88" fmla="*/ 190 w 396"/>
                  <a:gd name="T89" fmla="*/ 13 h 1062"/>
                  <a:gd name="T90" fmla="*/ 176 w 396"/>
                  <a:gd name="T91" fmla="*/ 30 h 10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6"/>
                  <a:gd name="T139" fmla="*/ 0 h 1062"/>
                  <a:gd name="T140" fmla="*/ 396 w 396"/>
                  <a:gd name="T141" fmla="*/ 1062 h 10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6" h="1062">
                    <a:moveTo>
                      <a:pt x="169" y="41"/>
                    </a:moveTo>
                    <a:lnTo>
                      <a:pt x="152" y="71"/>
                    </a:lnTo>
                    <a:lnTo>
                      <a:pt x="135" y="110"/>
                    </a:lnTo>
                    <a:lnTo>
                      <a:pt x="115" y="155"/>
                    </a:lnTo>
                    <a:lnTo>
                      <a:pt x="94" y="205"/>
                    </a:lnTo>
                    <a:lnTo>
                      <a:pt x="72" y="261"/>
                    </a:lnTo>
                    <a:lnTo>
                      <a:pt x="53" y="321"/>
                    </a:lnTo>
                    <a:lnTo>
                      <a:pt x="43" y="352"/>
                    </a:lnTo>
                    <a:lnTo>
                      <a:pt x="34" y="385"/>
                    </a:lnTo>
                    <a:lnTo>
                      <a:pt x="26" y="417"/>
                    </a:lnTo>
                    <a:lnTo>
                      <a:pt x="19" y="451"/>
                    </a:lnTo>
                    <a:lnTo>
                      <a:pt x="13" y="484"/>
                    </a:lnTo>
                    <a:lnTo>
                      <a:pt x="8" y="518"/>
                    </a:lnTo>
                    <a:lnTo>
                      <a:pt x="4" y="552"/>
                    </a:lnTo>
                    <a:lnTo>
                      <a:pt x="1" y="586"/>
                    </a:lnTo>
                    <a:lnTo>
                      <a:pt x="0" y="619"/>
                    </a:lnTo>
                    <a:lnTo>
                      <a:pt x="0" y="653"/>
                    </a:lnTo>
                    <a:lnTo>
                      <a:pt x="3" y="687"/>
                    </a:lnTo>
                    <a:lnTo>
                      <a:pt x="6" y="720"/>
                    </a:lnTo>
                    <a:lnTo>
                      <a:pt x="11" y="753"/>
                    </a:lnTo>
                    <a:lnTo>
                      <a:pt x="19" y="784"/>
                    </a:lnTo>
                    <a:lnTo>
                      <a:pt x="29" y="815"/>
                    </a:lnTo>
                    <a:lnTo>
                      <a:pt x="41" y="845"/>
                    </a:lnTo>
                    <a:lnTo>
                      <a:pt x="55" y="875"/>
                    </a:lnTo>
                    <a:lnTo>
                      <a:pt x="72" y="903"/>
                    </a:lnTo>
                    <a:lnTo>
                      <a:pt x="92" y="930"/>
                    </a:lnTo>
                    <a:lnTo>
                      <a:pt x="114" y="956"/>
                    </a:lnTo>
                    <a:lnTo>
                      <a:pt x="137" y="979"/>
                    </a:lnTo>
                    <a:lnTo>
                      <a:pt x="160" y="1000"/>
                    </a:lnTo>
                    <a:lnTo>
                      <a:pt x="180" y="1016"/>
                    </a:lnTo>
                    <a:lnTo>
                      <a:pt x="200" y="1030"/>
                    </a:lnTo>
                    <a:lnTo>
                      <a:pt x="218" y="1041"/>
                    </a:lnTo>
                    <a:lnTo>
                      <a:pt x="235" y="1050"/>
                    </a:lnTo>
                    <a:lnTo>
                      <a:pt x="251" y="1056"/>
                    </a:lnTo>
                    <a:lnTo>
                      <a:pt x="266" y="1060"/>
                    </a:lnTo>
                    <a:lnTo>
                      <a:pt x="280" y="1062"/>
                    </a:lnTo>
                    <a:lnTo>
                      <a:pt x="292" y="1061"/>
                    </a:lnTo>
                    <a:lnTo>
                      <a:pt x="305" y="1060"/>
                    </a:lnTo>
                    <a:lnTo>
                      <a:pt x="315" y="1056"/>
                    </a:lnTo>
                    <a:lnTo>
                      <a:pt x="325" y="1050"/>
                    </a:lnTo>
                    <a:lnTo>
                      <a:pt x="333" y="1044"/>
                    </a:lnTo>
                    <a:lnTo>
                      <a:pt x="342" y="1036"/>
                    </a:lnTo>
                    <a:lnTo>
                      <a:pt x="349" y="1027"/>
                    </a:lnTo>
                    <a:lnTo>
                      <a:pt x="356" y="1017"/>
                    </a:lnTo>
                    <a:lnTo>
                      <a:pt x="362" y="1006"/>
                    </a:lnTo>
                    <a:lnTo>
                      <a:pt x="367" y="996"/>
                    </a:lnTo>
                    <a:lnTo>
                      <a:pt x="372" y="984"/>
                    </a:lnTo>
                    <a:lnTo>
                      <a:pt x="379" y="960"/>
                    </a:lnTo>
                    <a:lnTo>
                      <a:pt x="386" y="938"/>
                    </a:lnTo>
                    <a:lnTo>
                      <a:pt x="393" y="896"/>
                    </a:lnTo>
                    <a:lnTo>
                      <a:pt x="396" y="871"/>
                    </a:lnTo>
                    <a:lnTo>
                      <a:pt x="396" y="859"/>
                    </a:lnTo>
                    <a:lnTo>
                      <a:pt x="396" y="845"/>
                    </a:lnTo>
                    <a:lnTo>
                      <a:pt x="394" y="830"/>
                    </a:lnTo>
                    <a:lnTo>
                      <a:pt x="392" y="815"/>
                    </a:lnTo>
                    <a:lnTo>
                      <a:pt x="384" y="782"/>
                    </a:lnTo>
                    <a:lnTo>
                      <a:pt x="374" y="747"/>
                    </a:lnTo>
                    <a:lnTo>
                      <a:pt x="349" y="670"/>
                    </a:lnTo>
                    <a:lnTo>
                      <a:pt x="321" y="589"/>
                    </a:lnTo>
                    <a:lnTo>
                      <a:pt x="307" y="548"/>
                    </a:lnTo>
                    <a:lnTo>
                      <a:pt x="293" y="508"/>
                    </a:lnTo>
                    <a:lnTo>
                      <a:pt x="281" y="467"/>
                    </a:lnTo>
                    <a:lnTo>
                      <a:pt x="270" y="428"/>
                    </a:lnTo>
                    <a:lnTo>
                      <a:pt x="266" y="408"/>
                    </a:lnTo>
                    <a:lnTo>
                      <a:pt x="262" y="390"/>
                    </a:lnTo>
                    <a:lnTo>
                      <a:pt x="258" y="372"/>
                    </a:lnTo>
                    <a:lnTo>
                      <a:pt x="257" y="353"/>
                    </a:lnTo>
                    <a:lnTo>
                      <a:pt x="256" y="336"/>
                    </a:lnTo>
                    <a:lnTo>
                      <a:pt x="255" y="320"/>
                    </a:lnTo>
                    <a:lnTo>
                      <a:pt x="256" y="304"/>
                    </a:lnTo>
                    <a:lnTo>
                      <a:pt x="257" y="289"/>
                    </a:lnTo>
                    <a:lnTo>
                      <a:pt x="261" y="259"/>
                    </a:lnTo>
                    <a:lnTo>
                      <a:pt x="262" y="227"/>
                    </a:lnTo>
                    <a:lnTo>
                      <a:pt x="263" y="196"/>
                    </a:lnTo>
                    <a:lnTo>
                      <a:pt x="263" y="165"/>
                    </a:lnTo>
                    <a:lnTo>
                      <a:pt x="261" y="135"/>
                    </a:lnTo>
                    <a:lnTo>
                      <a:pt x="258" y="106"/>
                    </a:lnTo>
                    <a:lnTo>
                      <a:pt x="255" y="80"/>
                    </a:lnTo>
                    <a:lnTo>
                      <a:pt x="250" y="56"/>
                    </a:lnTo>
                    <a:lnTo>
                      <a:pt x="243" y="35"/>
                    </a:lnTo>
                    <a:lnTo>
                      <a:pt x="237" y="19"/>
                    </a:lnTo>
                    <a:lnTo>
                      <a:pt x="232" y="13"/>
                    </a:lnTo>
                    <a:lnTo>
                      <a:pt x="228" y="8"/>
                    </a:lnTo>
                    <a:lnTo>
                      <a:pt x="223" y="4"/>
                    </a:lnTo>
                    <a:lnTo>
                      <a:pt x="218" y="1"/>
                    </a:lnTo>
                    <a:lnTo>
                      <a:pt x="213" y="0"/>
                    </a:lnTo>
                    <a:lnTo>
                      <a:pt x="207" y="1"/>
                    </a:lnTo>
                    <a:lnTo>
                      <a:pt x="202" y="4"/>
                    </a:lnTo>
                    <a:lnTo>
                      <a:pt x="196" y="8"/>
                    </a:lnTo>
                    <a:lnTo>
                      <a:pt x="190" y="13"/>
                    </a:lnTo>
                    <a:lnTo>
                      <a:pt x="182" y="20"/>
                    </a:lnTo>
                    <a:lnTo>
                      <a:pt x="176" y="30"/>
                    </a:lnTo>
                    <a:lnTo>
                      <a:pt x="169" y="41"/>
                    </a:lnTo>
                  </a:path>
                </a:pathLst>
              </a:custGeom>
              <a:noFill/>
              <a:ln w="3175">
                <a:solidFill>
                  <a:srgbClr val="1F1A17"/>
                </a:solidFill>
                <a:round/>
                <a:headEnd/>
                <a:tailEnd/>
              </a:ln>
            </p:spPr>
            <p:txBody>
              <a:bodyPr/>
              <a:lstStyle/>
              <a:p>
                <a:endParaRPr lang="en-US"/>
              </a:p>
            </p:txBody>
          </p:sp>
          <p:sp>
            <p:nvSpPr>
              <p:cNvPr id="1356" name="Freeform 306"/>
              <p:cNvSpPr>
                <a:spLocks/>
              </p:cNvSpPr>
              <p:nvPr/>
            </p:nvSpPr>
            <p:spPr bwMode="auto">
              <a:xfrm>
                <a:off x="3878" y="1494"/>
                <a:ext cx="97" cy="89"/>
              </a:xfrm>
              <a:custGeom>
                <a:avLst/>
                <a:gdLst>
                  <a:gd name="T0" fmla="*/ 331 w 487"/>
                  <a:gd name="T1" fmla="*/ 21 h 447"/>
                  <a:gd name="T2" fmla="*/ 362 w 487"/>
                  <a:gd name="T3" fmla="*/ 36 h 447"/>
                  <a:gd name="T4" fmla="*/ 391 w 487"/>
                  <a:gd name="T5" fmla="*/ 55 h 447"/>
                  <a:gd name="T6" fmla="*/ 422 w 487"/>
                  <a:gd name="T7" fmla="*/ 82 h 447"/>
                  <a:gd name="T8" fmla="*/ 444 w 487"/>
                  <a:gd name="T9" fmla="*/ 109 h 447"/>
                  <a:gd name="T10" fmla="*/ 457 w 487"/>
                  <a:gd name="T11" fmla="*/ 130 h 447"/>
                  <a:gd name="T12" fmla="*/ 468 w 487"/>
                  <a:gd name="T13" fmla="*/ 154 h 447"/>
                  <a:gd name="T14" fmla="*/ 477 w 487"/>
                  <a:gd name="T15" fmla="*/ 181 h 447"/>
                  <a:gd name="T16" fmla="*/ 483 w 487"/>
                  <a:gd name="T17" fmla="*/ 210 h 447"/>
                  <a:gd name="T18" fmla="*/ 487 w 487"/>
                  <a:gd name="T19" fmla="*/ 243 h 447"/>
                  <a:gd name="T20" fmla="*/ 484 w 487"/>
                  <a:gd name="T21" fmla="*/ 278 h 447"/>
                  <a:gd name="T22" fmla="*/ 473 w 487"/>
                  <a:gd name="T23" fmla="*/ 311 h 447"/>
                  <a:gd name="T24" fmla="*/ 451 w 487"/>
                  <a:gd name="T25" fmla="*/ 341 h 447"/>
                  <a:gd name="T26" fmla="*/ 421 w 487"/>
                  <a:gd name="T27" fmla="*/ 368 h 447"/>
                  <a:gd name="T28" fmla="*/ 384 w 487"/>
                  <a:gd name="T29" fmla="*/ 391 h 447"/>
                  <a:gd name="T30" fmla="*/ 343 w 487"/>
                  <a:gd name="T31" fmla="*/ 409 h 447"/>
                  <a:gd name="T32" fmla="*/ 300 w 487"/>
                  <a:gd name="T33" fmla="*/ 424 h 447"/>
                  <a:gd name="T34" fmla="*/ 253 w 487"/>
                  <a:gd name="T35" fmla="*/ 437 h 447"/>
                  <a:gd name="T36" fmla="*/ 206 w 487"/>
                  <a:gd name="T37" fmla="*/ 443 h 447"/>
                  <a:gd name="T38" fmla="*/ 161 w 487"/>
                  <a:gd name="T39" fmla="*/ 447 h 447"/>
                  <a:gd name="T40" fmla="*/ 117 w 487"/>
                  <a:gd name="T41" fmla="*/ 444 h 447"/>
                  <a:gd name="T42" fmla="*/ 80 w 487"/>
                  <a:gd name="T43" fmla="*/ 438 h 447"/>
                  <a:gd name="T44" fmla="*/ 48 w 487"/>
                  <a:gd name="T45" fmla="*/ 428 h 447"/>
                  <a:gd name="T46" fmla="*/ 23 w 487"/>
                  <a:gd name="T47" fmla="*/ 412 h 447"/>
                  <a:gd name="T48" fmla="*/ 6 w 487"/>
                  <a:gd name="T49" fmla="*/ 391 h 447"/>
                  <a:gd name="T50" fmla="*/ 0 w 487"/>
                  <a:gd name="T51" fmla="*/ 364 h 447"/>
                  <a:gd name="T52" fmla="*/ 8 w 487"/>
                  <a:gd name="T53" fmla="*/ 318 h 447"/>
                  <a:gd name="T54" fmla="*/ 23 w 487"/>
                  <a:gd name="T55" fmla="*/ 251 h 447"/>
                  <a:gd name="T56" fmla="*/ 43 w 487"/>
                  <a:gd name="T57" fmla="*/ 182 h 447"/>
                  <a:gd name="T58" fmla="*/ 61 w 487"/>
                  <a:gd name="T59" fmla="*/ 134 h 447"/>
                  <a:gd name="T60" fmla="*/ 76 w 487"/>
                  <a:gd name="T61" fmla="*/ 104 h 447"/>
                  <a:gd name="T62" fmla="*/ 94 w 487"/>
                  <a:gd name="T63" fmla="*/ 76 h 447"/>
                  <a:gd name="T64" fmla="*/ 114 w 487"/>
                  <a:gd name="T65" fmla="*/ 52 h 447"/>
                  <a:gd name="T66" fmla="*/ 137 w 487"/>
                  <a:gd name="T67" fmla="*/ 31 h 447"/>
                  <a:gd name="T68" fmla="*/ 164 w 487"/>
                  <a:gd name="T69" fmla="*/ 16 h 447"/>
                  <a:gd name="T70" fmla="*/ 192 w 487"/>
                  <a:gd name="T71" fmla="*/ 5 h 447"/>
                  <a:gd name="T72" fmla="*/ 225 w 487"/>
                  <a:gd name="T73" fmla="*/ 0 h 447"/>
                  <a:gd name="T74" fmla="*/ 261 w 487"/>
                  <a:gd name="T75" fmla="*/ 2 h 447"/>
                  <a:gd name="T76" fmla="*/ 302 w 487"/>
                  <a:gd name="T77" fmla="*/ 11 h 4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7"/>
                  <a:gd name="T118" fmla="*/ 0 h 447"/>
                  <a:gd name="T119" fmla="*/ 487 w 487"/>
                  <a:gd name="T120" fmla="*/ 447 h 4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7" h="447">
                    <a:moveTo>
                      <a:pt x="323" y="19"/>
                    </a:moveTo>
                    <a:lnTo>
                      <a:pt x="331" y="21"/>
                    </a:lnTo>
                    <a:lnTo>
                      <a:pt x="350" y="29"/>
                    </a:lnTo>
                    <a:lnTo>
                      <a:pt x="362" y="36"/>
                    </a:lnTo>
                    <a:lnTo>
                      <a:pt x="376" y="44"/>
                    </a:lnTo>
                    <a:lnTo>
                      <a:pt x="391" y="55"/>
                    </a:lnTo>
                    <a:lnTo>
                      <a:pt x="407" y="67"/>
                    </a:lnTo>
                    <a:lnTo>
                      <a:pt x="422" y="82"/>
                    </a:lnTo>
                    <a:lnTo>
                      <a:pt x="437" y="100"/>
                    </a:lnTo>
                    <a:lnTo>
                      <a:pt x="444" y="109"/>
                    </a:lnTo>
                    <a:lnTo>
                      <a:pt x="451" y="119"/>
                    </a:lnTo>
                    <a:lnTo>
                      <a:pt x="457" y="130"/>
                    </a:lnTo>
                    <a:lnTo>
                      <a:pt x="463" y="141"/>
                    </a:lnTo>
                    <a:lnTo>
                      <a:pt x="468" y="154"/>
                    </a:lnTo>
                    <a:lnTo>
                      <a:pt x="473" y="167"/>
                    </a:lnTo>
                    <a:lnTo>
                      <a:pt x="477" y="181"/>
                    </a:lnTo>
                    <a:lnTo>
                      <a:pt x="481" y="195"/>
                    </a:lnTo>
                    <a:lnTo>
                      <a:pt x="483" y="210"/>
                    </a:lnTo>
                    <a:lnTo>
                      <a:pt x="486" y="226"/>
                    </a:lnTo>
                    <a:lnTo>
                      <a:pt x="487" y="243"/>
                    </a:lnTo>
                    <a:lnTo>
                      <a:pt x="487" y="261"/>
                    </a:lnTo>
                    <a:lnTo>
                      <a:pt x="484" y="278"/>
                    </a:lnTo>
                    <a:lnTo>
                      <a:pt x="479" y="296"/>
                    </a:lnTo>
                    <a:lnTo>
                      <a:pt x="473" y="311"/>
                    </a:lnTo>
                    <a:lnTo>
                      <a:pt x="463" y="327"/>
                    </a:lnTo>
                    <a:lnTo>
                      <a:pt x="451" y="341"/>
                    </a:lnTo>
                    <a:lnTo>
                      <a:pt x="437" y="354"/>
                    </a:lnTo>
                    <a:lnTo>
                      <a:pt x="421" y="368"/>
                    </a:lnTo>
                    <a:lnTo>
                      <a:pt x="404" y="379"/>
                    </a:lnTo>
                    <a:lnTo>
                      <a:pt x="384" y="391"/>
                    </a:lnTo>
                    <a:lnTo>
                      <a:pt x="365" y="401"/>
                    </a:lnTo>
                    <a:lnTo>
                      <a:pt x="343" y="409"/>
                    </a:lnTo>
                    <a:lnTo>
                      <a:pt x="322" y="418"/>
                    </a:lnTo>
                    <a:lnTo>
                      <a:pt x="300" y="424"/>
                    </a:lnTo>
                    <a:lnTo>
                      <a:pt x="276" y="431"/>
                    </a:lnTo>
                    <a:lnTo>
                      <a:pt x="253" y="437"/>
                    </a:lnTo>
                    <a:lnTo>
                      <a:pt x="230" y="441"/>
                    </a:lnTo>
                    <a:lnTo>
                      <a:pt x="206" y="443"/>
                    </a:lnTo>
                    <a:lnTo>
                      <a:pt x="184" y="446"/>
                    </a:lnTo>
                    <a:lnTo>
                      <a:pt x="161" y="447"/>
                    </a:lnTo>
                    <a:lnTo>
                      <a:pt x="139" y="446"/>
                    </a:lnTo>
                    <a:lnTo>
                      <a:pt x="117" y="444"/>
                    </a:lnTo>
                    <a:lnTo>
                      <a:pt x="99" y="442"/>
                    </a:lnTo>
                    <a:lnTo>
                      <a:pt x="80" y="438"/>
                    </a:lnTo>
                    <a:lnTo>
                      <a:pt x="63" y="433"/>
                    </a:lnTo>
                    <a:lnTo>
                      <a:pt x="48" y="428"/>
                    </a:lnTo>
                    <a:lnTo>
                      <a:pt x="34" y="421"/>
                    </a:lnTo>
                    <a:lnTo>
                      <a:pt x="23" y="412"/>
                    </a:lnTo>
                    <a:lnTo>
                      <a:pt x="13" y="402"/>
                    </a:lnTo>
                    <a:lnTo>
                      <a:pt x="6" y="391"/>
                    </a:lnTo>
                    <a:lnTo>
                      <a:pt x="1" y="378"/>
                    </a:lnTo>
                    <a:lnTo>
                      <a:pt x="0" y="364"/>
                    </a:lnTo>
                    <a:lnTo>
                      <a:pt x="3" y="349"/>
                    </a:lnTo>
                    <a:lnTo>
                      <a:pt x="8" y="318"/>
                    </a:lnTo>
                    <a:lnTo>
                      <a:pt x="15" y="285"/>
                    </a:lnTo>
                    <a:lnTo>
                      <a:pt x="23" y="251"/>
                    </a:lnTo>
                    <a:lnTo>
                      <a:pt x="31" y="216"/>
                    </a:lnTo>
                    <a:lnTo>
                      <a:pt x="43" y="182"/>
                    </a:lnTo>
                    <a:lnTo>
                      <a:pt x="54" y="150"/>
                    </a:lnTo>
                    <a:lnTo>
                      <a:pt x="61" y="134"/>
                    </a:lnTo>
                    <a:lnTo>
                      <a:pt x="69" y="119"/>
                    </a:lnTo>
                    <a:lnTo>
                      <a:pt x="76" y="104"/>
                    </a:lnTo>
                    <a:lnTo>
                      <a:pt x="85" y="90"/>
                    </a:lnTo>
                    <a:lnTo>
                      <a:pt x="94" y="76"/>
                    </a:lnTo>
                    <a:lnTo>
                      <a:pt x="104" y="64"/>
                    </a:lnTo>
                    <a:lnTo>
                      <a:pt x="114" y="52"/>
                    </a:lnTo>
                    <a:lnTo>
                      <a:pt x="125" y="41"/>
                    </a:lnTo>
                    <a:lnTo>
                      <a:pt x="137" y="31"/>
                    </a:lnTo>
                    <a:lnTo>
                      <a:pt x="150" y="22"/>
                    </a:lnTo>
                    <a:lnTo>
                      <a:pt x="164" y="16"/>
                    </a:lnTo>
                    <a:lnTo>
                      <a:pt x="177" y="10"/>
                    </a:lnTo>
                    <a:lnTo>
                      <a:pt x="192" y="5"/>
                    </a:lnTo>
                    <a:lnTo>
                      <a:pt x="209" y="2"/>
                    </a:lnTo>
                    <a:lnTo>
                      <a:pt x="225" y="0"/>
                    </a:lnTo>
                    <a:lnTo>
                      <a:pt x="242" y="0"/>
                    </a:lnTo>
                    <a:lnTo>
                      <a:pt x="261" y="2"/>
                    </a:lnTo>
                    <a:lnTo>
                      <a:pt x="281" y="6"/>
                    </a:lnTo>
                    <a:lnTo>
                      <a:pt x="302" y="11"/>
                    </a:lnTo>
                    <a:lnTo>
                      <a:pt x="323" y="19"/>
                    </a:lnTo>
                    <a:close/>
                  </a:path>
                </a:pathLst>
              </a:custGeom>
              <a:solidFill>
                <a:srgbClr val="B32165"/>
              </a:solidFill>
              <a:ln w="9525">
                <a:noFill/>
                <a:round/>
                <a:headEnd/>
                <a:tailEnd/>
              </a:ln>
            </p:spPr>
            <p:txBody>
              <a:bodyPr/>
              <a:lstStyle/>
              <a:p>
                <a:endParaRPr lang="en-US"/>
              </a:p>
            </p:txBody>
          </p:sp>
          <p:sp>
            <p:nvSpPr>
              <p:cNvPr id="1357" name="Freeform 307"/>
              <p:cNvSpPr>
                <a:spLocks/>
              </p:cNvSpPr>
              <p:nvPr/>
            </p:nvSpPr>
            <p:spPr bwMode="auto">
              <a:xfrm>
                <a:off x="3878" y="1494"/>
                <a:ext cx="97" cy="89"/>
              </a:xfrm>
              <a:custGeom>
                <a:avLst/>
                <a:gdLst>
                  <a:gd name="T0" fmla="*/ 331 w 487"/>
                  <a:gd name="T1" fmla="*/ 21 h 447"/>
                  <a:gd name="T2" fmla="*/ 362 w 487"/>
                  <a:gd name="T3" fmla="*/ 36 h 447"/>
                  <a:gd name="T4" fmla="*/ 391 w 487"/>
                  <a:gd name="T5" fmla="*/ 55 h 447"/>
                  <a:gd name="T6" fmla="*/ 422 w 487"/>
                  <a:gd name="T7" fmla="*/ 82 h 447"/>
                  <a:gd name="T8" fmla="*/ 444 w 487"/>
                  <a:gd name="T9" fmla="*/ 109 h 447"/>
                  <a:gd name="T10" fmla="*/ 457 w 487"/>
                  <a:gd name="T11" fmla="*/ 130 h 447"/>
                  <a:gd name="T12" fmla="*/ 468 w 487"/>
                  <a:gd name="T13" fmla="*/ 154 h 447"/>
                  <a:gd name="T14" fmla="*/ 477 w 487"/>
                  <a:gd name="T15" fmla="*/ 181 h 447"/>
                  <a:gd name="T16" fmla="*/ 483 w 487"/>
                  <a:gd name="T17" fmla="*/ 210 h 447"/>
                  <a:gd name="T18" fmla="*/ 487 w 487"/>
                  <a:gd name="T19" fmla="*/ 243 h 447"/>
                  <a:gd name="T20" fmla="*/ 484 w 487"/>
                  <a:gd name="T21" fmla="*/ 278 h 447"/>
                  <a:gd name="T22" fmla="*/ 473 w 487"/>
                  <a:gd name="T23" fmla="*/ 311 h 447"/>
                  <a:gd name="T24" fmla="*/ 451 w 487"/>
                  <a:gd name="T25" fmla="*/ 341 h 447"/>
                  <a:gd name="T26" fmla="*/ 421 w 487"/>
                  <a:gd name="T27" fmla="*/ 368 h 447"/>
                  <a:gd name="T28" fmla="*/ 384 w 487"/>
                  <a:gd name="T29" fmla="*/ 391 h 447"/>
                  <a:gd name="T30" fmla="*/ 343 w 487"/>
                  <a:gd name="T31" fmla="*/ 409 h 447"/>
                  <a:gd name="T32" fmla="*/ 300 w 487"/>
                  <a:gd name="T33" fmla="*/ 424 h 447"/>
                  <a:gd name="T34" fmla="*/ 253 w 487"/>
                  <a:gd name="T35" fmla="*/ 437 h 447"/>
                  <a:gd name="T36" fmla="*/ 206 w 487"/>
                  <a:gd name="T37" fmla="*/ 443 h 447"/>
                  <a:gd name="T38" fmla="*/ 161 w 487"/>
                  <a:gd name="T39" fmla="*/ 447 h 447"/>
                  <a:gd name="T40" fmla="*/ 117 w 487"/>
                  <a:gd name="T41" fmla="*/ 444 h 447"/>
                  <a:gd name="T42" fmla="*/ 80 w 487"/>
                  <a:gd name="T43" fmla="*/ 438 h 447"/>
                  <a:gd name="T44" fmla="*/ 48 w 487"/>
                  <a:gd name="T45" fmla="*/ 428 h 447"/>
                  <a:gd name="T46" fmla="*/ 23 w 487"/>
                  <a:gd name="T47" fmla="*/ 412 h 447"/>
                  <a:gd name="T48" fmla="*/ 6 w 487"/>
                  <a:gd name="T49" fmla="*/ 391 h 447"/>
                  <a:gd name="T50" fmla="*/ 0 w 487"/>
                  <a:gd name="T51" fmla="*/ 364 h 447"/>
                  <a:gd name="T52" fmla="*/ 8 w 487"/>
                  <a:gd name="T53" fmla="*/ 318 h 447"/>
                  <a:gd name="T54" fmla="*/ 23 w 487"/>
                  <a:gd name="T55" fmla="*/ 251 h 447"/>
                  <a:gd name="T56" fmla="*/ 43 w 487"/>
                  <a:gd name="T57" fmla="*/ 182 h 447"/>
                  <a:gd name="T58" fmla="*/ 61 w 487"/>
                  <a:gd name="T59" fmla="*/ 134 h 447"/>
                  <a:gd name="T60" fmla="*/ 76 w 487"/>
                  <a:gd name="T61" fmla="*/ 104 h 447"/>
                  <a:gd name="T62" fmla="*/ 94 w 487"/>
                  <a:gd name="T63" fmla="*/ 76 h 447"/>
                  <a:gd name="T64" fmla="*/ 114 w 487"/>
                  <a:gd name="T65" fmla="*/ 52 h 447"/>
                  <a:gd name="T66" fmla="*/ 137 w 487"/>
                  <a:gd name="T67" fmla="*/ 31 h 447"/>
                  <a:gd name="T68" fmla="*/ 164 w 487"/>
                  <a:gd name="T69" fmla="*/ 16 h 447"/>
                  <a:gd name="T70" fmla="*/ 192 w 487"/>
                  <a:gd name="T71" fmla="*/ 5 h 447"/>
                  <a:gd name="T72" fmla="*/ 225 w 487"/>
                  <a:gd name="T73" fmla="*/ 0 h 447"/>
                  <a:gd name="T74" fmla="*/ 261 w 487"/>
                  <a:gd name="T75" fmla="*/ 2 h 447"/>
                  <a:gd name="T76" fmla="*/ 302 w 487"/>
                  <a:gd name="T77" fmla="*/ 11 h 4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7"/>
                  <a:gd name="T118" fmla="*/ 0 h 447"/>
                  <a:gd name="T119" fmla="*/ 487 w 487"/>
                  <a:gd name="T120" fmla="*/ 447 h 4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7" h="447">
                    <a:moveTo>
                      <a:pt x="323" y="19"/>
                    </a:moveTo>
                    <a:lnTo>
                      <a:pt x="331" y="21"/>
                    </a:lnTo>
                    <a:lnTo>
                      <a:pt x="350" y="29"/>
                    </a:lnTo>
                    <a:lnTo>
                      <a:pt x="362" y="36"/>
                    </a:lnTo>
                    <a:lnTo>
                      <a:pt x="376" y="44"/>
                    </a:lnTo>
                    <a:lnTo>
                      <a:pt x="391" y="55"/>
                    </a:lnTo>
                    <a:lnTo>
                      <a:pt x="407" y="67"/>
                    </a:lnTo>
                    <a:lnTo>
                      <a:pt x="422" y="82"/>
                    </a:lnTo>
                    <a:lnTo>
                      <a:pt x="437" y="100"/>
                    </a:lnTo>
                    <a:lnTo>
                      <a:pt x="444" y="109"/>
                    </a:lnTo>
                    <a:lnTo>
                      <a:pt x="451" y="119"/>
                    </a:lnTo>
                    <a:lnTo>
                      <a:pt x="457" y="130"/>
                    </a:lnTo>
                    <a:lnTo>
                      <a:pt x="463" y="141"/>
                    </a:lnTo>
                    <a:lnTo>
                      <a:pt x="468" y="154"/>
                    </a:lnTo>
                    <a:lnTo>
                      <a:pt x="473" y="167"/>
                    </a:lnTo>
                    <a:lnTo>
                      <a:pt x="477" y="181"/>
                    </a:lnTo>
                    <a:lnTo>
                      <a:pt x="481" y="195"/>
                    </a:lnTo>
                    <a:lnTo>
                      <a:pt x="483" y="210"/>
                    </a:lnTo>
                    <a:lnTo>
                      <a:pt x="486" y="226"/>
                    </a:lnTo>
                    <a:lnTo>
                      <a:pt x="487" y="243"/>
                    </a:lnTo>
                    <a:lnTo>
                      <a:pt x="487" y="261"/>
                    </a:lnTo>
                    <a:lnTo>
                      <a:pt x="484" y="278"/>
                    </a:lnTo>
                    <a:lnTo>
                      <a:pt x="479" y="296"/>
                    </a:lnTo>
                    <a:lnTo>
                      <a:pt x="473" y="311"/>
                    </a:lnTo>
                    <a:lnTo>
                      <a:pt x="463" y="327"/>
                    </a:lnTo>
                    <a:lnTo>
                      <a:pt x="451" y="341"/>
                    </a:lnTo>
                    <a:lnTo>
                      <a:pt x="437" y="354"/>
                    </a:lnTo>
                    <a:lnTo>
                      <a:pt x="421" y="368"/>
                    </a:lnTo>
                    <a:lnTo>
                      <a:pt x="404" y="379"/>
                    </a:lnTo>
                    <a:lnTo>
                      <a:pt x="384" y="391"/>
                    </a:lnTo>
                    <a:lnTo>
                      <a:pt x="365" y="401"/>
                    </a:lnTo>
                    <a:lnTo>
                      <a:pt x="343" y="409"/>
                    </a:lnTo>
                    <a:lnTo>
                      <a:pt x="322" y="418"/>
                    </a:lnTo>
                    <a:lnTo>
                      <a:pt x="300" y="424"/>
                    </a:lnTo>
                    <a:lnTo>
                      <a:pt x="276" y="431"/>
                    </a:lnTo>
                    <a:lnTo>
                      <a:pt x="253" y="437"/>
                    </a:lnTo>
                    <a:lnTo>
                      <a:pt x="230" y="441"/>
                    </a:lnTo>
                    <a:lnTo>
                      <a:pt x="206" y="443"/>
                    </a:lnTo>
                    <a:lnTo>
                      <a:pt x="184" y="446"/>
                    </a:lnTo>
                    <a:lnTo>
                      <a:pt x="161" y="447"/>
                    </a:lnTo>
                    <a:lnTo>
                      <a:pt x="139" y="446"/>
                    </a:lnTo>
                    <a:lnTo>
                      <a:pt x="117" y="444"/>
                    </a:lnTo>
                    <a:lnTo>
                      <a:pt x="99" y="442"/>
                    </a:lnTo>
                    <a:lnTo>
                      <a:pt x="80" y="438"/>
                    </a:lnTo>
                    <a:lnTo>
                      <a:pt x="63" y="433"/>
                    </a:lnTo>
                    <a:lnTo>
                      <a:pt x="48" y="428"/>
                    </a:lnTo>
                    <a:lnTo>
                      <a:pt x="34" y="421"/>
                    </a:lnTo>
                    <a:lnTo>
                      <a:pt x="23" y="412"/>
                    </a:lnTo>
                    <a:lnTo>
                      <a:pt x="13" y="402"/>
                    </a:lnTo>
                    <a:lnTo>
                      <a:pt x="6" y="391"/>
                    </a:lnTo>
                    <a:lnTo>
                      <a:pt x="1" y="378"/>
                    </a:lnTo>
                    <a:lnTo>
                      <a:pt x="0" y="364"/>
                    </a:lnTo>
                    <a:lnTo>
                      <a:pt x="3" y="349"/>
                    </a:lnTo>
                    <a:lnTo>
                      <a:pt x="8" y="318"/>
                    </a:lnTo>
                    <a:lnTo>
                      <a:pt x="15" y="285"/>
                    </a:lnTo>
                    <a:lnTo>
                      <a:pt x="23" y="251"/>
                    </a:lnTo>
                    <a:lnTo>
                      <a:pt x="31" y="216"/>
                    </a:lnTo>
                    <a:lnTo>
                      <a:pt x="43" y="182"/>
                    </a:lnTo>
                    <a:lnTo>
                      <a:pt x="54" y="150"/>
                    </a:lnTo>
                    <a:lnTo>
                      <a:pt x="61" y="134"/>
                    </a:lnTo>
                    <a:lnTo>
                      <a:pt x="69" y="119"/>
                    </a:lnTo>
                    <a:lnTo>
                      <a:pt x="76" y="104"/>
                    </a:lnTo>
                    <a:lnTo>
                      <a:pt x="85" y="90"/>
                    </a:lnTo>
                    <a:lnTo>
                      <a:pt x="94" y="76"/>
                    </a:lnTo>
                    <a:lnTo>
                      <a:pt x="104" y="64"/>
                    </a:lnTo>
                    <a:lnTo>
                      <a:pt x="114" y="52"/>
                    </a:lnTo>
                    <a:lnTo>
                      <a:pt x="125" y="41"/>
                    </a:lnTo>
                    <a:lnTo>
                      <a:pt x="137" y="31"/>
                    </a:lnTo>
                    <a:lnTo>
                      <a:pt x="150" y="22"/>
                    </a:lnTo>
                    <a:lnTo>
                      <a:pt x="164" y="16"/>
                    </a:lnTo>
                    <a:lnTo>
                      <a:pt x="177" y="10"/>
                    </a:lnTo>
                    <a:lnTo>
                      <a:pt x="192" y="5"/>
                    </a:lnTo>
                    <a:lnTo>
                      <a:pt x="209" y="2"/>
                    </a:lnTo>
                    <a:lnTo>
                      <a:pt x="225" y="0"/>
                    </a:lnTo>
                    <a:lnTo>
                      <a:pt x="242" y="0"/>
                    </a:lnTo>
                    <a:lnTo>
                      <a:pt x="261" y="2"/>
                    </a:lnTo>
                    <a:lnTo>
                      <a:pt x="281" y="6"/>
                    </a:lnTo>
                    <a:lnTo>
                      <a:pt x="302" y="11"/>
                    </a:lnTo>
                    <a:lnTo>
                      <a:pt x="323" y="19"/>
                    </a:lnTo>
                  </a:path>
                </a:pathLst>
              </a:custGeom>
              <a:noFill/>
              <a:ln w="3175">
                <a:solidFill>
                  <a:srgbClr val="1F1A17"/>
                </a:solidFill>
                <a:round/>
                <a:headEnd/>
                <a:tailEnd/>
              </a:ln>
            </p:spPr>
            <p:txBody>
              <a:bodyPr/>
              <a:lstStyle/>
              <a:p>
                <a:endParaRPr lang="en-US"/>
              </a:p>
            </p:txBody>
          </p:sp>
          <p:sp>
            <p:nvSpPr>
              <p:cNvPr id="1358" name="Freeform 308"/>
              <p:cNvSpPr>
                <a:spLocks/>
              </p:cNvSpPr>
              <p:nvPr/>
            </p:nvSpPr>
            <p:spPr bwMode="auto">
              <a:xfrm>
                <a:off x="3869" y="1530"/>
                <a:ext cx="113" cy="111"/>
              </a:xfrm>
              <a:custGeom>
                <a:avLst/>
                <a:gdLst>
                  <a:gd name="T0" fmla="*/ 135 w 569"/>
                  <a:gd name="T1" fmla="*/ 196 h 556"/>
                  <a:gd name="T2" fmla="*/ 199 w 569"/>
                  <a:gd name="T3" fmla="*/ 193 h 556"/>
                  <a:gd name="T4" fmla="*/ 257 w 569"/>
                  <a:gd name="T5" fmla="*/ 192 h 556"/>
                  <a:gd name="T6" fmla="*/ 311 w 569"/>
                  <a:gd name="T7" fmla="*/ 188 h 556"/>
                  <a:gd name="T8" fmla="*/ 358 w 569"/>
                  <a:gd name="T9" fmla="*/ 179 h 556"/>
                  <a:gd name="T10" fmla="*/ 391 w 569"/>
                  <a:gd name="T11" fmla="*/ 168 h 556"/>
                  <a:gd name="T12" fmla="*/ 412 w 569"/>
                  <a:gd name="T13" fmla="*/ 157 h 556"/>
                  <a:gd name="T14" fmla="*/ 431 w 569"/>
                  <a:gd name="T15" fmla="*/ 143 h 556"/>
                  <a:gd name="T16" fmla="*/ 448 w 569"/>
                  <a:gd name="T17" fmla="*/ 126 h 556"/>
                  <a:gd name="T18" fmla="*/ 464 w 569"/>
                  <a:gd name="T19" fmla="*/ 105 h 556"/>
                  <a:gd name="T20" fmla="*/ 479 w 569"/>
                  <a:gd name="T21" fmla="*/ 80 h 556"/>
                  <a:gd name="T22" fmla="*/ 501 w 569"/>
                  <a:gd name="T23" fmla="*/ 40 h 556"/>
                  <a:gd name="T24" fmla="*/ 519 w 569"/>
                  <a:gd name="T25" fmla="*/ 13 h 556"/>
                  <a:gd name="T26" fmla="*/ 531 w 569"/>
                  <a:gd name="T27" fmla="*/ 3 h 556"/>
                  <a:gd name="T28" fmla="*/ 539 w 569"/>
                  <a:gd name="T29" fmla="*/ 0 h 556"/>
                  <a:gd name="T30" fmla="*/ 547 w 569"/>
                  <a:gd name="T31" fmla="*/ 0 h 556"/>
                  <a:gd name="T32" fmla="*/ 553 w 569"/>
                  <a:gd name="T33" fmla="*/ 5 h 556"/>
                  <a:gd name="T34" fmla="*/ 559 w 569"/>
                  <a:gd name="T35" fmla="*/ 13 h 556"/>
                  <a:gd name="T36" fmla="*/ 564 w 569"/>
                  <a:gd name="T37" fmla="*/ 32 h 556"/>
                  <a:gd name="T38" fmla="*/ 568 w 569"/>
                  <a:gd name="T39" fmla="*/ 63 h 556"/>
                  <a:gd name="T40" fmla="*/ 568 w 569"/>
                  <a:gd name="T41" fmla="*/ 100 h 556"/>
                  <a:gd name="T42" fmla="*/ 564 w 569"/>
                  <a:gd name="T43" fmla="*/ 135 h 556"/>
                  <a:gd name="T44" fmla="*/ 543 w 569"/>
                  <a:gd name="T45" fmla="*/ 219 h 556"/>
                  <a:gd name="T46" fmla="*/ 508 w 569"/>
                  <a:gd name="T47" fmla="*/ 333 h 556"/>
                  <a:gd name="T48" fmla="*/ 486 w 569"/>
                  <a:gd name="T49" fmla="*/ 389 h 556"/>
                  <a:gd name="T50" fmla="*/ 468 w 569"/>
                  <a:gd name="T51" fmla="*/ 424 h 556"/>
                  <a:gd name="T52" fmla="*/ 448 w 569"/>
                  <a:gd name="T53" fmla="*/ 457 h 556"/>
                  <a:gd name="T54" fmla="*/ 427 w 569"/>
                  <a:gd name="T55" fmla="*/ 485 h 556"/>
                  <a:gd name="T56" fmla="*/ 402 w 569"/>
                  <a:gd name="T57" fmla="*/ 510 h 556"/>
                  <a:gd name="T58" fmla="*/ 376 w 569"/>
                  <a:gd name="T59" fmla="*/ 530 h 556"/>
                  <a:gd name="T60" fmla="*/ 346 w 569"/>
                  <a:gd name="T61" fmla="*/ 545 h 556"/>
                  <a:gd name="T62" fmla="*/ 312 w 569"/>
                  <a:gd name="T63" fmla="*/ 555 h 556"/>
                  <a:gd name="T64" fmla="*/ 276 w 569"/>
                  <a:gd name="T65" fmla="*/ 556 h 556"/>
                  <a:gd name="T66" fmla="*/ 236 w 569"/>
                  <a:gd name="T67" fmla="*/ 551 h 556"/>
                  <a:gd name="T68" fmla="*/ 194 w 569"/>
                  <a:gd name="T69" fmla="*/ 538 h 556"/>
                  <a:gd name="T70" fmla="*/ 155 w 569"/>
                  <a:gd name="T71" fmla="*/ 520 h 556"/>
                  <a:gd name="T72" fmla="*/ 120 w 569"/>
                  <a:gd name="T73" fmla="*/ 499 h 556"/>
                  <a:gd name="T74" fmla="*/ 89 w 569"/>
                  <a:gd name="T75" fmla="*/ 475 h 556"/>
                  <a:gd name="T76" fmla="*/ 63 w 569"/>
                  <a:gd name="T77" fmla="*/ 449 h 556"/>
                  <a:gd name="T78" fmla="*/ 41 w 569"/>
                  <a:gd name="T79" fmla="*/ 423 h 556"/>
                  <a:gd name="T80" fmla="*/ 24 w 569"/>
                  <a:gd name="T81" fmla="*/ 394 h 556"/>
                  <a:gd name="T82" fmla="*/ 11 w 569"/>
                  <a:gd name="T83" fmla="*/ 365 h 556"/>
                  <a:gd name="T84" fmla="*/ 3 w 569"/>
                  <a:gd name="T85" fmla="*/ 338 h 556"/>
                  <a:gd name="T86" fmla="*/ 0 w 569"/>
                  <a:gd name="T87" fmla="*/ 311 h 556"/>
                  <a:gd name="T88" fmla="*/ 1 w 569"/>
                  <a:gd name="T89" fmla="*/ 286 h 556"/>
                  <a:gd name="T90" fmla="*/ 9 w 569"/>
                  <a:gd name="T91" fmla="*/ 262 h 556"/>
                  <a:gd name="T92" fmla="*/ 20 w 569"/>
                  <a:gd name="T93" fmla="*/ 242 h 556"/>
                  <a:gd name="T94" fmla="*/ 36 w 569"/>
                  <a:gd name="T95" fmla="*/ 224 h 556"/>
                  <a:gd name="T96" fmla="*/ 59 w 569"/>
                  <a:gd name="T97" fmla="*/ 211 h 556"/>
                  <a:gd name="T98" fmla="*/ 86 w 569"/>
                  <a:gd name="T99" fmla="*/ 202 h 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9"/>
                  <a:gd name="T151" fmla="*/ 0 h 556"/>
                  <a:gd name="T152" fmla="*/ 569 w 569"/>
                  <a:gd name="T153" fmla="*/ 556 h 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9" h="556">
                    <a:moveTo>
                      <a:pt x="101" y="199"/>
                    </a:moveTo>
                    <a:lnTo>
                      <a:pt x="135" y="196"/>
                    </a:lnTo>
                    <a:lnTo>
                      <a:pt x="167" y="194"/>
                    </a:lnTo>
                    <a:lnTo>
                      <a:pt x="199" y="193"/>
                    </a:lnTo>
                    <a:lnTo>
                      <a:pt x="229" y="192"/>
                    </a:lnTo>
                    <a:lnTo>
                      <a:pt x="257" y="192"/>
                    </a:lnTo>
                    <a:lnTo>
                      <a:pt x="285" y="189"/>
                    </a:lnTo>
                    <a:lnTo>
                      <a:pt x="311" y="188"/>
                    </a:lnTo>
                    <a:lnTo>
                      <a:pt x="335" y="184"/>
                    </a:lnTo>
                    <a:lnTo>
                      <a:pt x="358" y="179"/>
                    </a:lnTo>
                    <a:lnTo>
                      <a:pt x="381" y="172"/>
                    </a:lnTo>
                    <a:lnTo>
                      <a:pt x="391" y="168"/>
                    </a:lnTo>
                    <a:lnTo>
                      <a:pt x="402" y="163"/>
                    </a:lnTo>
                    <a:lnTo>
                      <a:pt x="412" y="157"/>
                    </a:lnTo>
                    <a:lnTo>
                      <a:pt x="421" y="151"/>
                    </a:lnTo>
                    <a:lnTo>
                      <a:pt x="431" y="143"/>
                    </a:lnTo>
                    <a:lnTo>
                      <a:pt x="439" y="135"/>
                    </a:lnTo>
                    <a:lnTo>
                      <a:pt x="448" y="126"/>
                    </a:lnTo>
                    <a:lnTo>
                      <a:pt x="457" y="116"/>
                    </a:lnTo>
                    <a:lnTo>
                      <a:pt x="464" y="105"/>
                    </a:lnTo>
                    <a:lnTo>
                      <a:pt x="472" y="93"/>
                    </a:lnTo>
                    <a:lnTo>
                      <a:pt x="479" y="80"/>
                    </a:lnTo>
                    <a:lnTo>
                      <a:pt x="487" y="66"/>
                    </a:lnTo>
                    <a:lnTo>
                      <a:pt x="501" y="40"/>
                    </a:lnTo>
                    <a:lnTo>
                      <a:pt x="513" y="21"/>
                    </a:lnTo>
                    <a:lnTo>
                      <a:pt x="519" y="13"/>
                    </a:lnTo>
                    <a:lnTo>
                      <a:pt x="524" y="8"/>
                    </a:lnTo>
                    <a:lnTo>
                      <a:pt x="531" y="3"/>
                    </a:lnTo>
                    <a:lnTo>
                      <a:pt x="534" y="1"/>
                    </a:lnTo>
                    <a:lnTo>
                      <a:pt x="539" y="0"/>
                    </a:lnTo>
                    <a:lnTo>
                      <a:pt x="543" y="0"/>
                    </a:lnTo>
                    <a:lnTo>
                      <a:pt x="547" y="0"/>
                    </a:lnTo>
                    <a:lnTo>
                      <a:pt x="551" y="2"/>
                    </a:lnTo>
                    <a:lnTo>
                      <a:pt x="553" y="5"/>
                    </a:lnTo>
                    <a:lnTo>
                      <a:pt x="557" y="8"/>
                    </a:lnTo>
                    <a:lnTo>
                      <a:pt x="559" y="13"/>
                    </a:lnTo>
                    <a:lnTo>
                      <a:pt x="561" y="18"/>
                    </a:lnTo>
                    <a:lnTo>
                      <a:pt x="564" y="32"/>
                    </a:lnTo>
                    <a:lnTo>
                      <a:pt x="567" y="47"/>
                    </a:lnTo>
                    <a:lnTo>
                      <a:pt x="568" y="63"/>
                    </a:lnTo>
                    <a:lnTo>
                      <a:pt x="569" y="81"/>
                    </a:lnTo>
                    <a:lnTo>
                      <a:pt x="568" y="100"/>
                    </a:lnTo>
                    <a:lnTo>
                      <a:pt x="567" y="117"/>
                    </a:lnTo>
                    <a:lnTo>
                      <a:pt x="564" y="135"/>
                    </a:lnTo>
                    <a:lnTo>
                      <a:pt x="561" y="150"/>
                    </a:lnTo>
                    <a:lnTo>
                      <a:pt x="543" y="219"/>
                    </a:lnTo>
                    <a:lnTo>
                      <a:pt x="521" y="296"/>
                    </a:lnTo>
                    <a:lnTo>
                      <a:pt x="508" y="333"/>
                    </a:lnTo>
                    <a:lnTo>
                      <a:pt x="493" y="370"/>
                    </a:lnTo>
                    <a:lnTo>
                      <a:pt x="486" y="389"/>
                    </a:lnTo>
                    <a:lnTo>
                      <a:pt x="477" y="407"/>
                    </a:lnTo>
                    <a:lnTo>
                      <a:pt x="468" y="424"/>
                    </a:lnTo>
                    <a:lnTo>
                      <a:pt x="458" y="440"/>
                    </a:lnTo>
                    <a:lnTo>
                      <a:pt x="448" y="457"/>
                    </a:lnTo>
                    <a:lnTo>
                      <a:pt x="438" y="472"/>
                    </a:lnTo>
                    <a:lnTo>
                      <a:pt x="427" y="485"/>
                    </a:lnTo>
                    <a:lnTo>
                      <a:pt x="415" y="498"/>
                    </a:lnTo>
                    <a:lnTo>
                      <a:pt x="402" y="510"/>
                    </a:lnTo>
                    <a:lnTo>
                      <a:pt x="390" y="521"/>
                    </a:lnTo>
                    <a:lnTo>
                      <a:pt x="376" y="530"/>
                    </a:lnTo>
                    <a:lnTo>
                      <a:pt x="361" y="539"/>
                    </a:lnTo>
                    <a:lnTo>
                      <a:pt x="346" y="545"/>
                    </a:lnTo>
                    <a:lnTo>
                      <a:pt x="330" y="551"/>
                    </a:lnTo>
                    <a:lnTo>
                      <a:pt x="312" y="555"/>
                    </a:lnTo>
                    <a:lnTo>
                      <a:pt x="295" y="556"/>
                    </a:lnTo>
                    <a:lnTo>
                      <a:pt x="276" y="556"/>
                    </a:lnTo>
                    <a:lnTo>
                      <a:pt x="257" y="555"/>
                    </a:lnTo>
                    <a:lnTo>
                      <a:pt x="236" y="551"/>
                    </a:lnTo>
                    <a:lnTo>
                      <a:pt x="215" y="545"/>
                    </a:lnTo>
                    <a:lnTo>
                      <a:pt x="194" y="538"/>
                    </a:lnTo>
                    <a:lnTo>
                      <a:pt x="174" y="529"/>
                    </a:lnTo>
                    <a:lnTo>
                      <a:pt x="155" y="520"/>
                    </a:lnTo>
                    <a:lnTo>
                      <a:pt x="136" y="510"/>
                    </a:lnTo>
                    <a:lnTo>
                      <a:pt x="120" y="499"/>
                    </a:lnTo>
                    <a:lnTo>
                      <a:pt x="104" y="488"/>
                    </a:lnTo>
                    <a:lnTo>
                      <a:pt x="89" y="475"/>
                    </a:lnTo>
                    <a:lnTo>
                      <a:pt x="75" y="463"/>
                    </a:lnTo>
                    <a:lnTo>
                      <a:pt x="63" y="449"/>
                    </a:lnTo>
                    <a:lnTo>
                      <a:pt x="51" y="437"/>
                    </a:lnTo>
                    <a:lnTo>
                      <a:pt x="41" y="423"/>
                    </a:lnTo>
                    <a:lnTo>
                      <a:pt x="31" y="408"/>
                    </a:lnTo>
                    <a:lnTo>
                      <a:pt x="24" y="394"/>
                    </a:lnTo>
                    <a:lnTo>
                      <a:pt x="16" y="380"/>
                    </a:lnTo>
                    <a:lnTo>
                      <a:pt x="11" y="365"/>
                    </a:lnTo>
                    <a:lnTo>
                      <a:pt x="6" y="352"/>
                    </a:lnTo>
                    <a:lnTo>
                      <a:pt x="3" y="338"/>
                    </a:lnTo>
                    <a:lnTo>
                      <a:pt x="1" y="324"/>
                    </a:lnTo>
                    <a:lnTo>
                      <a:pt x="0" y="311"/>
                    </a:lnTo>
                    <a:lnTo>
                      <a:pt x="0" y="298"/>
                    </a:lnTo>
                    <a:lnTo>
                      <a:pt x="1" y="286"/>
                    </a:lnTo>
                    <a:lnTo>
                      <a:pt x="4" y="273"/>
                    </a:lnTo>
                    <a:lnTo>
                      <a:pt x="9" y="262"/>
                    </a:lnTo>
                    <a:lnTo>
                      <a:pt x="14" y="251"/>
                    </a:lnTo>
                    <a:lnTo>
                      <a:pt x="20" y="242"/>
                    </a:lnTo>
                    <a:lnTo>
                      <a:pt x="28" y="232"/>
                    </a:lnTo>
                    <a:lnTo>
                      <a:pt x="36" y="224"/>
                    </a:lnTo>
                    <a:lnTo>
                      <a:pt x="48" y="217"/>
                    </a:lnTo>
                    <a:lnTo>
                      <a:pt x="59" y="211"/>
                    </a:lnTo>
                    <a:lnTo>
                      <a:pt x="71" y="206"/>
                    </a:lnTo>
                    <a:lnTo>
                      <a:pt x="86" y="202"/>
                    </a:lnTo>
                    <a:lnTo>
                      <a:pt x="101" y="199"/>
                    </a:lnTo>
                    <a:close/>
                  </a:path>
                </a:pathLst>
              </a:custGeom>
              <a:solidFill>
                <a:srgbClr val="B32165"/>
              </a:solidFill>
              <a:ln w="9525">
                <a:noFill/>
                <a:round/>
                <a:headEnd/>
                <a:tailEnd/>
              </a:ln>
            </p:spPr>
            <p:txBody>
              <a:bodyPr/>
              <a:lstStyle/>
              <a:p>
                <a:endParaRPr lang="en-US"/>
              </a:p>
            </p:txBody>
          </p:sp>
          <p:sp>
            <p:nvSpPr>
              <p:cNvPr id="1359" name="Freeform 309"/>
              <p:cNvSpPr>
                <a:spLocks/>
              </p:cNvSpPr>
              <p:nvPr/>
            </p:nvSpPr>
            <p:spPr bwMode="auto">
              <a:xfrm>
                <a:off x="3869" y="1530"/>
                <a:ext cx="113" cy="111"/>
              </a:xfrm>
              <a:custGeom>
                <a:avLst/>
                <a:gdLst>
                  <a:gd name="T0" fmla="*/ 135 w 569"/>
                  <a:gd name="T1" fmla="*/ 196 h 556"/>
                  <a:gd name="T2" fmla="*/ 199 w 569"/>
                  <a:gd name="T3" fmla="*/ 193 h 556"/>
                  <a:gd name="T4" fmla="*/ 257 w 569"/>
                  <a:gd name="T5" fmla="*/ 192 h 556"/>
                  <a:gd name="T6" fmla="*/ 311 w 569"/>
                  <a:gd name="T7" fmla="*/ 188 h 556"/>
                  <a:gd name="T8" fmla="*/ 358 w 569"/>
                  <a:gd name="T9" fmla="*/ 179 h 556"/>
                  <a:gd name="T10" fmla="*/ 391 w 569"/>
                  <a:gd name="T11" fmla="*/ 168 h 556"/>
                  <a:gd name="T12" fmla="*/ 412 w 569"/>
                  <a:gd name="T13" fmla="*/ 157 h 556"/>
                  <a:gd name="T14" fmla="*/ 431 w 569"/>
                  <a:gd name="T15" fmla="*/ 143 h 556"/>
                  <a:gd name="T16" fmla="*/ 448 w 569"/>
                  <a:gd name="T17" fmla="*/ 126 h 556"/>
                  <a:gd name="T18" fmla="*/ 464 w 569"/>
                  <a:gd name="T19" fmla="*/ 105 h 556"/>
                  <a:gd name="T20" fmla="*/ 479 w 569"/>
                  <a:gd name="T21" fmla="*/ 80 h 556"/>
                  <a:gd name="T22" fmla="*/ 501 w 569"/>
                  <a:gd name="T23" fmla="*/ 40 h 556"/>
                  <a:gd name="T24" fmla="*/ 519 w 569"/>
                  <a:gd name="T25" fmla="*/ 13 h 556"/>
                  <a:gd name="T26" fmla="*/ 531 w 569"/>
                  <a:gd name="T27" fmla="*/ 3 h 556"/>
                  <a:gd name="T28" fmla="*/ 539 w 569"/>
                  <a:gd name="T29" fmla="*/ 0 h 556"/>
                  <a:gd name="T30" fmla="*/ 547 w 569"/>
                  <a:gd name="T31" fmla="*/ 0 h 556"/>
                  <a:gd name="T32" fmla="*/ 553 w 569"/>
                  <a:gd name="T33" fmla="*/ 5 h 556"/>
                  <a:gd name="T34" fmla="*/ 559 w 569"/>
                  <a:gd name="T35" fmla="*/ 13 h 556"/>
                  <a:gd name="T36" fmla="*/ 564 w 569"/>
                  <a:gd name="T37" fmla="*/ 32 h 556"/>
                  <a:gd name="T38" fmla="*/ 568 w 569"/>
                  <a:gd name="T39" fmla="*/ 63 h 556"/>
                  <a:gd name="T40" fmla="*/ 568 w 569"/>
                  <a:gd name="T41" fmla="*/ 100 h 556"/>
                  <a:gd name="T42" fmla="*/ 564 w 569"/>
                  <a:gd name="T43" fmla="*/ 135 h 556"/>
                  <a:gd name="T44" fmla="*/ 543 w 569"/>
                  <a:gd name="T45" fmla="*/ 219 h 556"/>
                  <a:gd name="T46" fmla="*/ 508 w 569"/>
                  <a:gd name="T47" fmla="*/ 333 h 556"/>
                  <a:gd name="T48" fmla="*/ 486 w 569"/>
                  <a:gd name="T49" fmla="*/ 389 h 556"/>
                  <a:gd name="T50" fmla="*/ 468 w 569"/>
                  <a:gd name="T51" fmla="*/ 424 h 556"/>
                  <a:gd name="T52" fmla="*/ 448 w 569"/>
                  <a:gd name="T53" fmla="*/ 457 h 556"/>
                  <a:gd name="T54" fmla="*/ 427 w 569"/>
                  <a:gd name="T55" fmla="*/ 485 h 556"/>
                  <a:gd name="T56" fmla="*/ 402 w 569"/>
                  <a:gd name="T57" fmla="*/ 510 h 556"/>
                  <a:gd name="T58" fmla="*/ 376 w 569"/>
                  <a:gd name="T59" fmla="*/ 530 h 556"/>
                  <a:gd name="T60" fmla="*/ 346 w 569"/>
                  <a:gd name="T61" fmla="*/ 545 h 556"/>
                  <a:gd name="T62" fmla="*/ 312 w 569"/>
                  <a:gd name="T63" fmla="*/ 555 h 556"/>
                  <a:gd name="T64" fmla="*/ 276 w 569"/>
                  <a:gd name="T65" fmla="*/ 556 h 556"/>
                  <a:gd name="T66" fmla="*/ 236 w 569"/>
                  <a:gd name="T67" fmla="*/ 551 h 556"/>
                  <a:gd name="T68" fmla="*/ 194 w 569"/>
                  <a:gd name="T69" fmla="*/ 538 h 556"/>
                  <a:gd name="T70" fmla="*/ 155 w 569"/>
                  <a:gd name="T71" fmla="*/ 520 h 556"/>
                  <a:gd name="T72" fmla="*/ 120 w 569"/>
                  <a:gd name="T73" fmla="*/ 499 h 556"/>
                  <a:gd name="T74" fmla="*/ 89 w 569"/>
                  <a:gd name="T75" fmla="*/ 475 h 556"/>
                  <a:gd name="T76" fmla="*/ 63 w 569"/>
                  <a:gd name="T77" fmla="*/ 449 h 556"/>
                  <a:gd name="T78" fmla="*/ 41 w 569"/>
                  <a:gd name="T79" fmla="*/ 423 h 556"/>
                  <a:gd name="T80" fmla="*/ 24 w 569"/>
                  <a:gd name="T81" fmla="*/ 394 h 556"/>
                  <a:gd name="T82" fmla="*/ 11 w 569"/>
                  <a:gd name="T83" fmla="*/ 365 h 556"/>
                  <a:gd name="T84" fmla="*/ 3 w 569"/>
                  <a:gd name="T85" fmla="*/ 338 h 556"/>
                  <a:gd name="T86" fmla="*/ 0 w 569"/>
                  <a:gd name="T87" fmla="*/ 311 h 556"/>
                  <a:gd name="T88" fmla="*/ 1 w 569"/>
                  <a:gd name="T89" fmla="*/ 286 h 556"/>
                  <a:gd name="T90" fmla="*/ 9 w 569"/>
                  <a:gd name="T91" fmla="*/ 262 h 556"/>
                  <a:gd name="T92" fmla="*/ 20 w 569"/>
                  <a:gd name="T93" fmla="*/ 242 h 556"/>
                  <a:gd name="T94" fmla="*/ 36 w 569"/>
                  <a:gd name="T95" fmla="*/ 224 h 556"/>
                  <a:gd name="T96" fmla="*/ 59 w 569"/>
                  <a:gd name="T97" fmla="*/ 211 h 556"/>
                  <a:gd name="T98" fmla="*/ 86 w 569"/>
                  <a:gd name="T99" fmla="*/ 202 h 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9"/>
                  <a:gd name="T151" fmla="*/ 0 h 556"/>
                  <a:gd name="T152" fmla="*/ 569 w 569"/>
                  <a:gd name="T153" fmla="*/ 556 h 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9" h="556">
                    <a:moveTo>
                      <a:pt x="101" y="199"/>
                    </a:moveTo>
                    <a:lnTo>
                      <a:pt x="135" y="196"/>
                    </a:lnTo>
                    <a:lnTo>
                      <a:pt x="167" y="194"/>
                    </a:lnTo>
                    <a:lnTo>
                      <a:pt x="199" y="193"/>
                    </a:lnTo>
                    <a:lnTo>
                      <a:pt x="229" y="192"/>
                    </a:lnTo>
                    <a:lnTo>
                      <a:pt x="257" y="192"/>
                    </a:lnTo>
                    <a:lnTo>
                      <a:pt x="285" y="189"/>
                    </a:lnTo>
                    <a:lnTo>
                      <a:pt x="311" y="188"/>
                    </a:lnTo>
                    <a:lnTo>
                      <a:pt x="335" y="184"/>
                    </a:lnTo>
                    <a:lnTo>
                      <a:pt x="358" y="179"/>
                    </a:lnTo>
                    <a:lnTo>
                      <a:pt x="381" y="172"/>
                    </a:lnTo>
                    <a:lnTo>
                      <a:pt x="391" y="168"/>
                    </a:lnTo>
                    <a:lnTo>
                      <a:pt x="402" y="163"/>
                    </a:lnTo>
                    <a:lnTo>
                      <a:pt x="412" y="157"/>
                    </a:lnTo>
                    <a:lnTo>
                      <a:pt x="421" y="151"/>
                    </a:lnTo>
                    <a:lnTo>
                      <a:pt x="431" y="143"/>
                    </a:lnTo>
                    <a:lnTo>
                      <a:pt x="439" y="135"/>
                    </a:lnTo>
                    <a:lnTo>
                      <a:pt x="448" y="126"/>
                    </a:lnTo>
                    <a:lnTo>
                      <a:pt x="457" y="116"/>
                    </a:lnTo>
                    <a:lnTo>
                      <a:pt x="464" y="105"/>
                    </a:lnTo>
                    <a:lnTo>
                      <a:pt x="472" y="93"/>
                    </a:lnTo>
                    <a:lnTo>
                      <a:pt x="479" y="80"/>
                    </a:lnTo>
                    <a:lnTo>
                      <a:pt x="487" y="66"/>
                    </a:lnTo>
                    <a:lnTo>
                      <a:pt x="501" y="40"/>
                    </a:lnTo>
                    <a:lnTo>
                      <a:pt x="513" y="21"/>
                    </a:lnTo>
                    <a:lnTo>
                      <a:pt x="519" y="13"/>
                    </a:lnTo>
                    <a:lnTo>
                      <a:pt x="524" y="8"/>
                    </a:lnTo>
                    <a:lnTo>
                      <a:pt x="531" y="3"/>
                    </a:lnTo>
                    <a:lnTo>
                      <a:pt x="534" y="1"/>
                    </a:lnTo>
                    <a:lnTo>
                      <a:pt x="539" y="0"/>
                    </a:lnTo>
                    <a:lnTo>
                      <a:pt x="543" y="0"/>
                    </a:lnTo>
                    <a:lnTo>
                      <a:pt x="547" y="0"/>
                    </a:lnTo>
                    <a:lnTo>
                      <a:pt x="551" y="2"/>
                    </a:lnTo>
                    <a:lnTo>
                      <a:pt x="553" y="5"/>
                    </a:lnTo>
                    <a:lnTo>
                      <a:pt x="557" y="8"/>
                    </a:lnTo>
                    <a:lnTo>
                      <a:pt x="559" y="13"/>
                    </a:lnTo>
                    <a:lnTo>
                      <a:pt x="561" y="18"/>
                    </a:lnTo>
                    <a:lnTo>
                      <a:pt x="564" y="32"/>
                    </a:lnTo>
                    <a:lnTo>
                      <a:pt x="567" y="47"/>
                    </a:lnTo>
                    <a:lnTo>
                      <a:pt x="568" y="63"/>
                    </a:lnTo>
                    <a:lnTo>
                      <a:pt x="569" y="81"/>
                    </a:lnTo>
                    <a:lnTo>
                      <a:pt x="568" y="100"/>
                    </a:lnTo>
                    <a:lnTo>
                      <a:pt x="567" y="117"/>
                    </a:lnTo>
                    <a:lnTo>
                      <a:pt x="564" y="135"/>
                    </a:lnTo>
                    <a:lnTo>
                      <a:pt x="561" y="150"/>
                    </a:lnTo>
                    <a:lnTo>
                      <a:pt x="543" y="219"/>
                    </a:lnTo>
                    <a:lnTo>
                      <a:pt x="521" y="296"/>
                    </a:lnTo>
                    <a:lnTo>
                      <a:pt x="508" y="333"/>
                    </a:lnTo>
                    <a:lnTo>
                      <a:pt x="493" y="370"/>
                    </a:lnTo>
                    <a:lnTo>
                      <a:pt x="486" y="389"/>
                    </a:lnTo>
                    <a:lnTo>
                      <a:pt x="477" y="407"/>
                    </a:lnTo>
                    <a:lnTo>
                      <a:pt x="468" y="424"/>
                    </a:lnTo>
                    <a:lnTo>
                      <a:pt x="458" y="440"/>
                    </a:lnTo>
                    <a:lnTo>
                      <a:pt x="448" y="457"/>
                    </a:lnTo>
                    <a:lnTo>
                      <a:pt x="438" y="472"/>
                    </a:lnTo>
                    <a:lnTo>
                      <a:pt x="427" y="485"/>
                    </a:lnTo>
                    <a:lnTo>
                      <a:pt x="415" y="498"/>
                    </a:lnTo>
                    <a:lnTo>
                      <a:pt x="402" y="510"/>
                    </a:lnTo>
                    <a:lnTo>
                      <a:pt x="390" y="521"/>
                    </a:lnTo>
                    <a:lnTo>
                      <a:pt x="376" y="530"/>
                    </a:lnTo>
                    <a:lnTo>
                      <a:pt x="361" y="539"/>
                    </a:lnTo>
                    <a:lnTo>
                      <a:pt x="346" y="545"/>
                    </a:lnTo>
                    <a:lnTo>
                      <a:pt x="330" y="551"/>
                    </a:lnTo>
                    <a:lnTo>
                      <a:pt x="312" y="555"/>
                    </a:lnTo>
                    <a:lnTo>
                      <a:pt x="295" y="556"/>
                    </a:lnTo>
                    <a:lnTo>
                      <a:pt x="276" y="556"/>
                    </a:lnTo>
                    <a:lnTo>
                      <a:pt x="257" y="555"/>
                    </a:lnTo>
                    <a:lnTo>
                      <a:pt x="236" y="551"/>
                    </a:lnTo>
                    <a:lnTo>
                      <a:pt x="215" y="545"/>
                    </a:lnTo>
                    <a:lnTo>
                      <a:pt x="194" y="538"/>
                    </a:lnTo>
                    <a:lnTo>
                      <a:pt x="174" y="529"/>
                    </a:lnTo>
                    <a:lnTo>
                      <a:pt x="155" y="520"/>
                    </a:lnTo>
                    <a:lnTo>
                      <a:pt x="136" y="510"/>
                    </a:lnTo>
                    <a:lnTo>
                      <a:pt x="120" y="499"/>
                    </a:lnTo>
                    <a:lnTo>
                      <a:pt x="104" y="488"/>
                    </a:lnTo>
                    <a:lnTo>
                      <a:pt x="89" y="475"/>
                    </a:lnTo>
                    <a:lnTo>
                      <a:pt x="75" y="463"/>
                    </a:lnTo>
                    <a:lnTo>
                      <a:pt x="63" y="449"/>
                    </a:lnTo>
                    <a:lnTo>
                      <a:pt x="51" y="437"/>
                    </a:lnTo>
                    <a:lnTo>
                      <a:pt x="41" y="423"/>
                    </a:lnTo>
                    <a:lnTo>
                      <a:pt x="31" y="408"/>
                    </a:lnTo>
                    <a:lnTo>
                      <a:pt x="24" y="394"/>
                    </a:lnTo>
                    <a:lnTo>
                      <a:pt x="16" y="380"/>
                    </a:lnTo>
                    <a:lnTo>
                      <a:pt x="11" y="365"/>
                    </a:lnTo>
                    <a:lnTo>
                      <a:pt x="6" y="352"/>
                    </a:lnTo>
                    <a:lnTo>
                      <a:pt x="3" y="338"/>
                    </a:lnTo>
                    <a:lnTo>
                      <a:pt x="1" y="324"/>
                    </a:lnTo>
                    <a:lnTo>
                      <a:pt x="0" y="311"/>
                    </a:lnTo>
                    <a:lnTo>
                      <a:pt x="0" y="298"/>
                    </a:lnTo>
                    <a:lnTo>
                      <a:pt x="1" y="286"/>
                    </a:lnTo>
                    <a:lnTo>
                      <a:pt x="4" y="273"/>
                    </a:lnTo>
                    <a:lnTo>
                      <a:pt x="9" y="262"/>
                    </a:lnTo>
                    <a:lnTo>
                      <a:pt x="14" y="251"/>
                    </a:lnTo>
                    <a:lnTo>
                      <a:pt x="20" y="242"/>
                    </a:lnTo>
                    <a:lnTo>
                      <a:pt x="28" y="232"/>
                    </a:lnTo>
                    <a:lnTo>
                      <a:pt x="36" y="224"/>
                    </a:lnTo>
                    <a:lnTo>
                      <a:pt x="48" y="217"/>
                    </a:lnTo>
                    <a:lnTo>
                      <a:pt x="59" y="211"/>
                    </a:lnTo>
                    <a:lnTo>
                      <a:pt x="71" y="206"/>
                    </a:lnTo>
                    <a:lnTo>
                      <a:pt x="86" y="202"/>
                    </a:lnTo>
                    <a:lnTo>
                      <a:pt x="101" y="199"/>
                    </a:lnTo>
                  </a:path>
                </a:pathLst>
              </a:custGeom>
              <a:noFill/>
              <a:ln w="3175">
                <a:solidFill>
                  <a:srgbClr val="1F1A17"/>
                </a:solidFill>
                <a:round/>
                <a:headEnd/>
                <a:tailEnd/>
              </a:ln>
            </p:spPr>
            <p:txBody>
              <a:bodyPr/>
              <a:lstStyle/>
              <a:p>
                <a:endParaRPr lang="en-US"/>
              </a:p>
            </p:txBody>
          </p:sp>
          <p:sp>
            <p:nvSpPr>
              <p:cNvPr id="1360" name="Freeform 310"/>
              <p:cNvSpPr>
                <a:spLocks/>
              </p:cNvSpPr>
              <p:nvPr/>
            </p:nvSpPr>
            <p:spPr bwMode="auto">
              <a:xfrm>
                <a:off x="3800" y="1454"/>
                <a:ext cx="74" cy="144"/>
              </a:xfrm>
              <a:custGeom>
                <a:avLst/>
                <a:gdLst>
                  <a:gd name="T0" fmla="*/ 264 w 369"/>
                  <a:gd name="T1" fmla="*/ 48 h 720"/>
                  <a:gd name="T2" fmla="*/ 202 w 369"/>
                  <a:gd name="T3" fmla="*/ 91 h 720"/>
                  <a:gd name="T4" fmla="*/ 152 w 369"/>
                  <a:gd name="T5" fmla="*/ 133 h 720"/>
                  <a:gd name="T6" fmla="*/ 120 w 369"/>
                  <a:gd name="T7" fmla="*/ 163 h 720"/>
                  <a:gd name="T8" fmla="*/ 88 w 369"/>
                  <a:gd name="T9" fmla="*/ 196 h 720"/>
                  <a:gd name="T10" fmla="*/ 61 w 369"/>
                  <a:gd name="T11" fmla="*/ 232 h 720"/>
                  <a:gd name="T12" fmla="*/ 37 w 369"/>
                  <a:gd name="T13" fmla="*/ 270 h 720"/>
                  <a:gd name="T14" fmla="*/ 19 w 369"/>
                  <a:gd name="T15" fmla="*/ 310 h 720"/>
                  <a:gd name="T16" fmla="*/ 6 w 369"/>
                  <a:gd name="T17" fmla="*/ 352 h 720"/>
                  <a:gd name="T18" fmla="*/ 0 w 369"/>
                  <a:gd name="T19" fmla="*/ 397 h 720"/>
                  <a:gd name="T20" fmla="*/ 2 w 369"/>
                  <a:gd name="T21" fmla="*/ 443 h 720"/>
                  <a:gd name="T22" fmla="*/ 14 w 369"/>
                  <a:gd name="T23" fmla="*/ 491 h 720"/>
                  <a:gd name="T24" fmla="*/ 36 w 369"/>
                  <a:gd name="T25" fmla="*/ 541 h 720"/>
                  <a:gd name="T26" fmla="*/ 68 w 369"/>
                  <a:gd name="T27" fmla="*/ 592 h 720"/>
                  <a:gd name="T28" fmla="*/ 111 w 369"/>
                  <a:gd name="T29" fmla="*/ 643 h 720"/>
                  <a:gd name="T30" fmla="*/ 150 w 369"/>
                  <a:gd name="T31" fmla="*/ 682 h 720"/>
                  <a:gd name="T32" fmla="*/ 181 w 369"/>
                  <a:gd name="T33" fmla="*/ 705 h 720"/>
                  <a:gd name="T34" fmla="*/ 207 w 369"/>
                  <a:gd name="T35" fmla="*/ 718 h 720"/>
                  <a:gd name="T36" fmla="*/ 228 w 369"/>
                  <a:gd name="T37" fmla="*/ 720 h 720"/>
                  <a:gd name="T38" fmla="*/ 246 w 369"/>
                  <a:gd name="T39" fmla="*/ 713 h 720"/>
                  <a:gd name="T40" fmla="*/ 258 w 369"/>
                  <a:gd name="T41" fmla="*/ 697 h 720"/>
                  <a:gd name="T42" fmla="*/ 268 w 369"/>
                  <a:gd name="T43" fmla="*/ 676 h 720"/>
                  <a:gd name="T44" fmla="*/ 277 w 369"/>
                  <a:gd name="T45" fmla="*/ 636 h 720"/>
                  <a:gd name="T46" fmla="*/ 282 w 369"/>
                  <a:gd name="T47" fmla="*/ 572 h 720"/>
                  <a:gd name="T48" fmla="*/ 281 w 369"/>
                  <a:gd name="T49" fmla="*/ 481 h 720"/>
                  <a:gd name="T50" fmla="*/ 286 w 369"/>
                  <a:gd name="T51" fmla="*/ 402 h 720"/>
                  <a:gd name="T52" fmla="*/ 292 w 369"/>
                  <a:gd name="T53" fmla="*/ 330 h 720"/>
                  <a:gd name="T54" fmla="*/ 298 w 369"/>
                  <a:gd name="T55" fmla="*/ 264 h 720"/>
                  <a:gd name="T56" fmla="*/ 309 w 369"/>
                  <a:gd name="T57" fmla="*/ 199 h 720"/>
                  <a:gd name="T58" fmla="*/ 332 w 369"/>
                  <a:gd name="T59" fmla="*/ 123 h 720"/>
                  <a:gd name="T60" fmla="*/ 359 w 369"/>
                  <a:gd name="T61" fmla="*/ 50 h 720"/>
                  <a:gd name="T62" fmla="*/ 369 w 369"/>
                  <a:gd name="T63" fmla="*/ 13 h 720"/>
                  <a:gd name="T64" fmla="*/ 367 w 369"/>
                  <a:gd name="T65" fmla="*/ 3 h 720"/>
                  <a:gd name="T66" fmla="*/ 362 w 369"/>
                  <a:gd name="T67" fmla="*/ 0 h 720"/>
                  <a:gd name="T68" fmla="*/ 347 w 369"/>
                  <a:gd name="T69" fmla="*/ 2 h 720"/>
                  <a:gd name="T70" fmla="*/ 316 w 369"/>
                  <a:gd name="T71" fmla="*/ 17 h 7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9"/>
                  <a:gd name="T109" fmla="*/ 0 h 720"/>
                  <a:gd name="T110" fmla="*/ 369 w 369"/>
                  <a:gd name="T111" fmla="*/ 720 h 7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9" h="720">
                    <a:moveTo>
                      <a:pt x="293" y="30"/>
                    </a:moveTo>
                    <a:lnTo>
                      <a:pt x="264" y="48"/>
                    </a:lnTo>
                    <a:lnTo>
                      <a:pt x="234" y="69"/>
                    </a:lnTo>
                    <a:lnTo>
                      <a:pt x="202" y="91"/>
                    </a:lnTo>
                    <a:lnTo>
                      <a:pt x="168" y="119"/>
                    </a:lnTo>
                    <a:lnTo>
                      <a:pt x="152" y="133"/>
                    </a:lnTo>
                    <a:lnTo>
                      <a:pt x="136" y="148"/>
                    </a:lnTo>
                    <a:lnTo>
                      <a:pt x="120" y="163"/>
                    </a:lnTo>
                    <a:lnTo>
                      <a:pt x="103" y="179"/>
                    </a:lnTo>
                    <a:lnTo>
                      <a:pt x="88" y="196"/>
                    </a:lnTo>
                    <a:lnTo>
                      <a:pt x="75" y="214"/>
                    </a:lnTo>
                    <a:lnTo>
                      <a:pt x="61" y="232"/>
                    </a:lnTo>
                    <a:lnTo>
                      <a:pt x="48" y="251"/>
                    </a:lnTo>
                    <a:lnTo>
                      <a:pt x="37" y="270"/>
                    </a:lnTo>
                    <a:lnTo>
                      <a:pt x="27" y="290"/>
                    </a:lnTo>
                    <a:lnTo>
                      <a:pt x="19" y="310"/>
                    </a:lnTo>
                    <a:lnTo>
                      <a:pt x="11" y="331"/>
                    </a:lnTo>
                    <a:lnTo>
                      <a:pt x="6" y="352"/>
                    </a:lnTo>
                    <a:lnTo>
                      <a:pt x="2" y="375"/>
                    </a:lnTo>
                    <a:lnTo>
                      <a:pt x="0" y="397"/>
                    </a:lnTo>
                    <a:lnTo>
                      <a:pt x="0" y="420"/>
                    </a:lnTo>
                    <a:lnTo>
                      <a:pt x="2" y="443"/>
                    </a:lnTo>
                    <a:lnTo>
                      <a:pt x="7" y="467"/>
                    </a:lnTo>
                    <a:lnTo>
                      <a:pt x="14" y="491"/>
                    </a:lnTo>
                    <a:lnTo>
                      <a:pt x="24" y="516"/>
                    </a:lnTo>
                    <a:lnTo>
                      <a:pt x="36" y="541"/>
                    </a:lnTo>
                    <a:lnTo>
                      <a:pt x="51" y="567"/>
                    </a:lnTo>
                    <a:lnTo>
                      <a:pt x="68" y="592"/>
                    </a:lnTo>
                    <a:lnTo>
                      <a:pt x="90" y="619"/>
                    </a:lnTo>
                    <a:lnTo>
                      <a:pt x="111" y="643"/>
                    </a:lnTo>
                    <a:lnTo>
                      <a:pt x="131" y="664"/>
                    </a:lnTo>
                    <a:lnTo>
                      <a:pt x="150" y="682"/>
                    </a:lnTo>
                    <a:lnTo>
                      <a:pt x="166" y="696"/>
                    </a:lnTo>
                    <a:lnTo>
                      <a:pt x="181" y="705"/>
                    </a:lnTo>
                    <a:lnTo>
                      <a:pt x="194" y="713"/>
                    </a:lnTo>
                    <a:lnTo>
                      <a:pt x="207" y="718"/>
                    </a:lnTo>
                    <a:lnTo>
                      <a:pt x="218" y="720"/>
                    </a:lnTo>
                    <a:lnTo>
                      <a:pt x="228" y="720"/>
                    </a:lnTo>
                    <a:lnTo>
                      <a:pt x="238" y="717"/>
                    </a:lnTo>
                    <a:lnTo>
                      <a:pt x="246" y="713"/>
                    </a:lnTo>
                    <a:lnTo>
                      <a:pt x="252" y="705"/>
                    </a:lnTo>
                    <a:lnTo>
                      <a:pt x="258" y="697"/>
                    </a:lnTo>
                    <a:lnTo>
                      <a:pt x="263" y="687"/>
                    </a:lnTo>
                    <a:lnTo>
                      <a:pt x="268" y="676"/>
                    </a:lnTo>
                    <a:lnTo>
                      <a:pt x="272" y="663"/>
                    </a:lnTo>
                    <a:lnTo>
                      <a:pt x="277" y="636"/>
                    </a:lnTo>
                    <a:lnTo>
                      <a:pt x="279" y="604"/>
                    </a:lnTo>
                    <a:lnTo>
                      <a:pt x="282" y="572"/>
                    </a:lnTo>
                    <a:lnTo>
                      <a:pt x="282" y="539"/>
                    </a:lnTo>
                    <a:lnTo>
                      <a:pt x="281" y="481"/>
                    </a:lnTo>
                    <a:lnTo>
                      <a:pt x="283" y="441"/>
                    </a:lnTo>
                    <a:lnTo>
                      <a:pt x="286" y="402"/>
                    </a:lnTo>
                    <a:lnTo>
                      <a:pt x="288" y="365"/>
                    </a:lnTo>
                    <a:lnTo>
                      <a:pt x="292" y="330"/>
                    </a:lnTo>
                    <a:lnTo>
                      <a:pt x="294" y="297"/>
                    </a:lnTo>
                    <a:lnTo>
                      <a:pt x="298" y="264"/>
                    </a:lnTo>
                    <a:lnTo>
                      <a:pt x="303" y="231"/>
                    </a:lnTo>
                    <a:lnTo>
                      <a:pt x="309" y="199"/>
                    </a:lnTo>
                    <a:lnTo>
                      <a:pt x="317" y="164"/>
                    </a:lnTo>
                    <a:lnTo>
                      <a:pt x="332" y="123"/>
                    </a:lnTo>
                    <a:lnTo>
                      <a:pt x="347" y="84"/>
                    </a:lnTo>
                    <a:lnTo>
                      <a:pt x="359" y="50"/>
                    </a:lnTo>
                    <a:lnTo>
                      <a:pt x="368" y="23"/>
                    </a:lnTo>
                    <a:lnTo>
                      <a:pt x="369" y="13"/>
                    </a:lnTo>
                    <a:lnTo>
                      <a:pt x="368" y="7"/>
                    </a:lnTo>
                    <a:lnTo>
                      <a:pt x="367" y="3"/>
                    </a:lnTo>
                    <a:lnTo>
                      <a:pt x="364" y="2"/>
                    </a:lnTo>
                    <a:lnTo>
                      <a:pt x="362" y="0"/>
                    </a:lnTo>
                    <a:lnTo>
                      <a:pt x="358" y="0"/>
                    </a:lnTo>
                    <a:lnTo>
                      <a:pt x="347" y="2"/>
                    </a:lnTo>
                    <a:lnTo>
                      <a:pt x="333" y="8"/>
                    </a:lnTo>
                    <a:lnTo>
                      <a:pt x="316" y="17"/>
                    </a:lnTo>
                    <a:lnTo>
                      <a:pt x="293" y="30"/>
                    </a:lnTo>
                    <a:close/>
                  </a:path>
                </a:pathLst>
              </a:custGeom>
              <a:solidFill>
                <a:srgbClr val="B32165"/>
              </a:solidFill>
              <a:ln w="9525">
                <a:noFill/>
                <a:round/>
                <a:headEnd/>
                <a:tailEnd/>
              </a:ln>
            </p:spPr>
            <p:txBody>
              <a:bodyPr/>
              <a:lstStyle/>
              <a:p>
                <a:endParaRPr lang="en-US"/>
              </a:p>
            </p:txBody>
          </p:sp>
          <p:sp>
            <p:nvSpPr>
              <p:cNvPr id="1361" name="Freeform 311"/>
              <p:cNvSpPr>
                <a:spLocks/>
              </p:cNvSpPr>
              <p:nvPr/>
            </p:nvSpPr>
            <p:spPr bwMode="auto">
              <a:xfrm>
                <a:off x="3800" y="1454"/>
                <a:ext cx="74" cy="144"/>
              </a:xfrm>
              <a:custGeom>
                <a:avLst/>
                <a:gdLst>
                  <a:gd name="T0" fmla="*/ 264 w 369"/>
                  <a:gd name="T1" fmla="*/ 48 h 720"/>
                  <a:gd name="T2" fmla="*/ 202 w 369"/>
                  <a:gd name="T3" fmla="*/ 91 h 720"/>
                  <a:gd name="T4" fmla="*/ 152 w 369"/>
                  <a:gd name="T5" fmla="*/ 133 h 720"/>
                  <a:gd name="T6" fmla="*/ 120 w 369"/>
                  <a:gd name="T7" fmla="*/ 163 h 720"/>
                  <a:gd name="T8" fmla="*/ 88 w 369"/>
                  <a:gd name="T9" fmla="*/ 196 h 720"/>
                  <a:gd name="T10" fmla="*/ 61 w 369"/>
                  <a:gd name="T11" fmla="*/ 232 h 720"/>
                  <a:gd name="T12" fmla="*/ 37 w 369"/>
                  <a:gd name="T13" fmla="*/ 270 h 720"/>
                  <a:gd name="T14" fmla="*/ 19 w 369"/>
                  <a:gd name="T15" fmla="*/ 310 h 720"/>
                  <a:gd name="T16" fmla="*/ 6 w 369"/>
                  <a:gd name="T17" fmla="*/ 352 h 720"/>
                  <a:gd name="T18" fmla="*/ 0 w 369"/>
                  <a:gd name="T19" fmla="*/ 397 h 720"/>
                  <a:gd name="T20" fmla="*/ 2 w 369"/>
                  <a:gd name="T21" fmla="*/ 443 h 720"/>
                  <a:gd name="T22" fmla="*/ 14 w 369"/>
                  <a:gd name="T23" fmla="*/ 491 h 720"/>
                  <a:gd name="T24" fmla="*/ 36 w 369"/>
                  <a:gd name="T25" fmla="*/ 541 h 720"/>
                  <a:gd name="T26" fmla="*/ 68 w 369"/>
                  <a:gd name="T27" fmla="*/ 592 h 720"/>
                  <a:gd name="T28" fmla="*/ 111 w 369"/>
                  <a:gd name="T29" fmla="*/ 643 h 720"/>
                  <a:gd name="T30" fmla="*/ 150 w 369"/>
                  <a:gd name="T31" fmla="*/ 682 h 720"/>
                  <a:gd name="T32" fmla="*/ 181 w 369"/>
                  <a:gd name="T33" fmla="*/ 705 h 720"/>
                  <a:gd name="T34" fmla="*/ 207 w 369"/>
                  <a:gd name="T35" fmla="*/ 718 h 720"/>
                  <a:gd name="T36" fmla="*/ 228 w 369"/>
                  <a:gd name="T37" fmla="*/ 720 h 720"/>
                  <a:gd name="T38" fmla="*/ 246 w 369"/>
                  <a:gd name="T39" fmla="*/ 713 h 720"/>
                  <a:gd name="T40" fmla="*/ 258 w 369"/>
                  <a:gd name="T41" fmla="*/ 697 h 720"/>
                  <a:gd name="T42" fmla="*/ 268 w 369"/>
                  <a:gd name="T43" fmla="*/ 676 h 720"/>
                  <a:gd name="T44" fmla="*/ 277 w 369"/>
                  <a:gd name="T45" fmla="*/ 636 h 720"/>
                  <a:gd name="T46" fmla="*/ 282 w 369"/>
                  <a:gd name="T47" fmla="*/ 572 h 720"/>
                  <a:gd name="T48" fmla="*/ 281 w 369"/>
                  <a:gd name="T49" fmla="*/ 481 h 720"/>
                  <a:gd name="T50" fmla="*/ 286 w 369"/>
                  <a:gd name="T51" fmla="*/ 402 h 720"/>
                  <a:gd name="T52" fmla="*/ 292 w 369"/>
                  <a:gd name="T53" fmla="*/ 330 h 720"/>
                  <a:gd name="T54" fmla="*/ 298 w 369"/>
                  <a:gd name="T55" fmla="*/ 264 h 720"/>
                  <a:gd name="T56" fmla="*/ 309 w 369"/>
                  <a:gd name="T57" fmla="*/ 199 h 720"/>
                  <a:gd name="T58" fmla="*/ 332 w 369"/>
                  <a:gd name="T59" fmla="*/ 123 h 720"/>
                  <a:gd name="T60" fmla="*/ 359 w 369"/>
                  <a:gd name="T61" fmla="*/ 50 h 720"/>
                  <a:gd name="T62" fmla="*/ 369 w 369"/>
                  <a:gd name="T63" fmla="*/ 13 h 720"/>
                  <a:gd name="T64" fmla="*/ 367 w 369"/>
                  <a:gd name="T65" fmla="*/ 3 h 720"/>
                  <a:gd name="T66" fmla="*/ 362 w 369"/>
                  <a:gd name="T67" fmla="*/ 0 h 720"/>
                  <a:gd name="T68" fmla="*/ 347 w 369"/>
                  <a:gd name="T69" fmla="*/ 2 h 720"/>
                  <a:gd name="T70" fmla="*/ 316 w 369"/>
                  <a:gd name="T71" fmla="*/ 17 h 7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9"/>
                  <a:gd name="T109" fmla="*/ 0 h 720"/>
                  <a:gd name="T110" fmla="*/ 369 w 369"/>
                  <a:gd name="T111" fmla="*/ 720 h 7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9" h="720">
                    <a:moveTo>
                      <a:pt x="293" y="30"/>
                    </a:moveTo>
                    <a:lnTo>
                      <a:pt x="264" y="48"/>
                    </a:lnTo>
                    <a:lnTo>
                      <a:pt x="234" y="69"/>
                    </a:lnTo>
                    <a:lnTo>
                      <a:pt x="202" y="91"/>
                    </a:lnTo>
                    <a:lnTo>
                      <a:pt x="168" y="119"/>
                    </a:lnTo>
                    <a:lnTo>
                      <a:pt x="152" y="133"/>
                    </a:lnTo>
                    <a:lnTo>
                      <a:pt x="136" y="148"/>
                    </a:lnTo>
                    <a:lnTo>
                      <a:pt x="120" y="163"/>
                    </a:lnTo>
                    <a:lnTo>
                      <a:pt x="103" y="179"/>
                    </a:lnTo>
                    <a:lnTo>
                      <a:pt x="88" y="196"/>
                    </a:lnTo>
                    <a:lnTo>
                      <a:pt x="75" y="214"/>
                    </a:lnTo>
                    <a:lnTo>
                      <a:pt x="61" y="232"/>
                    </a:lnTo>
                    <a:lnTo>
                      <a:pt x="48" y="251"/>
                    </a:lnTo>
                    <a:lnTo>
                      <a:pt x="37" y="270"/>
                    </a:lnTo>
                    <a:lnTo>
                      <a:pt x="27" y="290"/>
                    </a:lnTo>
                    <a:lnTo>
                      <a:pt x="19" y="310"/>
                    </a:lnTo>
                    <a:lnTo>
                      <a:pt x="11" y="331"/>
                    </a:lnTo>
                    <a:lnTo>
                      <a:pt x="6" y="352"/>
                    </a:lnTo>
                    <a:lnTo>
                      <a:pt x="2" y="375"/>
                    </a:lnTo>
                    <a:lnTo>
                      <a:pt x="0" y="397"/>
                    </a:lnTo>
                    <a:lnTo>
                      <a:pt x="0" y="420"/>
                    </a:lnTo>
                    <a:lnTo>
                      <a:pt x="2" y="443"/>
                    </a:lnTo>
                    <a:lnTo>
                      <a:pt x="7" y="467"/>
                    </a:lnTo>
                    <a:lnTo>
                      <a:pt x="14" y="491"/>
                    </a:lnTo>
                    <a:lnTo>
                      <a:pt x="24" y="516"/>
                    </a:lnTo>
                    <a:lnTo>
                      <a:pt x="36" y="541"/>
                    </a:lnTo>
                    <a:lnTo>
                      <a:pt x="51" y="567"/>
                    </a:lnTo>
                    <a:lnTo>
                      <a:pt x="68" y="592"/>
                    </a:lnTo>
                    <a:lnTo>
                      <a:pt x="90" y="619"/>
                    </a:lnTo>
                    <a:lnTo>
                      <a:pt x="111" y="643"/>
                    </a:lnTo>
                    <a:lnTo>
                      <a:pt x="131" y="664"/>
                    </a:lnTo>
                    <a:lnTo>
                      <a:pt x="150" y="682"/>
                    </a:lnTo>
                    <a:lnTo>
                      <a:pt x="166" y="696"/>
                    </a:lnTo>
                    <a:lnTo>
                      <a:pt x="181" y="705"/>
                    </a:lnTo>
                    <a:lnTo>
                      <a:pt x="194" y="713"/>
                    </a:lnTo>
                    <a:lnTo>
                      <a:pt x="207" y="718"/>
                    </a:lnTo>
                    <a:lnTo>
                      <a:pt x="218" y="720"/>
                    </a:lnTo>
                    <a:lnTo>
                      <a:pt x="228" y="720"/>
                    </a:lnTo>
                    <a:lnTo>
                      <a:pt x="238" y="717"/>
                    </a:lnTo>
                    <a:lnTo>
                      <a:pt x="246" y="713"/>
                    </a:lnTo>
                    <a:lnTo>
                      <a:pt x="252" y="705"/>
                    </a:lnTo>
                    <a:lnTo>
                      <a:pt x="258" y="697"/>
                    </a:lnTo>
                    <a:lnTo>
                      <a:pt x="263" y="687"/>
                    </a:lnTo>
                    <a:lnTo>
                      <a:pt x="268" y="676"/>
                    </a:lnTo>
                    <a:lnTo>
                      <a:pt x="272" y="663"/>
                    </a:lnTo>
                    <a:lnTo>
                      <a:pt x="277" y="636"/>
                    </a:lnTo>
                    <a:lnTo>
                      <a:pt x="279" y="604"/>
                    </a:lnTo>
                    <a:lnTo>
                      <a:pt x="282" y="572"/>
                    </a:lnTo>
                    <a:lnTo>
                      <a:pt x="282" y="539"/>
                    </a:lnTo>
                    <a:lnTo>
                      <a:pt x="281" y="481"/>
                    </a:lnTo>
                    <a:lnTo>
                      <a:pt x="283" y="441"/>
                    </a:lnTo>
                    <a:lnTo>
                      <a:pt x="286" y="402"/>
                    </a:lnTo>
                    <a:lnTo>
                      <a:pt x="288" y="365"/>
                    </a:lnTo>
                    <a:lnTo>
                      <a:pt x="292" y="330"/>
                    </a:lnTo>
                    <a:lnTo>
                      <a:pt x="294" y="297"/>
                    </a:lnTo>
                    <a:lnTo>
                      <a:pt x="298" y="264"/>
                    </a:lnTo>
                    <a:lnTo>
                      <a:pt x="303" y="231"/>
                    </a:lnTo>
                    <a:lnTo>
                      <a:pt x="309" y="199"/>
                    </a:lnTo>
                    <a:lnTo>
                      <a:pt x="317" y="164"/>
                    </a:lnTo>
                    <a:lnTo>
                      <a:pt x="332" y="123"/>
                    </a:lnTo>
                    <a:lnTo>
                      <a:pt x="347" y="84"/>
                    </a:lnTo>
                    <a:lnTo>
                      <a:pt x="359" y="50"/>
                    </a:lnTo>
                    <a:lnTo>
                      <a:pt x="368" y="23"/>
                    </a:lnTo>
                    <a:lnTo>
                      <a:pt x="369" y="13"/>
                    </a:lnTo>
                    <a:lnTo>
                      <a:pt x="368" y="7"/>
                    </a:lnTo>
                    <a:lnTo>
                      <a:pt x="367" y="3"/>
                    </a:lnTo>
                    <a:lnTo>
                      <a:pt x="364" y="2"/>
                    </a:lnTo>
                    <a:lnTo>
                      <a:pt x="362" y="0"/>
                    </a:lnTo>
                    <a:lnTo>
                      <a:pt x="358" y="0"/>
                    </a:lnTo>
                    <a:lnTo>
                      <a:pt x="347" y="2"/>
                    </a:lnTo>
                    <a:lnTo>
                      <a:pt x="333" y="8"/>
                    </a:lnTo>
                    <a:lnTo>
                      <a:pt x="316" y="17"/>
                    </a:lnTo>
                    <a:lnTo>
                      <a:pt x="293" y="30"/>
                    </a:lnTo>
                  </a:path>
                </a:pathLst>
              </a:custGeom>
              <a:noFill/>
              <a:ln w="3175">
                <a:solidFill>
                  <a:srgbClr val="1F1A17"/>
                </a:solidFill>
                <a:round/>
                <a:headEnd/>
                <a:tailEnd/>
              </a:ln>
            </p:spPr>
            <p:txBody>
              <a:bodyPr/>
              <a:lstStyle/>
              <a:p>
                <a:endParaRPr lang="en-US"/>
              </a:p>
            </p:txBody>
          </p:sp>
          <p:sp>
            <p:nvSpPr>
              <p:cNvPr id="1362" name="Freeform 312"/>
              <p:cNvSpPr>
                <a:spLocks/>
              </p:cNvSpPr>
              <p:nvPr/>
            </p:nvSpPr>
            <p:spPr bwMode="auto">
              <a:xfrm>
                <a:off x="3938" y="1633"/>
                <a:ext cx="206" cy="108"/>
              </a:xfrm>
              <a:custGeom>
                <a:avLst/>
                <a:gdLst>
                  <a:gd name="T0" fmla="*/ 962 w 1027"/>
                  <a:gd name="T1" fmla="*/ 163 h 541"/>
                  <a:gd name="T2" fmla="*/ 888 w 1027"/>
                  <a:gd name="T3" fmla="*/ 226 h 541"/>
                  <a:gd name="T4" fmla="*/ 791 w 1027"/>
                  <a:gd name="T5" fmla="*/ 306 h 541"/>
                  <a:gd name="T6" fmla="*/ 707 w 1027"/>
                  <a:gd name="T7" fmla="*/ 369 h 541"/>
                  <a:gd name="T8" fmla="*/ 647 w 1027"/>
                  <a:gd name="T9" fmla="*/ 409 h 541"/>
                  <a:gd name="T10" fmla="*/ 586 w 1027"/>
                  <a:gd name="T11" fmla="*/ 448 h 541"/>
                  <a:gd name="T12" fmla="*/ 521 w 1027"/>
                  <a:gd name="T13" fmla="*/ 481 h 541"/>
                  <a:gd name="T14" fmla="*/ 456 w 1027"/>
                  <a:gd name="T15" fmla="*/ 509 h 541"/>
                  <a:gd name="T16" fmla="*/ 391 w 1027"/>
                  <a:gd name="T17" fmla="*/ 529 h 541"/>
                  <a:gd name="T18" fmla="*/ 326 w 1027"/>
                  <a:gd name="T19" fmla="*/ 540 h 541"/>
                  <a:gd name="T20" fmla="*/ 262 w 1027"/>
                  <a:gd name="T21" fmla="*/ 541 h 541"/>
                  <a:gd name="T22" fmla="*/ 201 w 1027"/>
                  <a:gd name="T23" fmla="*/ 530 h 541"/>
                  <a:gd name="T24" fmla="*/ 143 w 1027"/>
                  <a:gd name="T25" fmla="*/ 505 h 541"/>
                  <a:gd name="T26" fmla="*/ 89 w 1027"/>
                  <a:gd name="T27" fmla="*/ 467 h 541"/>
                  <a:gd name="T28" fmla="*/ 48 w 1027"/>
                  <a:gd name="T29" fmla="*/ 425 h 541"/>
                  <a:gd name="T30" fmla="*/ 20 w 1027"/>
                  <a:gd name="T31" fmla="*/ 383 h 541"/>
                  <a:gd name="T32" fmla="*/ 5 w 1027"/>
                  <a:gd name="T33" fmla="*/ 342 h 541"/>
                  <a:gd name="T34" fmla="*/ 0 w 1027"/>
                  <a:gd name="T35" fmla="*/ 301 h 541"/>
                  <a:gd name="T36" fmla="*/ 4 w 1027"/>
                  <a:gd name="T37" fmla="*/ 261 h 541"/>
                  <a:gd name="T38" fmla="*/ 15 w 1027"/>
                  <a:gd name="T39" fmla="*/ 222 h 541"/>
                  <a:gd name="T40" fmla="*/ 34 w 1027"/>
                  <a:gd name="T41" fmla="*/ 184 h 541"/>
                  <a:gd name="T42" fmla="*/ 57 w 1027"/>
                  <a:gd name="T43" fmla="*/ 149 h 541"/>
                  <a:gd name="T44" fmla="*/ 81 w 1027"/>
                  <a:gd name="T45" fmla="*/ 118 h 541"/>
                  <a:gd name="T46" fmla="*/ 123 w 1027"/>
                  <a:gd name="T47" fmla="*/ 76 h 541"/>
                  <a:gd name="T48" fmla="*/ 175 w 1027"/>
                  <a:gd name="T49" fmla="*/ 32 h 541"/>
                  <a:gd name="T50" fmla="*/ 213 w 1027"/>
                  <a:gd name="T51" fmla="*/ 7 h 541"/>
                  <a:gd name="T52" fmla="*/ 236 w 1027"/>
                  <a:gd name="T53" fmla="*/ 1 h 541"/>
                  <a:gd name="T54" fmla="*/ 262 w 1027"/>
                  <a:gd name="T55" fmla="*/ 0 h 541"/>
                  <a:gd name="T56" fmla="*/ 307 w 1027"/>
                  <a:gd name="T57" fmla="*/ 2 h 541"/>
                  <a:gd name="T58" fmla="*/ 371 w 1027"/>
                  <a:gd name="T59" fmla="*/ 15 h 541"/>
                  <a:gd name="T60" fmla="*/ 440 w 1027"/>
                  <a:gd name="T61" fmla="*/ 32 h 541"/>
                  <a:gd name="T62" fmla="*/ 544 w 1027"/>
                  <a:gd name="T63" fmla="*/ 61 h 541"/>
                  <a:gd name="T64" fmla="*/ 645 w 1027"/>
                  <a:gd name="T65" fmla="*/ 85 h 541"/>
                  <a:gd name="T66" fmla="*/ 693 w 1027"/>
                  <a:gd name="T67" fmla="*/ 91 h 541"/>
                  <a:gd name="T68" fmla="*/ 723 w 1027"/>
                  <a:gd name="T69" fmla="*/ 92 h 541"/>
                  <a:gd name="T70" fmla="*/ 800 w 1027"/>
                  <a:gd name="T71" fmla="*/ 86 h 541"/>
                  <a:gd name="T72" fmla="*/ 894 w 1027"/>
                  <a:gd name="T73" fmla="*/ 77 h 541"/>
                  <a:gd name="T74" fmla="*/ 949 w 1027"/>
                  <a:gd name="T75" fmla="*/ 75 h 541"/>
                  <a:gd name="T76" fmla="*/ 992 w 1027"/>
                  <a:gd name="T77" fmla="*/ 77 h 541"/>
                  <a:gd name="T78" fmla="*/ 1015 w 1027"/>
                  <a:gd name="T79" fmla="*/ 82 h 541"/>
                  <a:gd name="T80" fmla="*/ 1024 w 1027"/>
                  <a:gd name="T81" fmla="*/ 88 h 541"/>
                  <a:gd name="T82" fmla="*/ 1027 w 1027"/>
                  <a:gd name="T83" fmla="*/ 96 h 541"/>
                  <a:gd name="T84" fmla="*/ 1025 w 1027"/>
                  <a:gd name="T85" fmla="*/ 106 h 541"/>
                  <a:gd name="T86" fmla="*/ 1016 w 1027"/>
                  <a:gd name="T87" fmla="*/ 117 h 541"/>
                  <a:gd name="T88" fmla="*/ 1000 w 1027"/>
                  <a:gd name="T89" fmla="*/ 132 h 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41"/>
                  <a:gd name="T137" fmla="*/ 1027 w 1027"/>
                  <a:gd name="T138" fmla="*/ 541 h 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41">
                    <a:moveTo>
                      <a:pt x="989" y="141"/>
                    </a:moveTo>
                    <a:lnTo>
                      <a:pt x="962" y="163"/>
                    </a:lnTo>
                    <a:lnTo>
                      <a:pt x="928" y="192"/>
                    </a:lnTo>
                    <a:lnTo>
                      <a:pt x="888" y="226"/>
                    </a:lnTo>
                    <a:lnTo>
                      <a:pt x="841" y="264"/>
                    </a:lnTo>
                    <a:lnTo>
                      <a:pt x="791" y="306"/>
                    </a:lnTo>
                    <a:lnTo>
                      <a:pt x="737" y="348"/>
                    </a:lnTo>
                    <a:lnTo>
                      <a:pt x="707" y="369"/>
                    </a:lnTo>
                    <a:lnTo>
                      <a:pt x="678" y="389"/>
                    </a:lnTo>
                    <a:lnTo>
                      <a:pt x="647" y="409"/>
                    </a:lnTo>
                    <a:lnTo>
                      <a:pt x="617" y="429"/>
                    </a:lnTo>
                    <a:lnTo>
                      <a:pt x="586" y="448"/>
                    </a:lnTo>
                    <a:lnTo>
                      <a:pt x="553" y="465"/>
                    </a:lnTo>
                    <a:lnTo>
                      <a:pt x="521" y="481"/>
                    </a:lnTo>
                    <a:lnTo>
                      <a:pt x="488" y="495"/>
                    </a:lnTo>
                    <a:lnTo>
                      <a:pt x="456" y="509"/>
                    </a:lnTo>
                    <a:lnTo>
                      <a:pt x="423" y="520"/>
                    </a:lnTo>
                    <a:lnTo>
                      <a:pt x="391" y="529"/>
                    </a:lnTo>
                    <a:lnTo>
                      <a:pt x="358" y="535"/>
                    </a:lnTo>
                    <a:lnTo>
                      <a:pt x="326" y="540"/>
                    </a:lnTo>
                    <a:lnTo>
                      <a:pt x="295" y="541"/>
                    </a:lnTo>
                    <a:lnTo>
                      <a:pt x="262" y="541"/>
                    </a:lnTo>
                    <a:lnTo>
                      <a:pt x="232" y="536"/>
                    </a:lnTo>
                    <a:lnTo>
                      <a:pt x="201" y="530"/>
                    </a:lnTo>
                    <a:lnTo>
                      <a:pt x="171" y="519"/>
                    </a:lnTo>
                    <a:lnTo>
                      <a:pt x="143" y="505"/>
                    </a:lnTo>
                    <a:lnTo>
                      <a:pt x="114" y="486"/>
                    </a:lnTo>
                    <a:lnTo>
                      <a:pt x="89" y="467"/>
                    </a:lnTo>
                    <a:lnTo>
                      <a:pt x="67" y="445"/>
                    </a:lnTo>
                    <a:lnTo>
                      <a:pt x="48" y="425"/>
                    </a:lnTo>
                    <a:lnTo>
                      <a:pt x="33" y="404"/>
                    </a:lnTo>
                    <a:lnTo>
                      <a:pt x="20" y="383"/>
                    </a:lnTo>
                    <a:lnTo>
                      <a:pt x="12" y="362"/>
                    </a:lnTo>
                    <a:lnTo>
                      <a:pt x="5" y="342"/>
                    </a:lnTo>
                    <a:lnTo>
                      <a:pt x="2" y="320"/>
                    </a:lnTo>
                    <a:lnTo>
                      <a:pt x="0" y="301"/>
                    </a:lnTo>
                    <a:lnTo>
                      <a:pt x="2" y="281"/>
                    </a:lnTo>
                    <a:lnTo>
                      <a:pt x="4" y="261"/>
                    </a:lnTo>
                    <a:lnTo>
                      <a:pt x="9" y="241"/>
                    </a:lnTo>
                    <a:lnTo>
                      <a:pt x="15" y="222"/>
                    </a:lnTo>
                    <a:lnTo>
                      <a:pt x="24" y="203"/>
                    </a:lnTo>
                    <a:lnTo>
                      <a:pt x="34" y="184"/>
                    </a:lnTo>
                    <a:lnTo>
                      <a:pt x="44" y="167"/>
                    </a:lnTo>
                    <a:lnTo>
                      <a:pt x="57" y="149"/>
                    </a:lnTo>
                    <a:lnTo>
                      <a:pt x="69" y="133"/>
                    </a:lnTo>
                    <a:lnTo>
                      <a:pt x="81" y="118"/>
                    </a:lnTo>
                    <a:lnTo>
                      <a:pt x="95" y="103"/>
                    </a:lnTo>
                    <a:lnTo>
                      <a:pt x="123" y="76"/>
                    </a:lnTo>
                    <a:lnTo>
                      <a:pt x="150" y="52"/>
                    </a:lnTo>
                    <a:lnTo>
                      <a:pt x="175" y="32"/>
                    </a:lnTo>
                    <a:lnTo>
                      <a:pt x="196" y="17"/>
                    </a:lnTo>
                    <a:lnTo>
                      <a:pt x="213" y="7"/>
                    </a:lnTo>
                    <a:lnTo>
                      <a:pt x="222" y="2"/>
                    </a:lnTo>
                    <a:lnTo>
                      <a:pt x="236" y="1"/>
                    </a:lnTo>
                    <a:lnTo>
                      <a:pt x="249" y="0"/>
                    </a:lnTo>
                    <a:lnTo>
                      <a:pt x="262" y="0"/>
                    </a:lnTo>
                    <a:lnTo>
                      <a:pt x="277" y="0"/>
                    </a:lnTo>
                    <a:lnTo>
                      <a:pt x="307" y="2"/>
                    </a:lnTo>
                    <a:lnTo>
                      <a:pt x="339" y="7"/>
                    </a:lnTo>
                    <a:lnTo>
                      <a:pt x="371" y="15"/>
                    </a:lnTo>
                    <a:lnTo>
                      <a:pt x="405" y="22"/>
                    </a:lnTo>
                    <a:lnTo>
                      <a:pt x="440" y="32"/>
                    </a:lnTo>
                    <a:lnTo>
                      <a:pt x="475" y="41"/>
                    </a:lnTo>
                    <a:lnTo>
                      <a:pt x="544" y="61"/>
                    </a:lnTo>
                    <a:lnTo>
                      <a:pt x="613" y="78"/>
                    </a:lnTo>
                    <a:lnTo>
                      <a:pt x="645" y="85"/>
                    </a:lnTo>
                    <a:lnTo>
                      <a:pt x="678" y="90"/>
                    </a:lnTo>
                    <a:lnTo>
                      <a:pt x="693" y="91"/>
                    </a:lnTo>
                    <a:lnTo>
                      <a:pt x="708" y="92"/>
                    </a:lnTo>
                    <a:lnTo>
                      <a:pt x="723" y="92"/>
                    </a:lnTo>
                    <a:lnTo>
                      <a:pt x="737" y="92"/>
                    </a:lnTo>
                    <a:lnTo>
                      <a:pt x="800" y="86"/>
                    </a:lnTo>
                    <a:lnTo>
                      <a:pt x="863" y="80"/>
                    </a:lnTo>
                    <a:lnTo>
                      <a:pt x="894" y="77"/>
                    </a:lnTo>
                    <a:lnTo>
                      <a:pt x="923" y="76"/>
                    </a:lnTo>
                    <a:lnTo>
                      <a:pt x="949" y="75"/>
                    </a:lnTo>
                    <a:lnTo>
                      <a:pt x="972" y="76"/>
                    </a:lnTo>
                    <a:lnTo>
                      <a:pt x="992" y="77"/>
                    </a:lnTo>
                    <a:lnTo>
                      <a:pt x="1009" y="80"/>
                    </a:lnTo>
                    <a:lnTo>
                      <a:pt x="1015" y="82"/>
                    </a:lnTo>
                    <a:lnTo>
                      <a:pt x="1020" y="85"/>
                    </a:lnTo>
                    <a:lnTo>
                      <a:pt x="1024" y="88"/>
                    </a:lnTo>
                    <a:lnTo>
                      <a:pt x="1026" y="92"/>
                    </a:lnTo>
                    <a:lnTo>
                      <a:pt x="1027" y="96"/>
                    </a:lnTo>
                    <a:lnTo>
                      <a:pt x="1027" y="101"/>
                    </a:lnTo>
                    <a:lnTo>
                      <a:pt x="1025" y="106"/>
                    </a:lnTo>
                    <a:lnTo>
                      <a:pt x="1021" y="111"/>
                    </a:lnTo>
                    <a:lnTo>
                      <a:pt x="1016" y="117"/>
                    </a:lnTo>
                    <a:lnTo>
                      <a:pt x="1009" y="125"/>
                    </a:lnTo>
                    <a:lnTo>
                      <a:pt x="1000" y="132"/>
                    </a:lnTo>
                    <a:lnTo>
                      <a:pt x="989" y="141"/>
                    </a:lnTo>
                    <a:close/>
                  </a:path>
                </a:pathLst>
              </a:custGeom>
              <a:solidFill>
                <a:srgbClr val="B32165"/>
              </a:solidFill>
              <a:ln w="9525">
                <a:noFill/>
                <a:round/>
                <a:headEnd/>
                <a:tailEnd/>
              </a:ln>
            </p:spPr>
            <p:txBody>
              <a:bodyPr/>
              <a:lstStyle/>
              <a:p>
                <a:endParaRPr lang="en-US"/>
              </a:p>
            </p:txBody>
          </p:sp>
          <p:sp>
            <p:nvSpPr>
              <p:cNvPr id="1363" name="Freeform 313"/>
              <p:cNvSpPr>
                <a:spLocks/>
              </p:cNvSpPr>
              <p:nvPr/>
            </p:nvSpPr>
            <p:spPr bwMode="auto">
              <a:xfrm>
                <a:off x="3938" y="1633"/>
                <a:ext cx="206" cy="108"/>
              </a:xfrm>
              <a:custGeom>
                <a:avLst/>
                <a:gdLst>
                  <a:gd name="T0" fmla="*/ 962 w 1027"/>
                  <a:gd name="T1" fmla="*/ 163 h 541"/>
                  <a:gd name="T2" fmla="*/ 888 w 1027"/>
                  <a:gd name="T3" fmla="*/ 226 h 541"/>
                  <a:gd name="T4" fmla="*/ 791 w 1027"/>
                  <a:gd name="T5" fmla="*/ 306 h 541"/>
                  <a:gd name="T6" fmla="*/ 707 w 1027"/>
                  <a:gd name="T7" fmla="*/ 369 h 541"/>
                  <a:gd name="T8" fmla="*/ 647 w 1027"/>
                  <a:gd name="T9" fmla="*/ 409 h 541"/>
                  <a:gd name="T10" fmla="*/ 586 w 1027"/>
                  <a:gd name="T11" fmla="*/ 448 h 541"/>
                  <a:gd name="T12" fmla="*/ 521 w 1027"/>
                  <a:gd name="T13" fmla="*/ 481 h 541"/>
                  <a:gd name="T14" fmla="*/ 456 w 1027"/>
                  <a:gd name="T15" fmla="*/ 509 h 541"/>
                  <a:gd name="T16" fmla="*/ 391 w 1027"/>
                  <a:gd name="T17" fmla="*/ 529 h 541"/>
                  <a:gd name="T18" fmla="*/ 326 w 1027"/>
                  <a:gd name="T19" fmla="*/ 540 h 541"/>
                  <a:gd name="T20" fmla="*/ 262 w 1027"/>
                  <a:gd name="T21" fmla="*/ 541 h 541"/>
                  <a:gd name="T22" fmla="*/ 201 w 1027"/>
                  <a:gd name="T23" fmla="*/ 530 h 541"/>
                  <a:gd name="T24" fmla="*/ 143 w 1027"/>
                  <a:gd name="T25" fmla="*/ 505 h 541"/>
                  <a:gd name="T26" fmla="*/ 89 w 1027"/>
                  <a:gd name="T27" fmla="*/ 467 h 541"/>
                  <a:gd name="T28" fmla="*/ 48 w 1027"/>
                  <a:gd name="T29" fmla="*/ 425 h 541"/>
                  <a:gd name="T30" fmla="*/ 20 w 1027"/>
                  <a:gd name="T31" fmla="*/ 383 h 541"/>
                  <a:gd name="T32" fmla="*/ 5 w 1027"/>
                  <a:gd name="T33" fmla="*/ 342 h 541"/>
                  <a:gd name="T34" fmla="*/ 0 w 1027"/>
                  <a:gd name="T35" fmla="*/ 301 h 541"/>
                  <a:gd name="T36" fmla="*/ 4 w 1027"/>
                  <a:gd name="T37" fmla="*/ 261 h 541"/>
                  <a:gd name="T38" fmla="*/ 15 w 1027"/>
                  <a:gd name="T39" fmla="*/ 222 h 541"/>
                  <a:gd name="T40" fmla="*/ 34 w 1027"/>
                  <a:gd name="T41" fmla="*/ 184 h 541"/>
                  <a:gd name="T42" fmla="*/ 57 w 1027"/>
                  <a:gd name="T43" fmla="*/ 149 h 541"/>
                  <a:gd name="T44" fmla="*/ 81 w 1027"/>
                  <a:gd name="T45" fmla="*/ 118 h 541"/>
                  <a:gd name="T46" fmla="*/ 123 w 1027"/>
                  <a:gd name="T47" fmla="*/ 76 h 541"/>
                  <a:gd name="T48" fmla="*/ 175 w 1027"/>
                  <a:gd name="T49" fmla="*/ 32 h 541"/>
                  <a:gd name="T50" fmla="*/ 213 w 1027"/>
                  <a:gd name="T51" fmla="*/ 7 h 541"/>
                  <a:gd name="T52" fmla="*/ 236 w 1027"/>
                  <a:gd name="T53" fmla="*/ 1 h 541"/>
                  <a:gd name="T54" fmla="*/ 262 w 1027"/>
                  <a:gd name="T55" fmla="*/ 0 h 541"/>
                  <a:gd name="T56" fmla="*/ 307 w 1027"/>
                  <a:gd name="T57" fmla="*/ 2 h 541"/>
                  <a:gd name="T58" fmla="*/ 371 w 1027"/>
                  <a:gd name="T59" fmla="*/ 15 h 541"/>
                  <a:gd name="T60" fmla="*/ 440 w 1027"/>
                  <a:gd name="T61" fmla="*/ 32 h 541"/>
                  <a:gd name="T62" fmla="*/ 544 w 1027"/>
                  <a:gd name="T63" fmla="*/ 61 h 541"/>
                  <a:gd name="T64" fmla="*/ 645 w 1027"/>
                  <a:gd name="T65" fmla="*/ 85 h 541"/>
                  <a:gd name="T66" fmla="*/ 693 w 1027"/>
                  <a:gd name="T67" fmla="*/ 91 h 541"/>
                  <a:gd name="T68" fmla="*/ 723 w 1027"/>
                  <a:gd name="T69" fmla="*/ 92 h 541"/>
                  <a:gd name="T70" fmla="*/ 800 w 1027"/>
                  <a:gd name="T71" fmla="*/ 86 h 541"/>
                  <a:gd name="T72" fmla="*/ 894 w 1027"/>
                  <a:gd name="T73" fmla="*/ 77 h 541"/>
                  <a:gd name="T74" fmla="*/ 949 w 1027"/>
                  <a:gd name="T75" fmla="*/ 75 h 541"/>
                  <a:gd name="T76" fmla="*/ 992 w 1027"/>
                  <a:gd name="T77" fmla="*/ 77 h 541"/>
                  <a:gd name="T78" fmla="*/ 1015 w 1027"/>
                  <a:gd name="T79" fmla="*/ 82 h 541"/>
                  <a:gd name="T80" fmla="*/ 1024 w 1027"/>
                  <a:gd name="T81" fmla="*/ 88 h 541"/>
                  <a:gd name="T82" fmla="*/ 1027 w 1027"/>
                  <a:gd name="T83" fmla="*/ 96 h 541"/>
                  <a:gd name="T84" fmla="*/ 1025 w 1027"/>
                  <a:gd name="T85" fmla="*/ 106 h 541"/>
                  <a:gd name="T86" fmla="*/ 1016 w 1027"/>
                  <a:gd name="T87" fmla="*/ 117 h 541"/>
                  <a:gd name="T88" fmla="*/ 1000 w 1027"/>
                  <a:gd name="T89" fmla="*/ 132 h 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41"/>
                  <a:gd name="T137" fmla="*/ 1027 w 1027"/>
                  <a:gd name="T138" fmla="*/ 541 h 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41">
                    <a:moveTo>
                      <a:pt x="989" y="141"/>
                    </a:moveTo>
                    <a:lnTo>
                      <a:pt x="962" y="163"/>
                    </a:lnTo>
                    <a:lnTo>
                      <a:pt x="928" y="192"/>
                    </a:lnTo>
                    <a:lnTo>
                      <a:pt x="888" y="226"/>
                    </a:lnTo>
                    <a:lnTo>
                      <a:pt x="841" y="264"/>
                    </a:lnTo>
                    <a:lnTo>
                      <a:pt x="791" y="306"/>
                    </a:lnTo>
                    <a:lnTo>
                      <a:pt x="737" y="348"/>
                    </a:lnTo>
                    <a:lnTo>
                      <a:pt x="707" y="369"/>
                    </a:lnTo>
                    <a:lnTo>
                      <a:pt x="678" y="389"/>
                    </a:lnTo>
                    <a:lnTo>
                      <a:pt x="647" y="409"/>
                    </a:lnTo>
                    <a:lnTo>
                      <a:pt x="617" y="429"/>
                    </a:lnTo>
                    <a:lnTo>
                      <a:pt x="586" y="448"/>
                    </a:lnTo>
                    <a:lnTo>
                      <a:pt x="553" y="465"/>
                    </a:lnTo>
                    <a:lnTo>
                      <a:pt x="521" y="481"/>
                    </a:lnTo>
                    <a:lnTo>
                      <a:pt x="488" y="495"/>
                    </a:lnTo>
                    <a:lnTo>
                      <a:pt x="456" y="509"/>
                    </a:lnTo>
                    <a:lnTo>
                      <a:pt x="423" y="520"/>
                    </a:lnTo>
                    <a:lnTo>
                      <a:pt x="391" y="529"/>
                    </a:lnTo>
                    <a:lnTo>
                      <a:pt x="358" y="535"/>
                    </a:lnTo>
                    <a:lnTo>
                      <a:pt x="326" y="540"/>
                    </a:lnTo>
                    <a:lnTo>
                      <a:pt x="295" y="541"/>
                    </a:lnTo>
                    <a:lnTo>
                      <a:pt x="262" y="541"/>
                    </a:lnTo>
                    <a:lnTo>
                      <a:pt x="232" y="536"/>
                    </a:lnTo>
                    <a:lnTo>
                      <a:pt x="201" y="530"/>
                    </a:lnTo>
                    <a:lnTo>
                      <a:pt x="171" y="519"/>
                    </a:lnTo>
                    <a:lnTo>
                      <a:pt x="143" y="505"/>
                    </a:lnTo>
                    <a:lnTo>
                      <a:pt x="114" y="486"/>
                    </a:lnTo>
                    <a:lnTo>
                      <a:pt x="89" y="467"/>
                    </a:lnTo>
                    <a:lnTo>
                      <a:pt x="67" y="445"/>
                    </a:lnTo>
                    <a:lnTo>
                      <a:pt x="48" y="425"/>
                    </a:lnTo>
                    <a:lnTo>
                      <a:pt x="33" y="404"/>
                    </a:lnTo>
                    <a:lnTo>
                      <a:pt x="20" y="383"/>
                    </a:lnTo>
                    <a:lnTo>
                      <a:pt x="12" y="362"/>
                    </a:lnTo>
                    <a:lnTo>
                      <a:pt x="5" y="342"/>
                    </a:lnTo>
                    <a:lnTo>
                      <a:pt x="2" y="320"/>
                    </a:lnTo>
                    <a:lnTo>
                      <a:pt x="0" y="301"/>
                    </a:lnTo>
                    <a:lnTo>
                      <a:pt x="2" y="281"/>
                    </a:lnTo>
                    <a:lnTo>
                      <a:pt x="4" y="261"/>
                    </a:lnTo>
                    <a:lnTo>
                      <a:pt x="9" y="241"/>
                    </a:lnTo>
                    <a:lnTo>
                      <a:pt x="15" y="222"/>
                    </a:lnTo>
                    <a:lnTo>
                      <a:pt x="24" y="203"/>
                    </a:lnTo>
                    <a:lnTo>
                      <a:pt x="34" y="184"/>
                    </a:lnTo>
                    <a:lnTo>
                      <a:pt x="44" y="167"/>
                    </a:lnTo>
                    <a:lnTo>
                      <a:pt x="57" y="149"/>
                    </a:lnTo>
                    <a:lnTo>
                      <a:pt x="69" y="133"/>
                    </a:lnTo>
                    <a:lnTo>
                      <a:pt x="81" y="118"/>
                    </a:lnTo>
                    <a:lnTo>
                      <a:pt x="95" y="103"/>
                    </a:lnTo>
                    <a:lnTo>
                      <a:pt x="123" y="76"/>
                    </a:lnTo>
                    <a:lnTo>
                      <a:pt x="150" y="52"/>
                    </a:lnTo>
                    <a:lnTo>
                      <a:pt x="175" y="32"/>
                    </a:lnTo>
                    <a:lnTo>
                      <a:pt x="196" y="17"/>
                    </a:lnTo>
                    <a:lnTo>
                      <a:pt x="213" y="7"/>
                    </a:lnTo>
                    <a:lnTo>
                      <a:pt x="222" y="2"/>
                    </a:lnTo>
                    <a:lnTo>
                      <a:pt x="236" y="1"/>
                    </a:lnTo>
                    <a:lnTo>
                      <a:pt x="249" y="0"/>
                    </a:lnTo>
                    <a:lnTo>
                      <a:pt x="262" y="0"/>
                    </a:lnTo>
                    <a:lnTo>
                      <a:pt x="277" y="0"/>
                    </a:lnTo>
                    <a:lnTo>
                      <a:pt x="307" y="2"/>
                    </a:lnTo>
                    <a:lnTo>
                      <a:pt x="339" y="7"/>
                    </a:lnTo>
                    <a:lnTo>
                      <a:pt x="371" y="15"/>
                    </a:lnTo>
                    <a:lnTo>
                      <a:pt x="405" y="22"/>
                    </a:lnTo>
                    <a:lnTo>
                      <a:pt x="440" y="32"/>
                    </a:lnTo>
                    <a:lnTo>
                      <a:pt x="475" y="41"/>
                    </a:lnTo>
                    <a:lnTo>
                      <a:pt x="544" y="61"/>
                    </a:lnTo>
                    <a:lnTo>
                      <a:pt x="613" y="78"/>
                    </a:lnTo>
                    <a:lnTo>
                      <a:pt x="645" y="85"/>
                    </a:lnTo>
                    <a:lnTo>
                      <a:pt x="678" y="90"/>
                    </a:lnTo>
                    <a:lnTo>
                      <a:pt x="693" y="91"/>
                    </a:lnTo>
                    <a:lnTo>
                      <a:pt x="708" y="92"/>
                    </a:lnTo>
                    <a:lnTo>
                      <a:pt x="723" y="92"/>
                    </a:lnTo>
                    <a:lnTo>
                      <a:pt x="737" y="92"/>
                    </a:lnTo>
                    <a:lnTo>
                      <a:pt x="800" y="86"/>
                    </a:lnTo>
                    <a:lnTo>
                      <a:pt x="863" y="80"/>
                    </a:lnTo>
                    <a:lnTo>
                      <a:pt x="894" y="77"/>
                    </a:lnTo>
                    <a:lnTo>
                      <a:pt x="923" y="76"/>
                    </a:lnTo>
                    <a:lnTo>
                      <a:pt x="949" y="75"/>
                    </a:lnTo>
                    <a:lnTo>
                      <a:pt x="972" y="76"/>
                    </a:lnTo>
                    <a:lnTo>
                      <a:pt x="992" y="77"/>
                    </a:lnTo>
                    <a:lnTo>
                      <a:pt x="1009" y="80"/>
                    </a:lnTo>
                    <a:lnTo>
                      <a:pt x="1015" y="82"/>
                    </a:lnTo>
                    <a:lnTo>
                      <a:pt x="1020" y="85"/>
                    </a:lnTo>
                    <a:lnTo>
                      <a:pt x="1024" y="88"/>
                    </a:lnTo>
                    <a:lnTo>
                      <a:pt x="1026" y="92"/>
                    </a:lnTo>
                    <a:lnTo>
                      <a:pt x="1027" y="96"/>
                    </a:lnTo>
                    <a:lnTo>
                      <a:pt x="1027" y="101"/>
                    </a:lnTo>
                    <a:lnTo>
                      <a:pt x="1025" y="106"/>
                    </a:lnTo>
                    <a:lnTo>
                      <a:pt x="1021" y="111"/>
                    </a:lnTo>
                    <a:lnTo>
                      <a:pt x="1016" y="117"/>
                    </a:lnTo>
                    <a:lnTo>
                      <a:pt x="1009" y="125"/>
                    </a:lnTo>
                    <a:lnTo>
                      <a:pt x="1000" y="132"/>
                    </a:lnTo>
                    <a:lnTo>
                      <a:pt x="989" y="141"/>
                    </a:lnTo>
                    <a:close/>
                  </a:path>
                </a:pathLst>
              </a:custGeom>
              <a:noFill/>
              <a:ln w="3175">
                <a:solidFill>
                  <a:srgbClr val="1F1A17"/>
                </a:solidFill>
                <a:round/>
                <a:headEnd/>
                <a:tailEnd/>
              </a:ln>
            </p:spPr>
            <p:txBody>
              <a:bodyPr/>
              <a:lstStyle/>
              <a:p>
                <a:endParaRPr lang="en-US"/>
              </a:p>
            </p:txBody>
          </p:sp>
          <p:sp>
            <p:nvSpPr>
              <p:cNvPr id="1364" name="Freeform 314"/>
              <p:cNvSpPr>
                <a:spLocks/>
              </p:cNvSpPr>
              <p:nvPr/>
            </p:nvSpPr>
            <p:spPr bwMode="auto">
              <a:xfrm>
                <a:off x="3884" y="1584"/>
                <a:ext cx="137" cy="84"/>
              </a:xfrm>
              <a:custGeom>
                <a:avLst/>
                <a:gdLst>
                  <a:gd name="T0" fmla="*/ 112 w 686"/>
                  <a:gd name="T1" fmla="*/ 191 h 421"/>
                  <a:gd name="T2" fmla="*/ 217 w 686"/>
                  <a:gd name="T3" fmla="*/ 171 h 421"/>
                  <a:gd name="T4" fmla="*/ 294 w 686"/>
                  <a:gd name="T5" fmla="*/ 152 h 421"/>
                  <a:gd name="T6" fmla="*/ 374 w 686"/>
                  <a:gd name="T7" fmla="*/ 131 h 421"/>
                  <a:gd name="T8" fmla="*/ 451 w 686"/>
                  <a:gd name="T9" fmla="*/ 107 h 421"/>
                  <a:gd name="T10" fmla="*/ 522 w 686"/>
                  <a:gd name="T11" fmla="*/ 79 h 421"/>
                  <a:gd name="T12" fmla="*/ 585 w 686"/>
                  <a:gd name="T13" fmla="*/ 48 h 421"/>
                  <a:gd name="T14" fmla="*/ 635 w 686"/>
                  <a:gd name="T15" fmla="*/ 18 h 421"/>
                  <a:gd name="T16" fmla="*/ 666 w 686"/>
                  <a:gd name="T17" fmla="*/ 2 h 421"/>
                  <a:gd name="T18" fmla="*/ 680 w 686"/>
                  <a:gd name="T19" fmla="*/ 1 h 421"/>
                  <a:gd name="T20" fmla="*/ 683 w 686"/>
                  <a:gd name="T21" fmla="*/ 3 h 421"/>
                  <a:gd name="T22" fmla="*/ 686 w 686"/>
                  <a:gd name="T23" fmla="*/ 12 h 421"/>
                  <a:gd name="T24" fmla="*/ 678 w 686"/>
                  <a:gd name="T25" fmla="*/ 32 h 421"/>
                  <a:gd name="T26" fmla="*/ 666 w 686"/>
                  <a:gd name="T27" fmla="*/ 58 h 421"/>
                  <a:gd name="T28" fmla="*/ 640 w 686"/>
                  <a:gd name="T29" fmla="*/ 99 h 421"/>
                  <a:gd name="T30" fmla="*/ 600 w 686"/>
                  <a:gd name="T31" fmla="*/ 161 h 421"/>
                  <a:gd name="T32" fmla="*/ 552 w 686"/>
                  <a:gd name="T33" fmla="*/ 238 h 421"/>
                  <a:gd name="T34" fmla="*/ 511 w 686"/>
                  <a:gd name="T35" fmla="*/ 295 h 421"/>
                  <a:gd name="T36" fmla="*/ 474 w 686"/>
                  <a:gd name="T37" fmla="*/ 335 h 421"/>
                  <a:gd name="T38" fmla="*/ 448 w 686"/>
                  <a:gd name="T39" fmla="*/ 360 h 421"/>
                  <a:gd name="T40" fmla="*/ 418 w 686"/>
                  <a:gd name="T41" fmla="*/ 382 h 421"/>
                  <a:gd name="T42" fmla="*/ 388 w 686"/>
                  <a:gd name="T43" fmla="*/ 399 h 421"/>
                  <a:gd name="T44" fmla="*/ 355 w 686"/>
                  <a:gd name="T45" fmla="*/ 413 h 421"/>
                  <a:gd name="T46" fmla="*/ 320 w 686"/>
                  <a:gd name="T47" fmla="*/ 420 h 421"/>
                  <a:gd name="T48" fmla="*/ 284 w 686"/>
                  <a:gd name="T49" fmla="*/ 420 h 421"/>
                  <a:gd name="T50" fmla="*/ 245 w 686"/>
                  <a:gd name="T51" fmla="*/ 414 h 421"/>
                  <a:gd name="T52" fmla="*/ 188 w 686"/>
                  <a:gd name="T53" fmla="*/ 393 h 421"/>
                  <a:gd name="T54" fmla="*/ 122 w 686"/>
                  <a:gd name="T55" fmla="*/ 362 h 421"/>
                  <a:gd name="T56" fmla="*/ 69 w 686"/>
                  <a:gd name="T57" fmla="*/ 329 h 421"/>
                  <a:gd name="T58" fmla="*/ 31 w 686"/>
                  <a:gd name="T59" fmla="*/ 295 h 421"/>
                  <a:gd name="T60" fmla="*/ 12 w 686"/>
                  <a:gd name="T61" fmla="*/ 272 h 421"/>
                  <a:gd name="T62" fmla="*/ 5 w 686"/>
                  <a:gd name="T63" fmla="*/ 258 h 421"/>
                  <a:gd name="T64" fmla="*/ 1 w 686"/>
                  <a:gd name="T65" fmla="*/ 244 h 421"/>
                  <a:gd name="T66" fmla="*/ 1 w 686"/>
                  <a:gd name="T67" fmla="*/ 232 h 421"/>
                  <a:gd name="T68" fmla="*/ 5 w 686"/>
                  <a:gd name="T69" fmla="*/ 222 h 421"/>
                  <a:gd name="T70" fmla="*/ 13 w 686"/>
                  <a:gd name="T71" fmla="*/ 212 h 421"/>
                  <a:gd name="T72" fmla="*/ 26 w 686"/>
                  <a:gd name="T73" fmla="*/ 206 h 421"/>
                  <a:gd name="T74" fmla="*/ 43 w 686"/>
                  <a:gd name="T75" fmla="*/ 202 h 4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6"/>
                  <a:gd name="T115" fmla="*/ 0 h 421"/>
                  <a:gd name="T116" fmla="*/ 686 w 686"/>
                  <a:gd name="T117" fmla="*/ 421 h 4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6" h="421">
                    <a:moveTo>
                      <a:pt x="53" y="201"/>
                    </a:moveTo>
                    <a:lnTo>
                      <a:pt x="112" y="191"/>
                    </a:lnTo>
                    <a:lnTo>
                      <a:pt x="181" y="178"/>
                    </a:lnTo>
                    <a:lnTo>
                      <a:pt x="217" y="171"/>
                    </a:lnTo>
                    <a:lnTo>
                      <a:pt x="255" y="162"/>
                    </a:lnTo>
                    <a:lnTo>
                      <a:pt x="294" y="152"/>
                    </a:lnTo>
                    <a:lnTo>
                      <a:pt x="334" y="142"/>
                    </a:lnTo>
                    <a:lnTo>
                      <a:pt x="374" y="131"/>
                    </a:lnTo>
                    <a:lnTo>
                      <a:pt x="413" y="119"/>
                    </a:lnTo>
                    <a:lnTo>
                      <a:pt x="451" y="107"/>
                    </a:lnTo>
                    <a:lnTo>
                      <a:pt x="487" y="93"/>
                    </a:lnTo>
                    <a:lnTo>
                      <a:pt x="522" y="79"/>
                    </a:lnTo>
                    <a:lnTo>
                      <a:pt x="555" y="64"/>
                    </a:lnTo>
                    <a:lnTo>
                      <a:pt x="585" y="48"/>
                    </a:lnTo>
                    <a:lnTo>
                      <a:pt x="611" y="32"/>
                    </a:lnTo>
                    <a:lnTo>
                      <a:pt x="635" y="18"/>
                    </a:lnTo>
                    <a:lnTo>
                      <a:pt x="652" y="8"/>
                    </a:lnTo>
                    <a:lnTo>
                      <a:pt x="666" y="2"/>
                    </a:lnTo>
                    <a:lnTo>
                      <a:pt x="676" y="0"/>
                    </a:lnTo>
                    <a:lnTo>
                      <a:pt x="680" y="1"/>
                    </a:lnTo>
                    <a:lnTo>
                      <a:pt x="682" y="1"/>
                    </a:lnTo>
                    <a:lnTo>
                      <a:pt x="683" y="3"/>
                    </a:lnTo>
                    <a:lnTo>
                      <a:pt x="685" y="6"/>
                    </a:lnTo>
                    <a:lnTo>
                      <a:pt x="686" y="12"/>
                    </a:lnTo>
                    <a:lnTo>
                      <a:pt x="683" y="22"/>
                    </a:lnTo>
                    <a:lnTo>
                      <a:pt x="678" y="32"/>
                    </a:lnTo>
                    <a:lnTo>
                      <a:pt x="673" y="45"/>
                    </a:lnTo>
                    <a:lnTo>
                      <a:pt x="666" y="58"/>
                    </a:lnTo>
                    <a:lnTo>
                      <a:pt x="657" y="72"/>
                    </a:lnTo>
                    <a:lnTo>
                      <a:pt x="640" y="99"/>
                    </a:lnTo>
                    <a:lnTo>
                      <a:pt x="621" y="126"/>
                    </a:lnTo>
                    <a:lnTo>
                      <a:pt x="600" y="161"/>
                    </a:lnTo>
                    <a:lnTo>
                      <a:pt x="571" y="211"/>
                    </a:lnTo>
                    <a:lnTo>
                      <a:pt x="552" y="238"/>
                    </a:lnTo>
                    <a:lnTo>
                      <a:pt x="532" y="267"/>
                    </a:lnTo>
                    <a:lnTo>
                      <a:pt x="511" y="295"/>
                    </a:lnTo>
                    <a:lnTo>
                      <a:pt x="486" y="323"/>
                    </a:lnTo>
                    <a:lnTo>
                      <a:pt x="474" y="335"/>
                    </a:lnTo>
                    <a:lnTo>
                      <a:pt x="461" y="348"/>
                    </a:lnTo>
                    <a:lnTo>
                      <a:pt x="448" y="360"/>
                    </a:lnTo>
                    <a:lnTo>
                      <a:pt x="433" y="372"/>
                    </a:lnTo>
                    <a:lnTo>
                      <a:pt x="418" y="382"/>
                    </a:lnTo>
                    <a:lnTo>
                      <a:pt x="403" y="391"/>
                    </a:lnTo>
                    <a:lnTo>
                      <a:pt x="388" y="399"/>
                    </a:lnTo>
                    <a:lnTo>
                      <a:pt x="371" y="406"/>
                    </a:lnTo>
                    <a:lnTo>
                      <a:pt x="355" y="413"/>
                    </a:lnTo>
                    <a:lnTo>
                      <a:pt x="338" y="416"/>
                    </a:lnTo>
                    <a:lnTo>
                      <a:pt x="320" y="420"/>
                    </a:lnTo>
                    <a:lnTo>
                      <a:pt x="303" y="421"/>
                    </a:lnTo>
                    <a:lnTo>
                      <a:pt x="284" y="420"/>
                    </a:lnTo>
                    <a:lnTo>
                      <a:pt x="265" y="418"/>
                    </a:lnTo>
                    <a:lnTo>
                      <a:pt x="245" y="414"/>
                    </a:lnTo>
                    <a:lnTo>
                      <a:pt x="227" y="408"/>
                    </a:lnTo>
                    <a:lnTo>
                      <a:pt x="188" y="393"/>
                    </a:lnTo>
                    <a:lnTo>
                      <a:pt x="153" y="378"/>
                    </a:lnTo>
                    <a:lnTo>
                      <a:pt x="122" y="362"/>
                    </a:lnTo>
                    <a:lnTo>
                      <a:pt x="93" y="345"/>
                    </a:lnTo>
                    <a:lnTo>
                      <a:pt x="69" y="329"/>
                    </a:lnTo>
                    <a:lnTo>
                      <a:pt x="48" y="312"/>
                    </a:lnTo>
                    <a:lnTo>
                      <a:pt x="31" y="295"/>
                    </a:lnTo>
                    <a:lnTo>
                      <a:pt x="17" y="279"/>
                    </a:lnTo>
                    <a:lnTo>
                      <a:pt x="12" y="272"/>
                    </a:lnTo>
                    <a:lnTo>
                      <a:pt x="8" y="264"/>
                    </a:lnTo>
                    <a:lnTo>
                      <a:pt x="5" y="258"/>
                    </a:lnTo>
                    <a:lnTo>
                      <a:pt x="2" y="250"/>
                    </a:lnTo>
                    <a:lnTo>
                      <a:pt x="1" y="244"/>
                    </a:lnTo>
                    <a:lnTo>
                      <a:pt x="0" y="238"/>
                    </a:lnTo>
                    <a:lnTo>
                      <a:pt x="1" y="232"/>
                    </a:lnTo>
                    <a:lnTo>
                      <a:pt x="2" y="227"/>
                    </a:lnTo>
                    <a:lnTo>
                      <a:pt x="5" y="222"/>
                    </a:lnTo>
                    <a:lnTo>
                      <a:pt x="8" y="217"/>
                    </a:lnTo>
                    <a:lnTo>
                      <a:pt x="13" y="212"/>
                    </a:lnTo>
                    <a:lnTo>
                      <a:pt x="20" y="209"/>
                    </a:lnTo>
                    <a:lnTo>
                      <a:pt x="26" y="206"/>
                    </a:lnTo>
                    <a:lnTo>
                      <a:pt x="35" y="203"/>
                    </a:lnTo>
                    <a:lnTo>
                      <a:pt x="43" y="202"/>
                    </a:lnTo>
                    <a:lnTo>
                      <a:pt x="53" y="201"/>
                    </a:lnTo>
                    <a:close/>
                  </a:path>
                </a:pathLst>
              </a:custGeom>
              <a:solidFill>
                <a:srgbClr val="B32165"/>
              </a:solidFill>
              <a:ln w="9525">
                <a:noFill/>
                <a:round/>
                <a:headEnd/>
                <a:tailEnd/>
              </a:ln>
            </p:spPr>
            <p:txBody>
              <a:bodyPr/>
              <a:lstStyle/>
              <a:p>
                <a:endParaRPr lang="en-US"/>
              </a:p>
            </p:txBody>
          </p:sp>
          <p:sp>
            <p:nvSpPr>
              <p:cNvPr id="1365" name="Freeform 315"/>
              <p:cNvSpPr>
                <a:spLocks/>
              </p:cNvSpPr>
              <p:nvPr/>
            </p:nvSpPr>
            <p:spPr bwMode="auto">
              <a:xfrm>
                <a:off x="3884" y="1584"/>
                <a:ext cx="137" cy="84"/>
              </a:xfrm>
              <a:custGeom>
                <a:avLst/>
                <a:gdLst>
                  <a:gd name="T0" fmla="*/ 112 w 686"/>
                  <a:gd name="T1" fmla="*/ 191 h 421"/>
                  <a:gd name="T2" fmla="*/ 217 w 686"/>
                  <a:gd name="T3" fmla="*/ 171 h 421"/>
                  <a:gd name="T4" fmla="*/ 294 w 686"/>
                  <a:gd name="T5" fmla="*/ 152 h 421"/>
                  <a:gd name="T6" fmla="*/ 374 w 686"/>
                  <a:gd name="T7" fmla="*/ 131 h 421"/>
                  <a:gd name="T8" fmla="*/ 451 w 686"/>
                  <a:gd name="T9" fmla="*/ 107 h 421"/>
                  <a:gd name="T10" fmla="*/ 522 w 686"/>
                  <a:gd name="T11" fmla="*/ 79 h 421"/>
                  <a:gd name="T12" fmla="*/ 585 w 686"/>
                  <a:gd name="T13" fmla="*/ 48 h 421"/>
                  <a:gd name="T14" fmla="*/ 635 w 686"/>
                  <a:gd name="T15" fmla="*/ 18 h 421"/>
                  <a:gd name="T16" fmla="*/ 666 w 686"/>
                  <a:gd name="T17" fmla="*/ 2 h 421"/>
                  <a:gd name="T18" fmla="*/ 680 w 686"/>
                  <a:gd name="T19" fmla="*/ 1 h 421"/>
                  <a:gd name="T20" fmla="*/ 683 w 686"/>
                  <a:gd name="T21" fmla="*/ 3 h 421"/>
                  <a:gd name="T22" fmla="*/ 686 w 686"/>
                  <a:gd name="T23" fmla="*/ 12 h 421"/>
                  <a:gd name="T24" fmla="*/ 678 w 686"/>
                  <a:gd name="T25" fmla="*/ 32 h 421"/>
                  <a:gd name="T26" fmla="*/ 666 w 686"/>
                  <a:gd name="T27" fmla="*/ 58 h 421"/>
                  <a:gd name="T28" fmla="*/ 640 w 686"/>
                  <a:gd name="T29" fmla="*/ 99 h 421"/>
                  <a:gd name="T30" fmla="*/ 600 w 686"/>
                  <a:gd name="T31" fmla="*/ 161 h 421"/>
                  <a:gd name="T32" fmla="*/ 552 w 686"/>
                  <a:gd name="T33" fmla="*/ 238 h 421"/>
                  <a:gd name="T34" fmla="*/ 511 w 686"/>
                  <a:gd name="T35" fmla="*/ 295 h 421"/>
                  <a:gd name="T36" fmla="*/ 474 w 686"/>
                  <a:gd name="T37" fmla="*/ 335 h 421"/>
                  <a:gd name="T38" fmla="*/ 448 w 686"/>
                  <a:gd name="T39" fmla="*/ 360 h 421"/>
                  <a:gd name="T40" fmla="*/ 418 w 686"/>
                  <a:gd name="T41" fmla="*/ 382 h 421"/>
                  <a:gd name="T42" fmla="*/ 388 w 686"/>
                  <a:gd name="T43" fmla="*/ 399 h 421"/>
                  <a:gd name="T44" fmla="*/ 355 w 686"/>
                  <a:gd name="T45" fmla="*/ 413 h 421"/>
                  <a:gd name="T46" fmla="*/ 320 w 686"/>
                  <a:gd name="T47" fmla="*/ 420 h 421"/>
                  <a:gd name="T48" fmla="*/ 284 w 686"/>
                  <a:gd name="T49" fmla="*/ 420 h 421"/>
                  <a:gd name="T50" fmla="*/ 245 w 686"/>
                  <a:gd name="T51" fmla="*/ 414 h 421"/>
                  <a:gd name="T52" fmla="*/ 188 w 686"/>
                  <a:gd name="T53" fmla="*/ 393 h 421"/>
                  <a:gd name="T54" fmla="*/ 122 w 686"/>
                  <a:gd name="T55" fmla="*/ 362 h 421"/>
                  <a:gd name="T56" fmla="*/ 69 w 686"/>
                  <a:gd name="T57" fmla="*/ 329 h 421"/>
                  <a:gd name="T58" fmla="*/ 31 w 686"/>
                  <a:gd name="T59" fmla="*/ 295 h 421"/>
                  <a:gd name="T60" fmla="*/ 12 w 686"/>
                  <a:gd name="T61" fmla="*/ 272 h 421"/>
                  <a:gd name="T62" fmla="*/ 5 w 686"/>
                  <a:gd name="T63" fmla="*/ 258 h 421"/>
                  <a:gd name="T64" fmla="*/ 1 w 686"/>
                  <a:gd name="T65" fmla="*/ 244 h 421"/>
                  <a:gd name="T66" fmla="*/ 1 w 686"/>
                  <a:gd name="T67" fmla="*/ 232 h 421"/>
                  <a:gd name="T68" fmla="*/ 5 w 686"/>
                  <a:gd name="T69" fmla="*/ 222 h 421"/>
                  <a:gd name="T70" fmla="*/ 13 w 686"/>
                  <a:gd name="T71" fmla="*/ 212 h 421"/>
                  <a:gd name="T72" fmla="*/ 26 w 686"/>
                  <a:gd name="T73" fmla="*/ 206 h 421"/>
                  <a:gd name="T74" fmla="*/ 43 w 686"/>
                  <a:gd name="T75" fmla="*/ 202 h 4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6"/>
                  <a:gd name="T115" fmla="*/ 0 h 421"/>
                  <a:gd name="T116" fmla="*/ 686 w 686"/>
                  <a:gd name="T117" fmla="*/ 421 h 4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6" h="421">
                    <a:moveTo>
                      <a:pt x="53" y="201"/>
                    </a:moveTo>
                    <a:lnTo>
                      <a:pt x="112" y="191"/>
                    </a:lnTo>
                    <a:lnTo>
                      <a:pt x="181" y="178"/>
                    </a:lnTo>
                    <a:lnTo>
                      <a:pt x="217" y="171"/>
                    </a:lnTo>
                    <a:lnTo>
                      <a:pt x="255" y="162"/>
                    </a:lnTo>
                    <a:lnTo>
                      <a:pt x="294" y="152"/>
                    </a:lnTo>
                    <a:lnTo>
                      <a:pt x="334" y="142"/>
                    </a:lnTo>
                    <a:lnTo>
                      <a:pt x="374" y="131"/>
                    </a:lnTo>
                    <a:lnTo>
                      <a:pt x="413" y="119"/>
                    </a:lnTo>
                    <a:lnTo>
                      <a:pt x="451" y="107"/>
                    </a:lnTo>
                    <a:lnTo>
                      <a:pt x="487" y="93"/>
                    </a:lnTo>
                    <a:lnTo>
                      <a:pt x="522" y="79"/>
                    </a:lnTo>
                    <a:lnTo>
                      <a:pt x="555" y="64"/>
                    </a:lnTo>
                    <a:lnTo>
                      <a:pt x="585" y="48"/>
                    </a:lnTo>
                    <a:lnTo>
                      <a:pt x="611" y="32"/>
                    </a:lnTo>
                    <a:lnTo>
                      <a:pt x="635" y="18"/>
                    </a:lnTo>
                    <a:lnTo>
                      <a:pt x="652" y="8"/>
                    </a:lnTo>
                    <a:lnTo>
                      <a:pt x="666" y="2"/>
                    </a:lnTo>
                    <a:lnTo>
                      <a:pt x="676" y="0"/>
                    </a:lnTo>
                    <a:lnTo>
                      <a:pt x="680" y="1"/>
                    </a:lnTo>
                    <a:lnTo>
                      <a:pt x="682" y="1"/>
                    </a:lnTo>
                    <a:lnTo>
                      <a:pt x="683" y="3"/>
                    </a:lnTo>
                    <a:lnTo>
                      <a:pt x="685" y="6"/>
                    </a:lnTo>
                    <a:lnTo>
                      <a:pt x="686" y="12"/>
                    </a:lnTo>
                    <a:lnTo>
                      <a:pt x="683" y="22"/>
                    </a:lnTo>
                    <a:lnTo>
                      <a:pt x="678" y="32"/>
                    </a:lnTo>
                    <a:lnTo>
                      <a:pt x="673" y="45"/>
                    </a:lnTo>
                    <a:lnTo>
                      <a:pt x="666" y="58"/>
                    </a:lnTo>
                    <a:lnTo>
                      <a:pt x="657" y="72"/>
                    </a:lnTo>
                    <a:lnTo>
                      <a:pt x="640" y="99"/>
                    </a:lnTo>
                    <a:lnTo>
                      <a:pt x="621" y="126"/>
                    </a:lnTo>
                    <a:lnTo>
                      <a:pt x="600" y="161"/>
                    </a:lnTo>
                    <a:lnTo>
                      <a:pt x="571" y="211"/>
                    </a:lnTo>
                    <a:lnTo>
                      <a:pt x="552" y="238"/>
                    </a:lnTo>
                    <a:lnTo>
                      <a:pt x="532" y="267"/>
                    </a:lnTo>
                    <a:lnTo>
                      <a:pt x="511" y="295"/>
                    </a:lnTo>
                    <a:lnTo>
                      <a:pt x="486" y="323"/>
                    </a:lnTo>
                    <a:lnTo>
                      <a:pt x="474" y="335"/>
                    </a:lnTo>
                    <a:lnTo>
                      <a:pt x="461" y="348"/>
                    </a:lnTo>
                    <a:lnTo>
                      <a:pt x="448" y="360"/>
                    </a:lnTo>
                    <a:lnTo>
                      <a:pt x="433" y="372"/>
                    </a:lnTo>
                    <a:lnTo>
                      <a:pt x="418" y="382"/>
                    </a:lnTo>
                    <a:lnTo>
                      <a:pt x="403" y="391"/>
                    </a:lnTo>
                    <a:lnTo>
                      <a:pt x="388" y="399"/>
                    </a:lnTo>
                    <a:lnTo>
                      <a:pt x="371" y="406"/>
                    </a:lnTo>
                    <a:lnTo>
                      <a:pt x="355" y="413"/>
                    </a:lnTo>
                    <a:lnTo>
                      <a:pt x="338" y="416"/>
                    </a:lnTo>
                    <a:lnTo>
                      <a:pt x="320" y="420"/>
                    </a:lnTo>
                    <a:lnTo>
                      <a:pt x="303" y="421"/>
                    </a:lnTo>
                    <a:lnTo>
                      <a:pt x="284" y="420"/>
                    </a:lnTo>
                    <a:lnTo>
                      <a:pt x="265" y="418"/>
                    </a:lnTo>
                    <a:lnTo>
                      <a:pt x="245" y="414"/>
                    </a:lnTo>
                    <a:lnTo>
                      <a:pt x="227" y="408"/>
                    </a:lnTo>
                    <a:lnTo>
                      <a:pt x="188" y="393"/>
                    </a:lnTo>
                    <a:lnTo>
                      <a:pt x="153" y="378"/>
                    </a:lnTo>
                    <a:lnTo>
                      <a:pt x="122" y="362"/>
                    </a:lnTo>
                    <a:lnTo>
                      <a:pt x="93" y="345"/>
                    </a:lnTo>
                    <a:lnTo>
                      <a:pt x="69" y="329"/>
                    </a:lnTo>
                    <a:lnTo>
                      <a:pt x="48" y="312"/>
                    </a:lnTo>
                    <a:lnTo>
                      <a:pt x="31" y="295"/>
                    </a:lnTo>
                    <a:lnTo>
                      <a:pt x="17" y="279"/>
                    </a:lnTo>
                    <a:lnTo>
                      <a:pt x="12" y="272"/>
                    </a:lnTo>
                    <a:lnTo>
                      <a:pt x="8" y="264"/>
                    </a:lnTo>
                    <a:lnTo>
                      <a:pt x="5" y="258"/>
                    </a:lnTo>
                    <a:lnTo>
                      <a:pt x="2" y="250"/>
                    </a:lnTo>
                    <a:lnTo>
                      <a:pt x="1" y="244"/>
                    </a:lnTo>
                    <a:lnTo>
                      <a:pt x="0" y="238"/>
                    </a:lnTo>
                    <a:lnTo>
                      <a:pt x="1" y="232"/>
                    </a:lnTo>
                    <a:lnTo>
                      <a:pt x="2" y="227"/>
                    </a:lnTo>
                    <a:lnTo>
                      <a:pt x="5" y="222"/>
                    </a:lnTo>
                    <a:lnTo>
                      <a:pt x="8" y="217"/>
                    </a:lnTo>
                    <a:lnTo>
                      <a:pt x="13" y="212"/>
                    </a:lnTo>
                    <a:lnTo>
                      <a:pt x="20" y="209"/>
                    </a:lnTo>
                    <a:lnTo>
                      <a:pt x="26" y="206"/>
                    </a:lnTo>
                    <a:lnTo>
                      <a:pt x="35" y="203"/>
                    </a:lnTo>
                    <a:lnTo>
                      <a:pt x="43" y="202"/>
                    </a:lnTo>
                    <a:lnTo>
                      <a:pt x="53" y="201"/>
                    </a:lnTo>
                  </a:path>
                </a:pathLst>
              </a:custGeom>
              <a:noFill/>
              <a:ln w="3175">
                <a:solidFill>
                  <a:srgbClr val="1F1A17"/>
                </a:solidFill>
                <a:round/>
                <a:headEnd/>
                <a:tailEnd/>
              </a:ln>
            </p:spPr>
            <p:txBody>
              <a:bodyPr/>
              <a:lstStyle/>
              <a:p>
                <a:endParaRPr lang="en-US"/>
              </a:p>
            </p:txBody>
          </p:sp>
          <p:sp>
            <p:nvSpPr>
              <p:cNvPr id="1366" name="Freeform 316"/>
              <p:cNvSpPr>
                <a:spLocks/>
              </p:cNvSpPr>
              <p:nvPr/>
            </p:nvSpPr>
            <p:spPr bwMode="auto">
              <a:xfrm>
                <a:off x="3838" y="1481"/>
                <a:ext cx="119" cy="136"/>
              </a:xfrm>
              <a:custGeom>
                <a:avLst/>
                <a:gdLst>
                  <a:gd name="T0" fmla="*/ 68 w 595"/>
                  <a:gd name="T1" fmla="*/ 166 h 677"/>
                  <a:gd name="T2" fmla="*/ 107 w 595"/>
                  <a:gd name="T3" fmla="*/ 126 h 677"/>
                  <a:gd name="T4" fmla="*/ 155 w 595"/>
                  <a:gd name="T5" fmla="*/ 89 h 677"/>
                  <a:gd name="T6" fmla="*/ 209 w 595"/>
                  <a:gd name="T7" fmla="*/ 57 h 677"/>
                  <a:gd name="T8" fmla="*/ 268 w 595"/>
                  <a:gd name="T9" fmla="*/ 29 h 677"/>
                  <a:gd name="T10" fmla="*/ 328 w 595"/>
                  <a:gd name="T11" fmla="*/ 10 h 677"/>
                  <a:gd name="T12" fmla="*/ 373 w 595"/>
                  <a:gd name="T13" fmla="*/ 2 h 677"/>
                  <a:gd name="T14" fmla="*/ 401 w 595"/>
                  <a:gd name="T15" fmla="*/ 0 h 677"/>
                  <a:gd name="T16" fmla="*/ 429 w 595"/>
                  <a:gd name="T17" fmla="*/ 2 h 677"/>
                  <a:gd name="T18" fmla="*/ 455 w 595"/>
                  <a:gd name="T19" fmla="*/ 5 h 677"/>
                  <a:gd name="T20" fmla="*/ 492 w 595"/>
                  <a:gd name="T21" fmla="*/ 15 h 677"/>
                  <a:gd name="T22" fmla="*/ 534 w 595"/>
                  <a:gd name="T23" fmla="*/ 29 h 677"/>
                  <a:gd name="T24" fmla="*/ 565 w 595"/>
                  <a:gd name="T25" fmla="*/ 44 h 677"/>
                  <a:gd name="T26" fmla="*/ 586 w 595"/>
                  <a:gd name="T27" fmla="*/ 58 h 677"/>
                  <a:gd name="T28" fmla="*/ 593 w 595"/>
                  <a:gd name="T29" fmla="*/ 66 h 677"/>
                  <a:gd name="T30" fmla="*/ 595 w 595"/>
                  <a:gd name="T31" fmla="*/ 73 h 677"/>
                  <a:gd name="T32" fmla="*/ 593 w 595"/>
                  <a:gd name="T33" fmla="*/ 76 h 677"/>
                  <a:gd name="T34" fmla="*/ 588 w 595"/>
                  <a:gd name="T35" fmla="*/ 80 h 677"/>
                  <a:gd name="T36" fmla="*/ 575 w 595"/>
                  <a:gd name="T37" fmla="*/ 84 h 677"/>
                  <a:gd name="T38" fmla="*/ 544 w 595"/>
                  <a:gd name="T39" fmla="*/ 84 h 677"/>
                  <a:gd name="T40" fmla="*/ 511 w 595"/>
                  <a:gd name="T41" fmla="*/ 81 h 677"/>
                  <a:gd name="T42" fmla="*/ 487 w 595"/>
                  <a:gd name="T43" fmla="*/ 81 h 677"/>
                  <a:gd name="T44" fmla="*/ 466 w 595"/>
                  <a:gd name="T45" fmla="*/ 85 h 677"/>
                  <a:gd name="T46" fmla="*/ 444 w 595"/>
                  <a:gd name="T47" fmla="*/ 91 h 677"/>
                  <a:gd name="T48" fmla="*/ 423 w 595"/>
                  <a:gd name="T49" fmla="*/ 103 h 677"/>
                  <a:gd name="T50" fmla="*/ 403 w 595"/>
                  <a:gd name="T51" fmla="*/ 116 h 677"/>
                  <a:gd name="T52" fmla="*/ 384 w 595"/>
                  <a:gd name="T53" fmla="*/ 133 h 677"/>
                  <a:gd name="T54" fmla="*/ 366 w 595"/>
                  <a:gd name="T55" fmla="*/ 153 h 677"/>
                  <a:gd name="T56" fmla="*/ 350 w 595"/>
                  <a:gd name="T57" fmla="*/ 174 h 677"/>
                  <a:gd name="T58" fmla="*/ 335 w 595"/>
                  <a:gd name="T59" fmla="*/ 199 h 677"/>
                  <a:gd name="T60" fmla="*/ 323 w 595"/>
                  <a:gd name="T61" fmla="*/ 226 h 677"/>
                  <a:gd name="T62" fmla="*/ 311 w 595"/>
                  <a:gd name="T63" fmla="*/ 256 h 677"/>
                  <a:gd name="T64" fmla="*/ 303 w 595"/>
                  <a:gd name="T65" fmla="*/ 287 h 677"/>
                  <a:gd name="T66" fmla="*/ 296 w 595"/>
                  <a:gd name="T67" fmla="*/ 321 h 677"/>
                  <a:gd name="T68" fmla="*/ 291 w 595"/>
                  <a:gd name="T69" fmla="*/ 357 h 677"/>
                  <a:gd name="T70" fmla="*/ 290 w 595"/>
                  <a:gd name="T71" fmla="*/ 395 h 677"/>
                  <a:gd name="T72" fmla="*/ 291 w 595"/>
                  <a:gd name="T73" fmla="*/ 450 h 677"/>
                  <a:gd name="T74" fmla="*/ 293 w 595"/>
                  <a:gd name="T75" fmla="*/ 510 h 677"/>
                  <a:gd name="T76" fmla="*/ 290 w 595"/>
                  <a:gd name="T77" fmla="*/ 557 h 677"/>
                  <a:gd name="T78" fmla="*/ 285 w 595"/>
                  <a:gd name="T79" fmla="*/ 593 h 677"/>
                  <a:gd name="T80" fmla="*/ 274 w 595"/>
                  <a:gd name="T81" fmla="*/ 621 h 677"/>
                  <a:gd name="T82" fmla="*/ 259 w 595"/>
                  <a:gd name="T83" fmla="*/ 641 h 677"/>
                  <a:gd name="T84" fmla="*/ 239 w 595"/>
                  <a:gd name="T85" fmla="*/ 656 h 677"/>
                  <a:gd name="T86" fmla="*/ 212 w 595"/>
                  <a:gd name="T87" fmla="*/ 669 h 677"/>
                  <a:gd name="T88" fmla="*/ 188 w 595"/>
                  <a:gd name="T89" fmla="*/ 677 h 677"/>
                  <a:gd name="T90" fmla="*/ 169 w 595"/>
                  <a:gd name="T91" fmla="*/ 676 h 677"/>
                  <a:gd name="T92" fmla="*/ 149 w 595"/>
                  <a:gd name="T93" fmla="*/ 667 h 677"/>
                  <a:gd name="T94" fmla="*/ 128 w 595"/>
                  <a:gd name="T95" fmla="*/ 652 h 677"/>
                  <a:gd name="T96" fmla="*/ 106 w 595"/>
                  <a:gd name="T97" fmla="*/ 632 h 677"/>
                  <a:gd name="T98" fmla="*/ 84 w 595"/>
                  <a:gd name="T99" fmla="*/ 607 h 677"/>
                  <a:gd name="T100" fmla="*/ 63 w 595"/>
                  <a:gd name="T101" fmla="*/ 577 h 677"/>
                  <a:gd name="T102" fmla="*/ 44 w 595"/>
                  <a:gd name="T103" fmla="*/ 543 h 677"/>
                  <a:gd name="T104" fmla="*/ 28 w 595"/>
                  <a:gd name="T105" fmla="*/ 507 h 677"/>
                  <a:gd name="T106" fmla="*/ 14 w 595"/>
                  <a:gd name="T107" fmla="*/ 467 h 677"/>
                  <a:gd name="T108" fmla="*/ 4 w 595"/>
                  <a:gd name="T109" fmla="*/ 426 h 677"/>
                  <a:gd name="T110" fmla="*/ 0 w 595"/>
                  <a:gd name="T111" fmla="*/ 382 h 677"/>
                  <a:gd name="T112" fmla="*/ 0 w 595"/>
                  <a:gd name="T113" fmla="*/ 339 h 677"/>
                  <a:gd name="T114" fmla="*/ 6 w 595"/>
                  <a:gd name="T115" fmla="*/ 295 h 677"/>
                  <a:gd name="T116" fmla="*/ 19 w 595"/>
                  <a:gd name="T117" fmla="*/ 250 h 677"/>
                  <a:gd name="T118" fmla="*/ 39 w 595"/>
                  <a:gd name="T119" fmla="*/ 208 h 6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5"/>
                  <a:gd name="T181" fmla="*/ 0 h 677"/>
                  <a:gd name="T182" fmla="*/ 595 w 595"/>
                  <a:gd name="T183" fmla="*/ 677 h 6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5" h="677">
                    <a:moveTo>
                      <a:pt x="53" y="186"/>
                    </a:moveTo>
                    <a:lnTo>
                      <a:pt x="68" y="166"/>
                    </a:lnTo>
                    <a:lnTo>
                      <a:pt x="87" y="146"/>
                    </a:lnTo>
                    <a:lnTo>
                      <a:pt x="107" y="126"/>
                    </a:lnTo>
                    <a:lnTo>
                      <a:pt x="131" y="106"/>
                    </a:lnTo>
                    <a:lnTo>
                      <a:pt x="155" y="89"/>
                    </a:lnTo>
                    <a:lnTo>
                      <a:pt x="182" y="71"/>
                    </a:lnTo>
                    <a:lnTo>
                      <a:pt x="209" y="57"/>
                    </a:lnTo>
                    <a:lnTo>
                      <a:pt x="238" y="42"/>
                    </a:lnTo>
                    <a:lnTo>
                      <a:pt x="268" y="29"/>
                    </a:lnTo>
                    <a:lnTo>
                      <a:pt x="298" y="19"/>
                    </a:lnTo>
                    <a:lnTo>
                      <a:pt x="328" y="10"/>
                    </a:lnTo>
                    <a:lnTo>
                      <a:pt x="358" y="4"/>
                    </a:lnTo>
                    <a:lnTo>
                      <a:pt x="373" y="2"/>
                    </a:lnTo>
                    <a:lnTo>
                      <a:pt x="386" y="0"/>
                    </a:lnTo>
                    <a:lnTo>
                      <a:pt x="401" y="0"/>
                    </a:lnTo>
                    <a:lnTo>
                      <a:pt x="415" y="0"/>
                    </a:lnTo>
                    <a:lnTo>
                      <a:pt x="429" y="2"/>
                    </a:lnTo>
                    <a:lnTo>
                      <a:pt x="442" y="3"/>
                    </a:lnTo>
                    <a:lnTo>
                      <a:pt x="455" y="5"/>
                    </a:lnTo>
                    <a:lnTo>
                      <a:pt x="469" y="8"/>
                    </a:lnTo>
                    <a:lnTo>
                      <a:pt x="492" y="15"/>
                    </a:lnTo>
                    <a:lnTo>
                      <a:pt x="514" y="22"/>
                    </a:lnTo>
                    <a:lnTo>
                      <a:pt x="534" y="29"/>
                    </a:lnTo>
                    <a:lnTo>
                      <a:pt x="550" y="37"/>
                    </a:lnTo>
                    <a:lnTo>
                      <a:pt x="565" y="44"/>
                    </a:lnTo>
                    <a:lnTo>
                      <a:pt x="576" y="50"/>
                    </a:lnTo>
                    <a:lnTo>
                      <a:pt x="586" y="58"/>
                    </a:lnTo>
                    <a:lnTo>
                      <a:pt x="591" y="64"/>
                    </a:lnTo>
                    <a:lnTo>
                      <a:pt x="593" y="66"/>
                    </a:lnTo>
                    <a:lnTo>
                      <a:pt x="595" y="70"/>
                    </a:lnTo>
                    <a:lnTo>
                      <a:pt x="595" y="73"/>
                    </a:lnTo>
                    <a:lnTo>
                      <a:pt x="595" y="75"/>
                    </a:lnTo>
                    <a:lnTo>
                      <a:pt x="593" y="76"/>
                    </a:lnTo>
                    <a:lnTo>
                      <a:pt x="591" y="79"/>
                    </a:lnTo>
                    <a:lnTo>
                      <a:pt x="588" y="80"/>
                    </a:lnTo>
                    <a:lnTo>
                      <a:pt x="585" y="81"/>
                    </a:lnTo>
                    <a:lnTo>
                      <a:pt x="575" y="84"/>
                    </a:lnTo>
                    <a:lnTo>
                      <a:pt x="561" y="85"/>
                    </a:lnTo>
                    <a:lnTo>
                      <a:pt x="544" y="84"/>
                    </a:lnTo>
                    <a:lnTo>
                      <a:pt x="522" y="83"/>
                    </a:lnTo>
                    <a:lnTo>
                      <a:pt x="511" y="81"/>
                    </a:lnTo>
                    <a:lnTo>
                      <a:pt x="500" y="80"/>
                    </a:lnTo>
                    <a:lnTo>
                      <a:pt x="487" y="81"/>
                    </a:lnTo>
                    <a:lnTo>
                      <a:pt x="476" y="83"/>
                    </a:lnTo>
                    <a:lnTo>
                      <a:pt x="466" y="85"/>
                    </a:lnTo>
                    <a:lnTo>
                      <a:pt x="455" y="88"/>
                    </a:lnTo>
                    <a:lnTo>
                      <a:pt x="444" y="91"/>
                    </a:lnTo>
                    <a:lnTo>
                      <a:pt x="434" y="96"/>
                    </a:lnTo>
                    <a:lnTo>
                      <a:pt x="423" y="103"/>
                    </a:lnTo>
                    <a:lnTo>
                      <a:pt x="413" y="109"/>
                    </a:lnTo>
                    <a:lnTo>
                      <a:pt x="403" y="116"/>
                    </a:lnTo>
                    <a:lnTo>
                      <a:pt x="394" y="124"/>
                    </a:lnTo>
                    <a:lnTo>
                      <a:pt x="384" y="133"/>
                    </a:lnTo>
                    <a:lnTo>
                      <a:pt x="375" y="141"/>
                    </a:lnTo>
                    <a:lnTo>
                      <a:pt x="366" y="153"/>
                    </a:lnTo>
                    <a:lnTo>
                      <a:pt x="358" y="163"/>
                    </a:lnTo>
                    <a:lnTo>
                      <a:pt x="350" y="174"/>
                    </a:lnTo>
                    <a:lnTo>
                      <a:pt x="343" y="186"/>
                    </a:lnTo>
                    <a:lnTo>
                      <a:pt x="335" y="199"/>
                    </a:lnTo>
                    <a:lnTo>
                      <a:pt x="329" y="213"/>
                    </a:lnTo>
                    <a:lnTo>
                      <a:pt x="323" y="226"/>
                    </a:lnTo>
                    <a:lnTo>
                      <a:pt x="316" y="241"/>
                    </a:lnTo>
                    <a:lnTo>
                      <a:pt x="311" y="256"/>
                    </a:lnTo>
                    <a:lnTo>
                      <a:pt x="306" y="271"/>
                    </a:lnTo>
                    <a:lnTo>
                      <a:pt x="303" y="287"/>
                    </a:lnTo>
                    <a:lnTo>
                      <a:pt x="299" y="304"/>
                    </a:lnTo>
                    <a:lnTo>
                      <a:pt x="296" y="321"/>
                    </a:lnTo>
                    <a:lnTo>
                      <a:pt x="294" y="339"/>
                    </a:lnTo>
                    <a:lnTo>
                      <a:pt x="291" y="357"/>
                    </a:lnTo>
                    <a:lnTo>
                      <a:pt x="290" y="376"/>
                    </a:lnTo>
                    <a:lnTo>
                      <a:pt x="290" y="395"/>
                    </a:lnTo>
                    <a:lnTo>
                      <a:pt x="290" y="413"/>
                    </a:lnTo>
                    <a:lnTo>
                      <a:pt x="291" y="450"/>
                    </a:lnTo>
                    <a:lnTo>
                      <a:pt x="293" y="482"/>
                    </a:lnTo>
                    <a:lnTo>
                      <a:pt x="293" y="510"/>
                    </a:lnTo>
                    <a:lnTo>
                      <a:pt x="293" y="535"/>
                    </a:lnTo>
                    <a:lnTo>
                      <a:pt x="290" y="557"/>
                    </a:lnTo>
                    <a:lnTo>
                      <a:pt x="288" y="577"/>
                    </a:lnTo>
                    <a:lnTo>
                      <a:pt x="285" y="593"/>
                    </a:lnTo>
                    <a:lnTo>
                      <a:pt x="280" y="607"/>
                    </a:lnTo>
                    <a:lnTo>
                      <a:pt x="274" y="621"/>
                    </a:lnTo>
                    <a:lnTo>
                      <a:pt x="268" y="631"/>
                    </a:lnTo>
                    <a:lnTo>
                      <a:pt x="259" y="641"/>
                    </a:lnTo>
                    <a:lnTo>
                      <a:pt x="250" y="648"/>
                    </a:lnTo>
                    <a:lnTo>
                      <a:pt x="239" y="656"/>
                    </a:lnTo>
                    <a:lnTo>
                      <a:pt x="227" y="663"/>
                    </a:lnTo>
                    <a:lnTo>
                      <a:pt x="212" y="669"/>
                    </a:lnTo>
                    <a:lnTo>
                      <a:pt x="197" y="676"/>
                    </a:lnTo>
                    <a:lnTo>
                      <a:pt x="188" y="677"/>
                    </a:lnTo>
                    <a:lnTo>
                      <a:pt x="179" y="677"/>
                    </a:lnTo>
                    <a:lnTo>
                      <a:pt x="169" y="676"/>
                    </a:lnTo>
                    <a:lnTo>
                      <a:pt x="159" y="672"/>
                    </a:lnTo>
                    <a:lnTo>
                      <a:pt x="149" y="667"/>
                    </a:lnTo>
                    <a:lnTo>
                      <a:pt x="139" y="661"/>
                    </a:lnTo>
                    <a:lnTo>
                      <a:pt x="128" y="652"/>
                    </a:lnTo>
                    <a:lnTo>
                      <a:pt x="117" y="643"/>
                    </a:lnTo>
                    <a:lnTo>
                      <a:pt x="106" y="632"/>
                    </a:lnTo>
                    <a:lnTo>
                      <a:pt x="96" y="619"/>
                    </a:lnTo>
                    <a:lnTo>
                      <a:pt x="84" y="607"/>
                    </a:lnTo>
                    <a:lnTo>
                      <a:pt x="73" y="592"/>
                    </a:lnTo>
                    <a:lnTo>
                      <a:pt x="63" y="577"/>
                    </a:lnTo>
                    <a:lnTo>
                      <a:pt x="53" y="561"/>
                    </a:lnTo>
                    <a:lnTo>
                      <a:pt x="44" y="543"/>
                    </a:lnTo>
                    <a:lnTo>
                      <a:pt x="36" y="526"/>
                    </a:lnTo>
                    <a:lnTo>
                      <a:pt x="28" y="507"/>
                    </a:lnTo>
                    <a:lnTo>
                      <a:pt x="21" y="487"/>
                    </a:lnTo>
                    <a:lnTo>
                      <a:pt x="14" y="467"/>
                    </a:lnTo>
                    <a:lnTo>
                      <a:pt x="9" y="447"/>
                    </a:lnTo>
                    <a:lnTo>
                      <a:pt x="4" y="426"/>
                    </a:lnTo>
                    <a:lnTo>
                      <a:pt x="2" y="405"/>
                    </a:lnTo>
                    <a:lnTo>
                      <a:pt x="0" y="382"/>
                    </a:lnTo>
                    <a:lnTo>
                      <a:pt x="0" y="361"/>
                    </a:lnTo>
                    <a:lnTo>
                      <a:pt x="0" y="339"/>
                    </a:lnTo>
                    <a:lnTo>
                      <a:pt x="2" y="316"/>
                    </a:lnTo>
                    <a:lnTo>
                      <a:pt x="6" y="295"/>
                    </a:lnTo>
                    <a:lnTo>
                      <a:pt x="12" y="272"/>
                    </a:lnTo>
                    <a:lnTo>
                      <a:pt x="19" y="250"/>
                    </a:lnTo>
                    <a:lnTo>
                      <a:pt x="28" y="229"/>
                    </a:lnTo>
                    <a:lnTo>
                      <a:pt x="39" y="208"/>
                    </a:lnTo>
                    <a:lnTo>
                      <a:pt x="53" y="186"/>
                    </a:lnTo>
                    <a:close/>
                  </a:path>
                </a:pathLst>
              </a:custGeom>
              <a:solidFill>
                <a:srgbClr val="B32165"/>
              </a:solidFill>
              <a:ln w="9525">
                <a:noFill/>
                <a:round/>
                <a:headEnd/>
                <a:tailEnd/>
              </a:ln>
            </p:spPr>
            <p:txBody>
              <a:bodyPr/>
              <a:lstStyle/>
              <a:p>
                <a:endParaRPr lang="en-US"/>
              </a:p>
            </p:txBody>
          </p:sp>
          <p:sp>
            <p:nvSpPr>
              <p:cNvPr id="1367" name="Freeform 317"/>
              <p:cNvSpPr>
                <a:spLocks/>
              </p:cNvSpPr>
              <p:nvPr/>
            </p:nvSpPr>
            <p:spPr bwMode="auto">
              <a:xfrm>
                <a:off x="3838" y="1481"/>
                <a:ext cx="119" cy="136"/>
              </a:xfrm>
              <a:custGeom>
                <a:avLst/>
                <a:gdLst>
                  <a:gd name="T0" fmla="*/ 68 w 595"/>
                  <a:gd name="T1" fmla="*/ 166 h 677"/>
                  <a:gd name="T2" fmla="*/ 107 w 595"/>
                  <a:gd name="T3" fmla="*/ 126 h 677"/>
                  <a:gd name="T4" fmla="*/ 155 w 595"/>
                  <a:gd name="T5" fmla="*/ 89 h 677"/>
                  <a:gd name="T6" fmla="*/ 209 w 595"/>
                  <a:gd name="T7" fmla="*/ 57 h 677"/>
                  <a:gd name="T8" fmla="*/ 268 w 595"/>
                  <a:gd name="T9" fmla="*/ 29 h 677"/>
                  <a:gd name="T10" fmla="*/ 328 w 595"/>
                  <a:gd name="T11" fmla="*/ 10 h 677"/>
                  <a:gd name="T12" fmla="*/ 373 w 595"/>
                  <a:gd name="T13" fmla="*/ 2 h 677"/>
                  <a:gd name="T14" fmla="*/ 401 w 595"/>
                  <a:gd name="T15" fmla="*/ 0 h 677"/>
                  <a:gd name="T16" fmla="*/ 429 w 595"/>
                  <a:gd name="T17" fmla="*/ 2 h 677"/>
                  <a:gd name="T18" fmla="*/ 455 w 595"/>
                  <a:gd name="T19" fmla="*/ 5 h 677"/>
                  <a:gd name="T20" fmla="*/ 492 w 595"/>
                  <a:gd name="T21" fmla="*/ 15 h 677"/>
                  <a:gd name="T22" fmla="*/ 534 w 595"/>
                  <a:gd name="T23" fmla="*/ 29 h 677"/>
                  <a:gd name="T24" fmla="*/ 565 w 595"/>
                  <a:gd name="T25" fmla="*/ 44 h 677"/>
                  <a:gd name="T26" fmla="*/ 586 w 595"/>
                  <a:gd name="T27" fmla="*/ 58 h 677"/>
                  <a:gd name="T28" fmla="*/ 593 w 595"/>
                  <a:gd name="T29" fmla="*/ 66 h 677"/>
                  <a:gd name="T30" fmla="*/ 595 w 595"/>
                  <a:gd name="T31" fmla="*/ 73 h 677"/>
                  <a:gd name="T32" fmla="*/ 593 w 595"/>
                  <a:gd name="T33" fmla="*/ 76 h 677"/>
                  <a:gd name="T34" fmla="*/ 588 w 595"/>
                  <a:gd name="T35" fmla="*/ 80 h 677"/>
                  <a:gd name="T36" fmla="*/ 575 w 595"/>
                  <a:gd name="T37" fmla="*/ 84 h 677"/>
                  <a:gd name="T38" fmla="*/ 544 w 595"/>
                  <a:gd name="T39" fmla="*/ 84 h 677"/>
                  <a:gd name="T40" fmla="*/ 511 w 595"/>
                  <a:gd name="T41" fmla="*/ 81 h 677"/>
                  <a:gd name="T42" fmla="*/ 487 w 595"/>
                  <a:gd name="T43" fmla="*/ 81 h 677"/>
                  <a:gd name="T44" fmla="*/ 466 w 595"/>
                  <a:gd name="T45" fmla="*/ 85 h 677"/>
                  <a:gd name="T46" fmla="*/ 444 w 595"/>
                  <a:gd name="T47" fmla="*/ 91 h 677"/>
                  <a:gd name="T48" fmla="*/ 423 w 595"/>
                  <a:gd name="T49" fmla="*/ 103 h 677"/>
                  <a:gd name="T50" fmla="*/ 403 w 595"/>
                  <a:gd name="T51" fmla="*/ 116 h 677"/>
                  <a:gd name="T52" fmla="*/ 384 w 595"/>
                  <a:gd name="T53" fmla="*/ 133 h 677"/>
                  <a:gd name="T54" fmla="*/ 366 w 595"/>
                  <a:gd name="T55" fmla="*/ 153 h 677"/>
                  <a:gd name="T56" fmla="*/ 350 w 595"/>
                  <a:gd name="T57" fmla="*/ 174 h 677"/>
                  <a:gd name="T58" fmla="*/ 335 w 595"/>
                  <a:gd name="T59" fmla="*/ 199 h 677"/>
                  <a:gd name="T60" fmla="*/ 323 w 595"/>
                  <a:gd name="T61" fmla="*/ 226 h 677"/>
                  <a:gd name="T62" fmla="*/ 311 w 595"/>
                  <a:gd name="T63" fmla="*/ 256 h 677"/>
                  <a:gd name="T64" fmla="*/ 303 w 595"/>
                  <a:gd name="T65" fmla="*/ 287 h 677"/>
                  <a:gd name="T66" fmla="*/ 296 w 595"/>
                  <a:gd name="T67" fmla="*/ 321 h 677"/>
                  <a:gd name="T68" fmla="*/ 291 w 595"/>
                  <a:gd name="T69" fmla="*/ 357 h 677"/>
                  <a:gd name="T70" fmla="*/ 290 w 595"/>
                  <a:gd name="T71" fmla="*/ 395 h 677"/>
                  <a:gd name="T72" fmla="*/ 291 w 595"/>
                  <a:gd name="T73" fmla="*/ 450 h 677"/>
                  <a:gd name="T74" fmla="*/ 293 w 595"/>
                  <a:gd name="T75" fmla="*/ 510 h 677"/>
                  <a:gd name="T76" fmla="*/ 290 w 595"/>
                  <a:gd name="T77" fmla="*/ 557 h 677"/>
                  <a:gd name="T78" fmla="*/ 285 w 595"/>
                  <a:gd name="T79" fmla="*/ 593 h 677"/>
                  <a:gd name="T80" fmla="*/ 274 w 595"/>
                  <a:gd name="T81" fmla="*/ 621 h 677"/>
                  <a:gd name="T82" fmla="*/ 259 w 595"/>
                  <a:gd name="T83" fmla="*/ 641 h 677"/>
                  <a:gd name="T84" fmla="*/ 239 w 595"/>
                  <a:gd name="T85" fmla="*/ 656 h 677"/>
                  <a:gd name="T86" fmla="*/ 212 w 595"/>
                  <a:gd name="T87" fmla="*/ 669 h 677"/>
                  <a:gd name="T88" fmla="*/ 188 w 595"/>
                  <a:gd name="T89" fmla="*/ 677 h 677"/>
                  <a:gd name="T90" fmla="*/ 169 w 595"/>
                  <a:gd name="T91" fmla="*/ 676 h 677"/>
                  <a:gd name="T92" fmla="*/ 149 w 595"/>
                  <a:gd name="T93" fmla="*/ 667 h 677"/>
                  <a:gd name="T94" fmla="*/ 128 w 595"/>
                  <a:gd name="T95" fmla="*/ 652 h 677"/>
                  <a:gd name="T96" fmla="*/ 106 w 595"/>
                  <a:gd name="T97" fmla="*/ 632 h 677"/>
                  <a:gd name="T98" fmla="*/ 84 w 595"/>
                  <a:gd name="T99" fmla="*/ 607 h 677"/>
                  <a:gd name="T100" fmla="*/ 63 w 595"/>
                  <a:gd name="T101" fmla="*/ 577 h 677"/>
                  <a:gd name="T102" fmla="*/ 44 w 595"/>
                  <a:gd name="T103" fmla="*/ 543 h 677"/>
                  <a:gd name="T104" fmla="*/ 28 w 595"/>
                  <a:gd name="T105" fmla="*/ 507 h 677"/>
                  <a:gd name="T106" fmla="*/ 14 w 595"/>
                  <a:gd name="T107" fmla="*/ 467 h 677"/>
                  <a:gd name="T108" fmla="*/ 4 w 595"/>
                  <a:gd name="T109" fmla="*/ 426 h 677"/>
                  <a:gd name="T110" fmla="*/ 0 w 595"/>
                  <a:gd name="T111" fmla="*/ 382 h 677"/>
                  <a:gd name="T112" fmla="*/ 0 w 595"/>
                  <a:gd name="T113" fmla="*/ 339 h 677"/>
                  <a:gd name="T114" fmla="*/ 6 w 595"/>
                  <a:gd name="T115" fmla="*/ 295 h 677"/>
                  <a:gd name="T116" fmla="*/ 19 w 595"/>
                  <a:gd name="T117" fmla="*/ 250 h 677"/>
                  <a:gd name="T118" fmla="*/ 39 w 595"/>
                  <a:gd name="T119" fmla="*/ 208 h 6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5"/>
                  <a:gd name="T181" fmla="*/ 0 h 677"/>
                  <a:gd name="T182" fmla="*/ 595 w 595"/>
                  <a:gd name="T183" fmla="*/ 677 h 6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5" h="677">
                    <a:moveTo>
                      <a:pt x="53" y="186"/>
                    </a:moveTo>
                    <a:lnTo>
                      <a:pt x="68" y="166"/>
                    </a:lnTo>
                    <a:lnTo>
                      <a:pt x="87" y="146"/>
                    </a:lnTo>
                    <a:lnTo>
                      <a:pt x="107" y="126"/>
                    </a:lnTo>
                    <a:lnTo>
                      <a:pt x="131" y="106"/>
                    </a:lnTo>
                    <a:lnTo>
                      <a:pt x="155" y="89"/>
                    </a:lnTo>
                    <a:lnTo>
                      <a:pt x="182" y="71"/>
                    </a:lnTo>
                    <a:lnTo>
                      <a:pt x="209" y="57"/>
                    </a:lnTo>
                    <a:lnTo>
                      <a:pt x="238" y="42"/>
                    </a:lnTo>
                    <a:lnTo>
                      <a:pt x="268" y="29"/>
                    </a:lnTo>
                    <a:lnTo>
                      <a:pt x="298" y="19"/>
                    </a:lnTo>
                    <a:lnTo>
                      <a:pt x="328" y="10"/>
                    </a:lnTo>
                    <a:lnTo>
                      <a:pt x="358" y="4"/>
                    </a:lnTo>
                    <a:lnTo>
                      <a:pt x="373" y="2"/>
                    </a:lnTo>
                    <a:lnTo>
                      <a:pt x="386" y="0"/>
                    </a:lnTo>
                    <a:lnTo>
                      <a:pt x="401" y="0"/>
                    </a:lnTo>
                    <a:lnTo>
                      <a:pt x="415" y="0"/>
                    </a:lnTo>
                    <a:lnTo>
                      <a:pt x="429" y="2"/>
                    </a:lnTo>
                    <a:lnTo>
                      <a:pt x="442" y="3"/>
                    </a:lnTo>
                    <a:lnTo>
                      <a:pt x="455" y="5"/>
                    </a:lnTo>
                    <a:lnTo>
                      <a:pt x="469" y="8"/>
                    </a:lnTo>
                    <a:lnTo>
                      <a:pt x="492" y="15"/>
                    </a:lnTo>
                    <a:lnTo>
                      <a:pt x="514" y="22"/>
                    </a:lnTo>
                    <a:lnTo>
                      <a:pt x="534" y="29"/>
                    </a:lnTo>
                    <a:lnTo>
                      <a:pt x="550" y="37"/>
                    </a:lnTo>
                    <a:lnTo>
                      <a:pt x="565" y="44"/>
                    </a:lnTo>
                    <a:lnTo>
                      <a:pt x="576" y="50"/>
                    </a:lnTo>
                    <a:lnTo>
                      <a:pt x="586" y="58"/>
                    </a:lnTo>
                    <a:lnTo>
                      <a:pt x="591" y="64"/>
                    </a:lnTo>
                    <a:lnTo>
                      <a:pt x="593" y="66"/>
                    </a:lnTo>
                    <a:lnTo>
                      <a:pt x="595" y="70"/>
                    </a:lnTo>
                    <a:lnTo>
                      <a:pt x="595" y="73"/>
                    </a:lnTo>
                    <a:lnTo>
                      <a:pt x="595" y="75"/>
                    </a:lnTo>
                    <a:lnTo>
                      <a:pt x="593" y="76"/>
                    </a:lnTo>
                    <a:lnTo>
                      <a:pt x="591" y="79"/>
                    </a:lnTo>
                    <a:lnTo>
                      <a:pt x="588" y="80"/>
                    </a:lnTo>
                    <a:lnTo>
                      <a:pt x="585" y="81"/>
                    </a:lnTo>
                    <a:lnTo>
                      <a:pt x="575" y="84"/>
                    </a:lnTo>
                    <a:lnTo>
                      <a:pt x="561" y="85"/>
                    </a:lnTo>
                    <a:lnTo>
                      <a:pt x="544" y="84"/>
                    </a:lnTo>
                    <a:lnTo>
                      <a:pt x="522" y="83"/>
                    </a:lnTo>
                    <a:lnTo>
                      <a:pt x="511" y="81"/>
                    </a:lnTo>
                    <a:lnTo>
                      <a:pt x="500" y="80"/>
                    </a:lnTo>
                    <a:lnTo>
                      <a:pt x="487" y="81"/>
                    </a:lnTo>
                    <a:lnTo>
                      <a:pt x="476" y="83"/>
                    </a:lnTo>
                    <a:lnTo>
                      <a:pt x="466" y="85"/>
                    </a:lnTo>
                    <a:lnTo>
                      <a:pt x="455" y="88"/>
                    </a:lnTo>
                    <a:lnTo>
                      <a:pt x="444" y="91"/>
                    </a:lnTo>
                    <a:lnTo>
                      <a:pt x="434" y="96"/>
                    </a:lnTo>
                    <a:lnTo>
                      <a:pt x="423" y="103"/>
                    </a:lnTo>
                    <a:lnTo>
                      <a:pt x="413" y="109"/>
                    </a:lnTo>
                    <a:lnTo>
                      <a:pt x="403" y="116"/>
                    </a:lnTo>
                    <a:lnTo>
                      <a:pt x="394" y="124"/>
                    </a:lnTo>
                    <a:lnTo>
                      <a:pt x="384" y="133"/>
                    </a:lnTo>
                    <a:lnTo>
                      <a:pt x="375" y="141"/>
                    </a:lnTo>
                    <a:lnTo>
                      <a:pt x="366" y="153"/>
                    </a:lnTo>
                    <a:lnTo>
                      <a:pt x="358" y="163"/>
                    </a:lnTo>
                    <a:lnTo>
                      <a:pt x="350" y="174"/>
                    </a:lnTo>
                    <a:lnTo>
                      <a:pt x="343" y="186"/>
                    </a:lnTo>
                    <a:lnTo>
                      <a:pt x="335" y="199"/>
                    </a:lnTo>
                    <a:lnTo>
                      <a:pt x="329" y="213"/>
                    </a:lnTo>
                    <a:lnTo>
                      <a:pt x="323" y="226"/>
                    </a:lnTo>
                    <a:lnTo>
                      <a:pt x="316" y="241"/>
                    </a:lnTo>
                    <a:lnTo>
                      <a:pt x="311" y="256"/>
                    </a:lnTo>
                    <a:lnTo>
                      <a:pt x="306" y="271"/>
                    </a:lnTo>
                    <a:lnTo>
                      <a:pt x="303" y="287"/>
                    </a:lnTo>
                    <a:lnTo>
                      <a:pt x="299" y="304"/>
                    </a:lnTo>
                    <a:lnTo>
                      <a:pt x="296" y="321"/>
                    </a:lnTo>
                    <a:lnTo>
                      <a:pt x="294" y="339"/>
                    </a:lnTo>
                    <a:lnTo>
                      <a:pt x="291" y="357"/>
                    </a:lnTo>
                    <a:lnTo>
                      <a:pt x="290" y="376"/>
                    </a:lnTo>
                    <a:lnTo>
                      <a:pt x="290" y="395"/>
                    </a:lnTo>
                    <a:lnTo>
                      <a:pt x="290" y="413"/>
                    </a:lnTo>
                    <a:lnTo>
                      <a:pt x="291" y="450"/>
                    </a:lnTo>
                    <a:lnTo>
                      <a:pt x="293" y="482"/>
                    </a:lnTo>
                    <a:lnTo>
                      <a:pt x="293" y="510"/>
                    </a:lnTo>
                    <a:lnTo>
                      <a:pt x="293" y="535"/>
                    </a:lnTo>
                    <a:lnTo>
                      <a:pt x="290" y="557"/>
                    </a:lnTo>
                    <a:lnTo>
                      <a:pt x="288" y="577"/>
                    </a:lnTo>
                    <a:lnTo>
                      <a:pt x="285" y="593"/>
                    </a:lnTo>
                    <a:lnTo>
                      <a:pt x="280" y="607"/>
                    </a:lnTo>
                    <a:lnTo>
                      <a:pt x="274" y="621"/>
                    </a:lnTo>
                    <a:lnTo>
                      <a:pt x="268" y="631"/>
                    </a:lnTo>
                    <a:lnTo>
                      <a:pt x="259" y="641"/>
                    </a:lnTo>
                    <a:lnTo>
                      <a:pt x="250" y="648"/>
                    </a:lnTo>
                    <a:lnTo>
                      <a:pt x="239" y="656"/>
                    </a:lnTo>
                    <a:lnTo>
                      <a:pt x="227" y="663"/>
                    </a:lnTo>
                    <a:lnTo>
                      <a:pt x="212" y="669"/>
                    </a:lnTo>
                    <a:lnTo>
                      <a:pt x="197" y="676"/>
                    </a:lnTo>
                    <a:lnTo>
                      <a:pt x="188" y="677"/>
                    </a:lnTo>
                    <a:lnTo>
                      <a:pt x="179" y="677"/>
                    </a:lnTo>
                    <a:lnTo>
                      <a:pt x="169" y="676"/>
                    </a:lnTo>
                    <a:lnTo>
                      <a:pt x="159" y="672"/>
                    </a:lnTo>
                    <a:lnTo>
                      <a:pt x="149" y="667"/>
                    </a:lnTo>
                    <a:lnTo>
                      <a:pt x="139" y="661"/>
                    </a:lnTo>
                    <a:lnTo>
                      <a:pt x="128" y="652"/>
                    </a:lnTo>
                    <a:lnTo>
                      <a:pt x="117" y="643"/>
                    </a:lnTo>
                    <a:lnTo>
                      <a:pt x="106" y="632"/>
                    </a:lnTo>
                    <a:lnTo>
                      <a:pt x="96" y="619"/>
                    </a:lnTo>
                    <a:lnTo>
                      <a:pt x="84" y="607"/>
                    </a:lnTo>
                    <a:lnTo>
                      <a:pt x="73" y="592"/>
                    </a:lnTo>
                    <a:lnTo>
                      <a:pt x="63" y="577"/>
                    </a:lnTo>
                    <a:lnTo>
                      <a:pt x="53" y="561"/>
                    </a:lnTo>
                    <a:lnTo>
                      <a:pt x="44" y="543"/>
                    </a:lnTo>
                    <a:lnTo>
                      <a:pt x="36" y="526"/>
                    </a:lnTo>
                    <a:lnTo>
                      <a:pt x="28" y="507"/>
                    </a:lnTo>
                    <a:lnTo>
                      <a:pt x="21" y="487"/>
                    </a:lnTo>
                    <a:lnTo>
                      <a:pt x="14" y="467"/>
                    </a:lnTo>
                    <a:lnTo>
                      <a:pt x="9" y="447"/>
                    </a:lnTo>
                    <a:lnTo>
                      <a:pt x="4" y="426"/>
                    </a:lnTo>
                    <a:lnTo>
                      <a:pt x="2" y="405"/>
                    </a:lnTo>
                    <a:lnTo>
                      <a:pt x="0" y="382"/>
                    </a:lnTo>
                    <a:lnTo>
                      <a:pt x="0" y="361"/>
                    </a:lnTo>
                    <a:lnTo>
                      <a:pt x="0" y="339"/>
                    </a:lnTo>
                    <a:lnTo>
                      <a:pt x="2" y="316"/>
                    </a:lnTo>
                    <a:lnTo>
                      <a:pt x="6" y="295"/>
                    </a:lnTo>
                    <a:lnTo>
                      <a:pt x="12" y="272"/>
                    </a:lnTo>
                    <a:lnTo>
                      <a:pt x="19" y="250"/>
                    </a:lnTo>
                    <a:lnTo>
                      <a:pt x="28" y="229"/>
                    </a:lnTo>
                    <a:lnTo>
                      <a:pt x="39" y="208"/>
                    </a:lnTo>
                    <a:lnTo>
                      <a:pt x="53" y="186"/>
                    </a:lnTo>
                  </a:path>
                </a:pathLst>
              </a:custGeom>
              <a:noFill/>
              <a:ln w="3175">
                <a:solidFill>
                  <a:srgbClr val="1F1A17"/>
                </a:solidFill>
                <a:round/>
                <a:headEnd/>
                <a:tailEnd/>
              </a:ln>
            </p:spPr>
            <p:txBody>
              <a:bodyPr/>
              <a:lstStyle/>
              <a:p>
                <a:endParaRPr lang="en-US"/>
              </a:p>
            </p:txBody>
          </p:sp>
          <p:sp>
            <p:nvSpPr>
              <p:cNvPr id="1368" name="Freeform 318"/>
              <p:cNvSpPr>
                <a:spLocks/>
              </p:cNvSpPr>
              <p:nvPr/>
            </p:nvSpPr>
            <p:spPr bwMode="auto">
              <a:xfrm>
                <a:off x="3731" y="1495"/>
                <a:ext cx="85" cy="89"/>
              </a:xfrm>
              <a:custGeom>
                <a:avLst/>
                <a:gdLst>
                  <a:gd name="T0" fmla="*/ 89 w 425"/>
                  <a:gd name="T1" fmla="*/ 124 h 443"/>
                  <a:gd name="T2" fmla="*/ 125 w 425"/>
                  <a:gd name="T3" fmla="*/ 91 h 443"/>
                  <a:gd name="T4" fmla="*/ 161 w 425"/>
                  <a:gd name="T5" fmla="*/ 64 h 443"/>
                  <a:gd name="T6" fmla="*/ 205 w 425"/>
                  <a:gd name="T7" fmla="*/ 36 h 443"/>
                  <a:gd name="T8" fmla="*/ 241 w 425"/>
                  <a:gd name="T9" fmla="*/ 19 h 443"/>
                  <a:gd name="T10" fmla="*/ 264 w 425"/>
                  <a:gd name="T11" fmla="*/ 9 h 443"/>
                  <a:gd name="T12" fmla="*/ 289 w 425"/>
                  <a:gd name="T13" fmla="*/ 3 h 443"/>
                  <a:gd name="T14" fmla="*/ 314 w 425"/>
                  <a:gd name="T15" fmla="*/ 0 h 443"/>
                  <a:gd name="T16" fmla="*/ 338 w 425"/>
                  <a:gd name="T17" fmla="*/ 1 h 443"/>
                  <a:gd name="T18" fmla="*/ 362 w 425"/>
                  <a:gd name="T19" fmla="*/ 8 h 443"/>
                  <a:gd name="T20" fmla="*/ 383 w 425"/>
                  <a:gd name="T21" fmla="*/ 19 h 443"/>
                  <a:gd name="T22" fmla="*/ 400 w 425"/>
                  <a:gd name="T23" fmla="*/ 34 h 443"/>
                  <a:gd name="T24" fmla="*/ 413 w 425"/>
                  <a:gd name="T25" fmla="*/ 51 h 443"/>
                  <a:gd name="T26" fmla="*/ 420 w 425"/>
                  <a:gd name="T27" fmla="*/ 73 h 443"/>
                  <a:gd name="T28" fmla="*/ 424 w 425"/>
                  <a:gd name="T29" fmla="*/ 96 h 443"/>
                  <a:gd name="T30" fmla="*/ 425 w 425"/>
                  <a:gd name="T31" fmla="*/ 121 h 443"/>
                  <a:gd name="T32" fmla="*/ 420 w 425"/>
                  <a:gd name="T33" fmla="*/ 162 h 443"/>
                  <a:gd name="T34" fmla="*/ 408 w 425"/>
                  <a:gd name="T35" fmla="*/ 219 h 443"/>
                  <a:gd name="T36" fmla="*/ 389 w 425"/>
                  <a:gd name="T37" fmla="*/ 276 h 443"/>
                  <a:gd name="T38" fmla="*/ 359 w 425"/>
                  <a:gd name="T39" fmla="*/ 356 h 443"/>
                  <a:gd name="T40" fmla="*/ 338 w 425"/>
                  <a:gd name="T41" fmla="*/ 407 h 443"/>
                  <a:gd name="T42" fmla="*/ 322 w 425"/>
                  <a:gd name="T43" fmla="*/ 422 h 443"/>
                  <a:gd name="T44" fmla="*/ 297 w 425"/>
                  <a:gd name="T45" fmla="*/ 433 h 443"/>
                  <a:gd name="T46" fmla="*/ 267 w 425"/>
                  <a:gd name="T47" fmla="*/ 441 h 443"/>
                  <a:gd name="T48" fmla="*/ 231 w 425"/>
                  <a:gd name="T49" fmla="*/ 443 h 443"/>
                  <a:gd name="T50" fmla="*/ 193 w 425"/>
                  <a:gd name="T51" fmla="*/ 442 h 443"/>
                  <a:gd name="T52" fmla="*/ 153 w 425"/>
                  <a:gd name="T53" fmla="*/ 437 h 443"/>
                  <a:gd name="T54" fmla="*/ 116 w 425"/>
                  <a:gd name="T55" fmla="*/ 427 h 443"/>
                  <a:gd name="T56" fmla="*/ 80 w 425"/>
                  <a:gd name="T57" fmla="*/ 412 h 443"/>
                  <a:gd name="T58" fmla="*/ 49 w 425"/>
                  <a:gd name="T59" fmla="*/ 392 h 443"/>
                  <a:gd name="T60" fmla="*/ 24 w 425"/>
                  <a:gd name="T61" fmla="*/ 367 h 443"/>
                  <a:gd name="T62" fmla="*/ 7 w 425"/>
                  <a:gd name="T63" fmla="*/ 337 h 443"/>
                  <a:gd name="T64" fmla="*/ 0 w 425"/>
                  <a:gd name="T65" fmla="*/ 301 h 443"/>
                  <a:gd name="T66" fmla="*/ 5 w 425"/>
                  <a:gd name="T67" fmla="*/ 260 h 443"/>
                  <a:gd name="T68" fmla="*/ 24 w 425"/>
                  <a:gd name="T69" fmla="*/ 214 h 443"/>
                  <a:gd name="T70" fmla="*/ 57 w 425"/>
                  <a:gd name="T71" fmla="*/ 160 h 4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5"/>
                  <a:gd name="T109" fmla="*/ 0 h 443"/>
                  <a:gd name="T110" fmla="*/ 425 w 425"/>
                  <a:gd name="T111" fmla="*/ 443 h 4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5" h="443">
                    <a:moveTo>
                      <a:pt x="81" y="131"/>
                    </a:moveTo>
                    <a:lnTo>
                      <a:pt x="89" y="124"/>
                    </a:lnTo>
                    <a:lnTo>
                      <a:pt x="110" y="104"/>
                    </a:lnTo>
                    <a:lnTo>
                      <a:pt x="125" y="91"/>
                    </a:lnTo>
                    <a:lnTo>
                      <a:pt x="142" y="78"/>
                    </a:lnTo>
                    <a:lnTo>
                      <a:pt x="161" y="64"/>
                    </a:lnTo>
                    <a:lnTo>
                      <a:pt x="182" y="49"/>
                    </a:lnTo>
                    <a:lnTo>
                      <a:pt x="205" y="36"/>
                    </a:lnTo>
                    <a:lnTo>
                      <a:pt x="228" y="24"/>
                    </a:lnTo>
                    <a:lnTo>
                      <a:pt x="241" y="19"/>
                    </a:lnTo>
                    <a:lnTo>
                      <a:pt x="252" y="14"/>
                    </a:lnTo>
                    <a:lnTo>
                      <a:pt x="264" y="9"/>
                    </a:lnTo>
                    <a:lnTo>
                      <a:pt x="277" y="6"/>
                    </a:lnTo>
                    <a:lnTo>
                      <a:pt x="289" y="3"/>
                    </a:lnTo>
                    <a:lnTo>
                      <a:pt x="302" y="1"/>
                    </a:lnTo>
                    <a:lnTo>
                      <a:pt x="314" y="0"/>
                    </a:lnTo>
                    <a:lnTo>
                      <a:pt x="326" y="0"/>
                    </a:lnTo>
                    <a:lnTo>
                      <a:pt x="338" y="1"/>
                    </a:lnTo>
                    <a:lnTo>
                      <a:pt x="349" y="4"/>
                    </a:lnTo>
                    <a:lnTo>
                      <a:pt x="362" y="8"/>
                    </a:lnTo>
                    <a:lnTo>
                      <a:pt x="373" y="13"/>
                    </a:lnTo>
                    <a:lnTo>
                      <a:pt x="383" y="19"/>
                    </a:lnTo>
                    <a:lnTo>
                      <a:pt x="392" y="25"/>
                    </a:lnTo>
                    <a:lnTo>
                      <a:pt x="400" y="34"/>
                    </a:lnTo>
                    <a:lnTo>
                      <a:pt x="407" y="41"/>
                    </a:lnTo>
                    <a:lnTo>
                      <a:pt x="413" y="51"/>
                    </a:lnTo>
                    <a:lnTo>
                      <a:pt x="417" y="61"/>
                    </a:lnTo>
                    <a:lnTo>
                      <a:pt x="420" y="73"/>
                    </a:lnTo>
                    <a:lnTo>
                      <a:pt x="423" y="84"/>
                    </a:lnTo>
                    <a:lnTo>
                      <a:pt x="424" y="96"/>
                    </a:lnTo>
                    <a:lnTo>
                      <a:pt x="425" y="109"/>
                    </a:lnTo>
                    <a:lnTo>
                      <a:pt x="425" y="121"/>
                    </a:lnTo>
                    <a:lnTo>
                      <a:pt x="424" y="135"/>
                    </a:lnTo>
                    <a:lnTo>
                      <a:pt x="420" y="162"/>
                    </a:lnTo>
                    <a:lnTo>
                      <a:pt x="415" y="190"/>
                    </a:lnTo>
                    <a:lnTo>
                      <a:pt x="408" y="219"/>
                    </a:lnTo>
                    <a:lnTo>
                      <a:pt x="399" y="249"/>
                    </a:lnTo>
                    <a:lnTo>
                      <a:pt x="389" y="276"/>
                    </a:lnTo>
                    <a:lnTo>
                      <a:pt x="379" y="305"/>
                    </a:lnTo>
                    <a:lnTo>
                      <a:pt x="359" y="356"/>
                    </a:lnTo>
                    <a:lnTo>
                      <a:pt x="343" y="398"/>
                    </a:lnTo>
                    <a:lnTo>
                      <a:pt x="338" y="407"/>
                    </a:lnTo>
                    <a:lnTo>
                      <a:pt x="332" y="415"/>
                    </a:lnTo>
                    <a:lnTo>
                      <a:pt x="322" y="422"/>
                    </a:lnTo>
                    <a:lnTo>
                      <a:pt x="311" y="428"/>
                    </a:lnTo>
                    <a:lnTo>
                      <a:pt x="297" y="433"/>
                    </a:lnTo>
                    <a:lnTo>
                      <a:pt x="283" y="437"/>
                    </a:lnTo>
                    <a:lnTo>
                      <a:pt x="267" y="441"/>
                    </a:lnTo>
                    <a:lnTo>
                      <a:pt x="249" y="442"/>
                    </a:lnTo>
                    <a:lnTo>
                      <a:pt x="231" y="443"/>
                    </a:lnTo>
                    <a:lnTo>
                      <a:pt x="212" y="443"/>
                    </a:lnTo>
                    <a:lnTo>
                      <a:pt x="193" y="442"/>
                    </a:lnTo>
                    <a:lnTo>
                      <a:pt x="173" y="441"/>
                    </a:lnTo>
                    <a:lnTo>
                      <a:pt x="153" y="437"/>
                    </a:lnTo>
                    <a:lnTo>
                      <a:pt x="135" y="432"/>
                    </a:lnTo>
                    <a:lnTo>
                      <a:pt x="116" y="427"/>
                    </a:lnTo>
                    <a:lnTo>
                      <a:pt x="97" y="420"/>
                    </a:lnTo>
                    <a:lnTo>
                      <a:pt x="80" y="412"/>
                    </a:lnTo>
                    <a:lnTo>
                      <a:pt x="64" y="403"/>
                    </a:lnTo>
                    <a:lnTo>
                      <a:pt x="49" y="392"/>
                    </a:lnTo>
                    <a:lnTo>
                      <a:pt x="35" y="381"/>
                    </a:lnTo>
                    <a:lnTo>
                      <a:pt x="24" y="367"/>
                    </a:lnTo>
                    <a:lnTo>
                      <a:pt x="15" y="353"/>
                    </a:lnTo>
                    <a:lnTo>
                      <a:pt x="7" y="337"/>
                    </a:lnTo>
                    <a:lnTo>
                      <a:pt x="2" y="320"/>
                    </a:lnTo>
                    <a:lnTo>
                      <a:pt x="0" y="301"/>
                    </a:lnTo>
                    <a:lnTo>
                      <a:pt x="1" y="281"/>
                    </a:lnTo>
                    <a:lnTo>
                      <a:pt x="5" y="260"/>
                    </a:lnTo>
                    <a:lnTo>
                      <a:pt x="12" y="237"/>
                    </a:lnTo>
                    <a:lnTo>
                      <a:pt x="24" y="214"/>
                    </a:lnTo>
                    <a:lnTo>
                      <a:pt x="39" y="187"/>
                    </a:lnTo>
                    <a:lnTo>
                      <a:pt x="57" y="160"/>
                    </a:lnTo>
                    <a:lnTo>
                      <a:pt x="81" y="131"/>
                    </a:lnTo>
                    <a:close/>
                  </a:path>
                </a:pathLst>
              </a:custGeom>
              <a:solidFill>
                <a:srgbClr val="B32165"/>
              </a:solidFill>
              <a:ln w="9525">
                <a:noFill/>
                <a:round/>
                <a:headEnd/>
                <a:tailEnd/>
              </a:ln>
            </p:spPr>
            <p:txBody>
              <a:bodyPr/>
              <a:lstStyle/>
              <a:p>
                <a:endParaRPr lang="en-US"/>
              </a:p>
            </p:txBody>
          </p:sp>
          <p:sp>
            <p:nvSpPr>
              <p:cNvPr id="1369" name="Freeform 319"/>
              <p:cNvSpPr>
                <a:spLocks/>
              </p:cNvSpPr>
              <p:nvPr/>
            </p:nvSpPr>
            <p:spPr bwMode="auto">
              <a:xfrm>
                <a:off x="3731" y="1495"/>
                <a:ext cx="85" cy="89"/>
              </a:xfrm>
              <a:custGeom>
                <a:avLst/>
                <a:gdLst>
                  <a:gd name="T0" fmla="*/ 89 w 425"/>
                  <a:gd name="T1" fmla="*/ 124 h 443"/>
                  <a:gd name="T2" fmla="*/ 125 w 425"/>
                  <a:gd name="T3" fmla="*/ 91 h 443"/>
                  <a:gd name="T4" fmla="*/ 161 w 425"/>
                  <a:gd name="T5" fmla="*/ 64 h 443"/>
                  <a:gd name="T6" fmla="*/ 205 w 425"/>
                  <a:gd name="T7" fmla="*/ 36 h 443"/>
                  <a:gd name="T8" fmla="*/ 241 w 425"/>
                  <a:gd name="T9" fmla="*/ 19 h 443"/>
                  <a:gd name="T10" fmla="*/ 264 w 425"/>
                  <a:gd name="T11" fmla="*/ 9 h 443"/>
                  <a:gd name="T12" fmla="*/ 289 w 425"/>
                  <a:gd name="T13" fmla="*/ 3 h 443"/>
                  <a:gd name="T14" fmla="*/ 314 w 425"/>
                  <a:gd name="T15" fmla="*/ 0 h 443"/>
                  <a:gd name="T16" fmla="*/ 338 w 425"/>
                  <a:gd name="T17" fmla="*/ 1 h 443"/>
                  <a:gd name="T18" fmla="*/ 362 w 425"/>
                  <a:gd name="T19" fmla="*/ 8 h 443"/>
                  <a:gd name="T20" fmla="*/ 383 w 425"/>
                  <a:gd name="T21" fmla="*/ 19 h 443"/>
                  <a:gd name="T22" fmla="*/ 400 w 425"/>
                  <a:gd name="T23" fmla="*/ 34 h 443"/>
                  <a:gd name="T24" fmla="*/ 413 w 425"/>
                  <a:gd name="T25" fmla="*/ 51 h 443"/>
                  <a:gd name="T26" fmla="*/ 420 w 425"/>
                  <a:gd name="T27" fmla="*/ 73 h 443"/>
                  <a:gd name="T28" fmla="*/ 424 w 425"/>
                  <a:gd name="T29" fmla="*/ 96 h 443"/>
                  <a:gd name="T30" fmla="*/ 425 w 425"/>
                  <a:gd name="T31" fmla="*/ 121 h 443"/>
                  <a:gd name="T32" fmla="*/ 420 w 425"/>
                  <a:gd name="T33" fmla="*/ 162 h 443"/>
                  <a:gd name="T34" fmla="*/ 408 w 425"/>
                  <a:gd name="T35" fmla="*/ 219 h 443"/>
                  <a:gd name="T36" fmla="*/ 389 w 425"/>
                  <a:gd name="T37" fmla="*/ 276 h 443"/>
                  <a:gd name="T38" fmla="*/ 359 w 425"/>
                  <a:gd name="T39" fmla="*/ 356 h 443"/>
                  <a:gd name="T40" fmla="*/ 338 w 425"/>
                  <a:gd name="T41" fmla="*/ 407 h 443"/>
                  <a:gd name="T42" fmla="*/ 322 w 425"/>
                  <a:gd name="T43" fmla="*/ 422 h 443"/>
                  <a:gd name="T44" fmla="*/ 297 w 425"/>
                  <a:gd name="T45" fmla="*/ 433 h 443"/>
                  <a:gd name="T46" fmla="*/ 267 w 425"/>
                  <a:gd name="T47" fmla="*/ 441 h 443"/>
                  <a:gd name="T48" fmla="*/ 231 w 425"/>
                  <a:gd name="T49" fmla="*/ 443 h 443"/>
                  <a:gd name="T50" fmla="*/ 193 w 425"/>
                  <a:gd name="T51" fmla="*/ 442 h 443"/>
                  <a:gd name="T52" fmla="*/ 153 w 425"/>
                  <a:gd name="T53" fmla="*/ 437 h 443"/>
                  <a:gd name="T54" fmla="*/ 116 w 425"/>
                  <a:gd name="T55" fmla="*/ 427 h 443"/>
                  <a:gd name="T56" fmla="*/ 80 w 425"/>
                  <a:gd name="T57" fmla="*/ 412 h 443"/>
                  <a:gd name="T58" fmla="*/ 49 w 425"/>
                  <a:gd name="T59" fmla="*/ 392 h 443"/>
                  <a:gd name="T60" fmla="*/ 24 w 425"/>
                  <a:gd name="T61" fmla="*/ 367 h 443"/>
                  <a:gd name="T62" fmla="*/ 7 w 425"/>
                  <a:gd name="T63" fmla="*/ 337 h 443"/>
                  <a:gd name="T64" fmla="*/ 0 w 425"/>
                  <a:gd name="T65" fmla="*/ 301 h 443"/>
                  <a:gd name="T66" fmla="*/ 5 w 425"/>
                  <a:gd name="T67" fmla="*/ 260 h 443"/>
                  <a:gd name="T68" fmla="*/ 24 w 425"/>
                  <a:gd name="T69" fmla="*/ 214 h 443"/>
                  <a:gd name="T70" fmla="*/ 57 w 425"/>
                  <a:gd name="T71" fmla="*/ 160 h 4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5"/>
                  <a:gd name="T109" fmla="*/ 0 h 443"/>
                  <a:gd name="T110" fmla="*/ 425 w 425"/>
                  <a:gd name="T111" fmla="*/ 443 h 4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5" h="443">
                    <a:moveTo>
                      <a:pt x="81" y="131"/>
                    </a:moveTo>
                    <a:lnTo>
                      <a:pt x="89" y="124"/>
                    </a:lnTo>
                    <a:lnTo>
                      <a:pt x="110" y="104"/>
                    </a:lnTo>
                    <a:lnTo>
                      <a:pt x="125" y="91"/>
                    </a:lnTo>
                    <a:lnTo>
                      <a:pt x="142" y="78"/>
                    </a:lnTo>
                    <a:lnTo>
                      <a:pt x="161" y="64"/>
                    </a:lnTo>
                    <a:lnTo>
                      <a:pt x="182" y="49"/>
                    </a:lnTo>
                    <a:lnTo>
                      <a:pt x="205" y="36"/>
                    </a:lnTo>
                    <a:lnTo>
                      <a:pt x="228" y="24"/>
                    </a:lnTo>
                    <a:lnTo>
                      <a:pt x="241" y="19"/>
                    </a:lnTo>
                    <a:lnTo>
                      <a:pt x="252" y="14"/>
                    </a:lnTo>
                    <a:lnTo>
                      <a:pt x="264" y="9"/>
                    </a:lnTo>
                    <a:lnTo>
                      <a:pt x="277" y="6"/>
                    </a:lnTo>
                    <a:lnTo>
                      <a:pt x="289" y="3"/>
                    </a:lnTo>
                    <a:lnTo>
                      <a:pt x="302" y="1"/>
                    </a:lnTo>
                    <a:lnTo>
                      <a:pt x="314" y="0"/>
                    </a:lnTo>
                    <a:lnTo>
                      <a:pt x="326" y="0"/>
                    </a:lnTo>
                    <a:lnTo>
                      <a:pt x="338" y="1"/>
                    </a:lnTo>
                    <a:lnTo>
                      <a:pt x="349" y="4"/>
                    </a:lnTo>
                    <a:lnTo>
                      <a:pt x="362" y="8"/>
                    </a:lnTo>
                    <a:lnTo>
                      <a:pt x="373" y="13"/>
                    </a:lnTo>
                    <a:lnTo>
                      <a:pt x="383" y="19"/>
                    </a:lnTo>
                    <a:lnTo>
                      <a:pt x="392" y="25"/>
                    </a:lnTo>
                    <a:lnTo>
                      <a:pt x="400" y="34"/>
                    </a:lnTo>
                    <a:lnTo>
                      <a:pt x="407" y="41"/>
                    </a:lnTo>
                    <a:lnTo>
                      <a:pt x="413" y="51"/>
                    </a:lnTo>
                    <a:lnTo>
                      <a:pt x="417" y="61"/>
                    </a:lnTo>
                    <a:lnTo>
                      <a:pt x="420" y="73"/>
                    </a:lnTo>
                    <a:lnTo>
                      <a:pt x="423" y="84"/>
                    </a:lnTo>
                    <a:lnTo>
                      <a:pt x="424" y="96"/>
                    </a:lnTo>
                    <a:lnTo>
                      <a:pt x="425" y="109"/>
                    </a:lnTo>
                    <a:lnTo>
                      <a:pt x="425" y="121"/>
                    </a:lnTo>
                    <a:lnTo>
                      <a:pt x="424" y="135"/>
                    </a:lnTo>
                    <a:lnTo>
                      <a:pt x="420" y="162"/>
                    </a:lnTo>
                    <a:lnTo>
                      <a:pt x="415" y="190"/>
                    </a:lnTo>
                    <a:lnTo>
                      <a:pt x="408" y="219"/>
                    </a:lnTo>
                    <a:lnTo>
                      <a:pt x="399" y="249"/>
                    </a:lnTo>
                    <a:lnTo>
                      <a:pt x="389" y="276"/>
                    </a:lnTo>
                    <a:lnTo>
                      <a:pt x="379" y="305"/>
                    </a:lnTo>
                    <a:lnTo>
                      <a:pt x="359" y="356"/>
                    </a:lnTo>
                    <a:lnTo>
                      <a:pt x="343" y="398"/>
                    </a:lnTo>
                    <a:lnTo>
                      <a:pt x="338" y="407"/>
                    </a:lnTo>
                    <a:lnTo>
                      <a:pt x="332" y="415"/>
                    </a:lnTo>
                    <a:lnTo>
                      <a:pt x="322" y="422"/>
                    </a:lnTo>
                    <a:lnTo>
                      <a:pt x="311" y="428"/>
                    </a:lnTo>
                    <a:lnTo>
                      <a:pt x="297" y="433"/>
                    </a:lnTo>
                    <a:lnTo>
                      <a:pt x="283" y="437"/>
                    </a:lnTo>
                    <a:lnTo>
                      <a:pt x="267" y="441"/>
                    </a:lnTo>
                    <a:lnTo>
                      <a:pt x="249" y="442"/>
                    </a:lnTo>
                    <a:lnTo>
                      <a:pt x="231" y="443"/>
                    </a:lnTo>
                    <a:lnTo>
                      <a:pt x="212" y="443"/>
                    </a:lnTo>
                    <a:lnTo>
                      <a:pt x="193" y="442"/>
                    </a:lnTo>
                    <a:lnTo>
                      <a:pt x="173" y="441"/>
                    </a:lnTo>
                    <a:lnTo>
                      <a:pt x="153" y="437"/>
                    </a:lnTo>
                    <a:lnTo>
                      <a:pt x="135" y="432"/>
                    </a:lnTo>
                    <a:lnTo>
                      <a:pt x="116" y="427"/>
                    </a:lnTo>
                    <a:lnTo>
                      <a:pt x="97" y="420"/>
                    </a:lnTo>
                    <a:lnTo>
                      <a:pt x="80" y="412"/>
                    </a:lnTo>
                    <a:lnTo>
                      <a:pt x="64" y="403"/>
                    </a:lnTo>
                    <a:lnTo>
                      <a:pt x="49" y="392"/>
                    </a:lnTo>
                    <a:lnTo>
                      <a:pt x="35" y="381"/>
                    </a:lnTo>
                    <a:lnTo>
                      <a:pt x="24" y="367"/>
                    </a:lnTo>
                    <a:lnTo>
                      <a:pt x="15" y="353"/>
                    </a:lnTo>
                    <a:lnTo>
                      <a:pt x="7" y="337"/>
                    </a:lnTo>
                    <a:lnTo>
                      <a:pt x="2" y="320"/>
                    </a:lnTo>
                    <a:lnTo>
                      <a:pt x="0" y="301"/>
                    </a:lnTo>
                    <a:lnTo>
                      <a:pt x="1" y="281"/>
                    </a:lnTo>
                    <a:lnTo>
                      <a:pt x="5" y="260"/>
                    </a:lnTo>
                    <a:lnTo>
                      <a:pt x="12" y="237"/>
                    </a:lnTo>
                    <a:lnTo>
                      <a:pt x="24" y="214"/>
                    </a:lnTo>
                    <a:lnTo>
                      <a:pt x="39" y="187"/>
                    </a:lnTo>
                    <a:lnTo>
                      <a:pt x="57" y="160"/>
                    </a:lnTo>
                    <a:lnTo>
                      <a:pt x="81" y="131"/>
                    </a:lnTo>
                  </a:path>
                </a:pathLst>
              </a:custGeom>
              <a:noFill/>
              <a:ln w="3175">
                <a:solidFill>
                  <a:srgbClr val="1F1A17"/>
                </a:solidFill>
                <a:round/>
                <a:headEnd/>
                <a:tailEnd/>
              </a:ln>
            </p:spPr>
            <p:txBody>
              <a:bodyPr/>
              <a:lstStyle/>
              <a:p>
                <a:endParaRPr lang="en-US"/>
              </a:p>
            </p:txBody>
          </p:sp>
          <p:sp>
            <p:nvSpPr>
              <p:cNvPr id="1370" name="Freeform 320"/>
              <p:cNvSpPr>
                <a:spLocks/>
              </p:cNvSpPr>
              <p:nvPr/>
            </p:nvSpPr>
            <p:spPr bwMode="auto">
              <a:xfrm>
                <a:off x="3912" y="1662"/>
                <a:ext cx="89" cy="84"/>
              </a:xfrm>
              <a:custGeom>
                <a:avLst/>
                <a:gdLst>
                  <a:gd name="T0" fmla="*/ 339 w 445"/>
                  <a:gd name="T1" fmla="*/ 308 h 418"/>
                  <a:gd name="T2" fmla="*/ 369 w 445"/>
                  <a:gd name="T3" fmla="*/ 275 h 418"/>
                  <a:gd name="T4" fmla="*/ 394 w 445"/>
                  <a:gd name="T5" fmla="*/ 240 h 418"/>
                  <a:gd name="T6" fmla="*/ 419 w 445"/>
                  <a:gd name="T7" fmla="*/ 200 h 418"/>
                  <a:gd name="T8" fmla="*/ 434 w 445"/>
                  <a:gd name="T9" fmla="*/ 167 h 418"/>
                  <a:gd name="T10" fmla="*/ 440 w 445"/>
                  <a:gd name="T11" fmla="*/ 145 h 418"/>
                  <a:gd name="T12" fmla="*/ 444 w 445"/>
                  <a:gd name="T13" fmla="*/ 122 h 418"/>
                  <a:gd name="T14" fmla="*/ 445 w 445"/>
                  <a:gd name="T15" fmla="*/ 100 h 418"/>
                  <a:gd name="T16" fmla="*/ 441 w 445"/>
                  <a:gd name="T17" fmla="*/ 79 h 418"/>
                  <a:gd name="T18" fmla="*/ 433 w 445"/>
                  <a:gd name="T19" fmla="*/ 59 h 418"/>
                  <a:gd name="T20" fmla="*/ 419 w 445"/>
                  <a:gd name="T21" fmla="*/ 39 h 418"/>
                  <a:gd name="T22" fmla="*/ 401 w 445"/>
                  <a:gd name="T23" fmla="*/ 22 h 418"/>
                  <a:gd name="T24" fmla="*/ 381 w 445"/>
                  <a:gd name="T25" fmla="*/ 12 h 418"/>
                  <a:gd name="T26" fmla="*/ 358 w 445"/>
                  <a:gd name="T27" fmla="*/ 5 h 418"/>
                  <a:gd name="T28" fmla="*/ 333 w 445"/>
                  <a:gd name="T29" fmla="*/ 1 h 418"/>
                  <a:gd name="T30" fmla="*/ 305 w 445"/>
                  <a:gd name="T31" fmla="*/ 1 h 418"/>
                  <a:gd name="T32" fmla="*/ 263 w 445"/>
                  <a:gd name="T33" fmla="*/ 5 h 418"/>
                  <a:gd name="T34" fmla="*/ 204 w 445"/>
                  <a:gd name="T35" fmla="*/ 19 h 418"/>
                  <a:gd name="T36" fmla="*/ 147 w 445"/>
                  <a:gd name="T37" fmla="*/ 39 h 418"/>
                  <a:gd name="T38" fmla="*/ 94 w 445"/>
                  <a:gd name="T39" fmla="*/ 61 h 418"/>
                  <a:gd name="T40" fmla="*/ 50 w 445"/>
                  <a:gd name="T41" fmla="*/ 82 h 418"/>
                  <a:gd name="T42" fmla="*/ 22 w 445"/>
                  <a:gd name="T43" fmla="*/ 99 h 418"/>
                  <a:gd name="T44" fmla="*/ 10 w 445"/>
                  <a:gd name="T45" fmla="*/ 117 h 418"/>
                  <a:gd name="T46" fmla="*/ 2 w 445"/>
                  <a:gd name="T47" fmla="*/ 144 h 418"/>
                  <a:gd name="T48" fmla="*/ 0 w 445"/>
                  <a:gd name="T49" fmla="*/ 175 h 418"/>
                  <a:gd name="T50" fmla="*/ 1 w 445"/>
                  <a:gd name="T51" fmla="*/ 210 h 418"/>
                  <a:gd name="T52" fmla="*/ 7 w 445"/>
                  <a:gd name="T53" fmla="*/ 248 h 418"/>
                  <a:gd name="T54" fmla="*/ 18 w 445"/>
                  <a:gd name="T55" fmla="*/ 286 h 418"/>
                  <a:gd name="T56" fmla="*/ 33 w 445"/>
                  <a:gd name="T57" fmla="*/ 322 h 418"/>
                  <a:gd name="T58" fmla="*/ 53 w 445"/>
                  <a:gd name="T59" fmla="*/ 356 h 418"/>
                  <a:gd name="T60" fmla="*/ 77 w 445"/>
                  <a:gd name="T61" fmla="*/ 383 h 418"/>
                  <a:gd name="T62" fmla="*/ 106 w 445"/>
                  <a:gd name="T63" fmla="*/ 404 h 418"/>
                  <a:gd name="T64" fmla="*/ 138 w 445"/>
                  <a:gd name="T65" fmla="*/ 417 h 418"/>
                  <a:gd name="T66" fmla="*/ 174 w 445"/>
                  <a:gd name="T67" fmla="*/ 418 h 418"/>
                  <a:gd name="T68" fmla="*/ 214 w 445"/>
                  <a:gd name="T69" fmla="*/ 407 h 418"/>
                  <a:gd name="T70" fmla="*/ 259 w 445"/>
                  <a:gd name="T71" fmla="*/ 383 h 418"/>
                  <a:gd name="T72" fmla="*/ 307 w 445"/>
                  <a:gd name="T73" fmla="*/ 342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5"/>
                  <a:gd name="T112" fmla="*/ 0 h 418"/>
                  <a:gd name="T113" fmla="*/ 445 w 445"/>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5" h="418">
                    <a:moveTo>
                      <a:pt x="333" y="315"/>
                    </a:moveTo>
                    <a:lnTo>
                      <a:pt x="339" y="308"/>
                    </a:lnTo>
                    <a:lnTo>
                      <a:pt x="358" y="288"/>
                    </a:lnTo>
                    <a:lnTo>
                      <a:pt x="369" y="275"/>
                    </a:lnTo>
                    <a:lnTo>
                      <a:pt x="381" y="258"/>
                    </a:lnTo>
                    <a:lnTo>
                      <a:pt x="394" y="240"/>
                    </a:lnTo>
                    <a:lnTo>
                      <a:pt x="406" y="221"/>
                    </a:lnTo>
                    <a:lnTo>
                      <a:pt x="419" y="200"/>
                    </a:lnTo>
                    <a:lnTo>
                      <a:pt x="429" y="178"/>
                    </a:lnTo>
                    <a:lnTo>
                      <a:pt x="434" y="167"/>
                    </a:lnTo>
                    <a:lnTo>
                      <a:pt x="438" y="156"/>
                    </a:lnTo>
                    <a:lnTo>
                      <a:pt x="440" y="145"/>
                    </a:lnTo>
                    <a:lnTo>
                      <a:pt x="443" y="134"/>
                    </a:lnTo>
                    <a:lnTo>
                      <a:pt x="444" y="122"/>
                    </a:lnTo>
                    <a:lnTo>
                      <a:pt x="445" y="111"/>
                    </a:lnTo>
                    <a:lnTo>
                      <a:pt x="445" y="100"/>
                    </a:lnTo>
                    <a:lnTo>
                      <a:pt x="444" y="90"/>
                    </a:lnTo>
                    <a:lnTo>
                      <a:pt x="441" y="79"/>
                    </a:lnTo>
                    <a:lnTo>
                      <a:pt x="438" y="69"/>
                    </a:lnTo>
                    <a:lnTo>
                      <a:pt x="433" y="59"/>
                    </a:lnTo>
                    <a:lnTo>
                      <a:pt x="426" y="49"/>
                    </a:lnTo>
                    <a:lnTo>
                      <a:pt x="419" y="39"/>
                    </a:lnTo>
                    <a:lnTo>
                      <a:pt x="410" y="30"/>
                    </a:lnTo>
                    <a:lnTo>
                      <a:pt x="401" y="22"/>
                    </a:lnTo>
                    <a:lnTo>
                      <a:pt x="391" y="17"/>
                    </a:lnTo>
                    <a:lnTo>
                      <a:pt x="381" y="12"/>
                    </a:lnTo>
                    <a:lnTo>
                      <a:pt x="370" y="7"/>
                    </a:lnTo>
                    <a:lnTo>
                      <a:pt x="358" y="5"/>
                    </a:lnTo>
                    <a:lnTo>
                      <a:pt x="345" y="2"/>
                    </a:lnTo>
                    <a:lnTo>
                      <a:pt x="333" y="1"/>
                    </a:lnTo>
                    <a:lnTo>
                      <a:pt x="319" y="0"/>
                    </a:lnTo>
                    <a:lnTo>
                      <a:pt x="305" y="1"/>
                    </a:lnTo>
                    <a:lnTo>
                      <a:pt x="292" y="1"/>
                    </a:lnTo>
                    <a:lnTo>
                      <a:pt x="263" y="5"/>
                    </a:lnTo>
                    <a:lnTo>
                      <a:pt x="234" y="11"/>
                    </a:lnTo>
                    <a:lnTo>
                      <a:pt x="204" y="19"/>
                    </a:lnTo>
                    <a:lnTo>
                      <a:pt x="176" y="29"/>
                    </a:lnTo>
                    <a:lnTo>
                      <a:pt x="147" y="39"/>
                    </a:lnTo>
                    <a:lnTo>
                      <a:pt x="119" y="50"/>
                    </a:lnTo>
                    <a:lnTo>
                      <a:pt x="94" y="61"/>
                    </a:lnTo>
                    <a:lnTo>
                      <a:pt x="71" y="72"/>
                    </a:lnTo>
                    <a:lnTo>
                      <a:pt x="50" y="82"/>
                    </a:lnTo>
                    <a:lnTo>
                      <a:pt x="31" y="92"/>
                    </a:lnTo>
                    <a:lnTo>
                      <a:pt x="22" y="99"/>
                    </a:lnTo>
                    <a:lnTo>
                      <a:pt x="16" y="107"/>
                    </a:lnTo>
                    <a:lnTo>
                      <a:pt x="10" y="117"/>
                    </a:lnTo>
                    <a:lnTo>
                      <a:pt x="6" y="130"/>
                    </a:lnTo>
                    <a:lnTo>
                      <a:pt x="2" y="144"/>
                    </a:lnTo>
                    <a:lnTo>
                      <a:pt x="0" y="159"/>
                    </a:lnTo>
                    <a:lnTo>
                      <a:pt x="0" y="175"/>
                    </a:lnTo>
                    <a:lnTo>
                      <a:pt x="0" y="192"/>
                    </a:lnTo>
                    <a:lnTo>
                      <a:pt x="1" y="210"/>
                    </a:lnTo>
                    <a:lnTo>
                      <a:pt x="3" y="228"/>
                    </a:lnTo>
                    <a:lnTo>
                      <a:pt x="7" y="248"/>
                    </a:lnTo>
                    <a:lnTo>
                      <a:pt x="12" y="267"/>
                    </a:lnTo>
                    <a:lnTo>
                      <a:pt x="18" y="286"/>
                    </a:lnTo>
                    <a:lnTo>
                      <a:pt x="25" y="305"/>
                    </a:lnTo>
                    <a:lnTo>
                      <a:pt x="33" y="322"/>
                    </a:lnTo>
                    <a:lnTo>
                      <a:pt x="42" y="339"/>
                    </a:lnTo>
                    <a:lnTo>
                      <a:pt x="53" y="356"/>
                    </a:lnTo>
                    <a:lnTo>
                      <a:pt x="64" y="369"/>
                    </a:lnTo>
                    <a:lnTo>
                      <a:pt x="77" y="383"/>
                    </a:lnTo>
                    <a:lnTo>
                      <a:pt x="91" y="394"/>
                    </a:lnTo>
                    <a:lnTo>
                      <a:pt x="106" y="404"/>
                    </a:lnTo>
                    <a:lnTo>
                      <a:pt x="121" y="412"/>
                    </a:lnTo>
                    <a:lnTo>
                      <a:pt x="138" y="417"/>
                    </a:lnTo>
                    <a:lnTo>
                      <a:pt x="156" y="418"/>
                    </a:lnTo>
                    <a:lnTo>
                      <a:pt x="174" y="418"/>
                    </a:lnTo>
                    <a:lnTo>
                      <a:pt x="193" y="414"/>
                    </a:lnTo>
                    <a:lnTo>
                      <a:pt x="214" y="407"/>
                    </a:lnTo>
                    <a:lnTo>
                      <a:pt x="235" y="397"/>
                    </a:lnTo>
                    <a:lnTo>
                      <a:pt x="259" y="383"/>
                    </a:lnTo>
                    <a:lnTo>
                      <a:pt x="282" y="364"/>
                    </a:lnTo>
                    <a:lnTo>
                      <a:pt x="307" y="342"/>
                    </a:lnTo>
                    <a:lnTo>
                      <a:pt x="333" y="315"/>
                    </a:lnTo>
                    <a:close/>
                  </a:path>
                </a:pathLst>
              </a:custGeom>
              <a:solidFill>
                <a:srgbClr val="B32165"/>
              </a:solidFill>
              <a:ln w="9525">
                <a:noFill/>
                <a:round/>
                <a:headEnd/>
                <a:tailEnd/>
              </a:ln>
            </p:spPr>
            <p:txBody>
              <a:bodyPr/>
              <a:lstStyle/>
              <a:p>
                <a:endParaRPr lang="en-US"/>
              </a:p>
            </p:txBody>
          </p:sp>
          <p:sp>
            <p:nvSpPr>
              <p:cNvPr id="1371" name="Freeform 321"/>
              <p:cNvSpPr>
                <a:spLocks/>
              </p:cNvSpPr>
              <p:nvPr/>
            </p:nvSpPr>
            <p:spPr bwMode="auto">
              <a:xfrm>
                <a:off x="3912" y="1662"/>
                <a:ext cx="89" cy="84"/>
              </a:xfrm>
              <a:custGeom>
                <a:avLst/>
                <a:gdLst>
                  <a:gd name="T0" fmla="*/ 339 w 445"/>
                  <a:gd name="T1" fmla="*/ 308 h 418"/>
                  <a:gd name="T2" fmla="*/ 369 w 445"/>
                  <a:gd name="T3" fmla="*/ 275 h 418"/>
                  <a:gd name="T4" fmla="*/ 394 w 445"/>
                  <a:gd name="T5" fmla="*/ 240 h 418"/>
                  <a:gd name="T6" fmla="*/ 419 w 445"/>
                  <a:gd name="T7" fmla="*/ 200 h 418"/>
                  <a:gd name="T8" fmla="*/ 434 w 445"/>
                  <a:gd name="T9" fmla="*/ 167 h 418"/>
                  <a:gd name="T10" fmla="*/ 440 w 445"/>
                  <a:gd name="T11" fmla="*/ 145 h 418"/>
                  <a:gd name="T12" fmla="*/ 444 w 445"/>
                  <a:gd name="T13" fmla="*/ 122 h 418"/>
                  <a:gd name="T14" fmla="*/ 445 w 445"/>
                  <a:gd name="T15" fmla="*/ 100 h 418"/>
                  <a:gd name="T16" fmla="*/ 441 w 445"/>
                  <a:gd name="T17" fmla="*/ 79 h 418"/>
                  <a:gd name="T18" fmla="*/ 433 w 445"/>
                  <a:gd name="T19" fmla="*/ 59 h 418"/>
                  <a:gd name="T20" fmla="*/ 419 w 445"/>
                  <a:gd name="T21" fmla="*/ 39 h 418"/>
                  <a:gd name="T22" fmla="*/ 401 w 445"/>
                  <a:gd name="T23" fmla="*/ 22 h 418"/>
                  <a:gd name="T24" fmla="*/ 381 w 445"/>
                  <a:gd name="T25" fmla="*/ 12 h 418"/>
                  <a:gd name="T26" fmla="*/ 358 w 445"/>
                  <a:gd name="T27" fmla="*/ 5 h 418"/>
                  <a:gd name="T28" fmla="*/ 333 w 445"/>
                  <a:gd name="T29" fmla="*/ 1 h 418"/>
                  <a:gd name="T30" fmla="*/ 305 w 445"/>
                  <a:gd name="T31" fmla="*/ 1 h 418"/>
                  <a:gd name="T32" fmla="*/ 263 w 445"/>
                  <a:gd name="T33" fmla="*/ 5 h 418"/>
                  <a:gd name="T34" fmla="*/ 204 w 445"/>
                  <a:gd name="T35" fmla="*/ 19 h 418"/>
                  <a:gd name="T36" fmla="*/ 147 w 445"/>
                  <a:gd name="T37" fmla="*/ 39 h 418"/>
                  <a:gd name="T38" fmla="*/ 94 w 445"/>
                  <a:gd name="T39" fmla="*/ 61 h 418"/>
                  <a:gd name="T40" fmla="*/ 50 w 445"/>
                  <a:gd name="T41" fmla="*/ 82 h 418"/>
                  <a:gd name="T42" fmla="*/ 22 w 445"/>
                  <a:gd name="T43" fmla="*/ 99 h 418"/>
                  <a:gd name="T44" fmla="*/ 10 w 445"/>
                  <a:gd name="T45" fmla="*/ 117 h 418"/>
                  <a:gd name="T46" fmla="*/ 2 w 445"/>
                  <a:gd name="T47" fmla="*/ 144 h 418"/>
                  <a:gd name="T48" fmla="*/ 0 w 445"/>
                  <a:gd name="T49" fmla="*/ 175 h 418"/>
                  <a:gd name="T50" fmla="*/ 1 w 445"/>
                  <a:gd name="T51" fmla="*/ 210 h 418"/>
                  <a:gd name="T52" fmla="*/ 7 w 445"/>
                  <a:gd name="T53" fmla="*/ 248 h 418"/>
                  <a:gd name="T54" fmla="*/ 18 w 445"/>
                  <a:gd name="T55" fmla="*/ 286 h 418"/>
                  <a:gd name="T56" fmla="*/ 33 w 445"/>
                  <a:gd name="T57" fmla="*/ 322 h 418"/>
                  <a:gd name="T58" fmla="*/ 53 w 445"/>
                  <a:gd name="T59" fmla="*/ 356 h 418"/>
                  <a:gd name="T60" fmla="*/ 77 w 445"/>
                  <a:gd name="T61" fmla="*/ 383 h 418"/>
                  <a:gd name="T62" fmla="*/ 106 w 445"/>
                  <a:gd name="T63" fmla="*/ 404 h 418"/>
                  <a:gd name="T64" fmla="*/ 138 w 445"/>
                  <a:gd name="T65" fmla="*/ 417 h 418"/>
                  <a:gd name="T66" fmla="*/ 174 w 445"/>
                  <a:gd name="T67" fmla="*/ 418 h 418"/>
                  <a:gd name="T68" fmla="*/ 214 w 445"/>
                  <a:gd name="T69" fmla="*/ 407 h 418"/>
                  <a:gd name="T70" fmla="*/ 259 w 445"/>
                  <a:gd name="T71" fmla="*/ 383 h 418"/>
                  <a:gd name="T72" fmla="*/ 307 w 445"/>
                  <a:gd name="T73" fmla="*/ 342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5"/>
                  <a:gd name="T112" fmla="*/ 0 h 418"/>
                  <a:gd name="T113" fmla="*/ 445 w 445"/>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5" h="418">
                    <a:moveTo>
                      <a:pt x="333" y="315"/>
                    </a:moveTo>
                    <a:lnTo>
                      <a:pt x="339" y="308"/>
                    </a:lnTo>
                    <a:lnTo>
                      <a:pt x="358" y="288"/>
                    </a:lnTo>
                    <a:lnTo>
                      <a:pt x="369" y="275"/>
                    </a:lnTo>
                    <a:lnTo>
                      <a:pt x="381" y="258"/>
                    </a:lnTo>
                    <a:lnTo>
                      <a:pt x="394" y="240"/>
                    </a:lnTo>
                    <a:lnTo>
                      <a:pt x="406" y="221"/>
                    </a:lnTo>
                    <a:lnTo>
                      <a:pt x="419" y="200"/>
                    </a:lnTo>
                    <a:lnTo>
                      <a:pt x="429" y="178"/>
                    </a:lnTo>
                    <a:lnTo>
                      <a:pt x="434" y="167"/>
                    </a:lnTo>
                    <a:lnTo>
                      <a:pt x="438" y="156"/>
                    </a:lnTo>
                    <a:lnTo>
                      <a:pt x="440" y="145"/>
                    </a:lnTo>
                    <a:lnTo>
                      <a:pt x="443" y="134"/>
                    </a:lnTo>
                    <a:lnTo>
                      <a:pt x="444" y="122"/>
                    </a:lnTo>
                    <a:lnTo>
                      <a:pt x="445" y="111"/>
                    </a:lnTo>
                    <a:lnTo>
                      <a:pt x="445" y="100"/>
                    </a:lnTo>
                    <a:lnTo>
                      <a:pt x="444" y="90"/>
                    </a:lnTo>
                    <a:lnTo>
                      <a:pt x="441" y="79"/>
                    </a:lnTo>
                    <a:lnTo>
                      <a:pt x="438" y="69"/>
                    </a:lnTo>
                    <a:lnTo>
                      <a:pt x="433" y="59"/>
                    </a:lnTo>
                    <a:lnTo>
                      <a:pt x="426" y="49"/>
                    </a:lnTo>
                    <a:lnTo>
                      <a:pt x="419" y="39"/>
                    </a:lnTo>
                    <a:lnTo>
                      <a:pt x="410" y="30"/>
                    </a:lnTo>
                    <a:lnTo>
                      <a:pt x="401" y="22"/>
                    </a:lnTo>
                    <a:lnTo>
                      <a:pt x="391" y="17"/>
                    </a:lnTo>
                    <a:lnTo>
                      <a:pt x="381" y="12"/>
                    </a:lnTo>
                    <a:lnTo>
                      <a:pt x="370" y="7"/>
                    </a:lnTo>
                    <a:lnTo>
                      <a:pt x="358" y="5"/>
                    </a:lnTo>
                    <a:lnTo>
                      <a:pt x="345" y="2"/>
                    </a:lnTo>
                    <a:lnTo>
                      <a:pt x="333" y="1"/>
                    </a:lnTo>
                    <a:lnTo>
                      <a:pt x="319" y="0"/>
                    </a:lnTo>
                    <a:lnTo>
                      <a:pt x="305" y="1"/>
                    </a:lnTo>
                    <a:lnTo>
                      <a:pt x="292" y="1"/>
                    </a:lnTo>
                    <a:lnTo>
                      <a:pt x="263" y="5"/>
                    </a:lnTo>
                    <a:lnTo>
                      <a:pt x="234" y="11"/>
                    </a:lnTo>
                    <a:lnTo>
                      <a:pt x="204" y="19"/>
                    </a:lnTo>
                    <a:lnTo>
                      <a:pt x="176" y="29"/>
                    </a:lnTo>
                    <a:lnTo>
                      <a:pt x="147" y="39"/>
                    </a:lnTo>
                    <a:lnTo>
                      <a:pt x="119" y="50"/>
                    </a:lnTo>
                    <a:lnTo>
                      <a:pt x="94" y="61"/>
                    </a:lnTo>
                    <a:lnTo>
                      <a:pt x="71" y="72"/>
                    </a:lnTo>
                    <a:lnTo>
                      <a:pt x="50" y="82"/>
                    </a:lnTo>
                    <a:lnTo>
                      <a:pt x="31" y="92"/>
                    </a:lnTo>
                    <a:lnTo>
                      <a:pt x="22" y="99"/>
                    </a:lnTo>
                    <a:lnTo>
                      <a:pt x="16" y="107"/>
                    </a:lnTo>
                    <a:lnTo>
                      <a:pt x="10" y="117"/>
                    </a:lnTo>
                    <a:lnTo>
                      <a:pt x="6" y="130"/>
                    </a:lnTo>
                    <a:lnTo>
                      <a:pt x="2" y="144"/>
                    </a:lnTo>
                    <a:lnTo>
                      <a:pt x="0" y="159"/>
                    </a:lnTo>
                    <a:lnTo>
                      <a:pt x="0" y="175"/>
                    </a:lnTo>
                    <a:lnTo>
                      <a:pt x="0" y="192"/>
                    </a:lnTo>
                    <a:lnTo>
                      <a:pt x="1" y="210"/>
                    </a:lnTo>
                    <a:lnTo>
                      <a:pt x="3" y="228"/>
                    </a:lnTo>
                    <a:lnTo>
                      <a:pt x="7" y="248"/>
                    </a:lnTo>
                    <a:lnTo>
                      <a:pt x="12" y="267"/>
                    </a:lnTo>
                    <a:lnTo>
                      <a:pt x="18" y="286"/>
                    </a:lnTo>
                    <a:lnTo>
                      <a:pt x="25" y="305"/>
                    </a:lnTo>
                    <a:lnTo>
                      <a:pt x="33" y="322"/>
                    </a:lnTo>
                    <a:lnTo>
                      <a:pt x="42" y="339"/>
                    </a:lnTo>
                    <a:lnTo>
                      <a:pt x="53" y="356"/>
                    </a:lnTo>
                    <a:lnTo>
                      <a:pt x="64" y="369"/>
                    </a:lnTo>
                    <a:lnTo>
                      <a:pt x="77" y="383"/>
                    </a:lnTo>
                    <a:lnTo>
                      <a:pt x="91" y="394"/>
                    </a:lnTo>
                    <a:lnTo>
                      <a:pt x="106" y="404"/>
                    </a:lnTo>
                    <a:lnTo>
                      <a:pt x="121" y="412"/>
                    </a:lnTo>
                    <a:lnTo>
                      <a:pt x="138" y="417"/>
                    </a:lnTo>
                    <a:lnTo>
                      <a:pt x="156" y="418"/>
                    </a:lnTo>
                    <a:lnTo>
                      <a:pt x="174" y="418"/>
                    </a:lnTo>
                    <a:lnTo>
                      <a:pt x="193" y="414"/>
                    </a:lnTo>
                    <a:lnTo>
                      <a:pt x="214" y="407"/>
                    </a:lnTo>
                    <a:lnTo>
                      <a:pt x="235" y="397"/>
                    </a:lnTo>
                    <a:lnTo>
                      <a:pt x="259" y="383"/>
                    </a:lnTo>
                    <a:lnTo>
                      <a:pt x="282" y="364"/>
                    </a:lnTo>
                    <a:lnTo>
                      <a:pt x="307" y="342"/>
                    </a:lnTo>
                    <a:lnTo>
                      <a:pt x="333" y="315"/>
                    </a:lnTo>
                  </a:path>
                </a:pathLst>
              </a:custGeom>
              <a:noFill/>
              <a:ln w="3175">
                <a:solidFill>
                  <a:srgbClr val="1F1A17"/>
                </a:solidFill>
                <a:round/>
                <a:headEnd/>
                <a:tailEnd/>
              </a:ln>
            </p:spPr>
            <p:txBody>
              <a:bodyPr/>
              <a:lstStyle/>
              <a:p>
                <a:endParaRPr lang="en-US"/>
              </a:p>
            </p:txBody>
          </p:sp>
          <p:sp>
            <p:nvSpPr>
              <p:cNvPr id="1372" name="Freeform 322"/>
              <p:cNvSpPr>
                <a:spLocks/>
              </p:cNvSpPr>
              <p:nvPr/>
            </p:nvSpPr>
            <p:spPr bwMode="auto">
              <a:xfrm>
                <a:off x="4004" y="1697"/>
                <a:ext cx="191" cy="102"/>
              </a:xfrm>
              <a:custGeom>
                <a:avLst/>
                <a:gdLst>
                  <a:gd name="T0" fmla="*/ 132 w 957"/>
                  <a:gd name="T1" fmla="*/ 394 h 510"/>
                  <a:gd name="T2" fmla="*/ 193 w 957"/>
                  <a:gd name="T3" fmla="*/ 436 h 510"/>
                  <a:gd name="T4" fmla="*/ 257 w 957"/>
                  <a:gd name="T5" fmla="*/ 470 h 510"/>
                  <a:gd name="T6" fmla="*/ 307 w 957"/>
                  <a:gd name="T7" fmla="*/ 488 h 510"/>
                  <a:gd name="T8" fmla="*/ 340 w 957"/>
                  <a:gd name="T9" fmla="*/ 498 h 510"/>
                  <a:gd name="T10" fmla="*/ 374 w 957"/>
                  <a:gd name="T11" fmla="*/ 505 h 510"/>
                  <a:gd name="T12" fmla="*/ 408 w 957"/>
                  <a:gd name="T13" fmla="*/ 508 h 510"/>
                  <a:gd name="T14" fmla="*/ 444 w 957"/>
                  <a:gd name="T15" fmla="*/ 510 h 510"/>
                  <a:gd name="T16" fmla="*/ 479 w 957"/>
                  <a:gd name="T17" fmla="*/ 507 h 510"/>
                  <a:gd name="T18" fmla="*/ 515 w 957"/>
                  <a:gd name="T19" fmla="*/ 502 h 510"/>
                  <a:gd name="T20" fmla="*/ 551 w 957"/>
                  <a:gd name="T21" fmla="*/ 492 h 510"/>
                  <a:gd name="T22" fmla="*/ 589 w 957"/>
                  <a:gd name="T23" fmla="*/ 480 h 510"/>
                  <a:gd name="T24" fmla="*/ 626 w 957"/>
                  <a:gd name="T25" fmla="*/ 464 h 510"/>
                  <a:gd name="T26" fmla="*/ 682 w 957"/>
                  <a:gd name="T27" fmla="*/ 432 h 510"/>
                  <a:gd name="T28" fmla="*/ 748 w 957"/>
                  <a:gd name="T29" fmla="*/ 391 h 510"/>
                  <a:gd name="T30" fmla="*/ 802 w 957"/>
                  <a:gd name="T31" fmla="*/ 351 h 510"/>
                  <a:gd name="T32" fmla="*/ 846 w 957"/>
                  <a:gd name="T33" fmla="*/ 310 h 510"/>
                  <a:gd name="T34" fmla="*/ 882 w 957"/>
                  <a:gd name="T35" fmla="*/ 268 h 510"/>
                  <a:gd name="T36" fmla="*/ 909 w 957"/>
                  <a:gd name="T37" fmla="*/ 225 h 510"/>
                  <a:gd name="T38" fmla="*/ 929 w 957"/>
                  <a:gd name="T39" fmla="*/ 179 h 510"/>
                  <a:gd name="T40" fmla="*/ 945 w 957"/>
                  <a:gd name="T41" fmla="*/ 129 h 510"/>
                  <a:gd name="T42" fmla="*/ 955 w 957"/>
                  <a:gd name="T43" fmla="*/ 78 h 510"/>
                  <a:gd name="T44" fmla="*/ 957 w 957"/>
                  <a:gd name="T45" fmla="*/ 48 h 510"/>
                  <a:gd name="T46" fmla="*/ 954 w 957"/>
                  <a:gd name="T47" fmla="*/ 32 h 510"/>
                  <a:gd name="T48" fmla="*/ 949 w 957"/>
                  <a:gd name="T49" fmla="*/ 19 h 510"/>
                  <a:gd name="T50" fmla="*/ 942 w 957"/>
                  <a:gd name="T51" fmla="*/ 10 h 510"/>
                  <a:gd name="T52" fmla="*/ 933 w 957"/>
                  <a:gd name="T53" fmla="*/ 4 h 510"/>
                  <a:gd name="T54" fmla="*/ 920 w 957"/>
                  <a:gd name="T55" fmla="*/ 2 h 510"/>
                  <a:gd name="T56" fmla="*/ 898 w 957"/>
                  <a:gd name="T57" fmla="*/ 2 h 510"/>
                  <a:gd name="T58" fmla="*/ 862 w 957"/>
                  <a:gd name="T59" fmla="*/ 9 h 510"/>
                  <a:gd name="T60" fmla="*/ 793 w 957"/>
                  <a:gd name="T61" fmla="*/ 34 h 510"/>
                  <a:gd name="T62" fmla="*/ 676 w 957"/>
                  <a:gd name="T63" fmla="*/ 88 h 510"/>
                  <a:gd name="T64" fmla="*/ 516 w 957"/>
                  <a:gd name="T65" fmla="*/ 159 h 510"/>
                  <a:gd name="T66" fmla="*/ 380 w 957"/>
                  <a:gd name="T67" fmla="*/ 213 h 510"/>
                  <a:gd name="T68" fmla="*/ 289 w 957"/>
                  <a:gd name="T69" fmla="*/ 243 h 510"/>
                  <a:gd name="T70" fmla="*/ 202 w 957"/>
                  <a:gd name="T71" fmla="*/ 266 h 510"/>
                  <a:gd name="T72" fmla="*/ 142 w 957"/>
                  <a:gd name="T73" fmla="*/ 276 h 510"/>
                  <a:gd name="T74" fmla="*/ 104 w 957"/>
                  <a:gd name="T75" fmla="*/ 280 h 510"/>
                  <a:gd name="T76" fmla="*/ 56 w 957"/>
                  <a:gd name="T77" fmla="*/ 281 h 510"/>
                  <a:gd name="T78" fmla="*/ 23 w 957"/>
                  <a:gd name="T79" fmla="*/ 285 h 510"/>
                  <a:gd name="T80" fmla="*/ 10 w 957"/>
                  <a:gd name="T81" fmla="*/ 288 h 510"/>
                  <a:gd name="T82" fmla="*/ 2 w 957"/>
                  <a:gd name="T83" fmla="*/ 293 h 510"/>
                  <a:gd name="T84" fmla="*/ 0 w 957"/>
                  <a:gd name="T85" fmla="*/ 298 h 510"/>
                  <a:gd name="T86" fmla="*/ 3 w 957"/>
                  <a:gd name="T87" fmla="*/ 308 h 510"/>
                  <a:gd name="T88" fmla="*/ 32 w 957"/>
                  <a:gd name="T89" fmla="*/ 329 h 510"/>
                  <a:gd name="T90" fmla="*/ 83 w 957"/>
                  <a:gd name="T91" fmla="*/ 357 h 5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57"/>
                  <a:gd name="T139" fmla="*/ 0 h 510"/>
                  <a:gd name="T140" fmla="*/ 957 w 957"/>
                  <a:gd name="T141" fmla="*/ 510 h 5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57" h="510">
                    <a:moveTo>
                      <a:pt x="102" y="370"/>
                    </a:moveTo>
                    <a:lnTo>
                      <a:pt x="132" y="394"/>
                    </a:lnTo>
                    <a:lnTo>
                      <a:pt x="162" y="416"/>
                    </a:lnTo>
                    <a:lnTo>
                      <a:pt x="193" y="436"/>
                    </a:lnTo>
                    <a:lnTo>
                      <a:pt x="224" y="454"/>
                    </a:lnTo>
                    <a:lnTo>
                      <a:pt x="257" y="470"/>
                    </a:lnTo>
                    <a:lnTo>
                      <a:pt x="289" y="484"/>
                    </a:lnTo>
                    <a:lnTo>
                      <a:pt x="307" y="488"/>
                    </a:lnTo>
                    <a:lnTo>
                      <a:pt x="323" y="495"/>
                    </a:lnTo>
                    <a:lnTo>
                      <a:pt x="340" y="498"/>
                    </a:lnTo>
                    <a:lnTo>
                      <a:pt x="356" y="502"/>
                    </a:lnTo>
                    <a:lnTo>
                      <a:pt x="374" y="505"/>
                    </a:lnTo>
                    <a:lnTo>
                      <a:pt x="391" y="507"/>
                    </a:lnTo>
                    <a:lnTo>
                      <a:pt x="408" y="508"/>
                    </a:lnTo>
                    <a:lnTo>
                      <a:pt x="425" y="510"/>
                    </a:lnTo>
                    <a:lnTo>
                      <a:pt x="444" y="510"/>
                    </a:lnTo>
                    <a:lnTo>
                      <a:pt x="461" y="508"/>
                    </a:lnTo>
                    <a:lnTo>
                      <a:pt x="479" y="507"/>
                    </a:lnTo>
                    <a:lnTo>
                      <a:pt x="497" y="505"/>
                    </a:lnTo>
                    <a:lnTo>
                      <a:pt x="515" y="502"/>
                    </a:lnTo>
                    <a:lnTo>
                      <a:pt x="534" y="497"/>
                    </a:lnTo>
                    <a:lnTo>
                      <a:pt x="551" y="492"/>
                    </a:lnTo>
                    <a:lnTo>
                      <a:pt x="570" y="486"/>
                    </a:lnTo>
                    <a:lnTo>
                      <a:pt x="589" y="480"/>
                    </a:lnTo>
                    <a:lnTo>
                      <a:pt x="607" y="472"/>
                    </a:lnTo>
                    <a:lnTo>
                      <a:pt x="626" y="464"/>
                    </a:lnTo>
                    <a:lnTo>
                      <a:pt x="645" y="454"/>
                    </a:lnTo>
                    <a:lnTo>
                      <a:pt x="682" y="432"/>
                    </a:lnTo>
                    <a:lnTo>
                      <a:pt x="717" y="411"/>
                    </a:lnTo>
                    <a:lnTo>
                      <a:pt x="748" y="391"/>
                    </a:lnTo>
                    <a:lnTo>
                      <a:pt x="776" y="371"/>
                    </a:lnTo>
                    <a:lnTo>
                      <a:pt x="802" y="351"/>
                    </a:lnTo>
                    <a:lnTo>
                      <a:pt x="826" y="330"/>
                    </a:lnTo>
                    <a:lnTo>
                      <a:pt x="846" y="310"/>
                    </a:lnTo>
                    <a:lnTo>
                      <a:pt x="864" y="289"/>
                    </a:lnTo>
                    <a:lnTo>
                      <a:pt x="882" y="268"/>
                    </a:lnTo>
                    <a:lnTo>
                      <a:pt x="895" y="246"/>
                    </a:lnTo>
                    <a:lnTo>
                      <a:pt x="909" y="225"/>
                    </a:lnTo>
                    <a:lnTo>
                      <a:pt x="920" y="201"/>
                    </a:lnTo>
                    <a:lnTo>
                      <a:pt x="929" y="179"/>
                    </a:lnTo>
                    <a:lnTo>
                      <a:pt x="938" y="154"/>
                    </a:lnTo>
                    <a:lnTo>
                      <a:pt x="945" y="129"/>
                    </a:lnTo>
                    <a:lnTo>
                      <a:pt x="952" y="103"/>
                    </a:lnTo>
                    <a:lnTo>
                      <a:pt x="955" y="78"/>
                    </a:lnTo>
                    <a:lnTo>
                      <a:pt x="957" y="57"/>
                    </a:lnTo>
                    <a:lnTo>
                      <a:pt x="957" y="48"/>
                    </a:lnTo>
                    <a:lnTo>
                      <a:pt x="955" y="39"/>
                    </a:lnTo>
                    <a:lnTo>
                      <a:pt x="954" y="32"/>
                    </a:lnTo>
                    <a:lnTo>
                      <a:pt x="952" y="25"/>
                    </a:lnTo>
                    <a:lnTo>
                      <a:pt x="949" y="19"/>
                    </a:lnTo>
                    <a:lnTo>
                      <a:pt x="945" y="15"/>
                    </a:lnTo>
                    <a:lnTo>
                      <a:pt x="942" y="10"/>
                    </a:lnTo>
                    <a:lnTo>
                      <a:pt x="938" y="7"/>
                    </a:lnTo>
                    <a:lnTo>
                      <a:pt x="933" y="4"/>
                    </a:lnTo>
                    <a:lnTo>
                      <a:pt x="927" y="3"/>
                    </a:lnTo>
                    <a:lnTo>
                      <a:pt x="920" y="2"/>
                    </a:lnTo>
                    <a:lnTo>
                      <a:pt x="914" y="0"/>
                    </a:lnTo>
                    <a:lnTo>
                      <a:pt x="898" y="2"/>
                    </a:lnTo>
                    <a:lnTo>
                      <a:pt x="882" y="4"/>
                    </a:lnTo>
                    <a:lnTo>
                      <a:pt x="862" y="9"/>
                    </a:lnTo>
                    <a:lnTo>
                      <a:pt x="841" y="15"/>
                    </a:lnTo>
                    <a:lnTo>
                      <a:pt x="793" y="34"/>
                    </a:lnTo>
                    <a:lnTo>
                      <a:pt x="738" y="58"/>
                    </a:lnTo>
                    <a:lnTo>
                      <a:pt x="676" y="88"/>
                    </a:lnTo>
                    <a:lnTo>
                      <a:pt x="600" y="122"/>
                    </a:lnTo>
                    <a:lnTo>
                      <a:pt x="516" y="159"/>
                    </a:lnTo>
                    <a:lnTo>
                      <a:pt x="426" y="195"/>
                    </a:lnTo>
                    <a:lnTo>
                      <a:pt x="380" y="213"/>
                    </a:lnTo>
                    <a:lnTo>
                      <a:pt x="334" y="229"/>
                    </a:lnTo>
                    <a:lnTo>
                      <a:pt x="289" y="243"/>
                    </a:lnTo>
                    <a:lnTo>
                      <a:pt x="245" y="255"/>
                    </a:lnTo>
                    <a:lnTo>
                      <a:pt x="202" y="266"/>
                    </a:lnTo>
                    <a:lnTo>
                      <a:pt x="161" y="274"/>
                    </a:lnTo>
                    <a:lnTo>
                      <a:pt x="142" y="276"/>
                    </a:lnTo>
                    <a:lnTo>
                      <a:pt x="123" y="279"/>
                    </a:lnTo>
                    <a:lnTo>
                      <a:pt x="104" y="280"/>
                    </a:lnTo>
                    <a:lnTo>
                      <a:pt x="87" y="280"/>
                    </a:lnTo>
                    <a:lnTo>
                      <a:pt x="56" y="281"/>
                    </a:lnTo>
                    <a:lnTo>
                      <a:pt x="32" y="283"/>
                    </a:lnTo>
                    <a:lnTo>
                      <a:pt x="23" y="285"/>
                    </a:lnTo>
                    <a:lnTo>
                      <a:pt x="16" y="286"/>
                    </a:lnTo>
                    <a:lnTo>
                      <a:pt x="10" y="288"/>
                    </a:lnTo>
                    <a:lnTo>
                      <a:pt x="5" y="290"/>
                    </a:lnTo>
                    <a:lnTo>
                      <a:pt x="2" y="293"/>
                    </a:lnTo>
                    <a:lnTo>
                      <a:pt x="0" y="295"/>
                    </a:lnTo>
                    <a:lnTo>
                      <a:pt x="0" y="298"/>
                    </a:lnTo>
                    <a:lnTo>
                      <a:pt x="0" y="301"/>
                    </a:lnTo>
                    <a:lnTo>
                      <a:pt x="3" y="308"/>
                    </a:lnTo>
                    <a:lnTo>
                      <a:pt x="11" y="314"/>
                    </a:lnTo>
                    <a:lnTo>
                      <a:pt x="32" y="329"/>
                    </a:lnTo>
                    <a:lnTo>
                      <a:pt x="58" y="342"/>
                    </a:lnTo>
                    <a:lnTo>
                      <a:pt x="83" y="357"/>
                    </a:lnTo>
                    <a:lnTo>
                      <a:pt x="102" y="370"/>
                    </a:lnTo>
                    <a:close/>
                  </a:path>
                </a:pathLst>
              </a:custGeom>
              <a:solidFill>
                <a:srgbClr val="B32165"/>
              </a:solidFill>
              <a:ln w="9525">
                <a:noFill/>
                <a:round/>
                <a:headEnd/>
                <a:tailEnd/>
              </a:ln>
            </p:spPr>
            <p:txBody>
              <a:bodyPr/>
              <a:lstStyle/>
              <a:p>
                <a:endParaRPr lang="en-US"/>
              </a:p>
            </p:txBody>
          </p:sp>
          <p:sp>
            <p:nvSpPr>
              <p:cNvPr id="1373" name="Freeform 323"/>
              <p:cNvSpPr>
                <a:spLocks/>
              </p:cNvSpPr>
              <p:nvPr/>
            </p:nvSpPr>
            <p:spPr bwMode="auto">
              <a:xfrm>
                <a:off x="4004" y="1697"/>
                <a:ext cx="191" cy="102"/>
              </a:xfrm>
              <a:custGeom>
                <a:avLst/>
                <a:gdLst>
                  <a:gd name="T0" fmla="*/ 132 w 957"/>
                  <a:gd name="T1" fmla="*/ 394 h 510"/>
                  <a:gd name="T2" fmla="*/ 193 w 957"/>
                  <a:gd name="T3" fmla="*/ 436 h 510"/>
                  <a:gd name="T4" fmla="*/ 257 w 957"/>
                  <a:gd name="T5" fmla="*/ 470 h 510"/>
                  <a:gd name="T6" fmla="*/ 307 w 957"/>
                  <a:gd name="T7" fmla="*/ 488 h 510"/>
                  <a:gd name="T8" fmla="*/ 340 w 957"/>
                  <a:gd name="T9" fmla="*/ 498 h 510"/>
                  <a:gd name="T10" fmla="*/ 374 w 957"/>
                  <a:gd name="T11" fmla="*/ 505 h 510"/>
                  <a:gd name="T12" fmla="*/ 408 w 957"/>
                  <a:gd name="T13" fmla="*/ 508 h 510"/>
                  <a:gd name="T14" fmla="*/ 444 w 957"/>
                  <a:gd name="T15" fmla="*/ 510 h 510"/>
                  <a:gd name="T16" fmla="*/ 479 w 957"/>
                  <a:gd name="T17" fmla="*/ 507 h 510"/>
                  <a:gd name="T18" fmla="*/ 515 w 957"/>
                  <a:gd name="T19" fmla="*/ 502 h 510"/>
                  <a:gd name="T20" fmla="*/ 551 w 957"/>
                  <a:gd name="T21" fmla="*/ 492 h 510"/>
                  <a:gd name="T22" fmla="*/ 589 w 957"/>
                  <a:gd name="T23" fmla="*/ 480 h 510"/>
                  <a:gd name="T24" fmla="*/ 626 w 957"/>
                  <a:gd name="T25" fmla="*/ 464 h 510"/>
                  <a:gd name="T26" fmla="*/ 682 w 957"/>
                  <a:gd name="T27" fmla="*/ 432 h 510"/>
                  <a:gd name="T28" fmla="*/ 748 w 957"/>
                  <a:gd name="T29" fmla="*/ 391 h 510"/>
                  <a:gd name="T30" fmla="*/ 802 w 957"/>
                  <a:gd name="T31" fmla="*/ 351 h 510"/>
                  <a:gd name="T32" fmla="*/ 846 w 957"/>
                  <a:gd name="T33" fmla="*/ 310 h 510"/>
                  <a:gd name="T34" fmla="*/ 882 w 957"/>
                  <a:gd name="T35" fmla="*/ 268 h 510"/>
                  <a:gd name="T36" fmla="*/ 909 w 957"/>
                  <a:gd name="T37" fmla="*/ 225 h 510"/>
                  <a:gd name="T38" fmla="*/ 929 w 957"/>
                  <a:gd name="T39" fmla="*/ 179 h 510"/>
                  <a:gd name="T40" fmla="*/ 945 w 957"/>
                  <a:gd name="T41" fmla="*/ 129 h 510"/>
                  <a:gd name="T42" fmla="*/ 955 w 957"/>
                  <a:gd name="T43" fmla="*/ 78 h 510"/>
                  <a:gd name="T44" fmla="*/ 957 w 957"/>
                  <a:gd name="T45" fmla="*/ 48 h 510"/>
                  <a:gd name="T46" fmla="*/ 954 w 957"/>
                  <a:gd name="T47" fmla="*/ 32 h 510"/>
                  <a:gd name="T48" fmla="*/ 949 w 957"/>
                  <a:gd name="T49" fmla="*/ 19 h 510"/>
                  <a:gd name="T50" fmla="*/ 942 w 957"/>
                  <a:gd name="T51" fmla="*/ 10 h 510"/>
                  <a:gd name="T52" fmla="*/ 933 w 957"/>
                  <a:gd name="T53" fmla="*/ 4 h 510"/>
                  <a:gd name="T54" fmla="*/ 920 w 957"/>
                  <a:gd name="T55" fmla="*/ 2 h 510"/>
                  <a:gd name="T56" fmla="*/ 898 w 957"/>
                  <a:gd name="T57" fmla="*/ 2 h 510"/>
                  <a:gd name="T58" fmla="*/ 862 w 957"/>
                  <a:gd name="T59" fmla="*/ 9 h 510"/>
                  <a:gd name="T60" fmla="*/ 793 w 957"/>
                  <a:gd name="T61" fmla="*/ 34 h 510"/>
                  <a:gd name="T62" fmla="*/ 676 w 957"/>
                  <a:gd name="T63" fmla="*/ 88 h 510"/>
                  <a:gd name="T64" fmla="*/ 516 w 957"/>
                  <a:gd name="T65" fmla="*/ 159 h 510"/>
                  <a:gd name="T66" fmla="*/ 380 w 957"/>
                  <a:gd name="T67" fmla="*/ 213 h 510"/>
                  <a:gd name="T68" fmla="*/ 289 w 957"/>
                  <a:gd name="T69" fmla="*/ 243 h 510"/>
                  <a:gd name="T70" fmla="*/ 202 w 957"/>
                  <a:gd name="T71" fmla="*/ 266 h 510"/>
                  <a:gd name="T72" fmla="*/ 142 w 957"/>
                  <a:gd name="T73" fmla="*/ 276 h 510"/>
                  <a:gd name="T74" fmla="*/ 104 w 957"/>
                  <a:gd name="T75" fmla="*/ 280 h 510"/>
                  <a:gd name="T76" fmla="*/ 56 w 957"/>
                  <a:gd name="T77" fmla="*/ 281 h 510"/>
                  <a:gd name="T78" fmla="*/ 23 w 957"/>
                  <a:gd name="T79" fmla="*/ 285 h 510"/>
                  <a:gd name="T80" fmla="*/ 10 w 957"/>
                  <a:gd name="T81" fmla="*/ 288 h 510"/>
                  <a:gd name="T82" fmla="*/ 2 w 957"/>
                  <a:gd name="T83" fmla="*/ 293 h 510"/>
                  <a:gd name="T84" fmla="*/ 0 w 957"/>
                  <a:gd name="T85" fmla="*/ 298 h 510"/>
                  <a:gd name="T86" fmla="*/ 3 w 957"/>
                  <a:gd name="T87" fmla="*/ 308 h 510"/>
                  <a:gd name="T88" fmla="*/ 32 w 957"/>
                  <a:gd name="T89" fmla="*/ 329 h 510"/>
                  <a:gd name="T90" fmla="*/ 83 w 957"/>
                  <a:gd name="T91" fmla="*/ 357 h 5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57"/>
                  <a:gd name="T139" fmla="*/ 0 h 510"/>
                  <a:gd name="T140" fmla="*/ 957 w 957"/>
                  <a:gd name="T141" fmla="*/ 510 h 5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57" h="510">
                    <a:moveTo>
                      <a:pt x="102" y="370"/>
                    </a:moveTo>
                    <a:lnTo>
                      <a:pt x="132" y="394"/>
                    </a:lnTo>
                    <a:lnTo>
                      <a:pt x="162" y="416"/>
                    </a:lnTo>
                    <a:lnTo>
                      <a:pt x="193" y="436"/>
                    </a:lnTo>
                    <a:lnTo>
                      <a:pt x="224" y="454"/>
                    </a:lnTo>
                    <a:lnTo>
                      <a:pt x="257" y="470"/>
                    </a:lnTo>
                    <a:lnTo>
                      <a:pt x="289" y="484"/>
                    </a:lnTo>
                    <a:lnTo>
                      <a:pt x="307" y="488"/>
                    </a:lnTo>
                    <a:lnTo>
                      <a:pt x="323" y="495"/>
                    </a:lnTo>
                    <a:lnTo>
                      <a:pt x="340" y="498"/>
                    </a:lnTo>
                    <a:lnTo>
                      <a:pt x="356" y="502"/>
                    </a:lnTo>
                    <a:lnTo>
                      <a:pt x="374" y="505"/>
                    </a:lnTo>
                    <a:lnTo>
                      <a:pt x="391" y="507"/>
                    </a:lnTo>
                    <a:lnTo>
                      <a:pt x="408" y="508"/>
                    </a:lnTo>
                    <a:lnTo>
                      <a:pt x="425" y="510"/>
                    </a:lnTo>
                    <a:lnTo>
                      <a:pt x="444" y="510"/>
                    </a:lnTo>
                    <a:lnTo>
                      <a:pt x="461" y="508"/>
                    </a:lnTo>
                    <a:lnTo>
                      <a:pt x="479" y="507"/>
                    </a:lnTo>
                    <a:lnTo>
                      <a:pt x="497" y="505"/>
                    </a:lnTo>
                    <a:lnTo>
                      <a:pt x="515" y="502"/>
                    </a:lnTo>
                    <a:lnTo>
                      <a:pt x="534" y="497"/>
                    </a:lnTo>
                    <a:lnTo>
                      <a:pt x="551" y="492"/>
                    </a:lnTo>
                    <a:lnTo>
                      <a:pt x="570" y="486"/>
                    </a:lnTo>
                    <a:lnTo>
                      <a:pt x="589" y="480"/>
                    </a:lnTo>
                    <a:lnTo>
                      <a:pt x="607" y="472"/>
                    </a:lnTo>
                    <a:lnTo>
                      <a:pt x="626" y="464"/>
                    </a:lnTo>
                    <a:lnTo>
                      <a:pt x="645" y="454"/>
                    </a:lnTo>
                    <a:lnTo>
                      <a:pt x="682" y="432"/>
                    </a:lnTo>
                    <a:lnTo>
                      <a:pt x="717" y="411"/>
                    </a:lnTo>
                    <a:lnTo>
                      <a:pt x="748" y="391"/>
                    </a:lnTo>
                    <a:lnTo>
                      <a:pt x="776" y="371"/>
                    </a:lnTo>
                    <a:lnTo>
                      <a:pt x="802" y="351"/>
                    </a:lnTo>
                    <a:lnTo>
                      <a:pt x="826" y="330"/>
                    </a:lnTo>
                    <a:lnTo>
                      <a:pt x="846" y="310"/>
                    </a:lnTo>
                    <a:lnTo>
                      <a:pt x="864" y="289"/>
                    </a:lnTo>
                    <a:lnTo>
                      <a:pt x="882" y="268"/>
                    </a:lnTo>
                    <a:lnTo>
                      <a:pt x="895" y="246"/>
                    </a:lnTo>
                    <a:lnTo>
                      <a:pt x="909" y="225"/>
                    </a:lnTo>
                    <a:lnTo>
                      <a:pt x="920" y="201"/>
                    </a:lnTo>
                    <a:lnTo>
                      <a:pt x="929" y="179"/>
                    </a:lnTo>
                    <a:lnTo>
                      <a:pt x="938" y="154"/>
                    </a:lnTo>
                    <a:lnTo>
                      <a:pt x="945" y="129"/>
                    </a:lnTo>
                    <a:lnTo>
                      <a:pt x="952" y="103"/>
                    </a:lnTo>
                    <a:lnTo>
                      <a:pt x="955" y="78"/>
                    </a:lnTo>
                    <a:lnTo>
                      <a:pt x="957" y="57"/>
                    </a:lnTo>
                    <a:lnTo>
                      <a:pt x="957" y="48"/>
                    </a:lnTo>
                    <a:lnTo>
                      <a:pt x="955" y="39"/>
                    </a:lnTo>
                    <a:lnTo>
                      <a:pt x="954" y="32"/>
                    </a:lnTo>
                    <a:lnTo>
                      <a:pt x="952" y="25"/>
                    </a:lnTo>
                    <a:lnTo>
                      <a:pt x="949" y="19"/>
                    </a:lnTo>
                    <a:lnTo>
                      <a:pt x="945" y="15"/>
                    </a:lnTo>
                    <a:lnTo>
                      <a:pt x="942" y="10"/>
                    </a:lnTo>
                    <a:lnTo>
                      <a:pt x="938" y="7"/>
                    </a:lnTo>
                    <a:lnTo>
                      <a:pt x="933" y="4"/>
                    </a:lnTo>
                    <a:lnTo>
                      <a:pt x="927" y="3"/>
                    </a:lnTo>
                    <a:lnTo>
                      <a:pt x="920" y="2"/>
                    </a:lnTo>
                    <a:lnTo>
                      <a:pt x="914" y="0"/>
                    </a:lnTo>
                    <a:lnTo>
                      <a:pt x="898" y="2"/>
                    </a:lnTo>
                    <a:lnTo>
                      <a:pt x="882" y="4"/>
                    </a:lnTo>
                    <a:lnTo>
                      <a:pt x="862" y="9"/>
                    </a:lnTo>
                    <a:lnTo>
                      <a:pt x="841" y="15"/>
                    </a:lnTo>
                    <a:lnTo>
                      <a:pt x="793" y="34"/>
                    </a:lnTo>
                    <a:lnTo>
                      <a:pt x="738" y="58"/>
                    </a:lnTo>
                    <a:lnTo>
                      <a:pt x="676" y="88"/>
                    </a:lnTo>
                    <a:lnTo>
                      <a:pt x="600" y="122"/>
                    </a:lnTo>
                    <a:lnTo>
                      <a:pt x="516" y="159"/>
                    </a:lnTo>
                    <a:lnTo>
                      <a:pt x="426" y="195"/>
                    </a:lnTo>
                    <a:lnTo>
                      <a:pt x="380" y="213"/>
                    </a:lnTo>
                    <a:lnTo>
                      <a:pt x="334" y="229"/>
                    </a:lnTo>
                    <a:lnTo>
                      <a:pt x="289" y="243"/>
                    </a:lnTo>
                    <a:lnTo>
                      <a:pt x="245" y="255"/>
                    </a:lnTo>
                    <a:lnTo>
                      <a:pt x="202" y="266"/>
                    </a:lnTo>
                    <a:lnTo>
                      <a:pt x="161" y="274"/>
                    </a:lnTo>
                    <a:lnTo>
                      <a:pt x="142" y="276"/>
                    </a:lnTo>
                    <a:lnTo>
                      <a:pt x="123" y="279"/>
                    </a:lnTo>
                    <a:lnTo>
                      <a:pt x="104" y="280"/>
                    </a:lnTo>
                    <a:lnTo>
                      <a:pt x="87" y="280"/>
                    </a:lnTo>
                    <a:lnTo>
                      <a:pt x="56" y="281"/>
                    </a:lnTo>
                    <a:lnTo>
                      <a:pt x="32" y="283"/>
                    </a:lnTo>
                    <a:lnTo>
                      <a:pt x="23" y="285"/>
                    </a:lnTo>
                    <a:lnTo>
                      <a:pt x="16" y="286"/>
                    </a:lnTo>
                    <a:lnTo>
                      <a:pt x="10" y="288"/>
                    </a:lnTo>
                    <a:lnTo>
                      <a:pt x="5" y="290"/>
                    </a:lnTo>
                    <a:lnTo>
                      <a:pt x="2" y="293"/>
                    </a:lnTo>
                    <a:lnTo>
                      <a:pt x="0" y="295"/>
                    </a:lnTo>
                    <a:lnTo>
                      <a:pt x="0" y="298"/>
                    </a:lnTo>
                    <a:lnTo>
                      <a:pt x="0" y="301"/>
                    </a:lnTo>
                    <a:lnTo>
                      <a:pt x="3" y="308"/>
                    </a:lnTo>
                    <a:lnTo>
                      <a:pt x="11" y="314"/>
                    </a:lnTo>
                    <a:lnTo>
                      <a:pt x="32" y="329"/>
                    </a:lnTo>
                    <a:lnTo>
                      <a:pt x="58" y="342"/>
                    </a:lnTo>
                    <a:lnTo>
                      <a:pt x="83" y="357"/>
                    </a:lnTo>
                    <a:lnTo>
                      <a:pt x="102" y="370"/>
                    </a:lnTo>
                  </a:path>
                </a:pathLst>
              </a:custGeom>
              <a:noFill/>
              <a:ln w="3175">
                <a:solidFill>
                  <a:srgbClr val="1F1A17"/>
                </a:solidFill>
                <a:round/>
                <a:headEnd/>
                <a:tailEnd/>
              </a:ln>
            </p:spPr>
            <p:txBody>
              <a:bodyPr/>
              <a:lstStyle/>
              <a:p>
                <a:endParaRPr lang="en-US"/>
              </a:p>
            </p:txBody>
          </p:sp>
          <p:sp>
            <p:nvSpPr>
              <p:cNvPr id="1374" name="Freeform 324"/>
              <p:cNvSpPr>
                <a:spLocks/>
              </p:cNvSpPr>
              <p:nvPr/>
            </p:nvSpPr>
            <p:spPr bwMode="auto">
              <a:xfrm>
                <a:off x="3665" y="1432"/>
                <a:ext cx="119" cy="161"/>
              </a:xfrm>
              <a:custGeom>
                <a:avLst/>
                <a:gdLst>
                  <a:gd name="T0" fmla="*/ 448 w 595"/>
                  <a:gd name="T1" fmla="*/ 1 h 807"/>
                  <a:gd name="T2" fmla="*/ 418 w 595"/>
                  <a:gd name="T3" fmla="*/ 0 h 807"/>
                  <a:gd name="T4" fmla="*/ 386 w 595"/>
                  <a:gd name="T5" fmla="*/ 3 h 807"/>
                  <a:gd name="T6" fmla="*/ 352 w 595"/>
                  <a:gd name="T7" fmla="*/ 8 h 807"/>
                  <a:gd name="T8" fmla="*/ 297 w 595"/>
                  <a:gd name="T9" fmla="*/ 20 h 807"/>
                  <a:gd name="T10" fmla="*/ 224 w 595"/>
                  <a:gd name="T11" fmla="*/ 46 h 807"/>
                  <a:gd name="T12" fmla="*/ 170 w 595"/>
                  <a:gd name="T13" fmla="*/ 73 h 807"/>
                  <a:gd name="T14" fmla="*/ 136 w 595"/>
                  <a:gd name="T15" fmla="*/ 93 h 807"/>
                  <a:gd name="T16" fmla="*/ 104 w 595"/>
                  <a:gd name="T17" fmla="*/ 114 h 807"/>
                  <a:gd name="T18" fmla="*/ 75 w 595"/>
                  <a:gd name="T19" fmla="*/ 138 h 807"/>
                  <a:gd name="T20" fmla="*/ 50 w 595"/>
                  <a:gd name="T21" fmla="*/ 162 h 807"/>
                  <a:gd name="T22" fmla="*/ 30 w 595"/>
                  <a:gd name="T23" fmla="*/ 189 h 807"/>
                  <a:gd name="T24" fmla="*/ 14 w 595"/>
                  <a:gd name="T25" fmla="*/ 217 h 807"/>
                  <a:gd name="T26" fmla="*/ 5 w 595"/>
                  <a:gd name="T27" fmla="*/ 246 h 807"/>
                  <a:gd name="T28" fmla="*/ 0 w 595"/>
                  <a:gd name="T29" fmla="*/ 275 h 807"/>
                  <a:gd name="T30" fmla="*/ 0 w 595"/>
                  <a:gd name="T31" fmla="*/ 302 h 807"/>
                  <a:gd name="T32" fmla="*/ 3 w 595"/>
                  <a:gd name="T33" fmla="*/ 342 h 807"/>
                  <a:gd name="T34" fmla="*/ 15 w 595"/>
                  <a:gd name="T35" fmla="*/ 390 h 807"/>
                  <a:gd name="T36" fmla="*/ 33 w 595"/>
                  <a:gd name="T37" fmla="*/ 435 h 807"/>
                  <a:gd name="T38" fmla="*/ 68 w 595"/>
                  <a:gd name="T39" fmla="*/ 497 h 807"/>
                  <a:gd name="T40" fmla="*/ 103 w 595"/>
                  <a:gd name="T41" fmla="*/ 557 h 807"/>
                  <a:gd name="T42" fmla="*/ 123 w 595"/>
                  <a:gd name="T43" fmla="*/ 599 h 807"/>
                  <a:gd name="T44" fmla="*/ 139 w 595"/>
                  <a:gd name="T45" fmla="*/ 643 h 807"/>
                  <a:gd name="T46" fmla="*/ 157 w 595"/>
                  <a:gd name="T47" fmla="*/ 684 h 807"/>
                  <a:gd name="T48" fmla="*/ 179 w 595"/>
                  <a:gd name="T49" fmla="*/ 724 h 807"/>
                  <a:gd name="T50" fmla="*/ 201 w 595"/>
                  <a:gd name="T51" fmla="*/ 759 h 807"/>
                  <a:gd name="T52" fmla="*/ 226 w 595"/>
                  <a:gd name="T53" fmla="*/ 785 h 807"/>
                  <a:gd name="T54" fmla="*/ 245 w 595"/>
                  <a:gd name="T55" fmla="*/ 799 h 807"/>
                  <a:gd name="T56" fmla="*/ 257 w 595"/>
                  <a:gd name="T57" fmla="*/ 804 h 807"/>
                  <a:gd name="T58" fmla="*/ 270 w 595"/>
                  <a:gd name="T59" fmla="*/ 807 h 807"/>
                  <a:gd name="T60" fmla="*/ 281 w 595"/>
                  <a:gd name="T61" fmla="*/ 805 h 807"/>
                  <a:gd name="T62" fmla="*/ 292 w 595"/>
                  <a:gd name="T63" fmla="*/ 800 h 807"/>
                  <a:gd name="T64" fmla="*/ 303 w 595"/>
                  <a:gd name="T65" fmla="*/ 790 h 807"/>
                  <a:gd name="T66" fmla="*/ 331 w 595"/>
                  <a:gd name="T67" fmla="*/ 754 h 807"/>
                  <a:gd name="T68" fmla="*/ 390 w 595"/>
                  <a:gd name="T69" fmla="*/ 675 h 807"/>
                  <a:gd name="T70" fmla="*/ 438 w 595"/>
                  <a:gd name="T71" fmla="*/ 603 h 807"/>
                  <a:gd name="T72" fmla="*/ 469 w 595"/>
                  <a:gd name="T73" fmla="*/ 549 h 807"/>
                  <a:gd name="T74" fmla="*/ 499 w 595"/>
                  <a:gd name="T75" fmla="*/ 494 h 807"/>
                  <a:gd name="T76" fmla="*/ 524 w 595"/>
                  <a:gd name="T77" fmla="*/ 437 h 807"/>
                  <a:gd name="T78" fmla="*/ 547 w 595"/>
                  <a:gd name="T79" fmla="*/ 380 h 807"/>
                  <a:gd name="T80" fmla="*/ 568 w 595"/>
                  <a:gd name="T81" fmla="*/ 317 h 807"/>
                  <a:gd name="T82" fmla="*/ 584 w 595"/>
                  <a:gd name="T83" fmla="*/ 254 h 807"/>
                  <a:gd name="T84" fmla="*/ 593 w 595"/>
                  <a:gd name="T85" fmla="*/ 206 h 807"/>
                  <a:gd name="T86" fmla="*/ 594 w 595"/>
                  <a:gd name="T87" fmla="*/ 176 h 807"/>
                  <a:gd name="T88" fmla="*/ 594 w 595"/>
                  <a:gd name="T89" fmla="*/ 147 h 807"/>
                  <a:gd name="T90" fmla="*/ 590 w 595"/>
                  <a:gd name="T91" fmla="*/ 120 h 807"/>
                  <a:gd name="T92" fmla="*/ 583 w 595"/>
                  <a:gd name="T93" fmla="*/ 94 h 807"/>
                  <a:gd name="T94" fmla="*/ 572 w 595"/>
                  <a:gd name="T95" fmla="*/ 70 h 807"/>
                  <a:gd name="T96" fmla="*/ 557 w 595"/>
                  <a:gd name="T97" fmla="*/ 50 h 807"/>
                  <a:gd name="T98" fmla="*/ 536 w 595"/>
                  <a:gd name="T99" fmla="*/ 31 h 807"/>
                  <a:gd name="T100" fmla="*/ 511 w 595"/>
                  <a:gd name="T101" fmla="*/ 18 h 807"/>
                  <a:gd name="T102" fmla="*/ 479 w 595"/>
                  <a:gd name="T103" fmla="*/ 6 h 8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5"/>
                  <a:gd name="T157" fmla="*/ 0 h 807"/>
                  <a:gd name="T158" fmla="*/ 595 w 595"/>
                  <a:gd name="T159" fmla="*/ 807 h 8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5" h="807">
                    <a:moveTo>
                      <a:pt x="462" y="3"/>
                    </a:moveTo>
                    <a:lnTo>
                      <a:pt x="448" y="1"/>
                    </a:lnTo>
                    <a:lnTo>
                      <a:pt x="433" y="0"/>
                    </a:lnTo>
                    <a:lnTo>
                      <a:pt x="418" y="0"/>
                    </a:lnTo>
                    <a:lnTo>
                      <a:pt x="403" y="0"/>
                    </a:lnTo>
                    <a:lnTo>
                      <a:pt x="386" y="3"/>
                    </a:lnTo>
                    <a:lnTo>
                      <a:pt x="370" y="4"/>
                    </a:lnTo>
                    <a:lnTo>
                      <a:pt x="352" y="8"/>
                    </a:lnTo>
                    <a:lnTo>
                      <a:pt x="335" y="10"/>
                    </a:lnTo>
                    <a:lnTo>
                      <a:pt x="297" y="20"/>
                    </a:lnTo>
                    <a:lnTo>
                      <a:pt x="261" y="31"/>
                    </a:lnTo>
                    <a:lnTo>
                      <a:pt x="224" y="46"/>
                    </a:lnTo>
                    <a:lnTo>
                      <a:pt x="187" y="63"/>
                    </a:lnTo>
                    <a:lnTo>
                      <a:pt x="170" y="73"/>
                    </a:lnTo>
                    <a:lnTo>
                      <a:pt x="152" y="83"/>
                    </a:lnTo>
                    <a:lnTo>
                      <a:pt x="136" y="93"/>
                    </a:lnTo>
                    <a:lnTo>
                      <a:pt x="120" y="103"/>
                    </a:lnTo>
                    <a:lnTo>
                      <a:pt x="104" y="114"/>
                    </a:lnTo>
                    <a:lnTo>
                      <a:pt x="89" y="125"/>
                    </a:lnTo>
                    <a:lnTo>
                      <a:pt x="75" y="138"/>
                    </a:lnTo>
                    <a:lnTo>
                      <a:pt x="63" y="150"/>
                    </a:lnTo>
                    <a:lnTo>
                      <a:pt x="50" y="162"/>
                    </a:lnTo>
                    <a:lnTo>
                      <a:pt x="40" y="176"/>
                    </a:lnTo>
                    <a:lnTo>
                      <a:pt x="30" y="189"/>
                    </a:lnTo>
                    <a:lnTo>
                      <a:pt x="21" y="202"/>
                    </a:lnTo>
                    <a:lnTo>
                      <a:pt x="14" y="217"/>
                    </a:lnTo>
                    <a:lnTo>
                      <a:pt x="9" y="231"/>
                    </a:lnTo>
                    <a:lnTo>
                      <a:pt x="5" y="246"/>
                    </a:lnTo>
                    <a:lnTo>
                      <a:pt x="2" y="260"/>
                    </a:lnTo>
                    <a:lnTo>
                      <a:pt x="0" y="275"/>
                    </a:lnTo>
                    <a:lnTo>
                      <a:pt x="0" y="289"/>
                    </a:lnTo>
                    <a:lnTo>
                      <a:pt x="0" y="302"/>
                    </a:lnTo>
                    <a:lnTo>
                      <a:pt x="0" y="316"/>
                    </a:lnTo>
                    <a:lnTo>
                      <a:pt x="3" y="342"/>
                    </a:lnTo>
                    <a:lnTo>
                      <a:pt x="8" y="367"/>
                    </a:lnTo>
                    <a:lnTo>
                      <a:pt x="15" y="390"/>
                    </a:lnTo>
                    <a:lnTo>
                      <a:pt x="24" y="412"/>
                    </a:lnTo>
                    <a:lnTo>
                      <a:pt x="33" y="435"/>
                    </a:lnTo>
                    <a:lnTo>
                      <a:pt x="44" y="456"/>
                    </a:lnTo>
                    <a:lnTo>
                      <a:pt x="68" y="497"/>
                    </a:lnTo>
                    <a:lnTo>
                      <a:pt x="91" y="537"/>
                    </a:lnTo>
                    <a:lnTo>
                      <a:pt x="103" y="557"/>
                    </a:lnTo>
                    <a:lnTo>
                      <a:pt x="113" y="578"/>
                    </a:lnTo>
                    <a:lnTo>
                      <a:pt x="123" y="599"/>
                    </a:lnTo>
                    <a:lnTo>
                      <a:pt x="130" y="621"/>
                    </a:lnTo>
                    <a:lnTo>
                      <a:pt x="139" y="643"/>
                    </a:lnTo>
                    <a:lnTo>
                      <a:pt x="148" y="664"/>
                    </a:lnTo>
                    <a:lnTo>
                      <a:pt x="157" y="684"/>
                    </a:lnTo>
                    <a:lnTo>
                      <a:pt x="167" y="705"/>
                    </a:lnTo>
                    <a:lnTo>
                      <a:pt x="179" y="724"/>
                    </a:lnTo>
                    <a:lnTo>
                      <a:pt x="190" y="742"/>
                    </a:lnTo>
                    <a:lnTo>
                      <a:pt x="201" y="759"/>
                    </a:lnTo>
                    <a:lnTo>
                      <a:pt x="214" y="773"/>
                    </a:lnTo>
                    <a:lnTo>
                      <a:pt x="226" y="785"/>
                    </a:lnTo>
                    <a:lnTo>
                      <a:pt x="239" y="795"/>
                    </a:lnTo>
                    <a:lnTo>
                      <a:pt x="245" y="799"/>
                    </a:lnTo>
                    <a:lnTo>
                      <a:pt x="251" y="802"/>
                    </a:lnTo>
                    <a:lnTo>
                      <a:pt x="257" y="804"/>
                    </a:lnTo>
                    <a:lnTo>
                      <a:pt x="264" y="807"/>
                    </a:lnTo>
                    <a:lnTo>
                      <a:pt x="270" y="807"/>
                    </a:lnTo>
                    <a:lnTo>
                      <a:pt x="275" y="807"/>
                    </a:lnTo>
                    <a:lnTo>
                      <a:pt x="281" y="805"/>
                    </a:lnTo>
                    <a:lnTo>
                      <a:pt x="287" y="803"/>
                    </a:lnTo>
                    <a:lnTo>
                      <a:pt x="292" y="800"/>
                    </a:lnTo>
                    <a:lnTo>
                      <a:pt x="297" y="795"/>
                    </a:lnTo>
                    <a:lnTo>
                      <a:pt x="303" y="790"/>
                    </a:lnTo>
                    <a:lnTo>
                      <a:pt x="308" y="784"/>
                    </a:lnTo>
                    <a:lnTo>
                      <a:pt x="331" y="754"/>
                    </a:lnTo>
                    <a:lnTo>
                      <a:pt x="360" y="718"/>
                    </a:lnTo>
                    <a:lnTo>
                      <a:pt x="390" y="675"/>
                    </a:lnTo>
                    <a:lnTo>
                      <a:pt x="422" y="628"/>
                    </a:lnTo>
                    <a:lnTo>
                      <a:pt x="438" y="603"/>
                    </a:lnTo>
                    <a:lnTo>
                      <a:pt x="454" y="577"/>
                    </a:lnTo>
                    <a:lnTo>
                      <a:pt x="469" y="549"/>
                    </a:lnTo>
                    <a:lnTo>
                      <a:pt x="484" y="522"/>
                    </a:lnTo>
                    <a:lnTo>
                      <a:pt x="499" y="494"/>
                    </a:lnTo>
                    <a:lnTo>
                      <a:pt x="512" y="466"/>
                    </a:lnTo>
                    <a:lnTo>
                      <a:pt x="524" y="437"/>
                    </a:lnTo>
                    <a:lnTo>
                      <a:pt x="536" y="408"/>
                    </a:lnTo>
                    <a:lnTo>
                      <a:pt x="547" y="380"/>
                    </a:lnTo>
                    <a:lnTo>
                      <a:pt x="558" y="348"/>
                    </a:lnTo>
                    <a:lnTo>
                      <a:pt x="568" y="317"/>
                    </a:lnTo>
                    <a:lnTo>
                      <a:pt x="577" y="286"/>
                    </a:lnTo>
                    <a:lnTo>
                      <a:pt x="584" y="254"/>
                    </a:lnTo>
                    <a:lnTo>
                      <a:pt x="590" y="222"/>
                    </a:lnTo>
                    <a:lnTo>
                      <a:pt x="593" y="206"/>
                    </a:lnTo>
                    <a:lnTo>
                      <a:pt x="594" y="191"/>
                    </a:lnTo>
                    <a:lnTo>
                      <a:pt x="594" y="176"/>
                    </a:lnTo>
                    <a:lnTo>
                      <a:pt x="595" y="161"/>
                    </a:lnTo>
                    <a:lnTo>
                      <a:pt x="594" y="147"/>
                    </a:lnTo>
                    <a:lnTo>
                      <a:pt x="593" y="133"/>
                    </a:lnTo>
                    <a:lnTo>
                      <a:pt x="590" y="120"/>
                    </a:lnTo>
                    <a:lnTo>
                      <a:pt x="588" y="106"/>
                    </a:lnTo>
                    <a:lnTo>
                      <a:pt x="583" y="94"/>
                    </a:lnTo>
                    <a:lnTo>
                      <a:pt x="578" y="81"/>
                    </a:lnTo>
                    <a:lnTo>
                      <a:pt x="572" y="70"/>
                    </a:lnTo>
                    <a:lnTo>
                      <a:pt x="564" y="60"/>
                    </a:lnTo>
                    <a:lnTo>
                      <a:pt x="557" y="50"/>
                    </a:lnTo>
                    <a:lnTo>
                      <a:pt x="547" y="40"/>
                    </a:lnTo>
                    <a:lnTo>
                      <a:pt x="536" y="31"/>
                    </a:lnTo>
                    <a:lnTo>
                      <a:pt x="524" y="24"/>
                    </a:lnTo>
                    <a:lnTo>
                      <a:pt x="511" y="18"/>
                    </a:lnTo>
                    <a:lnTo>
                      <a:pt x="496" y="11"/>
                    </a:lnTo>
                    <a:lnTo>
                      <a:pt x="479" y="6"/>
                    </a:lnTo>
                    <a:lnTo>
                      <a:pt x="462" y="3"/>
                    </a:lnTo>
                    <a:close/>
                  </a:path>
                </a:pathLst>
              </a:custGeom>
              <a:solidFill>
                <a:srgbClr val="B32165"/>
              </a:solidFill>
              <a:ln w="9525">
                <a:noFill/>
                <a:round/>
                <a:headEnd/>
                <a:tailEnd/>
              </a:ln>
            </p:spPr>
            <p:txBody>
              <a:bodyPr/>
              <a:lstStyle/>
              <a:p>
                <a:endParaRPr lang="en-US"/>
              </a:p>
            </p:txBody>
          </p:sp>
          <p:sp>
            <p:nvSpPr>
              <p:cNvPr id="1375" name="Freeform 325"/>
              <p:cNvSpPr>
                <a:spLocks/>
              </p:cNvSpPr>
              <p:nvPr/>
            </p:nvSpPr>
            <p:spPr bwMode="auto">
              <a:xfrm>
                <a:off x="3665" y="1432"/>
                <a:ext cx="119" cy="161"/>
              </a:xfrm>
              <a:custGeom>
                <a:avLst/>
                <a:gdLst>
                  <a:gd name="T0" fmla="*/ 448 w 595"/>
                  <a:gd name="T1" fmla="*/ 1 h 807"/>
                  <a:gd name="T2" fmla="*/ 418 w 595"/>
                  <a:gd name="T3" fmla="*/ 0 h 807"/>
                  <a:gd name="T4" fmla="*/ 386 w 595"/>
                  <a:gd name="T5" fmla="*/ 3 h 807"/>
                  <a:gd name="T6" fmla="*/ 352 w 595"/>
                  <a:gd name="T7" fmla="*/ 8 h 807"/>
                  <a:gd name="T8" fmla="*/ 297 w 595"/>
                  <a:gd name="T9" fmla="*/ 20 h 807"/>
                  <a:gd name="T10" fmla="*/ 224 w 595"/>
                  <a:gd name="T11" fmla="*/ 46 h 807"/>
                  <a:gd name="T12" fmla="*/ 170 w 595"/>
                  <a:gd name="T13" fmla="*/ 73 h 807"/>
                  <a:gd name="T14" fmla="*/ 136 w 595"/>
                  <a:gd name="T15" fmla="*/ 93 h 807"/>
                  <a:gd name="T16" fmla="*/ 104 w 595"/>
                  <a:gd name="T17" fmla="*/ 114 h 807"/>
                  <a:gd name="T18" fmla="*/ 75 w 595"/>
                  <a:gd name="T19" fmla="*/ 138 h 807"/>
                  <a:gd name="T20" fmla="*/ 50 w 595"/>
                  <a:gd name="T21" fmla="*/ 162 h 807"/>
                  <a:gd name="T22" fmla="*/ 30 w 595"/>
                  <a:gd name="T23" fmla="*/ 189 h 807"/>
                  <a:gd name="T24" fmla="*/ 14 w 595"/>
                  <a:gd name="T25" fmla="*/ 217 h 807"/>
                  <a:gd name="T26" fmla="*/ 5 w 595"/>
                  <a:gd name="T27" fmla="*/ 246 h 807"/>
                  <a:gd name="T28" fmla="*/ 0 w 595"/>
                  <a:gd name="T29" fmla="*/ 275 h 807"/>
                  <a:gd name="T30" fmla="*/ 0 w 595"/>
                  <a:gd name="T31" fmla="*/ 302 h 807"/>
                  <a:gd name="T32" fmla="*/ 3 w 595"/>
                  <a:gd name="T33" fmla="*/ 342 h 807"/>
                  <a:gd name="T34" fmla="*/ 15 w 595"/>
                  <a:gd name="T35" fmla="*/ 390 h 807"/>
                  <a:gd name="T36" fmla="*/ 33 w 595"/>
                  <a:gd name="T37" fmla="*/ 435 h 807"/>
                  <a:gd name="T38" fmla="*/ 68 w 595"/>
                  <a:gd name="T39" fmla="*/ 497 h 807"/>
                  <a:gd name="T40" fmla="*/ 103 w 595"/>
                  <a:gd name="T41" fmla="*/ 557 h 807"/>
                  <a:gd name="T42" fmla="*/ 123 w 595"/>
                  <a:gd name="T43" fmla="*/ 599 h 807"/>
                  <a:gd name="T44" fmla="*/ 139 w 595"/>
                  <a:gd name="T45" fmla="*/ 643 h 807"/>
                  <a:gd name="T46" fmla="*/ 157 w 595"/>
                  <a:gd name="T47" fmla="*/ 684 h 807"/>
                  <a:gd name="T48" fmla="*/ 179 w 595"/>
                  <a:gd name="T49" fmla="*/ 724 h 807"/>
                  <a:gd name="T50" fmla="*/ 201 w 595"/>
                  <a:gd name="T51" fmla="*/ 759 h 807"/>
                  <a:gd name="T52" fmla="*/ 226 w 595"/>
                  <a:gd name="T53" fmla="*/ 785 h 807"/>
                  <a:gd name="T54" fmla="*/ 245 w 595"/>
                  <a:gd name="T55" fmla="*/ 799 h 807"/>
                  <a:gd name="T56" fmla="*/ 257 w 595"/>
                  <a:gd name="T57" fmla="*/ 804 h 807"/>
                  <a:gd name="T58" fmla="*/ 270 w 595"/>
                  <a:gd name="T59" fmla="*/ 807 h 807"/>
                  <a:gd name="T60" fmla="*/ 281 w 595"/>
                  <a:gd name="T61" fmla="*/ 805 h 807"/>
                  <a:gd name="T62" fmla="*/ 292 w 595"/>
                  <a:gd name="T63" fmla="*/ 800 h 807"/>
                  <a:gd name="T64" fmla="*/ 303 w 595"/>
                  <a:gd name="T65" fmla="*/ 790 h 807"/>
                  <a:gd name="T66" fmla="*/ 331 w 595"/>
                  <a:gd name="T67" fmla="*/ 754 h 807"/>
                  <a:gd name="T68" fmla="*/ 390 w 595"/>
                  <a:gd name="T69" fmla="*/ 675 h 807"/>
                  <a:gd name="T70" fmla="*/ 438 w 595"/>
                  <a:gd name="T71" fmla="*/ 603 h 807"/>
                  <a:gd name="T72" fmla="*/ 469 w 595"/>
                  <a:gd name="T73" fmla="*/ 549 h 807"/>
                  <a:gd name="T74" fmla="*/ 499 w 595"/>
                  <a:gd name="T75" fmla="*/ 494 h 807"/>
                  <a:gd name="T76" fmla="*/ 524 w 595"/>
                  <a:gd name="T77" fmla="*/ 437 h 807"/>
                  <a:gd name="T78" fmla="*/ 547 w 595"/>
                  <a:gd name="T79" fmla="*/ 380 h 807"/>
                  <a:gd name="T80" fmla="*/ 568 w 595"/>
                  <a:gd name="T81" fmla="*/ 317 h 807"/>
                  <a:gd name="T82" fmla="*/ 584 w 595"/>
                  <a:gd name="T83" fmla="*/ 254 h 807"/>
                  <a:gd name="T84" fmla="*/ 593 w 595"/>
                  <a:gd name="T85" fmla="*/ 206 h 807"/>
                  <a:gd name="T86" fmla="*/ 594 w 595"/>
                  <a:gd name="T87" fmla="*/ 176 h 807"/>
                  <a:gd name="T88" fmla="*/ 594 w 595"/>
                  <a:gd name="T89" fmla="*/ 147 h 807"/>
                  <a:gd name="T90" fmla="*/ 590 w 595"/>
                  <a:gd name="T91" fmla="*/ 120 h 807"/>
                  <a:gd name="T92" fmla="*/ 583 w 595"/>
                  <a:gd name="T93" fmla="*/ 94 h 807"/>
                  <a:gd name="T94" fmla="*/ 572 w 595"/>
                  <a:gd name="T95" fmla="*/ 70 h 807"/>
                  <a:gd name="T96" fmla="*/ 557 w 595"/>
                  <a:gd name="T97" fmla="*/ 50 h 807"/>
                  <a:gd name="T98" fmla="*/ 536 w 595"/>
                  <a:gd name="T99" fmla="*/ 31 h 807"/>
                  <a:gd name="T100" fmla="*/ 511 w 595"/>
                  <a:gd name="T101" fmla="*/ 18 h 807"/>
                  <a:gd name="T102" fmla="*/ 479 w 595"/>
                  <a:gd name="T103" fmla="*/ 6 h 8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5"/>
                  <a:gd name="T157" fmla="*/ 0 h 807"/>
                  <a:gd name="T158" fmla="*/ 595 w 595"/>
                  <a:gd name="T159" fmla="*/ 807 h 8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5" h="807">
                    <a:moveTo>
                      <a:pt x="462" y="3"/>
                    </a:moveTo>
                    <a:lnTo>
                      <a:pt x="448" y="1"/>
                    </a:lnTo>
                    <a:lnTo>
                      <a:pt x="433" y="0"/>
                    </a:lnTo>
                    <a:lnTo>
                      <a:pt x="418" y="0"/>
                    </a:lnTo>
                    <a:lnTo>
                      <a:pt x="403" y="0"/>
                    </a:lnTo>
                    <a:lnTo>
                      <a:pt x="386" y="3"/>
                    </a:lnTo>
                    <a:lnTo>
                      <a:pt x="370" y="4"/>
                    </a:lnTo>
                    <a:lnTo>
                      <a:pt x="352" y="8"/>
                    </a:lnTo>
                    <a:lnTo>
                      <a:pt x="335" y="10"/>
                    </a:lnTo>
                    <a:lnTo>
                      <a:pt x="297" y="20"/>
                    </a:lnTo>
                    <a:lnTo>
                      <a:pt x="261" y="31"/>
                    </a:lnTo>
                    <a:lnTo>
                      <a:pt x="224" y="46"/>
                    </a:lnTo>
                    <a:lnTo>
                      <a:pt x="187" y="63"/>
                    </a:lnTo>
                    <a:lnTo>
                      <a:pt x="170" y="73"/>
                    </a:lnTo>
                    <a:lnTo>
                      <a:pt x="152" y="83"/>
                    </a:lnTo>
                    <a:lnTo>
                      <a:pt x="136" y="93"/>
                    </a:lnTo>
                    <a:lnTo>
                      <a:pt x="120" y="103"/>
                    </a:lnTo>
                    <a:lnTo>
                      <a:pt x="104" y="114"/>
                    </a:lnTo>
                    <a:lnTo>
                      <a:pt x="89" y="125"/>
                    </a:lnTo>
                    <a:lnTo>
                      <a:pt x="75" y="138"/>
                    </a:lnTo>
                    <a:lnTo>
                      <a:pt x="63" y="150"/>
                    </a:lnTo>
                    <a:lnTo>
                      <a:pt x="50" y="162"/>
                    </a:lnTo>
                    <a:lnTo>
                      <a:pt x="40" y="176"/>
                    </a:lnTo>
                    <a:lnTo>
                      <a:pt x="30" y="189"/>
                    </a:lnTo>
                    <a:lnTo>
                      <a:pt x="21" y="202"/>
                    </a:lnTo>
                    <a:lnTo>
                      <a:pt x="14" y="217"/>
                    </a:lnTo>
                    <a:lnTo>
                      <a:pt x="9" y="231"/>
                    </a:lnTo>
                    <a:lnTo>
                      <a:pt x="5" y="246"/>
                    </a:lnTo>
                    <a:lnTo>
                      <a:pt x="2" y="260"/>
                    </a:lnTo>
                    <a:lnTo>
                      <a:pt x="0" y="275"/>
                    </a:lnTo>
                    <a:lnTo>
                      <a:pt x="0" y="289"/>
                    </a:lnTo>
                    <a:lnTo>
                      <a:pt x="0" y="302"/>
                    </a:lnTo>
                    <a:lnTo>
                      <a:pt x="0" y="316"/>
                    </a:lnTo>
                    <a:lnTo>
                      <a:pt x="3" y="342"/>
                    </a:lnTo>
                    <a:lnTo>
                      <a:pt x="8" y="367"/>
                    </a:lnTo>
                    <a:lnTo>
                      <a:pt x="15" y="390"/>
                    </a:lnTo>
                    <a:lnTo>
                      <a:pt x="24" y="412"/>
                    </a:lnTo>
                    <a:lnTo>
                      <a:pt x="33" y="435"/>
                    </a:lnTo>
                    <a:lnTo>
                      <a:pt x="44" y="456"/>
                    </a:lnTo>
                    <a:lnTo>
                      <a:pt x="68" y="497"/>
                    </a:lnTo>
                    <a:lnTo>
                      <a:pt x="91" y="537"/>
                    </a:lnTo>
                    <a:lnTo>
                      <a:pt x="103" y="557"/>
                    </a:lnTo>
                    <a:lnTo>
                      <a:pt x="113" y="578"/>
                    </a:lnTo>
                    <a:lnTo>
                      <a:pt x="123" y="599"/>
                    </a:lnTo>
                    <a:lnTo>
                      <a:pt x="130" y="621"/>
                    </a:lnTo>
                    <a:lnTo>
                      <a:pt x="139" y="643"/>
                    </a:lnTo>
                    <a:lnTo>
                      <a:pt x="148" y="664"/>
                    </a:lnTo>
                    <a:lnTo>
                      <a:pt x="157" y="684"/>
                    </a:lnTo>
                    <a:lnTo>
                      <a:pt x="167" y="705"/>
                    </a:lnTo>
                    <a:lnTo>
                      <a:pt x="179" y="724"/>
                    </a:lnTo>
                    <a:lnTo>
                      <a:pt x="190" y="742"/>
                    </a:lnTo>
                    <a:lnTo>
                      <a:pt x="201" y="759"/>
                    </a:lnTo>
                    <a:lnTo>
                      <a:pt x="214" y="773"/>
                    </a:lnTo>
                    <a:lnTo>
                      <a:pt x="226" y="785"/>
                    </a:lnTo>
                    <a:lnTo>
                      <a:pt x="239" y="795"/>
                    </a:lnTo>
                    <a:lnTo>
                      <a:pt x="245" y="799"/>
                    </a:lnTo>
                    <a:lnTo>
                      <a:pt x="251" y="802"/>
                    </a:lnTo>
                    <a:lnTo>
                      <a:pt x="257" y="804"/>
                    </a:lnTo>
                    <a:lnTo>
                      <a:pt x="264" y="807"/>
                    </a:lnTo>
                    <a:lnTo>
                      <a:pt x="270" y="807"/>
                    </a:lnTo>
                    <a:lnTo>
                      <a:pt x="275" y="807"/>
                    </a:lnTo>
                    <a:lnTo>
                      <a:pt x="281" y="805"/>
                    </a:lnTo>
                    <a:lnTo>
                      <a:pt x="287" y="803"/>
                    </a:lnTo>
                    <a:lnTo>
                      <a:pt x="292" y="800"/>
                    </a:lnTo>
                    <a:lnTo>
                      <a:pt x="297" y="795"/>
                    </a:lnTo>
                    <a:lnTo>
                      <a:pt x="303" y="790"/>
                    </a:lnTo>
                    <a:lnTo>
                      <a:pt x="308" y="784"/>
                    </a:lnTo>
                    <a:lnTo>
                      <a:pt x="331" y="754"/>
                    </a:lnTo>
                    <a:lnTo>
                      <a:pt x="360" y="718"/>
                    </a:lnTo>
                    <a:lnTo>
                      <a:pt x="390" y="675"/>
                    </a:lnTo>
                    <a:lnTo>
                      <a:pt x="422" y="628"/>
                    </a:lnTo>
                    <a:lnTo>
                      <a:pt x="438" y="603"/>
                    </a:lnTo>
                    <a:lnTo>
                      <a:pt x="454" y="577"/>
                    </a:lnTo>
                    <a:lnTo>
                      <a:pt x="469" y="549"/>
                    </a:lnTo>
                    <a:lnTo>
                      <a:pt x="484" y="522"/>
                    </a:lnTo>
                    <a:lnTo>
                      <a:pt x="499" y="494"/>
                    </a:lnTo>
                    <a:lnTo>
                      <a:pt x="512" y="466"/>
                    </a:lnTo>
                    <a:lnTo>
                      <a:pt x="524" y="437"/>
                    </a:lnTo>
                    <a:lnTo>
                      <a:pt x="536" y="408"/>
                    </a:lnTo>
                    <a:lnTo>
                      <a:pt x="547" y="380"/>
                    </a:lnTo>
                    <a:lnTo>
                      <a:pt x="558" y="348"/>
                    </a:lnTo>
                    <a:lnTo>
                      <a:pt x="568" y="317"/>
                    </a:lnTo>
                    <a:lnTo>
                      <a:pt x="577" y="286"/>
                    </a:lnTo>
                    <a:lnTo>
                      <a:pt x="584" y="254"/>
                    </a:lnTo>
                    <a:lnTo>
                      <a:pt x="590" y="222"/>
                    </a:lnTo>
                    <a:lnTo>
                      <a:pt x="593" y="206"/>
                    </a:lnTo>
                    <a:lnTo>
                      <a:pt x="594" y="191"/>
                    </a:lnTo>
                    <a:lnTo>
                      <a:pt x="594" y="176"/>
                    </a:lnTo>
                    <a:lnTo>
                      <a:pt x="595" y="161"/>
                    </a:lnTo>
                    <a:lnTo>
                      <a:pt x="594" y="147"/>
                    </a:lnTo>
                    <a:lnTo>
                      <a:pt x="593" y="133"/>
                    </a:lnTo>
                    <a:lnTo>
                      <a:pt x="590" y="120"/>
                    </a:lnTo>
                    <a:lnTo>
                      <a:pt x="588" y="106"/>
                    </a:lnTo>
                    <a:lnTo>
                      <a:pt x="583" y="94"/>
                    </a:lnTo>
                    <a:lnTo>
                      <a:pt x="578" y="81"/>
                    </a:lnTo>
                    <a:lnTo>
                      <a:pt x="572" y="70"/>
                    </a:lnTo>
                    <a:lnTo>
                      <a:pt x="564" y="60"/>
                    </a:lnTo>
                    <a:lnTo>
                      <a:pt x="557" y="50"/>
                    </a:lnTo>
                    <a:lnTo>
                      <a:pt x="547" y="40"/>
                    </a:lnTo>
                    <a:lnTo>
                      <a:pt x="536" y="31"/>
                    </a:lnTo>
                    <a:lnTo>
                      <a:pt x="524" y="24"/>
                    </a:lnTo>
                    <a:lnTo>
                      <a:pt x="511" y="18"/>
                    </a:lnTo>
                    <a:lnTo>
                      <a:pt x="496" y="11"/>
                    </a:lnTo>
                    <a:lnTo>
                      <a:pt x="479" y="6"/>
                    </a:lnTo>
                    <a:lnTo>
                      <a:pt x="462" y="3"/>
                    </a:lnTo>
                  </a:path>
                </a:pathLst>
              </a:custGeom>
              <a:noFill/>
              <a:ln w="3175">
                <a:solidFill>
                  <a:srgbClr val="1F1A17"/>
                </a:solidFill>
                <a:round/>
                <a:headEnd/>
                <a:tailEnd/>
              </a:ln>
            </p:spPr>
            <p:txBody>
              <a:bodyPr/>
              <a:lstStyle/>
              <a:p>
                <a:endParaRPr lang="en-US"/>
              </a:p>
            </p:txBody>
          </p:sp>
          <p:sp>
            <p:nvSpPr>
              <p:cNvPr id="1376" name="Freeform 326"/>
              <p:cNvSpPr>
                <a:spLocks/>
              </p:cNvSpPr>
              <p:nvPr/>
            </p:nvSpPr>
            <p:spPr bwMode="auto">
              <a:xfrm>
                <a:off x="3805" y="1578"/>
                <a:ext cx="103" cy="91"/>
              </a:xfrm>
              <a:custGeom>
                <a:avLst/>
                <a:gdLst>
                  <a:gd name="T0" fmla="*/ 80 w 515"/>
                  <a:gd name="T1" fmla="*/ 34 h 453"/>
                  <a:gd name="T2" fmla="*/ 159 w 515"/>
                  <a:gd name="T3" fmla="*/ 16 h 453"/>
                  <a:gd name="T4" fmla="*/ 246 w 515"/>
                  <a:gd name="T5" fmla="*/ 4 h 453"/>
                  <a:gd name="T6" fmla="*/ 308 w 515"/>
                  <a:gd name="T7" fmla="*/ 0 h 453"/>
                  <a:gd name="T8" fmla="*/ 371 w 515"/>
                  <a:gd name="T9" fmla="*/ 4 h 453"/>
                  <a:gd name="T10" fmla="*/ 413 w 515"/>
                  <a:gd name="T11" fmla="*/ 12 h 453"/>
                  <a:gd name="T12" fmla="*/ 438 w 515"/>
                  <a:gd name="T13" fmla="*/ 21 h 453"/>
                  <a:gd name="T14" fmla="*/ 459 w 515"/>
                  <a:gd name="T15" fmla="*/ 32 h 453"/>
                  <a:gd name="T16" fmla="*/ 477 w 515"/>
                  <a:gd name="T17" fmla="*/ 47 h 453"/>
                  <a:gd name="T18" fmla="*/ 490 w 515"/>
                  <a:gd name="T19" fmla="*/ 65 h 453"/>
                  <a:gd name="T20" fmla="*/ 502 w 515"/>
                  <a:gd name="T21" fmla="*/ 86 h 453"/>
                  <a:gd name="T22" fmla="*/ 508 w 515"/>
                  <a:gd name="T23" fmla="*/ 110 h 453"/>
                  <a:gd name="T24" fmla="*/ 513 w 515"/>
                  <a:gd name="T25" fmla="*/ 135 h 453"/>
                  <a:gd name="T26" fmla="*/ 515 w 515"/>
                  <a:gd name="T27" fmla="*/ 176 h 453"/>
                  <a:gd name="T28" fmla="*/ 512 w 515"/>
                  <a:gd name="T29" fmla="*/ 232 h 453"/>
                  <a:gd name="T30" fmla="*/ 503 w 515"/>
                  <a:gd name="T31" fmla="*/ 289 h 453"/>
                  <a:gd name="T32" fmla="*/ 489 w 515"/>
                  <a:gd name="T33" fmla="*/ 342 h 453"/>
                  <a:gd name="T34" fmla="*/ 475 w 515"/>
                  <a:gd name="T35" fmla="*/ 388 h 453"/>
                  <a:gd name="T36" fmla="*/ 462 w 515"/>
                  <a:gd name="T37" fmla="*/ 419 h 453"/>
                  <a:gd name="T38" fmla="*/ 441 w 515"/>
                  <a:gd name="T39" fmla="*/ 437 h 453"/>
                  <a:gd name="T40" fmla="*/ 408 w 515"/>
                  <a:gd name="T41" fmla="*/ 448 h 453"/>
                  <a:gd name="T42" fmla="*/ 368 w 515"/>
                  <a:gd name="T43" fmla="*/ 453 h 453"/>
                  <a:gd name="T44" fmla="*/ 322 w 515"/>
                  <a:gd name="T45" fmla="*/ 449 h 453"/>
                  <a:gd name="T46" fmla="*/ 272 w 515"/>
                  <a:gd name="T47" fmla="*/ 440 h 453"/>
                  <a:gd name="T48" fmla="*/ 221 w 515"/>
                  <a:gd name="T49" fmla="*/ 425 h 453"/>
                  <a:gd name="T50" fmla="*/ 171 w 515"/>
                  <a:gd name="T51" fmla="*/ 404 h 453"/>
                  <a:gd name="T52" fmla="*/ 124 w 515"/>
                  <a:gd name="T53" fmla="*/ 378 h 453"/>
                  <a:gd name="T54" fmla="*/ 81 w 515"/>
                  <a:gd name="T55" fmla="*/ 347 h 453"/>
                  <a:gd name="T56" fmla="*/ 45 w 515"/>
                  <a:gd name="T57" fmla="*/ 311 h 453"/>
                  <a:gd name="T58" fmla="*/ 19 w 515"/>
                  <a:gd name="T59" fmla="*/ 269 h 453"/>
                  <a:gd name="T60" fmla="*/ 3 w 515"/>
                  <a:gd name="T61" fmla="*/ 225 h 453"/>
                  <a:gd name="T62" fmla="*/ 1 w 515"/>
                  <a:gd name="T63" fmla="*/ 175 h 453"/>
                  <a:gd name="T64" fmla="*/ 15 w 515"/>
                  <a:gd name="T65" fmla="*/ 122 h 453"/>
                  <a:gd name="T66" fmla="*/ 46 w 515"/>
                  <a:gd name="T67" fmla="*/ 66 h 4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5"/>
                  <a:gd name="T103" fmla="*/ 0 h 453"/>
                  <a:gd name="T104" fmla="*/ 515 w 515"/>
                  <a:gd name="T105" fmla="*/ 453 h 4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5" h="453">
                    <a:moveTo>
                      <a:pt x="69" y="36"/>
                    </a:moveTo>
                    <a:lnTo>
                      <a:pt x="80" y="34"/>
                    </a:lnTo>
                    <a:lnTo>
                      <a:pt x="111" y="26"/>
                    </a:lnTo>
                    <a:lnTo>
                      <a:pt x="159" y="16"/>
                    </a:lnTo>
                    <a:lnTo>
                      <a:pt x="215" y="7"/>
                    </a:lnTo>
                    <a:lnTo>
                      <a:pt x="246" y="4"/>
                    </a:lnTo>
                    <a:lnTo>
                      <a:pt x="277" y="1"/>
                    </a:lnTo>
                    <a:lnTo>
                      <a:pt x="308" y="0"/>
                    </a:lnTo>
                    <a:lnTo>
                      <a:pt x="339" y="1"/>
                    </a:lnTo>
                    <a:lnTo>
                      <a:pt x="371" y="4"/>
                    </a:lnTo>
                    <a:lnTo>
                      <a:pt x="399" y="9"/>
                    </a:lnTo>
                    <a:lnTo>
                      <a:pt x="413" y="12"/>
                    </a:lnTo>
                    <a:lnTo>
                      <a:pt x="426" y="16"/>
                    </a:lnTo>
                    <a:lnTo>
                      <a:pt x="438" y="21"/>
                    </a:lnTo>
                    <a:lnTo>
                      <a:pt x="449" y="26"/>
                    </a:lnTo>
                    <a:lnTo>
                      <a:pt x="459" y="32"/>
                    </a:lnTo>
                    <a:lnTo>
                      <a:pt x="468" y="40"/>
                    </a:lnTo>
                    <a:lnTo>
                      <a:pt x="477" y="47"/>
                    </a:lnTo>
                    <a:lnTo>
                      <a:pt x="484" y="56"/>
                    </a:lnTo>
                    <a:lnTo>
                      <a:pt x="490" y="65"/>
                    </a:lnTo>
                    <a:lnTo>
                      <a:pt x="497" y="76"/>
                    </a:lnTo>
                    <a:lnTo>
                      <a:pt x="502" y="86"/>
                    </a:lnTo>
                    <a:lnTo>
                      <a:pt x="505" y="97"/>
                    </a:lnTo>
                    <a:lnTo>
                      <a:pt x="508" y="110"/>
                    </a:lnTo>
                    <a:lnTo>
                      <a:pt x="512" y="122"/>
                    </a:lnTo>
                    <a:lnTo>
                      <a:pt x="513" y="135"/>
                    </a:lnTo>
                    <a:lnTo>
                      <a:pt x="514" y="148"/>
                    </a:lnTo>
                    <a:lnTo>
                      <a:pt x="515" y="176"/>
                    </a:lnTo>
                    <a:lnTo>
                      <a:pt x="514" y="203"/>
                    </a:lnTo>
                    <a:lnTo>
                      <a:pt x="512" y="232"/>
                    </a:lnTo>
                    <a:lnTo>
                      <a:pt x="508" y="261"/>
                    </a:lnTo>
                    <a:lnTo>
                      <a:pt x="503" y="289"/>
                    </a:lnTo>
                    <a:lnTo>
                      <a:pt x="497" y="316"/>
                    </a:lnTo>
                    <a:lnTo>
                      <a:pt x="489" y="342"/>
                    </a:lnTo>
                    <a:lnTo>
                      <a:pt x="483" y="366"/>
                    </a:lnTo>
                    <a:lnTo>
                      <a:pt x="475" y="388"/>
                    </a:lnTo>
                    <a:lnTo>
                      <a:pt x="469" y="407"/>
                    </a:lnTo>
                    <a:lnTo>
                      <a:pt x="462" y="419"/>
                    </a:lnTo>
                    <a:lnTo>
                      <a:pt x="453" y="429"/>
                    </a:lnTo>
                    <a:lnTo>
                      <a:pt x="441" y="437"/>
                    </a:lnTo>
                    <a:lnTo>
                      <a:pt x="426" y="444"/>
                    </a:lnTo>
                    <a:lnTo>
                      <a:pt x="408" y="448"/>
                    </a:lnTo>
                    <a:lnTo>
                      <a:pt x="388" y="452"/>
                    </a:lnTo>
                    <a:lnTo>
                      <a:pt x="368" y="453"/>
                    </a:lnTo>
                    <a:lnTo>
                      <a:pt x="346" y="452"/>
                    </a:lnTo>
                    <a:lnTo>
                      <a:pt x="322" y="449"/>
                    </a:lnTo>
                    <a:lnTo>
                      <a:pt x="297" y="445"/>
                    </a:lnTo>
                    <a:lnTo>
                      <a:pt x="272" y="440"/>
                    </a:lnTo>
                    <a:lnTo>
                      <a:pt x="247" y="434"/>
                    </a:lnTo>
                    <a:lnTo>
                      <a:pt x="221" y="425"/>
                    </a:lnTo>
                    <a:lnTo>
                      <a:pt x="196" y="415"/>
                    </a:lnTo>
                    <a:lnTo>
                      <a:pt x="171" y="404"/>
                    </a:lnTo>
                    <a:lnTo>
                      <a:pt x="146" y="392"/>
                    </a:lnTo>
                    <a:lnTo>
                      <a:pt x="124" y="378"/>
                    </a:lnTo>
                    <a:lnTo>
                      <a:pt x="101" y="363"/>
                    </a:lnTo>
                    <a:lnTo>
                      <a:pt x="81" y="347"/>
                    </a:lnTo>
                    <a:lnTo>
                      <a:pt x="61" y="329"/>
                    </a:lnTo>
                    <a:lnTo>
                      <a:pt x="45" y="311"/>
                    </a:lnTo>
                    <a:lnTo>
                      <a:pt x="30" y="291"/>
                    </a:lnTo>
                    <a:lnTo>
                      <a:pt x="19" y="269"/>
                    </a:lnTo>
                    <a:lnTo>
                      <a:pt x="9" y="247"/>
                    </a:lnTo>
                    <a:lnTo>
                      <a:pt x="3" y="225"/>
                    </a:lnTo>
                    <a:lnTo>
                      <a:pt x="0" y="200"/>
                    </a:lnTo>
                    <a:lnTo>
                      <a:pt x="1" y="175"/>
                    </a:lnTo>
                    <a:lnTo>
                      <a:pt x="6" y="148"/>
                    </a:lnTo>
                    <a:lnTo>
                      <a:pt x="15" y="122"/>
                    </a:lnTo>
                    <a:lnTo>
                      <a:pt x="27" y="93"/>
                    </a:lnTo>
                    <a:lnTo>
                      <a:pt x="46" y="66"/>
                    </a:lnTo>
                    <a:lnTo>
                      <a:pt x="69" y="36"/>
                    </a:lnTo>
                    <a:close/>
                  </a:path>
                </a:pathLst>
              </a:custGeom>
              <a:solidFill>
                <a:srgbClr val="B32165"/>
              </a:solidFill>
              <a:ln w="9525">
                <a:noFill/>
                <a:round/>
                <a:headEnd/>
                <a:tailEnd/>
              </a:ln>
            </p:spPr>
            <p:txBody>
              <a:bodyPr/>
              <a:lstStyle/>
              <a:p>
                <a:endParaRPr lang="en-US"/>
              </a:p>
            </p:txBody>
          </p:sp>
          <p:sp>
            <p:nvSpPr>
              <p:cNvPr id="1377" name="Freeform 327"/>
              <p:cNvSpPr>
                <a:spLocks/>
              </p:cNvSpPr>
              <p:nvPr/>
            </p:nvSpPr>
            <p:spPr bwMode="auto">
              <a:xfrm>
                <a:off x="3805" y="1578"/>
                <a:ext cx="103" cy="91"/>
              </a:xfrm>
              <a:custGeom>
                <a:avLst/>
                <a:gdLst>
                  <a:gd name="T0" fmla="*/ 80 w 515"/>
                  <a:gd name="T1" fmla="*/ 34 h 453"/>
                  <a:gd name="T2" fmla="*/ 159 w 515"/>
                  <a:gd name="T3" fmla="*/ 16 h 453"/>
                  <a:gd name="T4" fmla="*/ 246 w 515"/>
                  <a:gd name="T5" fmla="*/ 4 h 453"/>
                  <a:gd name="T6" fmla="*/ 308 w 515"/>
                  <a:gd name="T7" fmla="*/ 0 h 453"/>
                  <a:gd name="T8" fmla="*/ 371 w 515"/>
                  <a:gd name="T9" fmla="*/ 4 h 453"/>
                  <a:gd name="T10" fmla="*/ 413 w 515"/>
                  <a:gd name="T11" fmla="*/ 12 h 453"/>
                  <a:gd name="T12" fmla="*/ 438 w 515"/>
                  <a:gd name="T13" fmla="*/ 21 h 453"/>
                  <a:gd name="T14" fmla="*/ 459 w 515"/>
                  <a:gd name="T15" fmla="*/ 32 h 453"/>
                  <a:gd name="T16" fmla="*/ 477 w 515"/>
                  <a:gd name="T17" fmla="*/ 47 h 453"/>
                  <a:gd name="T18" fmla="*/ 490 w 515"/>
                  <a:gd name="T19" fmla="*/ 65 h 453"/>
                  <a:gd name="T20" fmla="*/ 502 w 515"/>
                  <a:gd name="T21" fmla="*/ 86 h 453"/>
                  <a:gd name="T22" fmla="*/ 508 w 515"/>
                  <a:gd name="T23" fmla="*/ 110 h 453"/>
                  <a:gd name="T24" fmla="*/ 513 w 515"/>
                  <a:gd name="T25" fmla="*/ 135 h 453"/>
                  <a:gd name="T26" fmla="*/ 515 w 515"/>
                  <a:gd name="T27" fmla="*/ 176 h 453"/>
                  <a:gd name="T28" fmla="*/ 512 w 515"/>
                  <a:gd name="T29" fmla="*/ 232 h 453"/>
                  <a:gd name="T30" fmla="*/ 503 w 515"/>
                  <a:gd name="T31" fmla="*/ 289 h 453"/>
                  <a:gd name="T32" fmla="*/ 489 w 515"/>
                  <a:gd name="T33" fmla="*/ 342 h 453"/>
                  <a:gd name="T34" fmla="*/ 475 w 515"/>
                  <a:gd name="T35" fmla="*/ 388 h 453"/>
                  <a:gd name="T36" fmla="*/ 462 w 515"/>
                  <a:gd name="T37" fmla="*/ 419 h 453"/>
                  <a:gd name="T38" fmla="*/ 441 w 515"/>
                  <a:gd name="T39" fmla="*/ 437 h 453"/>
                  <a:gd name="T40" fmla="*/ 408 w 515"/>
                  <a:gd name="T41" fmla="*/ 448 h 453"/>
                  <a:gd name="T42" fmla="*/ 368 w 515"/>
                  <a:gd name="T43" fmla="*/ 453 h 453"/>
                  <a:gd name="T44" fmla="*/ 322 w 515"/>
                  <a:gd name="T45" fmla="*/ 449 h 453"/>
                  <a:gd name="T46" fmla="*/ 272 w 515"/>
                  <a:gd name="T47" fmla="*/ 440 h 453"/>
                  <a:gd name="T48" fmla="*/ 221 w 515"/>
                  <a:gd name="T49" fmla="*/ 425 h 453"/>
                  <a:gd name="T50" fmla="*/ 171 w 515"/>
                  <a:gd name="T51" fmla="*/ 404 h 453"/>
                  <a:gd name="T52" fmla="*/ 124 w 515"/>
                  <a:gd name="T53" fmla="*/ 378 h 453"/>
                  <a:gd name="T54" fmla="*/ 81 w 515"/>
                  <a:gd name="T55" fmla="*/ 347 h 453"/>
                  <a:gd name="T56" fmla="*/ 45 w 515"/>
                  <a:gd name="T57" fmla="*/ 311 h 453"/>
                  <a:gd name="T58" fmla="*/ 19 w 515"/>
                  <a:gd name="T59" fmla="*/ 269 h 453"/>
                  <a:gd name="T60" fmla="*/ 3 w 515"/>
                  <a:gd name="T61" fmla="*/ 225 h 453"/>
                  <a:gd name="T62" fmla="*/ 1 w 515"/>
                  <a:gd name="T63" fmla="*/ 175 h 453"/>
                  <a:gd name="T64" fmla="*/ 15 w 515"/>
                  <a:gd name="T65" fmla="*/ 122 h 453"/>
                  <a:gd name="T66" fmla="*/ 46 w 515"/>
                  <a:gd name="T67" fmla="*/ 66 h 4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5"/>
                  <a:gd name="T103" fmla="*/ 0 h 453"/>
                  <a:gd name="T104" fmla="*/ 515 w 515"/>
                  <a:gd name="T105" fmla="*/ 453 h 4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5" h="453">
                    <a:moveTo>
                      <a:pt x="69" y="36"/>
                    </a:moveTo>
                    <a:lnTo>
                      <a:pt x="80" y="34"/>
                    </a:lnTo>
                    <a:lnTo>
                      <a:pt x="111" y="26"/>
                    </a:lnTo>
                    <a:lnTo>
                      <a:pt x="159" y="16"/>
                    </a:lnTo>
                    <a:lnTo>
                      <a:pt x="215" y="7"/>
                    </a:lnTo>
                    <a:lnTo>
                      <a:pt x="246" y="4"/>
                    </a:lnTo>
                    <a:lnTo>
                      <a:pt x="277" y="1"/>
                    </a:lnTo>
                    <a:lnTo>
                      <a:pt x="308" y="0"/>
                    </a:lnTo>
                    <a:lnTo>
                      <a:pt x="339" y="1"/>
                    </a:lnTo>
                    <a:lnTo>
                      <a:pt x="371" y="4"/>
                    </a:lnTo>
                    <a:lnTo>
                      <a:pt x="399" y="9"/>
                    </a:lnTo>
                    <a:lnTo>
                      <a:pt x="413" y="12"/>
                    </a:lnTo>
                    <a:lnTo>
                      <a:pt x="426" y="16"/>
                    </a:lnTo>
                    <a:lnTo>
                      <a:pt x="438" y="21"/>
                    </a:lnTo>
                    <a:lnTo>
                      <a:pt x="449" y="26"/>
                    </a:lnTo>
                    <a:lnTo>
                      <a:pt x="459" y="32"/>
                    </a:lnTo>
                    <a:lnTo>
                      <a:pt x="468" y="40"/>
                    </a:lnTo>
                    <a:lnTo>
                      <a:pt x="477" y="47"/>
                    </a:lnTo>
                    <a:lnTo>
                      <a:pt x="484" y="56"/>
                    </a:lnTo>
                    <a:lnTo>
                      <a:pt x="490" y="65"/>
                    </a:lnTo>
                    <a:lnTo>
                      <a:pt x="497" y="76"/>
                    </a:lnTo>
                    <a:lnTo>
                      <a:pt x="502" y="86"/>
                    </a:lnTo>
                    <a:lnTo>
                      <a:pt x="505" y="97"/>
                    </a:lnTo>
                    <a:lnTo>
                      <a:pt x="508" y="110"/>
                    </a:lnTo>
                    <a:lnTo>
                      <a:pt x="512" y="122"/>
                    </a:lnTo>
                    <a:lnTo>
                      <a:pt x="513" y="135"/>
                    </a:lnTo>
                    <a:lnTo>
                      <a:pt x="514" y="148"/>
                    </a:lnTo>
                    <a:lnTo>
                      <a:pt x="515" y="176"/>
                    </a:lnTo>
                    <a:lnTo>
                      <a:pt x="514" y="203"/>
                    </a:lnTo>
                    <a:lnTo>
                      <a:pt x="512" y="232"/>
                    </a:lnTo>
                    <a:lnTo>
                      <a:pt x="508" y="261"/>
                    </a:lnTo>
                    <a:lnTo>
                      <a:pt x="503" y="289"/>
                    </a:lnTo>
                    <a:lnTo>
                      <a:pt x="497" y="316"/>
                    </a:lnTo>
                    <a:lnTo>
                      <a:pt x="489" y="342"/>
                    </a:lnTo>
                    <a:lnTo>
                      <a:pt x="483" y="366"/>
                    </a:lnTo>
                    <a:lnTo>
                      <a:pt x="475" y="388"/>
                    </a:lnTo>
                    <a:lnTo>
                      <a:pt x="469" y="407"/>
                    </a:lnTo>
                    <a:lnTo>
                      <a:pt x="462" y="419"/>
                    </a:lnTo>
                    <a:lnTo>
                      <a:pt x="453" y="429"/>
                    </a:lnTo>
                    <a:lnTo>
                      <a:pt x="441" y="437"/>
                    </a:lnTo>
                    <a:lnTo>
                      <a:pt x="426" y="444"/>
                    </a:lnTo>
                    <a:lnTo>
                      <a:pt x="408" y="448"/>
                    </a:lnTo>
                    <a:lnTo>
                      <a:pt x="388" y="452"/>
                    </a:lnTo>
                    <a:lnTo>
                      <a:pt x="368" y="453"/>
                    </a:lnTo>
                    <a:lnTo>
                      <a:pt x="346" y="452"/>
                    </a:lnTo>
                    <a:lnTo>
                      <a:pt x="322" y="449"/>
                    </a:lnTo>
                    <a:lnTo>
                      <a:pt x="297" y="445"/>
                    </a:lnTo>
                    <a:lnTo>
                      <a:pt x="272" y="440"/>
                    </a:lnTo>
                    <a:lnTo>
                      <a:pt x="247" y="434"/>
                    </a:lnTo>
                    <a:lnTo>
                      <a:pt x="221" y="425"/>
                    </a:lnTo>
                    <a:lnTo>
                      <a:pt x="196" y="415"/>
                    </a:lnTo>
                    <a:lnTo>
                      <a:pt x="171" y="404"/>
                    </a:lnTo>
                    <a:lnTo>
                      <a:pt x="146" y="392"/>
                    </a:lnTo>
                    <a:lnTo>
                      <a:pt x="124" y="378"/>
                    </a:lnTo>
                    <a:lnTo>
                      <a:pt x="101" y="363"/>
                    </a:lnTo>
                    <a:lnTo>
                      <a:pt x="81" y="347"/>
                    </a:lnTo>
                    <a:lnTo>
                      <a:pt x="61" y="329"/>
                    </a:lnTo>
                    <a:lnTo>
                      <a:pt x="45" y="311"/>
                    </a:lnTo>
                    <a:lnTo>
                      <a:pt x="30" y="291"/>
                    </a:lnTo>
                    <a:lnTo>
                      <a:pt x="19" y="269"/>
                    </a:lnTo>
                    <a:lnTo>
                      <a:pt x="9" y="247"/>
                    </a:lnTo>
                    <a:lnTo>
                      <a:pt x="3" y="225"/>
                    </a:lnTo>
                    <a:lnTo>
                      <a:pt x="0" y="200"/>
                    </a:lnTo>
                    <a:lnTo>
                      <a:pt x="1" y="175"/>
                    </a:lnTo>
                    <a:lnTo>
                      <a:pt x="6" y="148"/>
                    </a:lnTo>
                    <a:lnTo>
                      <a:pt x="15" y="122"/>
                    </a:lnTo>
                    <a:lnTo>
                      <a:pt x="27" y="93"/>
                    </a:lnTo>
                    <a:lnTo>
                      <a:pt x="46" y="66"/>
                    </a:lnTo>
                    <a:lnTo>
                      <a:pt x="69" y="36"/>
                    </a:lnTo>
                    <a:close/>
                  </a:path>
                </a:pathLst>
              </a:custGeom>
              <a:noFill/>
              <a:ln w="3175">
                <a:solidFill>
                  <a:srgbClr val="1F1A17"/>
                </a:solidFill>
                <a:round/>
                <a:headEnd/>
                <a:tailEnd/>
              </a:ln>
            </p:spPr>
            <p:txBody>
              <a:bodyPr/>
              <a:lstStyle/>
              <a:p>
                <a:endParaRPr lang="en-US"/>
              </a:p>
            </p:txBody>
          </p:sp>
          <p:sp>
            <p:nvSpPr>
              <p:cNvPr id="1378" name="Freeform 328"/>
              <p:cNvSpPr>
                <a:spLocks/>
              </p:cNvSpPr>
              <p:nvPr/>
            </p:nvSpPr>
            <p:spPr bwMode="auto">
              <a:xfrm>
                <a:off x="3725" y="1553"/>
                <a:ext cx="120" cy="119"/>
              </a:xfrm>
              <a:custGeom>
                <a:avLst/>
                <a:gdLst>
                  <a:gd name="T0" fmla="*/ 33 w 603"/>
                  <a:gd name="T1" fmla="*/ 134 h 594"/>
                  <a:gd name="T2" fmla="*/ 57 w 603"/>
                  <a:gd name="T3" fmla="*/ 92 h 594"/>
                  <a:gd name="T4" fmla="*/ 80 w 603"/>
                  <a:gd name="T5" fmla="*/ 56 h 594"/>
                  <a:gd name="T6" fmla="*/ 107 w 603"/>
                  <a:gd name="T7" fmla="*/ 30 h 594"/>
                  <a:gd name="T8" fmla="*/ 128 w 603"/>
                  <a:gd name="T9" fmla="*/ 15 h 594"/>
                  <a:gd name="T10" fmla="*/ 144 w 603"/>
                  <a:gd name="T11" fmla="*/ 7 h 594"/>
                  <a:gd name="T12" fmla="*/ 161 w 603"/>
                  <a:gd name="T13" fmla="*/ 2 h 594"/>
                  <a:gd name="T14" fmla="*/ 181 w 603"/>
                  <a:gd name="T15" fmla="*/ 1 h 594"/>
                  <a:gd name="T16" fmla="*/ 215 w 603"/>
                  <a:gd name="T17" fmla="*/ 1 h 594"/>
                  <a:gd name="T18" fmla="*/ 270 w 603"/>
                  <a:gd name="T19" fmla="*/ 11 h 594"/>
                  <a:gd name="T20" fmla="*/ 334 w 603"/>
                  <a:gd name="T21" fmla="*/ 28 h 594"/>
                  <a:gd name="T22" fmla="*/ 395 w 603"/>
                  <a:gd name="T23" fmla="*/ 36 h 594"/>
                  <a:gd name="T24" fmla="*/ 475 w 603"/>
                  <a:gd name="T25" fmla="*/ 38 h 594"/>
                  <a:gd name="T26" fmla="*/ 538 w 603"/>
                  <a:gd name="T27" fmla="*/ 41 h 594"/>
                  <a:gd name="T28" fmla="*/ 563 w 603"/>
                  <a:gd name="T29" fmla="*/ 47 h 594"/>
                  <a:gd name="T30" fmla="*/ 577 w 603"/>
                  <a:gd name="T31" fmla="*/ 53 h 594"/>
                  <a:gd name="T32" fmla="*/ 588 w 603"/>
                  <a:gd name="T33" fmla="*/ 63 h 594"/>
                  <a:gd name="T34" fmla="*/ 596 w 603"/>
                  <a:gd name="T35" fmla="*/ 77 h 594"/>
                  <a:gd name="T36" fmla="*/ 601 w 603"/>
                  <a:gd name="T37" fmla="*/ 94 h 594"/>
                  <a:gd name="T38" fmla="*/ 603 w 603"/>
                  <a:gd name="T39" fmla="*/ 116 h 594"/>
                  <a:gd name="T40" fmla="*/ 601 w 603"/>
                  <a:gd name="T41" fmla="*/ 163 h 594"/>
                  <a:gd name="T42" fmla="*/ 599 w 603"/>
                  <a:gd name="T43" fmla="*/ 224 h 594"/>
                  <a:gd name="T44" fmla="*/ 602 w 603"/>
                  <a:gd name="T45" fmla="*/ 300 h 594"/>
                  <a:gd name="T46" fmla="*/ 601 w 603"/>
                  <a:gd name="T47" fmla="*/ 365 h 594"/>
                  <a:gd name="T48" fmla="*/ 596 w 603"/>
                  <a:gd name="T49" fmla="*/ 404 h 594"/>
                  <a:gd name="T50" fmla="*/ 583 w 603"/>
                  <a:gd name="T51" fmla="*/ 440 h 594"/>
                  <a:gd name="T52" fmla="*/ 563 w 603"/>
                  <a:gd name="T53" fmla="*/ 476 h 594"/>
                  <a:gd name="T54" fmla="*/ 533 w 603"/>
                  <a:gd name="T55" fmla="*/ 514 h 594"/>
                  <a:gd name="T56" fmla="*/ 500 w 603"/>
                  <a:gd name="T57" fmla="*/ 546 h 594"/>
                  <a:gd name="T58" fmla="*/ 466 w 603"/>
                  <a:gd name="T59" fmla="*/ 571 h 594"/>
                  <a:gd name="T60" fmla="*/ 430 w 603"/>
                  <a:gd name="T61" fmla="*/ 587 h 594"/>
                  <a:gd name="T62" fmla="*/ 392 w 603"/>
                  <a:gd name="T63" fmla="*/ 594 h 594"/>
                  <a:gd name="T64" fmla="*/ 354 w 603"/>
                  <a:gd name="T65" fmla="*/ 591 h 594"/>
                  <a:gd name="T66" fmla="*/ 312 w 603"/>
                  <a:gd name="T67" fmla="*/ 580 h 594"/>
                  <a:gd name="T68" fmla="*/ 270 w 603"/>
                  <a:gd name="T69" fmla="*/ 559 h 594"/>
                  <a:gd name="T70" fmla="*/ 201 w 603"/>
                  <a:gd name="T71" fmla="*/ 508 h 594"/>
                  <a:gd name="T72" fmla="*/ 128 w 603"/>
                  <a:gd name="T73" fmla="*/ 446 h 594"/>
                  <a:gd name="T74" fmla="*/ 80 w 603"/>
                  <a:gd name="T75" fmla="*/ 400 h 594"/>
                  <a:gd name="T76" fmla="*/ 50 w 603"/>
                  <a:gd name="T77" fmla="*/ 363 h 594"/>
                  <a:gd name="T78" fmla="*/ 33 w 603"/>
                  <a:gd name="T79" fmla="*/ 338 h 594"/>
                  <a:gd name="T80" fmla="*/ 18 w 603"/>
                  <a:gd name="T81" fmla="*/ 312 h 594"/>
                  <a:gd name="T82" fmla="*/ 8 w 603"/>
                  <a:gd name="T83" fmla="*/ 284 h 594"/>
                  <a:gd name="T84" fmla="*/ 2 w 603"/>
                  <a:gd name="T85" fmla="*/ 257 h 594"/>
                  <a:gd name="T86" fmla="*/ 0 w 603"/>
                  <a:gd name="T87" fmla="*/ 229 h 594"/>
                  <a:gd name="T88" fmla="*/ 4 w 603"/>
                  <a:gd name="T89" fmla="*/ 202 h 594"/>
                  <a:gd name="T90" fmla="*/ 13 w 603"/>
                  <a:gd name="T91" fmla="*/ 173 h 5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3"/>
                  <a:gd name="T139" fmla="*/ 0 h 594"/>
                  <a:gd name="T140" fmla="*/ 603 w 603"/>
                  <a:gd name="T141" fmla="*/ 594 h 5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3" h="594">
                    <a:moveTo>
                      <a:pt x="20" y="158"/>
                    </a:moveTo>
                    <a:lnTo>
                      <a:pt x="33" y="134"/>
                    </a:lnTo>
                    <a:lnTo>
                      <a:pt x="45" y="112"/>
                    </a:lnTo>
                    <a:lnTo>
                      <a:pt x="57" y="92"/>
                    </a:lnTo>
                    <a:lnTo>
                      <a:pt x="68" y="73"/>
                    </a:lnTo>
                    <a:lnTo>
                      <a:pt x="80" y="56"/>
                    </a:lnTo>
                    <a:lnTo>
                      <a:pt x="93" y="42"/>
                    </a:lnTo>
                    <a:lnTo>
                      <a:pt x="107" y="30"/>
                    </a:lnTo>
                    <a:lnTo>
                      <a:pt x="120" y="18"/>
                    </a:lnTo>
                    <a:lnTo>
                      <a:pt x="128" y="15"/>
                    </a:lnTo>
                    <a:lnTo>
                      <a:pt x="135" y="11"/>
                    </a:lnTo>
                    <a:lnTo>
                      <a:pt x="144" y="7"/>
                    </a:lnTo>
                    <a:lnTo>
                      <a:pt x="153" y="5"/>
                    </a:lnTo>
                    <a:lnTo>
                      <a:pt x="161" y="2"/>
                    </a:lnTo>
                    <a:lnTo>
                      <a:pt x="171" y="1"/>
                    </a:lnTo>
                    <a:lnTo>
                      <a:pt x="181" y="1"/>
                    </a:lnTo>
                    <a:lnTo>
                      <a:pt x="193" y="0"/>
                    </a:lnTo>
                    <a:lnTo>
                      <a:pt x="215" y="1"/>
                    </a:lnTo>
                    <a:lnTo>
                      <a:pt x="241" y="5"/>
                    </a:lnTo>
                    <a:lnTo>
                      <a:pt x="270" y="11"/>
                    </a:lnTo>
                    <a:lnTo>
                      <a:pt x="302" y="20"/>
                    </a:lnTo>
                    <a:lnTo>
                      <a:pt x="334" y="28"/>
                    </a:lnTo>
                    <a:lnTo>
                      <a:pt x="365" y="33"/>
                    </a:lnTo>
                    <a:lnTo>
                      <a:pt x="395" y="36"/>
                    </a:lnTo>
                    <a:lnTo>
                      <a:pt x="422" y="38"/>
                    </a:lnTo>
                    <a:lnTo>
                      <a:pt x="475" y="38"/>
                    </a:lnTo>
                    <a:lnTo>
                      <a:pt x="520" y="40"/>
                    </a:lnTo>
                    <a:lnTo>
                      <a:pt x="538" y="41"/>
                    </a:lnTo>
                    <a:lnTo>
                      <a:pt x="556" y="44"/>
                    </a:lnTo>
                    <a:lnTo>
                      <a:pt x="563" y="47"/>
                    </a:lnTo>
                    <a:lnTo>
                      <a:pt x="571" y="49"/>
                    </a:lnTo>
                    <a:lnTo>
                      <a:pt x="577" y="53"/>
                    </a:lnTo>
                    <a:lnTo>
                      <a:pt x="582" y="58"/>
                    </a:lnTo>
                    <a:lnTo>
                      <a:pt x="588" y="63"/>
                    </a:lnTo>
                    <a:lnTo>
                      <a:pt x="592" y="69"/>
                    </a:lnTo>
                    <a:lnTo>
                      <a:pt x="596" y="77"/>
                    </a:lnTo>
                    <a:lnTo>
                      <a:pt x="598" y="84"/>
                    </a:lnTo>
                    <a:lnTo>
                      <a:pt x="601" y="94"/>
                    </a:lnTo>
                    <a:lnTo>
                      <a:pt x="602" y="104"/>
                    </a:lnTo>
                    <a:lnTo>
                      <a:pt x="603" y="116"/>
                    </a:lnTo>
                    <a:lnTo>
                      <a:pt x="603" y="128"/>
                    </a:lnTo>
                    <a:lnTo>
                      <a:pt x="601" y="163"/>
                    </a:lnTo>
                    <a:lnTo>
                      <a:pt x="601" y="194"/>
                    </a:lnTo>
                    <a:lnTo>
                      <a:pt x="599" y="224"/>
                    </a:lnTo>
                    <a:lnTo>
                      <a:pt x="601" y="252"/>
                    </a:lnTo>
                    <a:lnTo>
                      <a:pt x="602" y="300"/>
                    </a:lnTo>
                    <a:lnTo>
                      <a:pt x="602" y="345"/>
                    </a:lnTo>
                    <a:lnTo>
                      <a:pt x="601" y="365"/>
                    </a:lnTo>
                    <a:lnTo>
                      <a:pt x="599" y="385"/>
                    </a:lnTo>
                    <a:lnTo>
                      <a:pt x="596" y="404"/>
                    </a:lnTo>
                    <a:lnTo>
                      <a:pt x="591" y="421"/>
                    </a:lnTo>
                    <a:lnTo>
                      <a:pt x="583" y="440"/>
                    </a:lnTo>
                    <a:lnTo>
                      <a:pt x="574" y="458"/>
                    </a:lnTo>
                    <a:lnTo>
                      <a:pt x="563" y="476"/>
                    </a:lnTo>
                    <a:lnTo>
                      <a:pt x="548" y="494"/>
                    </a:lnTo>
                    <a:lnTo>
                      <a:pt x="533" y="514"/>
                    </a:lnTo>
                    <a:lnTo>
                      <a:pt x="517" y="531"/>
                    </a:lnTo>
                    <a:lnTo>
                      <a:pt x="500" y="546"/>
                    </a:lnTo>
                    <a:lnTo>
                      <a:pt x="483" y="560"/>
                    </a:lnTo>
                    <a:lnTo>
                      <a:pt x="466" y="571"/>
                    </a:lnTo>
                    <a:lnTo>
                      <a:pt x="448" y="580"/>
                    </a:lnTo>
                    <a:lnTo>
                      <a:pt x="430" y="587"/>
                    </a:lnTo>
                    <a:lnTo>
                      <a:pt x="411" y="591"/>
                    </a:lnTo>
                    <a:lnTo>
                      <a:pt x="392" y="594"/>
                    </a:lnTo>
                    <a:lnTo>
                      <a:pt x="372" y="594"/>
                    </a:lnTo>
                    <a:lnTo>
                      <a:pt x="354" y="591"/>
                    </a:lnTo>
                    <a:lnTo>
                      <a:pt x="332" y="587"/>
                    </a:lnTo>
                    <a:lnTo>
                      <a:pt x="312" y="580"/>
                    </a:lnTo>
                    <a:lnTo>
                      <a:pt x="291" y="570"/>
                    </a:lnTo>
                    <a:lnTo>
                      <a:pt x="270" y="559"/>
                    </a:lnTo>
                    <a:lnTo>
                      <a:pt x="248" y="544"/>
                    </a:lnTo>
                    <a:lnTo>
                      <a:pt x="201" y="508"/>
                    </a:lnTo>
                    <a:lnTo>
                      <a:pt x="153" y="468"/>
                    </a:lnTo>
                    <a:lnTo>
                      <a:pt x="128" y="446"/>
                    </a:lnTo>
                    <a:lnTo>
                      <a:pt x="104" y="423"/>
                    </a:lnTo>
                    <a:lnTo>
                      <a:pt x="80" y="400"/>
                    </a:lnTo>
                    <a:lnTo>
                      <a:pt x="59" y="375"/>
                    </a:lnTo>
                    <a:lnTo>
                      <a:pt x="50" y="363"/>
                    </a:lnTo>
                    <a:lnTo>
                      <a:pt x="42" y="350"/>
                    </a:lnTo>
                    <a:lnTo>
                      <a:pt x="33" y="338"/>
                    </a:lnTo>
                    <a:lnTo>
                      <a:pt x="25" y="324"/>
                    </a:lnTo>
                    <a:lnTo>
                      <a:pt x="18" y="312"/>
                    </a:lnTo>
                    <a:lnTo>
                      <a:pt x="13" y="298"/>
                    </a:lnTo>
                    <a:lnTo>
                      <a:pt x="8" y="284"/>
                    </a:lnTo>
                    <a:lnTo>
                      <a:pt x="4" y="270"/>
                    </a:lnTo>
                    <a:lnTo>
                      <a:pt x="2" y="257"/>
                    </a:lnTo>
                    <a:lnTo>
                      <a:pt x="0" y="243"/>
                    </a:lnTo>
                    <a:lnTo>
                      <a:pt x="0" y="229"/>
                    </a:lnTo>
                    <a:lnTo>
                      <a:pt x="2" y="215"/>
                    </a:lnTo>
                    <a:lnTo>
                      <a:pt x="4" y="202"/>
                    </a:lnTo>
                    <a:lnTo>
                      <a:pt x="8" y="187"/>
                    </a:lnTo>
                    <a:lnTo>
                      <a:pt x="13" y="173"/>
                    </a:lnTo>
                    <a:lnTo>
                      <a:pt x="20" y="158"/>
                    </a:lnTo>
                    <a:close/>
                  </a:path>
                </a:pathLst>
              </a:custGeom>
              <a:solidFill>
                <a:srgbClr val="B32165"/>
              </a:solidFill>
              <a:ln w="9525">
                <a:noFill/>
                <a:round/>
                <a:headEnd/>
                <a:tailEnd/>
              </a:ln>
            </p:spPr>
            <p:txBody>
              <a:bodyPr/>
              <a:lstStyle/>
              <a:p>
                <a:endParaRPr lang="en-US"/>
              </a:p>
            </p:txBody>
          </p:sp>
          <p:sp>
            <p:nvSpPr>
              <p:cNvPr id="1379" name="Freeform 329"/>
              <p:cNvSpPr>
                <a:spLocks/>
              </p:cNvSpPr>
              <p:nvPr/>
            </p:nvSpPr>
            <p:spPr bwMode="auto">
              <a:xfrm>
                <a:off x="3725" y="1553"/>
                <a:ext cx="120" cy="119"/>
              </a:xfrm>
              <a:custGeom>
                <a:avLst/>
                <a:gdLst>
                  <a:gd name="T0" fmla="*/ 33 w 603"/>
                  <a:gd name="T1" fmla="*/ 134 h 594"/>
                  <a:gd name="T2" fmla="*/ 57 w 603"/>
                  <a:gd name="T3" fmla="*/ 92 h 594"/>
                  <a:gd name="T4" fmla="*/ 80 w 603"/>
                  <a:gd name="T5" fmla="*/ 56 h 594"/>
                  <a:gd name="T6" fmla="*/ 107 w 603"/>
                  <a:gd name="T7" fmla="*/ 30 h 594"/>
                  <a:gd name="T8" fmla="*/ 128 w 603"/>
                  <a:gd name="T9" fmla="*/ 15 h 594"/>
                  <a:gd name="T10" fmla="*/ 144 w 603"/>
                  <a:gd name="T11" fmla="*/ 7 h 594"/>
                  <a:gd name="T12" fmla="*/ 161 w 603"/>
                  <a:gd name="T13" fmla="*/ 2 h 594"/>
                  <a:gd name="T14" fmla="*/ 181 w 603"/>
                  <a:gd name="T15" fmla="*/ 1 h 594"/>
                  <a:gd name="T16" fmla="*/ 215 w 603"/>
                  <a:gd name="T17" fmla="*/ 1 h 594"/>
                  <a:gd name="T18" fmla="*/ 270 w 603"/>
                  <a:gd name="T19" fmla="*/ 11 h 594"/>
                  <a:gd name="T20" fmla="*/ 334 w 603"/>
                  <a:gd name="T21" fmla="*/ 28 h 594"/>
                  <a:gd name="T22" fmla="*/ 395 w 603"/>
                  <a:gd name="T23" fmla="*/ 36 h 594"/>
                  <a:gd name="T24" fmla="*/ 475 w 603"/>
                  <a:gd name="T25" fmla="*/ 38 h 594"/>
                  <a:gd name="T26" fmla="*/ 538 w 603"/>
                  <a:gd name="T27" fmla="*/ 41 h 594"/>
                  <a:gd name="T28" fmla="*/ 563 w 603"/>
                  <a:gd name="T29" fmla="*/ 47 h 594"/>
                  <a:gd name="T30" fmla="*/ 577 w 603"/>
                  <a:gd name="T31" fmla="*/ 53 h 594"/>
                  <a:gd name="T32" fmla="*/ 588 w 603"/>
                  <a:gd name="T33" fmla="*/ 63 h 594"/>
                  <a:gd name="T34" fmla="*/ 596 w 603"/>
                  <a:gd name="T35" fmla="*/ 77 h 594"/>
                  <a:gd name="T36" fmla="*/ 601 w 603"/>
                  <a:gd name="T37" fmla="*/ 94 h 594"/>
                  <a:gd name="T38" fmla="*/ 603 w 603"/>
                  <a:gd name="T39" fmla="*/ 116 h 594"/>
                  <a:gd name="T40" fmla="*/ 601 w 603"/>
                  <a:gd name="T41" fmla="*/ 163 h 594"/>
                  <a:gd name="T42" fmla="*/ 599 w 603"/>
                  <a:gd name="T43" fmla="*/ 224 h 594"/>
                  <a:gd name="T44" fmla="*/ 602 w 603"/>
                  <a:gd name="T45" fmla="*/ 300 h 594"/>
                  <a:gd name="T46" fmla="*/ 601 w 603"/>
                  <a:gd name="T47" fmla="*/ 365 h 594"/>
                  <a:gd name="T48" fmla="*/ 596 w 603"/>
                  <a:gd name="T49" fmla="*/ 404 h 594"/>
                  <a:gd name="T50" fmla="*/ 583 w 603"/>
                  <a:gd name="T51" fmla="*/ 440 h 594"/>
                  <a:gd name="T52" fmla="*/ 563 w 603"/>
                  <a:gd name="T53" fmla="*/ 476 h 594"/>
                  <a:gd name="T54" fmla="*/ 533 w 603"/>
                  <a:gd name="T55" fmla="*/ 514 h 594"/>
                  <a:gd name="T56" fmla="*/ 500 w 603"/>
                  <a:gd name="T57" fmla="*/ 546 h 594"/>
                  <a:gd name="T58" fmla="*/ 466 w 603"/>
                  <a:gd name="T59" fmla="*/ 571 h 594"/>
                  <a:gd name="T60" fmla="*/ 430 w 603"/>
                  <a:gd name="T61" fmla="*/ 587 h 594"/>
                  <a:gd name="T62" fmla="*/ 392 w 603"/>
                  <a:gd name="T63" fmla="*/ 594 h 594"/>
                  <a:gd name="T64" fmla="*/ 354 w 603"/>
                  <a:gd name="T65" fmla="*/ 591 h 594"/>
                  <a:gd name="T66" fmla="*/ 312 w 603"/>
                  <a:gd name="T67" fmla="*/ 580 h 594"/>
                  <a:gd name="T68" fmla="*/ 270 w 603"/>
                  <a:gd name="T69" fmla="*/ 559 h 594"/>
                  <a:gd name="T70" fmla="*/ 201 w 603"/>
                  <a:gd name="T71" fmla="*/ 508 h 594"/>
                  <a:gd name="T72" fmla="*/ 128 w 603"/>
                  <a:gd name="T73" fmla="*/ 446 h 594"/>
                  <a:gd name="T74" fmla="*/ 80 w 603"/>
                  <a:gd name="T75" fmla="*/ 400 h 594"/>
                  <a:gd name="T76" fmla="*/ 50 w 603"/>
                  <a:gd name="T77" fmla="*/ 363 h 594"/>
                  <a:gd name="T78" fmla="*/ 33 w 603"/>
                  <a:gd name="T79" fmla="*/ 338 h 594"/>
                  <a:gd name="T80" fmla="*/ 18 w 603"/>
                  <a:gd name="T81" fmla="*/ 312 h 594"/>
                  <a:gd name="T82" fmla="*/ 8 w 603"/>
                  <a:gd name="T83" fmla="*/ 284 h 594"/>
                  <a:gd name="T84" fmla="*/ 2 w 603"/>
                  <a:gd name="T85" fmla="*/ 257 h 594"/>
                  <a:gd name="T86" fmla="*/ 0 w 603"/>
                  <a:gd name="T87" fmla="*/ 229 h 594"/>
                  <a:gd name="T88" fmla="*/ 4 w 603"/>
                  <a:gd name="T89" fmla="*/ 202 h 594"/>
                  <a:gd name="T90" fmla="*/ 13 w 603"/>
                  <a:gd name="T91" fmla="*/ 173 h 5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3"/>
                  <a:gd name="T139" fmla="*/ 0 h 594"/>
                  <a:gd name="T140" fmla="*/ 603 w 603"/>
                  <a:gd name="T141" fmla="*/ 594 h 5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3" h="594">
                    <a:moveTo>
                      <a:pt x="20" y="158"/>
                    </a:moveTo>
                    <a:lnTo>
                      <a:pt x="33" y="134"/>
                    </a:lnTo>
                    <a:lnTo>
                      <a:pt x="45" y="112"/>
                    </a:lnTo>
                    <a:lnTo>
                      <a:pt x="57" y="92"/>
                    </a:lnTo>
                    <a:lnTo>
                      <a:pt x="68" y="73"/>
                    </a:lnTo>
                    <a:lnTo>
                      <a:pt x="80" y="56"/>
                    </a:lnTo>
                    <a:lnTo>
                      <a:pt x="93" y="42"/>
                    </a:lnTo>
                    <a:lnTo>
                      <a:pt x="107" y="30"/>
                    </a:lnTo>
                    <a:lnTo>
                      <a:pt x="120" y="18"/>
                    </a:lnTo>
                    <a:lnTo>
                      <a:pt x="128" y="15"/>
                    </a:lnTo>
                    <a:lnTo>
                      <a:pt x="135" y="11"/>
                    </a:lnTo>
                    <a:lnTo>
                      <a:pt x="144" y="7"/>
                    </a:lnTo>
                    <a:lnTo>
                      <a:pt x="153" y="5"/>
                    </a:lnTo>
                    <a:lnTo>
                      <a:pt x="161" y="2"/>
                    </a:lnTo>
                    <a:lnTo>
                      <a:pt x="171" y="1"/>
                    </a:lnTo>
                    <a:lnTo>
                      <a:pt x="181" y="1"/>
                    </a:lnTo>
                    <a:lnTo>
                      <a:pt x="193" y="0"/>
                    </a:lnTo>
                    <a:lnTo>
                      <a:pt x="215" y="1"/>
                    </a:lnTo>
                    <a:lnTo>
                      <a:pt x="241" y="5"/>
                    </a:lnTo>
                    <a:lnTo>
                      <a:pt x="270" y="11"/>
                    </a:lnTo>
                    <a:lnTo>
                      <a:pt x="302" y="20"/>
                    </a:lnTo>
                    <a:lnTo>
                      <a:pt x="334" y="28"/>
                    </a:lnTo>
                    <a:lnTo>
                      <a:pt x="365" y="33"/>
                    </a:lnTo>
                    <a:lnTo>
                      <a:pt x="395" y="36"/>
                    </a:lnTo>
                    <a:lnTo>
                      <a:pt x="422" y="38"/>
                    </a:lnTo>
                    <a:lnTo>
                      <a:pt x="475" y="38"/>
                    </a:lnTo>
                    <a:lnTo>
                      <a:pt x="520" y="40"/>
                    </a:lnTo>
                    <a:lnTo>
                      <a:pt x="538" y="41"/>
                    </a:lnTo>
                    <a:lnTo>
                      <a:pt x="556" y="44"/>
                    </a:lnTo>
                    <a:lnTo>
                      <a:pt x="563" y="47"/>
                    </a:lnTo>
                    <a:lnTo>
                      <a:pt x="571" y="49"/>
                    </a:lnTo>
                    <a:lnTo>
                      <a:pt x="577" y="53"/>
                    </a:lnTo>
                    <a:lnTo>
                      <a:pt x="582" y="58"/>
                    </a:lnTo>
                    <a:lnTo>
                      <a:pt x="588" y="63"/>
                    </a:lnTo>
                    <a:lnTo>
                      <a:pt x="592" y="69"/>
                    </a:lnTo>
                    <a:lnTo>
                      <a:pt x="596" y="77"/>
                    </a:lnTo>
                    <a:lnTo>
                      <a:pt x="598" y="84"/>
                    </a:lnTo>
                    <a:lnTo>
                      <a:pt x="601" y="94"/>
                    </a:lnTo>
                    <a:lnTo>
                      <a:pt x="602" y="104"/>
                    </a:lnTo>
                    <a:lnTo>
                      <a:pt x="603" y="116"/>
                    </a:lnTo>
                    <a:lnTo>
                      <a:pt x="603" y="128"/>
                    </a:lnTo>
                    <a:lnTo>
                      <a:pt x="601" y="163"/>
                    </a:lnTo>
                    <a:lnTo>
                      <a:pt x="601" y="194"/>
                    </a:lnTo>
                    <a:lnTo>
                      <a:pt x="599" y="224"/>
                    </a:lnTo>
                    <a:lnTo>
                      <a:pt x="601" y="252"/>
                    </a:lnTo>
                    <a:lnTo>
                      <a:pt x="602" y="300"/>
                    </a:lnTo>
                    <a:lnTo>
                      <a:pt x="602" y="345"/>
                    </a:lnTo>
                    <a:lnTo>
                      <a:pt x="601" y="365"/>
                    </a:lnTo>
                    <a:lnTo>
                      <a:pt x="599" y="385"/>
                    </a:lnTo>
                    <a:lnTo>
                      <a:pt x="596" y="404"/>
                    </a:lnTo>
                    <a:lnTo>
                      <a:pt x="591" y="421"/>
                    </a:lnTo>
                    <a:lnTo>
                      <a:pt x="583" y="440"/>
                    </a:lnTo>
                    <a:lnTo>
                      <a:pt x="574" y="458"/>
                    </a:lnTo>
                    <a:lnTo>
                      <a:pt x="563" y="476"/>
                    </a:lnTo>
                    <a:lnTo>
                      <a:pt x="548" y="494"/>
                    </a:lnTo>
                    <a:lnTo>
                      <a:pt x="533" y="514"/>
                    </a:lnTo>
                    <a:lnTo>
                      <a:pt x="517" y="531"/>
                    </a:lnTo>
                    <a:lnTo>
                      <a:pt x="500" y="546"/>
                    </a:lnTo>
                    <a:lnTo>
                      <a:pt x="483" y="560"/>
                    </a:lnTo>
                    <a:lnTo>
                      <a:pt x="466" y="571"/>
                    </a:lnTo>
                    <a:lnTo>
                      <a:pt x="448" y="580"/>
                    </a:lnTo>
                    <a:lnTo>
                      <a:pt x="430" y="587"/>
                    </a:lnTo>
                    <a:lnTo>
                      <a:pt x="411" y="591"/>
                    </a:lnTo>
                    <a:lnTo>
                      <a:pt x="392" y="594"/>
                    </a:lnTo>
                    <a:lnTo>
                      <a:pt x="372" y="594"/>
                    </a:lnTo>
                    <a:lnTo>
                      <a:pt x="354" y="591"/>
                    </a:lnTo>
                    <a:lnTo>
                      <a:pt x="332" y="587"/>
                    </a:lnTo>
                    <a:lnTo>
                      <a:pt x="312" y="580"/>
                    </a:lnTo>
                    <a:lnTo>
                      <a:pt x="291" y="570"/>
                    </a:lnTo>
                    <a:lnTo>
                      <a:pt x="270" y="559"/>
                    </a:lnTo>
                    <a:lnTo>
                      <a:pt x="248" y="544"/>
                    </a:lnTo>
                    <a:lnTo>
                      <a:pt x="201" y="508"/>
                    </a:lnTo>
                    <a:lnTo>
                      <a:pt x="153" y="468"/>
                    </a:lnTo>
                    <a:lnTo>
                      <a:pt x="128" y="446"/>
                    </a:lnTo>
                    <a:lnTo>
                      <a:pt x="104" y="423"/>
                    </a:lnTo>
                    <a:lnTo>
                      <a:pt x="80" y="400"/>
                    </a:lnTo>
                    <a:lnTo>
                      <a:pt x="59" y="375"/>
                    </a:lnTo>
                    <a:lnTo>
                      <a:pt x="50" y="363"/>
                    </a:lnTo>
                    <a:lnTo>
                      <a:pt x="42" y="350"/>
                    </a:lnTo>
                    <a:lnTo>
                      <a:pt x="33" y="338"/>
                    </a:lnTo>
                    <a:lnTo>
                      <a:pt x="25" y="324"/>
                    </a:lnTo>
                    <a:lnTo>
                      <a:pt x="18" y="312"/>
                    </a:lnTo>
                    <a:lnTo>
                      <a:pt x="13" y="298"/>
                    </a:lnTo>
                    <a:lnTo>
                      <a:pt x="8" y="284"/>
                    </a:lnTo>
                    <a:lnTo>
                      <a:pt x="4" y="270"/>
                    </a:lnTo>
                    <a:lnTo>
                      <a:pt x="2" y="257"/>
                    </a:lnTo>
                    <a:lnTo>
                      <a:pt x="0" y="243"/>
                    </a:lnTo>
                    <a:lnTo>
                      <a:pt x="0" y="229"/>
                    </a:lnTo>
                    <a:lnTo>
                      <a:pt x="2" y="215"/>
                    </a:lnTo>
                    <a:lnTo>
                      <a:pt x="4" y="202"/>
                    </a:lnTo>
                    <a:lnTo>
                      <a:pt x="8" y="187"/>
                    </a:lnTo>
                    <a:lnTo>
                      <a:pt x="13" y="173"/>
                    </a:lnTo>
                    <a:lnTo>
                      <a:pt x="20" y="158"/>
                    </a:lnTo>
                  </a:path>
                </a:pathLst>
              </a:custGeom>
              <a:noFill/>
              <a:ln w="3175">
                <a:solidFill>
                  <a:srgbClr val="1F1A17"/>
                </a:solidFill>
                <a:round/>
                <a:headEnd/>
                <a:tailEnd/>
              </a:ln>
            </p:spPr>
            <p:txBody>
              <a:bodyPr/>
              <a:lstStyle/>
              <a:p>
                <a:endParaRPr lang="en-US"/>
              </a:p>
            </p:txBody>
          </p:sp>
          <p:sp>
            <p:nvSpPr>
              <p:cNvPr id="1380" name="Freeform 330"/>
              <p:cNvSpPr>
                <a:spLocks/>
              </p:cNvSpPr>
              <p:nvPr/>
            </p:nvSpPr>
            <p:spPr bwMode="auto">
              <a:xfrm>
                <a:off x="3917" y="1714"/>
                <a:ext cx="158" cy="83"/>
              </a:xfrm>
              <a:custGeom>
                <a:avLst/>
                <a:gdLst>
                  <a:gd name="T0" fmla="*/ 65 w 789"/>
                  <a:gd name="T1" fmla="*/ 103 h 416"/>
                  <a:gd name="T2" fmla="*/ 117 w 789"/>
                  <a:gd name="T3" fmla="*/ 109 h 416"/>
                  <a:gd name="T4" fmla="*/ 186 w 789"/>
                  <a:gd name="T5" fmla="*/ 108 h 416"/>
                  <a:gd name="T6" fmla="*/ 243 w 789"/>
                  <a:gd name="T7" fmla="*/ 103 h 416"/>
                  <a:gd name="T8" fmla="*/ 308 w 789"/>
                  <a:gd name="T9" fmla="*/ 90 h 416"/>
                  <a:gd name="T10" fmla="*/ 381 w 789"/>
                  <a:gd name="T11" fmla="*/ 70 h 416"/>
                  <a:gd name="T12" fmla="*/ 458 w 789"/>
                  <a:gd name="T13" fmla="*/ 43 h 416"/>
                  <a:gd name="T14" fmla="*/ 539 w 789"/>
                  <a:gd name="T15" fmla="*/ 18 h 416"/>
                  <a:gd name="T16" fmla="*/ 599 w 789"/>
                  <a:gd name="T17" fmla="*/ 7 h 416"/>
                  <a:gd name="T18" fmla="*/ 636 w 789"/>
                  <a:gd name="T19" fmla="*/ 2 h 416"/>
                  <a:gd name="T20" fmla="*/ 671 w 789"/>
                  <a:gd name="T21" fmla="*/ 0 h 416"/>
                  <a:gd name="T22" fmla="*/ 704 w 789"/>
                  <a:gd name="T23" fmla="*/ 2 h 416"/>
                  <a:gd name="T24" fmla="*/ 731 w 789"/>
                  <a:gd name="T25" fmla="*/ 8 h 416"/>
                  <a:gd name="T26" fmla="*/ 755 w 789"/>
                  <a:gd name="T27" fmla="*/ 18 h 416"/>
                  <a:gd name="T28" fmla="*/ 772 w 789"/>
                  <a:gd name="T29" fmla="*/ 32 h 416"/>
                  <a:gd name="T30" fmla="*/ 785 w 789"/>
                  <a:gd name="T31" fmla="*/ 50 h 416"/>
                  <a:gd name="T32" fmla="*/ 789 w 789"/>
                  <a:gd name="T33" fmla="*/ 74 h 416"/>
                  <a:gd name="T34" fmla="*/ 786 w 789"/>
                  <a:gd name="T35" fmla="*/ 104 h 416"/>
                  <a:gd name="T36" fmla="*/ 775 w 789"/>
                  <a:gd name="T37" fmla="*/ 138 h 416"/>
                  <a:gd name="T38" fmla="*/ 754 w 789"/>
                  <a:gd name="T39" fmla="*/ 178 h 416"/>
                  <a:gd name="T40" fmla="*/ 719 w 789"/>
                  <a:gd name="T41" fmla="*/ 234 h 416"/>
                  <a:gd name="T42" fmla="*/ 676 w 789"/>
                  <a:gd name="T43" fmla="*/ 294 h 416"/>
                  <a:gd name="T44" fmla="*/ 634 w 789"/>
                  <a:gd name="T45" fmla="*/ 342 h 416"/>
                  <a:gd name="T46" fmla="*/ 602 w 789"/>
                  <a:gd name="T47" fmla="*/ 372 h 416"/>
                  <a:gd name="T48" fmla="*/ 579 w 789"/>
                  <a:gd name="T49" fmla="*/ 387 h 416"/>
                  <a:gd name="T50" fmla="*/ 554 w 789"/>
                  <a:gd name="T51" fmla="*/ 400 h 416"/>
                  <a:gd name="T52" fmla="*/ 528 w 789"/>
                  <a:gd name="T53" fmla="*/ 410 h 416"/>
                  <a:gd name="T54" fmla="*/ 500 w 789"/>
                  <a:gd name="T55" fmla="*/ 415 h 416"/>
                  <a:gd name="T56" fmla="*/ 470 w 789"/>
                  <a:gd name="T57" fmla="*/ 416 h 416"/>
                  <a:gd name="T58" fmla="*/ 438 w 789"/>
                  <a:gd name="T59" fmla="*/ 415 h 416"/>
                  <a:gd name="T60" fmla="*/ 403 w 789"/>
                  <a:gd name="T61" fmla="*/ 408 h 416"/>
                  <a:gd name="T62" fmla="*/ 364 w 789"/>
                  <a:gd name="T63" fmla="*/ 397 h 416"/>
                  <a:gd name="T64" fmla="*/ 322 w 789"/>
                  <a:gd name="T65" fmla="*/ 382 h 416"/>
                  <a:gd name="T66" fmla="*/ 257 w 789"/>
                  <a:gd name="T67" fmla="*/ 354 h 416"/>
                  <a:gd name="T68" fmla="*/ 177 w 789"/>
                  <a:gd name="T69" fmla="*/ 315 h 416"/>
                  <a:gd name="T70" fmla="*/ 109 w 789"/>
                  <a:gd name="T71" fmla="*/ 275 h 416"/>
                  <a:gd name="T72" fmla="*/ 55 w 789"/>
                  <a:gd name="T73" fmla="*/ 237 h 416"/>
                  <a:gd name="T74" fmla="*/ 26 w 789"/>
                  <a:gd name="T75" fmla="*/ 210 h 416"/>
                  <a:gd name="T76" fmla="*/ 13 w 789"/>
                  <a:gd name="T77" fmla="*/ 193 h 416"/>
                  <a:gd name="T78" fmla="*/ 4 w 789"/>
                  <a:gd name="T79" fmla="*/ 176 h 416"/>
                  <a:gd name="T80" fmla="*/ 0 w 789"/>
                  <a:gd name="T81" fmla="*/ 160 h 416"/>
                  <a:gd name="T82" fmla="*/ 3 w 789"/>
                  <a:gd name="T83" fmla="*/ 145 h 416"/>
                  <a:gd name="T84" fmla="*/ 10 w 789"/>
                  <a:gd name="T85" fmla="*/ 131 h 416"/>
                  <a:gd name="T86" fmla="*/ 24 w 789"/>
                  <a:gd name="T87" fmla="*/ 119 h 416"/>
                  <a:gd name="T88" fmla="*/ 45 w 789"/>
                  <a:gd name="T89" fmla="*/ 106 h 4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9"/>
                  <a:gd name="T136" fmla="*/ 0 h 416"/>
                  <a:gd name="T137" fmla="*/ 789 w 789"/>
                  <a:gd name="T138" fmla="*/ 416 h 4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9" h="416">
                    <a:moveTo>
                      <a:pt x="59" y="101"/>
                    </a:moveTo>
                    <a:lnTo>
                      <a:pt x="65" y="103"/>
                    </a:lnTo>
                    <a:lnTo>
                      <a:pt x="85" y="105"/>
                    </a:lnTo>
                    <a:lnTo>
                      <a:pt x="117" y="109"/>
                    </a:lnTo>
                    <a:lnTo>
                      <a:pt x="161" y="109"/>
                    </a:lnTo>
                    <a:lnTo>
                      <a:pt x="186" y="108"/>
                    </a:lnTo>
                    <a:lnTo>
                      <a:pt x="213" y="106"/>
                    </a:lnTo>
                    <a:lnTo>
                      <a:pt x="243" y="103"/>
                    </a:lnTo>
                    <a:lnTo>
                      <a:pt x="275" y="98"/>
                    </a:lnTo>
                    <a:lnTo>
                      <a:pt x="308" y="90"/>
                    </a:lnTo>
                    <a:lnTo>
                      <a:pt x="343" y="81"/>
                    </a:lnTo>
                    <a:lnTo>
                      <a:pt x="381" y="70"/>
                    </a:lnTo>
                    <a:lnTo>
                      <a:pt x="419" y="57"/>
                    </a:lnTo>
                    <a:lnTo>
                      <a:pt x="458" y="43"/>
                    </a:lnTo>
                    <a:lnTo>
                      <a:pt x="499" y="29"/>
                    </a:lnTo>
                    <a:lnTo>
                      <a:pt x="539" y="18"/>
                    </a:lnTo>
                    <a:lnTo>
                      <a:pt x="579" y="9"/>
                    </a:lnTo>
                    <a:lnTo>
                      <a:pt x="599" y="7"/>
                    </a:lnTo>
                    <a:lnTo>
                      <a:pt x="618" y="3"/>
                    </a:lnTo>
                    <a:lnTo>
                      <a:pt x="636" y="2"/>
                    </a:lnTo>
                    <a:lnTo>
                      <a:pt x="655" y="0"/>
                    </a:lnTo>
                    <a:lnTo>
                      <a:pt x="671" y="0"/>
                    </a:lnTo>
                    <a:lnTo>
                      <a:pt x="689" y="0"/>
                    </a:lnTo>
                    <a:lnTo>
                      <a:pt x="704" y="2"/>
                    </a:lnTo>
                    <a:lnTo>
                      <a:pt x="719" y="4"/>
                    </a:lnTo>
                    <a:lnTo>
                      <a:pt x="731" y="8"/>
                    </a:lnTo>
                    <a:lnTo>
                      <a:pt x="744" y="13"/>
                    </a:lnTo>
                    <a:lnTo>
                      <a:pt x="755" y="18"/>
                    </a:lnTo>
                    <a:lnTo>
                      <a:pt x="765" y="24"/>
                    </a:lnTo>
                    <a:lnTo>
                      <a:pt x="772" y="32"/>
                    </a:lnTo>
                    <a:lnTo>
                      <a:pt x="780" y="40"/>
                    </a:lnTo>
                    <a:lnTo>
                      <a:pt x="785" y="50"/>
                    </a:lnTo>
                    <a:lnTo>
                      <a:pt x="787" y="62"/>
                    </a:lnTo>
                    <a:lnTo>
                      <a:pt x="789" y="74"/>
                    </a:lnTo>
                    <a:lnTo>
                      <a:pt x="789" y="88"/>
                    </a:lnTo>
                    <a:lnTo>
                      <a:pt x="786" y="104"/>
                    </a:lnTo>
                    <a:lnTo>
                      <a:pt x="781" y="120"/>
                    </a:lnTo>
                    <a:lnTo>
                      <a:pt x="775" y="138"/>
                    </a:lnTo>
                    <a:lnTo>
                      <a:pt x="765" y="158"/>
                    </a:lnTo>
                    <a:lnTo>
                      <a:pt x="754" y="178"/>
                    </a:lnTo>
                    <a:lnTo>
                      <a:pt x="740" y="200"/>
                    </a:lnTo>
                    <a:lnTo>
                      <a:pt x="719" y="234"/>
                    </a:lnTo>
                    <a:lnTo>
                      <a:pt x="698" y="265"/>
                    </a:lnTo>
                    <a:lnTo>
                      <a:pt x="676" y="294"/>
                    </a:lnTo>
                    <a:lnTo>
                      <a:pt x="655" y="319"/>
                    </a:lnTo>
                    <a:lnTo>
                      <a:pt x="634" y="342"/>
                    </a:lnTo>
                    <a:lnTo>
                      <a:pt x="613" y="362"/>
                    </a:lnTo>
                    <a:lnTo>
                      <a:pt x="602" y="372"/>
                    </a:lnTo>
                    <a:lnTo>
                      <a:pt x="590" y="380"/>
                    </a:lnTo>
                    <a:lnTo>
                      <a:pt x="579" y="387"/>
                    </a:lnTo>
                    <a:lnTo>
                      <a:pt x="567" y="395"/>
                    </a:lnTo>
                    <a:lnTo>
                      <a:pt x="554" y="400"/>
                    </a:lnTo>
                    <a:lnTo>
                      <a:pt x="542" y="405"/>
                    </a:lnTo>
                    <a:lnTo>
                      <a:pt x="528" y="410"/>
                    </a:lnTo>
                    <a:lnTo>
                      <a:pt x="514" y="412"/>
                    </a:lnTo>
                    <a:lnTo>
                      <a:pt x="500" y="415"/>
                    </a:lnTo>
                    <a:lnTo>
                      <a:pt x="485" y="416"/>
                    </a:lnTo>
                    <a:lnTo>
                      <a:pt x="470" y="416"/>
                    </a:lnTo>
                    <a:lnTo>
                      <a:pt x="454" y="416"/>
                    </a:lnTo>
                    <a:lnTo>
                      <a:pt x="438" y="415"/>
                    </a:lnTo>
                    <a:lnTo>
                      <a:pt x="421" y="412"/>
                    </a:lnTo>
                    <a:lnTo>
                      <a:pt x="403" y="408"/>
                    </a:lnTo>
                    <a:lnTo>
                      <a:pt x="384" y="403"/>
                    </a:lnTo>
                    <a:lnTo>
                      <a:pt x="364" y="397"/>
                    </a:lnTo>
                    <a:lnTo>
                      <a:pt x="344" y="391"/>
                    </a:lnTo>
                    <a:lnTo>
                      <a:pt x="322" y="382"/>
                    </a:lnTo>
                    <a:lnTo>
                      <a:pt x="301" y="374"/>
                    </a:lnTo>
                    <a:lnTo>
                      <a:pt x="257" y="354"/>
                    </a:lnTo>
                    <a:lnTo>
                      <a:pt x="216" y="334"/>
                    </a:lnTo>
                    <a:lnTo>
                      <a:pt x="177" y="315"/>
                    </a:lnTo>
                    <a:lnTo>
                      <a:pt x="141" y="295"/>
                    </a:lnTo>
                    <a:lnTo>
                      <a:pt x="109" y="275"/>
                    </a:lnTo>
                    <a:lnTo>
                      <a:pt x="80" y="256"/>
                    </a:lnTo>
                    <a:lnTo>
                      <a:pt x="55" y="237"/>
                    </a:lnTo>
                    <a:lnTo>
                      <a:pt x="35" y="219"/>
                    </a:lnTo>
                    <a:lnTo>
                      <a:pt x="26" y="210"/>
                    </a:lnTo>
                    <a:lnTo>
                      <a:pt x="19" y="201"/>
                    </a:lnTo>
                    <a:lnTo>
                      <a:pt x="13" y="193"/>
                    </a:lnTo>
                    <a:lnTo>
                      <a:pt x="8" y="184"/>
                    </a:lnTo>
                    <a:lnTo>
                      <a:pt x="4" y="176"/>
                    </a:lnTo>
                    <a:lnTo>
                      <a:pt x="1" y="168"/>
                    </a:lnTo>
                    <a:lnTo>
                      <a:pt x="0" y="160"/>
                    </a:lnTo>
                    <a:lnTo>
                      <a:pt x="0" y="153"/>
                    </a:lnTo>
                    <a:lnTo>
                      <a:pt x="3" y="145"/>
                    </a:lnTo>
                    <a:lnTo>
                      <a:pt x="5" y="138"/>
                    </a:lnTo>
                    <a:lnTo>
                      <a:pt x="10" y="131"/>
                    </a:lnTo>
                    <a:lnTo>
                      <a:pt x="16" y="125"/>
                    </a:lnTo>
                    <a:lnTo>
                      <a:pt x="24" y="119"/>
                    </a:lnTo>
                    <a:lnTo>
                      <a:pt x="34" y="113"/>
                    </a:lnTo>
                    <a:lnTo>
                      <a:pt x="45" y="106"/>
                    </a:lnTo>
                    <a:lnTo>
                      <a:pt x="59" y="101"/>
                    </a:lnTo>
                    <a:close/>
                  </a:path>
                </a:pathLst>
              </a:custGeom>
              <a:solidFill>
                <a:srgbClr val="B32165"/>
              </a:solidFill>
              <a:ln w="9525">
                <a:noFill/>
                <a:round/>
                <a:headEnd/>
                <a:tailEnd/>
              </a:ln>
            </p:spPr>
            <p:txBody>
              <a:bodyPr/>
              <a:lstStyle/>
              <a:p>
                <a:endParaRPr lang="en-US"/>
              </a:p>
            </p:txBody>
          </p:sp>
          <p:sp>
            <p:nvSpPr>
              <p:cNvPr id="1381" name="Freeform 331"/>
              <p:cNvSpPr>
                <a:spLocks/>
              </p:cNvSpPr>
              <p:nvPr/>
            </p:nvSpPr>
            <p:spPr bwMode="auto">
              <a:xfrm>
                <a:off x="3917" y="1714"/>
                <a:ext cx="158" cy="83"/>
              </a:xfrm>
              <a:custGeom>
                <a:avLst/>
                <a:gdLst>
                  <a:gd name="T0" fmla="*/ 65 w 789"/>
                  <a:gd name="T1" fmla="*/ 103 h 416"/>
                  <a:gd name="T2" fmla="*/ 117 w 789"/>
                  <a:gd name="T3" fmla="*/ 109 h 416"/>
                  <a:gd name="T4" fmla="*/ 186 w 789"/>
                  <a:gd name="T5" fmla="*/ 108 h 416"/>
                  <a:gd name="T6" fmla="*/ 243 w 789"/>
                  <a:gd name="T7" fmla="*/ 103 h 416"/>
                  <a:gd name="T8" fmla="*/ 308 w 789"/>
                  <a:gd name="T9" fmla="*/ 90 h 416"/>
                  <a:gd name="T10" fmla="*/ 381 w 789"/>
                  <a:gd name="T11" fmla="*/ 70 h 416"/>
                  <a:gd name="T12" fmla="*/ 458 w 789"/>
                  <a:gd name="T13" fmla="*/ 43 h 416"/>
                  <a:gd name="T14" fmla="*/ 539 w 789"/>
                  <a:gd name="T15" fmla="*/ 18 h 416"/>
                  <a:gd name="T16" fmla="*/ 599 w 789"/>
                  <a:gd name="T17" fmla="*/ 7 h 416"/>
                  <a:gd name="T18" fmla="*/ 636 w 789"/>
                  <a:gd name="T19" fmla="*/ 2 h 416"/>
                  <a:gd name="T20" fmla="*/ 671 w 789"/>
                  <a:gd name="T21" fmla="*/ 0 h 416"/>
                  <a:gd name="T22" fmla="*/ 704 w 789"/>
                  <a:gd name="T23" fmla="*/ 2 h 416"/>
                  <a:gd name="T24" fmla="*/ 731 w 789"/>
                  <a:gd name="T25" fmla="*/ 8 h 416"/>
                  <a:gd name="T26" fmla="*/ 755 w 789"/>
                  <a:gd name="T27" fmla="*/ 18 h 416"/>
                  <a:gd name="T28" fmla="*/ 772 w 789"/>
                  <a:gd name="T29" fmla="*/ 32 h 416"/>
                  <a:gd name="T30" fmla="*/ 785 w 789"/>
                  <a:gd name="T31" fmla="*/ 50 h 416"/>
                  <a:gd name="T32" fmla="*/ 789 w 789"/>
                  <a:gd name="T33" fmla="*/ 74 h 416"/>
                  <a:gd name="T34" fmla="*/ 786 w 789"/>
                  <a:gd name="T35" fmla="*/ 104 h 416"/>
                  <a:gd name="T36" fmla="*/ 775 w 789"/>
                  <a:gd name="T37" fmla="*/ 138 h 416"/>
                  <a:gd name="T38" fmla="*/ 754 w 789"/>
                  <a:gd name="T39" fmla="*/ 178 h 416"/>
                  <a:gd name="T40" fmla="*/ 719 w 789"/>
                  <a:gd name="T41" fmla="*/ 234 h 416"/>
                  <a:gd name="T42" fmla="*/ 676 w 789"/>
                  <a:gd name="T43" fmla="*/ 294 h 416"/>
                  <a:gd name="T44" fmla="*/ 634 w 789"/>
                  <a:gd name="T45" fmla="*/ 342 h 416"/>
                  <a:gd name="T46" fmla="*/ 602 w 789"/>
                  <a:gd name="T47" fmla="*/ 372 h 416"/>
                  <a:gd name="T48" fmla="*/ 579 w 789"/>
                  <a:gd name="T49" fmla="*/ 387 h 416"/>
                  <a:gd name="T50" fmla="*/ 554 w 789"/>
                  <a:gd name="T51" fmla="*/ 400 h 416"/>
                  <a:gd name="T52" fmla="*/ 528 w 789"/>
                  <a:gd name="T53" fmla="*/ 410 h 416"/>
                  <a:gd name="T54" fmla="*/ 500 w 789"/>
                  <a:gd name="T55" fmla="*/ 415 h 416"/>
                  <a:gd name="T56" fmla="*/ 470 w 789"/>
                  <a:gd name="T57" fmla="*/ 416 h 416"/>
                  <a:gd name="T58" fmla="*/ 438 w 789"/>
                  <a:gd name="T59" fmla="*/ 415 h 416"/>
                  <a:gd name="T60" fmla="*/ 403 w 789"/>
                  <a:gd name="T61" fmla="*/ 408 h 416"/>
                  <a:gd name="T62" fmla="*/ 364 w 789"/>
                  <a:gd name="T63" fmla="*/ 397 h 416"/>
                  <a:gd name="T64" fmla="*/ 322 w 789"/>
                  <a:gd name="T65" fmla="*/ 382 h 416"/>
                  <a:gd name="T66" fmla="*/ 257 w 789"/>
                  <a:gd name="T67" fmla="*/ 354 h 416"/>
                  <a:gd name="T68" fmla="*/ 177 w 789"/>
                  <a:gd name="T69" fmla="*/ 315 h 416"/>
                  <a:gd name="T70" fmla="*/ 109 w 789"/>
                  <a:gd name="T71" fmla="*/ 275 h 416"/>
                  <a:gd name="T72" fmla="*/ 55 w 789"/>
                  <a:gd name="T73" fmla="*/ 237 h 416"/>
                  <a:gd name="T74" fmla="*/ 26 w 789"/>
                  <a:gd name="T75" fmla="*/ 210 h 416"/>
                  <a:gd name="T76" fmla="*/ 13 w 789"/>
                  <a:gd name="T77" fmla="*/ 193 h 416"/>
                  <a:gd name="T78" fmla="*/ 4 w 789"/>
                  <a:gd name="T79" fmla="*/ 176 h 416"/>
                  <a:gd name="T80" fmla="*/ 0 w 789"/>
                  <a:gd name="T81" fmla="*/ 160 h 416"/>
                  <a:gd name="T82" fmla="*/ 3 w 789"/>
                  <a:gd name="T83" fmla="*/ 145 h 416"/>
                  <a:gd name="T84" fmla="*/ 10 w 789"/>
                  <a:gd name="T85" fmla="*/ 131 h 416"/>
                  <a:gd name="T86" fmla="*/ 24 w 789"/>
                  <a:gd name="T87" fmla="*/ 119 h 416"/>
                  <a:gd name="T88" fmla="*/ 45 w 789"/>
                  <a:gd name="T89" fmla="*/ 106 h 4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9"/>
                  <a:gd name="T136" fmla="*/ 0 h 416"/>
                  <a:gd name="T137" fmla="*/ 789 w 789"/>
                  <a:gd name="T138" fmla="*/ 416 h 4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9" h="416">
                    <a:moveTo>
                      <a:pt x="59" y="101"/>
                    </a:moveTo>
                    <a:lnTo>
                      <a:pt x="65" y="103"/>
                    </a:lnTo>
                    <a:lnTo>
                      <a:pt x="85" y="105"/>
                    </a:lnTo>
                    <a:lnTo>
                      <a:pt x="117" y="109"/>
                    </a:lnTo>
                    <a:lnTo>
                      <a:pt x="161" y="109"/>
                    </a:lnTo>
                    <a:lnTo>
                      <a:pt x="186" y="108"/>
                    </a:lnTo>
                    <a:lnTo>
                      <a:pt x="213" y="106"/>
                    </a:lnTo>
                    <a:lnTo>
                      <a:pt x="243" y="103"/>
                    </a:lnTo>
                    <a:lnTo>
                      <a:pt x="275" y="98"/>
                    </a:lnTo>
                    <a:lnTo>
                      <a:pt x="308" y="90"/>
                    </a:lnTo>
                    <a:lnTo>
                      <a:pt x="343" y="81"/>
                    </a:lnTo>
                    <a:lnTo>
                      <a:pt x="381" y="70"/>
                    </a:lnTo>
                    <a:lnTo>
                      <a:pt x="419" y="57"/>
                    </a:lnTo>
                    <a:lnTo>
                      <a:pt x="458" y="43"/>
                    </a:lnTo>
                    <a:lnTo>
                      <a:pt x="499" y="29"/>
                    </a:lnTo>
                    <a:lnTo>
                      <a:pt x="539" y="18"/>
                    </a:lnTo>
                    <a:lnTo>
                      <a:pt x="579" y="9"/>
                    </a:lnTo>
                    <a:lnTo>
                      <a:pt x="599" y="7"/>
                    </a:lnTo>
                    <a:lnTo>
                      <a:pt x="618" y="3"/>
                    </a:lnTo>
                    <a:lnTo>
                      <a:pt x="636" y="2"/>
                    </a:lnTo>
                    <a:lnTo>
                      <a:pt x="655" y="0"/>
                    </a:lnTo>
                    <a:lnTo>
                      <a:pt x="671" y="0"/>
                    </a:lnTo>
                    <a:lnTo>
                      <a:pt x="689" y="0"/>
                    </a:lnTo>
                    <a:lnTo>
                      <a:pt x="704" y="2"/>
                    </a:lnTo>
                    <a:lnTo>
                      <a:pt x="719" y="4"/>
                    </a:lnTo>
                    <a:lnTo>
                      <a:pt x="731" y="8"/>
                    </a:lnTo>
                    <a:lnTo>
                      <a:pt x="744" y="13"/>
                    </a:lnTo>
                    <a:lnTo>
                      <a:pt x="755" y="18"/>
                    </a:lnTo>
                    <a:lnTo>
                      <a:pt x="765" y="24"/>
                    </a:lnTo>
                    <a:lnTo>
                      <a:pt x="772" y="32"/>
                    </a:lnTo>
                    <a:lnTo>
                      <a:pt x="780" y="40"/>
                    </a:lnTo>
                    <a:lnTo>
                      <a:pt x="785" y="50"/>
                    </a:lnTo>
                    <a:lnTo>
                      <a:pt x="787" y="62"/>
                    </a:lnTo>
                    <a:lnTo>
                      <a:pt x="789" y="74"/>
                    </a:lnTo>
                    <a:lnTo>
                      <a:pt x="789" y="88"/>
                    </a:lnTo>
                    <a:lnTo>
                      <a:pt x="786" y="104"/>
                    </a:lnTo>
                    <a:lnTo>
                      <a:pt x="781" y="120"/>
                    </a:lnTo>
                    <a:lnTo>
                      <a:pt x="775" y="138"/>
                    </a:lnTo>
                    <a:lnTo>
                      <a:pt x="765" y="158"/>
                    </a:lnTo>
                    <a:lnTo>
                      <a:pt x="754" y="178"/>
                    </a:lnTo>
                    <a:lnTo>
                      <a:pt x="740" y="200"/>
                    </a:lnTo>
                    <a:lnTo>
                      <a:pt x="719" y="234"/>
                    </a:lnTo>
                    <a:lnTo>
                      <a:pt x="698" y="265"/>
                    </a:lnTo>
                    <a:lnTo>
                      <a:pt x="676" y="294"/>
                    </a:lnTo>
                    <a:lnTo>
                      <a:pt x="655" y="319"/>
                    </a:lnTo>
                    <a:lnTo>
                      <a:pt x="634" y="342"/>
                    </a:lnTo>
                    <a:lnTo>
                      <a:pt x="613" y="362"/>
                    </a:lnTo>
                    <a:lnTo>
                      <a:pt x="602" y="372"/>
                    </a:lnTo>
                    <a:lnTo>
                      <a:pt x="590" y="380"/>
                    </a:lnTo>
                    <a:lnTo>
                      <a:pt x="579" y="387"/>
                    </a:lnTo>
                    <a:lnTo>
                      <a:pt x="567" y="395"/>
                    </a:lnTo>
                    <a:lnTo>
                      <a:pt x="554" y="400"/>
                    </a:lnTo>
                    <a:lnTo>
                      <a:pt x="542" y="405"/>
                    </a:lnTo>
                    <a:lnTo>
                      <a:pt x="528" y="410"/>
                    </a:lnTo>
                    <a:lnTo>
                      <a:pt x="514" y="412"/>
                    </a:lnTo>
                    <a:lnTo>
                      <a:pt x="500" y="415"/>
                    </a:lnTo>
                    <a:lnTo>
                      <a:pt x="485" y="416"/>
                    </a:lnTo>
                    <a:lnTo>
                      <a:pt x="470" y="416"/>
                    </a:lnTo>
                    <a:lnTo>
                      <a:pt x="454" y="416"/>
                    </a:lnTo>
                    <a:lnTo>
                      <a:pt x="438" y="415"/>
                    </a:lnTo>
                    <a:lnTo>
                      <a:pt x="421" y="412"/>
                    </a:lnTo>
                    <a:lnTo>
                      <a:pt x="403" y="408"/>
                    </a:lnTo>
                    <a:lnTo>
                      <a:pt x="384" y="403"/>
                    </a:lnTo>
                    <a:lnTo>
                      <a:pt x="364" y="397"/>
                    </a:lnTo>
                    <a:lnTo>
                      <a:pt x="344" y="391"/>
                    </a:lnTo>
                    <a:lnTo>
                      <a:pt x="322" y="382"/>
                    </a:lnTo>
                    <a:lnTo>
                      <a:pt x="301" y="374"/>
                    </a:lnTo>
                    <a:lnTo>
                      <a:pt x="257" y="354"/>
                    </a:lnTo>
                    <a:lnTo>
                      <a:pt x="216" y="334"/>
                    </a:lnTo>
                    <a:lnTo>
                      <a:pt x="177" y="315"/>
                    </a:lnTo>
                    <a:lnTo>
                      <a:pt x="141" y="295"/>
                    </a:lnTo>
                    <a:lnTo>
                      <a:pt x="109" y="275"/>
                    </a:lnTo>
                    <a:lnTo>
                      <a:pt x="80" y="256"/>
                    </a:lnTo>
                    <a:lnTo>
                      <a:pt x="55" y="237"/>
                    </a:lnTo>
                    <a:lnTo>
                      <a:pt x="35" y="219"/>
                    </a:lnTo>
                    <a:lnTo>
                      <a:pt x="26" y="210"/>
                    </a:lnTo>
                    <a:lnTo>
                      <a:pt x="19" y="201"/>
                    </a:lnTo>
                    <a:lnTo>
                      <a:pt x="13" y="193"/>
                    </a:lnTo>
                    <a:lnTo>
                      <a:pt x="8" y="184"/>
                    </a:lnTo>
                    <a:lnTo>
                      <a:pt x="4" y="176"/>
                    </a:lnTo>
                    <a:lnTo>
                      <a:pt x="1" y="168"/>
                    </a:lnTo>
                    <a:lnTo>
                      <a:pt x="0" y="160"/>
                    </a:lnTo>
                    <a:lnTo>
                      <a:pt x="0" y="153"/>
                    </a:lnTo>
                    <a:lnTo>
                      <a:pt x="3" y="145"/>
                    </a:lnTo>
                    <a:lnTo>
                      <a:pt x="5" y="138"/>
                    </a:lnTo>
                    <a:lnTo>
                      <a:pt x="10" y="131"/>
                    </a:lnTo>
                    <a:lnTo>
                      <a:pt x="16" y="125"/>
                    </a:lnTo>
                    <a:lnTo>
                      <a:pt x="24" y="119"/>
                    </a:lnTo>
                    <a:lnTo>
                      <a:pt x="34" y="113"/>
                    </a:lnTo>
                    <a:lnTo>
                      <a:pt x="45" y="106"/>
                    </a:lnTo>
                    <a:lnTo>
                      <a:pt x="59" y="101"/>
                    </a:lnTo>
                  </a:path>
                </a:pathLst>
              </a:custGeom>
              <a:noFill/>
              <a:ln w="3175">
                <a:solidFill>
                  <a:srgbClr val="1F1A17"/>
                </a:solidFill>
                <a:round/>
                <a:headEnd/>
                <a:tailEnd/>
              </a:ln>
            </p:spPr>
            <p:txBody>
              <a:bodyPr/>
              <a:lstStyle/>
              <a:p>
                <a:endParaRPr lang="en-US"/>
              </a:p>
            </p:txBody>
          </p:sp>
          <p:sp>
            <p:nvSpPr>
              <p:cNvPr id="1382" name="Freeform 332"/>
              <p:cNvSpPr>
                <a:spLocks/>
              </p:cNvSpPr>
              <p:nvPr/>
            </p:nvSpPr>
            <p:spPr bwMode="auto">
              <a:xfrm>
                <a:off x="3809" y="1643"/>
                <a:ext cx="144" cy="113"/>
              </a:xfrm>
              <a:custGeom>
                <a:avLst/>
                <a:gdLst>
                  <a:gd name="T0" fmla="*/ 4 w 721"/>
                  <a:gd name="T1" fmla="*/ 146 h 568"/>
                  <a:gd name="T2" fmla="*/ 0 w 721"/>
                  <a:gd name="T3" fmla="*/ 177 h 568"/>
                  <a:gd name="T4" fmla="*/ 4 w 721"/>
                  <a:gd name="T5" fmla="*/ 210 h 568"/>
                  <a:gd name="T6" fmla="*/ 15 w 721"/>
                  <a:gd name="T7" fmla="*/ 243 h 568"/>
                  <a:gd name="T8" fmla="*/ 34 w 721"/>
                  <a:gd name="T9" fmla="*/ 276 h 568"/>
                  <a:gd name="T10" fmla="*/ 58 w 721"/>
                  <a:gd name="T11" fmla="*/ 307 h 568"/>
                  <a:gd name="T12" fmla="*/ 89 w 721"/>
                  <a:gd name="T13" fmla="*/ 338 h 568"/>
                  <a:gd name="T14" fmla="*/ 126 w 721"/>
                  <a:gd name="T15" fmla="*/ 367 h 568"/>
                  <a:gd name="T16" fmla="*/ 185 w 721"/>
                  <a:gd name="T17" fmla="*/ 408 h 568"/>
                  <a:gd name="T18" fmla="*/ 249 w 721"/>
                  <a:gd name="T19" fmla="*/ 448 h 568"/>
                  <a:gd name="T20" fmla="*/ 300 w 721"/>
                  <a:gd name="T21" fmla="*/ 478 h 568"/>
                  <a:gd name="T22" fmla="*/ 348 w 721"/>
                  <a:gd name="T23" fmla="*/ 504 h 568"/>
                  <a:gd name="T24" fmla="*/ 386 w 721"/>
                  <a:gd name="T25" fmla="*/ 528 h 568"/>
                  <a:gd name="T26" fmla="*/ 411 w 721"/>
                  <a:gd name="T27" fmla="*/ 542 h 568"/>
                  <a:gd name="T28" fmla="*/ 436 w 721"/>
                  <a:gd name="T29" fmla="*/ 553 h 568"/>
                  <a:gd name="T30" fmla="*/ 462 w 721"/>
                  <a:gd name="T31" fmla="*/ 560 h 568"/>
                  <a:gd name="T32" fmla="*/ 488 w 721"/>
                  <a:gd name="T33" fmla="*/ 565 h 568"/>
                  <a:gd name="T34" fmla="*/ 514 w 721"/>
                  <a:gd name="T35" fmla="*/ 568 h 568"/>
                  <a:gd name="T36" fmla="*/ 543 w 721"/>
                  <a:gd name="T37" fmla="*/ 567 h 568"/>
                  <a:gd name="T38" fmla="*/ 572 w 721"/>
                  <a:gd name="T39" fmla="*/ 563 h 568"/>
                  <a:gd name="T40" fmla="*/ 593 w 721"/>
                  <a:gd name="T41" fmla="*/ 558 h 568"/>
                  <a:gd name="T42" fmla="*/ 607 w 721"/>
                  <a:gd name="T43" fmla="*/ 552 h 568"/>
                  <a:gd name="T44" fmla="*/ 618 w 721"/>
                  <a:gd name="T45" fmla="*/ 542 h 568"/>
                  <a:gd name="T46" fmla="*/ 627 w 721"/>
                  <a:gd name="T47" fmla="*/ 530 h 568"/>
                  <a:gd name="T48" fmla="*/ 639 w 721"/>
                  <a:gd name="T49" fmla="*/ 507 h 568"/>
                  <a:gd name="T50" fmla="*/ 652 w 721"/>
                  <a:gd name="T51" fmla="*/ 468 h 568"/>
                  <a:gd name="T52" fmla="*/ 665 w 721"/>
                  <a:gd name="T53" fmla="*/ 401 h 568"/>
                  <a:gd name="T54" fmla="*/ 680 w 721"/>
                  <a:gd name="T55" fmla="*/ 326 h 568"/>
                  <a:gd name="T56" fmla="*/ 693 w 721"/>
                  <a:gd name="T57" fmla="*/ 277 h 568"/>
                  <a:gd name="T58" fmla="*/ 708 w 721"/>
                  <a:gd name="T59" fmla="*/ 231 h 568"/>
                  <a:gd name="T60" fmla="*/ 718 w 721"/>
                  <a:gd name="T61" fmla="*/ 190 h 568"/>
                  <a:gd name="T62" fmla="*/ 721 w 721"/>
                  <a:gd name="T63" fmla="*/ 156 h 568"/>
                  <a:gd name="T64" fmla="*/ 719 w 721"/>
                  <a:gd name="T65" fmla="*/ 133 h 568"/>
                  <a:gd name="T66" fmla="*/ 715 w 721"/>
                  <a:gd name="T67" fmla="*/ 121 h 568"/>
                  <a:gd name="T68" fmla="*/ 708 w 721"/>
                  <a:gd name="T69" fmla="*/ 110 h 568"/>
                  <a:gd name="T70" fmla="*/ 699 w 721"/>
                  <a:gd name="T71" fmla="*/ 100 h 568"/>
                  <a:gd name="T72" fmla="*/ 680 w 721"/>
                  <a:gd name="T73" fmla="*/ 87 h 568"/>
                  <a:gd name="T74" fmla="*/ 645 w 721"/>
                  <a:gd name="T75" fmla="*/ 76 h 568"/>
                  <a:gd name="T76" fmla="*/ 599 w 721"/>
                  <a:gd name="T77" fmla="*/ 71 h 568"/>
                  <a:gd name="T78" fmla="*/ 543 w 721"/>
                  <a:gd name="T79" fmla="*/ 69 h 568"/>
                  <a:gd name="T80" fmla="*/ 489 w 721"/>
                  <a:gd name="T81" fmla="*/ 59 h 568"/>
                  <a:gd name="T82" fmla="*/ 415 w 721"/>
                  <a:gd name="T83" fmla="*/ 36 h 568"/>
                  <a:gd name="T84" fmla="*/ 345 w 721"/>
                  <a:gd name="T85" fmla="*/ 14 h 568"/>
                  <a:gd name="T86" fmla="*/ 301 w 721"/>
                  <a:gd name="T87" fmla="*/ 4 h 568"/>
                  <a:gd name="T88" fmla="*/ 269 w 721"/>
                  <a:gd name="T89" fmla="*/ 0 h 568"/>
                  <a:gd name="T90" fmla="*/ 247 w 721"/>
                  <a:gd name="T91" fmla="*/ 1 h 568"/>
                  <a:gd name="T92" fmla="*/ 227 w 721"/>
                  <a:gd name="T93" fmla="*/ 5 h 568"/>
                  <a:gd name="T94" fmla="*/ 206 w 721"/>
                  <a:gd name="T95" fmla="*/ 11 h 568"/>
                  <a:gd name="T96" fmla="*/ 175 w 721"/>
                  <a:gd name="T97" fmla="*/ 24 h 568"/>
                  <a:gd name="T98" fmla="*/ 139 w 721"/>
                  <a:gd name="T99" fmla="*/ 37 h 568"/>
                  <a:gd name="T100" fmla="*/ 95 w 721"/>
                  <a:gd name="T101" fmla="*/ 50 h 568"/>
                  <a:gd name="T102" fmla="*/ 60 w 721"/>
                  <a:gd name="T103" fmla="*/ 62 h 568"/>
                  <a:gd name="T104" fmla="*/ 43 w 721"/>
                  <a:gd name="T105" fmla="*/ 74 h 568"/>
                  <a:gd name="T106" fmla="*/ 26 w 721"/>
                  <a:gd name="T107" fmla="*/ 90 h 568"/>
                  <a:gd name="T108" fmla="*/ 14 w 721"/>
                  <a:gd name="T109" fmla="*/ 113 h 5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1"/>
                  <a:gd name="T166" fmla="*/ 0 h 568"/>
                  <a:gd name="T167" fmla="*/ 721 w 721"/>
                  <a:gd name="T168" fmla="*/ 568 h 5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1" h="568">
                    <a:moveTo>
                      <a:pt x="8" y="130"/>
                    </a:moveTo>
                    <a:lnTo>
                      <a:pt x="4" y="146"/>
                    </a:lnTo>
                    <a:lnTo>
                      <a:pt x="1" y="161"/>
                    </a:lnTo>
                    <a:lnTo>
                      <a:pt x="0" y="177"/>
                    </a:lnTo>
                    <a:lnTo>
                      <a:pt x="1" y="193"/>
                    </a:lnTo>
                    <a:lnTo>
                      <a:pt x="4" y="210"/>
                    </a:lnTo>
                    <a:lnTo>
                      <a:pt x="9" y="227"/>
                    </a:lnTo>
                    <a:lnTo>
                      <a:pt x="15" y="243"/>
                    </a:lnTo>
                    <a:lnTo>
                      <a:pt x="24" y="259"/>
                    </a:lnTo>
                    <a:lnTo>
                      <a:pt x="34" y="276"/>
                    </a:lnTo>
                    <a:lnTo>
                      <a:pt x="45" y="291"/>
                    </a:lnTo>
                    <a:lnTo>
                      <a:pt x="58" y="307"/>
                    </a:lnTo>
                    <a:lnTo>
                      <a:pt x="73" y="323"/>
                    </a:lnTo>
                    <a:lnTo>
                      <a:pt x="89" y="338"/>
                    </a:lnTo>
                    <a:lnTo>
                      <a:pt x="106" y="353"/>
                    </a:lnTo>
                    <a:lnTo>
                      <a:pt x="126" y="367"/>
                    </a:lnTo>
                    <a:lnTo>
                      <a:pt x="146" y="382"/>
                    </a:lnTo>
                    <a:lnTo>
                      <a:pt x="185" y="408"/>
                    </a:lnTo>
                    <a:lnTo>
                      <a:pt x="219" y="430"/>
                    </a:lnTo>
                    <a:lnTo>
                      <a:pt x="249" y="448"/>
                    </a:lnTo>
                    <a:lnTo>
                      <a:pt x="275" y="464"/>
                    </a:lnTo>
                    <a:lnTo>
                      <a:pt x="300" y="478"/>
                    </a:lnTo>
                    <a:lnTo>
                      <a:pt x="325" y="490"/>
                    </a:lnTo>
                    <a:lnTo>
                      <a:pt x="348" y="504"/>
                    </a:lnTo>
                    <a:lnTo>
                      <a:pt x="373" y="520"/>
                    </a:lnTo>
                    <a:lnTo>
                      <a:pt x="386" y="528"/>
                    </a:lnTo>
                    <a:lnTo>
                      <a:pt x="398" y="535"/>
                    </a:lnTo>
                    <a:lnTo>
                      <a:pt x="411" y="542"/>
                    </a:lnTo>
                    <a:lnTo>
                      <a:pt x="423" y="548"/>
                    </a:lnTo>
                    <a:lnTo>
                      <a:pt x="436" y="553"/>
                    </a:lnTo>
                    <a:lnTo>
                      <a:pt x="448" y="557"/>
                    </a:lnTo>
                    <a:lnTo>
                      <a:pt x="462" y="560"/>
                    </a:lnTo>
                    <a:lnTo>
                      <a:pt x="474" y="564"/>
                    </a:lnTo>
                    <a:lnTo>
                      <a:pt x="488" y="565"/>
                    </a:lnTo>
                    <a:lnTo>
                      <a:pt x="502" y="568"/>
                    </a:lnTo>
                    <a:lnTo>
                      <a:pt x="514" y="568"/>
                    </a:lnTo>
                    <a:lnTo>
                      <a:pt x="529" y="568"/>
                    </a:lnTo>
                    <a:lnTo>
                      <a:pt x="543" y="567"/>
                    </a:lnTo>
                    <a:lnTo>
                      <a:pt x="557" y="565"/>
                    </a:lnTo>
                    <a:lnTo>
                      <a:pt x="572" y="563"/>
                    </a:lnTo>
                    <a:lnTo>
                      <a:pt x="587" y="559"/>
                    </a:lnTo>
                    <a:lnTo>
                      <a:pt x="593" y="558"/>
                    </a:lnTo>
                    <a:lnTo>
                      <a:pt x="600" y="555"/>
                    </a:lnTo>
                    <a:lnTo>
                      <a:pt x="607" y="552"/>
                    </a:lnTo>
                    <a:lnTo>
                      <a:pt x="612" y="547"/>
                    </a:lnTo>
                    <a:lnTo>
                      <a:pt x="618" y="542"/>
                    </a:lnTo>
                    <a:lnTo>
                      <a:pt x="623" y="537"/>
                    </a:lnTo>
                    <a:lnTo>
                      <a:pt x="627" y="530"/>
                    </a:lnTo>
                    <a:lnTo>
                      <a:pt x="632" y="523"/>
                    </a:lnTo>
                    <a:lnTo>
                      <a:pt x="639" y="507"/>
                    </a:lnTo>
                    <a:lnTo>
                      <a:pt x="645" y="488"/>
                    </a:lnTo>
                    <a:lnTo>
                      <a:pt x="652" y="468"/>
                    </a:lnTo>
                    <a:lnTo>
                      <a:pt x="657" y="447"/>
                    </a:lnTo>
                    <a:lnTo>
                      <a:pt x="665" y="401"/>
                    </a:lnTo>
                    <a:lnTo>
                      <a:pt x="674" y="351"/>
                    </a:lnTo>
                    <a:lnTo>
                      <a:pt x="680" y="326"/>
                    </a:lnTo>
                    <a:lnTo>
                      <a:pt x="685" y="301"/>
                    </a:lnTo>
                    <a:lnTo>
                      <a:pt x="693" y="277"/>
                    </a:lnTo>
                    <a:lnTo>
                      <a:pt x="700" y="253"/>
                    </a:lnTo>
                    <a:lnTo>
                      <a:pt x="708" y="231"/>
                    </a:lnTo>
                    <a:lnTo>
                      <a:pt x="714" y="210"/>
                    </a:lnTo>
                    <a:lnTo>
                      <a:pt x="718" y="190"/>
                    </a:lnTo>
                    <a:lnTo>
                      <a:pt x="721" y="172"/>
                    </a:lnTo>
                    <a:lnTo>
                      <a:pt x="721" y="156"/>
                    </a:lnTo>
                    <a:lnTo>
                      <a:pt x="720" y="141"/>
                    </a:lnTo>
                    <a:lnTo>
                      <a:pt x="719" y="133"/>
                    </a:lnTo>
                    <a:lnTo>
                      <a:pt x="718" y="127"/>
                    </a:lnTo>
                    <a:lnTo>
                      <a:pt x="715" y="121"/>
                    </a:lnTo>
                    <a:lnTo>
                      <a:pt x="712" y="115"/>
                    </a:lnTo>
                    <a:lnTo>
                      <a:pt x="708" y="110"/>
                    </a:lnTo>
                    <a:lnTo>
                      <a:pt x="704" y="105"/>
                    </a:lnTo>
                    <a:lnTo>
                      <a:pt x="699" y="100"/>
                    </a:lnTo>
                    <a:lnTo>
                      <a:pt x="693" y="96"/>
                    </a:lnTo>
                    <a:lnTo>
                      <a:pt x="680" y="87"/>
                    </a:lnTo>
                    <a:lnTo>
                      <a:pt x="664" y="81"/>
                    </a:lnTo>
                    <a:lnTo>
                      <a:pt x="645" y="76"/>
                    </a:lnTo>
                    <a:lnTo>
                      <a:pt x="624" y="74"/>
                    </a:lnTo>
                    <a:lnTo>
                      <a:pt x="599" y="71"/>
                    </a:lnTo>
                    <a:lnTo>
                      <a:pt x="572" y="70"/>
                    </a:lnTo>
                    <a:lnTo>
                      <a:pt x="543" y="69"/>
                    </a:lnTo>
                    <a:lnTo>
                      <a:pt x="516" y="64"/>
                    </a:lnTo>
                    <a:lnTo>
                      <a:pt x="489" y="59"/>
                    </a:lnTo>
                    <a:lnTo>
                      <a:pt x="463" y="52"/>
                    </a:lnTo>
                    <a:lnTo>
                      <a:pt x="415" y="36"/>
                    </a:lnTo>
                    <a:lnTo>
                      <a:pt x="367" y="21"/>
                    </a:lnTo>
                    <a:lnTo>
                      <a:pt x="345" y="14"/>
                    </a:lnTo>
                    <a:lnTo>
                      <a:pt x="322" y="7"/>
                    </a:lnTo>
                    <a:lnTo>
                      <a:pt x="301" y="4"/>
                    </a:lnTo>
                    <a:lnTo>
                      <a:pt x="279" y="1"/>
                    </a:lnTo>
                    <a:lnTo>
                      <a:pt x="269" y="0"/>
                    </a:lnTo>
                    <a:lnTo>
                      <a:pt x="257" y="0"/>
                    </a:lnTo>
                    <a:lnTo>
                      <a:pt x="247" y="1"/>
                    </a:lnTo>
                    <a:lnTo>
                      <a:pt x="237" y="2"/>
                    </a:lnTo>
                    <a:lnTo>
                      <a:pt x="227" y="5"/>
                    </a:lnTo>
                    <a:lnTo>
                      <a:pt x="216" y="7"/>
                    </a:lnTo>
                    <a:lnTo>
                      <a:pt x="206" y="11"/>
                    </a:lnTo>
                    <a:lnTo>
                      <a:pt x="196" y="16"/>
                    </a:lnTo>
                    <a:lnTo>
                      <a:pt x="175" y="24"/>
                    </a:lnTo>
                    <a:lnTo>
                      <a:pt x="156" y="31"/>
                    </a:lnTo>
                    <a:lnTo>
                      <a:pt x="139" y="37"/>
                    </a:lnTo>
                    <a:lnTo>
                      <a:pt x="123" y="42"/>
                    </a:lnTo>
                    <a:lnTo>
                      <a:pt x="95" y="50"/>
                    </a:lnTo>
                    <a:lnTo>
                      <a:pt x="70" y="57"/>
                    </a:lnTo>
                    <a:lnTo>
                      <a:pt x="60" y="62"/>
                    </a:lnTo>
                    <a:lnTo>
                      <a:pt x="50" y="67"/>
                    </a:lnTo>
                    <a:lnTo>
                      <a:pt x="43" y="74"/>
                    </a:lnTo>
                    <a:lnTo>
                      <a:pt x="34" y="81"/>
                    </a:lnTo>
                    <a:lnTo>
                      <a:pt x="26" y="90"/>
                    </a:lnTo>
                    <a:lnTo>
                      <a:pt x="20" y="101"/>
                    </a:lnTo>
                    <a:lnTo>
                      <a:pt x="14" y="113"/>
                    </a:lnTo>
                    <a:lnTo>
                      <a:pt x="8" y="130"/>
                    </a:lnTo>
                    <a:close/>
                  </a:path>
                </a:pathLst>
              </a:custGeom>
              <a:solidFill>
                <a:srgbClr val="B32165"/>
              </a:solidFill>
              <a:ln w="9525">
                <a:noFill/>
                <a:round/>
                <a:headEnd/>
                <a:tailEnd/>
              </a:ln>
            </p:spPr>
            <p:txBody>
              <a:bodyPr/>
              <a:lstStyle/>
              <a:p>
                <a:endParaRPr lang="en-US"/>
              </a:p>
            </p:txBody>
          </p:sp>
          <p:sp>
            <p:nvSpPr>
              <p:cNvPr id="1383" name="Freeform 333"/>
              <p:cNvSpPr>
                <a:spLocks/>
              </p:cNvSpPr>
              <p:nvPr/>
            </p:nvSpPr>
            <p:spPr bwMode="auto">
              <a:xfrm>
                <a:off x="3809" y="1643"/>
                <a:ext cx="144" cy="113"/>
              </a:xfrm>
              <a:custGeom>
                <a:avLst/>
                <a:gdLst>
                  <a:gd name="T0" fmla="*/ 4 w 721"/>
                  <a:gd name="T1" fmla="*/ 146 h 568"/>
                  <a:gd name="T2" fmla="*/ 0 w 721"/>
                  <a:gd name="T3" fmla="*/ 177 h 568"/>
                  <a:gd name="T4" fmla="*/ 4 w 721"/>
                  <a:gd name="T5" fmla="*/ 210 h 568"/>
                  <a:gd name="T6" fmla="*/ 15 w 721"/>
                  <a:gd name="T7" fmla="*/ 243 h 568"/>
                  <a:gd name="T8" fmla="*/ 34 w 721"/>
                  <a:gd name="T9" fmla="*/ 276 h 568"/>
                  <a:gd name="T10" fmla="*/ 58 w 721"/>
                  <a:gd name="T11" fmla="*/ 307 h 568"/>
                  <a:gd name="T12" fmla="*/ 89 w 721"/>
                  <a:gd name="T13" fmla="*/ 338 h 568"/>
                  <a:gd name="T14" fmla="*/ 126 w 721"/>
                  <a:gd name="T15" fmla="*/ 367 h 568"/>
                  <a:gd name="T16" fmla="*/ 185 w 721"/>
                  <a:gd name="T17" fmla="*/ 408 h 568"/>
                  <a:gd name="T18" fmla="*/ 249 w 721"/>
                  <a:gd name="T19" fmla="*/ 448 h 568"/>
                  <a:gd name="T20" fmla="*/ 300 w 721"/>
                  <a:gd name="T21" fmla="*/ 478 h 568"/>
                  <a:gd name="T22" fmla="*/ 348 w 721"/>
                  <a:gd name="T23" fmla="*/ 504 h 568"/>
                  <a:gd name="T24" fmla="*/ 386 w 721"/>
                  <a:gd name="T25" fmla="*/ 528 h 568"/>
                  <a:gd name="T26" fmla="*/ 411 w 721"/>
                  <a:gd name="T27" fmla="*/ 542 h 568"/>
                  <a:gd name="T28" fmla="*/ 436 w 721"/>
                  <a:gd name="T29" fmla="*/ 553 h 568"/>
                  <a:gd name="T30" fmla="*/ 462 w 721"/>
                  <a:gd name="T31" fmla="*/ 560 h 568"/>
                  <a:gd name="T32" fmla="*/ 488 w 721"/>
                  <a:gd name="T33" fmla="*/ 565 h 568"/>
                  <a:gd name="T34" fmla="*/ 514 w 721"/>
                  <a:gd name="T35" fmla="*/ 568 h 568"/>
                  <a:gd name="T36" fmla="*/ 543 w 721"/>
                  <a:gd name="T37" fmla="*/ 567 h 568"/>
                  <a:gd name="T38" fmla="*/ 572 w 721"/>
                  <a:gd name="T39" fmla="*/ 563 h 568"/>
                  <a:gd name="T40" fmla="*/ 593 w 721"/>
                  <a:gd name="T41" fmla="*/ 558 h 568"/>
                  <a:gd name="T42" fmla="*/ 607 w 721"/>
                  <a:gd name="T43" fmla="*/ 552 h 568"/>
                  <a:gd name="T44" fmla="*/ 618 w 721"/>
                  <a:gd name="T45" fmla="*/ 542 h 568"/>
                  <a:gd name="T46" fmla="*/ 627 w 721"/>
                  <a:gd name="T47" fmla="*/ 530 h 568"/>
                  <a:gd name="T48" fmla="*/ 639 w 721"/>
                  <a:gd name="T49" fmla="*/ 507 h 568"/>
                  <a:gd name="T50" fmla="*/ 652 w 721"/>
                  <a:gd name="T51" fmla="*/ 468 h 568"/>
                  <a:gd name="T52" fmla="*/ 665 w 721"/>
                  <a:gd name="T53" fmla="*/ 401 h 568"/>
                  <a:gd name="T54" fmla="*/ 680 w 721"/>
                  <a:gd name="T55" fmla="*/ 326 h 568"/>
                  <a:gd name="T56" fmla="*/ 693 w 721"/>
                  <a:gd name="T57" fmla="*/ 277 h 568"/>
                  <a:gd name="T58" fmla="*/ 708 w 721"/>
                  <a:gd name="T59" fmla="*/ 231 h 568"/>
                  <a:gd name="T60" fmla="*/ 718 w 721"/>
                  <a:gd name="T61" fmla="*/ 190 h 568"/>
                  <a:gd name="T62" fmla="*/ 721 w 721"/>
                  <a:gd name="T63" fmla="*/ 156 h 568"/>
                  <a:gd name="T64" fmla="*/ 719 w 721"/>
                  <a:gd name="T65" fmla="*/ 133 h 568"/>
                  <a:gd name="T66" fmla="*/ 715 w 721"/>
                  <a:gd name="T67" fmla="*/ 121 h 568"/>
                  <a:gd name="T68" fmla="*/ 708 w 721"/>
                  <a:gd name="T69" fmla="*/ 110 h 568"/>
                  <a:gd name="T70" fmla="*/ 699 w 721"/>
                  <a:gd name="T71" fmla="*/ 100 h 568"/>
                  <a:gd name="T72" fmla="*/ 680 w 721"/>
                  <a:gd name="T73" fmla="*/ 87 h 568"/>
                  <a:gd name="T74" fmla="*/ 645 w 721"/>
                  <a:gd name="T75" fmla="*/ 76 h 568"/>
                  <a:gd name="T76" fmla="*/ 599 w 721"/>
                  <a:gd name="T77" fmla="*/ 71 h 568"/>
                  <a:gd name="T78" fmla="*/ 543 w 721"/>
                  <a:gd name="T79" fmla="*/ 69 h 568"/>
                  <a:gd name="T80" fmla="*/ 489 w 721"/>
                  <a:gd name="T81" fmla="*/ 59 h 568"/>
                  <a:gd name="T82" fmla="*/ 415 w 721"/>
                  <a:gd name="T83" fmla="*/ 36 h 568"/>
                  <a:gd name="T84" fmla="*/ 345 w 721"/>
                  <a:gd name="T85" fmla="*/ 14 h 568"/>
                  <a:gd name="T86" fmla="*/ 301 w 721"/>
                  <a:gd name="T87" fmla="*/ 4 h 568"/>
                  <a:gd name="T88" fmla="*/ 269 w 721"/>
                  <a:gd name="T89" fmla="*/ 0 h 568"/>
                  <a:gd name="T90" fmla="*/ 247 w 721"/>
                  <a:gd name="T91" fmla="*/ 1 h 568"/>
                  <a:gd name="T92" fmla="*/ 227 w 721"/>
                  <a:gd name="T93" fmla="*/ 5 h 568"/>
                  <a:gd name="T94" fmla="*/ 206 w 721"/>
                  <a:gd name="T95" fmla="*/ 11 h 568"/>
                  <a:gd name="T96" fmla="*/ 175 w 721"/>
                  <a:gd name="T97" fmla="*/ 24 h 568"/>
                  <a:gd name="T98" fmla="*/ 139 w 721"/>
                  <a:gd name="T99" fmla="*/ 37 h 568"/>
                  <a:gd name="T100" fmla="*/ 95 w 721"/>
                  <a:gd name="T101" fmla="*/ 50 h 568"/>
                  <a:gd name="T102" fmla="*/ 60 w 721"/>
                  <a:gd name="T103" fmla="*/ 62 h 568"/>
                  <a:gd name="T104" fmla="*/ 43 w 721"/>
                  <a:gd name="T105" fmla="*/ 74 h 568"/>
                  <a:gd name="T106" fmla="*/ 26 w 721"/>
                  <a:gd name="T107" fmla="*/ 90 h 568"/>
                  <a:gd name="T108" fmla="*/ 14 w 721"/>
                  <a:gd name="T109" fmla="*/ 113 h 5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1"/>
                  <a:gd name="T166" fmla="*/ 0 h 568"/>
                  <a:gd name="T167" fmla="*/ 721 w 721"/>
                  <a:gd name="T168" fmla="*/ 568 h 5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1" h="568">
                    <a:moveTo>
                      <a:pt x="8" y="130"/>
                    </a:moveTo>
                    <a:lnTo>
                      <a:pt x="4" y="146"/>
                    </a:lnTo>
                    <a:lnTo>
                      <a:pt x="1" y="161"/>
                    </a:lnTo>
                    <a:lnTo>
                      <a:pt x="0" y="177"/>
                    </a:lnTo>
                    <a:lnTo>
                      <a:pt x="1" y="193"/>
                    </a:lnTo>
                    <a:lnTo>
                      <a:pt x="4" y="210"/>
                    </a:lnTo>
                    <a:lnTo>
                      <a:pt x="9" y="227"/>
                    </a:lnTo>
                    <a:lnTo>
                      <a:pt x="15" y="243"/>
                    </a:lnTo>
                    <a:lnTo>
                      <a:pt x="24" y="259"/>
                    </a:lnTo>
                    <a:lnTo>
                      <a:pt x="34" y="276"/>
                    </a:lnTo>
                    <a:lnTo>
                      <a:pt x="45" y="291"/>
                    </a:lnTo>
                    <a:lnTo>
                      <a:pt x="58" y="307"/>
                    </a:lnTo>
                    <a:lnTo>
                      <a:pt x="73" y="323"/>
                    </a:lnTo>
                    <a:lnTo>
                      <a:pt x="89" y="338"/>
                    </a:lnTo>
                    <a:lnTo>
                      <a:pt x="106" y="353"/>
                    </a:lnTo>
                    <a:lnTo>
                      <a:pt x="126" y="367"/>
                    </a:lnTo>
                    <a:lnTo>
                      <a:pt x="146" y="382"/>
                    </a:lnTo>
                    <a:lnTo>
                      <a:pt x="185" y="408"/>
                    </a:lnTo>
                    <a:lnTo>
                      <a:pt x="219" y="430"/>
                    </a:lnTo>
                    <a:lnTo>
                      <a:pt x="249" y="448"/>
                    </a:lnTo>
                    <a:lnTo>
                      <a:pt x="275" y="464"/>
                    </a:lnTo>
                    <a:lnTo>
                      <a:pt x="300" y="478"/>
                    </a:lnTo>
                    <a:lnTo>
                      <a:pt x="325" y="490"/>
                    </a:lnTo>
                    <a:lnTo>
                      <a:pt x="348" y="504"/>
                    </a:lnTo>
                    <a:lnTo>
                      <a:pt x="373" y="520"/>
                    </a:lnTo>
                    <a:lnTo>
                      <a:pt x="386" y="528"/>
                    </a:lnTo>
                    <a:lnTo>
                      <a:pt x="398" y="535"/>
                    </a:lnTo>
                    <a:lnTo>
                      <a:pt x="411" y="542"/>
                    </a:lnTo>
                    <a:lnTo>
                      <a:pt x="423" y="548"/>
                    </a:lnTo>
                    <a:lnTo>
                      <a:pt x="436" y="553"/>
                    </a:lnTo>
                    <a:lnTo>
                      <a:pt x="448" y="557"/>
                    </a:lnTo>
                    <a:lnTo>
                      <a:pt x="462" y="560"/>
                    </a:lnTo>
                    <a:lnTo>
                      <a:pt x="474" y="564"/>
                    </a:lnTo>
                    <a:lnTo>
                      <a:pt x="488" y="565"/>
                    </a:lnTo>
                    <a:lnTo>
                      <a:pt x="502" y="568"/>
                    </a:lnTo>
                    <a:lnTo>
                      <a:pt x="514" y="568"/>
                    </a:lnTo>
                    <a:lnTo>
                      <a:pt x="529" y="568"/>
                    </a:lnTo>
                    <a:lnTo>
                      <a:pt x="543" y="567"/>
                    </a:lnTo>
                    <a:lnTo>
                      <a:pt x="557" y="565"/>
                    </a:lnTo>
                    <a:lnTo>
                      <a:pt x="572" y="563"/>
                    </a:lnTo>
                    <a:lnTo>
                      <a:pt x="587" y="559"/>
                    </a:lnTo>
                    <a:lnTo>
                      <a:pt x="593" y="558"/>
                    </a:lnTo>
                    <a:lnTo>
                      <a:pt x="600" y="555"/>
                    </a:lnTo>
                    <a:lnTo>
                      <a:pt x="607" y="552"/>
                    </a:lnTo>
                    <a:lnTo>
                      <a:pt x="612" y="547"/>
                    </a:lnTo>
                    <a:lnTo>
                      <a:pt x="618" y="542"/>
                    </a:lnTo>
                    <a:lnTo>
                      <a:pt x="623" y="537"/>
                    </a:lnTo>
                    <a:lnTo>
                      <a:pt x="627" y="530"/>
                    </a:lnTo>
                    <a:lnTo>
                      <a:pt x="632" y="523"/>
                    </a:lnTo>
                    <a:lnTo>
                      <a:pt x="639" y="507"/>
                    </a:lnTo>
                    <a:lnTo>
                      <a:pt x="645" y="488"/>
                    </a:lnTo>
                    <a:lnTo>
                      <a:pt x="652" y="468"/>
                    </a:lnTo>
                    <a:lnTo>
                      <a:pt x="657" y="447"/>
                    </a:lnTo>
                    <a:lnTo>
                      <a:pt x="665" y="401"/>
                    </a:lnTo>
                    <a:lnTo>
                      <a:pt x="674" y="351"/>
                    </a:lnTo>
                    <a:lnTo>
                      <a:pt x="680" y="326"/>
                    </a:lnTo>
                    <a:lnTo>
                      <a:pt x="685" y="301"/>
                    </a:lnTo>
                    <a:lnTo>
                      <a:pt x="693" y="277"/>
                    </a:lnTo>
                    <a:lnTo>
                      <a:pt x="700" y="253"/>
                    </a:lnTo>
                    <a:lnTo>
                      <a:pt x="708" y="231"/>
                    </a:lnTo>
                    <a:lnTo>
                      <a:pt x="714" y="210"/>
                    </a:lnTo>
                    <a:lnTo>
                      <a:pt x="718" y="190"/>
                    </a:lnTo>
                    <a:lnTo>
                      <a:pt x="721" y="172"/>
                    </a:lnTo>
                    <a:lnTo>
                      <a:pt x="721" y="156"/>
                    </a:lnTo>
                    <a:lnTo>
                      <a:pt x="720" y="141"/>
                    </a:lnTo>
                    <a:lnTo>
                      <a:pt x="719" y="133"/>
                    </a:lnTo>
                    <a:lnTo>
                      <a:pt x="718" y="127"/>
                    </a:lnTo>
                    <a:lnTo>
                      <a:pt x="715" y="121"/>
                    </a:lnTo>
                    <a:lnTo>
                      <a:pt x="712" y="115"/>
                    </a:lnTo>
                    <a:lnTo>
                      <a:pt x="708" y="110"/>
                    </a:lnTo>
                    <a:lnTo>
                      <a:pt x="704" y="105"/>
                    </a:lnTo>
                    <a:lnTo>
                      <a:pt x="699" y="100"/>
                    </a:lnTo>
                    <a:lnTo>
                      <a:pt x="693" y="96"/>
                    </a:lnTo>
                    <a:lnTo>
                      <a:pt x="680" y="87"/>
                    </a:lnTo>
                    <a:lnTo>
                      <a:pt x="664" y="81"/>
                    </a:lnTo>
                    <a:lnTo>
                      <a:pt x="645" y="76"/>
                    </a:lnTo>
                    <a:lnTo>
                      <a:pt x="624" y="74"/>
                    </a:lnTo>
                    <a:lnTo>
                      <a:pt x="599" y="71"/>
                    </a:lnTo>
                    <a:lnTo>
                      <a:pt x="572" y="70"/>
                    </a:lnTo>
                    <a:lnTo>
                      <a:pt x="543" y="69"/>
                    </a:lnTo>
                    <a:lnTo>
                      <a:pt x="516" y="64"/>
                    </a:lnTo>
                    <a:lnTo>
                      <a:pt x="489" y="59"/>
                    </a:lnTo>
                    <a:lnTo>
                      <a:pt x="463" y="52"/>
                    </a:lnTo>
                    <a:lnTo>
                      <a:pt x="415" y="36"/>
                    </a:lnTo>
                    <a:lnTo>
                      <a:pt x="367" y="21"/>
                    </a:lnTo>
                    <a:lnTo>
                      <a:pt x="345" y="14"/>
                    </a:lnTo>
                    <a:lnTo>
                      <a:pt x="322" y="7"/>
                    </a:lnTo>
                    <a:lnTo>
                      <a:pt x="301" y="4"/>
                    </a:lnTo>
                    <a:lnTo>
                      <a:pt x="279" y="1"/>
                    </a:lnTo>
                    <a:lnTo>
                      <a:pt x="269" y="0"/>
                    </a:lnTo>
                    <a:lnTo>
                      <a:pt x="257" y="0"/>
                    </a:lnTo>
                    <a:lnTo>
                      <a:pt x="247" y="1"/>
                    </a:lnTo>
                    <a:lnTo>
                      <a:pt x="237" y="2"/>
                    </a:lnTo>
                    <a:lnTo>
                      <a:pt x="227" y="5"/>
                    </a:lnTo>
                    <a:lnTo>
                      <a:pt x="216" y="7"/>
                    </a:lnTo>
                    <a:lnTo>
                      <a:pt x="206" y="11"/>
                    </a:lnTo>
                    <a:lnTo>
                      <a:pt x="196" y="16"/>
                    </a:lnTo>
                    <a:lnTo>
                      <a:pt x="175" y="24"/>
                    </a:lnTo>
                    <a:lnTo>
                      <a:pt x="156" y="31"/>
                    </a:lnTo>
                    <a:lnTo>
                      <a:pt x="139" y="37"/>
                    </a:lnTo>
                    <a:lnTo>
                      <a:pt x="123" y="42"/>
                    </a:lnTo>
                    <a:lnTo>
                      <a:pt x="95" y="50"/>
                    </a:lnTo>
                    <a:lnTo>
                      <a:pt x="70" y="57"/>
                    </a:lnTo>
                    <a:lnTo>
                      <a:pt x="60" y="62"/>
                    </a:lnTo>
                    <a:lnTo>
                      <a:pt x="50" y="67"/>
                    </a:lnTo>
                    <a:lnTo>
                      <a:pt x="43" y="74"/>
                    </a:lnTo>
                    <a:lnTo>
                      <a:pt x="34" y="81"/>
                    </a:lnTo>
                    <a:lnTo>
                      <a:pt x="26" y="90"/>
                    </a:lnTo>
                    <a:lnTo>
                      <a:pt x="20" y="101"/>
                    </a:lnTo>
                    <a:lnTo>
                      <a:pt x="14" y="113"/>
                    </a:lnTo>
                    <a:lnTo>
                      <a:pt x="8" y="130"/>
                    </a:lnTo>
                  </a:path>
                </a:pathLst>
              </a:custGeom>
              <a:noFill/>
              <a:ln w="3175">
                <a:solidFill>
                  <a:srgbClr val="1F1A17"/>
                </a:solidFill>
                <a:round/>
                <a:headEnd/>
                <a:tailEnd/>
              </a:ln>
            </p:spPr>
            <p:txBody>
              <a:bodyPr/>
              <a:lstStyle/>
              <a:p>
                <a:endParaRPr lang="en-US"/>
              </a:p>
            </p:txBody>
          </p:sp>
          <p:sp>
            <p:nvSpPr>
              <p:cNvPr id="1384" name="Freeform 334"/>
              <p:cNvSpPr>
                <a:spLocks/>
              </p:cNvSpPr>
              <p:nvPr/>
            </p:nvSpPr>
            <p:spPr bwMode="auto">
              <a:xfrm>
                <a:off x="3136" y="1779"/>
                <a:ext cx="433" cy="872"/>
              </a:xfrm>
              <a:custGeom>
                <a:avLst/>
                <a:gdLst>
                  <a:gd name="T0" fmla="*/ 2163 w 2163"/>
                  <a:gd name="T1" fmla="*/ 0 h 4359"/>
                  <a:gd name="T2" fmla="*/ 2130 w 2163"/>
                  <a:gd name="T3" fmla="*/ 31 h 4359"/>
                  <a:gd name="T4" fmla="*/ 2091 w 2163"/>
                  <a:gd name="T5" fmla="*/ 70 h 4359"/>
                  <a:gd name="T6" fmla="*/ 2047 w 2163"/>
                  <a:gd name="T7" fmla="*/ 117 h 4359"/>
                  <a:gd name="T8" fmla="*/ 1999 w 2163"/>
                  <a:gd name="T9" fmla="*/ 172 h 4359"/>
                  <a:gd name="T10" fmla="*/ 1945 w 2163"/>
                  <a:gd name="T11" fmla="*/ 237 h 4359"/>
                  <a:gd name="T12" fmla="*/ 1889 w 2163"/>
                  <a:gd name="T13" fmla="*/ 308 h 4359"/>
                  <a:gd name="T14" fmla="*/ 1828 w 2163"/>
                  <a:gd name="T15" fmla="*/ 388 h 4359"/>
                  <a:gd name="T16" fmla="*/ 1764 w 2163"/>
                  <a:gd name="T17" fmla="*/ 475 h 4359"/>
                  <a:gd name="T18" fmla="*/ 1697 w 2163"/>
                  <a:gd name="T19" fmla="*/ 569 h 4359"/>
                  <a:gd name="T20" fmla="*/ 1627 w 2163"/>
                  <a:gd name="T21" fmla="*/ 671 h 4359"/>
                  <a:gd name="T22" fmla="*/ 1554 w 2163"/>
                  <a:gd name="T23" fmla="*/ 780 h 4359"/>
                  <a:gd name="T24" fmla="*/ 1480 w 2163"/>
                  <a:gd name="T25" fmla="*/ 895 h 4359"/>
                  <a:gd name="T26" fmla="*/ 1403 w 2163"/>
                  <a:gd name="T27" fmla="*/ 1017 h 4359"/>
                  <a:gd name="T28" fmla="*/ 1325 w 2163"/>
                  <a:gd name="T29" fmla="*/ 1145 h 4359"/>
                  <a:gd name="T30" fmla="*/ 1245 w 2163"/>
                  <a:gd name="T31" fmla="*/ 1280 h 4359"/>
                  <a:gd name="T32" fmla="*/ 1165 w 2163"/>
                  <a:gd name="T33" fmla="*/ 1421 h 4359"/>
                  <a:gd name="T34" fmla="*/ 1084 w 2163"/>
                  <a:gd name="T35" fmla="*/ 1569 h 4359"/>
                  <a:gd name="T36" fmla="*/ 1003 w 2163"/>
                  <a:gd name="T37" fmla="*/ 1721 h 4359"/>
                  <a:gd name="T38" fmla="*/ 922 w 2163"/>
                  <a:gd name="T39" fmla="*/ 1879 h 4359"/>
                  <a:gd name="T40" fmla="*/ 841 w 2163"/>
                  <a:gd name="T41" fmla="*/ 2043 h 4359"/>
                  <a:gd name="T42" fmla="*/ 760 w 2163"/>
                  <a:gd name="T43" fmla="*/ 2211 h 4359"/>
                  <a:gd name="T44" fmla="*/ 680 w 2163"/>
                  <a:gd name="T45" fmla="*/ 2385 h 4359"/>
                  <a:gd name="T46" fmla="*/ 602 w 2163"/>
                  <a:gd name="T47" fmla="*/ 2565 h 4359"/>
                  <a:gd name="T48" fmla="*/ 525 w 2163"/>
                  <a:gd name="T49" fmla="*/ 2747 h 4359"/>
                  <a:gd name="T50" fmla="*/ 450 w 2163"/>
                  <a:gd name="T51" fmla="*/ 2935 h 4359"/>
                  <a:gd name="T52" fmla="*/ 376 w 2163"/>
                  <a:gd name="T53" fmla="*/ 3127 h 4359"/>
                  <a:gd name="T54" fmla="*/ 305 w 2163"/>
                  <a:gd name="T55" fmla="*/ 3323 h 4359"/>
                  <a:gd name="T56" fmla="*/ 238 w 2163"/>
                  <a:gd name="T57" fmla="*/ 3523 h 4359"/>
                  <a:gd name="T58" fmla="*/ 173 w 2163"/>
                  <a:gd name="T59" fmla="*/ 3727 h 4359"/>
                  <a:gd name="T60" fmla="*/ 112 w 2163"/>
                  <a:gd name="T61" fmla="*/ 3934 h 4359"/>
                  <a:gd name="T62" fmla="*/ 53 w 2163"/>
                  <a:gd name="T63" fmla="*/ 4145 h 4359"/>
                  <a:gd name="T64" fmla="*/ 0 w 2163"/>
                  <a:gd name="T65" fmla="*/ 4359 h 43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3"/>
                  <a:gd name="T100" fmla="*/ 0 h 4359"/>
                  <a:gd name="T101" fmla="*/ 2163 w 2163"/>
                  <a:gd name="T102" fmla="*/ 4359 h 43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3" h="4359">
                    <a:moveTo>
                      <a:pt x="2163" y="0"/>
                    </a:moveTo>
                    <a:lnTo>
                      <a:pt x="2130" y="31"/>
                    </a:lnTo>
                    <a:lnTo>
                      <a:pt x="2091" y="70"/>
                    </a:lnTo>
                    <a:lnTo>
                      <a:pt x="2047" y="117"/>
                    </a:lnTo>
                    <a:lnTo>
                      <a:pt x="1999" y="172"/>
                    </a:lnTo>
                    <a:lnTo>
                      <a:pt x="1945" y="237"/>
                    </a:lnTo>
                    <a:lnTo>
                      <a:pt x="1889" y="308"/>
                    </a:lnTo>
                    <a:lnTo>
                      <a:pt x="1828" y="388"/>
                    </a:lnTo>
                    <a:lnTo>
                      <a:pt x="1764" y="475"/>
                    </a:lnTo>
                    <a:lnTo>
                      <a:pt x="1697" y="569"/>
                    </a:lnTo>
                    <a:lnTo>
                      <a:pt x="1627" y="671"/>
                    </a:lnTo>
                    <a:lnTo>
                      <a:pt x="1554" y="780"/>
                    </a:lnTo>
                    <a:lnTo>
                      <a:pt x="1480" y="895"/>
                    </a:lnTo>
                    <a:lnTo>
                      <a:pt x="1403" y="1017"/>
                    </a:lnTo>
                    <a:lnTo>
                      <a:pt x="1325" y="1145"/>
                    </a:lnTo>
                    <a:lnTo>
                      <a:pt x="1245" y="1280"/>
                    </a:lnTo>
                    <a:lnTo>
                      <a:pt x="1165" y="1421"/>
                    </a:lnTo>
                    <a:lnTo>
                      <a:pt x="1084" y="1569"/>
                    </a:lnTo>
                    <a:lnTo>
                      <a:pt x="1003" y="1721"/>
                    </a:lnTo>
                    <a:lnTo>
                      <a:pt x="922" y="1879"/>
                    </a:lnTo>
                    <a:lnTo>
                      <a:pt x="841" y="2043"/>
                    </a:lnTo>
                    <a:lnTo>
                      <a:pt x="760" y="2211"/>
                    </a:lnTo>
                    <a:lnTo>
                      <a:pt x="680" y="2385"/>
                    </a:lnTo>
                    <a:lnTo>
                      <a:pt x="602" y="2565"/>
                    </a:lnTo>
                    <a:lnTo>
                      <a:pt x="525" y="2747"/>
                    </a:lnTo>
                    <a:lnTo>
                      <a:pt x="450" y="2935"/>
                    </a:lnTo>
                    <a:lnTo>
                      <a:pt x="376" y="3127"/>
                    </a:lnTo>
                    <a:lnTo>
                      <a:pt x="305" y="3323"/>
                    </a:lnTo>
                    <a:lnTo>
                      <a:pt x="238" y="3523"/>
                    </a:lnTo>
                    <a:lnTo>
                      <a:pt x="173" y="3727"/>
                    </a:lnTo>
                    <a:lnTo>
                      <a:pt x="112" y="3934"/>
                    </a:lnTo>
                    <a:lnTo>
                      <a:pt x="53" y="4145"/>
                    </a:lnTo>
                    <a:lnTo>
                      <a:pt x="0" y="4359"/>
                    </a:lnTo>
                  </a:path>
                </a:pathLst>
              </a:custGeom>
              <a:noFill/>
              <a:ln w="6350">
                <a:solidFill>
                  <a:srgbClr val="009375"/>
                </a:solidFill>
                <a:round/>
                <a:headEnd/>
                <a:tailEnd/>
              </a:ln>
            </p:spPr>
            <p:txBody>
              <a:bodyPr/>
              <a:lstStyle/>
              <a:p>
                <a:endParaRPr lang="en-US"/>
              </a:p>
            </p:txBody>
          </p:sp>
          <p:sp>
            <p:nvSpPr>
              <p:cNvPr id="1385" name="Freeform 335"/>
              <p:cNvSpPr>
                <a:spLocks/>
              </p:cNvSpPr>
              <p:nvPr/>
            </p:nvSpPr>
            <p:spPr bwMode="auto">
              <a:xfrm>
                <a:off x="3226" y="1803"/>
                <a:ext cx="498" cy="796"/>
              </a:xfrm>
              <a:custGeom>
                <a:avLst/>
                <a:gdLst>
                  <a:gd name="T0" fmla="*/ 2490 w 2490"/>
                  <a:gd name="T1" fmla="*/ 0 h 3979"/>
                  <a:gd name="T2" fmla="*/ 2451 w 2490"/>
                  <a:gd name="T3" fmla="*/ 36 h 3979"/>
                  <a:gd name="T4" fmla="*/ 2407 w 2490"/>
                  <a:gd name="T5" fmla="*/ 74 h 3979"/>
                  <a:gd name="T6" fmla="*/ 2357 w 2490"/>
                  <a:gd name="T7" fmla="*/ 114 h 3979"/>
                  <a:gd name="T8" fmla="*/ 2305 w 2490"/>
                  <a:gd name="T9" fmla="*/ 157 h 3979"/>
                  <a:gd name="T10" fmla="*/ 2246 w 2490"/>
                  <a:gd name="T11" fmla="*/ 205 h 3979"/>
                  <a:gd name="T12" fmla="*/ 2185 w 2490"/>
                  <a:gd name="T13" fmla="*/ 255 h 3979"/>
                  <a:gd name="T14" fmla="*/ 2120 w 2490"/>
                  <a:gd name="T15" fmla="*/ 310 h 3979"/>
                  <a:gd name="T16" fmla="*/ 2051 w 2490"/>
                  <a:gd name="T17" fmla="*/ 368 h 3979"/>
                  <a:gd name="T18" fmla="*/ 1980 w 2490"/>
                  <a:gd name="T19" fmla="*/ 432 h 3979"/>
                  <a:gd name="T20" fmla="*/ 1905 w 2490"/>
                  <a:gd name="T21" fmla="*/ 501 h 3979"/>
                  <a:gd name="T22" fmla="*/ 1828 w 2490"/>
                  <a:gd name="T23" fmla="*/ 576 h 3979"/>
                  <a:gd name="T24" fmla="*/ 1748 w 2490"/>
                  <a:gd name="T25" fmla="*/ 655 h 3979"/>
                  <a:gd name="T26" fmla="*/ 1666 w 2490"/>
                  <a:gd name="T27" fmla="*/ 742 h 3979"/>
                  <a:gd name="T28" fmla="*/ 1582 w 2490"/>
                  <a:gd name="T29" fmla="*/ 834 h 3979"/>
                  <a:gd name="T30" fmla="*/ 1496 w 2490"/>
                  <a:gd name="T31" fmla="*/ 933 h 3979"/>
                  <a:gd name="T32" fmla="*/ 1409 w 2490"/>
                  <a:gd name="T33" fmla="*/ 1039 h 3979"/>
                  <a:gd name="T34" fmla="*/ 1320 w 2490"/>
                  <a:gd name="T35" fmla="*/ 1152 h 3979"/>
                  <a:gd name="T36" fmla="*/ 1230 w 2490"/>
                  <a:gd name="T37" fmla="*/ 1275 h 3979"/>
                  <a:gd name="T38" fmla="*/ 1140 w 2490"/>
                  <a:gd name="T39" fmla="*/ 1404 h 3979"/>
                  <a:gd name="T40" fmla="*/ 1049 w 2490"/>
                  <a:gd name="T41" fmla="*/ 1542 h 3979"/>
                  <a:gd name="T42" fmla="*/ 957 w 2490"/>
                  <a:gd name="T43" fmla="*/ 1689 h 3979"/>
                  <a:gd name="T44" fmla="*/ 866 w 2490"/>
                  <a:gd name="T45" fmla="*/ 1845 h 3979"/>
                  <a:gd name="T46" fmla="*/ 775 w 2490"/>
                  <a:gd name="T47" fmla="*/ 2010 h 3979"/>
                  <a:gd name="T48" fmla="*/ 684 w 2490"/>
                  <a:gd name="T49" fmla="*/ 2184 h 3979"/>
                  <a:gd name="T50" fmla="*/ 594 w 2490"/>
                  <a:gd name="T51" fmla="*/ 2370 h 3979"/>
                  <a:gd name="T52" fmla="*/ 504 w 2490"/>
                  <a:gd name="T53" fmla="*/ 2566 h 3979"/>
                  <a:gd name="T54" fmla="*/ 417 w 2490"/>
                  <a:gd name="T55" fmla="*/ 2772 h 3979"/>
                  <a:gd name="T56" fmla="*/ 329 w 2490"/>
                  <a:gd name="T57" fmla="*/ 2989 h 3979"/>
                  <a:gd name="T58" fmla="*/ 244 w 2490"/>
                  <a:gd name="T59" fmla="*/ 3219 h 3979"/>
                  <a:gd name="T60" fmla="*/ 161 w 2490"/>
                  <a:gd name="T61" fmla="*/ 3460 h 3979"/>
                  <a:gd name="T62" fmla="*/ 80 w 2490"/>
                  <a:gd name="T63" fmla="*/ 3713 h 3979"/>
                  <a:gd name="T64" fmla="*/ 0 w 2490"/>
                  <a:gd name="T65" fmla="*/ 3979 h 39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0"/>
                  <a:gd name="T100" fmla="*/ 0 h 3979"/>
                  <a:gd name="T101" fmla="*/ 2490 w 2490"/>
                  <a:gd name="T102" fmla="*/ 3979 h 39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0" h="3979">
                    <a:moveTo>
                      <a:pt x="2490" y="0"/>
                    </a:moveTo>
                    <a:lnTo>
                      <a:pt x="2451" y="36"/>
                    </a:lnTo>
                    <a:lnTo>
                      <a:pt x="2407" y="74"/>
                    </a:lnTo>
                    <a:lnTo>
                      <a:pt x="2357" y="114"/>
                    </a:lnTo>
                    <a:lnTo>
                      <a:pt x="2305" y="157"/>
                    </a:lnTo>
                    <a:lnTo>
                      <a:pt x="2246" y="205"/>
                    </a:lnTo>
                    <a:lnTo>
                      <a:pt x="2185" y="255"/>
                    </a:lnTo>
                    <a:lnTo>
                      <a:pt x="2120" y="310"/>
                    </a:lnTo>
                    <a:lnTo>
                      <a:pt x="2051" y="368"/>
                    </a:lnTo>
                    <a:lnTo>
                      <a:pt x="1980" y="432"/>
                    </a:lnTo>
                    <a:lnTo>
                      <a:pt x="1905" y="501"/>
                    </a:lnTo>
                    <a:lnTo>
                      <a:pt x="1828" y="576"/>
                    </a:lnTo>
                    <a:lnTo>
                      <a:pt x="1748" y="655"/>
                    </a:lnTo>
                    <a:lnTo>
                      <a:pt x="1666" y="742"/>
                    </a:lnTo>
                    <a:lnTo>
                      <a:pt x="1582" y="834"/>
                    </a:lnTo>
                    <a:lnTo>
                      <a:pt x="1496" y="933"/>
                    </a:lnTo>
                    <a:lnTo>
                      <a:pt x="1409" y="1039"/>
                    </a:lnTo>
                    <a:lnTo>
                      <a:pt x="1320" y="1152"/>
                    </a:lnTo>
                    <a:lnTo>
                      <a:pt x="1230" y="1275"/>
                    </a:lnTo>
                    <a:lnTo>
                      <a:pt x="1140" y="1404"/>
                    </a:lnTo>
                    <a:lnTo>
                      <a:pt x="1049" y="1542"/>
                    </a:lnTo>
                    <a:lnTo>
                      <a:pt x="957" y="1689"/>
                    </a:lnTo>
                    <a:lnTo>
                      <a:pt x="866" y="1845"/>
                    </a:lnTo>
                    <a:lnTo>
                      <a:pt x="775" y="2010"/>
                    </a:lnTo>
                    <a:lnTo>
                      <a:pt x="684" y="2184"/>
                    </a:lnTo>
                    <a:lnTo>
                      <a:pt x="594" y="2370"/>
                    </a:lnTo>
                    <a:lnTo>
                      <a:pt x="504" y="2566"/>
                    </a:lnTo>
                    <a:lnTo>
                      <a:pt x="417" y="2772"/>
                    </a:lnTo>
                    <a:lnTo>
                      <a:pt x="329" y="2989"/>
                    </a:lnTo>
                    <a:lnTo>
                      <a:pt x="244" y="3219"/>
                    </a:lnTo>
                    <a:lnTo>
                      <a:pt x="161" y="3460"/>
                    </a:lnTo>
                    <a:lnTo>
                      <a:pt x="80" y="3713"/>
                    </a:lnTo>
                    <a:lnTo>
                      <a:pt x="0" y="3979"/>
                    </a:lnTo>
                  </a:path>
                </a:pathLst>
              </a:custGeom>
              <a:noFill/>
              <a:ln w="6350">
                <a:solidFill>
                  <a:srgbClr val="009375"/>
                </a:solidFill>
                <a:round/>
                <a:headEnd/>
                <a:tailEnd/>
              </a:ln>
            </p:spPr>
            <p:txBody>
              <a:bodyPr/>
              <a:lstStyle/>
              <a:p>
                <a:endParaRPr lang="en-US"/>
              </a:p>
            </p:txBody>
          </p:sp>
          <p:sp>
            <p:nvSpPr>
              <p:cNvPr id="1386" name="Freeform 336"/>
              <p:cNvSpPr>
                <a:spLocks/>
              </p:cNvSpPr>
              <p:nvPr/>
            </p:nvSpPr>
            <p:spPr bwMode="auto">
              <a:xfrm>
                <a:off x="3302" y="1942"/>
                <a:ext cx="415" cy="647"/>
              </a:xfrm>
              <a:custGeom>
                <a:avLst/>
                <a:gdLst>
                  <a:gd name="T0" fmla="*/ 2076 w 2076"/>
                  <a:gd name="T1" fmla="*/ 0 h 3236"/>
                  <a:gd name="T2" fmla="*/ 2041 w 2076"/>
                  <a:gd name="T3" fmla="*/ 20 h 3236"/>
                  <a:gd name="T4" fmla="*/ 1999 w 2076"/>
                  <a:gd name="T5" fmla="*/ 47 h 3236"/>
                  <a:gd name="T6" fmla="*/ 1953 w 2076"/>
                  <a:gd name="T7" fmla="*/ 80 h 3236"/>
                  <a:gd name="T8" fmla="*/ 1902 w 2076"/>
                  <a:gd name="T9" fmla="*/ 118 h 3236"/>
                  <a:gd name="T10" fmla="*/ 1847 w 2076"/>
                  <a:gd name="T11" fmla="*/ 162 h 3236"/>
                  <a:gd name="T12" fmla="*/ 1787 w 2076"/>
                  <a:gd name="T13" fmla="*/ 211 h 3236"/>
                  <a:gd name="T14" fmla="*/ 1724 w 2076"/>
                  <a:gd name="T15" fmla="*/ 266 h 3236"/>
                  <a:gd name="T16" fmla="*/ 1656 w 2076"/>
                  <a:gd name="T17" fmla="*/ 327 h 3236"/>
                  <a:gd name="T18" fmla="*/ 1586 w 2076"/>
                  <a:gd name="T19" fmla="*/ 392 h 3236"/>
                  <a:gd name="T20" fmla="*/ 1514 w 2076"/>
                  <a:gd name="T21" fmla="*/ 463 h 3236"/>
                  <a:gd name="T22" fmla="*/ 1439 w 2076"/>
                  <a:gd name="T23" fmla="*/ 539 h 3236"/>
                  <a:gd name="T24" fmla="*/ 1363 w 2076"/>
                  <a:gd name="T25" fmla="*/ 621 h 3236"/>
                  <a:gd name="T26" fmla="*/ 1284 w 2076"/>
                  <a:gd name="T27" fmla="*/ 708 h 3236"/>
                  <a:gd name="T28" fmla="*/ 1205 w 2076"/>
                  <a:gd name="T29" fmla="*/ 799 h 3236"/>
                  <a:gd name="T30" fmla="*/ 1125 w 2076"/>
                  <a:gd name="T31" fmla="*/ 896 h 3236"/>
                  <a:gd name="T32" fmla="*/ 1044 w 2076"/>
                  <a:gd name="T33" fmla="*/ 997 h 3236"/>
                  <a:gd name="T34" fmla="*/ 964 w 2076"/>
                  <a:gd name="T35" fmla="*/ 1103 h 3236"/>
                  <a:gd name="T36" fmla="*/ 883 w 2076"/>
                  <a:gd name="T37" fmla="*/ 1214 h 3236"/>
                  <a:gd name="T38" fmla="*/ 803 w 2076"/>
                  <a:gd name="T39" fmla="*/ 1330 h 3236"/>
                  <a:gd name="T40" fmla="*/ 724 w 2076"/>
                  <a:gd name="T41" fmla="*/ 1450 h 3236"/>
                  <a:gd name="T42" fmla="*/ 648 w 2076"/>
                  <a:gd name="T43" fmla="*/ 1576 h 3236"/>
                  <a:gd name="T44" fmla="*/ 572 w 2076"/>
                  <a:gd name="T45" fmla="*/ 1706 h 3236"/>
                  <a:gd name="T46" fmla="*/ 500 w 2076"/>
                  <a:gd name="T47" fmla="*/ 1840 h 3236"/>
                  <a:gd name="T48" fmla="*/ 428 w 2076"/>
                  <a:gd name="T49" fmla="*/ 1978 h 3236"/>
                  <a:gd name="T50" fmla="*/ 361 w 2076"/>
                  <a:gd name="T51" fmla="*/ 2120 h 3236"/>
                  <a:gd name="T52" fmla="*/ 296 w 2076"/>
                  <a:gd name="T53" fmla="*/ 2268 h 3236"/>
                  <a:gd name="T54" fmla="*/ 236 w 2076"/>
                  <a:gd name="T55" fmla="*/ 2419 h 3236"/>
                  <a:gd name="T56" fmla="*/ 179 w 2076"/>
                  <a:gd name="T57" fmla="*/ 2575 h 3236"/>
                  <a:gd name="T58" fmla="*/ 128 w 2076"/>
                  <a:gd name="T59" fmla="*/ 2735 h 3236"/>
                  <a:gd name="T60" fmla="*/ 80 w 2076"/>
                  <a:gd name="T61" fmla="*/ 2898 h 3236"/>
                  <a:gd name="T62" fmla="*/ 38 w 2076"/>
                  <a:gd name="T63" fmla="*/ 3065 h 3236"/>
                  <a:gd name="T64" fmla="*/ 0 w 2076"/>
                  <a:gd name="T65" fmla="*/ 3236 h 3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76"/>
                  <a:gd name="T100" fmla="*/ 0 h 3236"/>
                  <a:gd name="T101" fmla="*/ 2076 w 2076"/>
                  <a:gd name="T102" fmla="*/ 3236 h 3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76" h="3236">
                    <a:moveTo>
                      <a:pt x="2076" y="0"/>
                    </a:moveTo>
                    <a:lnTo>
                      <a:pt x="2041" y="20"/>
                    </a:lnTo>
                    <a:lnTo>
                      <a:pt x="1999" y="47"/>
                    </a:lnTo>
                    <a:lnTo>
                      <a:pt x="1953" y="80"/>
                    </a:lnTo>
                    <a:lnTo>
                      <a:pt x="1902" y="118"/>
                    </a:lnTo>
                    <a:lnTo>
                      <a:pt x="1847" y="162"/>
                    </a:lnTo>
                    <a:lnTo>
                      <a:pt x="1787" y="211"/>
                    </a:lnTo>
                    <a:lnTo>
                      <a:pt x="1724" y="266"/>
                    </a:lnTo>
                    <a:lnTo>
                      <a:pt x="1656" y="327"/>
                    </a:lnTo>
                    <a:lnTo>
                      <a:pt x="1586" y="392"/>
                    </a:lnTo>
                    <a:lnTo>
                      <a:pt x="1514" y="463"/>
                    </a:lnTo>
                    <a:lnTo>
                      <a:pt x="1439" y="539"/>
                    </a:lnTo>
                    <a:lnTo>
                      <a:pt x="1363" y="621"/>
                    </a:lnTo>
                    <a:lnTo>
                      <a:pt x="1284" y="708"/>
                    </a:lnTo>
                    <a:lnTo>
                      <a:pt x="1205" y="799"/>
                    </a:lnTo>
                    <a:lnTo>
                      <a:pt x="1125" y="896"/>
                    </a:lnTo>
                    <a:lnTo>
                      <a:pt x="1044" y="997"/>
                    </a:lnTo>
                    <a:lnTo>
                      <a:pt x="964" y="1103"/>
                    </a:lnTo>
                    <a:lnTo>
                      <a:pt x="883" y="1214"/>
                    </a:lnTo>
                    <a:lnTo>
                      <a:pt x="803" y="1330"/>
                    </a:lnTo>
                    <a:lnTo>
                      <a:pt x="724" y="1450"/>
                    </a:lnTo>
                    <a:lnTo>
                      <a:pt x="648" y="1576"/>
                    </a:lnTo>
                    <a:lnTo>
                      <a:pt x="572" y="1706"/>
                    </a:lnTo>
                    <a:lnTo>
                      <a:pt x="500" y="1840"/>
                    </a:lnTo>
                    <a:lnTo>
                      <a:pt x="428" y="1978"/>
                    </a:lnTo>
                    <a:lnTo>
                      <a:pt x="361" y="2120"/>
                    </a:lnTo>
                    <a:lnTo>
                      <a:pt x="296" y="2268"/>
                    </a:lnTo>
                    <a:lnTo>
                      <a:pt x="236" y="2419"/>
                    </a:lnTo>
                    <a:lnTo>
                      <a:pt x="179" y="2575"/>
                    </a:lnTo>
                    <a:lnTo>
                      <a:pt x="128" y="2735"/>
                    </a:lnTo>
                    <a:lnTo>
                      <a:pt x="80" y="2898"/>
                    </a:lnTo>
                    <a:lnTo>
                      <a:pt x="38" y="3065"/>
                    </a:lnTo>
                    <a:lnTo>
                      <a:pt x="0" y="3236"/>
                    </a:lnTo>
                  </a:path>
                </a:pathLst>
              </a:custGeom>
              <a:noFill/>
              <a:ln w="6350">
                <a:solidFill>
                  <a:srgbClr val="009375"/>
                </a:solidFill>
                <a:round/>
                <a:headEnd/>
                <a:tailEnd/>
              </a:ln>
            </p:spPr>
            <p:txBody>
              <a:bodyPr/>
              <a:lstStyle/>
              <a:p>
                <a:endParaRPr lang="en-US"/>
              </a:p>
            </p:txBody>
          </p:sp>
          <p:sp>
            <p:nvSpPr>
              <p:cNvPr id="1387" name="Freeform 337"/>
              <p:cNvSpPr>
                <a:spLocks/>
              </p:cNvSpPr>
              <p:nvPr/>
            </p:nvSpPr>
            <p:spPr bwMode="auto">
              <a:xfrm>
                <a:off x="3314" y="1959"/>
                <a:ext cx="101" cy="395"/>
              </a:xfrm>
              <a:custGeom>
                <a:avLst/>
                <a:gdLst>
                  <a:gd name="T0" fmla="*/ 415 w 503"/>
                  <a:gd name="T1" fmla="*/ 1770 h 1976"/>
                  <a:gd name="T2" fmla="*/ 433 w 503"/>
                  <a:gd name="T3" fmla="*/ 1618 h 1976"/>
                  <a:gd name="T4" fmla="*/ 453 w 503"/>
                  <a:gd name="T5" fmla="*/ 1452 h 1976"/>
                  <a:gd name="T6" fmla="*/ 472 w 503"/>
                  <a:gd name="T7" fmla="*/ 1278 h 1976"/>
                  <a:gd name="T8" fmla="*/ 488 w 503"/>
                  <a:gd name="T9" fmla="*/ 1101 h 1976"/>
                  <a:gd name="T10" fmla="*/ 499 w 503"/>
                  <a:gd name="T11" fmla="*/ 924 h 1976"/>
                  <a:gd name="T12" fmla="*/ 503 w 503"/>
                  <a:gd name="T13" fmla="*/ 750 h 1976"/>
                  <a:gd name="T14" fmla="*/ 500 w 503"/>
                  <a:gd name="T15" fmla="*/ 627 h 1976"/>
                  <a:gd name="T16" fmla="*/ 495 w 503"/>
                  <a:gd name="T17" fmla="*/ 548 h 1976"/>
                  <a:gd name="T18" fmla="*/ 484 w 503"/>
                  <a:gd name="T19" fmla="*/ 443 h 1976"/>
                  <a:gd name="T20" fmla="*/ 463 w 503"/>
                  <a:gd name="T21" fmla="*/ 325 h 1976"/>
                  <a:gd name="T22" fmla="*/ 438 w 503"/>
                  <a:gd name="T23" fmla="*/ 225 h 1976"/>
                  <a:gd name="T24" fmla="*/ 408 w 503"/>
                  <a:gd name="T25" fmla="*/ 144 h 1976"/>
                  <a:gd name="T26" fmla="*/ 374 w 503"/>
                  <a:gd name="T27" fmla="*/ 81 h 1976"/>
                  <a:gd name="T28" fmla="*/ 338 w 503"/>
                  <a:gd name="T29" fmla="*/ 36 h 1976"/>
                  <a:gd name="T30" fmla="*/ 301 w 503"/>
                  <a:gd name="T31" fmla="*/ 9 h 1976"/>
                  <a:gd name="T32" fmla="*/ 262 w 503"/>
                  <a:gd name="T33" fmla="*/ 0 h 1976"/>
                  <a:gd name="T34" fmla="*/ 222 w 503"/>
                  <a:gd name="T35" fmla="*/ 8 h 1976"/>
                  <a:gd name="T36" fmla="*/ 183 w 503"/>
                  <a:gd name="T37" fmla="*/ 34 h 1976"/>
                  <a:gd name="T38" fmla="*/ 146 w 503"/>
                  <a:gd name="T39" fmla="*/ 75 h 1976"/>
                  <a:gd name="T40" fmla="*/ 111 w 503"/>
                  <a:gd name="T41" fmla="*/ 134 h 1976"/>
                  <a:gd name="T42" fmla="*/ 80 w 503"/>
                  <a:gd name="T43" fmla="*/ 209 h 1976"/>
                  <a:gd name="T44" fmla="*/ 52 w 503"/>
                  <a:gd name="T45" fmla="*/ 300 h 1976"/>
                  <a:gd name="T46" fmla="*/ 30 w 503"/>
                  <a:gd name="T47" fmla="*/ 406 h 1976"/>
                  <a:gd name="T48" fmla="*/ 14 w 503"/>
                  <a:gd name="T49" fmla="*/ 528 h 1976"/>
                  <a:gd name="T50" fmla="*/ 4 w 503"/>
                  <a:gd name="T51" fmla="*/ 642 h 1976"/>
                  <a:gd name="T52" fmla="*/ 1 w 503"/>
                  <a:gd name="T53" fmla="*/ 739 h 1976"/>
                  <a:gd name="T54" fmla="*/ 1 w 503"/>
                  <a:gd name="T55" fmla="*/ 889 h 1976"/>
                  <a:gd name="T56" fmla="*/ 10 w 503"/>
                  <a:gd name="T57" fmla="*/ 1090 h 1976"/>
                  <a:gd name="T58" fmla="*/ 26 w 503"/>
                  <a:gd name="T59" fmla="*/ 1286 h 1976"/>
                  <a:gd name="T60" fmla="*/ 46 w 503"/>
                  <a:gd name="T61" fmla="*/ 1468 h 1976"/>
                  <a:gd name="T62" fmla="*/ 68 w 503"/>
                  <a:gd name="T63" fmla="*/ 1629 h 1976"/>
                  <a:gd name="T64" fmla="*/ 90 w 503"/>
                  <a:gd name="T65" fmla="*/ 1761 h 1976"/>
                  <a:gd name="T66" fmla="*/ 108 w 503"/>
                  <a:gd name="T67" fmla="*/ 1857 h 1976"/>
                  <a:gd name="T68" fmla="*/ 120 w 503"/>
                  <a:gd name="T69" fmla="*/ 1901 h 1976"/>
                  <a:gd name="T70" fmla="*/ 131 w 503"/>
                  <a:gd name="T71" fmla="*/ 1924 h 1976"/>
                  <a:gd name="T72" fmla="*/ 146 w 503"/>
                  <a:gd name="T73" fmla="*/ 1941 h 1976"/>
                  <a:gd name="T74" fmla="*/ 163 w 503"/>
                  <a:gd name="T75" fmla="*/ 1956 h 1976"/>
                  <a:gd name="T76" fmla="*/ 185 w 503"/>
                  <a:gd name="T77" fmla="*/ 1966 h 1976"/>
                  <a:gd name="T78" fmla="*/ 207 w 503"/>
                  <a:gd name="T79" fmla="*/ 1972 h 1976"/>
                  <a:gd name="T80" fmla="*/ 232 w 503"/>
                  <a:gd name="T81" fmla="*/ 1976 h 1976"/>
                  <a:gd name="T82" fmla="*/ 257 w 503"/>
                  <a:gd name="T83" fmla="*/ 1975 h 1976"/>
                  <a:gd name="T84" fmla="*/ 282 w 503"/>
                  <a:gd name="T85" fmla="*/ 1971 h 1976"/>
                  <a:gd name="T86" fmla="*/ 306 w 503"/>
                  <a:gd name="T87" fmla="*/ 1964 h 1976"/>
                  <a:gd name="T88" fmla="*/ 329 w 503"/>
                  <a:gd name="T89" fmla="*/ 1954 h 1976"/>
                  <a:gd name="T90" fmla="*/ 350 w 503"/>
                  <a:gd name="T91" fmla="*/ 1940 h 1976"/>
                  <a:gd name="T92" fmla="*/ 369 w 503"/>
                  <a:gd name="T93" fmla="*/ 1922 h 1976"/>
                  <a:gd name="T94" fmla="*/ 385 w 503"/>
                  <a:gd name="T95" fmla="*/ 1902 h 1976"/>
                  <a:gd name="T96" fmla="*/ 398 w 503"/>
                  <a:gd name="T97" fmla="*/ 1880 h 1976"/>
                  <a:gd name="T98" fmla="*/ 405 w 503"/>
                  <a:gd name="T99" fmla="*/ 1854 h 19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3"/>
                  <a:gd name="T151" fmla="*/ 0 h 1976"/>
                  <a:gd name="T152" fmla="*/ 503 w 503"/>
                  <a:gd name="T153" fmla="*/ 1976 h 19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3" h="1976">
                    <a:moveTo>
                      <a:pt x="407" y="1840"/>
                    </a:moveTo>
                    <a:lnTo>
                      <a:pt x="415" y="1770"/>
                    </a:lnTo>
                    <a:lnTo>
                      <a:pt x="424" y="1695"/>
                    </a:lnTo>
                    <a:lnTo>
                      <a:pt x="433" y="1618"/>
                    </a:lnTo>
                    <a:lnTo>
                      <a:pt x="443" y="1537"/>
                    </a:lnTo>
                    <a:lnTo>
                      <a:pt x="453" y="1452"/>
                    </a:lnTo>
                    <a:lnTo>
                      <a:pt x="463" y="1366"/>
                    </a:lnTo>
                    <a:lnTo>
                      <a:pt x="472" y="1278"/>
                    </a:lnTo>
                    <a:lnTo>
                      <a:pt x="480" y="1190"/>
                    </a:lnTo>
                    <a:lnTo>
                      <a:pt x="488" y="1101"/>
                    </a:lnTo>
                    <a:lnTo>
                      <a:pt x="494" y="1011"/>
                    </a:lnTo>
                    <a:lnTo>
                      <a:pt x="499" y="924"/>
                    </a:lnTo>
                    <a:lnTo>
                      <a:pt x="503" y="837"/>
                    </a:lnTo>
                    <a:lnTo>
                      <a:pt x="503" y="750"/>
                    </a:lnTo>
                    <a:lnTo>
                      <a:pt x="501" y="668"/>
                    </a:lnTo>
                    <a:lnTo>
                      <a:pt x="500" y="627"/>
                    </a:lnTo>
                    <a:lnTo>
                      <a:pt x="498" y="587"/>
                    </a:lnTo>
                    <a:lnTo>
                      <a:pt x="495" y="548"/>
                    </a:lnTo>
                    <a:lnTo>
                      <a:pt x="491" y="511"/>
                    </a:lnTo>
                    <a:lnTo>
                      <a:pt x="484" y="443"/>
                    </a:lnTo>
                    <a:lnTo>
                      <a:pt x="474" y="382"/>
                    </a:lnTo>
                    <a:lnTo>
                      <a:pt x="463" y="325"/>
                    </a:lnTo>
                    <a:lnTo>
                      <a:pt x="452" y="272"/>
                    </a:lnTo>
                    <a:lnTo>
                      <a:pt x="438" y="225"/>
                    </a:lnTo>
                    <a:lnTo>
                      <a:pt x="424" y="182"/>
                    </a:lnTo>
                    <a:lnTo>
                      <a:pt x="408" y="144"/>
                    </a:lnTo>
                    <a:lnTo>
                      <a:pt x="392" y="110"/>
                    </a:lnTo>
                    <a:lnTo>
                      <a:pt x="374" y="81"/>
                    </a:lnTo>
                    <a:lnTo>
                      <a:pt x="357" y="56"/>
                    </a:lnTo>
                    <a:lnTo>
                      <a:pt x="338" y="36"/>
                    </a:lnTo>
                    <a:lnTo>
                      <a:pt x="319" y="20"/>
                    </a:lnTo>
                    <a:lnTo>
                      <a:pt x="301" y="9"/>
                    </a:lnTo>
                    <a:lnTo>
                      <a:pt x="281" y="3"/>
                    </a:lnTo>
                    <a:lnTo>
                      <a:pt x="262" y="0"/>
                    </a:lnTo>
                    <a:lnTo>
                      <a:pt x="242" y="2"/>
                    </a:lnTo>
                    <a:lnTo>
                      <a:pt x="222" y="8"/>
                    </a:lnTo>
                    <a:lnTo>
                      <a:pt x="202" y="19"/>
                    </a:lnTo>
                    <a:lnTo>
                      <a:pt x="183" y="34"/>
                    </a:lnTo>
                    <a:lnTo>
                      <a:pt x="165" y="53"/>
                    </a:lnTo>
                    <a:lnTo>
                      <a:pt x="146" y="75"/>
                    </a:lnTo>
                    <a:lnTo>
                      <a:pt x="128" y="103"/>
                    </a:lnTo>
                    <a:lnTo>
                      <a:pt x="111" y="134"/>
                    </a:lnTo>
                    <a:lnTo>
                      <a:pt x="95" y="169"/>
                    </a:lnTo>
                    <a:lnTo>
                      <a:pt x="80" y="209"/>
                    </a:lnTo>
                    <a:lnTo>
                      <a:pt x="66" y="252"/>
                    </a:lnTo>
                    <a:lnTo>
                      <a:pt x="52" y="300"/>
                    </a:lnTo>
                    <a:lnTo>
                      <a:pt x="40" y="351"/>
                    </a:lnTo>
                    <a:lnTo>
                      <a:pt x="30" y="406"/>
                    </a:lnTo>
                    <a:lnTo>
                      <a:pt x="21" y="465"/>
                    </a:lnTo>
                    <a:lnTo>
                      <a:pt x="14" y="528"/>
                    </a:lnTo>
                    <a:lnTo>
                      <a:pt x="7" y="594"/>
                    </a:lnTo>
                    <a:lnTo>
                      <a:pt x="4" y="642"/>
                    </a:lnTo>
                    <a:lnTo>
                      <a:pt x="2" y="690"/>
                    </a:lnTo>
                    <a:lnTo>
                      <a:pt x="1" y="739"/>
                    </a:lnTo>
                    <a:lnTo>
                      <a:pt x="0" y="789"/>
                    </a:lnTo>
                    <a:lnTo>
                      <a:pt x="1" y="889"/>
                    </a:lnTo>
                    <a:lnTo>
                      <a:pt x="5" y="990"/>
                    </a:lnTo>
                    <a:lnTo>
                      <a:pt x="10" y="1090"/>
                    </a:lnTo>
                    <a:lnTo>
                      <a:pt x="17" y="1190"/>
                    </a:lnTo>
                    <a:lnTo>
                      <a:pt x="26" y="1286"/>
                    </a:lnTo>
                    <a:lnTo>
                      <a:pt x="36" y="1379"/>
                    </a:lnTo>
                    <a:lnTo>
                      <a:pt x="46" y="1468"/>
                    </a:lnTo>
                    <a:lnTo>
                      <a:pt x="57" y="1552"/>
                    </a:lnTo>
                    <a:lnTo>
                      <a:pt x="68" y="1629"/>
                    </a:lnTo>
                    <a:lnTo>
                      <a:pt x="80" y="1699"/>
                    </a:lnTo>
                    <a:lnTo>
                      <a:pt x="90" y="1761"/>
                    </a:lnTo>
                    <a:lnTo>
                      <a:pt x="100" y="1815"/>
                    </a:lnTo>
                    <a:lnTo>
                      <a:pt x="108" y="1857"/>
                    </a:lnTo>
                    <a:lnTo>
                      <a:pt x="116" y="1889"/>
                    </a:lnTo>
                    <a:lnTo>
                      <a:pt x="120" y="1901"/>
                    </a:lnTo>
                    <a:lnTo>
                      <a:pt x="125" y="1914"/>
                    </a:lnTo>
                    <a:lnTo>
                      <a:pt x="131" y="1924"/>
                    </a:lnTo>
                    <a:lnTo>
                      <a:pt x="137" y="1934"/>
                    </a:lnTo>
                    <a:lnTo>
                      <a:pt x="146" y="1941"/>
                    </a:lnTo>
                    <a:lnTo>
                      <a:pt x="155" y="1949"/>
                    </a:lnTo>
                    <a:lnTo>
                      <a:pt x="163" y="1956"/>
                    </a:lnTo>
                    <a:lnTo>
                      <a:pt x="173" y="1961"/>
                    </a:lnTo>
                    <a:lnTo>
                      <a:pt x="185" y="1966"/>
                    </a:lnTo>
                    <a:lnTo>
                      <a:pt x="196" y="1970"/>
                    </a:lnTo>
                    <a:lnTo>
                      <a:pt x="207" y="1972"/>
                    </a:lnTo>
                    <a:lnTo>
                      <a:pt x="219" y="1975"/>
                    </a:lnTo>
                    <a:lnTo>
                      <a:pt x="232" y="1976"/>
                    </a:lnTo>
                    <a:lnTo>
                      <a:pt x="244" y="1976"/>
                    </a:lnTo>
                    <a:lnTo>
                      <a:pt x="257" y="1975"/>
                    </a:lnTo>
                    <a:lnTo>
                      <a:pt x="269" y="1974"/>
                    </a:lnTo>
                    <a:lnTo>
                      <a:pt x="282" y="1971"/>
                    </a:lnTo>
                    <a:lnTo>
                      <a:pt x="293" y="1969"/>
                    </a:lnTo>
                    <a:lnTo>
                      <a:pt x="306" y="1964"/>
                    </a:lnTo>
                    <a:lnTo>
                      <a:pt x="318" y="1960"/>
                    </a:lnTo>
                    <a:lnTo>
                      <a:pt x="329" y="1954"/>
                    </a:lnTo>
                    <a:lnTo>
                      <a:pt x="340" y="1947"/>
                    </a:lnTo>
                    <a:lnTo>
                      <a:pt x="350" y="1940"/>
                    </a:lnTo>
                    <a:lnTo>
                      <a:pt x="360" y="1931"/>
                    </a:lnTo>
                    <a:lnTo>
                      <a:pt x="369" y="1922"/>
                    </a:lnTo>
                    <a:lnTo>
                      <a:pt x="378" y="1914"/>
                    </a:lnTo>
                    <a:lnTo>
                      <a:pt x="385" y="1902"/>
                    </a:lnTo>
                    <a:lnTo>
                      <a:pt x="392" y="1891"/>
                    </a:lnTo>
                    <a:lnTo>
                      <a:pt x="398" y="1880"/>
                    </a:lnTo>
                    <a:lnTo>
                      <a:pt x="402" y="1867"/>
                    </a:lnTo>
                    <a:lnTo>
                      <a:pt x="405" y="1854"/>
                    </a:lnTo>
                    <a:lnTo>
                      <a:pt x="407" y="1840"/>
                    </a:lnTo>
                    <a:close/>
                  </a:path>
                </a:pathLst>
              </a:custGeom>
              <a:solidFill>
                <a:srgbClr val="FFFEF1"/>
              </a:solidFill>
              <a:ln w="9525">
                <a:noFill/>
                <a:round/>
                <a:headEnd/>
                <a:tailEnd/>
              </a:ln>
            </p:spPr>
            <p:txBody>
              <a:bodyPr/>
              <a:lstStyle/>
              <a:p>
                <a:endParaRPr lang="en-US"/>
              </a:p>
            </p:txBody>
          </p:sp>
          <p:sp>
            <p:nvSpPr>
              <p:cNvPr id="1388" name="Freeform 338"/>
              <p:cNvSpPr>
                <a:spLocks/>
              </p:cNvSpPr>
              <p:nvPr/>
            </p:nvSpPr>
            <p:spPr bwMode="auto">
              <a:xfrm>
                <a:off x="3314" y="1959"/>
                <a:ext cx="101" cy="395"/>
              </a:xfrm>
              <a:custGeom>
                <a:avLst/>
                <a:gdLst>
                  <a:gd name="T0" fmla="*/ 415 w 503"/>
                  <a:gd name="T1" fmla="*/ 1770 h 1976"/>
                  <a:gd name="T2" fmla="*/ 433 w 503"/>
                  <a:gd name="T3" fmla="*/ 1618 h 1976"/>
                  <a:gd name="T4" fmla="*/ 453 w 503"/>
                  <a:gd name="T5" fmla="*/ 1452 h 1976"/>
                  <a:gd name="T6" fmla="*/ 472 w 503"/>
                  <a:gd name="T7" fmla="*/ 1278 h 1976"/>
                  <a:gd name="T8" fmla="*/ 488 w 503"/>
                  <a:gd name="T9" fmla="*/ 1101 h 1976"/>
                  <a:gd name="T10" fmla="*/ 499 w 503"/>
                  <a:gd name="T11" fmla="*/ 924 h 1976"/>
                  <a:gd name="T12" fmla="*/ 503 w 503"/>
                  <a:gd name="T13" fmla="*/ 750 h 1976"/>
                  <a:gd name="T14" fmla="*/ 500 w 503"/>
                  <a:gd name="T15" fmla="*/ 627 h 1976"/>
                  <a:gd name="T16" fmla="*/ 495 w 503"/>
                  <a:gd name="T17" fmla="*/ 548 h 1976"/>
                  <a:gd name="T18" fmla="*/ 484 w 503"/>
                  <a:gd name="T19" fmla="*/ 443 h 1976"/>
                  <a:gd name="T20" fmla="*/ 463 w 503"/>
                  <a:gd name="T21" fmla="*/ 325 h 1976"/>
                  <a:gd name="T22" fmla="*/ 438 w 503"/>
                  <a:gd name="T23" fmla="*/ 225 h 1976"/>
                  <a:gd name="T24" fmla="*/ 408 w 503"/>
                  <a:gd name="T25" fmla="*/ 144 h 1976"/>
                  <a:gd name="T26" fmla="*/ 374 w 503"/>
                  <a:gd name="T27" fmla="*/ 81 h 1976"/>
                  <a:gd name="T28" fmla="*/ 338 w 503"/>
                  <a:gd name="T29" fmla="*/ 36 h 1976"/>
                  <a:gd name="T30" fmla="*/ 301 w 503"/>
                  <a:gd name="T31" fmla="*/ 9 h 1976"/>
                  <a:gd name="T32" fmla="*/ 262 w 503"/>
                  <a:gd name="T33" fmla="*/ 0 h 1976"/>
                  <a:gd name="T34" fmla="*/ 222 w 503"/>
                  <a:gd name="T35" fmla="*/ 8 h 1976"/>
                  <a:gd name="T36" fmla="*/ 183 w 503"/>
                  <a:gd name="T37" fmla="*/ 34 h 1976"/>
                  <a:gd name="T38" fmla="*/ 146 w 503"/>
                  <a:gd name="T39" fmla="*/ 75 h 1976"/>
                  <a:gd name="T40" fmla="*/ 111 w 503"/>
                  <a:gd name="T41" fmla="*/ 134 h 1976"/>
                  <a:gd name="T42" fmla="*/ 80 w 503"/>
                  <a:gd name="T43" fmla="*/ 209 h 1976"/>
                  <a:gd name="T44" fmla="*/ 52 w 503"/>
                  <a:gd name="T45" fmla="*/ 300 h 1976"/>
                  <a:gd name="T46" fmla="*/ 30 w 503"/>
                  <a:gd name="T47" fmla="*/ 406 h 1976"/>
                  <a:gd name="T48" fmla="*/ 14 w 503"/>
                  <a:gd name="T49" fmla="*/ 528 h 1976"/>
                  <a:gd name="T50" fmla="*/ 4 w 503"/>
                  <a:gd name="T51" fmla="*/ 642 h 1976"/>
                  <a:gd name="T52" fmla="*/ 1 w 503"/>
                  <a:gd name="T53" fmla="*/ 739 h 1976"/>
                  <a:gd name="T54" fmla="*/ 1 w 503"/>
                  <a:gd name="T55" fmla="*/ 889 h 1976"/>
                  <a:gd name="T56" fmla="*/ 10 w 503"/>
                  <a:gd name="T57" fmla="*/ 1090 h 1976"/>
                  <a:gd name="T58" fmla="*/ 26 w 503"/>
                  <a:gd name="T59" fmla="*/ 1286 h 1976"/>
                  <a:gd name="T60" fmla="*/ 46 w 503"/>
                  <a:gd name="T61" fmla="*/ 1468 h 1976"/>
                  <a:gd name="T62" fmla="*/ 68 w 503"/>
                  <a:gd name="T63" fmla="*/ 1629 h 1976"/>
                  <a:gd name="T64" fmla="*/ 90 w 503"/>
                  <a:gd name="T65" fmla="*/ 1761 h 1976"/>
                  <a:gd name="T66" fmla="*/ 108 w 503"/>
                  <a:gd name="T67" fmla="*/ 1857 h 1976"/>
                  <a:gd name="T68" fmla="*/ 120 w 503"/>
                  <a:gd name="T69" fmla="*/ 1901 h 1976"/>
                  <a:gd name="T70" fmla="*/ 131 w 503"/>
                  <a:gd name="T71" fmla="*/ 1924 h 1976"/>
                  <a:gd name="T72" fmla="*/ 146 w 503"/>
                  <a:gd name="T73" fmla="*/ 1941 h 1976"/>
                  <a:gd name="T74" fmla="*/ 163 w 503"/>
                  <a:gd name="T75" fmla="*/ 1956 h 1976"/>
                  <a:gd name="T76" fmla="*/ 185 w 503"/>
                  <a:gd name="T77" fmla="*/ 1966 h 1976"/>
                  <a:gd name="T78" fmla="*/ 207 w 503"/>
                  <a:gd name="T79" fmla="*/ 1972 h 1976"/>
                  <a:gd name="T80" fmla="*/ 232 w 503"/>
                  <a:gd name="T81" fmla="*/ 1976 h 1976"/>
                  <a:gd name="T82" fmla="*/ 257 w 503"/>
                  <a:gd name="T83" fmla="*/ 1975 h 1976"/>
                  <a:gd name="T84" fmla="*/ 282 w 503"/>
                  <a:gd name="T85" fmla="*/ 1971 h 1976"/>
                  <a:gd name="T86" fmla="*/ 306 w 503"/>
                  <a:gd name="T87" fmla="*/ 1964 h 1976"/>
                  <a:gd name="T88" fmla="*/ 329 w 503"/>
                  <a:gd name="T89" fmla="*/ 1954 h 1976"/>
                  <a:gd name="T90" fmla="*/ 350 w 503"/>
                  <a:gd name="T91" fmla="*/ 1940 h 1976"/>
                  <a:gd name="T92" fmla="*/ 369 w 503"/>
                  <a:gd name="T93" fmla="*/ 1922 h 1976"/>
                  <a:gd name="T94" fmla="*/ 385 w 503"/>
                  <a:gd name="T95" fmla="*/ 1902 h 1976"/>
                  <a:gd name="T96" fmla="*/ 398 w 503"/>
                  <a:gd name="T97" fmla="*/ 1880 h 1976"/>
                  <a:gd name="T98" fmla="*/ 405 w 503"/>
                  <a:gd name="T99" fmla="*/ 1854 h 19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3"/>
                  <a:gd name="T151" fmla="*/ 0 h 1976"/>
                  <a:gd name="T152" fmla="*/ 503 w 503"/>
                  <a:gd name="T153" fmla="*/ 1976 h 19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3" h="1976">
                    <a:moveTo>
                      <a:pt x="407" y="1840"/>
                    </a:moveTo>
                    <a:lnTo>
                      <a:pt x="415" y="1770"/>
                    </a:lnTo>
                    <a:lnTo>
                      <a:pt x="424" y="1695"/>
                    </a:lnTo>
                    <a:lnTo>
                      <a:pt x="433" y="1618"/>
                    </a:lnTo>
                    <a:lnTo>
                      <a:pt x="443" y="1537"/>
                    </a:lnTo>
                    <a:lnTo>
                      <a:pt x="453" y="1452"/>
                    </a:lnTo>
                    <a:lnTo>
                      <a:pt x="463" y="1366"/>
                    </a:lnTo>
                    <a:lnTo>
                      <a:pt x="472" y="1278"/>
                    </a:lnTo>
                    <a:lnTo>
                      <a:pt x="480" y="1190"/>
                    </a:lnTo>
                    <a:lnTo>
                      <a:pt x="488" y="1101"/>
                    </a:lnTo>
                    <a:lnTo>
                      <a:pt x="494" y="1011"/>
                    </a:lnTo>
                    <a:lnTo>
                      <a:pt x="499" y="924"/>
                    </a:lnTo>
                    <a:lnTo>
                      <a:pt x="503" y="837"/>
                    </a:lnTo>
                    <a:lnTo>
                      <a:pt x="503" y="750"/>
                    </a:lnTo>
                    <a:lnTo>
                      <a:pt x="501" y="668"/>
                    </a:lnTo>
                    <a:lnTo>
                      <a:pt x="500" y="627"/>
                    </a:lnTo>
                    <a:lnTo>
                      <a:pt x="498" y="587"/>
                    </a:lnTo>
                    <a:lnTo>
                      <a:pt x="495" y="548"/>
                    </a:lnTo>
                    <a:lnTo>
                      <a:pt x="491" y="511"/>
                    </a:lnTo>
                    <a:lnTo>
                      <a:pt x="484" y="443"/>
                    </a:lnTo>
                    <a:lnTo>
                      <a:pt x="474" y="382"/>
                    </a:lnTo>
                    <a:lnTo>
                      <a:pt x="463" y="325"/>
                    </a:lnTo>
                    <a:lnTo>
                      <a:pt x="452" y="272"/>
                    </a:lnTo>
                    <a:lnTo>
                      <a:pt x="438" y="225"/>
                    </a:lnTo>
                    <a:lnTo>
                      <a:pt x="424" y="182"/>
                    </a:lnTo>
                    <a:lnTo>
                      <a:pt x="408" y="144"/>
                    </a:lnTo>
                    <a:lnTo>
                      <a:pt x="392" y="110"/>
                    </a:lnTo>
                    <a:lnTo>
                      <a:pt x="374" y="81"/>
                    </a:lnTo>
                    <a:lnTo>
                      <a:pt x="357" y="56"/>
                    </a:lnTo>
                    <a:lnTo>
                      <a:pt x="338" y="36"/>
                    </a:lnTo>
                    <a:lnTo>
                      <a:pt x="319" y="20"/>
                    </a:lnTo>
                    <a:lnTo>
                      <a:pt x="301" y="9"/>
                    </a:lnTo>
                    <a:lnTo>
                      <a:pt x="281" y="3"/>
                    </a:lnTo>
                    <a:lnTo>
                      <a:pt x="262" y="0"/>
                    </a:lnTo>
                    <a:lnTo>
                      <a:pt x="242" y="2"/>
                    </a:lnTo>
                    <a:lnTo>
                      <a:pt x="222" y="8"/>
                    </a:lnTo>
                    <a:lnTo>
                      <a:pt x="202" y="19"/>
                    </a:lnTo>
                    <a:lnTo>
                      <a:pt x="183" y="34"/>
                    </a:lnTo>
                    <a:lnTo>
                      <a:pt x="165" y="53"/>
                    </a:lnTo>
                    <a:lnTo>
                      <a:pt x="146" y="75"/>
                    </a:lnTo>
                    <a:lnTo>
                      <a:pt x="128" y="103"/>
                    </a:lnTo>
                    <a:lnTo>
                      <a:pt x="111" y="134"/>
                    </a:lnTo>
                    <a:lnTo>
                      <a:pt x="95" y="169"/>
                    </a:lnTo>
                    <a:lnTo>
                      <a:pt x="80" y="209"/>
                    </a:lnTo>
                    <a:lnTo>
                      <a:pt x="66" y="252"/>
                    </a:lnTo>
                    <a:lnTo>
                      <a:pt x="52" y="300"/>
                    </a:lnTo>
                    <a:lnTo>
                      <a:pt x="40" y="351"/>
                    </a:lnTo>
                    <a:lnTo>
                      <a:pt x="30" y="406"/>
                    </a:lnTo>
                    <a:lnTo>
                      <a:pt x="21" y="465"/>
                    </a:lnTo>
                    <a:lnTo>
                      <a:pt x="14" y="528"/>
                    </a:lnTo>
                    <a:lnTo>
                      <a:pt x="7" y="594"/>
                    </a:lnTo>
                    <a:lnTo>
                      <a:pt x="4" y="642"/>
                    </a:lnTo>
                    <a:lnTo>
                      <a:pt x="2" y="690"/>
                    </a:lnTo>
                    <a:lnTo>
                      <a:pt x="1" y="739"/>
                    </a:lnTo>
                    <a:lnTo>
                      <a:pt x="0" y="789"/>
                    </a:lnTo>
                    <a:lnTo>
                      <a:pt x="1" y="889"/>
                    </a:lnTo>
                    <a:lnTo>
                      <a:pt x="5" y="990"/>
                    </a:lnTo>
                    <a:lnTo>
                      <a:pt x="10" y="1090"/>
                    </a:lnTo>
                    <a:lnTo>
                      <a:pt x="17" y="1190"/>
                    </a:lnTo>
                    <a:lnTo>
                      <a:pt x="26" y="1286"/>
                    </a:lnTo>
                    <a:lnTo>
                      <a:pt x="36" y="1379"/>
                    </a:lnTo>
                    <a:lnTo>
                      <a:pt x="46" y="1468"/>
                    </a:lnTo>
                    <a:lnTo>
                      <a:pt x="57" y="1552"/>
                    </a:lnTo>
                    <a:lnTo>
                      <a:pt x="68" y="1629"/>
                    </a:lnTo>
                    <a:lnTo>
                      <a:pt x="80" y="1699"/>
                    </a:lnTo>
                    <a:lnTo>
                      <a:pt x="90" y="1761"/>
                    </a:lnTo>
                    <a:lnTo>
                      <a:pt x="100" y="1815"/>
                    </a:lnTo>
                    <a:lnTo>
                      <a:pt x="108" y="1857"/>
                    </a:lnTo>
                    <a:lnTo>
                      <a:pt x="116" y="1889"/>
                    </a:lnTo>
                    <a:lnTo>
                      <a:pt x="120" y="1901"/>
                    </a:lnTo>
                    <a:lnTo>
                      <a:pt x="125" y="1914"/>
                    </a:lnTo>
                    <a:lnTo>
                      <a:pt x="131" y="1924"/>
                    </a:lnTo>
                    <a:lnTo>
                      <a:pt x="137" y="1934"/>
                    </a:lnTo>
                    <a:lnTo>
                      <a:pt x="146" y="1941"/>
                    </a:lnTo>
                    <a:lnTo>
                      <a:pt x="155" y="1949"/>
                    </a:lnTo>
                    <a:lnTo>
                      <a:pt x="163" y="1956"/>
                    </a:lnTo>
                    <a:lnTo>
                      <a:pt x="173" y="1961"/>
                    </a:lnTo>
                    <a:lnTo>
                      <a:pt x="185" y="1966"/>
                    </a:lnTo>
                    <a:lnTo>
                      <a:pt x="196" y="1970"/>
                    </a:lnTo>
                    <a:lnTo>
                      <a:pt x="207" y="1972"/>
                    </a:lnTo>
                    <a:lnTo>
                      <a:pt x="219" y="1975"/>
                    </a:lnTo>
                    <a:lnTo>
                      <a:pt x="232" y="1976"/>
                    </a:lnTo>
                    <a:lnTo>
                      <a:pt x="244" y="1976"/>
                    </a:lnTo>
                    <a:lnTo>
                      <a:pt x="257" y="1975"/>
                    </a:lnTo>
                    <a:lnTo>
                      <a:pt x="269" y="1974"/>
                    </a:lnTo>
                    <a:lnTo>
                      <a:pt x="282" y="1971"/>
                    </a:lnTo>
                    <a:lnTo>
                      <a:pt x="293" y="1969"/>
                    </a:lnTo>
                    <a:lnTo>
                      <a:pt x="306" y="1964"/>
                    </a:lnTo>
                    <a:lnTo>
                      <a:pt x="318" y="1960"/>
                    </a:lnTo>
                    <a:lnTo>
                      <a:pt x="329" y="1954"/>
                    </a:lnTo>
                    <a:lnTo>
                      <a:pt x="340" y="1947"/>
                    </a:lnTo>
                    <a:lnTo>
                      <a:pt x="350" y="1940"/>
                    </a:lnTo>
                    <a:lnTo>
                      <a:pt x="360" y="1931"/>
                    </a:lnTo>
                    <a:lnTo>
                      <a:pt x="369" y="1922"/>
                    </a:lnTo>
                    <a:lnTo>
                      <a:pt x="378" y="1914"/>
                    </a:lnTo>
                    <a:lnTo>
                      <a:pt x="385" y="1902"/>
                    </a:lnTo>
                    <a:lnTo>
                      <a:pt x="392" y="1891"/>
                    </a:lnTo>
                    <a:lnTo>
                      <a:pt x="398" y="1880"/>
                    </a:lnTo>
                    <a:lnTo>
                      <a:pt x="402" y="1867"/>
                    </a:lnTo>
                    <a:lnTo>
                      <a:pt x="405" y="1854"/>
                    </a:lnTo>
                    <a:lnTo>
                      <a:pt x="407" y="1840"/>
                    </a:lnTo>
                    <a:close/>
                  </a:path>
                </a:pathLst>
              </a:custGeom>
              <a:noFill/>
              <a:ln w="3175">
                <a:solidFill>
                  <a:srgbClr val="1F1A17"/>
                </a:solidFill>
                <a:round/>
                <a:headEnd/>
                <a:tailEnd/>
              </a:ln>
            </p:spPr>
            <p:txBody>
              <a:bodyPr/>
              <a:lstStyle/>
              <a:p>
                <a:endParaRPr lang="en-US"/>
              </a:p>
            </p:txBody>
          </p:sp>
          <p:sp>
            <p:nvSpPr>
              <p:cNvPr id="1389" name="Freeform 339"/>
              <p:cNvSpPr>
                <a:spLocks/>
              </p:cNvSpPr>
              <p:nvPr/>
            </p:nvSpPr>
            <p:spPr bwMode="auto">
              <a:xfrm>
                <a:off x="3347" y="2174"/>
                <a:ext cx="34" cy="161"/>
              </a:xfrm>
              <a:custGeom>
                <a:avLst/>
                <a:gdLst>
                  <a:gd name="T0" fmla="*/ 171 w 171"/>
                  <a:gd name="T1" fmla="*/ 766 h 805"/>
                  <a:gd name="T2" fmla="*/ 168 w 171"/>
                  <a:gd name="T3" fmla="*/ 760 h 805"/>
                  <a:gd name="T4" fmla="*/ 164 w 171"/>
                  <a:gd name="T5" fmla="*/ 740 h 805"/>
                  <a:gd name="T6" fmla="*/ 156 w 171"/>
                  <a:gd name="T7" fmla="*/ 709 h 805"/>
                  <a:gd name="T8" fmla="*/ 146 w 171"/>
                  <a:gd name="T9" fmla="*/ 665 h 805"/>
                  <a:gd name="T10" fmla="*/ 142 w 171"/>
                  <a:gd name="T11" fmla="*/ 640 h 805"/>
                  <a:gd name="T12" fmla="*/ 137 w 171"/>
                  <a:gd name="T13" fmla="*/ 611 h 805"/>
                  <a:gd name="T14" fmla="*/ 134 w 171"/>
                  <a:gd name="T15" fmla="*/ 580 h 805"/>
                  <a:gd name="T16" fmla="*/ 130 w 171"/>
                  <a:gd name="T17" fmla="*/ 546 h 805"/>
                  <a:gd name="T18" fmla="*/ 126 w 171"/>
                  <a:gd name="T19" fmla="*/ 511 h 805"/>
                  <a:gd name="T20" fmla="*/ 124 w 171"/>
                  <a:gd name="T21" fmla="*/ 473 h 805"/>
                  <a:gd name="T22" fmla="*/ 122 w 171"/>
                  <a:gd name="T23" fmla="*/ 433 h 805"/>
                  <a:gd name="T24" fmla="*/ 121 w 171"/>
                  <a:gd name="T25" fmla="*/ 390 h 805"/>
                  <a:gd name="T26" fmla="*/ 121 w 171"/>
                  <a:gd name="T27" fmla="*/ 345 h 805"/>
                  <a:gd name="T28" fmla="*/ 121 w 171"/>
                  <a:gd name="T29" fmla="*/ 298 h 805"/>
                  <a:gd name="T30" fmla="*/ 121 w 171"/>
                  <a:gd name="T31" fmla="*/ 249 h 805"/>
                  <a:gd name="T32" fmla="*/ 120 w 171"/>
                  <a:gd name="T33" fmla="*/ 202 h 805"/>
                  <a:gd name="T34" fmla="*/ 119 w 171"/>
                  <a:gd name="T35" fmla="*/ 156 h 805"/>
                  <a:gd name="T36" fmla="*/ 119 w 171"/>
                  <a:gd name="T37" fmla="*/ 113 h 805"/>
                  <a:gd name="T38" fmla="*/ 117 w 171"/>
                  <a:gd name="T39" fmla="*/ 76 h 805"/>
                  <a:gd name="T40" fmla="*/ 116 w 171"/>
                  <a:gd name="T41" fmla="*/ 43 h 805"/>
                  <a:gd name="T42" fmla="*/ 114 w 171"/>
                  <a:gd name="T43" fmla="*/ 20 h 805"/>
                  <a:gd name="T44" fmla="*/ 112 w 171"/>
                  <a:gd name="T45" fmla="*/ 5 h 805"/>
                  <a:gd name="T46" fmla="*/ 111 w 171"/>
                  <a:gd name="T47" fmla="*/ 1 h 805"/>
                  <a:gd name="T48" fmla="*/ 111 w 171"/>
                  <a:gd name="T49" fmla="*/ 0 h 805"/>
                  <a:gd name="T50" fmla="*/ 110 w 171"/>
                  <a:gd name="T51" fmla="*/ 2 h 805"/>
                  <a:gd name="T52" fmla="*/ 109 w 171"/>
                  <a:gd name="T53" fmla="*/ 7 h 805"/>
                  <a:gd name="T54" fmla="*/ 107 w 171"/>
                  <a:gd name="T55" fmla="*/ 28 h 805"/>
                  <a:gd name="T56" fmla="*/ 106 w 171"/>
                  <a:gd name="T57" fmla="*/ 63 h 805"/>
                  <a:gd name="T58" fmla="*/ 104 w 171"/>
                  <a:gd name="T59" fmla="*/ 114 h 805"/>
                  <a:gd name="T60" fmla="*/ 102 w 171"/>
                  <a:gd name="T61" fmla="*/ 183 h 805"/>
                  <a:gd name="T62" fmla="*/ 101 w 171"/>
                  <a:gd name="T63" fmla="*/ 249 h 805"/>
                  <a:gd name="T64" fmla="*/ 99 w 171"/>
                  <a:gd name="T65" fmla="*/ 310 h 805"/>
                  <a:gd name="T66" fmla="*/ 96 w 171"/>
                  <a:gd name="T67" fmla="*/ 367 h 805"/>
                  <a:gd name="T68" fmla="*/ 92 w 171"/>
                  <a:gd name="T69" fmla="*/ 418 h 805"/>
                  <a:gd name="T70" fmla="*/ 89 w 171"/>
                  <a:gd name="T71" fmla="*/ 465 h 805"/>
                  <a:gd name="T72" fmla="*/ 85 w 171"/>
                  <a:gd name="T73" fmla="*/ 508 h 805"/>
                  <a:gd name="T74" fmla="*/ 79 w 171"/>
                  <a:gd name="T75" fmla="*/ 546 h 805"/>
                  <a:gd name="T76" fmla="*/ 74 w 171"/>
                  <a:gd name="T77" fmla="*/ 581 h 805"/>
                  <a:gd name="T78" fmla="*/ 67 w 171"/>
                  <a:gd name="T79" fmla="*/ 614 h 805"/>
                  <a:gd name="T80" fmla="*/ 60 w 171"/>
                  <a:gd name="T81" fmla="*/ 642 h 805"/>
                  <a:gd name="T82" fmla="*/ 52 w 171"/>
                  <a:gd name="T83" fmla="*/ 667 h 805"/>
                  <a:gd name="T84" fmla="*/ 45 w 171"/>
                  <a:gd name="T85" fmla="*/ 691 h 805"/>
                  <a:gd name="T86" fmla="*/ 36 w 171"/>
                  <a:gd name="T87" fmla="*/ 712 h 805"/>
                  <a:gd name="T88" fmla="*/ 27 w 171"/>
                  <a:gd name="T89" fmla="*/ 732 h 805"/>
                  <a:gd name="T90" fmla="*/ 18 w 171"/>
                  <a:gd name="T91" fmla="*/ 750 h 805"/>
                  <a:gd name="T92" fmla="*/ 8 w 171"/>
                  <a:gd name="T93" fmla="*/ 766 h 805"/>
                  <a:gd name="T94" fmla="*/ 4 w 171"/>
                  <a:gd name="T95" fmla="*/ 773 h 805"/>
                  <a:gd name="T96" fmla="*/ 1 w 171"/>
                  <a:gd name="T97" fmla="*/ 781 h 805"/>
                  <a:gd name="T98" fmla="*/ 0 w 171"/>
                  <a:gd name="T99" fmla="*/ 786 h 805"/>
                  <a:gd name="T100" fmla="*/ 1 w 171"/>
                  <a:gd name="T101" fmla="*/ 791 h 805"/>
                  <a:gd name="T102" fmla="*/ 3 w 171"/>
                  <a:gd name="T103" fmla="*/ 796 h 805"/>
                  <a:gd name="T104" fmla="*/ 5 w 171"/>
                  <a:gd name="T105" fmla="*/ 798 h 805"/>
                  <a:gd name="T106" fmla="*/ 9 w 171"/>
                  <a:gd name="T107" fmla="*/ 801 h 805"/>
                  <a:gd name="T108" fmla="*/ 13 w 171"/>
                  <a:gd name="T109" fmla="*/ 803 h 805"/>
                  <a:gd name="T110" fmla="*/ 24 w 171"/>
                  <a:gd name="T111" fmla="*/ 805 h 805"/>
                  <a:gd name="T112" fmla="*/ 37 w 171"/>
                  <a:gd name="T113" fmla="*/ 805 h 805"/>
                  <a:gd name="T114" fmla="*/ 54 w 171"/>
                  <a:gd name="T115" fmla="*/ 802 h 805"/>
                  <a:gd name="T116" fmla="*/ 71 w 171"/>
                  <a:gd name="T117" fmla="*/ 800 h 805"/>
                  <a:gd name="T118" fmla="*/ 106 w 171"/>
                  <a:gd name="T119" fmla="*/ 790 h 805"/>
                  <a:gd name="T120" fmla="*/ 139 w 171"/>
                  <a:gd name="T121" fmla="*/ 778 h 805"/>
                  <a:gd name="T122" fmla="*/ 162 w 171"/>
                  <a:gd name="T123" fmla="*/ 770 h 805"/>
                  <a:gd name="T124" fmla="*/ 171 w 171"/>
                  <a:gd name="T125" fmla="*/ 766 h 8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805"/>
                  <a:gd name="T191" fmla="*/ 171 w 171"/>
                  <a:gd name="T192" fmla="*/ 805 h 8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805">
                    <a:moveTo>
                      <a:pt x="171" y="766"/>
                    </a:moveTo>
                    <a:lnTo>
                      <a:pt x="168" y="760"/>
                    </a:lnTo>
                    <a:lnTo>
                      <a:pt x="164" y="740"/>
                    </a:lnTo>
                    <a:lnTo>
                      <a:pt x="156" y="709"/>
                    </a:lnTo>
                    <a:lnTo>
                      <a:pt x="146" y="665"/>
                    </a:lnTo>
                    <a:lnTo>
                      <a:pt x="142" y="640"/>
                    </a:lnTo>
                    <a:lnTo>
                      <a:pt x="137" y="611"/>
                    </a:lnTo>
                    <a:lnTo>
                      <a:pt x="134" y="580"/>
                    </a:lnTo>
                    <a:lnTo>
                      <a:pt x="130" y="546"/>
                    </a:lnTo>
                    <a:lnTo>
                      <a:pt x="126" y="511"/>
                    </a:lnTo>
                    <a:lnTo>
                      <a:pt x="124" y="473"/>
                    </a:lnTo>
                    <a:lnTo>
                      <a:pt x="122" y="433"/>
                    </a:lnTo>
                    <a:lnTo>
                      <a:pt x="121" y="390"/>
                    </a:lnTo>
                    <a:lnTo>
                      <a:pt x="121" y="345"/>
                    </a:lnTo>
                    <a:lnTo>
                      <a:pt x="121" y="298"/>
                    </a:lnTo>
                    <a:lnTo>
                      <a:pt x="121" y="249"/>
                    </a:lnTo>
                    <a:lnTo>
                      <a:pt x="120" y="202"/>
                    </a:lnTo>
                    <a:lnTo>
                      <a:pt x="119" y="156"/>
                    </a:lnTo>
                    <a:lnTo>
                      <a:pt x="119" y="113"/>
                    </a:lnTo>
                    <a:lnTo>
                      <a:pt x="117" y="76"/>
                    </a:lnTo>
                    <a:lnTo>
                      <a:pt x="116" y="43"/>
                    </a:lnTo>
                    <a:lnTo>
                      <a:pt x="114" y="20"/>
                    </a:lnTo>
                    <a:lnTo>
                      <a:pt x="112" y="5"/>
                    </a:lnTo>
                    <a:lnTo>
                      <a:pt x="111" y="1"/>
                    </a:lnTo>
                    <a:lnTo>
                      <a:pt x="111" y="0"/>
                    </a:lnTo>
                    <a:lnTo>
                      <a:pt x="110" y="2"/>
                    </a:lnTo>
                    <a:lnTo>
                      <a:pt x="109" y="7"/>
                    </a:lnTo>
                    <a:lnTo>
                      <a:pt x="107" y="28"/>
                    </a:lnTo>
                    <a:lnTo>
                      <a:pt x="106" y="63"/>
                    </a:lnTo>
                    <a:lnTo>
                      <a:pt x="104" y="114"/>
                    </a:lnTo>
                    <a:lnTo>
                      <a:pt x="102" y="183"/>
                    </a:lnTo>
                    <a:lnTo>
                      <a:pt x="101" y="249"/>
                    </a:lnTo>
                    <a:lnTo>
                      <a:pt x="99" y="310"/>
                    </a:lnTo>
                    <a:lnTo>
                      <a:pt x="96" y="367"/>
                    </a:lnTo>
                    <a:lnTo>
                      <a:pt x="92" y="418"/>
                    </a:lnTo>
                    <a:lnTo>
                      <a:pt x="89" y="465"/>
                    </a:lnTo>
                    <a:lnTo>
                      <a:pt x="85" y="508"/>
                    </a:lnTo>
                    <a:lnTo>
                      <a:pt x="79" y="546"/>
                    </a:lnTo>
                    <a:lnTo>
                      <a:pt x="74" y="581"/>
                    </a:lnTo>
                    <a:lnTo>
                      <a:pt x="67" y="614"/>
                    </a:lnTo>
                    <a:lnTo>
                      <a:pt x="60" y="642"/>
                    </a:lnTo>
                    <a:lnTo>
                      <a:pt x="52" y="667"/>
                    </a:lnTo>
                    <a:lnTo>
                      <a:pt x="45" y="691"/>
                    </a:lnTo>
                    <a:lnTo>
                      <a:pt x="36" y="712"/>
                    </a:lnTo>
                    <a:lnTo>
                      <a:pt x="27" y="732"/>
                    </a:lnTo>
                    <a:lnTo>
                      <a:pt x="18" y="750"/>
                    </a:lnTo>
                    <a:lnTo>
                      <a:pt x="8" y="766"/>
                    </a:lnTo>
                    <a:lnTo>
                      <a:pt x="4" y="773"/>
                    </a:lnTo>
                    <a:lnTo>
                      <a:pt x="1" y="781"/>
                    </a:lnTo>
                    <a:lnTo>
                      <a:pt x="0" y="786"/>
                    </a:lnTo>
                    <a:lnTo>
                      <a:pt x="1" y="791"/>
                    </a:lnTo>
                    <a:lnTo>
                      <a:pt x="3" y="796"/>
                    </a:lnTo>
                    <a:lnTo>
                      <a:pt x="5" y="798"/>
                    </a:lnTo>
                    <a:lnTo>
                      <a:pt x="9" y="801"/>
                    </a:lnTo>
                    <a:lnTo>
                      <a:pt x="13" y="803"/>
                    </a:lnTo>
                    <a:lnTo>
                      <a:pt x="24" y="805"/>
                    </a:lnTo>
                    <a:lnTo>
                      <a:pt x="37" y="805"/>
                    </a:lnTo>
                    <a:lnTo>
                      <a:pt x="54" y="802"/>
                    </a:lnTo>
                    <a:lnTo>
                      <a:pt x="71" y="800"/>
                    </a:lnTo>
                    <a:lnTo>
                      <a:pt x="106" y="790"/>
                    </a:lnTo>
                    <a:lnTo>
                      <a:pt x="139" y="778"/>
                    </a:lnTo>
                    <a:lnTo>
                      <a:pt x="162" y="770"/>
                    </a:lnTo>
                    <a:lnTo>
                      <a:pt x="171" y="766"/>
                    </a:lnTo>
                    <a:close/>
                  </a:path>
                </a:pathLst>
              </a:custGeom>
              <a:solidFill>
                <a:srgbClr val="DFDDC9"/>
              </a:solidFill>
              <a:ln w="9525">
                <a:noFill/>
                <a:round/>
                <a:headEnd/>
                <a:tailEnd/>
              </a:ln>
            </p:spPr>
            <p:txBody>
              <a:bodyPr/>
              <a:lstStyle/>
              <a:p>
                <a:endParaRPr lang="en-US"/>
              </a:p>
            </p:txBody>
          </p:sp>
          <p:sp>
            <p:nvSpPr>
              <p:cNvPr id="1390" name="Freeform 340"/>
              <p:cNvSpPr>
                <a:spLocks/>
              </p:cNvSpPr>
              <p:nvPr/>
            </p:nvSpPr>
            <p:spPr bwMode="auto">
              <a:xfrm>
                <a:off x="3132" y="2015"/>
                <a:ext cx="214" cy="357"/>
              </a:xfrm>
              <a:custGeom>
                <a:avLst/>
                <a:gdLst>
                  <a:gd name="T0" fmla="*/ 1034 w 1070"/>
                  <a:gd name="T1" fmla="*/ 1499 h 1786"/>
                  <a:gd name="T2" fmla="*/ 979 w 1070"/>
                  <a:gd name="T3" fmla="*/ 1357 h 1786"/>
                  <a:gd name="T4" fmla="*/ 919 w 1070"/>
                  <a:gd name="T5" fmla="*/ 1202 h 1786"/>
                  <a:gd name="T6" fmla="*/ 855 w 1070"/>
                  <a:gd name="T7" fmla="*/ 1040 h 1786"/>
                  <a:gd name="T8" fmla="*/ 787 w 1070"/>
                  <a:gd name="T9" fmla="*/ 875 h 1786"/>
                  <a:gd name="T10" fmla="*/ 713 w 1070"/>
                  <a:gd name="T11" fmla="*/ 714 h 1786"/>
                  <a:gd name="T12" fmla="*/ 637 w 1070"/>
                  <a:gd name="T13" fmla="*/ 560 h 1786"/>
                  <a:gd name="T14" fmla="*/ 577 w 1070"/>
                  <a:gd name="T15" fmla="*/ 453 h 1786"/>
                  <a:gd name="T16" fmla="*/ 537 w 1070"/>
                  <a:gd name="T17" fmla="*/ 386 h 1786"/>
                  <a:gd name="T18" fmla="*/ 477 w 1070"/>
                  <a:gd name="T19" fmla="*/ 298 h 1786"/>
                  <a:gd name="T20" fmla="*/ 403 w 1070"/>
                  <a:gd name="T21" fmla="*/ 203 h 1786"/>
                  <a:gd name="T22" fmla="*/ 334 w 1070"/>
                  <a:gd name="T23" fmla="*/ 126 h 1786"/>
                  <a:gd name="T24" fmla="*/ 269 w 1070"/>
                  <a:gd name="T25" fmla="*/ 68 h 1786"/>
                  <a:gd name="T26" fmla="*/ 209 w 1070"/>
                  <a:gd name="T27" fmla="*/ 29 h 1786"/>
                  <a:gd name="T28" fmla="*/ 156 w 1070"/>
                  <a:gd name="T29" fmla="*/ 6 h 1786"/>
                  <a:gd name="T30" fmla="*/ 109 w 1070"/>
                  <a:gd name="T31" fmla="*/ 0 h 1786"/>
                  <a:gd name="T32" fmla="*/ 70 w 1070"/>
                  <a:gd name="T33" fmla="*/ 10 h 1786"/>
                  <a:gd name="T34" fmla="*/ 39 w 1070"/>
                  <a:gd name="T35" fmla="*/ 36 h 1786"/>
                  <a:gd name="T36" fmla="*/ 17 w 1070"/>
                  <a:gd name="T37" fmla="*/ 76 h 1786"/>
                  <a:gd name="T38" fmla="*/ 4 w 1070"/>
                  <a:gd name="T39" fmla="*/ 131 h 1786"/>
                  <a:gd name="T40" fmla="*/ 0 w 1070"/>
                  <a:gd name="T41" fmla="*/ 200 h 1786"/>
                  <a:gd name="T42" fmla="*/ 8 w 1070"/>
                  <a:gd name="T43" fmla="*/ 279 h 1786"/>
                  <a:gd name="T44" fmla="*/ 27 w 1070"/>
                  <a:gd name="T45" fmla="*/ 373 h 1786"/>
                  <a:gd name="T46" fmla="*/ 57 w 1070"/>
                  <a:gd name="T47" fmla="*/ 478 h 1786"/>
                  <a:gd name="T48" fmla="*/ 99 w 1070"/>
                  <a:gd name="T49" fmla="*/ 594 h 1786"/>
                  <a:gd name="T50" fmla="*/ 145 w 1070"/>
                  <a:gd name="T51" fmla="*/ 699 h 1786"/>
                  <a:gd name="T52" fmla="*/ 188 w 1070"/>
                  <a:gd name="T53" fmla="*/ 786 h 1786"/>
                  <a:gd name="T54" fmla="*/ 257 w 1070"/>
                  <a:gd name="T55" fmla="*/ 918 h 1786"/>
                  <a:gd name="T56" fmla="*/ 359 w 1070"/>
                  <a:gd name="T57" fmla="*/ 1092 h 1786"/>
                  <a:gd name="T58" fmla="*/ 463 w 1070"/>
                  <a:gd name="T59" fmla="*/ 1257 h 1786"/>
                  <a:gd name="T60" fmla="*/ 566 w 1070"/>
                  <a:gd name="T61" fmla="*/ 1409 h 1786"/>
                  <a:gd name="T62" fmla="*/ 662 w 1070"/>
                  <a:gd name="T63" fmla="*/ 1541 h 1786"/>
                  <a:gd name="T64" fmla="*/ 743 w 1070"/>
                  <a:gd name="T65" fmla="*/ 1647 h 1786"/>
                  <a:gd name="T66" fmla="*/ 805 w 1070"/>
                  <a:gd name="T67" fmla="*/ 1724 h 1786"/>
                  <a:gd name="T68" fmla="*/ 836 w 1070"/>
                  <a:gd name="T69" fmla="*/ 1757 h 1786"/>
                  <a:gd name="T70" fmla="*/ 856 w 1070"/>
                  <a:gd name="T71" fmla="*/ 1772 h 1786"/>
                  <a:gd name="T72" fmla="*/ 878 w 1070"/>
                  <a:gd name="T73" fmla="*/ 1781 h 1786"/>
                  <a:gd name="T74" fmla="*/ 900 w 1070"/>
                  <a:gd name="T75" fmla="*/ 1786 h 1786"/>
                  <a:gd name="T76" fmla="*/ 923 w 1070"/>
                  <a:gd name="T77" fmla="*/ 1785 h 1786"/>
                  <a:gd name="T78" fmla="*/ 946 w 1070"/>
                  <a:gd name="T79" fmla="*/ 1781 h 1786"/>
                  <a:gd name="T80" fmla="*/ 969 w 1070"/>
                  <a:gd name="T81" fmla="*/ 1772 h 1786"/>
                  <a:gd name="T82" fmla="*/ 990 w 1070"/>
                  <a:gd name="T83" fmla="*/ 1760 h 1786"/>
                  <a:gd name="T84" fmla="*/ 1010 w 1070"/>
                  <a:gd name="T85" fmla="*/ 1745 h 1786"/>
                  <a:gd name="T86" fmla="*/ 1029 w 1070"/>
                  <a:gd name="T87" fmla="*/ 1726 h 1786"/>
                  <a:gd name="T88" fmla="*/ 1044 w 1070"/>
                  <a:gd name="T89" fmla="*/ 1706 h 1786"/>
                  <a:gd name="T90" fmla="*/ 1056 w 1070"/>
                  <a:gd name="T91" fmla="*/ 1684 h 1786"/>
                  <a:gd name="T92" fmla="*/ 1065 w 1070"/>
                  <a:gd name="T93" fmla="*/ 1659 h 1786"/>
                  <a:gd name="T94" fmla="*/ 1070 w 1070"/>
                  <a:gd name="T95" fmla="*/ 1632 h 1786"/>
                  <a:gd name="T96" fmla="*/ 1070 w 1070"/>
                  <a:gd name="T97" fmla="*/ 1606 h 1786"/>
                  <a:gd name="T98" fmla="*/ 1064 w 1070"/>
                  <a:gd name="T99" fmla="*/ 1579 h 17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0"/>
                  <a:gd name="T151" fmla="*/ 0 h 1786"/>
                  <a:gd name="T152" fmla="*/ 1070 w 1070"/>
                  <a:gd name="T153" fmla="*/ 1786 h 17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0" h="1786">
                    <a:moveTo>
                      <a:pt x="1060" y="1565"/>
                    </a:moveTo>
                    <a:lnTo>
                      <a:pt x="1034" y="1499"/>
                    </a:lnTo>
                    <a:lnTo>
                      <a:pt x="1007" y="1430"/>
                    </a:lnTo>
                    <a:lnTo>
                      <a:pt x="979" y="1357"/>
                    </a:lnTo>
                    <a:lnTo>
                      <a:pt x="950" y="1280"/>
                    </a:lnTo>
                    <a:lnTo>
                      <a:pt x="919" y="1202"/>
                    </a:lnTo>
                    <a:lnTo>
                      <a:pt x="888" y="1121"/>
                    </a:lnTo>
                    <a:lnTo>
                      <a:pt x="855" y="1040"/>
                    </a:lnTo>
                    <a:lnTo>
                      <a:pt x="821" y="957"/>
                    </a:lnTo>
                    <a:lnTo>
                      <a:pt x="787" y="875"/>
                    </a:lnTo>
                    <a:lnTo>
                      <a:pt x="750" y="794"/>
                    </a:lnTo>
                    <a:lnTo>
                      <a:pt x="713" y="714"/>
                    </a:lnTo>
                    <a:lnTo>
                      <a:pt x="675" y="635"/>
                    </a:lnTo>
                    <a:lnTo>
                      <a:pt x="637" y="560"/>
                    </a:lnTo>
                    <a:lnTo>
                      <a:pt x="598" y="488"/>
                    </a:lnTo>
                    <a:lnTo>
                      <a:pt x="577" y="453"/>
                    </a:lnTo>
                    <a:lnTo>
                      <a:pt x="557" y="418"/>
                    </a:lnTo>
                    <a:lnTo>
                      <a:pt x="537" y="386"/>
                    </a:lnTo>
                    <a:lnTo>
                      <a:pt x="516" y="354"/>
                    </a:lnTo>
                    <a:lnTo>
                      <a:pt x="477" y="298"/>
                    </a:lnTo>
                    <a:lnTo>
                      <a:pt x="440" y="248"/>
                    </a:lnTo>
                    <a:lnTo>
                      <a:pt x="403" y="203"/>
                    </a:lnTo>
                    <a:lnTo>
                      <a:pt x="367" y="162"/>
                    </a:lnTo>
                    <a:lnTo>
                      <a:pt x="334" y="126"/>
                    </a:lnTo>
                    <a:lnTo>
                      <a:pt x="300" y="95"/>
                    </a:lnTo>
                    <a:lnTo>
                      <a:pt x="269" y="68"/>
                    </a:lnTo>
                    <a:lnTo>
                      <a:pt x="238" y="46"/>
                    </a:lnTo>
                    <a:lnTo>
                      <a:pt x="209" y="29"/>
                    </a:lnTo>
                    <a:lnTo>
                      <a:pt x="181" y="15"/>
                    </a:lnTo>
                    <a:lnTo>
                      <a:pt x="156" y="6"/>
                    </a:lnTo>
                    <a:lnTo>
                      <a:pt x="131" y="1"/>
                    </a:lnTo>
                    <a:lnTo>
                      <a:pt x="109" y="0"/>
                    </a:lnTo>
                    <a:lnTo>
                      <a:pt x="89" y="2"/>
                    </a:lnTo>
                    <a:lnTo>
                      <a:pt x="70" y="10"/>
                    </a:lnTo>
                    <a:lnTo>
                      <a:pt x="54" y="21"/>
                    </a:lnTo>
                    <a:lnTo>
                      <a:pt x="39" y="36"/>
                    </a:lnTo>
                    <a:lnTo>
                      <a:pt x="27" y="55"/>
                    </a:lnTo>
                    <a:lnTo>
                      <a:pt x="17" y="76"/>
                    </a:lnTo>
                    <a:lnTo>
                      <a:pt x="9" y="102"/>
                    </a:lnTo>
                    <a:lnTo>
                      <a:pt x="4" y="131"/>
                    </a:lnTo>
                    <a:lnTo>
                      <a:pt x="2" y="163"/>
                    </a:lnTo>
                    <a:lnTo>
                      <a:pt x="0" y="200"/>
                    </a:lnTo>
                    <a:lnTo>
                      <a:pt x="3" y="238"/>
                    </a:lnTo>
                    <a:lnTo>
                      <a:pt x="8" y="279"/>
                    </a:lnTo>
                    <a:lnTo>
                      <a:pt x="15" y="326"/>
                    </a:lnTo>
                    <a:lnTo>
                      <a:pt x="27" y="373"/>
                    </a:lnTo>
                    <a:lnTo>
                      <a:pt x="40" y="424"/>
                    </a:lnTo>
                    <a:lnTo>
                      <a:pt x="57" y="478"/>
                    </a:lnTo>
                    <a:lnTo>
                      <a:pt x="77" y="534"/>
                    </a:lnTo>
                    <a:lnTo>
                      <a:pt x="99" y="594"/>
                    </a:lnTo>
                    <a:lnTo>
                      <a:pt x="125" y="655"/>
                    </a:lnTo>
                    <a:lnTo>
                      <a:pt x="145" y="699"/>
                    </a:lnTo>
                    <a:lnTo>
                      <a:pt x="165" y="742"/>
                    </a:lnTo>
                    <a:lnTo>
                      <a:pt x="188" y="786"/>
                    </a:lnTo>
                    <a:lnTo>
                      <a:pt x="210" y="830"/>
                    </a:lnTo>
                    <a:lnTo>
                      <a:pt x="257" y="918"/>
                    </a:lnTo>
                    <a:lnTo>
                      <a:pt x="306" y="1006"/>
                    </a:lnTo>
                    <a:lnTo>
                      <a:pt x="359" y="1092"/>
                    </a:lnTo>
                    <a:lnTo>
                      <a:pt x="411" y="1176"/>
                    </a:lnTo>
                    <a:lnTo>
                      <a:pt x="463" y="1257"/>
                    </a:lnTo>
                    <a:lnTo>
                      <a:pt x="516" y="1335"/>
                    </a:lnTo>
                    <a:lnTo>
                      <a:pt x="566" y="1409"/>
                    </a:lnTo>
                    <a:lnTo>
                      <a:pt x="616" y="1478"/>
                    </a:lnTo>
                    <a:lnTo>
                      <a:pt x="662" y="1541"/>
                    </a:lnTo>
                    <a:lnTo>
                      <a:pt x="704" y="1597"/>
                    </a:lnTo>
                    <a:lnTo>
                      <a:pt x="743" y="1647"/>
                    </a:lnTo>
                    <a:lnTo>
                      <a:pt x="777" y="1690"/>
                    </a:lnTo>
                    <a:lnTo>
                      <a:pt x="805" y="1724"/>
                    </a:lnTo>
                    <a:lnTo>
                      <a:pt x="828" y="1747"/>
                    </a:lnTo>
                    <a:lnTo>
                      <a:pt x="836" y="1757"/>
                    </a:lnTo>
                    <a:lnTo>
                      <a:pt x="846" y="1765"/>
                    </a:lnTo>
                    <a:lnTo>
                      <a:pt x="856" y="1772"/>
                    </a:lnTo>
                    <a:lnTo>
                      <a:pt x="866" y="1777"/>
                    </a:lnTo>
                    <a:lnTo>
                      <a:pt x="878" y="1781"/>
                    </a:lnTo>
                    <a:lnTo>
                      <a:pt x="889" y="1783"/>
                    </a:lnTo>
                    <a:lnTo>
                      <a:pt x="900" y="1786"/>
                    </a:lnTo>
                    <a:lnTo>
                      <a:pt x="911" y="1786"/>
                    </a:lnTo>
                    <a:lnTo>
                      <a:pt x="923" y="1785"/>
                    </a:lnTo>
                    <a:lnTo>
                      <a:pt x="935" y="1783"/>
                    </a:lnTo>
                    <a:lnTo>
                      <a:pt x="946" y="1781"/>
                    </a:lnTo>
                    <a:lnTo>
                      <a:pt x="957" y="1777"/>
                    </a:lnTo>
                    <a:lnTo>
                      <a:pt x="969" y="1772"/>
                    </a:lnTo>
                    <a:lnTo>
                      <a:pt x="980" y="1766"/>
                    </a:lnTo>
                    <a:lnTo>
                      <a:pt x="990" y="1760"/>
                    </a:lnTo>
                    <a:lnTo>
                      <a:pt x="1001" y="1752"/>
                    </a:lnTo>
                    <a:lnTo>
                      <a:pt x="1010" y="1745"/>
                    </a:lnTo>
                    <a:lnTo>
                      <a:pt x="1020" y="1736"/>
                    </a:lnTo>
                    <a:lnTo>
                      <a:pt x="1029" y="1726"/>
                    </a:lnTo>
                    <a:lnTo>
                      <a:pt x="1036" y="1716"/>
                    </a:lnTo>
                    <a:lnTo>
                      <a:pt x="1044" y="1706"/>
                    </a:lnTo>
                    <a:lnTo>
                      <a:pt x="1051" y="1695"/>
                    </a:lnTo>
                    <a:lnTo>
                      <a:pt x="1056" y="1684"/>
                    </a:lnTo>
                    <a:lnTo>
                      <a:pt x="1061" y="1671"/>
                    </a:lnTo>
                    <a:lnTo>
                      <a:pt x="1065" y="1659"/>
                    </a:lnTo>
                    <a:lnTo>
                      <a:pt x="1069" y="1646"/>
                    </a:lnTo>
                    <a:lnTo>
                      <a:pt x="1070" y="1632"/>
                    </a:lnTo>
                    <a:lnTo>
                      <a:pt x="1070" y="1620"/>
                    </a:lnTo>
                    <a:lnTo>
                      <a:pt x="1070" y="1606"/>
                    </a:lnTo>
                    <a:lnTo>
                      <a:pt x="1067" y="1592"/>
                    </a:lnTo>
                    <a:lnTo>
                      <a:pt x="1064" y="1579"/>
                    </a:lnTo>
                    <a:lnTo>
                      <a:pt x="1060" y="1565"/>
                    </a:lnTo>
                    <a:close/>
                  </a:path>
                </a:pathLst>
              </a:custGeom>
              <a:solidFill>
                <a:srgbClr val="FFFEF1"/>
              </a:solidFill>
              <a:ln w="9525">
                <a:noFill/>
                <a:round/>
                <a:headEnd/>
                <a:tailEnd/>
              </a:ln>
            </p:spPr>
            <p:txBody>
              <a:bodyPr/>
              <a:lstStyle/>
              <a:p>
                <a:endParaRPr lang="en-US"/>
              </a:p>
            </p:txBody>
          </p:sp>
          <p:sp>
            <p:nvSpPr>
              <p:cNvPr id="1391" name="Freeform 341"/>
              <p:cNvSpPr>
                <a:spLocks/>
              </p:cNvSpPr>
              <p:nvPr/>
            </p:nvSpPr>
            <p:spPr bwMode="auto">
              <a:xfrm>
                <a:off x="3132" y="2015"/>
                <a:ext cx="214" cy="357"/>
              </a:xfrm>
              <a:custGeom>
                <a:avLst/>
                <a:gdLst>
                  <a:gd name="T0" fmla="*/ 1034 w 1070"/>
                  <a:gd name="T1" fmla="*/ 1499 h 1786"/>
                  <a:gd name="T2" fmla="*/ 979 w 1070"/>
                  <a:gd name="T3" fmla="*/ 1357 h 1786"/>
                  <a:gd name="T4" fmla="*/ 919 w 1070"/>
                  <a:gd name="T5" fmla="*/ 1202 h 1786"/>
                  <a:gd name="T6" fmla="*/ 855 w 1070"/>
                  <a:gd name="T7" fmla="*/ 1040 h 1786"/>
                  <a:gd name="T8" fmla="*/ 787 w 1070"/>
                  <a:gd name="T9" fmla="*/ 875 h 1786"/>
                  <a:gd name="T10" fmla="*/ 713 w 1070"/>
                  <a:gd name="T11" fmla="*/ 714 h 1786"/>
                  <a:gd name="T12" fmla="*/ 637 w 1070"/>
                  <a:gd name="T13" fmla="*/ 560 h 1786"/>
                  <a:gd name="T14" fmla="*/ 577 w 1070"/>
                  <a:gd name="T15" fmla="*/ 453 h 1786"/>
                  <a:gd name="T16" fmla="*/ 537 w 1070"/>
                  <a:gd name="T17" fmla="*/ 386 h 1786"/>
                  <a:gd name="T18" fmla="*/ 477 w 1070"/>
                  <a:gd name="T19" fmla="*/ 298 h 1786"/>
                  <a:gd name="T20" fmla="*/ 403 w 1070"/>
                  <a:gd name="T21" fmla="*/ 203 h 1786"/>
                  <a:gd name="T22" fmla="*/ 334 w 1070"/>
                  <a:gd name="T23" fmla="*/ 126 h 1786"/>
                  <a:gd name="T24" fmla="*/ 269 w 1070"/>
                  <a:gd name="T25" fmla="*/ 68 h 1786"/>
                  <a:gd name="T26" fmla="*/ 209 w 1070"/>
                  <a:gd name="T27" fmla="*/ 29 h 1786"/>
                  <a:gd name="T28" fmla="*/ 156 w 1070"/>
                  <a:gd name="T29" fmla="*/ 6 h 1786"/>
                  <a:gd name="T30" fmla="*/ 109 w 1070"/>
                  <a:gd name="T31" fmla="*/ 0 h 1786"/>
                  <a:gd name="T32" fmla="*/ 70 w 1070"/>
                  <a:gd name="T33" fmla="*/ 10 h 1786"/>
                  <a:gd name="T34" fmla="*/ 39 w 1070"/>
                  <a:gd name="T35" fmla="*/ 36 h 1786"/>
                  <a:gd name="T36" fmla="*/ 17 w 1070"/>
                  <a:gd name="T37" fmla="*/ 76 h 1786"/>
                  <a:gd name="T38" fmla="*/ 4 w 1070"/>
                  <a:gd name="T39" fmla="*/ 131 h 1786"/>
                  <a:gd name="T40" fmla="*/ 0 w 1070"/>
                  <a:gd name="T41" fmla="*/ 200 h 1786"/>
                  <a:gd name="T42" fmla="*/ 8 w 1070"/>
                  <a:gd name="T43" fmla="*/ 279 h 1786"/>
                  <a:gd name="T44" fmla="*/ 27 w 1070"/>
                  <a:gd name="T45" fmla="*/ 373 h 1786"/>
                  <a:gd name="T46" fmla="*/ 57 w 1070"/>
                  <a:gd name="T47" fmla="*/ 478 h 1786"/>
                  <a:gd name="T48" fmla="*/ 99 w 1070"/>
                  <a:gd name="T49" fmla="*/ 594 h 1786"/>
                  <a:gd name="T50" fmla="*/ 145 w 1070"/>
                  <a:gd name="T51" fmla="*/ 699 h 1786"/>
                  <a:gd name="T52" fmla="*/ 188 w 1070"/>
                  <a:gd name="T53" fmla="*/ 786 h 1786"/>
                  <a:gd name="T54" fmla="*/ 257 w 1070"/>
                  <a:gd name="T55" fmla="*/ 918 h 1786"/>
                  <a:gd name="T56" fmla="*/ 359 w 1070"/>
                  <a:gd name="T57" fmla="*/ 1092 h 1786"/>
                  <a:gd name="T58" fmla="*/ 463 w 1070"/>
                  <a:gd name="T59" fmla="*/ 1257 h 1786"/>
                  <a:gd name="T60" fmla="*/ 566 w 1070"/>
                  <a:gd name="T61" fmla="*/ 1409 h 1786"/>
                  <a:gd name="T62" fmla="*/ 662 w 1070"/>
                  <a:gd name="T63" fmla="*/ 1541 h 1786"/>
                  <a:gd name="T64" fmla="*/ 743 w 1070"/>
                  <a:gd name="T65" fmla="*/ 1647 h 1786"/>
                  <a:gd name="T66" fmla="*/ 805 w 1070"/>
                  <a:gd name="T67" fmla="*/ 1724 h 1786"/>
                  <a:gd name="T68" fmla="*/ 836 w 1070"/>
                  <a:gd name="T69" fmla="*/ 1757 h 1786"/>
                  <a:gd name="T70" fmla="*/ 856 w 1070"/>
                  <a:gd name="T71" fmla="*/ 1772 h 1786"/>
                  <a:gd name="T72" fmla="*/ 878 w 1070"/>
                  <a:gd name="T73" fmla="*/ 1781 h 1786"/>
                  <a:gd name="T74" fmla="*/ 900 w 1070"/>
                  <a:gd name="T75" fmla="*/ 1786 h 1786"/>
                  <a:gd name="T76" fmla="*/ 923 w 1070"/>
                  <a:gd name="T77" fmla="*/ 1785 h 1786"/>
                  <a:gd name="T78" fmla="*/ 946 w 1070"/>
                  <a:gd name="T79" fmla="*/ 1781 h 1786"/>
                  <a:gd name="T80" fmla="*/ 969 w 1070"/>
                  <a:gd name="T81" fmla="*/ 1772 h 1786"/>
                  <a:gd name="T82" fmla="*/ 990 w 1070"/>
                  <a:gd name="T83" fmla="*/ 1760 h 1786"/>
                  <a:gd name="T84" fmla="*/ 1010 w 1070"/>
                  <a:gd name="T85" fmla="*/ 1745 h 1786"/>
                  <a:gd name="T86" fmla="*/ 1029 w 1070"/>
                  <a:gd name="T87" fmla="*/ 1726 h 1786"/>
                  <a:gd name="T88" fmla="*/ 1044 w 1070"/>
                  <a:gd name="T89" fmla="*/ 1706 h 1786"/>
                  <a:gd name="T90" fmla="*/ 1056 w 1070"/>
                  <a:gd name="T91" fmla="*/ 1684 h 1786"/>
                  <a:gd name="T92" fmla="*/ 1065 w 1070"/>
                  <a:gd name="T93" fmla="*/ 1659 h 1786"/>
                  <a:gd name="T94" fmla="*/ 1070 w 1070"/>
                  <a:gd name="T95" fmla="*/ 1632 h 1786"/>
                  <a:gd name="T96" fmla="*/ 1070 w 1070"/>
                  <a:gd name="T97" fmla="*/ 1606 h 1786"/>
                  <a:gd name="T98" fmla="*/ 1064 w 1070"/>
                  <a:gd name="T99" fmla="*/ 1579 h 17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0"/>
                  <a:gd name="T151" fmla="*/ 0 h 1786"/>
                  <a:gd name="T152" fmla="*/ 1070 w 1070"/>
                  <a:gd name="T153" fmla="*/ 1786 h 17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0" h="1786">
                    <a:moveTo>
                      <a:pt x="1060" y="1565"/>
                    </a:moveTo>
                    <a:lnTo>
                      <a:pt x="1034" y="1499"/>
                    </a:lnTo>
                    <a:lnTo>
                      <a:pt x="1007" y="1430"/>
                    </a:lnTo>
                    <a:lnTo>
                      <a:pt x="979" y="1357"/>
                    </a:lnTo>
                    <a:lnTo>
                      <a:pt x="950" y="1280"/>
                    </a:lnTo>
                    <a:lnTo>
                      <a:pt x="919" y="1202"/>
                    </a:lnTo>
                    <a:lnTo>
                      <a:pt x="888" y="1121"/>
                    </a:lnTo>
                    <a:lnTo>
                      <a:pt x="855" y="1040"/>
                    </a:lnTo>
                    <a:lnTo>
                      <a:pt x="821" y="957"/>
                    </a:lnTo>
                    <a:lnTo>
                      <a:pt x="787" y="875"/>
                    </a:lnTo>
                    <a:lnTo>
                      <a:pt x="750" y="794"/>
                    </a:lnTo>
                    <a:lnTo>
                      <a:pt x="713" y="714"/>
                    </a:lnTo>
                    <a:lnTo>
                      <a:pt x="675" y="635"/>
                    </a:lnTo>
                    <a:lnTo>
                      <a:pt x="637" y="560"/>
                    </a:lnTo>
                    <a:lnTo>
                      <a:pt x="598" y="488"/>
                    </a:lnTo>
                    <a:lnTo>
                      <a:pt x="577" y="453"/>
                    </a:lnTo>
                    <a:lnTo>
                      <a:pt x="557" y="418"/>
                    </a:lnTo>
                    <a:lnTo>
                      <a:pt x="537" y="386"/>
                    </a:lnTo>
                    <a:lnTo>
                      <a:pt x="516" y="354"/>
                    </a:lnTo>
                    <a:lnTo>
                      <a:pt x="477" y="298"/>
                    </a:lnTo>
                    <a:lnTo>
                      <a:pt x="440" y="248"/>
                    </a:lnTo>
                    <a:lnTo>
                      <a:pt x="403" y="203"/>
                    </a:lnTo>
                    <a:lnTo>
                      <a:pt x="367" y="162"/>
                    </a:lnTo>
                    <a:lnTo>
                      <a:pt x="334" y="126"/>
                    </a:lnTo>
                    <a:lnTo>
                      <a:pt x="300" y="95"/>
                    </a:lnTo>
                    <a:lnTo>
                      <a:pt x="269" y="68"/>
                    </a:lnTo>
                    <a:lnTo>
                      <a:pt x="238" y="46"/>
                    </a:lnTo>
                    <a:lnTo>
                      <a:pt x="209" y="29"/>
                    </a:lnTo>
                    <a:lnTo>
                      <a:pt x="181" y="15"/>
                    </a:lnTo>
                    <a:lnTo>
                      <a:pt x="156" y="6"/>
                    </a:lnTo>
                    <a:lnTo>
                      <a:pt x="131" y="1"/>
                    </a:lnTo>
                    <a:lnTo>
                      <a:pt x="109" y="0"/>
                    </a:lnTo>
                    <a:lnTo>
                      <a:pt x="89" y="2"/>
                    </a:lnTo>
                    <a:lnTo>
                      <a:pt x="70" y="10"/>
                    </a:lnTo>
                    <a:lnTo>
                      <a:pt x="54" y="21"/>
                    </a:lnTo>
                    <a:lnTo>
                      <a:pt x="39" y="36"/>
                    </a:lnTo>
                    <a:lnTo>
                      <a:pt x="27" y="55"/>
                    </a:lnTo>
                    <a:lnTo>
                      <a:pt x="17" y="76"/>
                    </a:lnTo>
                    <a:lnTo>
                      <a:pt x="9" y="102"/>
                    </a:lnTo>
                    <a:lnTo>
                      <a:pt x="4" y="131"/>
                    </a:lnTo>
                    <a:lnTo>
                      <a:pt x="2" y="163"/>
                    </a:lnTo>
                    <a:lnTo>
                      <a:pt x="0" y="200"/>
                    </a:lnTo>
                    <a:lnTo>
                      <a:pt x="3" y="238"/>
                    </a:lnTo>
                    <a:lnTo>
                      <a:pt x="8" y="279"/>
                    </a:lnTo>
                    <a:lnTo>
                      <a:pt x="15" y="326"/>
                    </a:lnTo>
                    <a:lnTo>
                      <a:pt x="27" y="373"/>
                    </a:lnTo>
                    <a:lnTo>
                      <a:pt x="40" y="424"/>
                    </a:lnTo>
                    <a:lnTo>
                      <a:pt x="57" y="478"/>
                    </a:lnTo>
                    <a:lnTo>
                      <a:pt x="77" y="534"/>
                    </a:lnTo>
                    <a:lnTo>
                      <a:pt x="99" y="594"/>
                    </a:lnTo>
                    <a:lnTo>
                      <a:pt x="125" y="655"/>
                    </a:lnTo>
                    <a:lnTo>
                      <a:pt x="145" y="699"/>
                    </a:lnTo>
                    <a:lnTo>
                      <a:pt x="165" y="742"/>
                    </a:lnTo>
                    <a:lnTo>
                      <a:pt x="188" y="786"/>
                    </a:lnTo>
                    <a:lnTo>
                      <a:pt x="210" y="830"/>
                    </a:lnTo>
                    <a:lnTo>
                      <a:pt x="257" y="918"/>
                    </a:lnTo>
                    <a:lnTo>
                      <a:pt x="306" y="1006"/>
                    </a:lnTo>
                    <a:lnTo>
                      <a:pt x="359" y="1092"/>
                    </a:lnTo>
                    <a:lnTo>
                      <a:pt x="411" y="1176"/>
                    </a:lnTo>
                    <a:lnTo>
                      <a:pt x="463" y="1257"/>
                    </a:lnTo>
                    <a:lnTo>
                      <a:pt x="516" y="1335"/>
                    </a:lnTo>
                    <a:lnTo>
                      <a:pt x="566" y="1409"/>
                    </a:lnTo>
                    <a:lnTo>
                      <a:pt x="616" y="1478"/>
                    </a:lnTo>
                    <a:lnTo>
                      <a:pt x="662" y="1541"/>
                    </a:lnTo>
                    <a:lnTo>
                      <a:pt x="704" y="1597"/>
                    </a:lnTo>
                    <a:lnTo>
                      <a:pt x="743" y="1647"/>
                    </a:lnTo>
                    <a:lnTo>
                      <a:pt x="777" y="1690"/>
                    </a:lnTo>
                    <a:lnTo>
                      <a:pt x="805" y="1724"/>
                    </a:lnTo>
                    <a:lnTo>
                      <a:pt x="828" y="1747"/>
                    </a:lnTo>
                    <a:lnTo>
                      <a:pt x="836" y="1757"/>
                    </a:lnTo>
                    <a:lnTo>
                      <a:pt x="846" y="1765"/>
                    </a:lnTo>
                    <a:lnTo>
                      <a:pt x="856" y="1772"/>
                    </a:lnTo>
                    <a:lnTo>
                      <a:pt x="866" y="1777"/>
                    </a:lnTo>
                    <a:lnTo>
                      <a:pt x="878" y="1781"/>
                    </a:lnTo>
                    <a:lnTo>
                      <a:pt x="889" y="1783"/>
                    </a:lnTo>
                    <a:lnTo>
                      <a:pt x="900" y="1786"/>
                    </a:lnTo>
                    <a:lnTo>
                      <a:pt x="911" y="1786"/>
                    </a:lnTo>
                    <a:lnTo>
                      <a:pt x="923" y="1785"/>
                    </a:lnTo>
                    <a:lnTo>
                      <a:pt x="935" y="1783"/>
                    </a:lnTo>
                    <a:lnTo>
                      <a:pt x="946" y="1781"/>
                    </a:lnTo>
                    <a:lnTo>
                      <a:pt x="957" y="1777"/>
                    </a:lnTo>
                    <a:lnTo>
                      <a:pt x="969" y="1772"/>
                    </a:lnTo>
                    <a:lnTo>
                      <a:pt x="980" y="1766"/>
                    </a:lnTo>
                    <a:lnTo>
                      <a:pt x="990" y="1760"/>
                    </a:lnTo>
                    <a:lnTo>
                      <a:pt x="1001" y="1752"/>
                    </a:lnTo>
                    <a:lnTo>
                      <a:pt x="1010" y="1745"/>
                    </a:lnTo>
                    <a:lnTo>
                      <a:pt x="1020" y="1736"/>
                    </a:lnTo>
                    <a:lnTo>
                      <a:pt x="1029" y="1726"/>
                    </a:lnTo>
                    <a:lnTo>
                      <a:pt x="1036" y="1716"/>
                    </a:lnTo>
                    <a:lnTo>
                      <a:pt x="1044" y="1706"/>
                    </a:lnTo>
                    <a:lnTo>
                      <a:pt x="1051" y="1695"/>
                    </a:lnTo>
                    <a:lnTo>
                      <a:pt x="1056" y="1684"/>
                    </a:lnTo>
                    <a:lnTo>
                      <a:pt x="1061" y="1671"/>
                    </a:lnTo>
                    <a:lnTo>
                      <a:pt x="1065" y="1659"/>
                    </a:lnTo>
                    <a:lnTo>
                      <a:pt x="1069" y="1646"/>
                    </a:lnTo>
                    <a:lnTo>
                      <a:pt x="1070" y="1632"/>
                    </a:lnTo>
                    <a:lnTo>
                      <a:pt x="1070" y="1620"/>
                    </a:lnTo>
                    <a:lnTo>
                      <a:pt x="1070" y="1606"/>
                    </a:lnTo>
                    <a:lnTo>
                      <a:pt x="1067" y="1592"/>
                    </a:lnTo>
                    <a:lnTo>
                      <a:pt x="1064" y="1579"/>
                    </a:lnTo>
                    <a:lnTo>
                      <a:pt x="1060" y="1565"/>
                    </a:lnTo>
                    <a:close/>
                  </a:path>
                </a:pathLst>
              </a:custGeom>
              <a:noFill/>
              <a:ln w="3175">
                <a:solidFill>
                  <a:srgbClr val="1F1A17"/>
                </a:solidFill>
                <a:round/>
                <a:headEnd/>
                <a:tailEnd/>
              </a:ln>
            </p:spPr>
            <p:txBody>
              <a:bodyPr/>
              <a:lstStyle/>
              <a:p>
                <a:endParaRPr lang="en-US"/>
              </a:p>
            </p:txBody>
          </p:sp>
          <p:sp>
            <p:nvSpPr>
              <p:cNvPr id="1392" name="Freeform 342"/>
              <p:cNvSpPr>
                <a:spLocks/>
              </p:cNvSpPr>
              <p:nvPr/>
            </p:nvSpPr>
            <p:spPr bwMode="auto">
              <a:xfrm>
                <a:off x="2979" y="2153"/>
                <a:ext cx="330" cy="254"/>
              </a:xfrm>
              <a:custGeom>
                <a:avLst/>
                <a:gdLst>
                  <a:gd name="T0" fmla="*/ 1551 w 1651"/>
                  <a:gd name="T1" fmla="*/ 946 h 1272"/>
                  <a:gd name="T2" fmla="*/ 1437 w 1651"/>
                  <a:gd name="T3" fmla="*/ 844 h 1272"/>
                  <a:gd name="T4" fmla="*/ 1314 w 1651"/>
                  <a:gd name="T5" fmla="*/ 731 h 1272"/>
                  <a:gd name="T6" fmla="*/ 1183 w 1651"/>
                  <a:gd name="T7" fmla="*/ 617 h 1272"/>
                  <a:gd name="T8" fmla="*/ 1046 w 1651"/>
                  <a:gd name="T9" fmla="*/ 501 h 1272"/>
                  <a:gd name="T10" fmla="*/ 907 w 1651"/>
                  <a:gd name="T11" fmla="*/ 389 h 1272"/>
                  <a:gd name="T12" fmla="*/ 769 w 1651"/>
                  <a:gd name="T13" fmla="*/ 285 h 1272"/>
                  <a:gd name="T14" fmla="*/ 666 w 1651"/>
                  <a:gd name="T15" fmla="*/ 215 h 1272"/>
                  <a:gd name="T16" fmla="*/ 599 w 1651"/>
                  <a:gd name="T17" fmla="*/ 172 h 1272"/>
                  <a:gd name="T18" fmla="*/ 508 w 1651"/>
                  <a:gd name="T19" fmla="*/ 121 h 1272"/>
                  <a:gd name="T20" fmla="*/ 399 w 1651"/>
                  <a:gd name="T21" fmla="*/ 69 h 1272"/>
                  <a:gd name="T22" fmla="*/ 303 w 1651"/>
                  <a:gd name="T23" fmla="*/ 31 h 1272"/>
                  <a:gd name="T24" fmla="*/ 220 w 1651"/>
                  <a:gd name="T25" fmla="*/ 9 h 1272"/>
                  <a:gd name="T26" fmla="*/ 150 w 1651"/>
                  <a:gd name="T27" fmla="*/ 0 h 1272"/>
                  <a:gd name="T28" fmla="*/ 92 w 1651"/>
                  <a:gd name="T29" fmla="*/ 4 h 1272"/>
                  <a:gd name="T30" fmla="*/ 49 w 1651"/>
                  <a:gd name="T31" fmla="*/ 20 h 1272"/>
                  <a:gd name="T32" fmla="*/ 19 w 1651"/>
                  <a:gd name="T33" fmla="*/ 47 h 1272"/>
                  <a:gd name="T34" fmla="*/ 2 w 1651"/>
                  <a:gd name="T35" fmla="*/ 84 h 1272"/>
                  <a:gd name="T36" fmla="*/ 1 w 1651"/>
                  <a:gd name="T37" fmla="*/ 130 h 1272"/>
                  <a:gd name="T38" fmla="*/ 14 w 1651"/>
                  <a:gd name="T39" fmla="*/ 185 h 1272"/>
                  <a:gd name="T40" fmla="*/ 41 w 1651"/>
                  <a:gd name="T41" fmla="*/ 247 h 1272"/>
                  <a:gd name="T42" fmla="*/ 85 w 1651"/>
                  <a:gd name="T43" fmla="*/ 316 h 1272"/>
                  <a:gd name="T44" fmla="*/ 144 w 1651"/>
                  <a:gd name="T45" fmla="*/ 391 h 1272"/>
                  <a:gd name="T46" fmla="*/ 217 w 1651"/>
                  <a:gd name="T47" fmla="*/ 471 h 1272"/>
                  <a:gd name="T48" fmla="*/ 308 w 1651"/>
                  <a:gd name="T49" fmla="*/ 554 h 1272"/>
                  <a:gd name="T50" fmla="*/ 396 w 1651"/>
                  <a:gd name="T51" fmla="*/ 628 h 1272"/>
                  <a:gd name="T52" fmla="*/ 472 w 1651"/>
                  <a:gd name="T53" fmla="*/ 687 h 1272"/>
                  <a:gd name="T54" fmla="*/ 594 w 1651"/>
                  <a:gd name="T55" fmla="*/ 773 h 1272"/>
                  <a:gd name="T56" fmla="*/ 761 w 1651"/>
                  <a:gd name="T57" fmla="*/ 882 h 1272"/>
                  <a:gd name="T58" fmla="*/ 930 w 1651"/>
                  <a:gd name="T59" fmla="*/ 984 h 1272"/>
                  <a:gd name="T60" fmla="*/ 1091 w 1651"/>
                  <a:gd name="T61" fmla="*/ 1073 h 1272"/>
                  <a:gd name="T62" fmla="*/ 1235 w 1651"/>
                  <a:gd name="T63" fmla="*/ 1150 h 1272"/>
                  <a:gd name="T64" fmla="*/ 1356 w 1651"/>
                  <a:gd name="T65" fmla="*/ 1211 h 1272"/>
                  <a:gd name="T66" fmla="*/ 1445 w 1651"/>
                  <a:gd name="T67" fmla="*/ 1252 h 1272"/>
                  <a:gd name="T68" fmla="*/ 1487 w 1651"/>
                  <a:gd name="T69" fmla="*/ 1269 h 1272"/>
                  <a:gd name="T70" fmla="*/ 1512 w 1651"/>
                  <a:gd name="T71" fmla="*/ 1272 h 1272"/>
                  <a:gd name="T72" fmla="*/ 1535 w 1651"/>
                  <a:gd name="T73" fmla="*/ 1271 h 1272"/>
                  <a:gd name="T74" fmla="*/ 1557 w 1651"/>
                  <a:gd name="T75" fmla="*/ 1263 h 1272"/>
                  <a:gd name="T76" fmla="*/ 1577 w 1651"/>
                  <a:gd name="T77" fmla="*/ 1252 h 1272"/>
                  <a:gd name="T78" fmla="*/ 1596 w 1651"/>
                  <a:gd name="T79" fmla="*/ 1237 h 1272"/>
                  <a:gd name="T80" fmla="*/ 1612 w 1651"/>
                  <a:gd name="T81" fmla="*/ 1218 h 1272"/>
                  <a:gd name="T82" fmla="*/ 1626 w 1651"/>
                  <a:gd name="T83" fmla="*/ 1198 h 1272"/>
                  <a:gd name="T84" fmla="*/ 1637 w 1651"/>
                  <a:gd name="T85" fmla="*/ 1175 h 1272"/>
                  <a:gd name="T86" fmla="*/ 1646 w 1651"/>
                  <a:gd name="T87" fmla="*/ 1151 h 1272"/>
                  <a:gd name="T88" fmla="*/ 1651 w 1651"/>
                  <a:gd name="T89" fmla="*/ 1125 h 1272"/>
                  <a:gd name="T90" fmla="*/ 1651 w 1651"/>
                  <a:gd name="T91" fmla="*/ 1100 h 1272"/>
                  <a:gd name="T92" fmla="*/ 1648 w 1651"/>
                  <a:gd name="T93" fmla="*/ 1073 h 1272"/>
                  <a:gd name="T94" fmla="*/ 1642 w 1651"/>
                  <a:gd name="T95" fmla="*/ 1048 h 1272"/>
                  <a:gd name="T96" fmla="*/ 1630 w 1651"/>
                  <a:gd name="T97" fmla="*/ 1025 h 1272"/>
                  <a:gd name="T98" fmla="*/ 1613 w 1651"/>
                  <a:gd name="T99" fmla="*/ 1004 h 12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1"/>
                  <a:gd name="T151" fmla="*/ 0 h 1272"/>
                  <a:gd name="T152" fmla="*/ 1651 w 1651"/>
                  <a:gd name="T153" fmla="*/ 1272 h 12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1" h="1272">
                    <a:moveTo>
                      <a:pt x="1603" y="994"/>
                    </a:moveTo>
                    <a:lnTo>
                      <a:pt x="1551" y="946"/>
                    </a:lnTo>
                    <a:lnTo>
                      <a:pt x="1496" y="896"/>
                    </a:lnTo>
                    <a:lnTo>
                      <a:pt x="1437" y="844"/>
                    </a:lnTo>
                    <a:lnTo>
                      <a:pt x="1376" y="789"/>
                    </a:lnTo>
                    <a:lnTo>
                      <a:pt x="1314" y="731"/>
                    </a:lnTo>
                    <a:lnTo>
                      <a:pt x="1249" y="674"/>
                    </a:lnTo>
                    <a:lnTo>
                      <a:pt x="1183" y="617"/>
                    </a:lnTo>
                    <a:lnTo>
                      <a:pt x="1114" y="558"/>
                    </a:lnTo>
                    <a:lnTo>
                      <a:pt x="1046" y="501"/>
                    </a:lnTo>
                    <a:lnTo>
                      <a:pt x="977" y="444"/>
                    </a:lnTo>
                    <a:lnTo>
                      <a:pt x="907" y="389"/>
                    </a:lnTo>
                    <a:lnTo>
                      <a:pt x="839" y="336"/>
                    </a:lnTo>
                    <a:lnTo>
                      <a:pt x="769" y="285"/>
                    </a:lnTo>
                    <a:lnTo>
                      <a:pt x="700" y="237"/>
                    </a:lnTo>
                    <a:lnTo>
                      <a:pt x="666" y="215"/>
                    </a:lnTo>
                    <a:lnTo>
                      <a:pt x="633" y="194"/>
                    </a:lnTo>
                    <a:lnTo>
                      <a:pt x="599" y="172"/>
                    </a:lnTo>
                    <a:lnTo>
                      <a:pt x="567" y="154"/>
                    </a:lnTo>
                    <a:lnTo>
                      <a:pt x="508" y="121"/>
                    </a:lnTo>
                    <a:lnTo>
                      <a:pt x="452" y="92"/>
                    </a:lnTo>
                    <a:lnTo>
                      <a:pt x="399" y="69"/>
                    </a:lnTo>
                    <a:lnTo>
                      <a:pt x="349" y="49"/>
                    </a:lnTo>
                    <a:lnTo>
                      <a:pt x="303" y="31"/>
                    </a:lnTo>
                    <a:lnTo>
                      <a:pt x="260" y="19"/>
                    </a:lnTo>
                    <a:lnTo>
                      <a:pt x="220" y="9"/>
                    </a:lnTo>
                    <a:lnTo>
                      <a:pt x="183" y="3"/>
                    </a:lnTo>
                    <a:lnTo>
                      <a:pt x="150" y="0"/>
                    </a:lnTo>
                    <a:lnTo>
                      <a:pt x="120" y="1"/>
                    </a:lnTo>
                    <a:lnTo>
                      <a:pt x="92" y="4"/>
                    </a:lnTo>
                    <a:lnTo>
                      <a:pt x="69" y="11"/>
                    </a:lnTo>
                    <a:lnTo>
                      <a:pt x="49" y="20"/>
                    </a:lnTo>
                    <a:lnTo>
                      <a:pt x="31" y="33"/>
                    </a:lnTo>
                    <a:lnTo>
                      <a:pt x="19" y="47"/>
                    </a:lnTo>
                    <a:lnTo>
                      <a:pt x="9" y="64"/>
                    </a:lnTo>
                    <a:lnTo>
                      <a:pt x="2" y="84"/>
                    </a:lnTo>
                    <a:lnTo>
                      <a:pt x="0" y="106"/>
                    </a:lnTo>
                    <a:lnTo>
                      <a:pt x="1" y="130"/>
                    </a:lnTo>
                    <a:lnTo>
                      <a:pt x="5" y="156"/>
                    </a:lnTo>
                    <a:lnTo>
                      <a:pt x="14" y="185"/>
                    </a:lnTo>
                    <a:lnTo>
                      <a:pt x="26" y="215"/>
                    </a:lnTo>
                    <a:lnTo>
                      <a:pt x="41" y="247"/>
                    </a:lnTo>
                    <a:lnTo>
                      <a:pt x="61" y="281"/>
                    </a:lnTo>
                    <a:lnTo>
                      <a:pt x="85" y="316"/>
                    </a:lnTo>
                    <a:lnTo>
                      <a:pt x="112" y="353"/>
                    </a:lnTo>
                    <a:lnTo>
                      <a:pt x="144" y="391"/>
                    </a:lnTo>
                    <a:lnTo>
                      <a:pt x="178" y="431"/>
                    </a:lnTo>
                    <a:lnTo>
                      <a:pt x="217" y="471"/>
                    </a:lnTo>
                    <a:lnTo>
                      <a:pt x="261" y="513"/>
                    </a:lnTo>
                    <a:lnTo>
                      <a:pt x="308" y="554"/>
                    </a:lnTo>
                    <a:lnTo>
                      <a:pt x="359" y="598"/>
                    </a:lnTo>
                    <a:lnTo>
                      <a:pt x="396" y="628"/>
                    </a:lnTo>
                    <a:lnTo>
                      <a:pt x="433" y="657"/>
                    </a:lnTo>
                    <a:lnTo>
                      <a:pt x="472" y="687"/>
                    </a:lnTo>
                    <a:lnTo>
                      <a:pt x="512" y="715"/>
                    </a:lnTo>
                    <a:lnTo>
                      <a:pt x="594" y="773"/>
                    </a:lnTo>
                    <a:lnTo>
                      <a:pt x="678" y="828"/>
                    </a:lnTo>
                    <a:lnTo>
                      <a:pt x="761" y="882"/>
                    </a:lnTo>
                    <a:lnTo>
                      <a:pt x="846" y="934"/>
                    </a:lnTo>
                    <a:lnTo>
                      <a:pt x="930" y="984"/>
                    </a:lnTo>
                    <a:lnTo>
                      <a:pt x="1012" y="1030"/>
                    </a:lnTo>
                    <a:lnTo>
                      <a:pt x="1091" y="1073"/>
                    </a:lnTo>
                    <a:lnTo>
                      <a:pt x="1165" y="1113"/>
                    </a:lnTo>
                    <a:lnTo>
                      <a:pt x="1235" y="1150"/>
                    </a:lnTo>
                    <a:lnTo>
                      <a:pt x="1299" y="1182"/>
                    </a:lnTo>
                    <a:lnTo>
                      <a:pt x="1356" y="1211"/>
                    </a:lnTo>
                    <a:lnTo>
                      <a:pt x="1405" y="1234"/>
                    </a:lnTo>
                    <a:lnTo>
                      <a:pt x="1445" y="1252"/>
                    </a:lnTo>
                    <a:lnTo>
                      <a:pt x="1475" y="1266"/>
                    </a:lnTo>
                    <a:lnTo>
                      <a:pt x="1487" y="1269"/>
                    </a:lnTo>
                    <a:lnTo>
                      <a:pt x="1500" y="1272"/>
                    </a:lnTo>
                    <a:lnTo>
                      <a:pt x="1512" y="1272"/>
                    </a:lnTo>
                    <a:lnTo>
                      <a:pt x="1524" y="1272"/>
                    </a:lnTo>
                    <a:lnTo>
                      <a:pt x="1535" y="1271"/>
                    </a:lnTo>
                    <a:lnTo>
                      <a:pt x="1546" y="1267"/>
                    </a:lnTo>
                    <a:lnTo>
                      <a:pt x="1557" y="1263"/>
                    </a:lnTo>
                    <a:lnTo>
                      <a:pt x="1567" y="1258"/>
                    </a:lnTo>
                    <a:lnTo>
                      <a:pt x="1577" y="1252"/>
                    </a:lnTo>
                    <a:lnTo>
                      <a:pt x="1587" y="1244"/>
                    </a:lnTo>
                    <a:lnTo>
                      <a:pt x="1596" y="1237"/>
                    </a:lnTo>
                    <a:lnTo>
                      <a:pt x="1605" y="1228"/>
                    </a:lnTo>
                    <a:lnTo>
                      <a:pt x="1612" y="1218"/>
                    </a:lnTo>
                    <a:lnTo>
                      <a:pt x="1620" y="1208"/>
                    </a:lnTo>
                    <a:lnTo>
                      <a:pt x="1626" y="1198"/>
                    </a:lnTo>
                    <a:lnTo>
                      <a:pt x="1632" y="1187"/>
                    </a:lnTo>
                    <a:lnTo>
                      <a:pt x="1637" y="1175"/>
                    </a:lnTo>
                    <a:lnTo>
                      <a:pt x="1642" y="1163"/>
                    </a:lnTo>
                    <a:lnTo>
                      <a:pt x="1646" y="1151"/>
                    </a:lnTo>
                    <a:lnTo>
                      <a:pt x="1648" y="1138"/>
                    </a:lnTo>
                    <a:lnTo>
                      <a:pt x="1651" y="1125"/>
                    </a:lnTo>
                    <a:lnTo>
                      <a:pt x="1651" y="1112"/>
                    </a:lnTo>
                    <a:lnTo>
                      <a:pt x="1651" y="1100"/>
                    </a:lnTo>
                    <a:lnTo>
                      <a:pt x="1651" y="1087"/>
                    </a:lnTo>
                    <a:lnTo>
                      <a:pt x="1648" y="1073"/>
                    </a:lnTo>
                    <a:lnTo>
                      <a:pt x="1646" y="1061"/>
                    </a:lnTo>
                    <a:lnTo>
                      <a:pt x="1642" y="1048"/>
                    </a:lnTo>
                    <a:lnTo>
                      <a:pt x="1636" y="1037"/>
                    </a:lnTo>
                    <a:lnTo>
                      <a:pt x="1630" y="1025"/>
                    </a:lnTo>
                    <a:lnTo>
                      <a:pt x="1622" y="1014"/>
                    </a:lnTo>
                    <a:lnTo>
                      <a:pt x="1613" y="1004"/>
                    </a:lnTo>
                    <a:lnTo>
                      <a:pt x="1603" y="994"/>
                    </a:lnTo>
                    <a:close/>
                  </a:path>
                </a:pathLst>
              </a:custGeom>
              <a:solidFill>
                <a:srgbClr val="FFFEF1"/>
              </a:solidFill>
              <a:ln w="9525">
                <a:noFill/>
                <a:round/>
                <a:headEnd/>
                <a:tailEnd/>
              </a:ln>
            </p:spPr>
            <p:txBody>
              <a:bodyPr/>
              <a:lstStyle/>
              <a:p>
                <a:endParaRPr lang="en-US"/>
              </a:p>
            </p:txBody>
          </p:sp>
          <p:sp>
            <p:nvSpPr>
              <p:cNvPr id="1393" name="Freeform 343"/>
              <p:cNvSpPr>
                <a:spLocks/>
              </p:cNvSpPr>
              <p:nvPr/>
            </p:nvSpPr>
            <p:spPr bwMode="auto">
              <a:xfrm>
                <a:off x="2979" y="2153"/>
                <a:ext cx="330" cy="254"/>
              </a:xfrm>
              <a:custGeom>
                <a:avLst/>
                <a:gdLst>
                  <a:gd name="T0" fmla="*/ 1551 w 1651"/>
                  <a:gd name="T1" fmla="*/ 946 h 1272"/>
                  <a:gd name="T2" fmla="*/ 1437 w 1651"/>
                  <a:gd name="T3" fmla="*/ 844 h 1272"/>
                  <a:gd name="T4" fmla="*/ 1314 w 1651"/>
                  <a:gd name="T5" fmla="*/ 731 h 1272"/>
                  <a:gd name="T6" fmla="*/ 1183 w 1651"/>
                  <a:gd name="T7" fmla="*/ 617 h 1272"/>
                  <a:gd name="T8" fmla="*/ 1046 w 1651"/>
                  <a:gd name="T9" fmla="*/ 501 h 1272"/>
                  <a:gd name="T10" fmla="*/ 907 w 1651"/>
                  <a:gd name="T11" fmla="*/ 389 h 1272"/>
                  <a:gd name="T12" fmla="*/ 769 w 1651"/>
                  <a:gd name="T13" fmla="*/ 285 h 1272"/>
                  <a:gd name="T14" fmla="*/ 666 w 1651"/>
                  <a:gd name="T15" fmla="*/ 215 h 1272"/>
                  <a:gd name="T16" fmla="*/ 599 w 1651"/>
                  <a:gd name="T17" fmla="*/ 172 h 1272"/>
                  <a:gd name="T18" fmla="*/ 508 w 1651"/>
                  <a:gd name="T19" fmla="*/ 121 h 1272"/>
                  <a:gd name="T20" fmla="*/ 399 w 1651"/>
                  <a:gd name="T21" fmla="*/ 69 h 1272"/>
                  <a:gd name="T22" fmla="*/ 303 w 1651"/>
                  <a:gd name="T23" fmla="*/ 31 h 1272"/>
                  <a:gd name="T24" fmla="*/ 220 w 1651"/>
                  <a:gd name="T25" fmla="*/ 9 h 1272"/>
                  <a:gd name="T26" fmla="*/ 150 w 1651"/>
                  <a:gd name="T27" fmla="*/ 0 h 1272"/>
                  <a:gd name="T28" fmla="*/ 92 w 1651"/>
                  <a:gd name="T29" fmla="*/ 4 h 1272"/>
                  <a:gd name="T30" fmla="*/ 49 w 1651"/>
                  <a:gd name="T31" fmla="*/ 20 h 1272"/>
                  <a:gd name="T32" fmla="*/ 19 w 1651"/>
                  <a:gd name="T33" fmla="*/ 47 h 1272"/>
                  <a:gd name="T34" fmla="*/ 2 w 1651"/>
                  <a:gd name="T35" fmla="*/ 84 h 1272"/>
                  <a:gd name="T36" fmla="*/ 1 w 1651"/>
                  <a:gd name="T37" fmla="*/ 130 h 1272"/>
                  <a:gd name="T38" fmla="*/ 14 w 1651"/>
                  <a:gd name="T39" fmla="*/ 185 h 1272"/>
                  <a:gd name="T40" fmla="*/ 41 w 1651"/>
                  <a:gd name="T41" fmla="*/ 247 h 1272"/>
                  <a:gd name="T42" fmla="*/ 85 w 1651"/>
                  <a:gd name="T43" fmla="*/ 316 h 1272"/>
                  <a:gd name="T44" fmla="*/ 144 w 1651"/>
                  <a:gd name="T45" fmla="*/ 391 h 1272"/>
                  <a:gd name="T46" fmla="*/ 217 w 1651"/>
                  <a:gd name="T47" fmla="*/ 471 h 1272"/>
                  <a:gd name="T48" fmla="*/ 308 w 1651"/>
                  <a:gd name="T49" fmla="*/ 554 h 1272"/>
                  <a:gd name="T50" fmla="*/ 396 w 1651"/>
                  <a:gd name="T51" fmla="*/ 628 h 1272"/>
                  <a:gd name="T52" fmla="*/ 472 w 1651"/>
                  <a:gd name="T53" fmla="*/ 687 h 1272"/>
                  <a:gd name="T54" fmla="*/ 594 w 1651"/>
                  <a:gd name="T55" fmla="*/ 773 h 1272"/>
                  <a:gd name="T56" fmla="*/ 761 w 1651"/>
                  <a:gd name="T57" fmla="*/ 882 h 1272"/>
                  <a:gd name="T58" fmla="*/ 930 w 1651"/>
                  <a:gd name="T59" fmla="*/ 984 h 1272"/>
                  <a:gd name="T60" fmla="*/ 1091 w 1651"/>
                  <a:gd name="T61" fmla="*/ 1073 h 1272"/>
                  <a:gd name="T62" fmla="*/ 1235 w 1651"/>
                  <a:gd name="T63" fmla="*/ 1150 h 1272"/>
                  <a:gd name="T64" fmla="*/ 1356 w 1651"/>
                  <a:gd name="T65" fmla="*/ 1211 h 1272"/>
                  <a:gd name="T66" fmla="*/ 1445 w 1651"/>
                  <a:gd name="T67" fmla="*/ 1252 h 1272"/>
                  <a:gd name="T68" fmla="*/ 1487 w 1651"/>
                  <a:gd name="T69" fmla="*/ 1269 h 1272"/>
                  <a:gd name="T70" fmla="*/ 1512 w 1651"/>
                  <a:gd name="T71" fmla="*/ 1272 h 1272"/>
                  <a:gd name="T72" fmla="*/ 1535 w 1651"/>
                  <a:gd name="T73" fmla="*/ 1271 h 1272"/>
                  <a:gd name="T74" fmla="*/ 1557 w 1651"/>
                  <a:gd name="T75" fmla="*/ 1263 h 1272"/>
                  <a:gd name="T76" fmla="*/ 1577 w 1651"/>
                  <a:gd name="T77" fmla="*/ 1252 h 1272"/>
                  <a:gd name="T78" fmla="*/ 1596 w 1651"/>
                  <a:gd name="T79" fmla="*/ 1237 h 1272"/>
                  <a:gd name="T80" fmla="*/ 1612 w 1651"/>
                  <a:gd name="T81" fmla="*/ 1218 h 1272"/>
                  <a:gd name="T82" fmla="*/ 1626 w 1651"/>
                  <a:gd name="T83" fmla="*/ 1198 h 1272"/>
                  <a:gd name="T84" fmla="*/ 1637 w 1651"/>
                  <a:gd name="T85" fmla="*/ 1175 h 1272"/>
                  <a:gd name="T86" fmla="*/ 1646 w 1651"/>
                  <a:gd name="T87" fmla="*/ 1151 h 1272"/>
                  <a:gd name="T88" fmla="*/ 1651 w 1651"/>
                  <a:gd name="T89" fmla="*/ 1125 h 1272"/>
                  <a:gd name="T90" fmla="*/ 1651 w 1651"/>
                  <a:gd name="T91" fmla="*/ 1100 h 1272"/>
                  <a:gd name="T92" fmla="*/ 1648 w 1651"/>
                  <a:gd name="T93" fmla="*/ 1073 h 1272"/>
                  <a:gd name="T94" fmla="*/ 1642 w 1651"/>
                  <a:gd name="T95" fmla="*/ 1048 h 1272"/>
                  <a:gd name="T96" fmla="*/ 1630 w 1651"/>
                  <a:gd name="T97" fmla="*/ 1025 h 1272"/>
                  <a:gd name="T98" fmla="*/ 1613 w 1651"/>
                  <a:gd name="T99" fmla="*/ 1004 h 12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1"/>
                  <a:gd name="T151" fmla="*/ 0 h 1272"/>
                  <a:gd name="T152" fmla="*/ 1651 w 1651"/>
                  <a:gd name="T153" fmla="*/ 1272 h 12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1" h="1272">
                    <a:moveTo>
                      <a:pt x="1603" y="994"/>
                    </a:moveTo>
                    <a:lnTo>
                      <a:pt x="1551" y="946"/>
                    </a:lnTo>
                    <a:lnTo>
                      <a:pt x="1496" y="896"/>
                    </a:lnTo>
                    <a:lnTo>
                      <a:pt x="1437" y="844"/>
                    </a:lnTo>
                    <a:lnTo>
                      <a:pt x="1376" y="789"/>
                    </a:lnTo>
                    <a:lnTo>
                      <a:pt x="1314" y="731"/>
                    </a:lnTo>
                    <a:lnTo>
                      <a:pt x="1249" y="674"/>
                    </a:lnTo>
                    <a:lnTo>
                      <a:pt x="1183" y="617"/>
                    </a:lnTo>
                    <a:lnTo>
                      <a:pt x="1114" y="558"/>
                    </a:lnTo>
                    <a:lnTo>
                      <a:pt x="1046" y="501"/>
                    </a:lnTo>
                    <a:lnTo>
                      <a:pt x="977" y="444"/>
                    </a:lnTo>
                    <a:lnTo>
                      <a:pt x="907" y="389"/>
                    </a:lnTo>
                    <a:lnTo>
                      <a:pt x="839" y="336"/>
                    </a:lnTo>
                    <a:lnTo>
                      <a:pt x="769" y="285"/>
                    </a:lnTo>
                    <a:lnTo>
                      <a:pt x="700" y="237"/>
                    </a:lnTo>
                    <a:lnTo>
                      <a:pt x="666" y="215"/>
                    </a:lnTo>
                    <a:lnTo>
                      <a:pt x="633" y="194"/>
                    </a:lnTo>
                    <a:lnTo>
                      <a:pt x="599" y="172"/>
                    </a:lnTo>
                    <a:lnTo>
                      <a:pt x="567" y="154"/>
                    </a:lnTo>
                    <a:lnTo>
                      <a:pt x="508" y="121"/>
                    </a:lnTo>
                    <a:lnTo>
                      <a:pt x="452" y="92"/>
                    </a:lnTo>
                    <a:lnTo>
                      <a:pt x="399" y="69"/>
                    </a:lnTo>
                    <a:lnTo>
                      <a:pt x="349" y="49"/>
                    </a:lnTo>
                    <a:lnTo>
                      <a:pt x="303" y="31"/>
                    </a:lnTo>
                    <a:lnTo>
                      <a:pt x="260" y="19"/>
                    </a:lnTo>
                    <a:lnTo>
                      <a:pt x="220" y="9"/>
                    </a:lnTo>
                    <a:lnTo>
                      <a:pt x="183" y="3"/>
                    </a:lnTo>
                    <a:lnTo>
                      <a:pt x="150" y="0"/>
                    </a:lnTo>
                    <a:lnTo>
                      <a:pt x="120" y="1"/>
                    </a:lnTo>
                    <a:lnTo>
                      <a:pt x="92" y="4"/>
                    </a:lnTo>
                    <a:lnTo>
                      <a:pt x="69" y="11"/>
                    </a:lnTo>
                    <a:lnTo>
                      <a:pt x="49" y="20"/>
                    </a:lnTo>
                    <a:lnTo>
                      <a:pt x="31" y="33"/>
                    </a:lnTo>
                    <a:lnTo>
                      <a:pt x="19" y="47"/>
                    </a:lnTo>
                    <a:lnTo>
                      <a:pt x="9" y="64"/>
                    </a:lnTo>
                    <a:lnTo>
                      <a:pt x="2" y="84"/>
                    </a:lnTo>
                    <a:lnTo>
                      <a:pt x="0" y="106"/>
                    </a:lnTo>
                    <a:lnTo>
                      <a:pt x="1" y="130"/>
                    </a:lnTo>
                    <a:lnTo>
                      <a:pt x="5" y="156"/>
                    </a:lnTo>
                    <a:lnTo>
                      <a:pt x="14" y="185"/>
                    </a:lnTo>
                    <a:lnTo>
                      <a:pt x="26" y="215"/>
                    </a:lnTo>
                    <a:lnTo>
                      <a:pt x="41" y="247"/>
                    </a:lnTo>
                    <a:lnTo>
                      <a:pt x="61" y="281"/>
                    </a:lnTo>
                    <a:lnTo>
                      <a:pt x="85" y="316"/>
                    </a:lnTo>
                    <a:lnTo>
                      <a:pt x="112" y="353"/>
                    </a:lnTo>
                    <a:lnTo>
                      <a:pt x="144" y="391"/>
                    </a:lnTo>
                    <a:lnTo>
                      <a:pt x="178" y="431"/>
                    </a:lnTo>
                    <a:lnTo>
                      <a:pt x="217" y="471"/>
                    </a:lnTo>
                    <a:lnTo>
                      <a:pt x="261" y="513"/>
                    </a:lnTo>
                    <a:lnTo>
                      <a:pt x="308" y="554"/>
                    </a:lnTo>
                    <a:lnTo>
                      <a:pt x="359" y="598"/>
                    </a:lnTo>
                    <a:lnTo>
                      <a:pt x="396" y="628"/>
                    </a:lnTo>
                    <a:lnTo>
                      <a:pt x="433" y="657"/>
                    </a:lnTo>
                    <a:lnTo>
                      <a:pt x="472" y="687"/>
                    </a:lnTo>
                    <a:lnTo>
                      <a:pt x="512" y="715"/>
                    </a:lnTo>
                    <a:lnTo>
                      <a:pt x="594" y="773"/>
                    </a:lnTo>
                    <a:lnTo>
                      <a:pt x="678" y="828"/>
                    </a:lnTo>
                    <a:lnTo>
                      <a:pt x="761" y="882"/>
                    </a:lnTo>
                    <a:lnTo>
                      <a:pt x="846" y="934"/>
                    </a:lnTo>
                    <a:lnTo>
                      <a:pt x="930" y="984"/>
                    </a:lnTo>
                    <a:lnTo>
                      <a:pt x="1012" y="1030"/>
                    </a:lnTo>
                    <a:lnTo>
                      <a:pt x="1091" y="1073"/>
                    </a:lnTo>
                    <a:lnTo>
                      <a:pt x="1165" y="1113"/>
                    </a:lnTo>
                    <a:lnTo>
                      <a:pt x="1235" y="1150"/>
                    </a:lnTo>
                    <a:lnTo>
                      <a:pt x="1299" y="1182"/>
                    </a:lnTo>
                    <a:lnTo>
                      <a:pt x="1356" y="1211"/>
                    </a:lnTo>
                    <a:lnTo>
                      <a:pt x="1405" y="1234"/>
                    </a:lnTo>
                    <a:lnTo>
                      <a:pt x="1445" y="1252"/>
                    </a:lnTo>
                    <a:lnTo>
                      <a:pt x="1475" y="1266"/>
                    </a:lnTo>
                    <a:lnTo>
                      <a:pt x="1487" y="1269"/>
                    </a:lnTo>
                    <a:lnTo>
                      <a:pt x="1500" y="1272"/>
                    </a:lnTo>
                    <a:lnTo>
                      <a:pt x="1512" y="1272"/>
                    </a:lnTo>
                    <a:lnTo>
                      <a:pt x="1524" y="1272"/>
                    </a:lnTo>
                    <a:lnTo>
                      <a:pt x="1535" y="1271"/>
                    </a:lnTo>
                    <a:lnTo>
                      <a:pt x="1546" y="1267"/>
                    </a:lnTo>
                    <a:lnTo>
                      <a:pt x="1557" y="1263"/>
                    </a:lnTo>
                    <a:lnTo>
                      <a:pt x="1567" y="1258"/>
                    </a:lnTo>
                    <a:lnTo>
                      <a:pt x="1577" y="1252"/>
                    </a:lnTo>
                    <a:lnTo>
                      <a:pt x="1587" y="1244"/>
                    </a:lnTo>
                    <a:lnTo>
                      <a:pt x="1596" y="1237"/>
                    </a:lnTo>
                    <a:lnTo>
                      <a:pt x="1605" y="1228"/>
                    </a:lnTo>
                    <a:lnTo>
                      <a:pt x="1612" y="1218"/>
                    </a:lnTo>
                    <a:lnTo>
                      <a:pt x="1620" y="1208"/>
                    </a:lnTo>
                    <a:lnTo>
                      <a:pt x="1626" y="1198"/>
                    </a:lnTo>
                    <a:lnTo>
                      <a:pt x="1632" y="1187"/>
                    </a:lnTo>
                    <a:lnTo>
                      <a:pt x="1637" y="1175"/>
                    </a:lnTo>
                    <a:lnTo>
                      <a:pt x="1642" y="1163"/>
                    </a:lnTo>
                    <a:lnTo>
                      <a:pt x="1646" y="1151"/>
                    </a:lnTo>
                    <a:lnTo>
                      <a:pt x="1648" y="1138"/>
                    </a:lnTo>
                    <a:lnTo>
                      <a:pt x="1651" y="1125"/>
                    </a:lnTo>
                    <a:lnTo>
                      <a:pt x="1651" y="1112"/>
                    </a:lnTo>
                    <a:lnTo>
                      <a:pt x="1651" y="1100"/>
                    </a:lnTo>
                    <a:lnTo>
                      <a:pt x="1651" y="1087"/>
                    </a:lnTo>
                    <a:lnTo>
                      <a:pt x="1648" y="1073"/>
                    </a:lnTo>
                    <a:lnTo>
                      <a:pt x="1646" y="1061"/>
                    </a:lnTo>
                    <a:lnTo>
                      <a:pt x="1642" y="1048"/>
                    </a:lnTo>
                    <a:lnTo>
                      <a:pt x="1636" y="1037"/>
                    </a:lnTo>
                    <a:lnTo>
                      <a:pt x="1630" y="1025"/>
                    </a:lnTo>
                    <a:lnTo>
                      <a:pt x="1622" y="1014"/>
                    </a:lnTo>
                    <a:lnTo>
                      <a:pt x="1613" y="1004"/>
                    </a:lnTo>
                    <a:lnTo>
                      <a:pt x="1603" y="994"/>
                    </a:lnTo>
                    <a:close/>
                  </a:path>
                </a:pathLst>
              </a:custGeom>
              <a:noFill/>
              <a:ln w="3175">
                <a:solidFill>
                  <a:srgbClr val="1F1A17"/>
                </a:solidFill>
                <a:round/>
                <a:headEnd/>
                <a:tailEnd/>
              </a:ln>
            </p:spPr>
            <p:txBody>
              <a:bodyPr/>
              <a:lstStyle/>
              <a:p>
                <a:endParaRPr lang="en-US"/>
              </a:p>
            </p:txBody>
          </p:sp>
          <p:sp>
            <p:nvSpPr>
              <p:cNvPr id="1394" name="Freeform 344"/>
              <p:cNvSpPr>
                <a:spLocks/>
              </p:cNvSpPr>
              <p:nvPr/>
            </p:nvSpPr>
            <p:spPr bwMode="auto">
              <a:xfrm>
                <a:off x="2906" y="2322"/>
                <a:ext cx="388" cy="128"/>
              </a:xfrm>
              <a:custGeom>
                <a:avLst/>
                <a:gdLst>
                  <a:gd name="T0" fmla="*/ 1766 w 1940"/>
                  <a:gd name="T1" fmla="*/ 316 h 639"/>
                  <a:gd name="T2" fmla="*/ 1618 w 1940"/>
                  <a:gd name="T3" fmla="*/ 269 h 639"/>
                  <a:gd name="T4" fmla="*/ 1460 w 1940"/>
                  <a:gd name="T5" fmla="*/ 219 h 639"/>
                  <a:gd name="T6" fmla="*/ 1293 w 1940"/>
                  <a:gd name="T7" fmla="*/ 168 h 639"/>
                  <a:gd name="T8" fmla="*/ 1120 w 1940"/>
                  <a:gd name="T9" fmla="*/ 120 h 639"/>
                  <a:gd name="T10" fmla="*/ 948 w 1940"/>
                  <a:gd name="T11" fmla="*/ 76 h 639"/>
                  <a:gd name="T12" fmla="*/ 779 w 1940"/>
                  <a:gd name="T13" fmla="*/ 40 h 639"/>
                  <a:gd name="T14" fmla="*/ 656 w 1940"/>
                  <a:gd name="T15" fmla="*/ 20 h 639"/>
                  <a:gd name="T16" fmla="*/ 578 w 1940"/>
                  <a:gd name="T17" fmla="*/ 10 h 639"/>
                  <a:gd name="T18" fmla="*/ 473 w 1940"/>
                  <a:gd name="T19" fmla="*/ 2 h 639"/>
                  <a:gd name="T20" fmla="*/ 353 w 1940"/>
                  <a:gd name="T21" fmla="*/ 0 h 639"/>
                  <a:gd name="T22" fmla="*/ 252 w 1940"/>
                  <a:gd name="T23" fmla="*/ 7 h 639"/>
                  <a:gd name="T24" fmla="*/ 167 w 1940"/>
                  <a:gd name="T25" fmla="*/ 22 h 639"/>
                  <a:gd name="T26" fmla="*/ 100 w 1940"/>
                  <a:gd name="T27" fmla="*/ 43 h 639"/>
                  <a:gd name="T28" fmla="*/ 50 w 1940"/>
                  <a:gd name="T29" fmla="*/ 71 h 639"/>
                  <a:gd name="T30" fmla="*/ 17 w 1940"/>
                  <a:gd name="T31" fmla="*/ 103 h 639"/>
                  <a:gd name="T32" fmla="*/ 1 w 1940"/>
                  <a:gd name="T33" fmla="*/ 141 h 639"/>
                  <a:gd name="T34" fmla="*/ 2 w 1940"/>
                  <a:gd name="T35" fmla="*/ 181 h 639"/>
                  <a:gd name="T36" fmla="*/ 20 w 1940"/>
                  <a:gd name="T37" fmla="*/ 223 h 639"/>
                  <a:gd name="T38" fmla="*/ 54 w 1940"/>
                  <a:gd name="T39" fmla="*/ 268 h 639"/>
                  <a:gd name="T40" fmla="*/ 105 w 1940"/>
                  <a:gd name="T41" fmla="*/ 313 h 639"/>
                  <a:gd name="T42" fmla="*/ 172 w 1940"/>
                  <a:gd name="T43" fmla="*/ 358 h 639"/>
                  <a:gd name="T44" fmla="*/ 256 w 1940"/>
                  <a:gd name="T45" fmla="*/ 402 h 639"/>
                  <a:gd name="T46" fmla="*/ 354 w 1940"/>
                  <a:gd name="T47" fmla="*/ 443 h 639"/>
                  <a:gd name="T48" fmla="*/ 470 w 1940"/>
                  <a:gd name="T49" fmla="*/ 482 h 639"/>
                  <a:gd name="T50" fmla="*/ 580 w 1940"/>
                  <a:gd name="T51" fmla="*/ 512 h 639"/>
                  <a:gd name="T52" fmla="*/ 676 w 1940"/>
                  <a:gd name="T53" fmla="*/ 534 h 639"/>
                  <a:gd name="T54" fmla="*/ 823 w 1940"/>
                  <a:gd name="T55" fmla="*/ 561 h 639"/>
                  <a:gd name="T56" fmla="*/ 1023 w 1940"/>
                  <a:gd name="T57" fmla="*/ 590 h 639"/>
                  <a:gd name="T58" fmla="*/ 1219 w 1940"/>
                  <a:gd name="T59" fmla="*/ 611 h 639"/>
                  <a:gd name="T60" fmla="*/ 1402 w 1940"/>
                  <a:gd name="T61" fmla="*/ 626 h 639"/>
                  <a:gd name="T62" fmla="*/ 1566 w 1940"/>
                  <a:gd name="T63" fmla="*/ 635 h 639"/>
                  <a:gd name="T64" fmla="*/ 1699 w 1940"/>
                  <a:gd name="T65" fmla="*/ 639 h 639"/>
                  <a:gd name="T66" fmla="*/ 1797 w 1940"/>
                  <a:gd name="T67" fmla="*/ 639 h 639"/>
                  <a:gd name="T68" fmla="*/ 1842 w 1940"/>
                  <a:gd name="T69" fmla="*/ 638 h 639"/>
                  <a:gd name="T70" fmla="*/ 1865 w 1940"/>
                  <a:gd name="T71" fmla="*/ 630 h 639"/>
                  <a:gd name="T72" fmla="*/ 1885 w 1940"/>
                  <a:gd name="T73" fmla="*/ 619 h 639"/>
                  <a:gd name="T74" fmla="*/ 1903 w 1940"/>
                  <a:gd name="T75" fmla="*/ 603 h 639"/>
                  <a:gd name="T76" fmla="*/ 1918 w 1940"/>
                  <a:gd name="T77" fmla="*/ 584 h 639"/>
                  <a:gd name="T78" fmla="*/ 1928 w 1940"/>
                  <a:gd name="T79" fmla="*/ 563 h 639"/>
                  <a:gd name="T80" fmla="*/ 1935 w 1940"/>
                  <a:gd name="T81" fmla="*/ 539 h 639"/>
                  <a:gd name="T82" fmla="*/ 1940 w 1940"/>
                  <a:gd name="T83" fmla="*/ 514 h 639"/>
                  <a:gd name="T84" fmla="*/ 1940 w 1940"/>
                  <a:gd name="T85" fmla="*/ 488 h 639"/>
                  <a:gd name="T86" fmla="*/ 1938 w 1940"/>
                  <a:gd name="T87" fmla="*/ 462 h 639"/>
                  <a:gd name="T88" fmla="*/ 1932 w 1940"/>
                  <a:gd name="T89" fmla="*/ 437 h 639"/>
                  <a:gd name="T90" fmla="*/ 1922 w 1940"/>
                  <a:gd name="T91" fmla="*/ 413 h 639"/>
                  <a:gd name="T92" fmla="*/ 1908 w 1940"/>
                  <a:gd name="T93" fmla="*/ 390 h 639"/>
                  <a:gd name="T94" fmla="*/ 1892 w 1940"/>
                  <a:gd name="T95" fmla="*/ 372 h 639"/>
                  <a:gd name="T96" fmla="*/ 1872 w 1940"/>
                  <a:gd name="T97" fmla="*/ 354 h 639"/>
                  <a:gd name="T98" fmla="*/ 1847 w 1940"/>
                  <a:gd name="T99" fmla="*/ 342 h 6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0"/>
                  <a:gd name="T151" fmla="*/ 0 h 639"/>
                  <a:gd name="T152" fmla="*/ 1940 w 1940"/>
                  <a:gd name="T153" fmla="*/ 639 h 6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0" h="639">
                    <a:moveTo>
                      <a:pt x="1834" y="337"/>
                    </a:moveTo>
                    <a:lnTo>
                      <a:pt x="1766" y="316"/>
                    </a:lnTo>
                    <a:lnTo>
                      <a:pt x="1694" y="293"/>
                    </a:lnTo>
                    <a:lnTo>
                      <a:pt x="1618" y="269"/>
                    </a:lnTo>
                    <a:lnTo>
                      <a:pt x="1540" y="244"/>
                    </a:lnTo>
                    <a:lnTo>
                      <a:pt x="1460" y="219"/>
                    </a:lnTo>
                    <a:lnTo>
                      <a:pt x="1376" y="193"/>
                    </a:lnTo>
                    <a:lnTo>
                      <a:pt x="1293" y="168"/>
                    </a:lnTo>
                    <a:lnTo>
                      <a:pt x="1207" y="143"/>
                    </a:lnTo>
                    <a:lnTo>
                      <a:pt x="1120" y="120"/>
                    </a:lnTo>
                    <a:lnTo>
                      <a:pt x="1034" y="97"/>
                    </a:lnTo>
                    <a:lnTo>
                      <a:pt x="948" y="76"/>
                    </a:lnTo>
                    <a:lnTo>
                      <a:pt x="863" y="57"/>
                    </a:lnTo>
                    <a:lnTo>
                      <a:pt x="779" y="40"/>
                    </a:lnTo>
                    <a:lnTo>
                      <a:pt x="696" y="26"/>
                    </a:lnTo>
                    <a:lnTo>
                      <a:pt x="656" y="20"/>
                    </a:lnTo>
                    <a:lnTo>
                      <a:pt x="616" y="15"/>
                    </a:lnTo>
                    <a:lnTo>
                      <a:pt x="578" y="10"/>
                    </a:lnTo>
                    <a:lnTo>
                      <a:pt x="539" y="6"/>
                    </a:lnTo>
                    <a:lnTo>
                      <a:pt x="473" y="2"/>
                    </a:lnTo>
                    <a:lnTo>
                      <a:pt x="410" y="0"/>
                    </a:lnTo>
                    <a:lnTo>
                      <a:pt x="353" y="0"/>
                    </a:lnTo>
                    <a:lnTo>
                      <a:pt x="301" y="2"/>
                    </a:lnTo>
                    <a:lnTo>
                      <a:pt x="252" y="7"/>
                    </a:lnTo>
                    <a:lnTo>
                      <a:pt x="207" y="14"/>
                    </a:lnTo>
                    <a:lnTo>
                      <a:pt x="167" y="22"/>
                    </a:lnTo>
                    <a:lnTo>
                      <a:pt x="131" y="32"/>
                    </a:lnTo>
                    <a:lnTo>
                      <a:pt x="100" y="43"/>
                    </a:lnTo>
                    <a:lnTo>
                      <a:pt x="72" y="57"/>
                    </a:lnTo>
                    <a:lnTo>
                      <a:pt x="50" y="71"/>
                    </a:lnTo>
                    <a:lnTo>
                      <a:pt x="31" y="87"/>
                    </a:lnTo>
                    <a:lnTo>
                      <a:pt x="17" y="103"/>
                    </a:lnTo>
                    <a:lnTo>
                      <a:pt x="7" y="122"/>
                    </a:lnTo>
                    <a:lnTo>
                      <a:pt x="1" y="141"/>
                    </a:lnTo>
                    <a:lnTo>
                      <a:pt x="0" y="161"/>
                    </a:lnTo>
                    <a:lnTo>
                      <a:pt x="2" y="181"/>
                    </a:lnTo>
                    <a:lnTo>
                      <a:pt x="9" y="202"/>
                    </a:lnTo>
                    <a:lnTo>
                      <a:pt x="20" y="223"/>
                    </a:lnTo>
                    <a:lnTo>
                      <a:pt x="35" y="246"/>
                    </a:lnTo>
                    <a:lnTo>
                      <a:pt x="54" y="268"/>
                    </a:lnTo>
                    <a:lnTo>
                      <a:pt x="77" y="291"/>
                    </a:lnTo>
                    <a:lnTo>
                      <a:pt x="105" y="313"/>
                    </a:lnTo>
                    <a:lnTo>
                      <a:pt x="136" y="336"/>
                    </a:lnTo>
                    <a:lnTo>
                      <a:pt x="172" y="358"/>
                    </a:lnTo>
                    <a:lnTo>
                      <a:pt x="212" y="379"/>
                    </a:lnTo>
                    <a:lnTo>
                      <a:pt x="256" y="402"/>
                    </a:lnTo>
                    <a:lnTo>
                      <a:pt x="303" y="423"/>
                    </a:lnTo>
                    <a:lnTo>
                      <a:pt x="354" y="443"/>
                    </a:lnTo>
                    <a:lnTo>
                      <a:pt x="410" y="463"/>
                    </a:lnTo>
                    <a:lnTo>
                      <a:pt x="470" y="482"/>
                    </a:lnTo>
                    <a:lnTo>
                      <a:pt x="534" y="500"/>
                    </a:lnTo>
                    <a:lnTo>
                      <a:pt x="580" y="512"/>
                    </a:lnTo>
                    <a:lnTo>
                      <a:pt x="628" y="523"/>
                    </a:lnTo>
                    <a:lnTo>
                      <a:pt x="676" y="534"/>
                    </a:lnTo>
                    <a:lnTo>
                      <a:pt x="725" y="543"/>
                    </a:lnTo>
                    <a:lnTo>
                      <a:pt x="823" y="561"/>
                    </a:lnTo>
                    <a:lnTo>
                      <a:pt x="923" y="576"/>
                    </a:lnTo>
                    <a:lnTo>
                      <a:pt x="1023" y="590"/>
                    </a:lnTo>
                    <a:lnTo>
                      <a:pt x="1122" y="601"/>
                    </a:lnTo>
                    <a:lnTo>
                      <a:pt x="1219" y="611"/>
                    </a:lnTo>
                    <a:lnTo>
                      <a:pt x="1313" y="619"/>
                    </a:lnTo>
                    <a:lnTo>
                      <a:pt x="1402" y="626"/>
                    </a:lnTo>
                    <a:lnTo>
                      <a:pt x="1487" y="631"/>
                    </a:lnTo>
                    <a:lnTo>
                      <a:pt x="1566" y="635"/>
                    </a:lnTo>
                    <a:lnTo>
                      <a:pt x="1637" y="638"/>
                    </a:lnTo>
                    <a:lnTo>
                      <a:pt x="1699" y="639"/>
                    </a:lnTo>
                    <a:lnTo>
                      <a:pt x="1753" y="639"/>
                    </a:lnTo>
                    <a:lnTo>
                      <a:pt x="1797" y="639"/>
                    </a:lnTo>
                    <a:lnTo>
                      <a:pt x="1829" y="639"/>
                    </a:lnTo>
                    <a:lnTo>
                      <a:pt x="1842" y="638"/>
                    </a:lnTo>
                    <a:lnTo>
                      <a:pt x="1854" y="634"/>
                    </a:lnTo>
                    <a:lnTo>
                      <a:pt x="1865" y="630"/>
                    </a:lnTo>
                    <a:lnTo>
                      <a:pt x="1877" y="625"/>
                    </a:lnTo>
                    <a:lnTo>
                      <a:pt x="1885" y="619"/>
                    </a:lnTo>
                    <a:lnTo>
                      <a:pt x="1895" y="611"/>
                    </a:lnTo>
                    <a:lnTo>
                      <a:pt x="1903" y="603"/>
                    </a:lnTo>
                    <a:lnTo>
                      <a:pt x="1910" y="594"/>
                    </a:lnTo>
                    <a:lnTo>
                      <a:pt x="1918" y="584"/>
                    </a:lnTo>
                    <a:lnTo>
                      <a:pt x="1923" y="573"/>
                    </a:lnTo>
                    <a:lnTo>
                      <a:pt x="1928" y="563"/>
                    </a:lnTo>
                    <a:lnTo>
                      <a:pt x="1933" y="550"/>
                    </a:lnTo>
                    <a:lnTo>
                      <a:pt x="1935" y="539"/>
                    </a:lnTo>
                    <a:lnTo>
                      <a:pt x="1938" y="526"/>
                    </a:lnTo>
                    <a:lnTo>
                      <a:pt x="1940" y="514"/>
                    </a:lnTo>
                    <a:lnTo>
                      <a:pt x="1940" y="500"/>
                    </a:lnTo>
                    <a:lnTo>
                      <a:pt x="1940" y="488"/>
                    </a:lnTo>
                    <a:lnTo>
                      <a:pt x="1939" y="475"/>
                    </a:lnTo>
                    <a:lnTo>
                      <a:pt x="1938" y="462"/>
                    </a:lnTo>
                    <a:lnTo>
                      <a:pt x="1935" y="449"/>
                    </a:lnTo>
                    <a:lnTo>
                      <a:pt x="1932" y="437"/>
                    </a:lnTo>
                    <a:lnTo>
                      <a:pt x="1927" y="425"/>
                    </a:lnTo>
                    <a:lnTo>
                      <a:pt x="1922" y="413"/>
                    </a:lnTo>
                    <a:lnTo>
                      <a:pt x="1915" y="402"/>
                    </a:lnTo>
                    <a:lnTo>
                      <a:pt x="1908" y="390"/>
                    </a:lnTo>
                    <a:lnTo>
                      <a:pt x="1900" y="380"/>
                    </a:lnTo>
                    <a:lnTo>
                      <a:pt x="1892" y="372"/>
                    </a:lnTo>
                    <a:lnTo>
                      <a:pt x="1882" y="363"/>
                    </a:lnTo>
                    <a:lnTo>
                      <a:pt x="1872" y="354"/>
                    </a:lnTo>
                    <a:lnTo>
                      <a:pt x="1859" y="348"/>
                    </a:lnTo>
                    <a:lnTo>
                      <a:pt x="1847" y="342"/>
                    </a:lnTo>
                    <a:lnTo>
                      <a:pt x="1834" y="337"/>
                    </a:lnTo>
                    <a:close/>
                  </a:path>
                </a:pathLst>
              </a:custGeom>
              <a:solidFill>
                <a:srgbClr val="FFFEF1"/>
              </a:solidFill>
              <a:ln w="9525">
                <a:noFill/>
                <a:round/>
                <a:headEnd/>
                <a:tailEnd/>
              </a:ln>
            </p:spPr>
            <p:txBody>
              <a:bodyPr/>
              <a:lstStyle/>
              <a:p>
                <a:endParaRPr lang="en-US"/>
              </a:p>
            </p:txBody>
          </p:sp>
          <p:sp>
            <p:nvSpPr>
              <p:cNvPr id="1395" name="Freeform 345"/>
              <p:cNvSpPr>
                <a:spLocks/>
              </p:cNvSpPr>
              <p:nvPr/>
            </p:nvSpPr>
            <p:spPr bwMode="auto">
              <a:xfrm>
                <a:off x="2906" y="2322"/>
                <a:ext cx="388" cy="128"/>
              </a:xfrm>
              <a:custGeom>
                <a:avLst/>
                <a:gdLst>
                  <a:gd name="T0" fmla="*/ 1766 w 1940"/>
                  <a:gd name="T1" fmla="*/ 316 h 639"/>
                  <a:gd name="T2" fmla="*/ 1618 w 1940"/>
                  <a:gd name="T3" fmla="*/ 269 h 639"/>
                  <a:gd name="T4" fmla="*/ 1460 w 1940"/>
                  <a:gd name="T5" fmla="*/ 219 h 639"/>
                  <a:gd name="T6" fmla="*/ 1293 w 1940"/>
                  <a:gd name="T7" fmla="*/ 168 h 639"/>
                  <a:gd name="T8" fmla="*/ 1120 w 1940"/>
                  <a:gd name="T9" fmla="*/ 120 h 639"/>
                  <a:gd name="T10" fmla="*/ 948 w 1940"/>
                  <a:gd name="T11" fmla="*/ 76 h 639"/>
                  <a:gd name="T12" fmla="*/ 779 w 1940"/>
                  <a:gd name="T13" fmla="*/ 40 h 639"/>
                  <a:gd name="T14" fmla="*/ 656 w 1940"/>
                  <a:gd name="T15" fmla="*/ 20 h 639"/>
                  <a:gd name="T16" fmla="*/ 578 w 1940"/>
                  <a:gd name="T17" fmla="*/ 10 h 639"/>
                  <a:gd name="T18" fmla="*/ 473 w 1940"/>
                  <a:gd name="T19" fmla="*/ 2 h 639"/>
                  <a:gd name="T20" fmla="*/ 353 w 1940"/>
                  <a:gd name="T21" fmla="*/ 0 h 639"/>
                  <a:gd name="T22" fmla="*/ 252 w 1940"/>
                  <a:gd name="T23" fmla="*/ 7 h 639"/>
                  <a:gd name="T24" fmla="*/ 167 w 1940"/>
                  <a:gd name="T25" fmla="*/ 22 h 639"/>
                  <a:gd name="T26" fmla="*/ 100 w 1940"/>
                  <a:gd name="T27" fmla="*/ 43 h 639"/>
                  <a:gd name="T28" fmla="*/ 50 w 1940"/>
                  <a:gd name="T29" fmla="*/ 71 h 639"/>
                  <a:gd name="T30" fmla="*/ 17 w 1940"/>
                  <a:gd name="T31" fmla="*/ 103 h 639"/>
                  <a:gd name="T32" fmla="*/ 1 w 1940"/>
                  <a:gd name="T33" fmla="*/ 141 h 639"/>
                  <a:gd name="T34" fmla="*/ 2 w 1940"/>
                  <a:gd name="T35" fmla="*/ 181 h 639"/>
                  <a:gd name="T36" fmla="*/ 20 w 1940"/>
                  <a:gd name="T37" fmla="*/ 223 h 639"/>
                  <a:gd name="T38" fmla="*/ 54 w 1940"/>
                  <a:gd name="T39" fmla="*/ 268 h 639"/>
                  <a:gd name="T40" fmla="*/ 105 w 1940"/>
                  <a:gd name="T41" fmla="*/ 313 h 639"/>
                  <a:gd name="T42" fmla="*/ 172 w 1940"/>
                  <a:gd name="T43" fmla="*/ 358 h 639"/>
                  <a:gd name="T44" fmla="*/ 256 w 1940"/>
                  <a:gd name="T45" fmla="*/ 402 h 639"/>
                  <a:gd name="T46" fmla="*/ 354 w 1940"/>
                  <a:gd name="T47" fmla="*/ 443 h 639"/>
                  <a:gd name="T48" fmla="*/ 470 w 1940"/>
                  <a:gd name="T49" fmla="*/ 482 h 639"/>
                  <a:gd name="T50" fmla="*/ 580 w 1940"/>
                  <a:gd name="T51" fmla="*/ 512 h 639"/>
                  <a:gd name="T52" fmla="*/ 676 w 1940"/>
                  <a:gd name="T53" fmla="*/ 534 h 639"/>
                  <a:gd name="T54" fmla="*/ 823 w 1940"/>
                  <a:gd name="T55" fmla="*/ 561 h 639"/>
                  <a:gd name="T56" fmla="*/ 1023 w 1940"/>
                  <a:gd name="T57" fmla="*/ 590 h 639"/>
                  <a:gd name="T58" fmla="*/ 1219 w 1940"/>
                  <a:gd name="T59" fmla="*/ 611 h 639"/>
                  <a:gd name="T60" fmla="*/ 1402 w 1940"/>
                  <a:gd name="T61" fmla="*/ 626 h 639"/>
                  <a:gd name="T62" fmla="*/ 1566 w 1940"/>
                  <a:gd name="T63" fmla="*/ 635 h 639"/>
                  <a:gd name="T64" fmla="*/ 1699 w 1940"/>
                  <a:gd name="T65" fmla="*/ 639 h 639"/>
                  <a:gd name="T66" fmla="*/ 1797 w 1940"/>
                  <a:gd name="T67" fmla="*/ 639 h 639"/>
                  <a:gd name="T68" fmla="*/ 1842 w 1940"/>
                  <a:gd name="T69" fmla="*/ 638 h 639"/>
                  <a:gd name="T70" fmla="*/ 1865 w 1940"/>
                  <a:gd name="T71" fmla="*/ 630 h 639"/>
                  <a:gd name="T72" fmla="*/ 1885 w 1940"/>
                  <a:gd name="T73" fmla="*/ 619 h 639"/>
                  <a:gd name="T74" fmla="*/ 1903 w 1940"/>
                  <a:gd name="T75" fmla="*/ 603 h 639"/>
                  <a:gd name="T76" fmla="*/ 1918 w 1940"/>
                  <a:gd name="T77" fmla="*/ 584 h 639"/>
                  <a:gd name="T78" fmla="*/ 1928 w 1940"/>
                  <a:gd name="T79" fmla="*/ 563 h 639"/>
                  <a:gd name="T80" fmla="*/ 1935 w 1940"/>
                  <a:gd name="T81" fmla="*/ 539 h 639"/>
                  <a:gd name="T82" fmla="*/ 1940 w 1940"/>
                  <a:gd name="T83" fmla="*/ 514 h 639"/>
                  <a:gd name="T84" fmla="*/ 1940 w 1940"/>
                  <a:gd name="T85" fmla="*/ 488 h 639"/>
                  <a:gd name="T86" fmla="*/ 1938 w 1940"/>
                  <a:gd name="T87" fmla="*/ 462 h 639"/>
                  <a:gd name="T88" fmla="*/ 1932 w 1940"/>
                  <a:gd name="T89" fmla="*/ 437 h 639"/>
                  <a:gd name="T90" fmla="*/ 1922 w 1940"/>
                  <a:gd name="T91" fmla="*/ 413 h 639"/>
                  <a:gd name="T92" fmla="*/ 1908 w 1940"/>
                  <a:gd name="T93" fmla="*/ 390 h 639"/>
                  <a:gd name="T94" fmla="*/ 1892 w 1940"/>
                  <a:gd name="T95" fmla="*/ 372 h 639"/>
                  <a:gd name="T96" fmla="*/ 1872 w 1940"/>
                  <a:gd name="T97" fmla="*/ 354 h 639"/>
                  <a:gd name="T98" fmla="*/ 1847 w 1940"/>
                  <a:gd name="T99" fmla="*/ 342 h 6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0"/>
                  <a:gd name="T151" fmla="*/ 0 h 639"/>
                  <a:gd name="T152" fmla="*/ 1940 w 1940"/>
                  <a:gd name="T153" fmla="*/ 639 h 6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0" h="639">
                    <a:moveTo>
                      <a:pt x="1834" y="337"/>
                    </a:moveTo>
                    <a:lnTo>
                      <a:pt x="1766" y="316"/>
                    </a:lnTo>
                    <a:lnTo>
                      <a:pt x="1694" y="293"/>
                    </a:lnTo>
                    <a:lnTo>
                      <a:pt x="1618" y="269"/>
                    </a:lnTo>
                    <a:lnTo>
                      <a:pt x="1540" y="244"/>
                    </a:lnTo>
                    <a:lnTo>
                      <a:pt x="1460" y="219"/>
                    </a:lnTo>
                    <a:lnTo>
                      <a:pt x="1376" y="193"/>
                    </a:lnTo>
                    <a:lnTo>
                      <a:pt x="1293" y="168"/>
                    </a:lnTo>
                    <a:lnTo>
                      <a:pt x="1207" y="143"/>
                    </a:lnTo>
                    <a:lnTo>
                      <a:pt x="1120" y="120"/>
                    </a:lnTo>
                    <a:lnTo>
                      <a:pt x="1034" y="97"/>
                    </a:lnTo>
                    <a:lnTo>
                      <a:pt x="948" y="76"/>
                    </a:lnTo>
                    <a:lnTo>
                      <a:pt x="863" y="57"/>
                    </a:lnTo>
                    <a:lnTo>
                      <a:pt x="779" y="40"/>
                    </a:lnTo>
                    <a:lnTo>
                      <a:pt x="696" y="26"/>
                    </a:lnTo>
                    <a:lnTo>
                      <a:pt x="656" y="20"/>
                    </a:lnTo>
                    <a:lnTo>
                      <a:pt x="616" y="15"/>
                    </a:lnTo>
                    <a:lnTo>
                      <a:pt x="578" y="10"/>
                    </a:lnTo>
                    <a:lnTo>
                      <a:pt x="539" y="6"/>
                    </a:lnTo>
                    <a:lnTo>
                      <a:pt x="473" y="2"/>
                    </a:lnTo>
                    <a:lnTo>
                      <a:pt x="410" y="0"/>
                    </a:lnTo>
                    <a:lnTo>
                      <a:pt x="353" y="0"/>
                    </a:lnTo>
                    <a:lnTo>
                      <a:pt x="301" y="2"/>
                    </a:lnTo>
                    <a:lnTo>
                      <a:pt x="252" y="7"/>
                    </a:lnTo>
                    <a:lnTo>
                      <a:pt x="207" y="14"/>
                    </a:lnTo>
                    <a:lnTo>
                      <a:pt x="167" y="22"/>
                    </a:lnTo>
                    <a:lnTo>
                      <a:pt x="131" y="32"/>
                    </a:lnTo>
                    <a:lnTo>
                      <a:pt x="100" y="43"/>
                    </a:lnTo>
                    <a:lnTo>
                      <a:pt x="72" y="57"/>
                    </a:lnTo>
                    <a:lnTo>
                      <a:pt x="50" y="71"/>
                    </a:lnTo>
                    <a:lnTo>
                      <a:pt x="31" y="87"/>
                    </a:lnTo>
                    <a:lnTo>
                      <a:pt x="17" y="103"/>
                    </a:lnTo>
                    <a:lnTo>
                      <a:pt x="7" y="122"/>
                    </a:lnTo>
                    <a:lnTo>
                      <a:pt x="1" y="141"/>
                    </a:lnTo>
                    <a:lnTo>
                      <a:pt x="0" y="161"/>
                    </a:lnTo>
                    <a:lnTo>
                      <a:pt x="2" y="181"/>
                    </a:lnTo>
                    <a:lnTo>
                      <a:pt x="9" y="202"/>
                    </a:lnTo>
                    <a:lnTo>
                      <a:pt x="20" y="223"/>
                    </a:lnTo>
                    <a:lnTo>
                      <a:pt x="35" y="246"/>
                    </a:lnTo>
                    <a:lnTo>
                      <a:pt x="54" y="268"/>
                    </a:lnTo>
                    <a:lnTo>
                      <a:pt x="77" y="291"/>
                    </a:lnTo>
                    <a:lnTo>
                      <a:pt x="105" y="313"/>
                    </a:lnTo>
                    <a:lnTo>
                      <a:pt x="136" y="336"/>
                    </a:lnTo>
                    <a:lnTo>
                      <a:pt x="172" y="358"/>
                    </a:lnTo>
                    <a:lnTo>
                      <a:pt x="212" y="379"/>
                    </a:lnTo>
                    <a:lnTo>
                      <a:pt x="256" y="402"/>
                    </a:lnTo>
                    <a:lnTo>
                      <a:pt x="303" y="423"/>
                    </a:lnTo>
                    <a:lnTo>
                      <a:pt x="354" y="443"/>
                    </a:lnTo>
                    <a:lnTo>
                      <a:pt x="410" y="463"/>
                    </a:lnTo>
                    <a:lnTo>
                      <a:pt x="470" y="482"/>
                    </a:lnTo>
                    <a:lnTo>
                      <a:pt x="534" y="500"/>
                    </a:lnTo>
                    <a:lnTo>
                      <a:pt x="580" y="512"/>
                    </a:lnTo>
                    <a:lnTo>
                      <a:pt x="628" y="523"/>
                    </a:lnTo>
                    <a:lnTo>
                      <a:pt x="676" y="534"/>
                    </a:lnTo>
                    <a:lnTo>
                      <a:pt x="725" y="543"/>
                    </a:lnTo>
                    <a:lnTo>
                      <a:pt x="823" y="561"/>
                    </a:lnTo>
                    <a:lnTo>
                      <a:pt x="923" y="576"/>
                    </a:lnTo>
                    <a:lnTo>
                      <a:pt x="1023" y="590"/>
                    </a:lnTo>
                    <a:lnTo>
                      <a:pt x="1122" y="601"/>
                    </a:lnTo>
                    <a:lnTo>
                      <a:pt x="1219" y="611"/>
                    </a:lnTo>
                    <a:lnTo>
                      <a:pt x="1313" y="619"/>
                    </a:lnTo>
                    <a:lnTo>
                      <a:pt x="1402" y="626"/>
                    </a:lnTo>
                    <a:lnTo>
                      <a:pt x="1487" y="631"/>
                    </a:lnTo>
                    <a:lnTo>
                      <a:pt x="1566" y="635"/>
                    </a:lnTo>
                    <a:lnTo>
                      <a:pt x="1637" y="638"/>
                    </a:lnTo>
                    <a:lnTo>
                      <a:pt x="1699" y="639"/>
                    </a:lnTo>
                    <a:lnTo>
                      <a:pt x="1753" y="639"/>
                    </a:lnTo>
                    <a:lnTo>
                      <a:pt x="1797" y="639"/>
                    </a:lnTo>
                    <a:lnTo>
                      <a:pt x="1829" y="639"/>
                    </a:lnTo>
                    <a:lnTo>
                      <a:pt x="1842" y="638"/>
                    </a:lnTo>
                    <a:lnTo>
                      <a:pt x="1854" y="634"/>
                    </a:lnTo>
                    <a:lnTo>
                      <a:pt x="1865" y="630"/>
                    </a:lnTo>
                    <a:lnTo>
                      <a:pt x="1877" y="625"/>
                    </a:lnTo>
                    <a:lnTo>
                      <a:pt x="1885" y="619"/>
                    </a:lnTo>
                    <a:lnTo>
                      <a:pt x="1895" y="611"/>
                    </a:lnTo>
                    <a:lnTo>
                      <a:pt x="1903" y="603"/>
                    </a:lnTo>
                    <a:lnTo>
                      <a:pt x="1910" y="594"/>
                    </a:lnTo>
                    <a:lnTo>
                      <a:pt x="1918" y="584"/>
                    </a:lnTo>
                    <a:lnTo>
                      <a:pt x="1923" y="573"/>
                    </a:lnTo>
                    <a:lnTo>
                      <a:pt x="1928" y="563"/>
                    </a:lnTo>
                    <a:lnTo>
                      <a:pt x="1933" y="550"/>
                    </a:lnTo>
                    <a:lnTo>
                      <a:pt x="1935" y="539"/>
                    </a:lnTo>
                    <a:lnTo>
                      <a:pt x="1938" y="526"/>
                    </a:lnTo>
                    <a:lnTo>
                      <a:pt x="1940" y="514"/>
                    </a:lnTo>
                    <a:lnTo>
                      <a:pt x="1940" y="500"/>
                    </a:lnTo>
                    <a:lnTo>
                      <a:pt x="1940" y="488"/>
                    </a:lnTo>
                    <a:lnTo>
                      <a:pt x="1939" y="475"/>
                    </a:lnTo>
                    <a:lnTo>
                      <a:pt x="1938" y="462"/>
                    </a:lnTo>
                    <a:lnTo>
                      <a:pt x="1935" y="449"/>
                    </a:lnTo>
                    <a:lnTo>
                      <a:pt x="1932" y="437"/>
                    </a:lnTo>
                    <a:lnTo>
                      <a:pt x="1927" y="425"/>
                    </a:lnTo>
                    <a:lnTo>
                      <a:pt x="1922" y="413"/>
                    </a:lnTo>
                    <a:lnTo>
                      <a:pt x="1915" y="402"/>
                    </a:lnTo>
                    <a:lnTo>
                      <a:pt x="1908" y="390"/>
                    </a:lnTo>
                    <a:lnTo>
                      <a:pt x="1900" y="380"/>
                    </a:lnTo>
                    <a:lnTo>
                      <a:pt x="1892" y="372"/>
                    </a:lnTo>
                    <a:lnTo>
                      <a:pt x="1882" y="363"/>
                    </a:lnTo>
                    <a:lnTo>
                      <a:pt x="1872" y="354"/>
                    </a:lnTo>
                    <a:lnTo>
                      <a:pt x="1859" y="348"/>
                    </a:lnTo>
                    <a:lnTo>
                      <a:pt x="1847" y="342"/>
                    </a:lnTo>
                    <a:lnTo>
                      <a:pt x="1834" y="337"/>
                    </a:lnTo>
                    <a:close/>
                  </a:path>
                </a:pathLst>
              </a:custGeom>
              <a:noFill/>
              <a:ln w="3175">
                <a:solidFill>
                  <a:srgbClr val="1F1A17"/>
                </a:solidFill>
                <a:round/>
                <a:headEnd/>
                <a:tailEnd/>
              </a:ln>
            </p:spPr>
            <p:txBody>
              <a:bodyPr/>
              <a:lstStyle/>
              <a:p>
                <a:endParaRPr lang="en-US"/>
              </a:p>
            </p:txBody>
          </p:sp>
          <p:sp>
            <p:nvSpPr>
              <p:cNvPr id="1396" name="Freeform 346"/>
              <p:cNvSpPr>
                <a:spLocks/>
              </p:cNvSpPr>
              <p:nvPr/>
            </p:nvSpPr>
            <p:spPr bwMode="auto">
              <a:xfrm>
                <a:off x="2913" y="2435"/>
                <a:ext cx="386" cy="144"/>
              </a:xfrm>
              <a:custGeom>
                <a:avLst/>
                <a:gdLst>
                  <a:gd name="T0" fmla="*/ 1682 w 1932"/>
                  <a:gd name="T1" fmla="*/ 10 h 721"/>
                  <a:gd name="T2" fmla="*/ 1529 w 1932"/>
                  <a:gd name="T3" fmla="*/ 30 h 721"/>
                  <a:gd name="T4" fmla="*/ 1364 w 1932"/>
                  <a:gd name="T5" fmla="*/ 51 h 721"/>
                  <a:gd name="T6" fmla="*/ 1191 w 1932"/>
                  <a:gd name="T7" fmla="*/ 75 h 721"/>
                  <a:gd name="T8" fmla="*/ 1014 w 1932"/>
                  <a:gd name="T9" fmla="*/ 102 h 721"/>
                  <a:gd name="T10" fmla="*/ 839 w 1932"/>
                  <a:gd name="T11" fmla="*/ 135 h 721"/>
                  <a:gd name="T12" fmla="*/ 669 w 1932"/>
                  <a:gd name="T13" fmla="*/ 173 h 721"/>
                  <a:gd name="T14" fmla="*/ 549 w 1932"/>
                  <a:gd name="T15" fmla="*/ 206 h 721"/>
                  <a:gd name="T16" fmla="*/ 475 w 1932"/>
                  <a:gd name="T17" fmla="*/ 230 h 721"/>
                  <a:gd name="T18" fmla="*/ 376 w 1932"/>
                  <a:gd name="T19" fmla="*/ 267 h 721"/>
                  <a:gd name="T20" fmla="*/ 266 w 1932"/>
                  <a:gd name="T21" fmla="*/ 316 h 721"/>
                  <a:gd name="T22" fmla="*/ 176 w 1932"/>
                  <a:gd name="T23" fmla="*/ 366 h 721"/>
                  <a:gd name="T24" fmla="*/ 105 w 1932"/>
                  <a:gd name="T25" fmla="*/ 416 h 721"/>
                  <a:gd name="T26" fmla="*/ 53 w 1932"/>
                  <a:gd name="T27" fmla="*/ 463 h 721"/>
                  <a:gd name="T28" fmla="*/ 18 w 1932"/>
                  <a:gd name="T29" fmla="*/ 509 h 721"/>
                  <a:gd name="T30" fmla="*/ 2 w 1932"/>
                  <a:gd name="T31" fmla="*/ 553 h 721"/>
                  <a:gd name="T32" fmla="*/ 3 w 1932"/>
                  <a:gd name="T33" fmla="*/ 594 h 721"/>
                  <a:gd name="T34" fmla="*/ 20 w 1932"/>
                  <a:gd name="T35" fmla="*/ 629 h 721"/>
                  <a:gd name="T36" fmla="*/ 54 w 1932"/>
                  <a:gd name="T37" fmla="*/ 660 h 721"/>
                  <a:gd name="T38" fmla="*/ 104 w 1932"/>
                  <a:gd name="T39" fmla="*/ 686 h 721"/>
                  <a:gd name="T40" fmla="*/ 169 w 1932"/>
                  <a:gd name="T41" fmla="*/ 705 h 721"/>
                  <a:gd name="T42" fmla="*/ 249 w 1932"/>
                  <a:gd name="T43" fmla="*/ 718 h 721"/>
                  <a:gd name="T44" fmla="*/ 343 w 1932"/>
                  <a:gd name="T45" fmla="*/ 721 h 721"/>
                  <a:gd name="T46" fmla="*/ 452 w 1932"/>
                  <a:gd name="T47" fmla="*/ 718 h 721"/>
                  <a:gd name="T48" fmla="*/ 574 w 1932"/>
                  <a:gd name="T49" fmla="*/ 703 h 721"/>
                  <a:gd name="T50" fmla="*/ 687 w 1932"/>
                  <a:gd name="T51" fmla="*/ 684 h 721"/>
                  <a:gd name="T52" fmla="*/ 781 w 1932"/>
                  <a:gd name="T53" fmla="*/ 663 h 721"/>
                  <a:gd name="T54" fmla="*/ 927 w 1932"/>
                  <a:gd name="T55" fmla="*/ 626 h 721"/>
                  <a:gd name="T56" fmla="*/ 1120 w 1932"/>
                  <a:gd name="T57" fmla="*/ 569 h 721"/>
                  <a:gd name="T58" fmla="*/ 1307 w 1932"/>
                  <a:gd name="T59" fmla="*/ 507 h 721"/>
                  <a:gd name="T60" fmla="*/ 1479 w 1932"/>
                  <a:gd name="T61" fmla="*/ 443 h 721"/>
                  <a:gd name="T62" fmla="*/ 1631 w 1932"/>
                  <a:gd name="T63" fmla="*/ 382 h 721"/>
                  <a:gd name="T64" fmla="*/ 1756 w 1932"/>
                  <a:gd name="T65" fmla="*/ 329 h 721"/>
                  <a:gd name="T66" fmla="*/ 1846 w 1932"/>
                  <a:gd name="T67" fmla="*/ 287 h 721"/>
                  <a:gd name="T68" fmla="*/ 1887 w 1932"/>
                  <a:gd name="T69" fmla="*/ 266 h 721"/>
                  <a:gd name="T70" fmla="*/ 1905 w 1932"/>
                  <a:gd name="T71" fmla="*/ 251 h 721"/>
                  <a:gd name="T72" fmla="*/ 1918 w 1932"/>
                  <a:gd name="T73" fmla="*/ 232 h 721"/>
                  <a:gd name="T74" fmla="*/ 1927 w 1932"/>
                  <a:gd name="T75" fmla="*/ 211 h 721"/>
                  <a:gd name="T76" fmla="*/ 1932 w 1932"/>
                  <a:gd name="T77" fmla="*/ 188 h 721"/>
                  <a:gd name="T78" fmla="*/ 1932 w 1932"/>
                  <a:gd name="T79" fmla="*/ 165 h 721"/>
                  <a:gd name="T80" fmla="*/ 1929 w 1932"/>
                  <a:gd name="T81" fmla="*/ 141 h 721"/>
                  <a:gd name="T82" fmla="*/ 1922 w 1932"/>
                  <a:gd name="T83" fmla="*/ 117 h 721"/>
                  <a:gd name="T84" fmla="*/ 1912 w 1932"/>
                  <a:gd name="T85" fmla="*/ 94 h 721"/>
                  <a:gd name="T86" fmla="*/ 1898 w 1932"/>
                  <a:gd name="T87" fmla="*/ 71 h 721"/>
                  <a:gd name="T88" fmla="*/ 1882 w 1932"/>
                  <a:gd name="T89" fmla="*/ 51 h 721"/>
                  <a:gd name="T90" fmla="*/ 1863 w 1932"/>
                  <a:gd name="T91" fmla="*/ 34 h 721"/>
                  <a:gd name="T92" fmla="*/ 1842 w 1932"/>
                  <a:gd name="T93" fmla="*/ 19 h 721"/>
                  <a:gd name="T94" fmla="*/ 1818 w 1932"/>
                  <a:gd name="T95" fmla="*/ 7 h 721"/>
                  <a:gd name="T96" fmla="*/ 1793 w 1932"/>
                  <a:gd name="T97" fmla="*/ 1 h 721"/>
                  <a:gd name="T98" fmla="*/ 1766 w 1932"/>
                  <a:gd name="T99" fmla="*/ 0 h 7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32"/>
                  <a:gd name="T151" fmla="*/ 0 h 721"/>
                  <a:gd name="T152" fmla="*/ 1932 w 1932"/>
                  <a:gd name="T153" fmla="*/ 721 h 7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32" h="721">
                    <a:moveTo>
                      <a:pt x="1752" y="0"/>
                    </a:moveTo>
                    <a:lnTo>
                      <a:pt x="1682" y="10"/>
                    </a:lnTo>
                    <a:lnTo>
                      <a:pt x="1608" y="20"/>
                    </a:lnTo>
                    <a:lnTo>
                      <a:pt x="1529" y="30"/>
                    </a:lnTo>
                    <a:lnTo>
                      <a:pt x="1448" y="40"/>
                    </a:lnTo>
                    <a:lnTo>
                      <a:pt x="1364" y="51"/>
                    </a:lnTo>
                    <a:lnTo>
                      <a:pt x="1278" y="62"/>
                    </a:lnTo>
                    <a:lnTo>
                      <a:pt x="1191" y="75"/>
                    </a:lnTo>
                    <a:lnTo>
                      <a:pt x="1102" y="89"/>
                    </a:lnTo>
                    <a:lnTo>
                      <a:pt x="1014" y="102"/>
                    </a:lnTo>
                    <a:lnTo>
                      <a:pt x="926" y="119"/>
                    </a:lnTo>
                    <a:lnTo>
                      <a:pt x="839" y="135"/>
                    </a:lnTo>
                    <a:lnTo>
                      <a:pt x="753" y="153"/>
                    </a:lnTo>
                    <a:lnTo>
                      <a:pt x="669" y="173"/>
                    </a:lnTo>
                    <a:lnTo>
                      <a:pt x="589" y="195"/>
                    </a:lnTo>
                    <a:lnTo>
                      <a:pt x="549" y="206"/>
                    </a:lnTo>
                    <a:lnTo>
                      <a:pt x="512" y="217"/>
                    </a:lnTo>
                    <a:lnTo>
                      <a:pt x="475" y="230"/>
                    </a:lnTo>
                    <a:lnTo>
                      <a:pt x="438" y="242"/>
                    </a:lnTo>
                    <a:lnTo>
                      <a:pt x="376" y="267"/>
                    </a:lnTo>
                    <a:lnTo>
                      <a:pt x="319" y="292"/>
                    </a:lnTo>
                    <a:lnTo>
                      <a:pt x="266" y="316"/>
                    </a:lnTo>
                    <a:lnTo>
                      <a:pt x="219" y="341"/>
                    </a:lnTo>
                    <a:lnTo>
                      <a:pt x="176" y="366"/>
                    </a:lnTo>
                    <a:lnTo>
                      <a:pt x="138" y="391"/>
                    </a:lnTo>
                    <a:lnTo>
                      <a:pt x="105" y="416"/>
                    </a:lnTo>
                    <a:lnTo>
                      <a:pt x="76" y="439"/>
                    </a:lnTo>
                    <a:lnTo>
                      <a:pt x="53" y="463"/>
                    </a:lnTo>
                    <a:lnTo>
                      <a:pt x="33" y="487"/>
                    </a:lnTo>
                    <a:lnTo>
                      <a:pt x="18" y="509"/>
                    </a:lnTo>
                    <a:lnTo>
                      <a:pt x="8" y="532"/>
                    </a:lnTo>
                    <a:lnTo>
                      <a:pt x="2" y="553"/>
                    </a:lnTo>
                    <a:lnTo>
                      <a:pt x="0" y="574"/>
                    </a:lnTo>
                    <a:lnTo>
                      <a:pt x="3" y="594"/>
                    </a:lnTo>
                    <a:lnTo>
                      <a:pt x="9" y="612"/>
                    </a:lnTo>
                    <a:lnTo>
                      <a:pt x="20" y="629"/>
                    </a:lnTo>
                    <a:lnTo>
                      <a:pt x="35" y="645"/>
                    </a:lnTo>
                    <a:lnTo>
                      <a:pt x="54" y="660"/>
                    </a:lnTo>
                    <a:lnTo>
                      <a:pt x="76" y="674"/>
                    </a:lnTo>
                    <a:lnTo>
                      <a:pt x="104" y="686"/>
                    </a:lnTo>
                    <a:lnTo>
                      <a:pt x="135" y="696"/>
                    </a:lnTo>
                    <a:lnTo>
                      <a:pt x="169" y="705"/>
                    </a:lnTo>
                    <a:lnTo>
                      <a:pt x="207" y="713"/>
                    </a:lnTo>
                    <a:lnTo>
                      <a:pt x="249" y="718"/>
                    </a:lnTo>
                    <a:lnTo>
                      <a:pt x="295" y="720"/>
                    </a:lnTo>
                    <a:lnTo>
                      <a:pt x="343" y="721"/>
                    </a:lnTo>
                    <a:lnTo>
                      <a:pt x="396" y="720"/>
                    </a:lnTo>
                    <a:lnTo>
                      <a:pt x="452" y="718"/>
                    </a:lnTo>
                    <a:lnTo>
                      <a:pt x="512" y="711"/>
                    </a:lnTo>
                    <a:lnTo>
                      <a:pt x="574" y="703"/>
                    </a:lnTo>
                    <a:lnTo>
                      <a:pt x="640" y="693"/>
                    </a:lnTo>
                    <a:lnTo>
                      <a:pt x="687" y="684"/>
                    </a:lnTo>
                    <a:lnTo>
                      <a:pt x="734" y="674"/>
                    </a:lnTo>
                    <a:lnTo>
                      <a:pt x="781" y="663"/>
                    </a:lnTo>
                    <a:lnTo>
                      <a:pt x="830" y="651"/>
                    </a:lnTo>
                    <a:lnTo>
                      <a:pt x="927" y="626"/>
                    </a:lnTo>
                    <a:lnTo>
                      <a:pt x="1024" y="599"/>
                    </a:lnTo>
                    <a:lnTo>
                      <a:pt x="1120" y="569"/>
                    </a:lnTo>
                    <a:lnTo>
                      <a:pt x="1214" y="539"/>
                    </a:lnTo>
                    <a:lnTo>
                      <a:pt x="1307" y="507"/>
                    </a:lnTo>
                    <a:lnTo>
                      <a:pt x="1395" y="475"/>
                    </a:lnTo>
                    <a:lnTo>
                      <a:pt x="1479" y="443"/>
                    </a:lnTo>
                    <a:lnTo>
                      <a:pt x="1559" y="412"/>
                    </a:lnTo>
                    <a:lnTo>
                      <a:pt x="1631" y="382"/>
                    </a:lnTo>
                    <a:lnTo>
                      <a:pt x="1697" y="354"/>
                    </a:lnTo>
                    <a:lnTo>
                      <a:pt x="1756" y="329"/>
                    </a:lnTo>
                    <a:lnTo>
                      <a:pt x="1806" y="307"/>
                    </a:lnTo>
                    <a:lnTo>
                      <a:pt x="1846" y="287"/>
                    </a:lnTo>
                    <a:lnTo>
                      <a:pt x="1876" y="272"/>
                    </a:lnTo>
                    <a:lnTo>
                      <a:pt x="1887" y="266"/>
                    </a:lnTo>
                    <a:lnTo>
                      <a:pt x="1896" y="258"/>
                    </a:lnTo>
                    <a:lnTo>
                      <a:pt x="1905" y="251"/>
                    </a:lnTo>
                    <a:lnTo>
                      <a:pt x="1912" y="241"/>
                    </a:lnTo>
                    <a:lnTo>
                      <a:pt x="1918" y="232"/>
                    </a:lnTo>
                    <a:lnTo>
                      <a:pt x="1923" y="222"/>
                    </a:lnTo>
                    <a:lnTo>
                      <a:pt x="1927" y="211"/>
                    </a:lnTo>
                    <a:lnTo>
                      <a:pt x="1929" y="200"/>
                    </a:lnTo>
                    <a:lnTo>
                      <a:pt x="1932" y="188"/>
                    </a:lnTo>
                    <a:lnTo>
                      <a:pt x="1932" y="177"/>
                    </a:lnTo>
                    <a:lnTo>
                      <a:pt x="1932" y="165"/>
                    </a:lnTo>
                    <a:lnTo>
                      <a:pt x="1931" y="153"/>
                    </a:lnTo>
                    <a:lnTo>
                      <a:pt x="1929" y="141"/>
                    </a:lnTo>
                    <a:lnTo>
                      <a:pt x="1926" y="128"/>
                    </a:lnTo>
                    <a:lnTo>
                      <a:pt x="1922" y="117"/>
                    </a:lnTo>
                    <a:lnTo>
                      <a:pt x="1918" y="105"/>
                    </a:lnTo>
                    <a:lnTo>
                      <a:pt x="1912" y="94"/>
                    </a:lnTo>
                    <a:lnTo>
                      <a:pt x="1906" y="82"/>
                    </a:lnTo>
                    <a:lnTo>
                      <a:pt x="1898" y="71"/>
                    </a:lnTo>
                    <a:lnTo>
                      <a:pt x="1891" y="61"/>
                    </a:lnTo>
                    <a:lnTo>
                      <a:pt x="1882" y="51"/>
                    </a:lnTo>
                    <a:lnTo>
                      <a:pt x="1873" y="42"/>
                    </a:lnTo>
                    <a:lnTo>
                      <a:pt x="1863" y="34"/>
                    </a:lnTo>
                    <a:lnTo>
                      <a:pt x="1853" y="26"/>
                    </a:lnTo>
                    <a:lnTo>
                      <a:pt x="1842" y="19"/>
                    </a:lnTo>
                    <a:lnTo>
                      <a:pt x="1831" y="12"/>
                    </a:lnTo>
                    <a:lnTo>
                      <a:pt x="1818" y="7"/>
                    </a:lnTo>
                    <a:lnTo>
                      <a:pt x="1806" y="4"/>
                    </a:lnTo>
                    <a:lnTo>
                      <a:pt x="1793" y="1"/>
                    </a:lnTo>
                    <a:lnTo>
                      <a:pt x="1780" y="0"/>
                    </a:lnTo>
                    <a:lnTo>
                      <a:pt x="1766" y="0"/>
                    </a:lnTo>
                    <a:lnTo>
                      <a:pt x="1752" y="0"/>
                    </a:lnTo>
                    <a:close/>
                  </a:path>
                </a:pathLst>
              </a:custGeom>
              <a:solidFill>
                <a:srgbClr val="FFFEF1"/>
              </a:solidFill>
              <a:ln w="9525">
                <a:noFill/>
                <a:round/>
                <a:headEnd/>
                <a:tailEnd/>
              </a:ln>
            </p:spPr>
            <p:txBody>
              <a:bodyPr/>
              <a:lstStyle/>
              <a:p>
                <a:endParaRPr lang="en-US"/>
              </a:p>
            </p:txBody>
          </p:sp>
          <p:sp>
            <p:nvSpPr>
              <p:cNvPr id="1397" name="Freeform 347"/>
              <p:cNvSpPr>
                <a:spLocks/>
              </p:cNvSpPr>
              <p:nvPr/>
            </p:nvSpPr>
            <p:spPr bwMode="auto">
              <a:xfrm>
                <a:off x="2913" y="2435"/>
                <a:ext cx="386" cy="144"/>
              </a:xfrm>
              <a:custGeom>
                <a:avLst/>
                <a:gdLst>
                  <a:gd name="T0" fmla="*/ 1682 w 1932"/>
                  <a:gd name="T1" fmla="*/ 10 h 721"/>
                  <a:gd name="T2" fmla="*/ 1529 w 1932"/>
                  <a:gd name="T3" fmla="*/ 30 h 721"/>
                  <a:gd name="T4" fmla="*/ 1364 w 1932"/>
                  <a:gd name="T5" fmla="*/ 51 h 721"/>
                  <a:gd name="T6" fmla="*/ 1191 w 1932"/>
                  <a:gd name="T7" fmla="*/ 75 h 721"/>
                  <a:gd name="T8" fmla="*/ 1014 w 1932"/>
                  <a:gd name="T9" fmla="*/ 102 h 721"/>
                  <a:gd name="T10" fmla="*/ 839 w 1932"/>
                  <a:gd name="T11" fmla="*/ 135 h 721"/>
                  <a:gd name="T12" fmla="*/ 669 w 1932"/>
                  <a:gd name="T13" fmla="*/ 173 h 721"/>
                  <a:gd name="T14" fmla="*/ 549 w 1932"/>
                  <a:gd name="T15" fmla="*/ 206 h 721"/>
                  <a:gd name="T16" fmla="*/ 475 w 1932"/>
                  <a:gd name="T17" fmla="*/ 230 h 721"/>
                  <a:gd name="T18" fmla="*/ 376 w 1932"/>
                  <a:gd name="T19" fmla="*/ 267 h 721"/>
                  <a:gd name="T20" fmla="*/ 266 w 1932"/>
                  <a:gd name="T21" fmla="*/ 316 h 721"/>
                  <a:gd name="T22" fmla="*/ 176 w 1932"/>
                  <a:gd name="T23" fmla="*/ 366 h 721"/>
                  <a:gd name="T24" fmla="*/ 105 w 1932"/>
                  <a:gd name="T25" fmla="*/ 416 h 721"/>
                  <a:gd name="T26" fmla="*/ 53 w 1932"/>
                  <a:gd name="T27" fmla="*/ 463 h 721"/>
                  <a:gd name="T28" fmla="*/ 18 w 1932"/>
                  <a:gd name="T29" fmla="*/ 509 h 721"/>
                  <a:gd name="T30" fmla="*/ 2 w 1932"/>
                  <a:gd name="T31" fmla="*/ 553 h 721"/>
                  <a:gd name="T32" fmla="*/ 3 w 1932"/>
                  <a:gd name="T33" fmla="*/ 594 h 721"/>
                  <a:gd name="T34" fmla="*/ 20 w 1932"/>
                  <a:gd name="T35" fmla="*/ 629 h 721"/>
                  <a:gd name="T36" fmla="*/ 54 w 1932"/>
                  <a:gd name="T37" fmla="*/ 660 h 721"/>
                  <a:gd name="T38" fmla="*/ 104 w 1932"/>
                  <a:gd name="T39" fmla="*/ 686 h 721"/>
                  <a:gd name="T40" fmla="*/ 169 w 1932"/>
                  <a:gd name="T41" fmla="*/ 705 h 721"/>
                  <a:gd name="T42" fmla="*/ 249 w 1932"/>
                  <a:gd name="T43" fmla="*/ 718 h 721"/>
                  <a:gd name="T44" fmla="*/ 343 w 1932"/>
                  <a:gd name="T45" fmla="*/ 721 h 721"/>
                  <a:gd name="T46" fmla="*/ 452 w 1932"/>
                  <a:gd name="T47" fmla="*/ 718 h 721"/>
                  <a:gd name="T48" fmla="*/ 574 w 1932"/>
                  <a:gd name="T49" fmla="*/ 703 h 721"/>
                  <a:gd name="T50" fmla="*/ 687 w 1932"/>
                  <a:gd name="T51" fmla="*/ 684 h 721"/>
                  <a:gd name="T52" fmla="*/ 781 w 1932"/>
                  <a:gd name="T53" fmla="*/ 663 h 721"/>
                  <a:gd name="T54" fmla="*/ 927 w 1932"/>
                  <a:gd name="T55" fmla="*/ 626 h 721"/>
                  <a:gd name="T56" fmla="*/ 1120 w 1932"/>
                  <a:gd name="T57" fmla="*/ 569 h 721"/>
                  <a:gd name="T58" fmla="*/ 1307 w 1932"/>
                  <a:gd name="T59" fmla="*/ 507 h 721"/>
                  <a:gd name="T60" fmla="*/ 1479 w 1932"/>
                  <a:gd name="T61" fmla="*/ 443 h 721"/>
                  <a:gd name="T62" fmla="*/ 1631 w 1932"/>
                  <a:gd name="T63" fmla="*/ 382 h 721"/>
                  <a:gd name="T64" fmla="*/ 1756 w 1932"/>
                  <a:gd name="T65" fmla="*/ 329 h 721"/>
                  <a:gd name="T66" fmla="*/ 1846 w 1932"/>
                  <a:gd name="T67" fmla="*/ 287 h 721"/>
                  <a:gd name="T68" fmla="*/ 1887 w 1932"/>
                  <a:gd name="T69" fmla="*/ 266 h 721"/>
                  <a:gd name="T70" fmla="*/ 1905 w 1932"/>
                  <a:gd name="T71" fmla="*/ 251 h 721"/>
                  <a:gd name="T72" fmla="*/ 1918 w 1932"/>
                  <a:gd name="T73" fmla="*/ 232 h 721"/>
                  <a:gd name="T74" fmla="*/ 1927 w 1932"/>
                  <a:gd name="T75" fmla="*/ 211 h 721"/>
                  <a:gd name="T76" fmla="*/ 1932 w 1932"/>
                  <a:gd name="T77" fmla="*/ 188 h 721"/>
                  <a:gd name="T78" fmla="*/ 1932 w 1932"/>
                  <a:gd name="T79" fmla="*/ 165 h 721"/>
                  <a:gd name="T80" fmla="*/ 1929 w 1932"/>
                  <a:gd name="T81" fmla="*/ 141 h 721"/>
                  <a:gd name="T82" fmla="*/ 1922 w 1932"/>
                  <a:gd name="T83" fmla="*/ 117 h 721"/>
                  <a:gd name="T84" fmla="*/ 1912 w 1932"/>
                  <a:gd name="T85" fmla="*/ 94 h 721"/>
                  <a:gd name="T86" fmla="*/ 1898 w 1932"/>
                  <a:gd name="T87" fmla="*/ 71 h 721"/>
                  <a:gd name="T88" fmla="*/ 1882 w 1932"/>
                  <a:gd name="T89" fmla="*/ 51 h 721"/>
                  <a:gd name="T90" fmla="*/ 1863 w 1932"/>
                  <a:gd name="T91" fmla="*/ 34 h 721"/>
                  <a:gd name="T92" fmla="*/ 1842 w 1932"/>
                  <a:gd name="T93" fmla="*/ 19 h 721"/>
                  <a:gd name="T94" fmla="*/ 1818 w 1932"/>
                  <a:gd name="T95" fmla="*/ 7 h 721"/>
                  <a:gd name="T96" fmla="*/ 1793 w 1932"/>
                  <a:gd name="T97" fmla="*/ 1 h 721"/>
                  <a:gd name="T98" fmla="*/ 1766 w 1932"/>
                  <a:gd name="T99" fmla="*/ 0 h 7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32"/>
                  <a:gd name="T151" fmla="*/ 0 h 721"/>
                  <a:gd name="T152" fmla="*/ 1932 w 1932"/>
                  <a:gd name="T153" fmla="*/ 721 h 7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32" h="721">
                    <a:moveTo>
                      <a:pt x="1752" y="0"/>
                    </a:moveTo>
                    <a:lnTo>
                      <a:pt x="1682" y="10"/>
                    </a:lnTo>
                    <a:lnTo>
                      <a:pt x="1608" y="20"/>
                    </a:lnTo>
                    <a:lnTo>
                      <a:pt x="1529" y="30"/>
                    </a:lnTo>
                    <a:lnTo>
                      <a:pt x="1448" y="40"/>
                    </a:lnTo>
                    <a:lnTo>
                      <a:pt x="1364" y="51"/>
                    </a:lnTo>
                    <a:lnTo>
                      <a:pt x="1278" y="62"/>
                    </a:lnTo>
                    <a:lnTo>
                      <a:pt x="1191" y="75"/>
                    </a:lnTo>
                    <a:lnTo>
                      <a:pt x="1102" y="89"/>
                    </a:lnTo>
                    <a:lnTo>
                      <a:pt x="1014" y="102"/>
                    </a:lnTo>
                    <a:lnTo>
                      <a:pt x="926" y="119"/>
                    </a:lnTo>
                    <a:lnTo>
                      <a:pt x="839" y="135"/>
                    </a:lnTo>
                    <a:lnTo>
                      <a:pt x="753" y="153"/>
                    </a:lnTo>
                    <a:lnTo>
                      <a:pt x="669" y="173"/>
                    </a:lnTo>
                    <a:lnTo>
                      <a:pt x="589" y="195"/>
                    </a:lnTo>
                    <a:lnTo>
                      <a:pt x="549" y="206"/>
                    </a:lnTo>
                    <a:lnTo>
                      <a:pt x="512" y="217"/>
                    </a:lnTo>
                    <a:lnTo>
                      <a:pt x="475" y="230"/>
                    </a:lnTo>
                    <a:lnTo>
                      <a:pt x="438" y="242"/>
                    </a:lnTo>
                    <a:lnTo>
                      <a:pt x="376" y="267"/>
                    </a:lnTo>
                    <a:lnTo>
                      <a:pt x="319" y="292"/>
                    </a:lnTo>
                    <a:lnTo>
                      <a:pt x="266" y="316"/>
                    </a:lnTo>
                    <a:lnTo>
                      <a:pt x="219" y="341"/>
                    </a:lnTo>
                    <a:lnTo>
                      <a:pt x="176" y="366"/>
                    </a:lnTo>
                    <a:lnTo>
                      <a:pt x="138" y="391"/>
                    </a:lnTo>
                    <a:lnTo>
                      <a:pt x="105" y="416"/>
                    </a:lnTo>
                    <a:lnTo>
                      <a:pt x="76" y="439"/>
                    </a:lnTo>
                    <a:lnTo>
                      <a:pt x="53" y="463"/>
                    </a:lnTo>
                    <a:lnTo>
                      <a:pt x="33" y="487"/>
                    </a:lnTo>
                    <a:lnTo>
                      <a:pt x="18" y="509"/>
                    </a:lnTo>
                    <a:lnTo>
                      <a:pt x="8" y="532"/>
                    </a:lnTo>
                    <a:lnTo>
                      <a:pt x="2" y="553"/>
                    </a:lnTo>
                    <a:lnTo>
                      <a:pt x="0" y="574"/>
                    </a:lnTo>
                    <a:lnTo>
                      <a:pt x="3" y="594"/>
                    </a:lnTo>
                    <a:lnTo>
                      <a:pt x="9" y="612"/>
                    </a:lnTo>
                    <a:lnTo>
                      <a:pt x="20" y="629"/>
                    </a:lnTo>
                    <a:lnTo>
                      <a:pt x="35" y="645"/>
                    </a:lnTo>
                    <a:lnTo>
                      <a:pt x="54" y="660"/>
                    </a:lnTo>
                    <a:lnTo>
                      <a:pt x="76" y="674"/>
                    </a:lnTo>
                    <a:lnTo>
                      <a:pt x="104" y="686"/>
                    </a:lnTo>
                    <a:lnTo>
                      <a:pt x="135" y="696"/>
                    </a:lnTo>
                    <a:lnTo>
                      <a:pt x="169" y="705"/>
                    </a:lnTo>
                    <a:lnTo>
                      <a:pt x="207" y="713"/>
                    </a:lnTo>
                    <a:lnTo>
                      <a:pt x="249" y="718"/>
                    </a:lnTo>
                    <a:lnTo>
                      <a:pt x="295" y="720"/>
                    </a:lnTo>
                    <a:lnTo>
                      <a:pt x="343" y="721"/>
                    </a:lnTo>
                    <a:lnTo>
                      <a:pt x="396" y="720"/>
                    </a:lnTo>
                    <a:lnTo>
                      <a:pt x="452" y="718"/>
                    </a:lnTo>
                    <a:lnTo>
                      <a:pt x="512" y="711"/>
                    </a:lnTo>
                    <a:lnTo>
                      <a:pt x="574" y="703"/>
                    </a:lnTo>
                    <a:lnTo>
                      <a:pt x="640" y="693"/>
                    </a:lnTo>
                    <a:lnTo>
                      <a:pt x="687" y="684"/>
                    </a:lnTo>
                    <a:lnTo>
                      <a:pt x="734" y="674"/>
                    </a:lnTo>
                    <a:lnTo>
                      <a:pt x="781" y="663"/>
                    </a:lnTo>
                    <a:lnTo>
                      <a:pt x="830" y="651"/>
                    </a:lnTo>
                    <a:lnTo>
                      <a:pt x="927" y="626"/>
                    </a:lnTo>
                    <a:lnTo>
                      <a:pt x="1024" y="599"/>
                    </a:lnTo>
                    <a:lnTo>
                      <a:pt x="1120" y="569"/>
                    </a:lnTo>
                    <a:lnTo>
                      <a:pt x="1214" y="539"/>
                    </a:lnTo>
                    <a:lnTo>
                      <a:pt x="1307" y="507"/>
                    </a:lnTo>
                    <a:lnTo>
                      <a:pt x="1395" y="475"/>
                    </a:lnTo>
                    <a:lnTo>
                      <a:pt x="1479" y="443"/>
                    </a:lnTo>
                    <a:lnTo>
                      <a:pt x="1559" y="412"/>
                    </a:lnTo>
                    <a:lnTo>
                      <a:pt x="1631" y="382"/>
                    </a:lnTo>
                    <a:lnTo>
                      <a:pt x="1697" y="354"/>
                    </a:lnTo>
                    <a:lnTo>
                      <a:pt x="1756" y="329"/>
                    </a:lnTo>
                    <a:lnTo>
                      <a:pt x="1806" y="307"/>
                    </a:lnTo>
                    <a:lnTo>
                      <a:pt x="1846" y="287"/>
                    </a:lnTo>
                    <a:lnTo>
                      <a:pt x="1876" y="272"/>
                    </a:lnTo>
                    <a:lnTo>
                      <a:pt x="1887" y="266"/>
                    </a:lnTo>
                    <a:lnTo>
                      <a:pt x="1896" y="258"/>
                    </a:lnTo>
                    <a:lnTo>
                      <a:pt x="1905" y="251"/>
                    </a:lnTo>
                    <a:lnTo>
                      <a:pt x="1912" y="241"/>
                    </a:lnTo>
                    <a:lnTo>
                      <a:pt x="1918" y="232"/>
                    </a:lnTo>
                    <a:lnTo>
                      <a:pt x="1923" y="222"/>
                    </a:lnTo>
                    <a:lnTo>
                      <a:pt x="1927" y="211"/>
                    </a:lnTo>
                    <a:lnTo>
                      <a:pt x="1929" y="200"/>
                    </a:lnTo>
                    <a:lnTo>
                      <a:pt x="1932" y="188"/>
                    </a:lnTo>
                    <a:lnTo>
                      <a:pt x="1932" y="177"/>
                    </a:lnTo>
                    <a:lnTo>
                      <a:pt x="1932" y="165"/>
                    </a:lnTo>
                    <a:lnTo>
                      <a:pt x="1931" y="153"/>
                    </a:lnTo>
                    <a:lnTo>
                      <a:pt x="1929" y="141"/>
                    </a:lnTo>
                    <a:lnTo>
                      <a:pt x="1926" y="128"/>
                    </a:lnTo>
                    <a:lnTo>
                      <a:pt x="1922" y="117"/>
                    </a:lnTo>
                    <a:lnTo>
                      <a:pt x="1918" y="105"/>
                    </a:lnTo>
                    <a:lnTo>
                      <a:pt x="1912" y="94"/>
                    </a:lnTo>
                    <a:lnTo>
                      <a:pt x="1906" y="82"/>
                    </a:lnTo>
                    <a:lnTo>
                      <a:pt x="1898" y="71"/>
                    </a:lnTo>
                    <a:lnTo>
                      <a:pt x="1891" y="61"/>
                    </a:lnTo>
                    <a:lnTo>
                      <a:pt x="1882" y="51"/>
                    </a:lnTo>
                    <a:lnTo>
                      <a:pt x="1873" y="42"/>
                    </a:lnTo>
                    <a:lnTo>
                      <a:pt x="1863" y="34"/>
                    </a:lnTo>
                    <a:lnTo>
                      <a:pt x="1853" y="26"/>
                    </a:lnTo>
                    <a:lnTo>
                      <a:pt x="1842" y="19"/>
                    </a:lnTo>
                    <a:lnTo>
                      <a:pt x="1831" y="12"/>
                    </a:lnTo>
                    <a:lnTo>
                      <a:pt x="1818" y="7"/>
                    </a:lnTo>
                    <a:lnTo>
                      <a:pt x="1806" y="4"/>
                    </a:lnTo>
                    <a:lnTo>
                      <a:pt x="1793" y="1"/>
                    </a:lnTo>
                    <a:lnTo>
                      <a:pt x="1780" y="0"/>
                    </a:lnTo>
                    <a:lnTo>
                      <a:pt x="1766" y="0"/>
                    </a:lnTo>
                    <a:lnTo>
                      <a:pt x="1752" y="0"/>
                    </a:lnTo>
                    <a:close/>
                  </a:path>
                </a:pathLst>
              </a:custGeom>
              <a:noFill/>
              <a:ln w="3175">
                <a:solidFill>
                  <a:srgbClr val="1F1A17"/>
                </a:solidFill>
                <a:round/>
                <a:headEnd/>
                <a:tailEnd/>
              </a:ln>
            </p:spPr>
            <p:txBody>
              <a:bodyPr/>
              <a:lstStyle/>
              <a:p>
                <a:endParaRPr lang="en-US"/>
              </a:p>
            </p:txBody>
          </p:sp>
          <p:sp>
            <p:nvSpPr>
              <p:cNvPr id="1398" name="Freeform 348"/>
              <p:cNvSpPr>
                <a:spLocks/>
              </p:cNvSpPr>
              <p:nvPr/>
            </p:nvSpPr>
            <p:spPr bwMode="auto">
              <a:xfrm>
                <a:off x="3002" y="2476"/>
                <a:ext cx="321" cy="267"/>
              </a:xfrm>
              <a:custGeom>
                <a:avLst/>
                <a:gdLst>
                  <a:gd name="T0" fmla="*/ 1302 w 1607"/>
                  <a:gd name="T1" fmla="*/ 61 h 1336"/>
                  <a:gd name="T2" fmla="*/ 1171 w 1607"/>
                  <a:gd name="T3" fmla="*/ 143 h 1336"/>
                  <a:gd name="T4" fmla="*/ 1030 w 1607"/>
                  <a:gd name="T5" fmla="*/ 232 h 1336"/>
                  <a:gd name="T6" fmla="*/ 883 w 1607"/>
                  <a:gd name="T7" fmla="*/ 325 h 1336"/>
                  <a:gd name="T8" fmla="*/ 733 w 1607"/>
                  <a:gd name="T9" fmla="*/ 425 h 1336"/>
                  <a:gd name="T10" fmla="*/ 589 w 1607"/>
                  <a:gd name="T11" fmla="*/ 528 h 1336"/>
                  <a:gd name="T12" fmla="*/ 450 w 1607"/>
                  <a:gd name="T13" fmla="*/ 634 h 1336"/>
                  <a:gd name="T14" fmla="*/ 355 w 1607"/>
                  <a:gd name="T15" fmla="*/ 714 h 1336"/>
                  <a:gd name="T16" fmla="*/ 297 w 1607"/>
                  <a:gd name="T17" fmla="*/ 767 h 1336"/>
                  <a:gd name="T18" fmla="*/ 223 w 1607"/>
                  <a:gd name="T19" fmla="*/ 842 h 1336"/>
                  <a:gd name="T20" fmla="*/ 143 w 1607"/>
                  <a:gd name="T21" fmla="*/ 933 h 1336"/>
                  <a:gd name="T22" fmla="*/ 82 w 1607"/>
                  <a:gd name="T23" fmla="*/ 1016 h 1336"/>
                  <a:gd name="T24" fmla="*/ 38 w 1607"/>
                  <a:gd name="T25" fmla="*/ 1090 h 1336"/>
                  <a:gd name="T26" fmla="*/ 11 w 1607"/>
                  <a:gd name="T27" fmla="*/ 1155 h 1336"/>
                  <a:gd name="T28" fmla="*/ 0 w 1607"/>
                  <a:gd name="T29" fmla="*/ 1212 h 1336"/>
                  <a:gd name="T30" fmla="*/ 3 w 1607"/>
                  <a:gd name="T31" fmla="*/ 1258 h 1336"/>
                  <a:gd name="T32" fmla="*/ 21 w 1607"/>
                  <a:gd name="T33" fmla="*/ 1294 h 1336"/>
                  <a:gd name="T34" fmla="*/ 52 w 1607"/>
                  <a:gd name="T35" fmla="*/ 1320 h 1336"/>
                  <a:gd name="T36" fmla="*/ 97 w 1607"/>
                  <a:gd name="T37" fmla="*/ 1334 h 1336"/>
                  <a:gd name="T38" fmla="*/ 153 w 1607"/>
                  <a:gd name="T39" fmla="*/ 1335 h 1336"/>
                  <a:gd name="T40" fmla="*/ 220 w 1607"/>
                  <a:gd name="T41" fmla="*/ 1325 h 1336"/>
                  <a:gd name="T42" fmla="*/ 299 w 1607"/>
                  <a:gd name="T43" fmla="*/ 1303 h 1336"/>
                  <a:gd name="T44" fmla="*/ 386 w 1607"/>
                  <a:gd name="T45" fmla="*/ 1266 h 1336"/>
                  <a:gd name="T46" fmla="*/ 484 w 1607"/>
                  <a:gd name="T47" fmla="*/ 1217 h 1336"/>
                  <a:gd name="T48" fmla="*/ 590 w 1607"/>
                  <a:gd name="T49" fmla="*/ 1153 h 1336"/>
                  <a:gd name="T50" fmla="*/ 683 w 1607"/>
                  <a:gd name="T51" fmla="*/ 1088 h 1336"/>
                  <a:gd name="T52" fmla="*/ 761 w 1607"/>
                  <a:gd name="T53" fmla="*/ 1029 h 1336"/>
                  <a:gd name="T54" fmla="*/ 877 w 1607"/>
                  <a:gd name="T55" fmla="*/ 936 h 1336"/>
                  <a:gd name="T56" fmla="*/ 1028 w 1607"/>
                  <a:gd name="T57" fmla="*/ 802 h 1336"/>
                  <a:gd name="T58" fmla="*/ 1170 w 1607"/>
                  <a:gd name="T59" fmla="*/ 667 h 1336"/>
                  <a:gd name="T60" fmla="*/ 1300 w 1607"/>
                  <a:gd name="T61" fmla="*/ 536 h 1336"/>
                  <a:gd name="T62" fmla="*/ 1411 w 1607"/>
                  <a:gd name="T63" fmla="*/ 417 h 1336"/>
                  <a:gd name="T64" fmla="*/ 1501 w 1607"/>
                  <a:gd name="T65" fmla="*/ 317 h 1336"/>
                  <a:gd name="T66" fmla="*/ 1564 w 1607"/>
                  <a:gd name="T67" fmla="*/ 242 h 1336"/>
                  <a:gd name="T68" fmla="*/ 1592 w 1607"/>
                  <a:gd name="T69" fmla="*/ 204 h 1336"/>
                  <a:gd name="T70" fmla="*/ 1602 w 1607"/>
                  <a:gd name="T71" fmla="*/ 183 h 1336"/>
                  <a:gd name="T72" fmla="*/ 1607 w 1607"/>
                  <a:gd name="T73" fmla="*/ 159 h 1336"/>
                  <a:gd name="T74" fmla="*/ 1607 w 1607"/>
                  <a:gd name="T75" fmla="*/ 137 h 1336"/>
                  <a:gd name="T76" fmla="*/ 1602 w 1607"/>
                  <a:gd name="T77" fmla="*/ 114 h 1336"/>
                  <a:gd name="T78" fmla="*/ 1593 w 1607"/>
                  <a:gd name="T79" fmla="*/ 93 h 1336"/>
                  <a:gd name="T80" fmla="*/ 1579 w 1607"/>
                  <a:gd name="T81" fmla="*/ 72 h 1336"/>
                  <a:gd name="T82" fmla="*/ 1563 w 1607"/>
                  <a:gd name="T83" fmla="*/ 53 h 1336"/>
                  <a:gd name="T84" fmla="*/ 1544 w 1607"/>
                  <a:gd name="T85" fmla="*/ 37 h 1336"/>
                  <a:gd name="T86" fmla="*/ 1523 w 1607"/>
                  <a:gd name="T87" fmla="*/ 23 h 1336"/>
                  <a:gd name="T88" fmla="*/ 1499 w 1607"/>
                  <a:gd name="T89" fmla="*/ 12 h 1336"/>
                  <a:gd name="T90" fmla="*/ 1476 w 1607"/>
                  <a:gd name="T91" fmla="*/ 3 h 1336"/>
                  <a:gd name="T92" fmla="*/ 1451 w 1607"/>
                  <a:gd name="T93" fmla="*/ 0 h 1336"/>
                  <a:gd name="T94" fmla="*/ 1425 w 1607"/>
                  <a:gd name="T95" fmla="*/ 1 h 1336"/>
                  <a:gd name="T96" fmla="*/ 1398 w 1607"/>
                  <a:gd name="T97" fmla="*/ 6 h 1336"/>
                  <a:gd name="T98" fmla="*/ 1373 w 1607"/>
                  <a:gd name="T99" fmla="*/ 16 h 13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7"/>
                  <a:gd name="T151" fmla="*/ 0 h 1336"/>
                  <a:gd name="T152" fmla="*/ 1607 w 1607"/>
                  <a:gd name="T153" fmla="*/ 1336 h 13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7" h="1336">
                    <a:moveTo>
                      <a:pt x="1361" y="23"/>
                    </a:moveTo>
                    <a:lnTo>
                      <a:pt x="1302" y="61"/>
                    </a:lnTo>
                    <a:lnTo>
                      <a:pt x="1239" y="101"/>
                    </a:lnTo>
                    <a:lnTo>
                      <a:pt x="1171" y="143"/>
                    </a:lnTo>
                    <a:lnTo>
                      <a:pt x="1101" y="187"/>
                    </a:lnTo>
                    <a:lnTo>
                      <a:pt x="1030" y="232"/>
                    </a:lnTo>
                    <a:lnTo>
                      <a:pt x="957" y="278"/>
                    </a:lnTo>
                    <a:lnTo>
                      <a:pt x="883" y="325"/>
                    </a:lnTo>
                    <a:lnTo>
                      <a:pt x="808" y="375"/>
                    </a:lnTo>
                    <a:lnTo>
                      <a:pt x="733" y="425"/>
                    </a:lnTo>
                    <a:lnTo>
                      <a:pt x="660" y="476"/>
                    </a:lnTo>
                    <a:lnTo>
                      <a:pt x="589" y="528"/>
                    </a:lnTo>
                    <a:lnTo>
                      <a:pt x="517" y="580"/>
                    </a:lnTo>
                    <a:lnTo>
                      <a:pt x="450" y="634"/>
                    </a:lnTo>
                    <a:lnTo>
                      <a:pt x="386" y="686"/>
                    </a:lnTo>
                    <a:lnTo>
                      <a:pt x="355" y="714"/>
                    </a:lnTo>
                    <a:lnTo>
                      <a:pt x="325" y="740"/>
                    </a:lnTo>
                    <a:lnTo>
                      <a:pt x="297" y="767"/>
                    </a:lnTo>
                    <a:lnTo>
                      <a:pt x="269" y="793"/>
                    </a:lnTo>
                    <a:lnTo>
                      <a:pt x="223" y="842"/>
                    </a:lnTo>
                    <a:lnTo>
                      <a:pt x="180" y="888"/>
                    </a:lnTo>
                    <a:lnTo>
                      <a:pt x="143" y="933"/>
                    </a:lnTo>
                    <a:lnTo>
                      <a:pt x="111" y="976"/>
                    </a:lnTo>
                    <a:lnTo>
                      <a:pt x="82" y="1016"/>
                    </a:lnTo>
                    <a:lnTo>
                      <a:pt x="58" y="1054"/>
                    </a:lnTo>
                    <a:lnTo>
                      <a:pt x="38" y="1090"/>
                    </a:lnTo>
                    <a:lnTo>
                      <a:pt x="22" y="1124"/>
                    </a:lnTo>
                    <a:lnTo>
                      <a:pt x="11" y="1155"/>
                    </a:lnTo>
                    <a:lnTo>
                      <a:pt x="3" y="1185"/>
                    </a:lnTo>
                    <a:lnTo>
                      <a:pt x="0" y="1212"/>
                    </a:lnTo>
                    <a:lnTo>
                      <a:pt x="0" y="1237"/>
                    </a:lnTo>
                    <a:lnTo>
                      <a:pt x="3" y="1258"/>
                    </a:lnTo>
                    <a:lnTo>
                      <a:pt x="10" y="1278"/>
                    </a:lnTo>
                    <a:lnTo>
                      <a:pt x="21" y="1294"/>
                    </a:lnTo>
                    <a:lnTo>
                      <a:pt x="34" y="1309"/>
                    </a:lnTo>
                    <a:lnTo>
                      <a:pt x="52" y="1320"/>
                    </a:lnTo>
                    <a:lnTo>
                      <a:pt x="73" y="1328"/>
                    </a:lnTo>
                    <a:lnTo>
                      <a:pt x="97" y="1334"/>
                    </a:lnTo>
                    <a:lnTo>
                      <a:pt x="123" y="1336"/>
                    </a:lnTo>
                    <a:lnTo>
                      <a:pt x="153" y="1335"/>
                    </a:lnTo>
                    <a:lnTo>
                      <a:pt x="185" y="1333"/>
                    </a:lnTo>
                    <a:lnTo>
                      <a:pt x="220" y="1325"/>
                    </a:lnTo>
                    <a:lnTo>
                      <a:pt x="258" y="1315"/>
                    </a:lnTo>
                    <a:lnTo>
                      <a:pt x="299" y="1303"/>
                    </a:lnTo>
                    <a:lnTo>
                      <a:pt x="341" y="1286"/>
                    </a:lnTo>
                    <a:lnTo>
                      <a:pt x="386" y="1266"/>
                    </a:lnTo>
                    <a:lnTo>
                      <a:pt x="434" y="1243"/>
                    </a:lnTo>
                    <a:lnTo>
                      <a:pt x="484" y="1217"/>
                    </a:lnTo>
                    <a:lnTo>
                      <a:pt x="536" y="1187"/>
                    </a:lnTo>
                    <a:lnTo>
                      <a:pt x="590" y="1153"/>
                    </a:lnTo>
                    <a:lnTo>
                      <a:pt x="645" y="1115"/>
                    </a:lnTo>
                    <a:lnTo>
                      <a:pt x="683" y="1088"/>
                    </a:lnTo>
                    <a:lnTo>
                      <a:pt x="722" y="1059"/>
                    </a:lnTo>
                    <a:lnTo>
                      <a:pt x="761" y="1029"/>
                    </a:lnTo>
                    <a:lnTo>
                      <a:pt x="799" y="998"/>
                    </a:lnTo>
                    <a:lnTo>
                      <a:pt x="877" y="936"/>
                    </a:lnTo>
                    <a:lnTo>
                      <a:pt x="953" y="870"/>
                    </a:lnTo>
                    <a:lnTo>
                      <a:pt x="1028" y="802"/>
                    </a:lnTo>
                    <a:lnTo>
                      <a:pt x="1100" y="735"/>
                    </a:lnTo>
                    <a:lnTo>
                      <a:pt x="1170" y="667"/>
                    </a:lnTo>
                    <a:lnTo>
                      <a:pt x="1236" y="600"/>
                    </a:lnTo>
                    <a:lnTo>
                      <a:pt x="1300" y="536"/>
                    </a:lnTo>
                    <a:lnTo>
                      <a:pt x="1358" y="474"/>
                    </a:lnTo>
                    <a:lnTo>
                      <a:pt x="1411" y="417"/>
                    </a:lnTo>
                    <a:lnTo>
                      <a:pt x="1460" y="364"/>
                    </a:lnTo>
                    <a:lnTo>
                      <a:pt x="1501" y="317"/>
                    </a:lnTo>
                    <a:lnTo>
                      <a:pt x="1536" y="275"/>
                    </a:lnTo>
                    <a:lnTo>
                      <a:pt x="1564" y="242"/>
                    </a:lnTo>
                    <a:lnTo>
                      <a:pt x="1584" y="216"/>
                    </a:lnTo>
                    <a:lnTo>
                      <a:pt x="1592" y="204"/>
                    </a:lnTo>
                    <a:lnTo>
                      <a:pt x="1597" y="194"/>
                    </a:lnTo>
                    <a:lnTo>
                      <a:pt x="1602" y="183"/>
                    </a:lnTo>
                    <a:lnTo>
                      <a:pt x="1605" y="171"/>
                    </a:lnTo>
                    <a:lnTo>
                      <a:pt x="1607" y="159"/>
                    </a:lnTo>
                    <a:lnTo>
                      <a:pt x="1607" y="148"/>
                    </a:lnTo>
                    <a:lnTo>
                      <a:pt x="1607" y="137"/>
                    </a:lnTo>
                    <a:lnTo>
                      <a:pt x="1604" y="126"/>
                    </a:lnTo>
                    <a:lnTo>
                      <a:pt x="1602" y="114"/>
                    </a:lnTo>
                    <a:lnTo>
                      <a:pt x="1598" y="103"/>
                    </a:lnTo>
                    <a:lnTo>
                      <a:pt x="1593" y="93"/>
                    </a:lnTo>
                    <a:lnTo>
                      <a:pt x="1587" y="82"/>
                    </a:lnTo>
                    <a:lnTo>
                      <a:pt x="1579" y="72"/>
                    </a:lnTo>
                    <a:lnTo>
                      <a:pt x="1572" y="63"/>
                    </a:lnTo>
                    <a:lnTo>
                      <a:pt x="1563" y="53"/>
                    </a:lnTo>
                    <a:lnTo>
                      <a:pt x="1554" y="45"/>
                    </a:lnTo>
                    <a:lnTo>
                      <a:pt x="1544" y="37"/>
                    </a:lnTo>
                    <a:lnTo>
                      <a:pt x="1534" y="30"/>
                    </a:lnTo>
                    <a:lnTo>
                      <a:pt x="1523" y="23"/>
                    </a:lnTo>
                    <a:lnTo>
                      <a:pt x="1512" y="17"/>
                    </a:lnTo>
                    <a:lnTo>
                      <a:pt x="1499" y="12"/>
                    </a:lnTo>
                    <a:lnTo>
                      <a:pt x="1488" y="7"/>
                    </a:lnTo>
                    <a:lnTo>
                      <a:pt x="1476" y="3"/>
                    </a:lnTo>
                    <a:lnTo>
                      <a:pt x="1463" y="1"/>
                    </a:lnTo>
                    <a:lnTo>
                      <a:pt x="1451" y="0"/>
                    </a:lnTo>
                    <a:lnTo>
                      <a:pt x="1437" y="0"/>
                    </a:lnTo>
                    <a:lnTo>
                      <a:pt x="1425" y="1"/>
                    </a:lnTo>
                    <a:lnTo>
                      <a:pt x="1412" y="2"/>
                    </a:lnTo>
                    <a:lnTo>
                      <a:pt x="1398" y="6"/>
                    </a:lnTo>
                    <a:lnTo>
                      <a:pt x="1386" y="10"/>
                    </a:lnTo>
                    <a:lnTo>
                      <a:pt x="1373" y="16"/>
                    </a:lnTo>
                    <a:lnTo>
                      <a:pt x="1361" y="23"/>
                    </a:lnTo>
                    <a:close/>
                  </a:path>
                </a:pathLst>
              </a:custGeom>
              <a:solidFill>
                <a:srgbClr val="FFFEF1"/>
              </a:solidFill>
              <a:ln w="9525">
                <a:noFill/>
                <a:round/>
                <a:headEnd/>
                <a:tailEnd/>
              </a:ln>
            </p:spPr>
            <p:txBody>
              <a:bodyPr/>
              <a:lstStyle/>
              <a:p>
                <a:endParaRPr lang="en-US"/>
              </a:p>
            </p:txBody>
          </p:sp>
          <p:sp>
            <p:nvSpPr>
              <p:cNvPr id="1399" name="Freeform 349"/>
              <p:cNvSpPr>
                <a:spLocks/>
              </p:cNvSpPr>
              <p:nvPr/>
            </p:nvSpPr>
            <p:spPr bwMode="auto">
              <a:xfrm>
                <a:off x="3002" y="2476"/>
                <a:ext cx="321" cy="267"/>
              </a:xfrm>
              <a:custGeom>
                <a:avLst/>
                <a:gdLst>
                  <a:gd name="T0" fmla="*/ 1302 w 1607"/>
                  <a:gd name="T1" fmla="*/ 61 h 1336"/>
                  <a:gd name="T2" fmla="*/ 1171 w 1607"/>
                  <a:gd name="T3" fmla="*/ 143 h 1336"/>
                  <a:gd name="T4" fmla="*/ 1030 w 1607"/>
                  <a:gd name="T5" fmla="*/ 232 h 1336"/>
                  <a:gd name="T6" fmla="*/ 883 w 1607"/>
                  <a:gd name="T7" fmla="*/ 325 h 1336"/>
                  <a:gd name="T8" fmla="*/ 733 w 1607"/>
                  <a:gd name="T9" fmla="*/ 425 h 1336"/>
                  <a:gd name="T10" fmla="*/ 589 w 1607"/>
                  <a:gd name="T11" fmla="*/ 528 h 1336"/>
                  <a:gd name="T12" fmla="*/ 450 w 1607"/>
                  <a:gd name="T13" fmla="*/ 634 h 1336"/>
                  <a:gd name="T14" fmla="*/ 355 w 1607"/>
                  <a:gd name="T15" fmla="*/ 714 h 1336"/>
                  <a:gd name="T16" fmla="*/ 297 w 1607"/>
                  <a:gd name="T17" fmla="*/ 767 h 1336"/>
                  <a:gd name="T18" fmla="*/ 223 w 1607"/>
                  <a:gd name="T19" fmla="*/ 842 h 1336"/>
                  <a:gd name="T20" fmla="*/ 143 w 1607"/>
                  <a:gd name="T21" fmla="*/ 933 h 1336"/>
                  <a:gd name="T22" fmla="*/ 82 w 1607"/>
                  <a:gd name="T23" fmla="*/ 1016 h 1336"/>
                  <a:gd name="T24" fmla="*/ 38 w 1607"/>
                  <a:gd name="T25" fmla="*/ 1090 h 1336"/>
                  <a:gd name="T26" fmla="*/ 11 w 1607"/>
                  <a:gd name="T27" fmla="*/ 1155 h 1336"/>
                  <a:gd name="T28" fmla="*/ 0 w 1607"/>
                  <a:gd name="T29" fmla="*/ 1212 h 1336"/>
                  <a:gd name="T30" fmla="*/ 3 w 1607"/>
                  <a:gd name="T31" fmla="*/ 1258 h 1336"/>
                  <a:gd name="T32" fmla="*/ 21 w 1607"/>
                  <a:gd name="T33" fmla="*/ 1294 h 1336"/>
                  <a:gd name="T34" fmla="*/ 52 w 1607"/>
                  <a:gd name="T35" fmla="*/ 1320 h 1336"/>
                  <a:gd name="T36" fmla="*/ 97 w 1607"/>
                  <a:gd name="T37" fmla="*/ 1334 h 1336"/>
                  <a:gd name="T38" fmla="*/ 153 w 1607"/>
                  <a:gd name="T39" fmla="*/ 1335 h 1336"/>
                  <a:gd name="T40" fmla="*/ 220 w 1607"/>
                  <a:gd name="T41" fmla="*/ 1325 h 1336"/>
                  <a:gd name="T42" fmla="*/ 299 w 1607"/>
                  <a:gd name="T43" fmla="*/ 1303 h 1336"/>
                  <a:gd name="T44" fmla="*/ 386 w 1607"/>
                  <a:gd name="T45" fmla="*/ 1266 h 1336"/>
                  <a:gd name="T46" fmla="*/ 484 w 1607"/>
                  <a:gd name="T47" fmla="*/ 1217 h 1336"/>
                  <a:gd name="T48" fmla="*/ 590 w 1607"/>
                  <a:gd name="T49" fmla="*/ 1153 h 1336"/>
                  <a:gd name="T50" fmla="*/ 683 w 1607"/>
                  <a:gd name="T51" fmla="*/ 1088 h 1336"/>
                  <a:gd name="T52" fmla="*/ 761 w 1607"/>
                  <a:gd name="T53" fmla="*/ 1029 h 1336"/>
                  <a:gd name="T54" fmla="*/ 877 w 1607"/>
                  <a:gd name="T55" fmla="*/ 936 h 1336"/>
                  <a:gd name="T56" fmla="*/ 1028 w 1607"/>
                  <a:gd name="T57" fmla="*/ 802 h 1336"/>
                  <a:gd name="T58" fmla="*/ 1170 w 1607"/>
                  <a:gd name="T59" fmla="*/ 667 h 1336"/>
                  <a:gd name="T60" fmla="*/ 1300 w 1607"/>
                  <a:gd name="T61" fmla="*/ 536 h 1336"/>
                  <a:gd name="T62" fmla="*/ 1411 w 1607"/>
                  <a:gd name="T63" fmla="*/ 417 h 1336"/>
                  <a:gd name="T64" fmla="*/ 1501 w 1607"/>
                  <a:gd name="T65" fmla="*/ 317 h 1336"/>
                  <a:gd name="T66" fmla="*/ 1564 w 1607"/>
                  <a:gd name="T67" fmla="*/ 242 h 1336"/>
                  <a:gd name="T68" fmla="*/ 1592 w 1607"/>
                  <a:gd name="T69" fmla="*/ 204 h 1336"/>
                  <a:gd name="T70" fmla="*/ 1602 w 1607"/>
                  <a:gd name="T71" fmla="*/ 183 h 1336"/>
                  <a:gd name="T72" fmla="*/ 1607 w 1607"/>
                  <a:gd name="T73" fmla="*/ 159 h 1336"/>
                  <a:gd name="T74" fmla="*/ 1607 w 1607"/>
                  <a:gd name="T75" fmla="*/ 137 h 1336"/>
                  <a:gd name="T76" fmla="*/ 1602 w 1607"/>
                  <a:gd name="T77" fmla="*/ 114 h 1336"/>
                  <a:gd name="T78" fmla="*/ 1593 w 1607"/>
                  <a:gd name="T79" fmla="*/ 93 h 1336"/>
                  <a:gd name="T80" fmla="*/ 1579 w 1607"/>
                  <a:gd name="T81" fmla="*/ 72 h 1336"/>
                  <a:gd name="T82" fmla="*/ 1563 w 1607"/>
                  <a:gd name="T83" fmla="*/ 53 h 1336"/>
                  <a:gd name="T84" fmla="*/ 1544 w 1607"/>
                  <a:gd name="T85" fmla="*/ 37 h 1336"/>
                  <a:gd name="T86" fmla="*/ 1523 w 1607"/>
                  <a:gd name="T87" fmla="*/ 23 h 1336"/>
                  <a:gd name="T88" fmla="*/ 1499 w 1607"/>
                  <a:gd name="T89" fmla="*/ 12 h 1336"/>
                  <a:gd name="T90" fmla="*/ 1476 w 1607"/>
                  <a:gd name="T91" fmla="*/ 3 h 1336"/>
                  <a:gd name="T92" fmla="*/ 1451 w 1607"/>
                  <a:gd name="T93" fmla="*/ 0 h 1336"/>
                  <a:gd name="T94" fmla="*/ 1425 w 1607"/>
                  <a:gd name="T95" fmla="*/ 1 h 1336"/>
                  <a:gd name="T96" fmla="*/ 1398 w 1607"/>
                  <a:gd name="T97" fmla="*/ 6 h 1336"/>
                  <a:gd name="T98" fmla="*/ 1373 w 1607"/>
                  <a:gd name="T99" fmla="*/ 16 h 13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7"/>
                  <a:gd name="T151" fmla="*/ 0 h 1336"/>
                  <a:gd name="T152" fmla="*/ 1607 w 1607"/>
                  <a:gd name="T153" fmla="*/ 1336 h 13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7" h="1336">
                    <a:moveTo>
                      <a:pt x="1361" y="23"/>
                    </a:moveTo>
                    <a:lnTo>
                      <a:pt x="1302" y="61"/>
                    </a:lnTo>
                    <a:lnTo>
                      <a:pt x="1239" y="101"/>
                    </a:lnTo>
                    <a:lnTo>
                      <a:pt x="1171" y="143"/>
                    </a:lnTo>
                    <a:lnTo>
                      <a:pt x="1101" y="187"/>
                    </a:lnTo>
                    <a:lnTo>
                      <a:pt x="1030" y="232"/>
                    </a:lnTo>
                    <a:lnTo>
                      <a:pt x="957" y="278"/>
                    </a:lnTo>
                    <a:lnTo>
                      <a:pt x="883" y="325"/>
                    </a:lnTo>
                    <a:lnTo>
                      <a:pt x="808" y="375"/>
                    </a:lnTo>
                    <a:lnTo>
                      <a:pt x="733" y="425"/>
                    </a:lnTo>
                    <a:lnTo>
                      <a:pt x="660" y="476"/>
                    </a:lnTo>
                    <a:lnTo>
                      <a:pt x="589" y="528"/>
                    </a:lnTo>
                    <a:lnTo>
                      <a:pt x="517" y="580"/>
                    </a:lnTo>
                    <a:lnTo>
                      <a:pt x="450" y="634"/>
                    </a:lnTo>
                    <a:lnTo>
                      <a:pt x="386" y="686"/>
                    </a:lnTo>
                    <a:lnTo>
                      <a:pt x="355" y="714"/>
                    </a:lnTo>
                    <a:lnTo>
                      <a:pt x="325" y="740"/>
                    </a:lnTo>
                    <a:lnTo>
                      <a:pt x="297" y="767"/>
                    </a:lnTo>
                    <a:lnTo>
                      <a:pt x="269" y="793"/>
                    </a:lnTo>
                    <a:lnTo>
                      <a:pt x="223" y="842"/>
                    </a:lnTo>
                    <a:lnTo>
                      <a:pt x="180" y="888"/>
                    </a:lnTo>
                    <a:lnTo>
                      <a:pt x="143" y="933"/>
                    </a:lnTo>
                    <a:lnTo>
                      <a:pt x="111" y="976"/>
                    </a:lnTo>
                    <a:lnTo>
                      <a:pt x="82" y="1016"/>
                    </a:lnTo>
                    <a:lnTo>
                      <a:pt x="58" y="1054"/>
                    </a:lnTo>
                    <a:lnTo>
                      <a:pt x="38" y="1090"/>
                    </a:lnTo>
                    <a:lnTo>
                      <a:pt x="22" y="1124"/>
                    </a:lnTo>
                    <a:lnTo>
                      <a:pt x="11" y="1155"/>
                    </a:lnTo>
                    <a:lnTo>
                      <a:pt x="3" y="1185"/>
                    </a:lnTo>
                    <a:lnTo>
                      <a:pt x="0" y="1212"/>
                    </a:lnTo>
                    <a:lnTo>
                      <a:pt x="0" y="1237"/>
                    </a:lnTo>
                    <a:lnTo>
                      <a:pt x="3" y="1258"/>
                    </a:lnTo>
                    <a:lnTo>
                      <a:pt x="10" y="1278"/>
                    </a:lnTo>
                    <a:lnTo>
                      <a:pt x="21" y="1294"/>
                    </a:lnTo>
                    <a:lnTo>
                      <a:pt x="34" y="1309"/>
                    </a:lnTo>
                    <a:lnTo>
                      <a:pt x="52" y="1320"/>
                    </a:lnTo>
                    <a:lnTo>
                      <a:pt x="73" y="1328"/>
                    </a:lnTo>
                    <a:lnTo>
                      <a:pt x="97" y="1334"/>
                    </a:lnTo>
                    <a:lnTo>
                      <a:pt x="123" y="1336"/>
                    </a:lnTo>
                    <a:lnTo>
                      <a:pt x="153" y="1335"/>
                    </a:lnTo>
                    <a:lnTo>
                      <a:pt x="185" y="1333"/>
                    </a:lnTo>
                    <a:lnTo>
                      <a:pt x="220" y="1325"/>
                    </a:lnTo>
                    <a:lnTo>
                      <a:pt x="258" y="1315"/>
                    </a:lnTo>
                    <a:lnTo>
                      <a:pt x="299" y="1303"/>
                    </a:lnTo>
                    <a:lnTo>
                      <a:pt x="341" y="1286"/>
                    </a:lnTo>
                    <a:lnTo>
                      <a:pt x="386" y="1266"/>
                    </a:lnTo>
                    <a:lnTo>
                      <a:pt x="434" y="1243"/>
                    </a:lnTo>
                    <a:lnTo>
                      <a:pt x="484" y="1217"/>
                    </a:lnTo>
                    <a:lnTo>
                      <a:pt x="536" y="1187"/>
                    </a:lnTo>
                    <a:lnTo>
                      <a:pt x="590" y="1153"/>
                    </a:lnTo>
                    <a:lnTo>
                      <a:pt x="645" y="1115"/>
                    </a:lnTo>
                    <a:lnTo>
                      <a:pt x="683" y="1088"/>
                    </a:lnTo>
                    <a:lnTo>
                      <a:pt x="722" y="1059"/>
                    </a:lnTo>
                    <a:lnTo>
                      <a:pt x="761" y="1029"/>
                    </a:lnTo>
                    <a:lnTo>
                      <a:pt x="799" y="998"/>
                    </a:lnTo>
                    <a:lnTo>
                      <a:pt x="877" y="936"/>
                    </a:lnTo>
                    <a:lnTo>
                      <a:pt x="953" y="870"/>
                    </a:lnTo>
                    <a:lnTo>
                      <a:pt x="1028" y="802"/>
                    </a:lnTo>
                    <a:lnTo>
                      <a:pt x="1100" y="735"/>
                    </a:lnTo>
                    <a:lnTo>
                      <a:pt x="1170" y="667"/>
                    </a:lnTo>
                    <a:lnTo>
                      <a:pt x="1236" y="600"/>
                    </a:lnTo>
                    <a:lnTo>
                      <a:pt x="1300" y="536"/>
                    </a:lnTo>
                    <a:lnTo>
                      <a:pt x="1358" y="474"/>
                    </a:lnTo>
                    <a:lnTo>
                      <a:pt x="1411" y="417"/>
                    </a:lnTo>
                    <a:lnTo>
                      <a:pt x="1460" y="364"/>
                    </a:lnTo>
                    <a:lnTo>
                      <a:pt x="1501" y="317"/>
                    </a:lnTo>
                    <a:lnTo>
                      <a:pt x="1536" y="275"/>
                    </a:lnTo>
                    <a:lnTo>
                      <a:pt x="1564" y="242"/>
                    </a:lnTo>
                    <a:lnTo>
                      <a:pt x="1584" y="216"/>
                    </a:lnTo>
                    <a:lnTo>
                      <a:pt x="1592" y="204"/>
                    </a:lnTo>
                    <a:lnTo>
                      <a:pt x="1597" y="194"/>
                    </a:lnTo>
                    <a:lnTo>
                      <a:pt x="1602" y="183"/>
                    </a:lnTo>
                    <a:lnTo>
                      <a:pt x="1605" y="171"/>
                    </a:lnTo>
                    <a:lnTo>
                      <a:pt x="1607" y="159"/>
                    </a:lnTo>
                    <a:lnTo>
                      <a:pt x="1607" y="148"/>
                    </a:lnTo>
                    <a:lnTo>
                      <a:pt x="1607" y="137"/>
                    </a:lnTo>
                    <a:lnTo>
                      <a:pt x="1604" y="126"/>
                    </a:lnTo>
                    <a:lnTo>
                      <a:pt x="1602" y="114"/>
                    </a:lnTo>
                    <a:lnTo>
                      <a:pt x="1598" y="103"/>
                    </a:lnTo>
                    <a:lnTo>
                      <a:pt x="1593" y="93"/>
                    </a:lnTo>
                    <a:lnTo>
                      <a:pt x="1587" y="82"/>
                    </a:lnTo>
                    <a:lnTo>
                      <a:pt x="1579" y="72"/>
                    </a:lnTo>
                    <a:lnTo>
                      <a:pt x="1572" y="63"/>
                    </a:lnTo>
                    <a:lnTo>
                      <a:pt x="1563" y="53"/>
                    </a:lnTo>
                    <a:lnTo>
                      <a:pt x="1554" y="45"/>
                    </a:lnTo>
                    <a:lnTo>
                      <a:pt x="1544" y="37"/>
                    </a:lnTo>
                    <a:lnTo>
                      <a:pt x="1534" y="30"/>
                    </a:lnTo>
                    <a:lnTo>
                      <a:pt x="1523" y="23"/>
                    </a:lnTo>
                    <a:lnTo>
                      <a:pt x="1512" y="17"/>
                    </a:lnTo>
                    <a:lnTo>
                      <a:pt x="1499" y="12"/>
                    </a:lnTo>
                    <a:lnTo>
                      <a:pt x="1488" y="7"/>
                    </a:lnTo>
                    <a:lnTo>
                      <a:pt x="1476" y="3"/>
                    </a:lnTo>
                    <a:lnTo>
                      <a:pt x="1463" y="1"/>
                    </a:lnTo>
                    <a:lnTo>
                      <a:pt x="1451" y="0"/>
                    </a:lnTo>
                    <a:lnTo>
                      <a:pt x="1437" y="0"/>
                    </a:lnTo>
                    <a:lnTo>
                      <a:pt x="1425" y="1"/>
                    </a:lnTo>
                    <a:lnTo>
                      <a:pt x="1412" y="2"/>
                    </a:lnTo>
                    <a:lnTo>
                      <a:pt x="1398" y="6"/>
                    </a:lnTo>
                    <a:lnTo>
                      <a:pt x="1386" y="10"/>
                    </a:lnTo>
                    <a:lnTo>
                      <a:pt x="1373" y="16"/>
                    </a:lnTo>
                    <a:lnTo>
                      <a:pt x="1361" y="23"/>
                    </a:lnTo>
                    <a:close/>
                  </a:path>
                </a:pathLst>
              </a:custGeom>
              <a:noFill/>
              <a:ln w="3175">
                <a:solidFill>
                  <a:srgbClr val="1F1A17"/>
                </a:solidFill>
                <a:round/>
                <a:headEnd/>
                <a:tailEnd/>
              </a:ln>
            </p:spPr>
            <p:txBody>
              <a:bodyPr/>
              <a:lstStyle/>
              <a:p>
                <a:endParaRPr lang="en-US"/>
              </a:p>
            </p:txBody>
          </p:sp>
          <p:sp>
            <p:nvSpPr>
              <p:cNvPr id="1400" name="Freeform 350"/>
              <p:cNvSpPr>
                <a:spLocks/>
              </p:cNvSpPr>
              <p:nvPr/>
            </p:nvSpPr>
            <p:spPr bwMode="auto">
              <a:xfrm>
                <a:off x="3159" y="2495"/>
                <a:ext cx="139" cy="123"/>
              </a:xfrm>
              <a:custGeom>
                <a:avLst/>
                <a:gdLst>
                  <a:gd name="T0" fmla="*/ 601 w 694"/>
                  <a:gd name="T1" fmla="*/ 14 h 614"/>
                  <a:gd name="T2" fmla="*/ 591 w 694"/>
                  <a:gd name="T3" fmla="*/ 44 h 614"/>
                  <a:gd name="T4" fmla="*/ 571 w 694"/>
                  <a:gd name="T5" fmla="*/ 79 h 614"/>
                  <a:gd name="T6" fmla="*/ 543 w 694"/>
                  <a:gd name="T7" fmla="*/ 117 h 614"/>
                  <a:gd name="T8" fmla="*/ 508 w 694"/>
                  <a:gd name="T9" fmla="*/ 157 h 614"/>
                  <a:gd name="T10" fmla="*/ 468 w 694"/>
                  <a:gd name="T11" fmla="*/ 200 h 614"/>
                  <a:gd name="T12" fmla="*/ 401 w 694"/>
                  <a:gd name="T13" fmla="*/ 266 h 614"/>
                  <a:gd name="T14" fmla="*/ 304 w 694"/>
                  <a:gd name="T15" fmla="*/ 353 h 614"/>
                  <a:gd name="T16" fmla="*/ 206 w 694"/>
                  <a:gd name="T17" fmla="*/ 437 h 614"/>
                  <a:gd name="T18" fmla="*/ 82 w 694"/>
                  <a:gd name="T19" fmla="*/ 538 h 614"/>
                  <a:gd name="T20" fmla="*/ 14 w 694"/>
                  <a:gd name="T21" fmla="*/ 597 h 614"/>
                  <a:gd name="T22" fmla="*/ 3 w 694"/>
                  <a:gd name="T23" fmla="*/ 609 h 614"/>
                  <a:gd name="T24" fmla="*/ 0 w 694"/>
                  <a:gd name="T25" fmla="*/ 613 h 614"/>
                  <a:gd name="T26" fmla="*/ 7 w 694"/>
                  <a:gd name="T27" fmla="*/ 613 h 614"/>
                  <a:gd name="T28" fmla="*/ 28 w 694"/>
                  <a:gd name="T29" fmla="*/ 600 h 614"/>
                  <a:gd name="T30" fmla="*/ 82 w 694"/>
                  <a:gd name="T31" fmla="*/ 564 h 614"/>
                  <a:gd name="T32" fmla="*/ 179 w 694"/>
                  <a:gd name="T33" fmla="*/ 492 h 614"/>
                  <a:gd name="T34" fmla="*/ 286 w 694"/>
                  <a:gd name="T35" fmla="*/ 404 h 614"/>
                  <a:gd name="T36" fmla="*/ 401 w 694"/>
                  <a:gd name="T37" fmla="*/ 308 h 614"/>
                  <a:gd name="T38" fmla="*/ 490 w 694"/>
                  <a:gd name="T39" fmla="*/ 242 h 614"/>
                  <a:gd name="T40" fmla="*/ 547 w 694"/>
                  <a:gd name="T41" fmla="*/ 205 h 614"/>
                  <a:gd name="T42" fmla="*/ 601 w 694"/>
                  <a:gd name="T43" fmla="*/ 177 h 614"/>
                  <a:gd name="T44" fmla="*/ 638 w 694"/>
                  <a:gd name="T45" fmla="*/ 163 h 614"/>
                  <a:gd name="T46" fmla="*/ 661 w 694"/>
                  <a:gd name="T47" fmla="*/ 158 h 614"/>
                  <a:gd name="T48" fmla="*/ 678 w 694"/>
                  <a:gd name="T49" fmla="*/ 157 h 614"/>
                  <a:gd name="T50" fmla="*/ 688 w 694"/>
                  <a:gd name="T51" fmla="*/ 152 h 614"/>
                  <a:gd name="T52" fmla="*/ 693 w 694"/>
                  <a:gd name="T53" fmla="*/ 145 h 614"/>
                  <a:gd name="T54" fmla="*/ 694 w 694"/>
                  <a:gd name="T55" fmla="*/ 135 h 614"/>
                  <a:gd name="T56" fmla="*/ 690 w 694"/>
                  <a:gd name="T57" fmla="*/ 117 h 614"/>
                  <a:gd name="T58" fmla="*/ 676 w 694"/>
                  <a:gd name="T59" fmla="*/ 90 h 614"/>
                  <a:gd name="T60" fmla="*/ 644 w 694"/>
                  <a:gd name="T61" fmla="*/ 47 h 614"/>
                  <a:gd name="T62" fmla="*/ 608 w 694"/>
                  <a:gd name="T63" fmla="*/ 6 h 6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4"/>
                  <a:gd name="T97" fmla="*/ 0 h 614"/>
                  <a:gd name="T98" fmla="*/ 694 w 694"/>
                  <a:gd name="T99" fmla="*/ 614 h 6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4" h="614">
                    <a:moveTo>
                      <a:pt x="602" y="0"/>
                    </a:moveTo>
                    <a:lnTo>
                      <a:pt x="601" y="14"/>
                    </a:lnTo>
                    <a:lnTo>
                      <a:pt x="597" y="29"/>
                    </a:lnTo>
                    <a:lnTo>
                      <a:pt x="591" y="44"/>
                    </a:lnTo>
                    <a:lnTo>
                      <a:pt x="582" y="61"/>
                    </a:lnTo>
                    <a:lnTo>
                      <a:pt x="571" y="79"/>
                    </a:lnTo>
                    <a:lnTo>
                      <a:pt x="558" y="97"/>
                    </a:lnTo>
                    <a:lnTo>
                      <a:pt x="543" y="117"/>
                    </a:lnTo>
                    <a:lnTo>
                      <a:pt x="527" y="137"/>
                    </a:lnTo>
                    <a:lnTo>
                      <a:pt x="508" y="157"/>
                    </a:lnTo>
                    <a:lnTo>
                      <a:pt x="490" y="178"/>
                    </a:lnTo>
                    <a:lnTo>
                      <a:pt x="468" y="200"/>
                    </a:lnTo>
                    <a:lnTo>
                      <a:pt x="447" y="222"/>
                    </a:lnTo>
                    <a:lnTo>
                      <a:pt x="401" y="266"/>
                    </a:lnTo>
                    <a:lnTo>
                      <a:pt x="352" y="310"/>
                    </a:lnTo>
                    <a:lnTo>
                      <a:pt x="304" y="353"/>
                    </a:lnTo>
                    <a:lnTo>
                      <a:pt x="254" y="396"/>
                    </a:lnTo>
                    <a:lnTo>
                      <a:pt x="206" y="437"/>
                    </a:lnTo>
                    <a:lnTo>
                      <a:pt x="160" y="474"/>
                    </a:lnTo>
                    <a:lnTo>
                      <a:pt x="82" y="538"/>
                    </a:lnTo>
                    <a:lnTo>
                      <a:pt x="29" y="583"/>
                    </a:lnTo>
                    <a:lnTo>
                      <a:pt x="14" y="597"/>
                    </a:lnTo>
                    <a:lnTo>
                      <a:pt x="5" y="607"/>
                    </a:lnTo>
                    <a:lnTo>
                      <a:pt x="3" y="609"/>
                    </a:lnTo>
                    <a:lnTo>
                      <a:pt x="0" y="612"/>
                    </a:lnTo>
                    <a:lnTo>
                      <a:pt x="0" y="613"/>
                    </a:lnTo>
                    <a:lnTo>
                      <a:pt x="2" y="614"/>
                    </a:lnTo>
                    <a:lnTo>
                      <a:pt x="7" y="613"/>
                    </a:lnTo>
                    <a:lnTo>
                      <a:pt x="15" y="608"/>
                    </a:lnTo>
                    <a:lnTo>
                      <a:pt x="28" y="600"/>
                    </a:lnTo>
                    <a:lnTo>
                      <a:pt x="43" y="590"/>
                    </a:lnTo>
                    <a:lnTo>
                      <a:pt x="82" y="564"/>
                    </a:lnTo>
                    <a:lnTo>
                      <a:pt x="129" y="530"/>
                    </a:lnTo>
                    <a:lnTo>
                      <a:pt x="179" y="492"/>
                    </a:lnTo>
                    <a:lnTo>
                      <a:pt x="231" y="449"/>
                    </a:lnTo>
                    <a:lnTo>
                      <a:pt x="286" y="404"/>
                    </a:lnTo>
                    <a:lnTo>
                      <a:pt x="342" y="357"/>
                    </a:lnTo>
                    <a:lnTo>
                      <a:pt x="401" y="308"/>
                    </a:lnTo>
                    <a:lnTo>
                      <a:pt x="461" y="263"/>
                    </a:lnTo>
                    <a:lnTo>
                      <a:pt x="490" y="242"/>
                    </a:lnTo>
                    <a:lnTo>
                      <a:pt x="518" y="222"/>
                    </a:lnTo>
                    <a:lnTo>
                      <a:pt x="547" y="205"/>
                    </a:lnTo>
                    <a:lnTo>
                      <a:pt x="574" y="190"/>
                    </a:lnTo>
                    <a:lnTo>
                      <a:pt x="601" y="177"/>
                    </a:lnTo>
                    <a:lnTo>
                      <a:pt x="626" y="167"/>
                    </a:lnTo>
                    <a:lnTo>
                      <a:pt x="638" y="163"/>
                    </a:lnTo>
                    <a:lnTo>
                      <a:pt x="649" y="161"/>
                    </a:lnTo>
                    <a:lnTo>
                      <a:pt x="661" y="158"/>
                    </a:lnTo>
                    <a:lnTo>
                      <a:pt x="672" y="158"/>
                    </a:lnTo>
                    <a:lnTo>
                      <a:pt x="678" y="157"/>
                    </a:lnTo>
                    <a:lnTo>
                      <a:pt x="683" y="155"/>
                    </a:lnTo>
                    <a:lnTo>
                      <a:pt x="688" y="152"/>
                    </a:lnTo>
                    <a:lnTo>
                      <a:pt x="690" y="149"/>
                    </a:lnTo>
                    <a:lnTo>
                      <a:pt x="693" y="145"/>
                    </a:lnTo>
                    <a:lnTo>
                      <a:pt x="694" y="140"/>
                    </a:lnTo>
                    <a:lnTo>
                      <a:pt x="694" y="135"/>
                    </a:lnTo>
                    <a:lnTo>
                      <a:pt x="694" y="130"/>
                    </a:lnTo>
                    <a:lnTo>
                      <a:pt x="690" y="117"/>
                    </a:lnTo>
                    <a:lnTo>
                      <a:pt x="684" y="104"/>
                    </a:lnTo>
                    <a:lnTo>
                      <a:pt x="676" y="90"/>
                    </a:lnTo>
                    <a:lnTo>
                      <a:pt x="667" y="75"/>
                    </a:lnTo>
                    <a:lnTo>
                      <a:pt x="644" y="47"/>
                    </a:lnTo>
                    <a:lnTo>
                      <a:pt x="624" y="24"/>
                    </a:lnTo>
                    <a:lnTo>
                      <a:pt x="608" y="6"/>
                    </a:lnTo>
                    <a:lnTo>
                      <a:pt x="602" y="0"/>
                    </a:lnTo>
                    <a:close/>
                  </a:path>
                </a:pathLst>
              </a:custGeom>
              <a:solidFill>
                <a:srgbClr val="DFDDC9"/>
              </a:solidFill>
              <a:ln w="9525">
                <a:noFill/>
                <a:round/>
                <a:headEnd/>
                <a:tailEnd/>
              </a:ln>
            </p:spPr>
            <p:txBody>
              <a:bodyPr/>
              <a:lstStyle/>
              <a:p>
                <a:endParaRPr lang="en-US"/>
              </a:p>
            </p:txBody>
          </p:sp>
          <p:sp>
            <p:nvSpPr>
              <p:cNvPr id="1401" name="Freeform 351"/>
              <p:cNvSpPr>
                <a:spLocks/>
              </p:cNvSpPr>
              <p:nvPr/>
            </p:nvSpPr>
            <p:spPr bwMode="auto">
              <a:xfrm>
                <a:off x="3153" y="2503"/>
                <a:ext cx="208" cy="359"/>
              </a:xfrm>
              <a:custGeom>
                <a:avLst/>
                <a:gdLst>
                  <a:gd name="T0" fmla="*/ 712 w 1040"/>
                  <a:gd name="T1" fmla="*/ 129 h 1797"/>
                  <a:gd name="T2" fmla="*/ 628 w 1040"/>
                  <a:gd name="T3" fmla="*/ 258 h 1797"/>
                  <a:gd name="T4" fmla="*/ 537 w 1040"/>
                  <a:gd name="T5" fmla="*/ 397 h 1797"/>
                  <a:gd name="T6" fmla="*/ 443 w 1040"/>
                  <a:gd name="T7" fmla="*/ 544 h 1797"/>
                  <a:gd name="T8" fmla="*/ 351 w 1040"/>
                  <a:gd name="T9" fmla="*/ 696 h 1797"/>
                  <a:gd name="T10" fmla="*/ 263 w 1040"/>
                  <a:gd name="T11" fmla="*/ 851 h 1797"/>
                  <a:gd name="T12" fmla="*/ 181 w 1040"/>
                  <a:gd name="T13" fmla="*/ 1004 h 1797"/>
                  <a:gd name="T14" fmla="*/ 129 w 1040"/>
                  <a:gd name="T15" fmla="*/ 1117 h 1797"/>
                  <a:gd name="T16" fmla="*/ 98 w 1040"/>
                  <a:gd name="T17" fmla="*/ 1190 h 1797"/>
                  <a:gd name="T18" fmla="*/ 62 w 1040"/>
                  <a:gd name="T19" fmla="*/ 1290 h 1797"/>
                  <a:gd name="T20" fmla="*/ 28 w 1040"/>
                  <a:gd name="T21" fmla="*/ 1405 h 1797"/>
                  <a:gd name="T22" fmla="*/ 8 w 1040"/>
                  <a:gd name="T23" fmla="*/ 1507 h 1797"/>
                  <a:gd name="T24" fmla="*/ 0 w 1040"/>
                  <a:gd name="T25" fmla="*/ 1594 h 1797"/>
                  <a:gd name="T26" fmla="*/ 3 w 1040"/>
                  <a:gd name="T27" fmla="*/ 1665 h 1797"/>
                  <a:gd name="T28" fmla="*/ 17 w 1040"/>
                  <a:gd name="T29" fmla="*/ 1721 h 1797"/>
                  <a:gd name="T30" fmla="*/ 39 w 1040"/>
                  <a:gd name="T31" fmla="*/ 1762 h 1797"/>
                  <a:gd name="T32" fmla="*/ 70 w 1040"/>
                  <a:gd name="T33" fmla="*/ 1787 h 1797"/>
                  <a:gd name="T34" fmla="*/ 110 w 1040"/>
                  <a:gd name="T35" fmla="*/ 1797 h 1797"/>
                  <a:gd name="T36" fmla="*/ 155 w 1040"/>
                  <a:gd name="T37" fmla="*/ 1791 h 1797"/>
                  <a:gd name="T38" fmla="*/ 208 w 1040"/>
                  <a:gd name="T39" fmla="*/ 1770 h 1797"/>
                  <a:gd name="T40" fmla="*/ 264 w 1040"/>
                  <a:gd name="T41" fmla="*/ 1732 h 1797"/>
                  <a:gd name="T42" fmla="*/ 325 w 1040"/>
                  <a:gd name="T43" fmla="*/ 1680 h 1797"/>
                  <a:gd name="T44" fmla="*/ 390 w 1040"/>
                  <a:gd name="T45" fmla="*/ 1610 h 1797"/>
                  <a:gd name="T46" fmla="*/ 456 w 1040"/>
                  <a:gd name="T47" fmla="*/ 1524 h 1797"/>
                  <a:gd name="T48" fmla="*/ 523 w 1040"/>
                  <a:gd name="T49" fmla="*/ 1421 h 1797"/>
                  <a:gd name="T50" fmla="*/ 582 w 1040"/>
                  <a:gd name="T51" fmla="*/ 1323 h 1797"/>
                  <a:gd name="T52" fmla="*/ 628 w 1040"/>
                  <a:gd name="T53" fmla="*/ 1238 h 1797"/>
                  <a:gd name="T54" fmla="*/ 696 w 1040"/>
                  <a:gd name="T55" fmla="*/ 1103 h 1797"/>
                  <a:gd name="T56" fmla="*/ 777 w 1040"/>
                  <a:gd name="T57" fmla="*/ 918 h 1797"/>
                  <a:gd name="T58" fmla="*/ 850 w 1040"/>
                  <a:gd name="T59" fmla="*/ 736 h 1797"/>
                  <a:gd name="T60" fmla="*/ 913 w 1040"/>
                  <a:gd name="T61" fmla="*/ 563 h 1797"/>
                  <a:gd name="T62" fmla="*/ 965 w 1040"/>
                  <a:gd name="T63" fmla="*/ 407 h 1797"/>
                  <a:gd name="T64" fmla="*/ 1004 w 1040"/>
                  <a:gd name="T65" fmla="*/ 277 h 1797"/>
                  <a:gd name="T66" fmla="*/ 1030 w 1040"/>
                  <a:gd name="T67" fmla="*/ 181 h 1797"/>
                  <a:gd name="T68" fmla="*/ 1040 w 1040"/>
                  <a:gd name="T69" fmla="*/ 136 h 1797"/>
                  <a:gd name="T70" fmla="*/ 1039 w 1040"/>
                  <a:gd name="T71" fmla="*/ 112 h 1797"/>
                  <a:gd name="T72" fmla="*/ 1034 w 1040"/>
                  <a:gd name="T73" fmla="*/ 90 h 1797"/>
                  <a:gd name="T74" fmla="*/ 1024 w 1040"/>
                  <a:gd name="T75" fmla="*/ 68 h 1797"/>
                  <a:gd name="T76" fmla="*/ 1009 w 1040"/>
                  <a:gd name="T77" fmla="*/ 51 h 1797"/>
                  <a:gd name="T78" fmla="*/ 991 w 1040"/>
                  <a:gd name="T79" fmla="*/ 35 h 1797"/>
                  <a:gd name="T80" fmla="*/ 971 w 1040"/>
                  <a:gd name="T81" fmla="*/ 22 h 1797"/>
                  <a:gd name="T82" fmla="*/ 949 w 1040"/>
                  <a:gd name="T83" fmla="*/ 11 h 1797"/>
                  <a:gd name="T84" fmla="*/ 924 w 1040"/>
                  <a:gd name="T85" fmla="*/ 5 h 1797"/>
                  <a:gd name="T86" fmla="*/ 899 w 1040"/>
                  <a:gd name="T87" fmla="*/ 0 h 1797"/>
                  <a:gd name="T88" fmla="*/ 873 w 1040"/>
                  <a:gd name="T89" fmla="*/ 0 h 1797"/>
                  <a:gd name="T90" fmla="*/ 848 w 1040"/>
                  <a:gd name="T91" fmla="*/ 3 h 1797"/>
                  <a:gd name="T92" fmla="*/ 823 w 1040"/>
                  <a:gd name="T93" fmla="*/ 11 h 1797"/>
                  <a:gd name="T94" fmla="*/ 799 w 1040"/>
                  <a:gd name="T95" fmla="*/ 22 h 1797"/>
                  <a:gd name="T96" fmla="*/ 778 w 1040"/>
                  <a:gd name="T97" fmla="*/ 37 h 1797"/>
                  <a:gd name="T98" fmla="*/ 759 w 1040"/>
                  <a:gd name="T99" fmla="*/ 58 h 17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0"/>
                  <a:gd name="T151" fmla="*/ 0 h 1797"/>
                  <a:gd name="T152" fmla="*/ 1040 w 1040"/>
                  <a:gd name="T153" fmla="*/ 1797 h 17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0" h="1797">
                    <a:moveTo>
                      <a:pt x="750" y="70"/>
                    </a:moveTo>
                    <a:lnTo>
                      <a:pt x="712" y="129"/>
                    </a:lnTo>
                    <a:lnTo>
                      <a:pt x="672" y="192"/>
                    </a:lnTo>
                    <a:lnTo>
                      <a:pt x="628" y="258"/>
                    </a:lnTo>
                    <a:lnTo>
                      <a:pt x="583" y="327"/>
                    </a:lnTo>
                    <a:lnTo>
                      <a:pt x="537" y="397"/>
                    </a:lnTo>
                    <a:lnTo>
                      <a:pt x="491" y="470"/>
                    </a:lnTo>
                    <a:lnTo>
                      <a:pt x="443" y="544"/>
                    </a:lnTo>
                    <a:lnTo>
                      <a:pt x="397" y="620"/>
                    </a:lnTo>
                    <a:lnTo>
                      <a:pt x="351" y="696"/>
                    </a:lnTo>
                    <a:lnTo>
                      <a:pt x="306" y="774"/>
                    </a:lnTo>
                    <a:lnTo>
                      <a:pt x="263" y="851"/>
                    </a:lnTo>
                    <a:lnTo>
                      <a:pt x="220" y="928"/>
                    </a:lnTo>
                    <a:lnTo>
                      <a:pt x="181" y="1004"/>
                    </a:lnTo>
                    <a:lnTo>
                      <a:pt x="145" y="1079"/>
                    </a:lnTo>
                    <a:lnTo>
                      <a:pt x="129" y="1117"/>
                    </a:lnTo>
                    <a:lnTo>
                      <a:pt x="113" y="1154"/>
                    </a:lnTo>
                    <a:lnTo>
                      <a:pt x="98" y="1190"/>
                    </a:lnTo>
                    <a:lnTo>
                      <a:pt x="84" y="1227"/>
                    </a:lnTo>
                    <a:lnTo>
                      <a:pt x="62" y="1290"/>
                    </a:lnTo>
                    <a:lnTo>
                      <a:pt x="43" y="1349"/>
                    </a:lnTo>
                    <a:lnTo>
                      <a:pt x="28" y="1405"/>
                    </a:lnTo>
                    <a:lnTo>
                      <a:pt x="17" y="1457"/>
                    </a:lnTo>
                    <a:lnTo>
                      <a:pt x="8" y="1507"/>
                    </a:lnTo>
                    <a:lnTo>
                      <a:pt x="3" y="1552"/>
                    </a:lnTo>
                    <a:lnTo>
                      <a:pt x="0" y="1594"/>
                    </a:lnTo>
                    <a:lnTo>
                      <a:pt x="0" y="1631"/>
                    </a:lnTo>
                    <a:lnTo>
                      <a:pt x="3" y="1665"/>
                    </a:lnTo>
                    <a:lnTo>
                      <a:pt x="8" y="1695"/>
                    </a:lnTo>
                    <a:lnTo>
                      <a:pt x="17" y="1721"/>
                    </a:lnTo>
                    <a:lnTo>
                      <a:pt x="27" y="1743"/>
                    </a:lnTo>
                    <a:lnTo>
                      <a:pt x="39" y="1762"/>
                    </a:lnTo>
                    <a:lnTo>
                      <a:pt x="54" y="1776"/>
                    </a:lnTo>
                    <a:lnTo>
                      <a:pt x="70" y="1787"/>
                    </a:lnTo>
                    <a:lnTo>
                      <a:pt x="89" y="1793"/>
                    </a:lnTo>
                    <a:lnTo>
                      <a:pt x="110" y="1797"/>
                    </a:lnTo>
                    <a:lnTo>
                      <a:pt x="132" y="1796"/>
                    </a:lnTo>
                    <a:lnTo>
                      <a:pt x="155" y="1791"/>
                    </a:lnTo>
                    <a:lnTo>
                      <a:pt x="181" y="1782"/>
                    </a:lnTo>
                    <a:lnTo>
                      <a:pt x="208" y="1770"/>
                    </a:lnTo>
                    <a:lnTo>
                      <a:pt x="235" y="1753"/>
                    </a:lnTo>
                    <a:lnTo>
                      <a:pt x="264" y="1732"/>
                    </a:lnTo>
                    <a:lnTo>
                      <a:pt x="294" y="1707"/>
                    </a:lnTo>
                    <a:lnTo>
                      <a:pt x="325" y="1680"/>
                    </a:lnTo>
                    <a:lnTo>
                      <a:pt x="357" y="1646"/>
                    </a:lnTo>
                    <a:lnTo>
                      <a:pt x="390" y="1610"/>
                    </a:lnTo>
                    <a:lnTo>
                      <a:pt x="422" y="1569"/>
                    </a:lnTo>
                    <a:lnTo>
                      <a:pt x="456" y="1524"/>
                    </a:lnTo>
                    <a:lnTo>
                      <a:pt x="490" y="1475"/>
                    </a:lnTo>
                    <a:lnTo>
                      <a:pt x="523" y="1421"/>
                    </a:lnTo>
                    <a:lnTo>
                      <a:pt x="558" y="1364"/>
                    </a:lnTo>
                    <a:lnTo>
                      <a:pt x="582" y="1323"/>
                    </a:lnTo>
                    <a:lnTo>
                      <a:pt x="606" y="1280"/>
                    </a:lnTo>
                    <a:lnTo>
                      <a:pt x="628" y="1238"/>
                    </a:lnTo>
                    <a:lnTo>
                      <a:pt x="651" y="1193"/>
                    </a:lnTo>
                    <a:lnTo>
                      <a:pt x="696" y="1103"/>
                    </a:lnTo>
                    <a:lnTo>
                      <a:pt x="737" y="1011"/>
                    </a:lnTo>
                    <a:lnTo>
                      <a:pt x="777" y="918"/>
                    </a:lnTo>
                    <a:lnTo>
                      <a:pt x="815" y="826"/>
                    </a:lnTo>
                    <a:lnTo>
                      <a:pt x="850" y="736"/>
                    </a:lnTo>
                    <a:lnTo>
                      <a:pt x="883" y="647"/>
                    </a:lnTo>
                    <a:lnTo>
                      <a:pt x="913" y="563"/>
                    </a:lnTo>
                    <a:lnTo>
                      <a:pt x="940" y="481"/>
                    </a:lnTo>
                    <a:lnTo>
                      <a:pt x="965" y="407"/>
                    </a:lnTo>
                    <a:lnTo>
                      <a:pt x="986" y="338"/>
                    </a:lnTo>
                    <a:lnTo>
                      <a:pt x="1004" y="277"/>
                    </a:lnTo>
                    <a:lnTo>
                      <a:pt x="1019" y="224"/>
                    </a:lnTo>
                    <a:lnTo>
                      <a:pt x="1030" y="181"/>
                    </a:lnTo>
                    <a:lnTo>
                      <a:pt x="1037" y="148"/>
                    </a:lnTo>
                    <a:lnTo>
                      <a:pt x="1040" y="136"/>
                    </a:lnTo>
                    <a:lnTo>
                      <a:pt x="1040" y="123"/>
                    </a:lnTo>
                    <a:lnTo>
                      <a:pt x="1039" y="112"/>
                    </a:lnTo>
                    <a:lnTo>
                      <a:pt x="1037" y="100"/>
                    </a:lnTo>
                    <a:lnTo>
                      <a:pt x="1034" y="90"/>
                    </a:lnTo>
                    <a:lnTo>
                      <a:pt x="1029" y="78"/>
                    </a:lnTo>
                    <a:lnTo>
                      <a:pt x="1024" y="68"/>
                    </a:lnTo>
                    <a:lnTo>
                      <a:pt x="1017" y="60"/>
                    </a:lnTo>
                    <a:lnTo>
                      <a:pt x="1009" y="51"/>
                    </a:lnTo>
                    <a:lnTo>
                      <a:pt x="1001" y="42"/>
                    </a:lnTo>
                    <a:lnTo>
                      <a:pt x="991" y="35"/>
                    </a:lnTo>
                    <a:lnTo>
                      <a:pt x="981" y="27"/>
                    </a:lnTo>
                    <a:lnTo>
                      <a:pt x="971" y="22"/>
                    </a:lnTo>
                    <a:lnTo>
                      <a:pt x="960" y="16"/>
                    </a:lnTo>
                    <a:lnTo>
                      <a:pt x="949" y="11"/>
                    </a:lnTo>
                    <a:lnTo>
                      <a:pt x="936" y="7"/>
                    </a:lnTo>
                    <a:lnTo>
                      <a:pt x="924" y="5"/>
                    </a:lnTo>
                    <a:lnTo>
                      <a:pt x="911" y="2"/>
                    </a:lnTo>
                    <a:lnTo>
                      <a:pt x="899" y="0"/>
                    </a:lnTo>
                    <a:lnTo>
                      <a:pt x="886" y="0"/>
                    </a:lnTo>
                    <a:lnTo>
                      <a:pt x="873" y="0"/>
                    </a:lnTo>
                    <a:lnTo>
                      <a:pt x="860" y="1"/>
                    </a:lnTo>
                    <a:lnTo>
                      <a:pt x="848" y="3"/>
                    </a:lnTo>
                    <a:lnTo>
                      <a:pt x="835" y="6"/>
                    </a:lnTo>
                    <a:lnTo>
                      <a:pt x="823" y="11"/>
                    </a:lnTo>
                    <a:lnTo>
                      <a:pt x="810" y="16"/>
                    </a:lnTo>
                    <a:lnTo>
                      <a:pt x="799" y="22"/>
                    </a:lnTo>
                    <a:lnTo>
                      <a:pt x="788" y="30"/>
                    </a:lnTo>
                    <a:lnTo>
                      <a:pt x="778" y="37"/>
                    </a:lnTo>
                    <a:lnTo>
                      <a:pt x="768" y="47"/>
                    </a:lnTo>
                    <a:lnTo>
                      <a:pt x="759" y="58"/>
                    </a:lnTo>
                    <a:lnTo>
                      <a:pt x="750" y="70"/>
                    </a:lnTo>
                    <a:close/>
                  </a:path>
                </a:pathLst>
              </a:custGeom>
              <a:solidFill>
                <a:srgbClr val="FFFEF1"/>
              </a:solidFill>
              <a:ln w="9525">
                <a:noFill/>
                <a:round/>
                <a:headEnd/>
                <a:tailEnd/>
              </a:ln>
            </p:spPr>
            <p:txBody>
              <a:bodyPr/>
              <a:lstStyle/>
              <a:p>
                <a:endParaRPr lang="en-US"/>
              </a:p>
            </p:txBody>
          </p:sp>
          <p:sp>
            <p:nvSpPr>
              <p:cNvPr id="1402" name="Freeform 352"/>
              <p:cNvSpPr>
                <a:spLocks/>
              </p:cNvSpPr>
              <p:nvPr/>
            </p:nvSpPr>
            <p:spPr bwMode="auto">
              <a:xfrm>
                <a:off x="3153" y="2503"/>
                <a:ext cx="208" cy="359"/>
              </a:xfrm>
              <a:custGeom>
                <a:avLst/>
                <a:gdLst>
                  <a:gd name="T0" fmla="*/ 712 w 1040"/>
                  <a:gd name="T1" fmla="*/ 129 h 1797"/>
                  <a:gd name="T2" fmla="*/ 628 w 1040"/>
                  <a:gd name="T3" fmla="*/ 258 h 1797"/>
                  <a:gd name="T4" fmla="*/ 537 w 1040"/>
                  <a:gd name="T5" fmla="*/ 397 h 1797"/>
                  <a:gd name="T6" fmla="*/ 443 w 1040"/>
                  <a:gd name="T7" fmla="*/ 544 h 1797"/>
                  <a:gd name="T8" fmla="*/ 351 w 1040"/>
                  <a:gd name="T9" fmla="*/ 696 h 1797"/>
                  <a:gd name="T10" fmla="*/ 263 w 1040"/>
                  <a:gd name="T11" fmla="*/ 851 h 1797"/>
                  <a:gd name="T12" fmla="*/ 181 w 1040"/>
                  <a:gd name="T13" fmla="*/ 1004 h 1797"/>
                  <a:gd name="T14" fmla="*/ 129 w 1040"/>
                  <a:gd name="T15" fmla="*/ 1117 h 1797"/>
                  <a:gd name="T16" fmla="*/ 98 w 1040"/>
                  <a:gd name="T17" fmla="*/ 1190 h 1797"/>
                  <a:gd name="T18" fmla="*/ 62 w 1040"/>
                  <a:gd name="T19" fmla="*/ 1290 h 1797"/>
                  <a:gd name="T20" fmla="*/ 28 w 1040"/>
                  <a:gd name="T21" fmla="*/ 1405 h 1797"/>
                  <a:gd name="T22" fmla="*/ 8 w 1040"/>
                  <a:gd name="T23" fmla="*/ 1507 h 1797"/>
                  <a:gd name="T24" fmla="*/ 0 w 1040"/>
                  <a:gd name="T25" fmla="*/ 1594 h 1797"/>
                  <a:gd name="T26" fmla="*/ 3 w 1040"/>
                  <a:gd name="T27" fmla="*/ 1665 h 1797"/>
                  <a:gd name="T28" fmla="*/ 17 w 1040"/>
                  <a:gd name="T29" fmla="*/ 1721 h 1797"/>
                  <a:gd name="T30" fmla="*/ 39 w 1040"/>
                  <a:gd name="T31" fmla="*/ 1762 h 1797"/>
                  <a:gd name="T32" fmla="*/ 70 w 1040"/>
                  <a:gd name="T33" fmla="*/ 1787 h 1797"/>
                  <a:gd name="T34" fmla="*/ 110 w 1040"/>
                  <a:gd name="T35" fmla="*/ 1797 h 1797"/>
                  <a:gd name="T36" fmla="*/ 155 w 1040"/>
                  <a:gd name="T37" fmla="*/ 1791 h 1797"/>
                  <a:gd name="T38" fmla="*/ 208 w 1040"/>
                  <a:gd name="T39" fmla="*/ 1770 h 1797"/>
                  <a:gd name="T40" fmla="*/ 264 w 1040"/>
                  <a:gd name="T41" fmla="*/ 1732 h 1797"/>
                  <a:gd name="T42" fmla="*/ 325 w 1040"/>
                  <a:gd name="T43" fmla="*/ 1680 h 1797"/>
                  <a:gd name="T44" fmla="*/ 390 w 1040"/>
                  <a:gd name="T45" fmla="*/ 1610 h 1797"/>
                  <a:gd name="T46" fmla="*/ 456 w 1040"/>
                  <a:gd name="T47" fmla="*/ 1524 h 1797"/>
                  <a:gd name="T48" fmla="*/ 523 w 1040"/>
                  <a:gd name="T49" fmla="*/ 1421 h 1797"/>
                  <a:gd name="T50" fmla="*/ 582 w 1040"/>
                  <a:gd name="T51" fmla="*/ 1323 h 1797"/>
                  <a:gd name="T52" fmla="*/ 628 w 1040"/>
                  <a:gd name="T53" fmla="*/ 1238 h 1797"/>
                  <a:gd name="T54" fmla="*/ 696 w 1040"/>
                  <a:gd name="T55" fmla="*/ 1103 h 1797"/>
                  <a:gd name="T56" fmla="*/ 777 w 1040"/>
                  <a:gd name="T57" fmla="*/ 918 h 1797"/>
                  <a:gd name="T58" fmla="*/ 850 w 1040"/>
                  <a:gd name="T59" fmla="*/ 736 h 1797"/>
                  <a:gd name="T60" fmla="*/ 913 w 1040"/>
                  <a:gd name="T61" fmla="*/ 563 h 1797"/>
                  <a:gd name="T62" fmla="*/ 965 w 1040"/>
                  <a:gd name="T63" fmla="*/ 407 h 1797"/>
                  <a:gd name="T64" fmla="*/ 1004 w 1040"/>
                  <a:gd name="T65" fmla="*/ 277 h 1797"/>
                  <a:gd name="T66" fmla="*/ 1030 w 1040"/>
                  <a:gd name="T67" fmla="*/ 181 h 1797"/>
                  <a:gd name="T68" fmla="*/ 1040 w 1040"/>
                  <a:gd name="T69" fmla="*/ 136 h 1797"/>
                  <a:gd name="T70" fmla="*/ 1039 w 1040"/>
                  <a:gd name="T71" fmla="*/ 112 h 1797"/>
                  <a:gd name="T72" fmla="*/ 1034 w 1040"/>
                  <a:gd name="T73" fmla="*/ 90 h 1797"/>
                  <a:gd name="T74" fmla="*/ 1024 w 1040"/>
                  <a:gd name="T75" fmla="*/ 68 h 1797"/>
                  <a:gd name="T76" fmla="*/ 1009 w 1040"/>
                  <a:gd name="T77" fmla="*/ 51 h 1797"/>
                  <a:gd name="T78" fmla="*/ 991 w 1040"/>
                  <a:gd name="T79" fmla="*/ 35 h 1797"/>
                  <a:gd name="T80" fmla="*/ 971 w 1040"/>
                  <a:gd name="T81" fmla="*/ 22 h 1797"/>
                  <a:gd name="T82" fmla="*/ 949 w 1040"/>
                  <a:gd name="T83" fmla="*/ 11 h 1797"/>
                  <a:gd name="T84" fmla="*/ 924 w 1040"/>
                  <a:gd name="T85" fmla="*/ 5 h 1797"/>
                  <a:gd name="T86" fmla="*/ 899 w 1040"/>
                  <a:gd name="T87" fmla="*/ 0 h 1797"/>
                  <a:gd name="T88" fmla="*/ 873 w 1040"/>
                  <a:gd name="T89" fmla="*/ 0 h 1797"/>
                  <a:gd name="T90" fmla="*/ 848 w 1040"/>
                  <a:gd name="T91" fmla="*/ 3 h 1797"/>
                  <a:gd name="T92" fmla="*/ 823 w 1040"/>
                  <a:gd name="T93" fmla="*/ 11 h 1797"/>
                  <a:gd name="T94" fmla="*/ 799 w 1040"/>
                  <a:gd name="T95" fmla="*/ 22 h 1797"/>
                  <a:gd name="T96" fmla="*/ 778 w 1040"/>
                  <a:gd name="T97" fmla="*/ 37 h 1797"/>
                  <a:gd name="T98" fmla="*/ 759 w 1040"/>
                  <a:gd name="T99" fmla="*/ 58 h 17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0"/>
                  <a:gd name="T151" fmla="*/ 0 h 1797"/>
                  <a:gd name="T152" fmla="*/ 1040 w 1040"/>
                  <a:gd name="T153" fmla="*/ 1797 h 17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0" h="1797">
                    <a:moveTo>
                      <a:pt x="750" y="70"/>
                    </a:moveTo>
                    <a:lnTo>
                      <a:pt x="712" y="129"/>
                    </a:lnTo>
                    <a:lnTo>
                      <a:pt x="672" y="192"/>
                    </a:lnTo>
                    <a:lnTo>
                      <a:pt x="628" y="258"/>
                    </a:lnTo>
                    <a:lnTo>
                      <a:pt x="583" y="327"/>
                    </a:lnTo>
                    <a:lnTo>
                      <a:pt x="537" y="397"/>
                    </a:lnTo>
                    <a:lnTo>
                      <a:pt x="491" y="470"/>
                    </a:lnTo>
                    <a:lnTo>
                      <a:pt x="443" y="544"/>
                    </a:lnTo>
                    <a:lnTo>
                      <a:pt x="397" y="620"/>
                    </a:lnTo>
                    <a:lnTo>
                      <a:pt x="351" y="696"/>
                    </a:lnTo>
                    <a:lnTo>
                      <a:pt x="306" y="774"/>
                    </a:lnTo>
                    <a:lnTo>
                      <a:pt x="263" y="851"/>
                    </a:lnTo>
                    <a:lnTo>
                      <a:pt x="220" y="928"/>
                    </a:lnTo>
                    <a:lnTo>
                      <a:pt x="181" y="1004"/>
                    </a:lnTo>
                    <a:lnTo>
                      <a:pt x="145" y="1079"/>
                    </a:lnTo>
                    <a:lnTo>
                      <a:pt x="129" y="1117"/>
                    </a:lnTo>
                    <a:lnTo>
                      <a:pt x="113" y="1154"/>
                    </a:lnTo>
                    <a:lnTo>
                      <a:pt x="98" y="1190"/>
                    </a:lnTo>
                    <a:lnTo>
                      <a:pt x="84" y="1227"/>
                    </a:lnTo>
                    <a:lnTo>
                      <a:pt x="62" y="1290"/>
                    </a:lnTo>
                    <a:lnTo>
                      <a:pt x="43" y="1349"/>
                    </a:lnTo>
                    <a:lnTo>
                      <a:pt x="28" y="1405"/>
                    </a:lnTo>
                    <a:lnTo>
                      <a:pt x="17" y="1457"/>
                    </a:lnTo>
                    <a:lnTo>
                      <a:pt x="8" y="1507"/>
                    </a:lnTo>
                    <a:lnTo>
                      <a:pt x="3" y="1552"/>
                    </a:lnTo>
                    <a:lnTo>
                      <a:pt x="0" y="1594"/>
                    </a:lnTo>
                    <a:lnTo>
                      <a:pt x="0" y="1631"/>
                    </a:lnTo>
                    <a:lnTo>
                      <a:pt x="3" y="1665"/>
                    </a:lnTo>
                    <a:lnTo>
                      <a:pt x="8" y="1695"/>
                    </a:lnTo>
                    <a:lnTo>
                      <a:pt x="17" y="1721"/>
                    </a:lnTo>
                    <a:lnTo>
                      <a:pt x="27" y="1743"/>
                    </a:lnTo>
                    <a:lnTo>
                      <a:pt x="39" y="1762"/>
                    </a:lnTo>
                    <a:lnTo>
                      <a:pt x="54" y="1776"/>
                    </a:lnTo>
                    <a:lnTo>
                      <a:pt x="70" y="1787"/>
                    </a:lnTo>
                    <a:lnTo>
                      <a:pt x="89" y="1793"/>
                    </a:lnTo>
                    <a:lnTo>
                      <a:pt x="110" y="1797"/>
                    </a:lnTo>
                    <a:lnTo>
                      <a:pt x="132" y="1796"/>
                    </a:lnTo>
                    <a:lnTo>
                      <a:pt x="155" y="1791"/>
                    </a:lnTo>
                    <a:lnTo>
                      <a:pt x="181" y="1782"/>
                    </a:lnTo>
                    <a:lnTo>
                      <a:pt x="208" y="1770"/>
                    </a:lnTo>
                    <a:lnTo>
                      <a:pt x="235" y="1753"/>
                    </a:lnTo>
                    <a:lnTo>
                      <a:pt x="264" y="1732"/>
                    </a:lnTo>
                    <a:lnTo>
                      <a:pt x="294" y="1707"/>
                    </a:lnTo>
                    <a:lnTo>
                      <a:pt x="325" y="1680"/>
                    </a:lnTo>
                    <a:lnTo>
                      <a:pt x="357" y="1646"/>
                    </a:lnTo>
                    <a:lnTo>
                      <a:pt x="390" y="1610"/>
                    </a:lnTo>
                    <a:lnTo>
                      <a:pt x="422" y="1569"/>
                    </a:lnTo>
                    <a:lnTo>
                      <a:pt x="456" y="1524"/>
                    </a:lnTo>
                    <a:lnTo>
                      <a:pt x="490" y="1475"/>
                    </a:lnTo>
                    <a:lnTo>
                      <a:pt x="523" y="1421"/>
                    </a:lnTo>
                    <a:lnTo>
                      <a:pt x="558" y="1364"/>
                    </a:lnTo>
                    <a:lnTo>
                      <a:pt x="582" y="1323"/>
                    </a:lnTo>
                    <a:lnTo>
                      <a:pt x="606" y="1280"/>
                    </a:lnTo>
                    <a:lnTo>
                      <a:pt x="628" y="1238"/>
                    </a:lnTo>
                    <a:lnTo>
                      <a:pt x="651" y="1193"/>
                    </a:lnTo>
                    <a:lnTo>
                      <a:pt x="696" y="1103"/>
                    </a:lnTo>
                    <a:lnTo>
                      <a:pt x="737" y="1011"/>
                    </a:lnTo>
                    <a:lnTo>
                      <a:pt x="777" y="918"/>
                    </a:lnTo>
                    <a:lnTo>
                      <a:pt x="815" y="826"/>
                    </a:lnTo>
                    <a:lnTo>
                      <a:pt x="850" y="736"/>
                    </a:lnTo>
                    <a:lnTo>
                      <a:pt x="883" y="647"/>
                    </a:lnTo>
                    <a:lnTo>
                      <a:pt x="913" y="563"/>
                    </a:lnTo>
                    <a:lnTo>
                      <a:pt x="940" y="481"/>
                    </a:lnTo>
                    <a:lnTo>
                      <a:pt x="965" y="407"/>
                    </a:lnTo>
                    <a:lnTo>
                      <a:pt x="986" y="338"/>
                    </a:lnTo>
                    <a:lnTo>
                      <a:pt x="1004" y="277"/>
                    </a:lnTo>
                    <a:lnTo>
                      <a:pt x="1019" y="224"/>
                    </a:lnTo>
                    <a:lnTo>
                      <a:pt x="1030" y="181"/>
                    </a:lnTo>
                    <a:lnTo>
                      <a:pt x="1037" y="148"/>
                    </a:lnTo>
                    <a:lnTo>
                      <a:pt x="1040" y="136"/>
                    </a:lnTo>
                    <a:lnTo>
                      <a:pt x="1040" y="123"/>
                    </a:lnTo>
                    <a:lnTo>
                      <a:pt x="1039" y="112"/>
                    </a:lnTo>
                    <a:lnTo>
                      <a:pt x="1037" y="100"/>
                    </a:lnTo>
                    <a:lnTo>
                      <a:pt x="1034" y="90"/>
                    </a:lnTo>
                    <a:lnTo>
                      <a:pt x="1029" y="78"/>
                    </a:lnTo>
                    <a:lnTo>
                      <a:pt x="1024" y="68"/>
                    </a:lnTo>
                    <a:lnTo>
                      <a:pt x="1017" y="60"/>
                    </a:lnTo>
                    <a:lnTo>
                      <a:pt x="1009" y="51"/>
                    </a:lnTo>
                    <a:lnTo>
                      <a:pt x="1001" y="42"/>
                    </a:lnTo>
                    <a:lnTo>
                      <a:pt x="991" y="35"/>
                    </a:lnTo>
                    <a:lnTo>
                      <a:pt x="981" y="27"/>
                    </a:lnTo>
                    <a:lnTo>
                      <a:pt x="971" y="22"/>
                    </a:lnTo>
                    <a:lnTo>
                      <a:pt x="960" y="16"/>
                    </a:lnTo>
                    <a:lnTo>
                      <a:pt x="949" y="11"/>
                    </a:lnTo>
                    <a:lnTo>
                      <a:pt x="936" y="7"/>
                    </a:lnTo>
                    <a:lnTo>
                      <a:pt x="924" y="5"/>
                    </a:lnTo>
                    <a:lnTo>
                      <a:pt x="911" y="2"/>
                    </a:lnTo>
                    <a:lnTo>
                      <a:pt x="899" y="0"/>
                    </a:lnTo>
                    <a:lnTo>
                      <a:pt x="886" y="0"/>
                    </a:lnTo>
                    <a:lnTo>
                      <a:pt x="873" y="0"/>
                    </a:lnTo>
                    <a:lnTo>
                      <a:pt x="860" y="1"/>
                    </a:lnTo>
                    <a:lnTo>
                      <a:pt x="848" y="3"/>
                    </a:lnTo>
                    <a:lnTo>
                      <a:pt x="835" y="6"/>
                    </a:lnTo>
                    <a:lnTo>
                      <a:pt x="823" y="11"/>
                    </a:lnTo>
                    <a:lnTo>
                      <a:pt x="810" y="16"/>
                    </a:lnTo>
                    <a:lnTo>
                      <a:pt x="799" y="22"/>
                    </a:lnTo>
                    <a:lnTo>
                      <a:pt x="788" y="30"/>
                    </a:lnTo>
                    <a:lnTo>
                      <a:pt x="778" y="37"/>
                    </a:lnTo>
                    <a:lnTo>
                      <a:pt x="768" y="47"/>
                    </a:lnTo>
                    <a:lnTo>
                      <a:pt x="759" y="58"/>
                    </a:lnTo>
                    <a:lnTo>
                      <a:pt x="750" y="70"/>
                    </a:lnTo>
                    <a:close/>
                  </a:path>
                </a:pathLst>
              </a:custGeom>
              <a:noFill/>
              <a:ln w="3175">
                <a:solidFill>
                  <a:srgbClr val="1F1A17"/>
                </a:solidFill>
                <a:round/>
                <a:headEnd/>
                <a:tailEnd/>
              </a:ln>
            </p:spPr>
            <p:txBody>
              <a:bodyPr/>
              <a:lstStyle/>
              <a:p>
                <a:endParaRPr lang="en-US"/>
              </a:p>
            </p:txBody>
          </p:sp>
          <p:sp>
            <p:nvSpPr>
              <p:cNvPr id="1403" name="Freeform 353"/>
              <p:cNvSpPr>
                <a:spLocks/>
              </p:cNvSpPr>
              <p:nvPr/>
            </p:nvSpPr>
            <p:spPr bwMode="auto">
              <a:xfrm>
                <a:off x="3320" y="2510"/>
                <a:ext cx="101" cy="397"/>
              </a:xfrm>
              <a:custGeom>
                <a:avLst/>
                <a:gdLst>
                  <a:gd name="T0" fmla="*/ 115 w 507"/>
                  <a:gd name="T1" fmla="*/ 207 h 1983"/>
                  <a:gd name="T2" fmla="*/ 92 w 507"/>
                  <a:gd name="T3" fmla="*/ 359 h 1983"/>
                  <a:gd name="T4" fmla="*/ 69 w 507"/>
                  <a:gd name="T5" fmla="*/ 525 h 1983"/>
                  <a:gd name="T6" fmla="*/ 46 w 507"/>
                  <a:gd name="T7" fmla="*/ 699 h 1983"/>
                  <a:gd name="T8" fmla="*/ 26 w 507"/>
                  <a:gd name="T9" fmla="*/ 876 h 1983"/>
                  <a:gd name="T10" fmla="*/ 10 w 507"/>
                  <a:gd name="T11" fmla="*/ 1053 h 1983"/>
                  <a:gd name="T12" fmla="*/ 1 w 507"/>
                  <a:gd name="T13" fmla="*/ 1227 h 1983"/>
                  <a:gd name="T14" fmla="*/ 0 w 507"/>
                  <a:gd name="T15" fmla="*/ 1350 h 1983"/>
                  <a:gd name="T16" fmla="*/ 4 w 507"/>
                  <a:gd name="T17" fmla="*/ 1429 h 1983"/>
                  <a:gd name="T18" fmla="*/ 13 w 507"/>
                  <a:gd name="T19" fmla="*/ 1534 h 1983"/>
                  <a:gd name="T20" fmla="*/ 31 w 507"/>
                  <a:gd name="T21" fmla="*/ 1654 h 1983"/>
                  <a:gd name="T22" fmla="*/ 55 w 507"/>
                  <a:gd name="T23" fmla="*/ 1755 h 1983"/>
                  <a:gd name="T24" fmla="*/ 84 w 507"/>
                  <a:gd name="T25" fmla="*/ 1837 h 1983"/>
                  <a:gd name="T26" fmla="*/ 116 w 507"/>
                  <a:gd name="T27" fmla="*/ 1901 h 1983"/>
                  <a:gd name="T28" fmla="*/ 152 w 507"/>
                  <a:gd name="T29" fmla="*/ 1946 h 1983"/>
                  <a:gd name="T30" fmla="*/ 190 w 507"/>
                  <a:gd name="T31" fmla="*/ 1973 h 1983"/>
                  <a:gd name="T32" fmla="*/ 228 w 507"/>
                  <a:gd name="T33" fmla="*/ 1983 h 1983"/>
                  <a:gd name="T34" fmla="*/ 268 w 507"/>
                  <a:gd name="T35" fmla="*/ 1976 h 1983"/>
                  <a:gd name="T36" fmla="*/ 307 w 507"/>
                  <a:gd name="T37" fmla="*/ 1952 h 1983"/>
                  <a:gd name="T38" fmla="*/ 346 w 507"/>
                  <a:gd name="T39" fmla="*/ 1911 h 1983"/>
                  <a:gd name="T40" fmla="*/ 382 w 507"/>
                  <a:gd name="T41" fmla="*/ 1852 h 1983"/>
                  <a:gd name="T42" fmla="*/ 414 w 507"/>
                  <a:gd name="T43" fmla="*/ 1778 h 1983"/>
                  <a:gd name="T44" fmla="*/ 443 w 507"/>
                  <a:gd name="T45" fmla="*/ 1687 h 1983"/>
                  <a:gd name="T46" fmla="*/ 468 w 507"/>
                  <a:gd name="T47" fmla="*/ 1581 h 1983"/>
                  <a:gd name="T48" fmla="*/ 488 w 507"/>
                  <a:gd name="T49" fmla="*/ 1459 h 1983"/>
                  <a:gd name="T50" fmla="*/ 499 w 507"/>
                  <a:gd name="T51" fmla="*/ 1345 h 1983"/>
                  <a:gd name="T52" fmla="*/ 504 w 507"/>
                  <a:gd name="T53" fmla="*/ 1248 h 1983"/>
                  <a:gd name="T54" fmla="*/ 507 w 507"/>
                  <a:gd name="T55" fmla="*/ 1097 h 1983"/>
                  <a:gd name="T56" fmla="*/ 503 w 507"/>
                  <a:gd name="T57" fmla="*/ 896 h 1983"/>
                  <a:gd name="T58" fmla="*/ 493 w 507"/>
                  <a:gd name="T59" fmla="*/ 699 h 1983"/>
                  <a:gd name="T60" fmla="*/ 478 w 507"/>
                  <a:gd name="T61" fmla="*/ 517 h 1983"/>
                  <a:gd name="T62" fmla="*/ 460 w 507"/>
                  <a:gd name="T63" fmla="*/ 354 h 1983"/>
                  <a:gd name="T64" fmla="*/ 442 w 507"/>
                  <a:gd name="T65" fmla="*/ 221 h 1983"/>
                  <a:gd name="T66" fmla="*/ 427 w 507"/>
                  <a:gd name="T67" fmla="*/ 125 h 1983"/>
                  <a:gd name="T68" fmla="*/ 417 w 507"/>
                  <a:gd name="T69" fmla="*/ 80 h 1983"/>
                  <a:gd name="T70" fmla="*/ 406 w 507"/>
                  <a:gd name="T71" fmla="*/ 57 h 1983"/>
                  <a:gd name="T72" fmla="*/ 391 w 507"/>
                  <a:gd name="T73" fmla="*/ 39 h 1983"/>
                  <a:gd name="T74" fmla="*/ 373 w 507"/>
                  <a:gd name="T75" fmla="*/ 24 h 1983"/>
                  <a:gd name="T76" fmla="*/ 352 w 507"/>
                  <a:gd name="T77" fmla="*/ 12 h 1983"/>
                  <a:gd name="T78" fmla="*/ 329 w 507"/>
                  <a:gd name="T79" fmla="*/ 5 h 1983"/>
                  <a:gd name="T80" fmla="*/ 304 w 507"/>
                  <a:gd name="T81" fmla="*/ 1 h 1983"/>
                  <a:gd name="T82" fmla="*/ 280 w 507"/>
                  <a:gd name="T83" fmla="*/ 1 h 1983"/>
                  <a:gd name="T84" fmla="*/ 255 w 507"/>
                  <a:gd name="T85" fmla="*/ 5 h 1983"/>
                  <a:gd name="T86" fmla="*/ 230 w 507"/>
                  <a:gd name="T87" fmla="*/ 11 h 1983"/>
                  <a:gd name="T88" fmla="*/ 206 w 507"/>
                  <a:gd name="T89" fmla="*/ 22 h 1983"/>
                  <a:gd name="T90" fmla="*/ 185 w 507"/>
                  <a:gd name="T91" fmla="*/ 36 h 1983"/>
                  <a:gd name="T92" fmla="*/ 165 w 507"/>
                  <a:gd name="T93" fmla="*/ 52 h 1983"/>
                  <a:gd name="T94" fmla="*/ 149 w 507"/>
                  <a:gd name="T95" fmla="*/ 74 h 1983"/>
                  <a:gd name="T96" fmla="*/ 135 w 507"/>
                  <a:gd name="T97" fmla="*/ 96 h 1983"/>
                  <a:gd name="T98" fmla="*/ 127 w 507"/>
                  <a:gd name="T99" fmla="*/ 123 h 19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7"/>
                  <a:gd name="T151" fmla="*/ 0 h 1983"/>
                  <a:gd name="T152" fmla="*/ 507 w 507"/>
                  <a:gd name="T153" fmla="*/ 1983 h 19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7" h="1983">
                    <a:moveTo>
                      <a:pt x="125" y="137"/>
                    </a:moveTo>
                    <a:lnTo>
                      <a:pt x="115" y="207"/>
                    </a:lnTo>
                    <a:lnTo>
                      <a:pt x="104" y="282"/>
                    </a:lnTo>
                    <a:lnTo>
                      <a:pt x="92" y="359"/>
                    </a:lnTo>
                    <a:lnTo>
                      <a:pt x="81" y="440"/>
                    </a:lnTo>
                    <a:lnTo>
                      <a:pt x="69" y="525"/>
                    </a:lnTo>
                    <a:lnTo>
                      <a:pt x="57" y="611"/>
                    </a:lnTo>
                    <a:lnTo>
                      <a:pt x="46" y="699"/>
                    </a:lnTo>
                    <a:lnTo>
                      <a:pt x="35" y="787"/>
                    </a:lnTo>
                    <a:lnTo>
                      <a:pt x="26" y="876"/>
                    </a:lnTo>
                    <a:lnTo>
                      <a:pt x="17" y="966"/>
                    </a:lnTo>
                    <a:lnTo>
                      <a:pt x="10" y="1053"/>
                    </a:lnTo>
                    <a:lnTo>
                      <a:pt x="5" y="1141"/>
                    </a:lnTo>
                    <a:lnTo>
                      <a:pt x="1" y="1227"/>
                    </a:lnTo>
                    <a:lnTo>
                      <a:pt x="0" y="1309"/>
                    </a:lnTo>
                    <a:lnTo>
                      <a:pt x="0" y="1350"/>
                    </a:lnTo>
                    <a:lnTo>
                      <a:pt x="1" y="1390"/>
                    </a:lnTo>
                    <a:lnTo>
                      <a:pt x="4" y="1429"/>
                    </a:lnTo>
                    <a:lnTo>
                      <a:pt x="6" y="1466"/>
                    </a:lnTo>
                    <a:lnTo>
                      <a:pt x="13" y="1534"/>
                    </a:lnTo>
                    <a:lnTo>
                      <a:pt x="21" y="1596"/>
                    </a:lnTo>
                    <a:lnTo>
                      <a:pt x="31" y="1654"/>
                    </a:lnTo>
                    <a:lnTo>
                      <a:pt x="42" y="1706"/>
                    </a:lnTo>
                    <a:lnTo>
                      <a:pt x="55" y="1755"/>
                    </a:lnTo>
                    <a:lnTo>
                      <a:pt x="69" y="1798"/>
                    </a:lnTo>
                    <a:lnTo>
                      <a:pt x="84" y="1837"/>
                    </a:lnTo>
                    <a:lnTo>
                      <a:pt x="100" y="1871"/>
                    </a:lnTo>
                    <a:lnTo>
                      <a:pt x="116" y="1901"/>
                    </a:lnTo>
                    <a:lnTo>
                      <a:pt x="134" y="1926"/>
                    </a:lnTo>
                    <a:lnTo>
                      <a:pt x="152" y="1946"/>
                    </a:lnTo>
                    <a:lnTo>
                      <a:pt x="171" y="1962"/>
                    </a:lnTo>
                    <a:lnTo>
                      <a:pt x="190" y="1973"/>
                    </a:lnTo>
                    <a:lnTo>
                      <a:pt x="208" y="1981"/>
                    </a:lnTo>
                    <a:lnTo>
                      <a:pt x="228" y="1983"/>
                    </a:lnTo>
                    <a:lnTo>
                      <a:pt x="248" y="1982"/>
                    </a:lnTo>
                    <a:lnTo>
                      <a:pt x="268" y="1976"/>
                    </a:lnTo>
                    <a:lnTo>
                      <a:pt x="288" y="1966"/>
                    </a:lnTo>
                    <a:lnTo>
                      <a:pt x="307" y="1952"/>
                    </a:lnTo>
                    <a:lnTo>
                      <a:pt x="327" y="1933"/>
                    </a:lnTo>
                    <a:lnTo>
                      <a:pt x="346" y="1911"/>
                    </a:lnTo>
                    <a:lnTo>
                      <a:pt x="363" y="1883"/>
                    </a:lnTo>
                    <a:lnTo>
                      <a:pt x="382" y="1852"/>
                    </a:lnTo>
                    <a:lnTo>
                      <a:pt x="398" y="1817"/>
                    </a:lnTo>
                    <a:lnTo>
                      <a:pt x="414" y="1778"/>
                    </a:lnTo>
                    <a:lnTo>
                      <a:pt x="429" y="1735"/>
                    </a:lnTo>
                    <a:lnTo>
                      <a:pt x="443" y="1687"/>
                    </a:lnTo>
                    <a:lnTo>
                      <a:pt x="457" y="1636"/>
                    </a:lnTo>
                    <a:lnTo>
                      <a:pt x="468" y="1581"/>
                    </a:lnTo>
                    <a:lnTo>
                      <a:pt x="479" y="1523"/>
                    </a:lnTo>
                    <a:lnTo>
                      <a:pt x="488" y="1459"/>
                    </a:lnTo>
                    <a:lnTo>
                      <a:pt x="495" y="1393"/>
                    </a:lnTo>
                    <a:lnTo>
                      <a:pt x="499" y="1345"/>
                    </a:lnTo>
                    <a:lnTo>
                      <a:pt x="502" y="1297"/>
                    </a:lnTo>
                    <a:lnTo>
                      <a:pt x="504" y="1248"/>
                    </a:lnTo>
                    <a:lnTo>
                      <a:pt x="505" y="1198"/>
                    </a:lnTo>
                    <a:lnTo>
                      <a:pt x="507" y="1097"/>
                    </a:lnTo>
                    <a:lnTo>
                      <a:pt x="507" y="996"/>
                    </a:lnTo>
                    <a:lnTo>
                      <a:pt x="503" y="896"/>
                    </a:lnTo>
                    <a:lnTo>
                      <a:pt x="499" y="796"/>
                    </a:lnTo>
                    <a:lnTo>
                      <a:pt x="493" y="699"/>
                    </a:lnTo>
                    <a:lnTo>
                      <a:pt x="485" y="605"/>
                    </a:lnTo>
                    <a:lnTo>
                      <a:pt x="478" y="517"/>
                    </a:lnTo>
                    <a:lnTo>
                      <a:pt x="469" y="432"/>
                    </a:lnTo>
                    <a:lnTo>
                      <a:pt x="460" y="354"/>
                    </a:lnTo>
                    <a:lnTo>
                      <a:pt x="450" y="283"/>
                    </a:lnTo>
                    <a:lnTo>
                      <a:pt x="442" y="221"/>
                    </a:lnTo>
                    <a:lnTo>
                      <a:pt x="434" y="168"/>
                    </a:lnTo>
                    <a:lnTo>
                      <a:pt x="427" y="125"/>
                    </a:lnTo>
                    <a:lnTo>
                      <a:pt x="421" y="93"/>
                    </a:lnTo>
                    <a:lnTo>
                      <a:pt x="417" y="80"/>
                    </a:lnTo>
                    <a:lnTo>
                      <a:pt x="412" y="69"/>
                    </a:lnTo>
                    <a:lnTo>
                      <a:pt x="406" y="57"/>
                    </a:lnTo>
                    <a:lnTo>
                      <a:pt x="399" y="47"/>
                    </a:lnTo>
                    <a:lnTo>
                      <a:pt x="391" y="39"/>
                    </a:lnTo>
                    <a:lnTo>
                      <a:pt x="382" y="30"/>
                    </a:lnTo>
                    <a:lnTo>
                      <a:pt x="373" y="24"/>
                    </a:lnTo>
                    <a:lnTo>
                      <a:pt x="363" y="17"/>
                    </a:lnTo>
                    <a:lnTo>
                      <a:pt x="352" y="12"/>
                    </a:lnTo>
                    <a:lnTo>
                      <a:pt x="341" y="7"/>
                    </a:lnTo>
                    <a:lnTo>
                      <a:pt x="329" y="5"/>
                    </a:lnTo>
                    <a:lnTo>
                      <a:pt x="317" y="2"/>
                    </a:lnTo>
                    <a:lnTo>
                      <a:pt x="304" y="1"/>
                    </a:lnTo>
                    <a:lnTo>
                      <a:pt x="292" y="0"/>
                    </a:lnTo>
                    <a:lnTo>
                      <a:pt x="280" y="1"/>
                    </a:lnTo>
                    <a:lnTo>
                      <a:pt x="267" y="2"/>
                    </a:lnTo>
                    <a:lnTo>
                      <a:pt x="255" y="5"/>
                    </a:lnTo>
                    <a:lnTo>
                      <a:pt x="242" y="7"/>
                    </a:lnTo>
                    <a:lnTo>
                      <a:pt x="230" y="11"/>
                    </a:lnTo>
                    <a:lnTo>
                      <a:pt x="217" y="16"/>
                    </a:lnTo>
                    <a:lnTo>
                      <a:pt x="206" y="22"/>
                    </a:lnTo>
                    <a:lnTo>
                      <a:pt x="195" y="29"/>
                    </a:lnTo>
                    <a:lnTo>
                      <a:pt x="185" y="36"/>
                    </a:lnTo>
                    <a:lnTo>
                      <a:pt x="173" y="44"/>
                    </a:lnTo>
                    <a:lnTo>
                      <a:pt x="165" y="52"/>
                    </a:lnTo>
                    <a:lnTo>
                      <a:pt x="156" y="62"/>
                    </a:lnTo>
                    <a:lnTo>
                      <a:pt x="149" y="74"/>
                    </a:lnTo>
                    <a:lnTo>
                      <a:pt x="141" y="85"/>
                    </a:lnTo>
                    <a:lnTo>
                      <a:pt x="135" y="96"/>
                    </a:lnTo>
                    <a:lnTo>
                      <a:pt x="131" y="110"/>
                    </a:lnTo>
                    <a:lnTo>
                      <a:pt x="127" y="123"/>
                    </a:lnTo>
                    <a:lnTo>
                      <a:pt x="125" y="137"/>
                    </a:lnTo>
                    <a:close/>
                  </a:path>
                </a:pathLst>
              </a:custGeom>
              <a:solidFill>
                <a:srgbClr val="FFFEF1"/>
              </a:solidFill>
              <a:ln w="9525">
                <a:noFill/>
                <a:round/>
                <a:headEnd/>
                <a:tailEnd/>
              </a:ln>
            </p:spPr>
            <p:txBody>
              <a:bodyPr/>
              <a:lstStyle/>
              <a:p>
                <a:endParaRPr lang="en-US"/>
              </a:p>
            </p:txBody>
          </p:sp>
          <p:sp>
            <p:nvSpPr>
              <p:cNvPr id="1404" name="Freeform 354"/>
              <p:cNvSpPr>
                <a:spLocks/>
              </p:cNvSpPr>
              <p:nvPr/>
            </p:nvSpPr>
            <p:spPr bwMode="auto">
              <a:xfrm>
                <a:off x="3320" y="2510"/>
                <a:ext cx="101" cy="397"/>
              </a:xfrm>
              <a:custGeom>
                <a:avLst/>
                <a:gdLst>
                  <a:gd name="T0" fmla="*/ 115 w 507"/>
                  <a:gd name="T1" fmla="*/ 207 h 1983"/>
                  <a:gd name="T2" fmla="*/ 92 w 507"/>
                  <a:gd name="T3" fmla="*/ 359 h 1983"/>
                  <a:gd name="T4" fmla="*/ 69 w 507"/>
                  <a:gd name="T5" fmla="*/ 525 h 1983"/>
                  <a:gd name="T6" fmla="*/ 46 w 507"/>
                  <a:gd name="T7" fmla="*/ 699 h 1983"/>
                  <a:gd name="T8" fmla="*/ 26 w 507"/>
                  <a:gd name="T9" fmla="*/ 876 h 1983"/>
                  <a:gd name="T10" fmla="*/ 10 w 507"/>
                  <a:gd name="T11" fmla="*/ 1053 h 1983"/>
                  <a:gd name="T12" fmla="*/ 1 w 507"/>
                  <a:gd name="T13" fmla="*/ 1227 h 1983"/>
                  <a:gd name="T14" fmla="*/ 0 w 507"/>
                  <a:gd name="T15" fmla="*/ 1350 h 1983"/>
                  <a:gd name="T16" fmla="*/ 4 w 507"/>
                  <a:gd name="T17" fmla="*/ 1429 h 1983"/>
                  <a:gd name="T18" fmla="*/ 13 w 507"/>
                  <a:gd name="T19" fmla="*/ 1534 h 1983"/>
                  <a:gd name="T20" fmla="*/ 31 w 507"/>
                  <a:gd name="T21" fmla="*/ 1654 h 1983"/>
                  <a:gd name="T22" fmla="*/ 55 w 507"/>
                  <a:gd name="T23" fmla="*/ 1755 h 1983"/>
                  <a:gd name="T24" fmla="*/ 84 w 507"/>
                  <a:gd name="T25" fmla="*/ 1837 h 1983"/>
                  <a:gd name="T26" fmla="*/ 116 w 507"/>
                  <a:gd name="T27" fmla="*/ 1901 h 1983"/>
                  <a:gd name="T28" fmla="*/ 152 w 507"/>
                  <a:gd name="T29" fmla="*/ 1946 h 1983"/>
                  <a:gd name="T30" fmla="*/ 190 w 507"/>
                  <a:gd name="T31" fmla="*/ 1973 h 1983"/>
                  <a:gd name="T32" fmla="*/ 228 w 507"/>
                  <a:gd name="T33" fmla="*/ 1983 h 1983"/>
                  <a:gd name="T34" fmla="*/ 268 w 507"/>
                  <a:gd name="T35" fmla="*/ 1976 h 1983"/>
                  <a:gd name="T36" fmla="*/ 307 w 507"/>
                  <a:gd name="T37" fmla="*/ 1952 h 1983"/>
                  <a:gd name="T38" fmla="*/ 346 w 507"/>
                  <a:gd name="T39" fmla="*/ 1911 h 1983"/>
                  <a:gd name="T40" fmla="*/ 382 w 507"/>
                  <a:gd name="T41" fmla="*/ 1852 h 1983"/>
                  <a:gd name="T42" fmla="*/ 414 w 507"/>
                  <a:gd name="T43" fmla="*/ 1778 h 1983"/>
                  <a:gd name="T44" fmla="*/ 443 w 507"/>
                  <a:gd name="T45" fmla="*/ 1687 h 1983"/>
                  <a:gd name="T46" fmla="*/ 468 w 507"/>
                  <a:gd name="T47" fmla="*/ 1581 h 1983"/>
                  <a:gd name="T48" fmla="*/ 488 w 507"/>
                  <a:gd name="T49" fmla="*/ 1459 h 1983"/>
                  <a:gd name="T50" fmla="*/ 499 w 507"/>
                  <a:gd name="T51" fmla="*/ 1345 h 1983"/>
                  <a:gd name="T52" fmla="*/ 504 w 507"/>
                  <a:gd name="T53" fmla="*/ 1248 h 1983"/>
                  <a:gd name="T54" fmla="*/ 507 w 507"/>
                  <a:gd name="T55" fmla="*/ 1097 h 1983"/>
                  <a:gd name="T56" fmla="*/ 503 w 507"/>
                  <a:gd name="T57" fmla="*/ 896 h 1983"/>
                  <a:gd name="T58" fmla="*/ 493 w 507"/>
                  <a:gd name="T59" fmla="*/ 699 h 1983"/>
                  <a:gd name="T60" fmla="*/ 478 w 507"/>
                  <a:gd name="T61" fmla="*/ 517 h 1983"/>
                  <a:gd name="T62" fmla="*/ 460 w 507"/>
                  <a:gd name="T63" fmla="*/ 354 h 1983"/>
                  <a:gd name="T64" fmla="*/ 442 w 507"/>
                  <a:gd name="T65" fmla="*/ 221 h 1983"/>
                  <a:gd name="T66" fmla="*/ 427 w 507"/>
                  <a:gd name="T67" fmla="*/ 125 h 1983"/>
                  <a:gd name="T68" fmla="*/ 417 w 507"/>
                  <a:gd name="T69" fmla="*/ 80 h 1983"/>
                  <a:gd name="T70" fmla="*/ 406 w 507"/>
                  <a:gd name="T71" fmla="*/ 57 h 1983"/>
                  <a:gd name="T72" fmla="*/ 391 w 507"/>
                  <a:gd name="T73" fmla="*/ 39 h 1983"/>
                  <a:gd name="T74" fmla="*/ 373 w 507"/>
                  <a:gd name="T75" fmla="*/ 24 h 1983"/>
                  <a:gd name="T76" fmla="*/ 352 w 507"/>
                  <a:gd name="T77" fmla="*/ 12 h 1983"/>
                  <a:gd name="T78" fmla="*/ 329 w 507"/>
                  <a:gd name="T79" fmla="*/ 5 h 1983"/>
                  <a:gd name="T80" fmla="*/ 304 w 507"/>
                  <a:gd name="T81" fmla="*/ 1 h 1983"/>
                  <a:gd name="T82" fmla="*/ 280 w 507"/>
                  <a:gd name="T83" fmla="*/ 1 h 1983"/>
                  <a:gd name="T84" fmla="*/ 255 w 507"/>
                  <a:gd name="T85" fmla="*/ 5 h 1983"/>
                  <a:gd name="T86" fmla="*/ 230 w 507"/>
                  <a:gd name="T87" fmla="*/ 11 h 1983"/>
                  <a:gd name="T88" fmla="*/ 206 w 507"/>
                  <a:gd name="T89" fmla="*/ 22 h 1983"/>
                  <a:gd name="T90" fmla="*/ 185 w 507"/>
                  <a:gd name="T91" fmla="*/ 36 h 1983"/>
                  <a:gd name="T92" fmla="*/ 165 w 507"/>
                  <a:gd name="T93" fmla="*/ 52 h 1983"/>
                  <a:gd name="T94" fmla="*/ 149 w 507"/>
                  <a:gd name="T95" fmla="*/ 74 h 1983"/>
                  <a:gd name="T96" fmla="*/ 135 w 507"/>
                  <a:gd name="T97" fmla="*/ 96 h 1983"/>
                  <a:gd name="T98" fmla="*/ 127 w 507"/>
                  <a:gd name="T99" fmla="*/ 123 h 19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7"/>
                  <a:gd name="T151" fmla="*/ 0 h 1983"/>
                  <a:gd name="T152" fmla="*/ 507 w 507"/>
                  <a:gd name="T153" fmla="*/ 1983 h 19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7" h="1983">
                    <a:moveTo>
                      <a:pt x="125" y="137"/>
                    </a:moveTo>
                    <a:lnTo>
                      <a:pt x="115" y="207"/>
                    </a:lnTo>
                    <a:lnTo>
                      <a:pt x="104" y="282"/>
                    </a:lnTo>
                    <a:lnTo>
                      <a:pt x="92" y="359"/>
                    </a:lnTo>
                    <a:lnTo>
                      <a:pt x="81" y="440"/>
                    </a:lnTo>
                    <a:lnTo>
                      <a:pt x="69" y="525"/>
                    </a:lnTo>
                    <a:lnTo>
                      <a:pt x="57" y="611"/>
                    </a:lnTo>
                    <a:lnTo>
                      <a:pt x="46" y="699"/>
                    </a:lnTo>
                    <a:lnTo>
                      <a:pt x="35" y="787"/>
                    </a:lnTo>
                    <a:lnTo>
                      <a:pt x="26" y="876"/>
                    </a:lnTo>
                    <a:lnTo>
                      <a:pt x="17" y="966"/>
                    </a:lnTo>
                    <a:lnTo>
                      <a:pt x="10" y="1053"/>
                    </a:lnTo>
                    <a:lnTo>
                      <a:pt x="5" y="1141"/>
                    </a:lnTo>
                    <a:lnTo>
                      <a:pt x="1" y="1227"/>
                    </a:lnTo>
                    <a:lnTo>
                      <a:pt x="0" y="1309"/>
                    </a:lnTo>
                    <a:lnTo>
                      <a:pt x="0" y="1350"/>
                    </a:lnTo>
                    <a:lnTo>
                      <a:pt x="1" y="1390"/>
                    </a:lnTo>
                    <a:lnTo>
                      <a:pt x="4" y="1429"/>
                    </a:lnTo>
                    <a:lnTo>
                      <a:pt x="6" y="1466"/>
                    </a:lnTo>
                    <a:lnTo>
                      <a:pt x="13" y="1534"/>
                    </a:lnTo>
                    <a:lnTo>
                      <a:pt x="21" y="1596"/>
                    </a:lnTo>
                    <a:lnTo>
                      <a:pt x="31" y="1654"/>
                    </a:lnTo>
                    <a:lnTo>
                      <a:pt x="42" y="1706"/>
                    </a:lnTo>
                    <a:lnTo>
                      <a:pt x="55" y="1755"/>
                    </a:lnTo>
                    <a:lnTo>
                      <a:pt x="69" y="1798"/>
                    </a:lnTo>
                    <a:lnTo>
                      <a:pt x="84" y="1837"/>
                    </a:lnTo>
                    <a:lnTo>
                      <a:pt x="100" y="1871"/>
                    </a:lnTo>
                    <a:lnTo>
                      <a:pt x="116" y="1901"/>
                    </a:lnTo>
                    <a:lnTo>
                      <a:pt x="134" y="1926"/>
                    </a:lnTo>
                    <a:lnTo>
                      <a:pt x="152" y="1946"/>
                    </a:lnTo>
                    <a:lnTo>
                      <a:pt x="171" y="1962"/>
                    </a:lnTo>
                    <a:lnTo>
                      <a:pt x="190" y="1973"/>
                    </a:lnTo>
                    <a:lnTo>
                      <a:pt x="208" y="1981"/>
                    </a:lnTo>
                    <a:lnTo>
                      <a:pt x="228" y="1983"/>
                    </a:lnTo>
                    <a:lnTo>
                      <a:pt x="248" y="1982"/>
                    </a:lnTo>
                    <a:lnTo>
                      <a:pt x="268" y="1976"/>
                    </a:lnTo>
                    <a:lnTo>
                      <a:pt x="288" y="1966"/>
                    </a:lnTo>
                    <a:lnTo>
                      <a:pt x="307" y="1952"/>
                    </a:lnTo>
                    <a:lnTo>
                      <a:pt x="327" y="1933"/>
                    </a:lnTo>
                    <a:lnTo>
                      <a:pt x="346" y="1911"/>
                    </a:lnTo>
                    <a:lnTo>
                      <a:pt x="363" y="1883"/>
                    </a:lnTo>
                    <a:lnTo>
                      <a:pt x="382" y="1852"/>
                    </a:lnTo>
                    <a:lnTo>
                      <a:pt x="398" y="1817"/>
                    </a:lnTo>
                    <a:lnTo>
                      <a:pt x="414" y="1778"/>
                    </a:lnTo>
                    <a:lnTo>
                      <a:pt x="429" y="1735"/>
                    </a:lnTo>
                    <a:lnTo>
                      <a:pt x="443" y="1687"/>
                    </a:lnTo>
                    <a:lnTo>
                      <a:pt x="457" y="1636"/>
                    </a:lnTo>
                    <a:lnTo>
                      <a:pt x="468" y="1581"/>
                    </a:lnTo>
                    <a:lnTo>
                      <a:pt x="479" y="1523"/>
                    </a:lnTo>
                    <a:lnTo>
                      <a:pt x="488" y="1459"/>
                    </a:lnTo>
                    <a:lnTo>
                      <a:pt x="495" y="1393"/>
                    </a:lnTo>
                    <a:lnTo>
                      <a:pt x="499" y="1345"/>
                    </a:lnTo>
                    <a:lnTo>
                      <a:pt x="502" y="1297"/>
                    </a:lnTo>
                    <a:lnTo>
                      <a:pt x="504" y="1248"/>
                    </a:lnTo>
                    <a:lnTo>
                      <a:pt x="505" y="1198"/>
                    </a:lnTo>
                    <a:lnTo>
                      <a:pt x="507" y="1097"/>
                    </a:lnTo>
                    <a:lnTo>
                      <a:pt x="507" y="996"/>
                    </a:lnTo>
                    <a:lnTo>
                      <a:pt x="503" y="896"/>
                    </a:lnTo>
                    <a:lnTo>
                      <a:pt x="499" y="796"/>
                    </a:lnTo>
                    <a:lnTo>
                      <a:pt x="493" y="699"/>
                    </a:lnTo>
                    <a:lnTo>
                      <a:pt x="485" y="605"/>
                    </a:lnTo>
                    <a:lnTo>
                      <a:pt x="478" y="517"/>
                    </a:lnTo>
                    <a:lnTo>
                      <a:pt x="469" y="432"/>
                    </a:lnTo>
                    <a:lnTo>
                      <a:pt x="460" y="354"/>
                    </a:lnTo>
                    <a:lnTo>
                      <a:pt x="450" y="283"/>
                    </a:lnTo>
                    <a:lnTo>
                      <a:pt x="442" y="221"/>
                    </a:lnTo>
                    <a:lnTo>
                      <a:pt x="434" y="168"/>
                    </a:lnTo>
                    <a:lnTo>
                      <a:pt x="427" y="125"/>
                    </a:lnTo>
                    <a:lnTo>
                      <a:pt x="421" y="93"/>
                    </a:lnTo>
                    <a:lnTo>
                      <a:pt x="417" y="80"/>
                    </a:lnTo>
                    <a:lnTo>
                      <a:pt x="412" y="69"/>
                    </a:lnTo>
                    <a:lnTo>
                      <a:pt x="406" y="57"/>
                    </a:lnTo>
                    <a:lnTo>
                      <a:pt x="399" y="47"/>
                    </a:lnTo>
                    <a:lnTo>
                      <a:pt x="391" y="39"/>
                    </a:lnTo>
                    <a:lnTo>
                      <a:pt x="382" y="30"/>
                    </a:lnTo>
                    <a:lnTo>
                      <a:pt x="373" y="24"/>
                    </a:lnTo>
                    <a:lnTo>
                      <a:pt x="363" y="17"/>
                    </a:lnTo>
                    <a:lnTo>
                      <a:pt x="352" y="12"/>
                    </a:lnTo>
                    <a:lnTo>
                      <a:pt x="341" y="7"/>
                    </a:lnTo>
                    <a:lnTo>
                      <a:pt x="329" y="5"/>
                    </a:lnTo>
                    <a:lnTo>
                      <a:pt x="317" y="2"/>
                    </a:lnTo>
                    <a:lnTo>
                      <a:pt x="304" y="1"/>
                    </a:lnTo>
                    <a:lnTo>
                      <a:pt x="292" y="0"/>
                    </a:lnTo>
                    <a:lnTo>
                      <a:pt x="280" y="1"/>
                    </a:lnTo>
                    <a:lnTo>
                      <a:pt x="267" y="2"/>
                    </a:lnTo>
                    <a:lnTo>
                      <a:pt x="255" y="5"/>
                    </a:lnTo>
                    <a:lnTo>
                      <a:pt x="242" y="7"/>
                    </a:lnTo>
                    <a:lnTo>
                      <a:pt x="230" y="11"/>
                    </a:lnTo>
                    <a:lnTo>
                      <a:pt x="217" y="16"/>
                    </a:lnTo>
                    <a:lnTo>
                      <a:pt x="206" y="22"/>
                    </a:lnTo>
                    <a:lnTo>
                      <a:pt x="195" y="29"/>
                    </a:lnTo>
                    <a:lnTo>
                      <a:pt x="185" y="36"/>
                    </a:lnTo>
                    <a:lnTo>
                      <a:pt x="173" y="44"/>
                    </a:lnTo>
                    <a:lnTo>
                      <a:pt x="165" y="52"/>
                    </a:lnTo>
                    <a:lnTo>
                      <a:pt x="156" y="62"/>
                    </a:lnTo>
                    <a:lnTo>
                      <a:pt x="149" y="74"/>
                    </a:lnTo>
                    <a:lnTo>
                      <a:pt x="141" y="85"/>
                    </a:lnTo>
                    <a:lnTo>
                      <a:pt x="135" y="96"/>
                    </a:lnTo>
                    <a:lnTo>
                      <a:pt x="131" y="110"/>
                    </a:lnTo>
                    <a:lnTo>
                      <a:pt x="127" y="123"/>
                    </a:lnTo>
                    <a:lnTo>
                      <a:pt x="125" y="137"/>
                    </a:lnTo>
                    <a:close/>
                  </a:path>
                </a:pathLst>
              </a:custGeom>
              <a:noFill/>
              <a:ln w="3175">
                <a:solidFill>
                  <a:srgbClr val="1F1A17"/>
                </a:solidFill>
                <a:round/>
                <a:headEnd/>
                <a:tailEnd/>
              </a:ln>
            </p:spPr>
            <p:txBody>
              <a:bodyPr/>
              <a:lstStyle/>
              <a:p>
                <a:endParaRPr lang="en-US"/>
              </a:p>
            </p:txBody>
          </p:sp>
          <p:sp>
            <p:nvSpPr>
              <p:cNvPr id="1405" name="Freeform 355"/>
              <p:cNvSpPr>
                <a:spLocks/>
              </p:cNvSpPr>
              <p:nvPr/>
            </p:nvSpPr>
            <p:spPr bwMode="auto">
              <a:xfrm>
                <a:off x="3389" y="2497"/>
                <a:ext cx="193" cy="369"/>
              </a:xfrm>
              <a:custGeom>
                <a:avLst/>
                <a:gdLst>
                  <a:gd name="T0" fmla="*/ 28 w 961"/>
                  <a:gd name="T1" fmla="*/ 275 h 1846"/>
                  <a:gd name="T2" fmla="*/ 73 w 961"/>
                  <a:gd name="T3" fmla="*/ 423 h 1846"/>
                  <a:gd name="T4" fmla="*/ 120 w 961"/>
                  <a:gd name="T5" fmla="*/ 583 h 1846"/>
                  <a:gd name="T6" fmla="*/ 173 w 961"/>
                  <a:gd name="T7" fmla="*/ 752 h 1846"/>
                  <a:gd name="T8" fmla="*/ 228 w 961"/>
                  <a:gd name="T9" fmla="*/ 921 h 1846"/>
                  <a:gd name="T10" fmla="*/ 289 w 961"/>
                  <a:gd name="T11" fmla="*/ 1090 h 1846"/>
                  <a:gd name="T12" fmla="*/ 354 w 961"/>
                  <a:gd name="T13" fmla="*/ 1250 h 1846"/>
                  <a:gd name="T14" fmla="*/ 406 w 961"/>
                  <a:gd name="T15" fmla="*/ 1363 h 1846"/>
                  <a:gd name="T16" fmla="*/ 443 w 961"/>
                  <a:gd name="T17" fmla="*/ 1433 h 1846"/>
                  <a:gd name="T18" fmla="*/ 496 w 961"/>
                  <a:gd name="T19" fmla="*/ 1524 h 1846"/>
                  <a:gd name="T20" fmla="*/ 562 w 961"/>
                  <a:gd name="T21" fmla="*/ 1625 h 1846"/>
                  <a:gd name="T22" fmla="*/ 626 w 961"/>
                  <a:gd name="T23" fmla="*/ 1705 h 1846"/>
                  <a:gd name="T24" fmla="*/ 685 w 961"/>
                  <a:gd name="T25" fmla="*/ 1768 h 1846"/>
                  <a:gd name="T26" fmla="*/ 742 w 961"/>
                  <a:gd name="T27" fmla="*/ 1811 h 1846"/>
                  <a:gd name="T28" fmla="*/ 793 w 961"/>
                  <a:gd name="T29" fmla="*/ 1837 h 1846"/>
                  <a:gd name="T30" fmla="*/ 838 w 961"/>
                  <a:gd name="T31" fmla="*/ 1846 h 1846"/>
                  <a:gd name="T32" fmla="*/ 878 w 961"/>
                  <a:gd name="T33" fmla="*/ 1839 h 1846"/>
                  <a:gd name="T34" fmla="*/ 910 w 961"/>
                  <a:gd name="T35" fmla="*/ 1815 h 1846"/>
                  <a:gd name="T36" fmla="*/ 935 w 961"/>
                  <a:gd name="T37" fmla="*/ 1776 h 1846"/>
                  <a:gd name="T38" fmla="*/ 953 w 961"/>
                  <a:gd name="T39" fmla="*/ 1723 h 1846"/>
                  <a:gd name="T40" fmla="*/ 961 w 961"/>
                  <a:gd name="T41" fmla="*/ 1654 h 1846"/>
                  <a:gd name="T42" fmla="*/ 960 w 961"/>
                  <a:gd name="T43" fmla="*/ 1573 h 1846"/>
                  <a:gd name="T44" fmla="*/ 949 w 961"/>
                  <a:gd name="T45" fmla="*/ 1478 h 1846"/>
                  <a:gd name="T46" fmla="*/ 926 w 961"/>
                  <a:gd name="T47" fmla="*/ 1372 h 1846"/>
                  <a:gd name="T48" fmla="*/ 894 w 961"/>
                  <a:gd name="T49" fmla="*/ 1253 h 1846"/>
                  <a:gd name="T50" fmla="*/ 856 w 961"/>
                  <a:gd name="T51" fmla="*/ 1145 h 1846"/>
                  <a:gd name="T52" fmla="*/ 820 w 961"/>
                  <a:gd name="T53" fmla="*/ 1055 h 1846"/>
                  <a:gd name="T54" fmla="*/ 760 w 961"/>
                  <a:gd name="T55" fmla="*/ 918 h 1846"/>
                  <a:gd name="T56" fmla="*/ 672 w 961"/>
                  <a:gd name="T57" fmla="*/ 737 h 1846"/>
                  <a:gd name="T58" fmla="*/ 579 w 961"/>
                  <a:gd name="T59" fmla="*/ 563 h 1846"/>
                  <a:gd name="T60" fmla="*/ 488 w 961"/>
                  <a:gd name="T61" fmla="*/ 403 h 1846"/>
                  <a:gd name="T62" fmla="*/ 403 w 961"/>
                  <a:gd name="T63" fmla="*/ 264 h 1846"/>
                  <a:gd name="T64" fmla="*/ 330 w 961"/>
                  <a:gd name="T65" fmla="*/ 151 h 1846"/>
                  <a:gd name="T66" fmla="*/ 274 w 961"/>
                  <a:gd name="T67" fmla="*/ 70 h 1846"/>
                  <a:gd name="T68" fmla="*/ 246 w 961"/>
                  <a:gd name="T69" fmla="*/ 34 h 1846"/>
                  <a:gd name="T70" fmla="*/ 226 w 961"/>
                  <a:gd name="T71" fmla="*/ 18 h 1846"/>
                  <a:gd name="T72" fmla="*/ 205 w 961"/>
                  <a:gd name="T73" fmla="*/ 6 h 1846"/>
                  <a:gd name="T74" fmla="*/ 183 w 961"/>
                  <a:gd name="T75" fmla="*/ 1 h 1846"/>
                  <a:gd name="T76" fmla="*/ 160 w 961"/>
                  <a:gd name="T77" fmla="*/ 0 h 1846"/>
                  <a:gd name="T78" fmla="*/ 136 w 961"/>
                  <a:gd name="T79" fmla="*/ 3 h 1846"/>
                  <a:gd name="T80" fmla="*/ 113 w 961"/>
                  <a:gd name="T81" fmla="*/ 10 h 1846"/>
                  <a:gd name="T82" fmla="*/ 90 w 961"/>
                  <a:gd name="T83" fmla="*/ 20 h 1846"/>
                  <a:gd name="T84" fmla="*/ 69 w 961"/>
                  <a:gd name="T85" fmla="*/ 34 h 1846"/>
                  <a:gd name="T86" fmla="*/ 49 w 961"/>
                  <a:gd name="T87" fmla="*/ 50 h 1846"/>
                  <a:gd name="T88" fmla="*/ 33 w 961"/>
                  <a:gd name="T89" fmla="*/ 70 h 1846"/>
                  <a:gd name="T90" fmla="*/ 18 w 961"/>
                  <a:gd name="T91" fmla="*/ 91 h 1846"/>
                  <a:gd name="T92" fmla="*/ 8 w 961"/>
                  <a:gd name="T93" fmla="*/ 114 h 1846"/>
                  <a:gd name="T94" fmla="*/ 2 w 961"/>
                  <a:gd name="T95" fmla="*/ 139 h 1846"/>
                  <a:gd name="T96" fmla="*/ 0 w 961"/>
                  <a:gd name="T97" fmla="*/ 165 h 1846"/>
                  <a:gd name="T98" fmla="*/ 4 w 961"/>
                  <a:gd name="T99" fmla="*/ 192 h 18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1"/>
                  <a:gd name="T151" fmla="*/ 0 h 1846"/>
                  <a:gd name="T152" fmla="*/ 961 w 961"/>
                  <a:gd name="T153" fmla="*/ 1846 h 18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1" h="1846">
                    <a:moveTo>
                      <a:pt x="8" y="206"/>
                    </a:moveTo>
                    <a:lnTo>
                      <a:pt x="28" y="275"/>
                    </a:lnTo>
                    <a:lnTo>
                      <a:pt x="50" y="347"/>
                    </a:lnTo>
                    <a:lnTo>
                      <a:pt x="73" y="423"/>
                    </a:lnTo>
                    <a:lnTo>
                      <a:pt x="95" y="502"/>
                    </a:lnTo>
                    <a:lnTo>
                      <a:pt x="120" y="583"/>
                    </a:lnTo>
                    <a:lnTo>
                      <a:pt x="145" y="667"/>
                    </a:lnTo>
                    <a:lnTo>
                      <a:pt x="173" y="752"/>
                    </a:lnTo>
                    <a:lnTo>
                      <a:pt x="200" y="836"/>
                    </a:lnTo>
                    <a:lnTo>
                      <a:pt x="228" y="921"/>
                    </a:lnTo>
                    <a:lnTo>
                      <a:pt x="257" y="1006"/>
                    </a:lnTo>
                    <a:lnTo>
                      <a:pt x="289" y="1090"/>
                    </a:lnTo>
                    <a:lnTo>
                      <a:pt x="321" y="1171"/>
                    </a:lnTo>
                    <a:lnTo>
                      <a:pt x="354" y="1250"/>
                    </a:lnTo>
                    <a:lnTo>
                      <a:pt x="388" y="1326"/>
                    </a:lnTo>
                    <a:lnTo>
                      <a:pt x="406" y="1363"/>
                    </a:lnTo>
                    <a:lnTo>
                      <a:pt x="425" y="1398"/>
                    </a:lnTo>
                    <a:lnTo>
                      <a:pt x="443" y="1433"/>
                    </a:lnTo>
                    <a:lnTo>
                      <a:pt x="462" y="1467"/>
                    </a:lnTo>
                    <a:lnTo>
                      <a:pt x="496" y="1524"/>
                    </a:lnTo>
                    <a:lnTo>
                      <a:pt x="529" y="1577"/>
                    </a:lnTo>
                    <a:lnTo>
                      <a:pt x="562" y="1625"/>
                    </a:lnTo>
                    <a:lnTo>
                      <a:pt x="594" y="1668"/>
                    </a:lnTo>
                    <a:lnTo>
                      <a:pt x="626" y="1705"/>
                    </a:lnTo>
                    <a:lnTo>
                      <a:pt x="657" y="1739"/>
                    </a:lnTo>
                    <a:lnTo>
                      <a:pt x="685" y="1768"/>
                    </a:lnTo>
                    <a:lnTo>
                      <a:pt x="714" y="1791"/>
                    </a:lnTo>
                    <a:lnTo>
                      <a:pt x="742" y="1811"/>
                    </a:lnTo>
                    <a:lnTo>
                      <a:pt x="768" y="1826"/>
                    </a:lnTo>
                    <a:lnTo>
                      <a:pt x="793" y="1837"/>
                    </a:lnTo>
                    <a:lnTo>
                      <a:pt x="816" y="1844"/>
                    </a:lnTo>
                    <a:lnTo>
                      <a:pt x="838" y="1846"/>
                    </a:lnTo>
                    <a:lnTo>
                      <a:pt x="859" y="1845"/>
                    </a:lnTo>
                    <a:lnTo>
                      <a:pt x="878" y="1839"/>
                    </a:lnTo>
                    <a:lnTo>
                      <a:pt x="895" y="1829"/>
                    </a:lnTo>
                    <a:lnTo>
                      <a:pt x="910" y="1815"/>
                    </a:lnTo>
                    <a:lnTo>
                      <a:pt x="924" y="1798"/>
                    </a:lnTo>
                    <a:lnTo>
                      <a:pt x="935" y="1776"/>
                    </a:lnTo>
                    <a:lnTo>
                      <a:pt x="945" y="1751"/>
                    </a:lnTo>
                    <a:lnTo>
                      <a:pt x="953" y="1723"/>
                    </a:lnTo>
                    <a:lnTo>
                      <a:pt x="957" y="1690"/>
                    </a:lnTo>
                    <a:lnTo>
                      <a:pt x="961" y="1654"/>
                    </a:lnTo>
                    <a:lnTo>
                      <a:pt x="961" y="1615"/>
                    </a:lnTo>
                    <a:lnTo>
                      <a:pt x="960" y="1573"/>
                    </a:lnTo>
                    <a:lnTo>
                      <a:pt x="955" y="1528"/>
                    </a:lnTo>
                    <a:lnTo>
                      <a:pt x="949" y="1478"/>
                    </a:lnTo>
                    <a:lnTo>
                      <a:pt x="939" y="1427"/>
                    </a:lnTo>
                    <a:lnTo>
                      <a:pt x="926" y="1372"/>
                    </a:lnTo>
                    <a:lnTo>
                      <a:pt x="911" y="1314"/>
                    </a:lnTo>
                    <a:lnTo>
                      <a:pt x="894" y="1253"/>
                    </a:lnTo>
                    <a:lnTo>
                      <a:pt x="873" y="1190"/>
                    </a:lnTo>
                    <a:lnTo>
                      <a:pt x="856" y="1145"/>
                    </a:lnTo>
                    <a:lnTo>
                      <a:pt x="839" y="1100"/>
                    </a:lnTo>
                    <a:lnTo>
                      <a:pt x="820" y="1055"/>
                    </a:lnTo>
                    <a:lnTo>
                      <a:pt x="802" y="1009"/>
                    </a:lnTo>
                    <a:lnTo>
                      <a:pt x="760" y="918"/>
                    </a:lnTo>
                    <a:lnTo>
                      <a:pt x="717" y="826"/>
                    </a:lnTo>
                    <a:lnTo>
                      <a:pt x="672" y="737"/>
                    </a:lnTo>
                    <a:lnTo>
                      <a:pt x="627" y="648"/>
                    </a:lnTo>
                    <a:lnTo>
                      <a:pt x="579" y="563"/>
                    </a:lnTo>
                    <a:lnTo>
                      <a:pt x="533" y="481"/>
                    </a:lnTo>
                    <a:lnTo>
                      <a:pt x="488" y="403"/>
                    </a:lnTo>
                    <a:lnTo>
                      <a:pt x="445" y="331"/>
                    </a:lnTo>
                    <a:lnTo>
                      <a:pt x="403" y="264"/>
                    </a:lnTo>
                    <a:lnTo>
                      <a:pt x="365" y="204"/>
                    </a:lnTo>
                    <a:lnTo>
                      <a:pt x="330" y="151"/>
                    </a:lnTo>
                    <a:lnTo>
                      <a:pt x="300" y="106"/>
                    </a:lnTo>
                    <a:lnTo>
                      <a:pt x="274" y="70"/>
                    </a:lnTo>
                    <a:lnTo>
                      <a:pt x="255" y="44"/>
                    </a:lnTo>
                    <a:lnTo>
                      <a:pt x="246" y="34"/>
                    </a:lnTo>
                    <a:lnTo>
                      <a:pt x="236" y="25"/>
                    </a:lnTo>
                    <a:lnTo>
                      <a:pt x="226" y="18"/>
                    </a:lnTo>
                    <a:lnTo>
                      <a:pt x="216" y="11"/>
                    </a:lnTo>
                    <a:lnTo>
                      <a:pt x="205" y="6"/>
                    </a:lnTo>
                    <a:lnTo>
                      <a:pt x="194" y="4"/>
                    </a:lnTo>
                    <a:lnTo>
                      <a:pt x="183" y="1"/>
                    </a:lnTo>
                    <a:lnTo>
                      <a:pt x="171" y="0"/>
                    </a:lnTo>
                    <a:lnTo>
                      <a:pt x="160" y="0"/>
                    </a:lnTo>
                    <a:lnTo>
                      <a:pt x="148" y="1"/>
                    </a:lnTo>
                    <a:lnTo>
                      <a:pt x="136" y="3"/>
                    </a:lnTo>
                    <a:lnTo>
                      <a:pt x="124" y="6"/>
                    </a:lnTo>
                    <a:lnTo>
                      <a:pt x="113" y="10"/>
                    </a:lnTo>
                    <a:lnTo>
                      <a:pt x="101" y="14"/>
                    </a:lnTo>
                    <a:lnTo>
                      <a:pt x="90" y="20"/>
                    </a:lnTo>
                    <a:lnTo>
                      <a:pt x="79" y="26"/>
                    </a:lnTo>
                    <a:lnTo>
                      <a:pt x="69" y="34"/>
                    </a:lnTo>
                    <a:lnTo>
                      <a:pt x="59" y="41"/>
                    </a:lnTo>
                    <a:lnTo>
                      <a:pt x="49" y="50"/>
                    </a:lnTo>
                    <a:lnTo>
                      <a:pt x="40" y="60"/>
                    </a:lnTo>
                    <a:lnTo>
                      <a:pt x="33" y="70"/>
                    </a:lnTo>
                    <a:lnTo>
                      <a:pt x="25" y="80"/>
                    </a:lnTo>
                    <a:lnTo>
                      <a:pt x="18" y="91"/>
                    </a:lnTo>
                    <a:lnTo>
                      <a:pt x="13" y="103"/>
                    </a:lnTo>
                    <a:lnTo>
                      <a:pt x="8" y="114"/>
                    </a:lnTo>
                    <a:lnTo>
                      <a:pt x="4" y="126"/>
                    </a:lnTo>
                    <a:lnTo>
                      <a:pt x="2" y="139"/>
                    </a:lnTo>
                    <a:lnTo>
                      <a:pt x="0" y="152"/>
                    </a:lnTo>
                    <a:lnTo>
                      <a:pt x="0" y="165"/>
                    </a:lnTo>
                    <a:lnTo>
                      <a:pt x="2" y="179"/>
                    </a:lnTo>
                    <a:lnTo>
                      <a:pt x="4" y="192"/>
                    </a:lnTo>
                    <a:lnTo>
                      <a:pt x="8" y="206"/>
                    </a:lnTo>
                    <a:close/>
                  </a:path>
                </a:pathLst>
              </a:custGeom>
              <a:solidFill>
                <a:srgbClr val="FFFEF1"/>
              </a:solidFill>
              <a:ln w="9525">
                <a:noFill/>
                <a:round/>
                <a:headEnd/>
                <a:tailEnd/>
              </a:ln>
            </p:spPr>
            <p:txBody>
              <a:bodyPr/>
              <a:lstStyle/>
              <a:p>
                <a:endParaRPr lang="en-US"/>
              </a:p>
            </p:txBody>
          </p:sp>
          <p:sp>
            <p:nvSpPr>
              <p:cNvPr id="1406" name="Freeform 356"/>
              <p:cNvSpPr>
                <a:spLocks/>
              </p:cNvSpPr>
              <p:nvPr/>
            </p:nvSpPr>
            <p:spPr bwMode="auto">
              <a:xfrm>
                <a:off x="3389" y="2497"/>
                <a:ext cx="193" cy="369"/>
              </a:xfrm>
              <a:custGeom>
                <a:avLst/>
                <a:gdLst>
                  <a:gd name="T0" fmla="*/ 28 w 961"/>
                  <a:gd name="T1" fmla="*/ 275 h 1846"/>
                  <a:gd name="T2" fmla="*/ 73 w 961"/>
                  <a:gd name="T3" fmla="*/ 423 h 1846"/>
                  <a:gd name="T4" fmla="*/ 120 w 961"/>
                  <a:gd name="T5" fmla="*/ 583 h 1846"/>
                  <a:gd name="T6" fmla="*/ 173 w 961"/>
                  <a:gd name="T7" fmla="*/ 752 h 1846"/>
                  <a:gd name="T8" fmla="*/ 228 w 961"/>
                  <a:gd name="T9" fmla="*/ 921 h 1846"/>
                  <a:gd name="T10" fmla="*/ 289 w 961"/>
                  <a:gd name="T11" fmla="*/ 1090 h 1846"/>
                  <a:gd name="T12" fmla="*/ 354 w 961"/>
                  <a:gd name="T13" fmla="*/ 1250 h 1846"/>
                  <a:gd name="T14" fmla="*/ 406 w 961"/>
                  <a:gd name="T15" fmla="*/ 1363 h 1846"/>
                  <a:gd name="T16" fmla="*/ 443 w 961"/>
                  <a:gd name="T17" fmla="*/ 1433 h 1846"/>
                  <a:gd name="T18" fmla="*/ 496 w 961"/>
                  <a:gd name="T19" fmla="*/ 1524 h 1846"/>
                  <a:gd name="T20" fmla="*/ 562 w 961"/>
                  <a:gd name="T21" fmla="*/ 1625 h 1846"/>
                  <a:gd name="T22" fmla="*/ 626 w 961"/>
                  <a:gd name="T23" fmla="*/ 1705 h 1846"/>
                  <a:gd name="T24" fmla="*/ 685 w 961"/>
                  <a:gd name="T25" fmla="*/ 1768 h 1846"/>
                  <a:gd name="T26" fmla="*/ 742 w 961"/>
                  <a:gd name="T27" fmla="*/ 1811 h 1846"/>
                  <a:gd name="T28" fmla="*/ 793 w 961"/>
                  <a:gd name="T29" fmla="*/ 1837 h 1846"/>
                  <a:gd name="T30" fmla="*/ 838 w 961"/>
                  <a:gd name="T31" fmla="*/ 1846 h 1846"/>
                  <a:gd name="T32" fmla="*/ 878 w 961"/>
                  <a:gd name="T33" fmla="*/ 1839 h 1846"/>
                  <a:gd name="T34" fmla="*/ 910 w 961"/>
                  <a:gd name="T35" fmla="*/ 1815 h 1846"/>
                  <a:gd name="T36" fmla="*/ 935 w 961"/>
                  <a:gd name="T37" fmla="*/ 1776 h 1846"/>
                  <a:gd name="T38" fmla="*/ 953 w 961"/>
                  <a:gd name="T39" fmla="*/ 1723 h 1846"/>
                  <a:gd name="T40" fmla="*/ 961 w 961"/>
                  <a:gd name="T41" fmla="*/ 1654 h 1846"/>
                  <a:gd name="T42" fmla="*/ 960 w 961"/>
                  <a:gd name="T43" fmla="*/ 1573 h 1846"/>
                  <a:gd name="T44" fmla="*/ 949 w 961"/>
                  <a:gd name="T45" fmla="*/ 1478 h 1846"/>
                  <a:gd name="T46" fmla="*/ 926 w 961"/>
                  <a:gd name="T47" fmla="*/ 1372 h 1846"/>
                  <a:gd name="T48" fmla="*/ 894 w 961"/>
                  <a:gd name="T49" fmla="*/ 1253 h 1846"/>
                  <a:gd name="T50" fmla="*/ 856 w 961"/>
                  <a:gd name="T51" fmla="*/ 1145 h 1846"/>
                  <a:gd name="T52" fmla="*/ 820 w 961"/>
                  <a:gd name="T53" fmla="*/ 1055 h 1846"/>
                  <a:gd name="T54" fmla="*/ 760 w 961"/>
                  <a:gd name="T55" fmla="*/ 918 h 1846"/>
                  <a:gd name="T56" fmla="*/ 672 w 961"/>
                  <a:gd name="T57" fmla="*/ 737 h 1846"/>
                  <a:gd name="T58" fmla="*/ 579 w 961"/>
                  <a:gd name="T59" fmla="*/ 563 h 1846"/>
                  <a:gd name="T60" fmla="*/ 488 w 961"/>
                  <a:gd name="T61" fmla="*/ 403 h 1846"/>
                  <a:gd name="T62" fmla="*/ 403 w 961"/>
                  <a:gd name="T63" fmla="*/ 264 h 1846"/>
                  <a:gd name="T64" fmla="*/ 330 w 961"/>
                  <a:gd name="T65" fmla="*/ 151 h 1846"/>
                  <a:gd name="T66" fmla="*/ 274 w 961"/>
                  <a:gd name="T67" fmla="*/ 70 h 1846"/>
                  <a:gd name="T68" fmla="*/ 246 w 961"/>
                  <a:gd name="T69" fmla="*/ 34 h 1846"/>
                  <a:gd name="T70" fmla="*/ 226 w 961"/>
                  <a:gd name="T71" fmla="*/ 18 h 1846"/>
                  <a:gd name="T72" fmla="*/ 205 w 961"/>
                  <a:gd name="T73" fmla="*/ 6 h 1846"/>
                  <a:gd name="T74" fmla="*/ 183 w 961"/>
                  <a:gd name="T75" fmla="*/ 1 h 1846"/>
                  <a:gd name="T76" fmla="*/ 160 w 961"/>
                  <a:gd name="T77" fmla="*/ 0 h 1846"/>
                  <a:gd name="T78" fmla="*/ 136 w 961"/>
                  <a:gd name="T79" fmla="*/ 3 h 1846"/>
                  <a:gd name="T80" fmla="*/ 113 w 961"/>
                  <a:gd name="T81" fmla="*/ 10 h 1846"/>
                  <a:gd name="T82" fmla="*/ 90 w 961"/>
                  <a:gd name="T83" fmla="*/ 20 h 1846"/>
                  <a:gd name="T84" fmla="*/ 69 w 961"/>
                  <a:gd name="T85" fmla="*/ 34 h 1846"/>
                  <a:gd name="T86" fmla="*/ 49 w 961"/>
                  <a:gd name="T87" fmla="*/ 50 h 1846"/>
                  <a:gd name="T88" fmla="*/ 33 w 961"/>
                  <a:gd name="T89" fmla="*/ 70 h 1846"/>
                  <a:gd name="T90" fmla="*/ 18 w 961"/>
                  <a:gd name="T91" fmla="*/ 91 h 1846"/>
                  <a:gd name="T92" fmla="*/ 8 w 961"/>
                  <a:gd name="T93" fmla="*/ 114 h 1846"/>
                  <a:gd name="T94" fmla="*/ 2 w 961"/>
                  <a:gd name="T95" fmla="*/ 139 h 1846"/>
                  <a:gd name="T96" fmla="*/ 0 w 961"/>
                  <a:gd name="T97" fmla="*/ 165 h 1846"/>
                  <a:gd name="T98" fmla="*/ 4 w 961"/>
                  <a:gd name="T99" fmla="*/ 192 h 18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1"/>
                  <a:gd name="T151" fmla="*/ 0 h 1846"/>
                  <a:gd name="T152" fmla="*/ 961 w 961"/>
                  <a:gd name="T153" fmla="*/ 1846 h 18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1" h="1846">
                    <a:moveTo>
                      <a:pt x="8" y="206"/>
                    </a:moveTo>
                    <a:lnTo>
                      <a:pt x="28" y="275"/>
                    </a:lnTo>
                    <a:lnTo>
                      <a:pt x="50" y="347"/>
                    </a:lnTo>
                    <a:lnTo>
                      <a:pt x="73" y="423"/>
                    </a:lnTo>
                    <a:lnTo>
                      <a:pt x="95" y="502"/>
                    </a:lnTo>
                    <a:lnTo>
                      <a:pt x="120" y="583"/>
                    </a:lnTo>
                    <a:lnTo>
                      <a:pt x="145" y="667"/>
                    </a:lnTo>
                    <a:lnTo>
                      <a:pt x="173" y="752"/>
                    </a:lnTo>
                    <a:lnTo>
                      <a:pt x="200" y="836"/>
                    </a:lnTo>
                    <a:lnTo>
                      <a:pt x="228" y="921"/>
                    </a:lnTo>
                    <a:lnTo>
                      <a:pt x="257" y="1006"/>
                    </a:lnTo>
                    <a:lnTo>
                      <a:pt x="289" y="1090"/>
                    </a:lnTo>
                    <a:lnTo>
                      <a:pt x="321" y="1171"/>
                    </a:lnTo>
                    <a:lnTo>
                      <a:pt x="354" y="1250"/>
                    </a:lnTo>
                    <a:lnTo>
                      <a:pt x="388" y="1326"/>
                    </a:lnTo>
                    <a:lnTo>
                      <a:pt x="406" y="1363"/>
                    </a:lnTo>
                    <a:lnTo>
                      <a:pt x="425" y="1398"/>
                    </a:lnTo>
                    <a:lnTo>
                      <a:pt x="443" y="1433"/>
                    </a:lnTo>
                    <a:lnTo>
                      <a:pt x="462" y="1467"/>
                    </a:lnTo>
                    <a:lnTo>
                      <a:pt x="496" y="1524"/>
                    </a:lnTo>
                    <a:lnTo>
                      <a:pt x="529" y="1577"/>
                    </a:lnTo>
                    <a:lnTo>
                      <a:pt x="562" y="1625"/>
                    </a:lnTo>
                    <a:lnTo>
                      <a:pt x="594" y="1668"/>
                    </a:lnTo>
                    <a:lnTo>
                      <a:pt x="626" y="1705"/>
                    </a:lnTo>
                    <a:lnTo>
                      <a:pt x="657" y="1739"/>
                    </a:lnTo>
                    <a:lnTo>
                      <a:pt x="685" y="1768"/>
                    </a:lnTo>
                    <a:lnTo>
                      <a:pt x="714" y="1791"/>
                    </a:lnTo>
                    <a:lnTo>
                      <a:pt x="742" y="1811"/>
                    </a:lnTo>
                    <a:lnTo>
                      <a:pt x="768" y="1826"/>
                    </a:lnTo>
                    <a:lnTo>
                      <a:pt x="793" y="1837"/>
                    </a:lnTo>
                    <a:lnTo>
                      <a:pt x="816" y="1844"/>
                    </a:lnTo>
                    <a:lnTo>
                      <a:pt x="838" y="1846"/>
                    </a:lnTo>
                    <a:lnTo>
                      <a:pt x="859" y="1845"/>
                    </a:lnTo>
                    <a:lnTo>
                      <a:pt x="878" y="1839"/>
                    </a:lnTo>
                    <a:lnTo>
                      <a:pt x="895" y="1829"/>
                    </a:lnTo>
                    <a:lnTo>
                      <a:pt x="910" y="1815"/>
                    </a:lnTo>
                    <a:lnTo>
                      <a:pt x="924" y="1798"/>
                    </a:lnTo>
                    <a:lnTo>
                      <a:pt x="935" y="1776"/>
                    </a:lnTo>
                    <a:lnTo>
                      <a:pt x="945" y="1751"/>
                    </a:lnTo>
                    <a:lnTo>
                      <a:pt x="953" y="1723"/>
                    </a:lnTo>
                    <a:lnTo>
                      <a:pt x="957" y="1690"/>
                    </a:lnTo>
                    <a:lnTo>
                      <a:pt x="961" y="1654"/>
                    </a:lnTo>
                    <a:lnTo>
                      <a:pt x="961" y="1615"/>
                    </a:lnTo>
                    <a:lnTo>
                      <a:pt x="960" y="1573"/>
                    </a:lnTo>
                    <a:lnTo>
                      <a:pt x="955" y="1528"/>
                    </a:lnTo>
                    <a:lnTo>
                      <a:pt x="949" y="1478"/>
                    </a:lnTo>
                    <a:lnTo>
                      <a:pt x="939" y="1427"/>
                    </a:lnTo>
                    <a:lnTo>
                      <a:pt x="926" y="1372"/>
                    </a:lnTo>
                    <a:lnTo>
                      <a:pt x="911" y="1314"/>
                    </a:lnTo>
                    <a:lnTo>
                      <a:pt x="894" y="1253"/>
                    </a:lnTo>
                    <a:lnTo>
                      <a:pt x="873" y="1190"/>
                    </a:lnTo>
                    <a:lnTo>
                      <a:pt x="856" y="1145"/>
                    </a:lnTo>
                    <a:lnTo>
                      <a:pt x="839" y="1100"/>
                    </a:lnTo>
                    <a:lnTo>
                      <a:pt x="820" y="1055"/>
                    </a:lnTo>
                    <a:lnTo>
                      <a:pt x="802" y="1009"/>
                    </a:lnTo>
                    <a:lnTo>
                      <a:pt x="760" y="918"/>
                    </a:lnTo>
                    <a:lnTo>
                      <a:pt x="717" y="826"/>
                    </a:lnTo>
                    <a:lnTo>
                      <a:pt x="672" y="737"/>
                    </a:lnTo>
                    <a:lnTo>
                      <a:pt x="627" y="648"/>
                    </a:lnTo>
                    <a:lnTo>
                      <a:pt x="579" y="563"/>
                    </a:lnTo>
                    <a:lnTo>
                      <a:pt x="533" y="481"/>
                    </a:lnTo>
                    <a:lnTo>
                      <a:pt x="488" y="403"/>
                    </a:lnTo>
                    <a:lnTo>
                      <a:pt x="445" y="331"/>
                    </a:lnTo>
                    <a:lnTo>
                      <a:pt x="403" y="264"/>
                    </a:lnTo>
                    <a:lnTo>
                      <a:pt x="365" y="204"/>
                    </a:lnTo>
                    <a:lnTo>
                      <a:pt x="330" y="151"/>
                    </a:lnTo>
                    <a:lnTo>
                      <a:pt x="300" y="106"/>
                    </a:lnTo>
                    <a:lnTo>
                      <a:pt x="274" y="70"/>
                    </a:lnTo>
                    <a:lnTo>
                      <a:pt x="255" y="44"/>
                    </a:lnTo>
                    <a:lnTo>
                      <a:pt x="246" y="34"/>
                    </a:lnTo>
                    <a:lnTo>
                      <a:pt x="236" y="25"/>
                    </a:lnTo>
                    <a:lnTo>
                      <a:pt x="226" y="18"/>
                    </a:lnTo>
                    <a:lnTo>
                      <a:pt x="216" y="11"/>
                    </a:lnTo>
                    <a:lnTo>
                      <a:pt x="205" y="6"/>
                    </a:lnTo>
                    <a:lnTo>
                      <a:pt x="194" y="4"/>
                    </a:lnTo>
                    <a:lnTo>
                      <a:pt x="183" y="1"/>
                    </a:lnTo>
                    <a:lnTo>
                      <a:pt x="171" y="0"/>
                    </a:lnTo>
                    <a:lnTo>
                      <a:pt x="160" y="0"/>
                    </a:lnTo>
                    <a:lnTo>
                      <a:pt x="148" y="1"/>
                    </a:lnTo>
                    <a:lnTo>
                      <a:pt x="136" y="3"/>
                    </a:lnTo>
                    <a:lnTo>
                      <a:pt x="124" y="6"/>
                    </a:lnTo>
                    <a:lnTo>
                      <a:pt x="113" y="10"/>
                    </a:lnTo>
                    <a:lnTo>
                      <a:pt x="101" y="14"/>
                    </a:lnTo>
                    <a:lnTo>
                      <a:pt x="90" y="20"/>
                    </a:lnTo>
                    <a:lnTo>
                      <a:pt x="79" y="26"/>
                    </a:lnTo>
                    <a:lnTo>
                      <a:pt x="69" y="34"/>
                    </a:lnTo>
                    <a:lnTo>
                      <a:pt x="59" y="41"/>
                    </a:lnTo>
                    <a:lnTo>
                      <a:pt x="49" y="50"/>
                    </a:lnTo>
                    <a:lnTo>
                      <a:pt x="40" y="60"/>
                    </a:lnTo>
                    <a:lnTo>
                      <a:pt x="33" y="70"/>
                    </a:lnTo>
                    <a:lnTo>
                      <a:pt x="25" y="80"/>
                    </a:lnTo>
                    <a:lnTo>
                      <a:pt x="18" y="91"/>
                    </a:lnTo>
                    <a:lnTo>
                      <a:pt x="13" y="103"/>
                    </a:lnTo>
                    <a:lnTo>
                      <a:pt x="8" y="114"/>
                    </a:lnTo>
                    <a:lnTo>
                      <a:pt x="4" y="126"/>
                    </a:lnTo>
                    <a:lnTo>
                      <a:pt x="2" y="139"/>
                    </a:lnTo>
                    <a:lnTo>
                      <a:pt x="0" y="152"/>
                    </a:lnTo>
                    <a:lnTo>
                      <a:pt x="0" y="165"/>
                    </a:lnTo>
                    <a:lnTo>
                      <a:pt x="2" y="179"/>
                    </a:lnTo>
                    <a:lnTo>
                      <a:pt x="4" y="192"/>
                    </a:lnTo>
                    <a:lnTo>
                      <a:pt x="8" y="206"/>
                    </a:lnTo>
                    <a:close/>
                  </a:path>
                </a:pathLst>
              </a:custGeom>
              <a:noFill/>
              <a:ln w="3175">
                <a:solidFill>
                  <a:srgbClr val="1F1A17"/>
                </a:solidFill>
                <a:round/>
                <a:headEnd/>
                <a:tailEnd/>
              </a:ln>
            </p:spPr>
            <p:txBody>
              <a:bodyPr/>
              <a:lstStyle/>
              <a:p>
                <a:endParaRPr lang="en-US"/>
              </a:p>
            </p:txBody>
          </p:sp>
          <p:sp>
            <p:nvSpPr>
              <p:cNvPr id="1407" name="Freeform 357"/>
              <p:cNvSpPr>
                <a:spLocks/>
              </p:cNvSpPr>
              <p:nvPr/>
            </p:nvSpPr>
            <p:spPr bwMode="auto">
              <a:xfrm>
                <a:off x="3426" y="2468"/>
                <a:ext cx="308" cy="283"/>
              </a:xfrm>
              <a:custGeom>
                <a:avLst/>
                <a:gdLst>
                  <a:gd name="T0" fmla="*/ 84 w 1538"/>
                  <a:gd name="T1" fmla="*/ 318 h 1415"/>
                  <a:gd name="T2" fmla="*/ 187 w 1538"/>
                  <a:gd name="T3" fmla="*/ 434 h 1415"/>
                  <a:gd name="T4" fmla="*/ 298 w 1538"/>
                  <a:gd name="T5" fmla="*/ 559 h 1415"/>
                  <a:gd name="T6" fmla="*/ 416 w 1538"/>
                  <a:gd name="T7" fmla="*/ 689 h 1415"/>
                  <a:gd name="T8" fmla="*/ 539 w 1538"/>
                  <a:gd name="T9" fmla="*/ 820 h 1415"/>
                  <a:gd name="T10" fmla="*/ 663 w 1538"/>
                  <a:gd name="T11" fmla="*/ 946 h 1415"/>
                  <a:gd name="T12" fmla="*/ 789 w 1538"/>
                  <a:gd name="T13" fmla="*/ 1064 h 1415"/>
                  <a:gd name="T14" fmla="*/ 883 w 1538"/>
                  <a:gd name="T15" fmla="*/ 1144 h 1415"/>
                  <a:gd name="T16" fmla="*/ 945 w 1538"/>
                  <a:gd name="T17" fmla="*/ 1192 h 1415"/>
                  <a:gd name="T18" fmla="*/ 1030 w 1538"/>
                  <a:gd name="T19" fmla="*/ 1253 h 1415"/>
                  <a:gd name="T20" fmla="*/ 1134 w 1538"/>
                  <a:gd name="T21" fmla="*/ 1316 h 1415"/>
                  <a:gd name="T22" fmla="*/ 1225 w 1538"/>
                  <a:gd name="T23" fmla="*/ 1364 h 1415"/>
                  <a:gd name="T24" fmla="*/ 1306 w 1538"/>
                  <a:gd name="T25" fmla="*/ 1396 h 1415"/>
                  <a:gd name="T26" fmla="*/ 1376 w 1538"/>
                  <a:gd name="T27" fmla="*/ 1413 h 1415"/>
                  <a:gd name="T28" fmla="*/ 1433 w 1538"/>
                  <a:gd name="T29" fmla="*/ 1415 h 1415"/>
                  <a:gd name="T30" fmla="*/ 1478 w 1538"/>
                  <a:gd name="T31" fmla="*/ 1404 h 1415"/>
                  <a:gd name="T32" fmla="*/ 1511 w 1538"/>
                  <a:gd name="T33" fmla="*/ 1380 h 1415"/>
                  <a:gd name="T34" fmla="*/ 1531 w 1538"/>
                  <a:gd name="T35" fmla="*/ 1345 h 1415"/>
                  <a:gd name="T36" fmla="*/ 1538 w 1538"/>
                  <a:gd name="T37" fmla="*/ 1299 h 1415"/>
                  <a:gd name="T38" fmla="*/ 1531 w 1538"/>
                  <a:gd name="T39" fmla="*/ 1243 h 1415"/>
                  <a:gd name="T40" fmla="*/ 1509 w 1538"/>
                  <a:gd name="T41" fmla="*/ 1178 h 1415"/>
                  <a:gd name="T42" fmla="*/ 1475 w 1538"/>
                  <a:gd name="T43" fmla="*/ 1104 h 1415"/>
                  <a:gd name="T44" fmla="*/ 1425 w 1538"/>
                  <a:gd name="T45" fmla="*/ 1023 h 1415"/>
                  <a:gd name="T46" fmla="*/ 1360 w 1538"/>
                  <a:gd name="T47" fmla="*/ 936 h 1415"/>
                  <a:gd name="T48" fmla="*/ 1279 w 1538"/>
                  <a:gd name="T49" fmla="*/ 842 h 1415"/>
                  <a:gd name="T50" fmla="*/ 1199 w 1538"/>
                  <a:gd name="T51" fmla="*/ 761 h 1415"/>
                  <a:gd name="T52" fmla="*/ 1129 w 1538"/>
                  <a:gd name="T53" fmla="*/ 694 h 1415"/>
                  <a:gd name="T54" fmla="*/ 1017 w 1538"/>
                  <a:gd name="T55" fmla="*/ 594 h 1415"/>
                  <a:gd name="T56" fmla="*/ 862 w 1538"/>
                  <a:gd name="T57" fmla="*/ 466 h 1415"/>
                  <a:gd name="T58" fmla="*/ 705 w 1538"/>
                  <a:gd name="T59" fmla="*/ 348 h 1415"/>
                  <a:gd name="T60" fmla="*/ 555 w 1538"/>
                  <a:gd name="T61" fmla="*/ 241 h 1415"/>
                  <a:gd name="T62" fmla="*/ 420 w 1538"/>
                  <a:gd name="T63" fmla="*/ 151 h 1415"/>
                  <a:gd name="T64" fmla="*/ 307 w 1538"/>
                  <a:gd name="T65" fmla="*/ 78 h 1415"/>
                  <a:gd name="T66" fmla="*/ 223 w 1538"/>
                  <a:gd name="T67" fmla="*/ 28 h 1415"/>
                  <a:gd name="T68" fmla="*/ 183 w 1538"/>
                  <a:gd name="T69" fmla="*/ 7 h 1415"/>
                  <a:gd name="T70" fmla="*/ 159 w 1538"/>
                  <a:gd name="T71" fmla="*/ 1 h 1415"/>
                  <a:gd name="T72" fmla="*/ 136 w 1538"/>
                  <a:gd name="T73" fmla="*/ 0 h 1415"/>
                  <a:gd name="T74" fmla="*/ 113 w 1538"/>
                  <a:gd name="T75" fmla="*/ 3 h 1415"/>
                  <a:gd name="T76" fmla="*/ 91 w 1538"/>
                  <a:gd name="T77" fmla="*/ 12 h 1415"/>
                  <a:gd name="T78" fmla="*/ 71 w 1538"/>
                  <a:gd name="T79" fmla="*/ 25 h 1415"/>
                  <a:gd name="T80" fmla="*/ 52 w 1538"/>
                  <a:gd name="T81" fmla="*/ 41 h 1415"/>
                  <a:gd name="T82" fmla="*/ 36 w 1538"/>
                  <a:gd name="T83" fmla="*/ 61 h 1415"/>
                  <a:gd name="T84" fmla="*/ 22 w 1538"/>
                  <a:gd name="T85" fmla="*/ 82 h 1415"/>
                  <a:gd name="T86" fmla="*/ 12 w 1538"/>
                  <a:gd name="T87" fmla="*/ 106 h 1415"/>
                  <a:gd name="T88" fmla="*/ 5 w 1538"/>
                  <a:gd name="T89" fmla="*/ 129 h 1415"/>
                  <a:gd name="T90" fmla="*/ 1 w 1538"/>
                  <a:gd name="T91" fmla="*/ 156 h 1415"/>
                  <a:gd name="T92" fmla="*/ 1 w 1538"/>
                  <a:gd name="T93" fmla="*/ 181 h 1415"/>
                  <a:gd name="T94" fmla="*/ 5 w 1538"/>
                  <a:gd name="T95" fmla="*/ 207 h 1415"/>
                  <a:gd name="T96" fmla="*/ 13 w 1538"/>
                  <a:gd name="T97" fmla="*/ 232 h 1415"/>
                  <a:gd name="T98" fmla="*/ 28 w 1538"/>
                  <a:gd name="T99" fmla="*/ 254 h 14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38"/>
                  <a:gd name="T151" fmla="*/ 0 h 1415"/>
                  <a:gd name="T152" fmla="*/ 1538 w 1538"/>
                  <a:gd name="T153" fmla="*/ 1415 h 14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38" h="1415">
                    <a:moveTo>
                      <a:pt x="37" y="266"/>
                    </a:moveTo>
                    <a:lnTo>
                      <a:pt x="84" y="318"/>
                    </a:lnTo>
                    <a:lnTo>
                      <a:pt x="134" y="374"/>
                    </a:lnTo>
                    <a:lnTo>
                      <a:pt x="187" y="434"/>
                    </a:lnTo>
                    <a:lnTo>
                      <a:pt x="242" y="495"/>
                    </a:lnTo>
                    <a:lnTo>
                      <a:pt x="298" y="559"/>
                    </a:lnTo>
                    <a:lnTo>
                      <a:pt x="356" y="624"/>
                    </a:lnTo>
                    <a:lnTo>
                      <a:pt x="416" y="689"/>
                    </a:lnTo>
                    <a:lnTo>
                      <a:pt x="476" y="755"/>
                    </a:lnTo>
                    <a:lnTo>
                      <a:pt x="539" y="820"/>
                    </a:lnTo>
                    <a:lnTo>
                      <a:pt x="601" y="883"/>
                    </a:lnTo>
                    <a:lnTo>
                      <a:pt x="663" y="946"/>
                    </a:lnTo>
                    <a:lnTo>
                      <a:pt x="726" y="1006"/>
                    </a:lnTo>
                    <a:lnTo>
                      <a:pt x="789" y="1064"/>
                    </a:lnTo>
                    <a:lnTo>
                      <a:pt x="852" y="1118"/>
                    </a:lnTo>
                    <a:lnTo>
                      <a:pt x="883" y="1144"/>
                    </a:lnTo>
                    <a:lnTo>
                      <a:pt x="914" y="1168"/>
                    </a:lnTo>
                    <a:lnTo>
                      <a:pt x="945" y="1192"/>
                    </a:lnTo>
                    <a:lnTo>
                      <a:pt x="975" y="1214"/>
                    </a:lnTo>
                    <a:lnTo>
                      <a:pt x="1030" y="1253"/>
                    </a:lnTo>
                    <a:lnTo>
                      <a:pt x="1084" y="1287"/>
                    </a:lnTo>
                    <a:lnTo>
                      <a:pt x="1134" y="1316"/>
                    </a:lnTo>
                    <a:lnTo>
                      <a:pt x="1181" y="1343"/>
                    </a:lnTo>
                    <a:lnTo>
                      <a:pt x="1225" y="1364"/>
                    </a:lnTo>
                    <a:lnTo>
                      <a:pt x="1267" y="1381"/>
                    </a:lnTo>
                    <a:lnTo>
                      <a:pt x="1306" y="1396"/>
                    </a:lnTo>
                    <a:lnTo>
                      <a:pt x="1342" y="1406"/>
                    </a:lnTo>
                    <a:lnTo>
                      <a:pt x="1376" y="1413"/>
                    </a:lnTo>
                    <a:lnTo>
                      <a:pt x="1406" y="1415"/>
                    </a:lnTo>
                    <a:lnTo>
                      <a:pt x="1433" y="1415"/>
                    </a:lnTo>
                    <a:lnTo>
                      <a:pt x="1457" y="1410"/>
                    </a:lnTo>
                    <a:lnTo>
                      <a:pt x="1478" y="1404"/>
                    </a:lnTo>
                    <a:lnTo>
                      <a:pt x="1497" y="1394"/>
                    </a:lnTo>
                    <a:lnTo>
                      <a:pt x="1511" y="1380"/>
                    </a:lnTo>
                    <a:lnTo>
                      <a:pt x="1523" y="1364"/>
                    </a:lnTo>
                    <a:lnTo>
                      <a:pt x="1531" y="1345"/>
                    </a:lnTo>
                    <a:lnTo>
                      <a:pt x="1536" y="1323"/>
                    </a:lnTo>
                    <a:lnTo>
                      <a:pt x="1538" y="1299"/>
                    </a:lnTo>
                    <a:lnTo>
                      <a:pt x="1536" y="1272"/>
                    </a:lnTo>
                    <a:lnTo>
                      <a:pt x="1531" y="1243"/>
                    </a:lnTo>
                    <a:lnTo>
                      <a:pt x="1522" y="1212"/>
                    </a:lnTo>
                    <a:lnTo>
                      <a:pt x="1509" y="1178"/>
                    </a:lnTo>
                    <a:lnTo>
                      <a:pt x="1494" y="1142"/>
                    </a:lnTo>
                    <a:lnTo>
                      <a:pt x="1475" y="1104"/>
                    </a:lnTo>
                    <a:lnTo>
                      <a:pt x="1451" y="1064"/>
                    </a:lnTo>
                    <a:lnTo>
                      <a:pt x="1425" y="1023"/>
                    </a:lnTo>
                    <a:lnTo>
                      <a:pt x="1393" y="981"/>
                    </a:lnTo>
                    <a:lnTo>
                      <a:pt x="1360" y="936"/>
                    </a:lnTo>
                    <a:lnTo>
                      <a:pt x="1321" y="890"/>
                    </a:lnTo>
                    <a:lnTo>
                      <a:pt x="1279" y="842"/>
                    </a:lnTo>
                    <a:lnTo>
                      <a:pt x="1232" y="795"/>
                    </a:lnTo>
                    <a:lnTo>
                      <a:pt x="1199" y="761"/>
                    </a:lnTo>
                    <a:lnTo>
                      <a:pt x="1165" y="726"/>
                    </a:lnTo>
                    <a:lnTo>
                      <a:pt x="1129" y="694"/>
                    </a:lnTo>
                    <a:lnTo>
                      <a:pt x="1093" y="660"/>
                    </a:lnTo>
                    <a:lnTo>
                      <a:pt x="1017" y="594"/>
                    </a:lnTo>
                    <a:lnTo>
                      <a:pt x="940" y="529"/>
                    </a:lnTo>
                    <a:lnTo>
                      <a:pt x="862" y="466"/>
                    </a:lnTo>
                    <a:lnTo>
                      <a:pt x="783" y="405"/>
                    </a:lnTo>
                    <a:lnTo>
                      <a:pt x="705" y="348"/>
                    </a:lnTo>
                    <a:lnTo>
                      <a:pt x="629" y="293"/>
                    </a:lnTo>
                    <a:lnTo>
                      <a:pt x="555" y="241"/>
                    </a:lnTo>
                    <a:lnTo>
                      <a:pt x="485" y="193"/>
                    </a:lnTo>
                    <a:lnTo>
                      <a:pt x="420" y="151"/>
                    </a:lnTo>
                    <a:lnTo>
                      <a:pt x="360" y="112"/>
                    </a:lnTo>
                    <a:lnTo>
                      <a:pt x="307" y="78"/>
                    </a:lnTo>
                    <a:lnTo>
                      <a:pt x="260" y="51"/>
                    </a:lnTo>
                    <a:lnTo>
                      <a:pt x="223" y="28"/>
                    </a:lnTo>
                    <a:lnTo>
                      <a:pt x="196" y="13"/>
                    </a:lnTo>
                    <a:lnTo>
                      <a:pt x="183" y="7"/>
                    </a:lnTo>
                    <a:lnTo>
                      <a:pt x="171" y="3"/>
                    </a:lnTo>
                    <a:lnTo>
                      <a:pt x="159" y="1"/>
                    </a:lnTo>
                    <a:lnTo>
                      <a:pt x="147" y="0"/>
                    </a:lnTo>
                    <a:lnTo>
                      <a:pt x="136" y="0"/>
                    </a:lnTo>
                    <a:lnTo>
                      <a:pt x="124" y="1"/>
                    </a:lnTo>
                    <a:lnTo>
                      <a:pt x="113" y="3"/>
                    </a:lnTo>
                    <a:lnTo>
                      <a:pt x="102" y="7"/>
                    </a:lnTo>
                    <a:lnTo>
                      <a:pt x="91" y="12"/>
                    </a:lnTo>
                    <a:lnTo>
                      <a:pt x="81" y="18"/>
                    </a:lnTo>
                    <a:lnTo>
                      <a:pt x="71" y="25"/>
                    </a:lnTo>
                    <a:lnTo>
                      <a:pt x="61" y="33"/>
                    </a:lnTo>
                    <a:lnTo>
                      <a:pt x="52" y="41"/>
                    </a:lnTo>
                    <a:lnTo>
                      <a:pt x="43" y="51"/>
                    </a:lnTo>
                    <a:lnTo>
                      <a:pt x="36" y="61"/>
                    </a:lnTo>
                    <a:lnTo>
                      <a:pt x="28" y="71"/>
                    </a:lnTo>
                    <a:lnTo>
                      <a:pt x="22" y="82"/>
                    </a:lnTo>
                    <a:lnTo>
                      <a:pt x="17" y="93"/>
                    </a:lnTo>
                    <a:lnTo>
                      <a:pt x="12" y="106"/>
                    </a:lnTo>
                    <a:lnTo>
                      <a:pt x="7" y="117"/>
                    </a:lnTo>
                    <a:lnTo>
                      <a:pt x="5" y="129"/>
                    </a:lnTo>
                    <a:lnTo>
                      <a:pt x="2" y="143"/>
                    </a:lnTo>
                    <a:lnTo>
                      <a:pt x="1" y="156"/>
                    </a:lnTo>
                    <a:lnTo>
                      <a:pt x="0" y="168"/>
                    </a:lnTo>
                    <a:lnTo>
                      <a:pt x="1" y="181"/>
                    </a:lnTo>
                    <a:lnTo>
                      <a:pt x="2" y="194"/>
                    </a:lnTo>
                    <a:lnTo>
                      <a:pt x="5" y="207"/>
                    </a:lnTo>
                    <a:lnTo>
                      <a:pt x="8" y="219"/>
                    </a:lnTo>
                    <a:lnTo>
                      <a:pt x="13" y="232"/>
                    </a:lnTo>
                    <a:lnTo>
                      <a:pt x="21" y="243"/>
                    </a:lnTo>
                    <a:lnTo>
                      <a:pt x="28" y="254"/>
                    </a:lnTo>
                    <a:lnTo>
                      <a:pt x="37" y="266"/>
                    </a:lnTo>
                    <a:close/>
                  </a:path>
                </a:pathLst>
              </a:custGeom>
              <a:solidFill>
                <a:srgbClr val="FFFEF1"/>
              </a:solidFill>
              <a:ln w="9525">
                <a:noFill/>
                <a:round/>
                <a:headEnd/>
                <a:tailEnd/>
              </a:ln>
            </p:spPr>
            <p:txBody>
              <a:bodyPr/>
              <a:lstStyle/>
              <a:p>
                <a:endParaRPr lang="en-US"/>
              </a:p>
            </p:txBody>
          </p:sp>
          <p:sp>
            <p:nvSpPr>
              <p:cNvPr id="1408" name="Freeform 358"/>
              <p:cNvSpPr>
                <a:spLocks/>
              </p:cNvSpPr>
              <p:nvPr/>
            </p:nvSpPr>
            <p:spPr bwMode="auto">
              <a:xfrm>
                <a:off x="3426" y="2468"/>
                <a:ext cx="308" cy="283"/>
              </a:xfrm>
              <a:custGeom>
                <a:avLst/>
                <a:gdLst>
                  <a:gd name="T0" fmla="*/ 84 w 1538"/>
                  <a:gd name="T1" fmla="*/ 318 h 1415"/>
                  <a:gd name="T2" fmla="*/ 187 w 1538"/>
                  <a:gd name="T3" fmla="*/ 434 h 1415"/>
                  <a:gd name="T4" fmla="*/ 298 w 1538"/>
                  <a:gd name="T5" fmla="*/ 559 h 1415"/>
                  <a:gd name="T6" fmla="*/ 416 w 1538"/>
                  <a:gd name="T7" fmla="*/ 689 h 1415"/>
                  <a:gd name="T8" fmla="*/ 539 w 1538"/>
                  <a:gd name="T9" fmla="*/ 820 h 1415"/>
                  <a:gd name="T10" fmla="*/ 663 w 1538"/>
                  <a:gd name="T11" fmla="*/ 946 h 1415"/>
                  <a:gd name="T12" fmla="*/ 789 w 1538"/>
                  <a:gd name="T13" fmla="*/ 1064 h 1415"/>
                  <a:gd name="T14" fmla="*/ 883 w 1538"/>
                  <a:gd name="T15" fmla="*/ 1144 h 1415"/>
                  <a:gd name="T16" fmla="*/ 945 w 1538"/>
                  <a:gd name="T17" fmla="*/ 1192 h 1415"/>
                  <a:gd name="T18" fmla="*/ 1030 w 1538"/>
                  <a:gd name="T19" fmla="*/ 1253 h 1415"/>
                  <a:gd name="T20" fmla="*/ 1134 w 1538"/>
                  <a:gd name="T21" fmla="*/ 1316 h 1415"/>
                  <a:gd name="T22" fmla="*/ 1225 w 1538"/>
                  <a:gd name="T23" fmla="*/ 1364 h 1415"/>
                  <a:gd name="T24" fmla="*/ 1306 w 1538"/>
                  <a:gd name="T25" fmla="*/ 1396 h 1415"/>
                  <a:gd name="T26" fmla="*/ 1376 w 1538"/>
                  <a:gd name="T27" fmla="*/ 1413 h 1415"/>
                  <a:gd name="T28" fmla="*/ 1433 w 1538"/>
                  <a:gd name="T29" fmla="*/ 1415 h 1415"/>
                  <a:gd name="T30" fmla="*/ 1478 w 1538"/>
                  <a:gd name="T31" fmla="*/ 1404 h 1415"/>
                  <a:gd name="T32" fmla="*/ 1511 w 1538"/>
                  <a:gd name="T33" fmla="*/ 1380 h 1415"/>
                  <a:gd name="T34" fmla="*/ 1531 w 1538"/>
                  <a:gd name="T35" fmla="*/ 1345 h 1415"/>
                  <a:gd name="T36" fmla="*/ 1538 w 1538"/>
                  <a:gd name="T37" fmla="*/ 1299 h 1415"/>
                  <a:gd name="T38" fmla="*/ 1531 w 1538"/>
                  <a:gd name="T39" fmla="*/ 1243 h 1415"/>
                  <a:gd name="T40" fmla="*/ 1509 w 1538"/>
                  <a:gd name="T41" fmla="*/ 1178 h 1415"/>
                  <a:gd name="T42" fmla="*/ 1475 w 1538"/>
                  <a:gd name="T43" fmla="*/ 1104 h 1415"/>
                  <a:gd name="T44" fmla="*/ 1425 w 1538"/>
                  <a:gd name="T45" fmla="*/ 1023 h 1415"/>
                  <a:gd name="T46" fmla="*/ 1360 w 1538"/>
                  <a:gd name="T47" fmla="*/ 936 h 1415"/>
                  <a:gd name="T48" fmla="*/ 1279 w 1538"/>
                  <a:gd name="T49" fmla="*/ 842 h 1415"/>
                  <a:gd name="T50" fmla="*/ 1199 w 1538"/>
                  <a:gd name="T51" fmla="*/ 761 h 1415"/>
                  <a:gd name="T52" fmla="*/ 1129 w 1538"/>
                  <a:gd name="T53" fmla="*/ 694 h 1415"/>
                  <a:gd name="T54" fmla="*/ 1017 w 1538"/>
                  <a:gd name="T55" fmla="*/ 594 h 1415"/>
                  <a:gd name="T56" fmla="*/ 862 w 1538"/>
                  <a:gd name="T57" fmla="*/ 466 h 1415"/>
                  <a:gd name="T58" fmla="*/ 705 w 1538"/>
                  <a:gd name="T59" fmla="*/ 348 h 1415"/>
                  <a:gd name="T60" fmla="*/ 555 w 1538"/>
                  <a:gd name="T61" fmla="*/ 241 h 1415"/>
                  <a:gd name="T62" fmla="*/ 420 w 1538"/>
                  <a:gd name="T63" fmla="*/ 151 h 1415"/>
                  <a:gd name="T64" fmla="*/ 307 w 1538"/>
                  <a:gd name="T65" fmla="*/ 78 h 1415"/>
                  <a:gd name="T66" fmla="*/ 223 w 1538"/>
                  <a:gd name="T67" fmla="*/ 28 h 1415"/>
                  <a:gd name="T68" fmla="*/ 183 w 1538"/>
                  <a:gd name="T69" fmla="*/ 7 h 1415"/>
                  <a:gd name="T70" fmla="*/ 159 w 1538"/>
                  <a:gd name="T71" fmla="*/ 1 h 1415"/>
                  <a:gd name="T72" fmla="*/ 136 w 1538"/>
                  <a:gd name="T73" fmla="*/ 0 h 1415"/>
                  <a:gd name="T74" fmla="*/ 113 w 1538"/>
                  <a:gd name="T75" fmla="*/ 3 h 1415"/>
                  <a:gd name="T76" fmla="*/ 91 w 1538"/>
                  <a:gd name="T77" fmla="*/ 12 h 1415"/>
                  <a:gd name="T78" fmla="*/ 71 w 1538"/>
                  <a:gd name="T79" fmla="*/ 25 h 1415"/>
                  <a:gd name="T80" fmla="*/ 52 w 1538"/>
                  <a:gd name="T81" fmla="*/ 41 h 1415"/>
                  <a:gd name="T82" fmla="*/ 36 w 1538"/>
                  <a:gd name="T83" fmla="*/ 61 h 1415"/>
                  <a:gd name="T84" fmla="*/ 22 w 1538"/>
                  <a:gd name="T85" fmla="*/ 82 h 1415"/>
                  <a:gd name="T86" fmla="*/ 12 w 1538"/>
                  <a:gd name="T87" fmla="*/ 106 h 1415"/>
                  <a:gd name="T88" fmla="*/ 5 w 1538"/>
                  <a:gd name="T89" fmla="*/ 129 h 1415"/>
                  <a:gd name="T90" fmla="*/ 1 w 1538"/>
                  <a:gd name="T91" fmla="*/ 156 h 1415"/>
                  <a:gd name="T92" fmla="*/ 1 w 1538"/>
                  <a:gd name="T93" fmla="*/ 181 h 1415"/>
                  <a:gd name="T94" fmla="*/ 5 w 1538"/>
                  <a:gd name="T95" fmla="*/ 207 h 1415"/>
                  <a:gd name="T96" fmla="*/ 13 w 1538"/>
                  <a:gd name="T97" fmla="*/ 232 h 1415"/>
                  <a:gd name="T98" fmla="*/ 28 w 1538"/>
                  <a:gd name="T99" fmla="*/ 254 h 14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38"/>
                  <a:gd name="T151" fmla="*/ 0 h 1415"/>
                  <a:gd name="T152" fmla="*/ 1538 w 1538"/>
                  <a:gd name="T153" fmla="*/ 1415 h 14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38" h="1415">
                    <a:moveTo>
                      <a:pt x="37" y="266"/>
                    </a:moveTo>
                    <a:lnTo>
                      <a:pt x="84" y="318"/>
                    </a:lnTo>
                    <a:lnTo>
                      <a:pt x="134" y="374"/>
                    </a:lnTo>
                    <a:lnTo>
                      <a:pt x="187" y="434"/>
                    </a:lnTo>
                    <a:lnTo>
                      <a:pt x="242" y="495"/>
                    </a:lnTo>
                    <a:lnTo>
                      <a:pt x="298" y="559"/>
                    </a:lnTo>
                    <a:lnTo>
                      <a:pt x="356" y="624"/>
                    </a:lnTo>
                    <a:lnTo>
                      <a:pt x="416" y="689"/>
                    </a:lnTo>
                    <a:lnTo>
                      <a:pt x="476" y="755"/>
                    </a:lnTo>
                    <a:lnTo>
                      <a:pt x="539" y="820"/>
                    </a:lnTo>
                    <a:lnTo>
                      <a:pt x="601" y="883"/>
                    </a:lnTo>
                    <a:lnTo>
                      <a:pt x="663" y="946"/>
                    </a:lnTo>
                    <a:lnTo>
                      <a:pt x="726" y="1006"/>
                    </a:lnTo>
                    <a:lnTo>
                      <a:pt x="789" y="1064"/>
                    </a:lnTo>
                    <a:lnTo>
                      <a:pt x="852" y="1118"/>
                    </a:lnTo>
                    <a:lnTo>
                      <a:pt x="883" y="1144"/>
                    </a:lnTo>
                    <a:lnTo>
                      <a:pt x="914" y="1168"/>
                    </a:lnTo>
                    <a:lnTo>
                      <a:pt x="945" y="1192"/>
                    </a:lnTo>
                    <a:lnTo>
                      <a:pt x="975" y="1214"/>
                    </a:lnTo>
                    <a:lnTo>
                      <a:pt x="1030" y="1253"/>
                    </a:lnTo>
                    <a:lnTo>
                      <a:pt x="1084" y="1287"/>
                    </a:lnTo>
                    <a:lnTo>
                      <a:pt x="1134" y="1316"/>
                    </a:lnTo>
                    <a:lnTo>
                      <a:pt x="1181" y="1343"/>
                    </a:lnTo>
                    <a:lnTo>
                      <a:pt x="1225" y="1364"/>
                    </a:lnTo>
                    <a:lnTo>
                      <a:pt x="1267" y="1381"/>
                    </a:lnTo>
                    <a:lnTo>
                      <a:pt x="1306" y="1396"/>
                    </a:lnTo>
                    <a:lnTo>
                      <a:pt x="1342" y="1406"/>
                    </a:lnTo>
                    <a:lnTo>
                      <a:pt x="1376" y="1413"/>
                    </a:lnTo>
                    <a:lnTo>
                      <a:pt x="1406" y="1415"/>
                    </a:lnTo>
                    <a:lnTo>
                      <a:pt x="1433" y="1415"/>
                    </a:lnTo>
                    <a:lnTo>
                      <a:pt x="1457" y="1410"/>
                    </a:lnTo>
                    <a:lnTo>
                      <a:pt x="1478" y="1404"/>
                    </a:lnTo>
                    <a:lnTo>
                      <a:pt x="1497" y="1394"/>
                    </a:lnTo>
                    <a:lnTo>
                      <a:pt x="1511" y="1380"/>
                    </a:lnTo>
                    <a:lnTo>
                      <a:pt x="1523" y="1364"/>
                    </a:lnTo>
                    <a:lnTo>
                      <a:pt x="1531" y="1345"/>
                    </a:lnTo>
                    <a:lnTo>
                      <a:pt x="1536" y="1323"/>
                    </a:lnTo>
                    <a:lnTo>
                      <a:pt x="1538" y="1299"/>
                    </a:lnTo>
                    <a:lnTo>
                      <a:pt x="1536" y="1272"/>
                    </a:lnTo>
                    <a:lnTo>
                      <a:pt x="1531" y="1243"/>
                    </a:lnTo>
                    <a:lnTo>
                      <a:pt x="1522" y="1212"/>
                    </a:lnTo>
                    <a:lnTo>
                      <a:pt x="1509" y="1178"/>
                    </a:lnTo>
                    <a:lnTo>
                      <a:pt x="1494" y="1142"/>
                    </a:lnTo>
                    <a:lnTo>
                      <a:pt x="1475" y="1104"/>
                    </a:lnTo>
                    <a:lnTo>
                      <a:pt x="1451" y="1064"/>
                    </a:lnTo>
                    <a:lnTo>
                      <a:pt x="1425" y="1023"/>
                    </a:lnTo>
                    <a:lnTo>
                      <a:pt x="1393" y="981"/>
                    </a:lnTo>
                    <a:lnTo>
                      <a:pt x="1360" y="936"/>
                    </a:lnTo>
                    <a:lnTo>
                      <a:pt x="1321" y="890"/>
                    </a:lnTo>
                    <a:lnTo>
                      <a:pt x="1279" y="842"/>
                    </a:lnTo>
                    <a:lnTo>
                      <a:pt x="1232" y="795"/>
                    </a:lnTo>
                    <a:lnTo>
                      <a:pt x="1199" y="761"/>
                    </a:lnTo>
                    <a:lnTo>
                      <a:pt x="1165" y="726"/>
                    </a:lnTo>
                    <a:lnTo>
                      <a:pt x="1129" y="694"/>
                    </a:lnTo>
                    <a:lnTo>
                      <a:pt x="1093" y="660"/>
                    </a:lnTo>
                    <a:lnTo>
                      <a:pt x="1017" y="594"/>
                    </a:lnTo>
                    <a:lnTo>
                      <a:pt x="940" y="529"/>
                    </a:lnTo>
                    <a:lnTo>
                      <a:pt x="862" y="466"/>
                    </a:lnTo>
                    <a:lnTo>
                      <a:pt x="783" y="405"/>
                    </a:lnTo>
                    <a:lnTo>
                      <a:pt x="705" y="348"/>
                    </a:lnTo>
                    <a:lnTo>
                      <a:pt x="629" y="293"/>
                    </a:lnTo>
                    <a:lnTo>
                      <a:pt x="555" y="241"/>
                    </a:lnTo>
                    <a:lnTo>
                      <a:pt x="485" y="193"/>
                    </a:lnTo>
                    <a:lnTo>
                      <a:pt x="420" y="151"/>
                    </a:lnTo>
                    <a:lnTo>
                      <a:pt x="360" y="112"/>
                    </a:lnTo>
                    <a:lnTo>
                      <a:pt x="307" y="78"/>
                    </a:lnTo>
                    <a:lnTo>
                      <a:pt x="260" y="51"/>
                    </a:lnTo>
                    <a:lnTo>
                      <a:pt x="223" y="28"/>
                    </a:lnTo>
                    <a:lnTo>
                      <a:pt x="196" y="13"/>
                    </a:lnTo>
                    <a:lnTo>
                      <a:pt x="183" y="7"/>
                    </a:lnTo>
                    <a:lnTo>
                      <a:pt x="171" y="3"/>
                    </a:lnTo>
                    <a:lnTo>
                      <a:pt x="159" y="1"/>
                    </a:lnTo>
                    <a:lnTo>
                      <a:pt x="147" y="0"/>
                    </a:lnTo>
                    <a:lnTo>
                      <a:pt x="136" y="0"/>
                    </a:lnTo>
                    <a:lnTo>
                      <a:pt x="124" y="1"/>
                    </a:lnTo>
                    <a:lnTo>
                      <a:pt x="113" y="3"/>
                    </a:lnTo>
                    <a:lnTo>
                      <a:pt x="102" y="7"/>
                    </a:lnTo>
                    <a:lnTo>
                      <a:pt x="91" y="12"/>
                    </a:lnTo>
                    <a:lnTo>
                      <a:pt x="81" y="18"/>
                    </a:lnTo>
                    <a:lnTo>
                      <a:pt x="71" y="25"/>
                    </a:lnTo>
                    <a:lnTo>
                      <a:pt x="61" y="33"/>
                    </a:lnTo>
                    <a:lnTo>
                      <a:pt x="52" y="41"/>
                    </a:lnTo>
                    <a:lnTo>
                      <a:pt x="43" y="51"/>
                    </a:lnTo>
                    <a:lnTo>
                      <a:pt x="36" y="61"/>
                    </a:lnTo>
                    <a:lnTo>
                      <a:pt x="28" y="71"/>
                    </a:lnTo>
                    <a:lnTo>
                      <a:pt x="22" y="82"/>
                    </a:lnTo>
                    <a:lnTo>
                      <a:pt x="17" y="93"/>
                    </a:lnTo>
                    <a:lnTo>
                      <a:pt x="12" y="106"/>
                    </a:lnTo>
                    <a:lnTo>
                      <a:pt x="7" y="117"/>
                    </a:lnTo>
                    <a:lnTo>
                      <a:pt x="5" y="129"/>
                    </a:lnTo>
                    <a:lnTo>
                      <a:pt x="2" y="143"/>
                    </a:lnTo>
                    <a:lnTo>
                      <a:pt x="1" y="156"/>
                    </a:lnTo>
                    <a:lnTo>
                      <a:pt x="0" y="168"/>
                    </a:lnTo>
                    <a:lnTo>
                      <a:pt x="1" y="181"/>
                    </a:lnTo>
                    <a:lnTo>
                      <a:pt x="2" y="194"/>
                    </a:lnTo>
                    <a:lnTo>
                      <a:pt x="5" y="207"/>
                    </a:lnTo>
                    <a:lnTo>
                      <a:pt x="8" y="219"/>
                    </a:lnTo>
                    <a:lnTo>
                      <a:pt x="13" y="232"/>
                    </a:lnTo>
                    <a:lnTo>
                      <a:pt x="21" y="243"/>
                    </a:lnTo>
                    <a:lnTo>
                      <a:pt x="28" y="254"/>
                    </a:lnTo>
                    <a:lnTo>
                      <a:pt x="37" y="266"/>
                    </a:lnTo>
                    <a:close/>
                  </a:path>
                </a:pathLst>
              </a:custGeom>
              <a:noFill/>
              <a:ln w="3175">
                <a:solidFill>
                  <a:srgbClr val="1F1A17"/>
                </a:solidFill>
                <a:round/>
                <a:headEnd/>
                <a:tailEnd/>
              </a:ln>
            </p:spPr>
            <p:txBody>
              <a:bodyPr/>
              <a:lstStyle/>
              <a:p>
                <a:endParaRPr lang="en-US"/>
              </a:p>
            </p:txBody>
          </p:sp>
          <p:sp>
            <p:nvSpPr>
              <p:cNvPr id="1409" name="Freeform 359"/>
              <p:cNvSpPr>
                <a:spLocks/>
              </p:cNvSpPr>
              <p:nvPr/>
            </p:nvSpPr>
            <p:spPr bwMode="auto">
              <a:xfrm>
                <a:off x="3446" y="2427"/>
                <a:ext cx="380" cy="159"/>
              </a:xfrm>
              <a:custGeom>
                <a:avLst/>
                <a:gdLst>
                  <a:gd name="T0" fmla="*/ 159 w 1901"/>
                  <a:gd name="T1" fmla="*/ 325 h 797"/>
                  <a:gd name="T2" fmla="*/ 300 w 1901"/>
                  <a:gd name="T3" fmla="*/ 387 h 797"/>
                  <a:gd name="T4" fmla="*/ 453 w 1901"/>
                  <a:gd name="T5" fmla="*/ 455 h 797"/>
                  <a:gd name="T6" fmla="*/ 615 w 1901"/>
                  <a:gd name="T7" fmla="*/ 523 h 797"/>
                  <a:gd name="T8" fmla="*/ 780 w 1901"/>
                  <a:gd name="T9" fmla="*/ 591 h 797"/>
                  <a:gd name="T10" fmla="*/ 947 w 1901"/>
                  <a:gd name="T11" fmla="*/ 653 h 797"/>
                  <a:gd name="T12" fmla="*/ 1110 w 1901"/>
                  <a:gd name="T13" fmla="*/ 708 h 797"/>
                  <a:gd name="T14" fmla="*/ 1230 w 1901"/>
                  <a:gd name="T15" fmla="*/ 740 h 797"/>
                  <a:gd name="T16" fmla="*/ 1306 w 1901"/>
                  <a:gd name="T17" fmla="*/ 759 h 797"/>
                  <a:gd name="T18" fmla="*/ 1410 w 1901"/>
                  <a:gd name="T19" fmla="*/ 778 h 797"/>
                  <a:gd name="T20" fmla="*/ 1530 w 1901"/>
                  <a:gd name="T21" fmla="*/ 792 h 797"/>
                  <a:gd name="T22" fmla="*/ 1632 w 1901"/>
                  <a:gd name="T23" fmla="*/ 797 h 797"/>
                  <a:gd name="T24" fmla="*/ 1719 w 1901"/>
                  <a:gd name="T25" fmla="*/ 790 h 797"/>
                  <a:gd name="T26" fmla="*/ 1788 w 1901"/>
                  <a:gd name="T27" fmla="*/ 777 h 797"/>
                  <a:gd name="T28" fmla="*/ 1841 w 1901"/>
                  <a:gd name="T29" fmla="*/ 754 h 797"/>
                  <a:gd name="T30" fmla="*/ 1878 w 1901"/>
                  <a:gd name="T31" fmla="*/ 725 h 797"/>
                  <a:gd name="T32" fmla="*/ 1898 w 1901"/>
                  <a:gd name="T33" fmla="*/ 690 h 797"/>
                  <a:gd name="T34" fmla="*/ 1900 w 1901"/>
                  <a:gd name="T35" fmla="*/ 651 h 797"/>
                  <a:gd name="T36" fmla="*/ 1888 w 1901"/>
                  <a:gd name="T37" fmla="*/ 607 h 797"/>
                  <a:gd name="T38" fmla="*/ 1858 w 1901"/>
                  <a:gd name="T39" fmla="*/ 559 h 797"/>
                  <a:gd name="T40" fmla="*/ 1812 w 1901"/>
                  <a:gd name="T41" fmla="*/ 508 h 797"/>
                  <a:gd name="T42" fmla="*/ 1748 w 1901"/>
                  <a:gd name="T43" fmla="*/ 457 h 797"/>
                  <a:gd name="T44" fmla="*/ 1669 w 1901"/>
                  <a:gd name="T45" fmla="*/ 405 h 797"/>
                  <a:gd name="T46" fmla="*/ 1573 w 1901"/>
                  <a:gd name="T47" fmla="*/ 352 h 797"/>
                  <a:gd name="T48" fmla="*/ 1461 w 1901"/>
                  <a:gd name="T49" fmla="*/ 301 h 797"/>
                  <a:gd name="T50" fmla="*/ 1354 w 1901"/>
                  <a:gd name="T51" fmla="*/ 260 h 797"/>
                  <a:gd name="T52" fmla="*/ 1262 w 1901"/>
                  <a:gd name="T53" fmla="*/ 229 h 797"/>
                  <a:gd name="T54" fmla="*/ 1119 w 1901"/>
                  <a:gd name="T55" fmla="*/ 186 h 797"/>
                  <a:gd name="T56" fmla="*/ 924 w 1901"/>
                  <a:gd name="T57" fmla="*/ 135 h 797"/>
                  <a:gd name="T58" fmla="*/ 733 w 1901"/>
                  <a:gd name="T59" fmla="*/ 94 h 797"/>
                  <a:gd name="T60" fmla="*/ 552 w 1901"/>
                  <a:gd name="T61" fmla="*/ 59 h 797"/>
                  <a:gd name="T62" fmla="*/ 391 w 1901"/>
                  <a:gd name="T63" fmla="*/ 33 h 797"/>
                  <a:gd name="T64" fmla="*/ 259 w 1901"/>
                  <a:gd name="T65" fmla="*/ 14 h 797"/>
                  <a:gd name="T66" fmla="*/ 162 w 1901"/>
                  <a:gd name="T67" fmla="*/ 3 h 797"/>
                  <a:gd name="T68" fmla="*/ 116 w 1901"/>
                  <a:gd name="T69" fmla="*/ 0 h 797"/>
                  <a:gd name="T70" fmla="*/ 91 w 1901"/>
                  <a:gd name="T71" fmla="*/ 5 h 797"/>
                  <a:gd name="T72" fmla="*/ 70 w 1901"/>
                  <a:gd name="T73" fmla="*/ 14 h 797"/>
                  <a:gd name="T74" fmla="*/ 51 w 1901"/>
                  <a:gd name="T75" fmla="*/ 28 h 797"/>
                  <a:gd name="T76" fmla="*/ 35 w 1901"/>
                  <a:gd name="T77" fmla="*/ 45 h 797"/>
                  <a:gd name="T78" fmla="*/ 21 w 1901"/>
                  <a:gd name="T79" fmla="*/ 65 h 797"/>
                  <a:gd name="T80" fmla="*/ 11 w 1901"/>
                  <a:gd name="T81" fmla="*/ 88 h 797"/>
                  <a:gd name="T82" fmla="*/ 5 w 1901"/>
                  <a:gd name="T83" fmla="*/ 111 h 797"/>
                  <a:gd name="T84" fmla="*/ 1 w 1901"/>
                  <a:gd name="T85" fmla="*/ 136 h 797"/>
                  <a:gd name="T86" fmla="*/ 1 w 1901"/>
                  <a:gd name="T87" fmla="*/ 163 h 797"/>
                  <a:gd name="T88" fmla="*/ 5 w 1901"/>
                  <a:gd name="T89" fmla="*/ 187 h 797"/>
                  <a:gd name="T90" fmla="*/ 12 w 1901"/>
                  <a:gd name="T91" fmla="*/ 212 h 797"/>
                  <a:gd name="T92" fmla="*/ 23 w 1901"/>
                  <a:gd name="T93" fmla="*/ 236 h 797"/>
                  <a:gd name="T94" fmla="*/ 38 w 1901"/>
                  <a:gd name="T95" fmla="*/ 257 h 797"/>
                  <a:gd name="T96" fmla="*/ 57 w 1901"/>
                  <a:gd name="T97" fmla="*/ 275 h 797"/>
                  <a:gd name="T98" fmla="*/ 81 w 1901"/>
                  <a:gd name="T99" fmla="*/ 290 h 7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01"/>
                  <a:gd name="T151" fmla="*/ 0 h 797"/>
                  <a:gd name="T152" fmla="*/ 1901 w 1901"/>
                  <a:gd name="T153" fmla="*/ 797 h 7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01" h="797">
                    <a:moveTo>
                      <a:pt x="95" y="296"/>
                    </a:moveTo>
                    <a:lnTo>
                      <a:pt x="159" y="325"/>
                    </a:lnTo>
                    <a:lnTo>
                      <a:pt x="228" y="355"/>
                    </a:lnTo>
                    <a:lnTo>
                      <a:pt x="300" y="387"/>
                    </a:lnTo>
                    <a:lnTo>
                      <a:pt x="375" y="420"/>
                    </a:lnTo>
                    <a:lnTo>
                      <a:pt x="453" y="455"/>
                    </a:lnTo>
                    <a:lnTo>
                      <a:pt x="532" y="488"/>
                    </a:lnTo>
                    <a:lnTo>
                      <a:pt x="615" y="523"/>
                    </a:lnTo>
                    <a:lnTo>
                      <a:pt x="697" y="557"/>
                    </a:lnTo>
                    <a:lnTo>
                      <a:pt x="780" y="591"/>
                    </a:lnTo>
                    <a:lnTo>
                      <a:pt x="863" y="623"/>
                    </a:lnTo>
                    <a:lnTo>
                      <a:pt x="947" y="653"/>
                    </a:lnTo>
                    <a:lnTo>
                      <a:pt x="1029" y="682"/>
                    </a:lnTo>
                    <a:lnTo>
                      <a:pt x="1110" y="708"/>
                    </a:lnTo>
                    <a:lnTo>
                      <a:pt x="1190" y="730"/>
                    </a:lnTo>
                    <a:lnTo>
                      <a:pt x="1230" y="740"/>
                    </a:lnTo>
                    <a:lnTo>
                      <a:pt x="1269" y="750"/>
                    </a:lnTo>
                    <a:lnTo>
                      <a:pt x="1306" y="759"/>
                    </a:lnTo>
                    <a:lnTo>
                      <a:pt x="1344" y="765"/>
                    </a:lnTo>
                    <a:lnTo>
                      <a:pt x="1410" y="778"/>
                    </a:lnTo>
                    <a:lnTo>
                      <a:pt x="1472" y="787"/>
                    </a:lnTo>
                    <a:lnTo>
                      <a:pt x="1530" y="792"/>
                    </a:lnTo>
                    <a:lnTo>
                      <a:pt x="1583" y="795"/>
                    </a:lnTo>
                    <a:lnTo>
                      <a:pt x="1632" y="797"/>
                    </a:lnTo>
                    <a:lnTo>
                      <a:pt x="1678" y="794"/>
                    </a:lnTo>
                    <a:lnTo>
                      <a:pt x="1719" y="790"/>
                    </a:lnTo>
                    <a:lnTo>
                      <a:pt x="1755" y="785"/>
                    </a:lnTo>
                    <a:lnTo>
                      <a:pt x="1788" y="777"/>
                    </a:lnTo>
                    <a:lnTo>
                      <a:pt x="1816" y="767"/>
                    </a:lnTo>
                    <a:lnTo>
                      <a:pt x="1841" y="754"/>
                    </a:lnTo>
                    <a:lnTo>
                      <a:pt x="1861" y="742"/>
                    </a:lnTo>
                    <a:lnTo>
                      <a:pt x="1878" y="725"/>
                    </a:lnTo>
                    <a:lnTo>
                      <a:pt x="1890" y="709"/>
                    </a:lnTo>
                    <a:lnTo>
                      <a:pt x="1898" y="690"/>
                    </a:lnTo>
                    <a:lnTo>
                      <a:pt x="1901" y="672"/>
                    </a:lnTo>
                    <a:lnTo>
                      <a:pt x="1900" y="651"/>
                    </a:lnTo>
                    <a:lnTo>
                      <a:pt x="1896" y="629"/>
                    </a:lnTo>
                    <a:lnTo>
                      <a:pt x="1888" y="607"/>
                    </a:lnTo>
                    <a:lnTo>
                      <a:pt x="1874" y="583"/>
                    </a:lnTo>
                    <a:lnTo>
                      <a:pt x="1858" y="559"/>
                    </a:lnTo>
                    <a:lnTo>
                      <a:pt x="1836" y="534"/>
                    </a:lnTo>
                    <a:lnTo>
                      <a:pt x="1812" y="508"/>
                    </a:lnTo>
                    <a:lnTo>
                      <a:pt x="1782" y="483"/>
                    </a:lnTo>
                    <a:lnTo>
                      <a:pt x="1748" y="457"/>
                    </a:lnTo>
                    <a:lnTo>
                      <a:pt x="1710" y="431"/>
                    </a:lnTo>
                    <a:lnTo>
                      <a:pt x="1669" y="405"/>
                    </a:lnTo>
                    <a:lnTo>
                      <a:pt x="1623" y="378"/>
                    </a:lnTo>
                    <a:lnTo>
                      <a:pt x="1573" y="352"/>
                    </a:lnTo>
                    <a:lnTo>
                      <a:pt x="1520" y="327"/>
                    </a:lnTo>
                    <a:lnTo>
                      <a:pt x="1461" y="301"/>
                    </a:lnTo>
                    <a:lnTo>
                      <a:pt x="1398" y="276"/>
                    </a:lnTo>
                    <a:lnTo>
                      <a:pt x="1354" y="260"/>
                    </a:lnTo>
                    <a:lnTo>
                      <a:pt x="1309" y="245"/>
                    </a:lnTo>
                    <a:lnTo>
                      <a:pt x="1262" y="229"/>
                    </a:lnTo>
                    <a:lnTo>
                      <a:pt x="1215" y="214"/>
                    </a:lnTo>
                    <a:lnTo>
                      <a:pt x="1119" y="186"/>
                    </a:lnTo>
                    <a:lnTo>
                      <a:pt x="1022" y="160"/>
                    </a:lnTo>
                    <a:lnTo>
                      <a:pt x="924" y="135"/>
                    </a:lnTo>
                    <a:lnTo>
                      <a:pt x="828" y="114"/>
                    </a:lnTo>
                    <a:lnTo>
                      <a:pt x="733" y="94"/>
                    </a:lnTo>
                    <a:lnTo>
                      <a:pt x="641" y="75"/>
                    </a:lnTo>
                    <a:lnTo>
                      <a:pt x="552" y="59"/>
                    </a:lnTo>
                    <a:lnTo>
                      <a:pt x="470" y="45"/>
                    </a:lnTo>
                    <a:lnTo>
                      <a:pt x="391" y="33"/>
                    </a:lnTo>
                    <a:lnTo>
                      <a:pt x="322" y="23"/>
                    </a:lnTo>
                    <a:lnTo>
                      <a:pt x="259" y="14"/>
                    </a:lnTo>
                    <a:lnTo>
                      <a:pt x="206" y="8"/>
                    </a:lnTo>
                    <a:lnTo>
                      <a:pt x="162" y="3"/>
                    </a:lnTo>
                    <a:lnTo>
                      <a:pt x="128" y="0"/>
                    </a:lnTo>
                    <a:lnTo>
                      <a:pt x="116" y="0"/>
                    </a:lnTo>
                    <a:lnTo>
                      <a:pt x="103" y="1"/>
                    </a:lnTo>
                    <a:lnTo>
                      <a:pt x="91" y="5"/>
                    </a:lnTo>
                    <a:lnTo>
                      <a:pt x="80" y="9"/>
                    </a:lnTo>
                    <a:lnTo>
                      <a:pt x="70" y="14"/>
                    </a:lnTo>
                    <a:lnTo>
                      <a:pt x="60" y="20"/>
                    </a:lnTo>
                    <a:lnTo>
                      <a:pt x="51" y="28"/>
                    </a:lnTo>
                    <a:lnTo>
                      <a:pt x="42" y="36"/>
                    </a:lnTo>
                    <a:lnTo>
                      <a:pt x="35" y="45"/>
                    </a:lnTo>
                    <a:lnTo>
                      <a:pt x="27" y="55"/>
                    </a:lnTo>
                    <a:lnTo>
                      <a:pt x="21" y="65"/>
                    </a:lnTo>
                    <a:lnTo>
                      <a:pt x="16" y="76"/>
                    </a:lnTo>
                    <a:lnTo>
                      <a:pt x="11" y="88"/>
                    </a:lnTo>
                    <a:lnTo>
                      <a:pt x="7" y="99"/>
                    </a:lnTo>
                    <a:lnTo>
                      <a:pt x="5" y="111"/>
                    </a:lnTo>
                    <a:lnTo>
                      <a:pt x="2" y="124"/>
                    </a:lnTo>
                    <a:lnTo>
                      <a:pt x="1" y="136"/>
                    </a:lnTo>
                    <a:lnTo>
                      <a:pt x="0" y="150"/>
                    </a:lnTo>
                    <a:lnTo>
                      <a:pt x="1" y="163"/>
                    </a:lnTo>
                    <a:lnTo>
                      <a:pt x="2" y="175"/>
                    </a:lnTo>
                    <a:lnTo>
                      <a:pt x="5" y="187"/>
                    </a:lnTo>
                    <a:lnTo>
                      <a:pt x="7" y="200"/>
                    </a:lnTo>
                    <a:lnTo>
                      <a:pt x="12" y="212"/>
                    </a:lnTo>
                    <a:lnTo>
                      <a:pt x="17" y="225"/>
                    </a:lnTo>
                    <a:lnTo>
                      <a:pt x="23" y="236"/>
                    </a:lnTo>
                    <a:lnTo>
                      <a:pt x="30" y="246"/>
                    </a:lnTo>
                    <a:lnTo>
                      <a:pt x="38" y="257"/>
                    </a:lnTo>
                    <a:lnTo>
                      <a:pt x="47" y="266"/>
                    </a:lnTo>
                    <a:lnTo>
                      <a:pt x="57" y="275"/>
                    </a:lnTo>
                    <a:lnTo>
                      <a:pt x="68" y="284"/>
                    </a:lnTo>
                    <a:lnTo>
                      <a:pt x="81" y="290"/>
                    </a:lnTo>
                    <a:lnTo>
                      <a:pt x="95" y="296"/>
                    </a:lnTo>
                    <a:close/>
                  </a:path>
                </a:pathLst>
              </a:custGeom>
              <a:solidFill>
                <a:srgbClr val="FFFEF1"/>
              </a:solidFill>
              <a:ln w="9525">
                <a:noFill/>
                <a:round/>
                <a:headEnd/>
                <a:tailEnd/>
              </a:ln>
            </p:spPr>
            <p:txBody>
              <a:bodyPr/>
              <a:lstStyle/>
              <a:p>
                <a:endParaRPr lang="en-US"/>
              </a:p>
            </p:txBody>
          </p:sp>
          <p:sp>
            <p:nvSpPr>
              <p:cNvPr id="1410" name="Freeform 360"/>
              <p:cNvSpPr>
                <a:spLocks/>
              </p:cNvSpPr>
              <p:nvPr/>
            </p:nvSpPr>
            <p:spPr bwMode="auto">
              <a:xfrm>
                <a:off x="3446" y="2427"/>
                <a:ext cx="380" cy="159"/>
              </a:xfrm>
              <a:custGeom>
                <a:avLst/>
                <a:gdLst>
                  <a:gd name="T0" fmla="*/ 159 w 1901"/>
                  <a:gd name="T1" fmla="*/ 325 h 797"/>
                  <a:gd name="T2" fmla="*/ 300 w 1901"/>
                  <a:gd name="T3" fmla="*/ 387 h 797"/>
                  <a:gd name="T4" fmla="*/ 453 w 1901"/>
                  <a:gd name="T5" fmla="*/ 455 h 797"/>
                  <a:gd name="T6" fmla="*/ 615 w 1901"/>
                  <a:gd name="T7" fmla="*/ 523 h 797"/>
                  <a:gd name="T8" fmla="*/ 780 w 1901"/>
                  <a:gd name="T9" fmla="*/ 591 h 797"/>
                  <a:gd name="T10" fmla="*/ 947 w 1901"/>
                  <a:gd name="T11" fmla="*/ 653 h 797"/>
                  <a:gd name="T12" fmla="*/ 1110 w 1901"/>
                  <a:gd name="T13" fmla="*/ 708 h 797"/>
                  <a:gd name="T14" fmla="*/ 1230 w 1901"/>
                  <a:gd name="T15" fmla="*/ 740 h 797"/>
                  <a:gd name="T16" fmla="*/ 1306 w 1901"/>
                  <a:gd name="T17" fmla="*/ 759 h 797"/>
                  <a:gd name="T18" fmla="*/ 1410 w 1901"/>
                  <a:gd name="T19" fmla="*/ 778 h 797"/>
                  <a:gd name="T20" fmla="*/ 1530 w 1901"/>
                  <a:gd name="T21" fmla="*/ 792 h 797"/>
                  <a:gd name="T22" fmla="*/ 1632 w 1901"/>
                  <a:gd name="T23" fmla="*/ 797 h 797"/>
                  <a:gd name="T24" fmla="*/ 1719 w 1901"/>
                  <a:gd name="T25" fmla="*/ 790 h 797"/>
                  <a:gd name="T26" fmla="*/ 1788 w 1901"/>
                  <a:gd name="T27" fmla="*/ 777 h 797"/>
                  <a:gd name="T28" fmla="*/ 1841 w 1901"/>
                  <a:gd name="T29" fmla="*/ 754 h 797"/>
                  <a:gd name="T30" fmla="*/ 1878 w 1901"/>
                  <a:gd name="T31" fmla="*/ 725 h 797"/>
                  <a:gd name="T32" fmla="*/ 1898 w 1901"/>
                  <a:gd name="T33" fmla="*/ 690 h 797"/>
                  <a:gd name="T34" fmla="*/ 1900 w 1901"/>
                  <a:gd name="T35" fmla="*/ 651 h 797"/>
                  <a:gd name="T36" fmla="*/ 1888 w 1901"/>
                  <a:gd name="T37" fmla="*/ 607 h 797"/>
                  <a:gd name="T38" fmla="*/ 1858 w 1901"/>
                  <a:gd name="T39" fmla="*/ 559 h 797"/>
                  <a:gd name="T40" fmla="*/ 1812 w 1901"/>
                  <a:gd name="T41" fmla="*/ 508 h 797"/>
                  <a:gd name="T42" fmla="*/ 1748 w 1901"/>
                  <a:gd name="T43" fmla="*/ 457 h 797"/>
                  <a:gd name="T44" fmla="*/ 1669 w 1901"/>
                  <a:gd name="T45" fmla="*/ 405 h 797"/>
                  <a:gd name="T46" fmla="*/ 1573 w 1901"/>
                  <a:gd name="T47" fmla="*/ 352 h 797"/>
                  <a:gd name="T48" fmla="*/ 1461 w 1901"/>
                  <a:gd name="T49" fmla="*/ 301 h 797"/>
                  <a:gd name="T50" fmla="*/ 1354 w 1901"/>
                  <a:gd name="T51" fmla="*/ 260 h 797"/>
                  <a:gd name="T52" fmla="*/ 1262 w 1901"/>
                  <a:gd name="T53" fmla="*/ 229 h 797"/>
                  <a:gd name="T54" fmla="*/ 1119 w 1901"/>
                  <a:gd name="T55" fmla="*/ 186 h 797"/>
                  <a:gd name="T56" fmla="*/ 924 w 1901"/>
                  <a:gd name="T57" fmla="*/ 135 h 797"/>
                  <a:gd name="T58" fmla="*/ 733 w 1901"/>
                  <a:gd name="T59" fmla="*/ 94 h 797"/>
                  <a:gd name="T60" fmla="*/ 552 w 1901"/>
                  <a:gd name="T61" fmla="*/ 59 h 797"/>
                  <a:gd name="T62" fmla="*/ 391 w 1901"/>
                  <a:gd name="T63" fmla="*/ 33 h 797"/>
                  <a:gd name="T64" fmla="*/ 259 w 1901"/>
                  <a:gd name="T65" fmla="*/ 14 h 797"/>
                  <a:gd name="T66" fmla="*/ 162 w 1901"/>
                  <a:gd name="T67" fmla="*/ 3 h 797"/>
                  <a:gd name="T68" fmla="*/ 116 w 1901"/>
                  <a:gd name="T69" fmla="*/ 0 h 797"/>
                  <a:gd name="T70" fmla="*/ 91 w 1901"/>
                  <a:gd name="T71" fmla="*/ 5 h 797"/>
                  <a:gd name="T72" fmla="*/ 70 w 1901"/>
                  <a:gd name="T73" fmla="*/ 14 h 797"/>
                  <a:gd name="T74" fmla="*/ 51 w 1901"/>
                  <a:gd name="T75" fmla="*/ 28 h 797"/>
                  <a:gd name="T76" fmla="*/ 35 w 1901"/>
                  <a:gd name="T77" fmla="*/ 45 h 797"/>
                  <a:gd name="T78" fmla="*/ 21 w 1901"/>
                  <a:gd name="T79" fmla="*/ 65 h 797"/>
                  <a:gd name="T80" fmla="*/ 11 w 1901"/>
                  <a:gd name="T81" fmla="*/ 88 h 797"/>
                  <a:gd name="T82" fmla="*/ 5 w 1901"/>
                  <a:gd name="T83" fmla="*/ 111 h 797"/>
                  <a:gd name="T84" fmla="*/ 1 w 1901"/>
                  <a:gd name="T85" fmla="*/ 136 h 797"/>
                  <a:gd name="T86" fmla="*/ 1 w 1901"/>
                  <a:gd name="T87" fmla="*/ 163 h 797"/>
                  <a:gd name="T88" fmla="*/ 5 w 1901"/>
                  <a:gd name="T89" fmla="*/ 187 h 797"/>
                  <a:gd name="T90" fmla="*/ 12 w 1901"/>
                  <a:gd name="T91" fmla="*/ 212 h 797"/>
                  <a:gd name="T92" fmla="*/ 23 w 1901"/>
                  <a:gd name="T93" fmla="*/ 236 h 797"/>
                  <a:gd name="T94" fmla="*/ 38 w 1901"/>
                  <a:gd name="T95" fmla="*/ 257 h 797"/>
                  <a:gd name="T96" fmla="*/ 57 w 1901"/>
                  <a:gd name="T97" fmla="*/ 275 h 797"/>
                  <a:gd name="T98" fmla="*/ 81 w 1901"/>
                  <a:gd name="T99" fmla="*/ 290 h 7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01"/>
                  <a:gd name="T151" fmla="*/ 0 h 797"/>
                  <a:gd name="T152" fmla="*/ 1901 w 1901"/>
                  <a:gd name="T153" fmla="*/ 797 h 7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01" h="797">
                    <a:moveTo>
                      <a:pt x="95" y="296"/>
                    </a:moveTo>
                    <a:lnTo>
                      <a:pt x="159" y="325"/>
                    </a:lnTo>
                    <a:lnTo>
                      <a:pt x="228" y="355"/>
                    </a:lnTo>
                    <a:lnTo>
                      <a:pt x="300" y="387"/>
                    </a:lnTo>
                    <a:lnTo>
                      <a:pt x="375" y="420"/>
                    </a:lnTo>
                    <a:lnTo>
                      <a:pt x="453" y="455"/>
                    </a:lnTo>
                    <a:lnTo>
                      <a:pt x="532" y="488"/>
                    </a:lnTo>
                    <a:lnTo>
                      <a:pt x="615" y="523"/>
                    </a:lnTo>
                    <a:lnTo>
                      <a:pt x="697" y="557"/>
                    </a:lnTo>
                    <a:lnTo>
                      <a:pt x="780" y="591"/>
                    </a:lnTo>
                    <a:lnTo>
                      <a:pt x="863" y="623"/>
                    </a:lnTo>
                    <a:lnTo>
                      <a:pt x="947" y="653"/>
                    </a:lnTo>
                    <a:lnTo>
                      <a:pt x="1029" y="682"/>
                    </a:lnTo>
                    <a:lnTo>
                      <a:pt x="1110" y="708"/>
                    </a:lnTo>
                    <a:lnTo>
                      <a:pt x="1190" y="730"/>
                    </a:lnTo>
                    <a:lnTo>
                      <a:pt x="1230" y="740"/>
                    </a:lnTo>
                    <a:lnTo>
                      <a:pt x="1269" y="750"/>
                    </a:lnTo>
                    <a:lnTo>
                      <a:pt x="1306" y="759"/>
                    </a:lnTo>
                    <a:lnTo>
                      <a:pt x="1344" y="765"/>
                    </a:lnTo>
                    <a:lnTo>
                      <a:pt x="1410" y="778"/>
                    </a:lnTo>
                    <a:lnTo>
                      <a:pt x="1472" y="787"/>
                    </a:lnTo>
                    <a:lnTo>
                      <a:pt x="1530" y="792"/>
                    </a:lnTo>
                    <a:lnTo>
                      <a:pt x="1583" y="795"/>
                    </a:lnTo>
                    <a:lnTo>
                      <a:pt x="1632" y="797"/>
                    </a:lnTo>
                    <a:lnTo>
                      <a:pt x="1678" y="794"/>
                    </a:lnTo>
                    <a:lnTo>
                      <a:pt x="1719" y="790"/>
                    </a:lnTo>
                    <a:lnTo>
                      <a:pt x="1755" y="785"/>
                    </a:lnTo>
                    <a:lnTo>
                      <a:pt x="1788" y="777"/>
                    </a:lnTo>
                    <a:lnTo>
                      <a:pt x="1816" y="767"/>
                    </a:lnTo>
                    <a:lnTo>
                      <a:pt x="1841" y="754"/>
                    </a:lnTo>
                    <a:lnTo>
                      <a:pt x="1861" y="742"/>
                    </a:lnTo>
                    <a:lnTo>
                      <a:pt x="1878" y="725"/>
                    </a:lnTo>
                    <a:lnTo>
                      <a:pt x="1890" y="709"/>
                    </a:lnTo>
                    <a:lnTo>
                      <a:pt x="1898" y="690"/>
                    </a:lnTo>
                    <a:lnTo>
                      <a:pt x="1901" y="672"/>
                    </a:lnTo>
                    <a:lnTo>
                      <a:pt x="1900" y="651"/>
                    </a:lnTo>
                    <a:lnTo>
                      <a:pt x="1896" y="629"/>
                    </a:lnTo>
                    <a:lnTo>
                      <a:pt x="1888" y="607"/>
                    </a:lnTo>
                    <a:lnTo>
                      <a:pt x="1874" y="583"/>
                    </a:lnTo>
                    <a:lnTo>
                      <a:pt x="1858" y="559"/>
                    </a:lnTo>
                    <a:lnTo>
                      <a:pt x="1836" y="534"/>
                    </a:lnTo>
                    <a:lnTo>
                      <a:pt x="1812" y="508"/>
                    </a:lnTo>
                    <a:lnTo>
                      <a:pt x="1782" y="483"/>
                    </a:lnTo>
                    <a:lnTo>
                      <a:pt x="1748" y="457"/>
                    </a:lnTo>
                    <a:lnTo>
                      <a:pt x="1710" y="431"/>
                    </a:lnTo>
                    <a:lnTo>
                      <a:pt x="1669" y="405"/>
                    </a:lnTo>
                    <a:lnTo>
                      <a:pt x="1623" y="378"/>
                    </a:lnTo>
                    <a:lnTo>
                      <a:pt x="1573" y="352"/>
                    </a:lnTo>
                    <a:lnTo>
                      <a:pt x="1520" y="327"/>
                    </a:lnTo>
                    <a:lnTo>
                      <a:pt x="1461" y="301"/>
                    </a:lnTo>
                    <a:lnTo>
                      <a:pt x="1398" y="276"/>
                    </a:lnTo>
                    <a:lnTo>
                      <a:pt x="1354" y="260"/>
                    </a:lnTo>
                    <a:lnTo>
                      <a:pt x="1309" y="245"/>
                    </a:lnTo>
                    <a:lnTo>
                      <a:pt x="1262" y="229"/>
                    </a:lnTo>
                    <a:lnTo>
                      <a:pt x="1215" y="214"/>
                    </a:lnTo>
                    <a:lnTo>
                      <a:pt x="1119" y="186"/>
                    </a:lnTo>
                    <a:lnTo>
                      <a:pt x="1022" y="160"/>
                    </a:lnTo>
                    <a:lnTo>
                      <a:pt x="924" y="135"/>
                    </a:lnTo>
                    <a:lnTo>
                      <a:pt x="828" y="114"/>
                    </a:lnTo>
                    <a:lnTo>
                      <a:pt x="733" y="94"/>
                    </a:lnTo>
                    <a:lnTo>
                      <a:pt x="641" y="75"/>
                    </a:lnTo>
                    <a:lnTo>
                      <a:pt x="552" y="59"/>
                    </a:lnTo>
                    <a:lnTo>
                      <a:pt x="470" y="45"/>
                    </a:lnTo>
                    <a:lnTo>
                      <a:pt x="391" y="33"/>
                    </a:lnTo>
                    <a:lnTo>
                      <a:pt x="322" y="23"/>
                    </a:lnTo>
                    <a:lnTo>
                      <a:pt x="259" y="14"/>
                    </a:lnTo>
                    <a:lnTo>
                      <a:pt x="206" y="8"/>
                    </a:lnTo>
                    <a:lnTo>
                      <a:pt x="162" y="3"/>
                    </a:lnTo>
                    <a:lnTo>
                      <a:pt x="128" y="0"/>
                    </a:lnTo>
                    <a:lnTo>
                      <a:pt x="116" y="0"/>
                    </a:lnTo>
                    <a:lnTo>
                      <a:pt x="103" y="1"/>
                    </a:lnTo>
                    <a:lnTo>
                      <a:pt x="91" y="5"/>
                    </a:lnTo>
                    <a:lnTo>
                      <a:pt x="80" y="9"/>
                    </a:lnTo>
                    <a:lnTo>
                      <a:pt x="70" y="14"/>
                    </a:lnTo>
                    <a:lnTo>
                      <a:pt x="60" y="20"/>
                    </a:lnTo>
                    <a:lnTo>
                      <a:pt x="51" y="28"/>
                    </a:lnTo>
                    <a:lnTo>
                      <a:pt x="42" y="36"/>
                    </a:lnTo>
                    <a:lnTo>
                      <a:pt x="35" y="45"/>
                    </a:lnTo>
                    <a:lnTo>
                      <a:pt x="27" y="55"/>
                    </a:lnTo>
                    <a:lnTo>
                      <a:pt x="21" y="65"/>
                    </a:lnTo>
                    <a:lnTo>
                      <a:pt x="16" y="76"/>
                    </a:lnTo>
                    <a:lnTo>
                      <a:pt x="11" y="88"/>
                    </a:lnTo>
                    <a:lnTo>
                      <a:pt x="7" y="99"/>
                    </a:lnTo>
                    <a:lnTo>
                      <a:pt x="5" y="111"/>
                    </a:lnTo>
                    <a:lnTo>
                      <a:pt x="2" y="124"/>
                    </a:lnTo>
                    <a:lnTo>
                      <a:pt x="1" y="136"/>
                    </a:lnTo>
                    <a:lnTo>
                      <a:pt x="0" y="150"/>
                    </a:lnTo>
                    <a:lnTo>
                      <a:pt x="1" y="163"/>
                    </a:lnTo>
                    <a:lnTo>
                      <a:pt x="2" y="175"/>
                    </a:lnTo>
                    <a:lnTo>
                      <a:pt x="5" y="187"/>
                    </a:lnTo>
                    <a:lnTo>
                      <a:pt x="7" y="200"/>
                    </a:lnTo>
                    <a:lnTo>
                      <a:pt x="12" y="212"/>
                    </a:lnTo>
                    <a:lnTo>
                      <a:pt x="17" y="225"/>
                    </a:lnTo>
                    <a:lnTo>
                      <a:pt x="23" y="236"/>
                    </a:lnTo>
                    <a:lnTo>
                      <a:pt x="30" y="246"/>
                    </a:lnTo>
                    <a:lnTo>
                      <a:pt x="38" y="257"/>
                    </a:lnTo>
                    <a:lnTo>
                      <a:pt x="47" y="266"/>
                    </a:lnTo>
                    <a:lnTo>
                      <a:pt x="57" y="275"/>
                    </a:lnTo>
                    <a:lnTo>
                      <a:pt x="68" y="284"/>
                    </a:lnTo>
                    <a:lnTo>
                      <a:pt x="81" y="290"/>
                    </a:lnTo>
                    <a:lnTo>
                      <a:pt x="95" y="296"/>
                    </a:lnTo>
                    <a:close/>
                  </a:path>
                </a:pathLst>
              </a:custGeom>
              <a:noFill/>
              <a:ln w="3175">
                <a:solidFill>
                  <a:srgbClr val="1F1A17"/>
                </a:solidFill>
                <a:round/>
                <a:headEnd/>
                <a:tailEnd/>
              </a:ln>
            </p:spPr>
            <p:txBody>
              <a:bodyPr/>
              <a:lstStyle/>
              <a:p>
                <a:endParaRPr lang="en-US"/>
              </a:p>
            </p:txBody>
          </p:sp>
          <p:sp>
            <p:nvSpPr>
              <p:cNvPr id="1411" name="Freeform 361"/>
              <p:cNvSpPr>
                <a:spLocks/>
              </p:cNvSpPr>
              <p:nvPr/>
            </p:nvSpPr>
            <p:spPr bwMode="auto">
              <a:xfrm>
                <a:off x="3446" y="2327"/>
                <a:ext cx="393" cy="116"/>
              </a:xfrm>
              <a:custGeom>
                <a:avLst/>
                <a:gdLst>
                  <a:gd name="T0" fmla="*/ 236 w 1968"/>
                  <a:gd name="T1" fmla="*/ 575 h 578"/>
                  <a:gd name="T2" fmla="*/ 390 w 1968"/>
                  <a:gd name="T3" fmla="*/ 572 h 578"/>
                  <a:gd name="T4" fmla="*/ 557 w 1968"/>
                  <a:gd name="T5" fmla="*/ 568 h 578"/>
                  <a:gd name="T6" fmla="*/ 732 w 1968"/>
                  <a:gd name="T7" fmla="*/ 562 h 578"/>
                  <a:gd name="T8" fmla="*/ 910 w 1968"/>
                  <a:gd name="T9" fmla="*/ 553 h 578"/>
                  <a:gd name="T10" fmla="*/ 1087 w 1968"/>
                  <a:gd name="T11" fmla="*/ 539 h 578"/>
                  <a:gd name="T12" fmla="*/ 1258 w 1968"/>
                  <a:gd name="T13" fmla="*/ 519 h 578"/>
                  <a:gd name="T14" fmla="*/ 1381 w 1968"/>
                  <a:gd name="T15" fmla="*/ 499 h 578"/>
                  <a:gd name="T16" fmla="*/ 1457 w 1968"/>
                  <a:gd name="T17" fmla="*/ 483 h 578"/>
                  <a:gd name="T18" fmla="*/ 1559 w 1968"/>
                  <a:gd name="T19" fmla="*/ 457 h 578"/>
                  <a:gd name="T20" fmla="*/ 1675 w 1968"/>
                  <a:gd name="T21" fmla="*/ 419 h 578"/>
                  <a:gd name="T22" fmla="*/ 1770 w 1968"/>
                  <a:gd name="T23" fmla="*/ 379 h 578"/>
                  <a:gd name="T24" fmla="*/ 1846 w 1968"/>
                  <a:gd name="T25" fmla="*/ 338 h 578"/>
                  <a:gd name="T26" fmla="*/ 1903 w 1968"/>
                  <a:gd name="T27" fmla="*/ 296 h 578"/>
                  <a:gd name="T28" fmla="*/ 1943 w 1968"/>
                  <a:gd name="T29" fmla="*/ 253 h 578"/>
                  <a:gd name="T30" fmla="*/ 1963 w 1968"/>
                  <a:gd name="T31" fmla="*/ 212 h 578"/>
                  <a:gd name="T32" fmla="*/ 1967 w 1968"/>
                  <a:gd name="T33" fmla="*/ 171 h 578"/>
                  <a:gd name="T34" fmla="*/ 1953 w 1968"/>
                  <a:gd name="T35" fmla="*/ 134 h 578"/>
                  <a:gd name="T36" fmla="*/ 1922 w 1968"/>
                  <a:gd name="T37" fmla="*/ 100 h 578"/>
                  <a:gd name="T38" fmla="*/ 1876 w 1968"/>
                  <a:gd name="T39" fmla="*/ 69 h 578"/>
                  <a:gd name="T40" fmla="*/ 1812 w 1968"/>
                  <a:gd name="T41" fmla="*/ 42 h 578"/>
                  <a:gd name="T42" fmla="*/ 1734 w 1968"/>
                  <a:gd name="T43" fmla="*/ 22 h 578"/>
                  <a:gd name="T44" fmla="*/ 1640 w 1968"/>
                  <a:gd name="T45" fmla="*/ 7 h 578"/>
                  <a:gd name="T46" fmla="*/ 1532 w 1968"/>
                  <a:gd name="T47" fmla="*/ 0 h 578"/>
                  <a:gd name="T48" fmla="*/ 1408 w 1968"/>
                  <a:gd name="T49" fmla="*/ 1 h 578"/>
                  <a:gd name="T50" fmla="*/ 1293 w 1968"/>
                  <a:gd name="T51" fmla="*/ 9 h 578"/>
                  <a:gd name="T52" fmla="*/ 1197 w 1968"/>
                  <a:gd name="T53" fmla="*/ 19 h 578"/>
                  <a:gd name="T54" fmla="*/ 1049 w 1968"/>
                  <a:gd name="T55" fmla="*/ 40 h 578"/>
                  <a:gd name="T56" fmla="*/ 850 w 1968"/>
                  <a:gd name="T57" fmla="*/ 76 h 578"/>
                  <a:gd name="T58" fmla="*/ 658 w 1968"/>
                  <a:gd name="T59" fmla="*/ 119 h 578"/>
                  <a:gd name="T60" fmla="*/ 481 w 1968"/>
                  <a:gd name="T61" fmla="*/ 164 h 578"/>
                  <a:gd name="T62" fmla="*/ 324 w 1968"/>
                  <a:gd name="T63" fmla="*/ 207 h 578"/>
                  <a:gd name="T64" fmla="*/ 195 w 1968"/>
                  <a:gd name="T65" fmla="*/ 247 h 578"/>
                  <a:gd name="T66" fmla="*/ 102 w 1968"/>
                  <a:gd name="T67" fmla="*/ 280 h 578"/>
                  <a:gd name="T68" fmla="*/ 59 w 1968"/>
                  <a:gd name="T69" fmla="*/ 297 h 578"/>
                  <a:gd name="T70" fmla="*/ 39 w 1968"/>
                  <a:gd name="T71" fmla="*/ 311 h 578"/>
                  <a:gd name="T72" fmla="*/ 23 w 1968"/>
                  <a:gd name="T73" fmla="*/ 328 h 578"/>
                  <a:gd name="T74" fmla="*/ 12 w 1968"/>
                  <a:gd name="T75" fmla="*/ 349 h 578"/>
                  <a:gd name="T76" fmla="*/ 4 w 1968"/>
                  <a:gd name="T77" fmla="*/ 371 h 578"/>
                  <a:gd name="T78" fmla="*/ 0 w 1968"/>
                  <a:gd name="T79" fmla="*/ 394 h 578"/>
                  <a:gd name="T80" fmla="*/ 2 w 1968"/>
                  <a:gd name="T81" fmla="*/ 419 h 578"/>
                  <a:gd name="T82" fmla="*/ 5 w 1968"/>
                  <a:gd name="T83" fmla="*/ 444 h 578"/>
                  <a:gd name="T84" fmla="*/ 13 w 1968"/>
                  <a:gd name="T85" fmla="*/ 469 h 578"/>
                  <a:gd name="T86" fmla="*/ 24 w 1968"/>
                  <a:gd name="T87" fmla="*/ 493 h 578"/>
                  <a:gd name="T88" fmla="*/ 38 w 1968"/>
                  <a:gd name="T89" fmla="*/ 514 h 578"/>
                  <a:gd name="T90" fmla="*/ 55 w 1968"/>
                  <a:gd name="T91" fmla="*/ 534 h 578"/>
                  <a:gd name="T92" fmla="*/ 75 w 1968"/>
                  <a:gd name="T93" fmla="*/ 550 h 578"/>
                  <a:gd name="T94" fmla="*/ 98 w 1968"/>
                  <a:gd name="T95" fmla="*/ 564 h 578"/>
                  <a:gd name="T96" fmla="*/ 123 w 1968"/>
                  <a:gd name="T97" fmla="*/ 573 h 578"/>
                  <a:gd name="T98" fmla="*/ 150 w 1968"/>
                  <a:gd name="T99" fmla="*/ 578 h 5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8"/>
                  <a:gd name="T151" fmla="*/ 0 h 578"/>
                  <a:gd name="T152" fmla="*/ 1968 w 1968"/>
                  <a:gd name="T153" fmla="*/ 578 h 5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8" h="578">
                    <a:moveTo>
                      <a:pt x="165" y="578"/>
                    </a:moveTo>
                    <a:lnTo>
                      <a:pt x="236" y="575"/>
                    </a:lnTo>
                    <a:lnTo>
                      <a:pt x="311" y="573"/>
                    </a:lnTo>
                    <a:lnTo>
                      <a:pt x="390" y="572"/>
                    </a:lnTo>
                    <a:lnTo>
                      <a:pt x="472" y="569"/>
                    </a:lnTo>
                    <a:lnTo>
                      <a:pt x="557" y="568"/>
                    </a:lnTo>
                    <a:lnTo>
                      <a:pt x="643" y="564"/>
                    </a:lnTo>
                    <a:lnTo>
                      <a:pt x="732" y="562"/>
                    </a:lnTo>
                    <a:lnTo>
                      <a:pt x="820" y="558"/>
                    </a:lnTo>
                    <a:lnTo>
                      <a:pt x="910" y="553"/>
                    </a:lnTo>
                    <a:lnTo>
                      <a:pt x="999" y="547"/>
                    </a:lnTo>
                    <a:lnTo>
                      <a:pt x="1087" y="539"/>
                    </a:lnTo>
                    <a:lnTo>
                      <a:pt x="1173" y="530"/>
                    </a:lnTo>
                    <a:lnTo>
                      <a:pt x="1258" y="519"/>
                    </a:lnTo>
                    <a:lnTo>
                      <a:pt x="1341" y="507"/>
                    </a:lnTo>
                    <a:lnTo>
                      <a:pt x="1381" y="499"/>
                    </a:lnTo>
                    <a:lnTo>
                      <a:pt x="1419" y="492"/>
                    </a:lnTo>
                    <a:lnTo>
                      <a:pt x="1457" y="483"/>
                    </a:lnTo>
                    <a:lnTo>
                      <a:pt x="1494" y="474"/>
                    </a:lnTo>
                    <a:lnTo>
                      <a:pt x="1559" y="457"/>
                    </a:lnTo>
                    <a:lnTo>
                      <a:pt x="1619" y="438"/>
                    </a:lnTo>
                    <a:lnTo>
                      <a:pt x="1675" y="419"/>
                    </a:lnTo>
                    <a:lnTo>
                      <a:pt x="1725" y="399"/>
                    </a:lnTo>
                    <a:lnTo>
                      <a:pt x="1770" y="379"/>
                    </a:lnTo>
                    <a:lnTo>
                      <a:pt x="1811" y="358"/>
                    </a:lnTo>
                    <a:lnTo>
                      <a:pt x="1846" y="338"/>
                    </a:lnTo>
                    <a:lnTo>
                      <a:pt x="1877" y="317"/>
                    </a:lnTo>
                    <a:lnTo>
                      <a:pt x="1903" y="296"/>
                    </a:lnTo>
                    <a:lnTo>
                      <a:pt x="1926" y="275"/>
                    </a:lnTo>
                    <a:lnTo>
                      <a:pt x="1943" y="253"/>
                    </a:lnTo>
                    <a:lnTo>
                      <a:pt x="1956" y="232"/>
                    </a:lnTo>
                    <a:lnTo>
                      <a:pt x="1963" y="212"/>
                    </a:lnTo>
                    <a:lnTo>
                      <a:pt x="1968" y="191"/>
                    </a:lnTo>
                    <a:lnTo>
                      <a:pt x="1967" y="171"/>
                    </a:lnTo>
                    <a:lnTo>
                      <a:pt x="1962" y="152"/>
                    </a:lnTo>
                    <a:lnTo>
                      <a:pt x="1953" y="134"/>
                    </a:lnTo>
                    <a:lnTo>
                      <a:pt x="1940" y="116"/>
                    </a:lnTo>
                    <a:lnTo>
                      <a:pt x="1922" y="100"/>
                    </a:lnTo>
                    <a:lnTo>
                      <a:pt x="1901" y="84"/>
                    </a:lnTo>
                    <a:lnTo>
                      <a:pt x="1876" y="69"/>
                    </a:lnTo>
                    <a:lnTo>
                      <a:pt x="1846" y="55"/>
                    </a:lnTo>
                    <a:lnTo>
                      <a:pt x="1812" y="42"/>
                    </a:lnTo>
                    <a:lnTo>
                      <a:pt x="1775" y="31"/>
                    </a:lnTo>
                    <a:lnTo>
                      <a:pt x="1734" y="22"/>
                    </a:lnTo>
                    <a:lnTo>
                      <a:pt x="1689" y="14"/>
                    </a:lnTo>
                    <a:lnTo>
                      <a:pt x="1640" y="7"/>
                    </a:lnTo>
                    <a:lnTo>
                      <a:pt x="1588" y="4"/>
                    </a:lnTo>
                    <a:lnTo>
                      <a:pt x="1532" y="0"/>
                    </a:lnTo>
                    <a:lnTo>
                      <a:pt x="1472" y="0"/>
                    </a:lnTo>
                    <a:lnTo>
                      <a:pt x="1408" y="1"/>
                    </a:lnTo>
                    <a:lnTo>
                      <a:pt x="1341" y="5"/>
                    </a:lnTo>
                    <a:lnTo>
                      <a:pt x="1293" y="9"/>
                    </a:lnTo>
                    <a:lnTo>
                      <a:pt x="1246" y="12"/>
                    </a:lnTo>
                    <a:lnTo>
                      <a:pt x="1197" y="19"/>
                    </a:lnTo>
                    <a:lnTo>
                      <a:pt x="1147" y="25"/>
                    </a:lnTo>
                    <a:lnTo>
                      <a:pt x="1049" y="40"/>
                    </a:lnTo>
                    <a:lnTo>
                      <a:pt x="949" y="56"/>
                    </a:lnTo>
                    <a:lnTo>
                      <a:pt x="850" y="76"/>
                    </a:lnTo>
                    <a:lnTo>
                      <a:pt x="753" y="96"/>
                    </a:lnTo>
                    <a:lnTo>
                      <a:pt x="658" y="119"/>
                    </a:lnTo>
                    <a:lnTo>
                      <a:pt x="567" y="141"/>
                    </a:lnTo>
                    <a:lnTo>
                      <a:pt x="481" y="164"/>
                    </a:lnTo>
                    <a:lnTo>
                      <a:pt x="398" y="186"/>
                    </a:lnTo>
                    <a:lnTo>
                      <a:pt x="324" y="207"/>
                    </a:lnTo>
                    <a:lnTo>
                      <a:pt x="255" y="228"/>
                    </a:lnTo>
                    <a:lnTo>
                      <a:pt x="195" y="247"/>
                    </a:lnTo>
                    <a:lnTo>
                      <a:pt x="144" y="265"/>
                    </a:lnTo>
                    <a:lnTo>
                      <a:pt x="102" y="280"/>
                    </a:lnTo>
                    <a:lnTo>
                      <a:pt x="72" y="291"/>
                    </a:lnTo>
                    <a:lnTo>
                      <a:pt x="59" y="297"/>
                    </a:lnTo>
                    <a:lnTo>
                      <a:pt x="49" y="303"/>
                    </a:lnTo>
                    <a:lnTo>
                      <a:pt x="39" y="311"/>
                    </a:lnTo>
                    <a:lnTo>
                      <a:pt x="30" y="320"/>
                    </a:lnTo>
                    <a:lnTo>
                      <a:pt x="23" y="328"/>
                    </a:lnTo>
                    <a:lnTo>
                      <a:pt x="17" y="338"/>
                    </a:lnTo>
                    <a:lnTo>
                      <a:pt x="12" y="349"/>
                    </a:lnTo>
                    <a:lnTo>
                      <a:pt x="8" y="359"/>
                    </a:lnTo>
                    <a:lnTo>
                      <a:pt x="4" y="371"/>
                    </a:lnTo>
                    <a:lnTo>
                      <a:pt x="2" y="383"/>
                    </a:lnTo>
                    <a:lnTo>
                      <a:pt x="0" y="394"/>
                    </a:lnTo>
                    <a:lnTo>
                      <a:pt x="0" y="407"/>
                    </a:lnTo>
                    <a:lnTo>
                      <a:pt x="2" y="419"/>
                    </a:lnTo>
                    <a:lnTo>
                      <a:pt x="3" y="432"/>
                    </a:lnTo>
                    <a:lnTo>
                      <a:pt x="5" y="444"/>
                    </a:lnTo>
                    <a:lnTo>
                      <a:pt x="9" y="457"/>
                    </a:lnTo>
                    <a:lnTo>
                      <a:pt x="13" y="469"/>
                    </a:lnTo>
                    <a:lnTo>
                      <a:pt x="18" y="481"/>
                    </a:lnTo>
                    <a:lnTo>
                      <a:pt x="24" y="493"/>
                    </a:lnTo>
                    <a:lnTo>
                      <a:pt x="30" y="504"/>
                    </a:lnTo>
                    <a:lnTo>
                      <a:pt x="38" y="514"/>
                    </a:lnTo>
                    <a:lnTo>
                      <a:pt x="47" y="524"/>
                    </a:lnTo>
                    <a:lnTo>
                      <a:pt x="55" y="534"/>
                    </a:lnTo>
                    <a:lnTo>
                      <a:pt x="65" y="543"/>
                    </a:lnTo>
                    <a:lnTo>
                      <a:pt x="75" y="550"/>
                    </a:lnTo>
                    <a:lnTo>
                      <a:pt x="87" y="558"/>
                    </a:lnTo>
                    <a:lnTo>
                      <a:pt x="98" y="564"/>
                    </a:lnTo>
                    <a:lnTo>
                      <a:pt x="110" y="569"/>
                    </a:lnTo>
                    <a:lnTo>
                      <a:pt x="123" y="573"/>
                    </a:lnTo>
                    <a:lnTo>
                      <a:pt x="136" y="577"/>
                    </a:lnTo>
                    <a:lnTo>
                      <a:pt x="150" y="578"/>
                    </a:lnTo>
                    <a:lnTo>
                      <a:pt x="165" y="578"/>
                    </a:lnTo>
                    <a:close/>
                  </a:path>
                </a:pathLst>
              </a:custGeom>
              <a:solidFill>
                <a:srgbClr val="FFFEF1"/>
              </a:solidFill>
              <a:ln w="9525">
                <a:noFill/>
                <a:round/>
                <a:headEnd/>
                <a:tailEnd/>
              </a:ln>
            </p:spPr>
            <p:txBody>
              <a:bodyPr/>
              <a:lstStyle/>
              <a:p>
                <a:endParaRPr lang="en-US"/>
              </a:p>
            </p:txBody>
          </p:sp>
          <p:sp>
            <p:nvSpPr>
              <p:cNvPr id="1412" name="Freeform 362"/>
              <p:cNvSpPr>
                <a:spLocks/>
              </p:cNvSpPr>
              <p:nvPr/>
            </p:nvSpPr>
            <p:spPr bwMode="auto">
              <a:xfrm>
                <a:off x="3446" y="2327"/>
                <a:ext cx="393" cy="116"/>
              </a:xfrm>
              <a:custGeom>
                <a:avLst/>
                <a:gdLst>
                  <a:gd name="T0" fmla="*/ 236 w 1968"/>
                  <a:gd name="T1" fmla="*/ 575 h 578"/>
                  <a:gd name="T2" fmla="*/ 390 w 1968"/>
                  <a:gd name="T3" fmla="*/ 572 h 578"/>
                  <a:gd name="T4" fmla="*/ 557 w 1968"/>
                  <a:gd name="T5" fmla="*/ 568 h 578"/>
                  <a:gd name="T6" fmla="*/ 732 w 1968"/>
                  <a:gd name="T7" fmla="*/ 562 h 578"/>
                  <a:gd name="T8" fmla="*/ 910 w 1968"/>
                  <a:gd name="T9" fmla="*/ 553 h 578"/>
                  <a:gd name="T10" fmla="*/ 1087 w 1968"/>
                  <a:gd name="T11" fmla="*/ 539 h 578"/>
                  <a:gd name="T12" fmla="*/ 1258 w 1968"/>
                  <a:gd name="T13" fmla="*/ 519 h 578"/>
                  <a:gd name="T14" fmla="*/ 1381 w 1968"/>
                  <a:gd name="T15" fmla="*/ 499 h 578"/>
                  <a:gd name="T16" fmla="*/ 1457 w 1968"/>
                  <a:gd name="T17" fmla="*/ 483 h 578"/>
                  <a:gd name="T18" fmla="*/ 1559 w 1968"/>
                  <a:gd name="T19" fmla="*/ 457 h 578"/>
                  <a:gd name="T20" fmla="*/ 1675 w 1968"/>
                  <a:gd name="T21" fmla="*/ 419 h 578"/>
                  <a:gd name="T22" fmla="*/ 1770 w 1968"/>
                  <a:gd name="T23" fmla="*/ 379 h 578"/>
                  <a:gd name="T24" fmla="*/ 1846 w 1968"/>
                  <a:gd name="T25" fmla="*/ 338 h 578"/>
                  <a:gd name="T26" fmla="*/ 1903 w 1968"/>
                  <a:gd name="T27" fmla="*/ 296 h 578"/>
                  <a:gd name="T28" fmla="*/ 1943 w 1968"/>
                  <a:gd name="T29" fmla="*/ 253 h 578"/>
                  <a:gd name="T30" fmla="*/ 1963 w 1968"/>
                  <a:gd name="T31" fmla="*/ 212 h 578"/>
                  <a:gd name="T32" fmla="*/ 1967 w 1968"/>
                  <a:gd name="T33" fmla="*/ 171 h 578"/>
                  <a:gd name="T34" fmla="*/ 1953 w 1968"/>
                  <a:gd name="T35" fmla="*/ 134 h 578"/>
                  <a:gd name="T36" fmla="*/ 1922 w 1968"/>
                  <a:gd name="T37" fmla="*/ 100 h 578"/>
                  <a:gd name="T38" fmla="*/ 1876 w 1968"/>
                  <a:gd name="T39" fmla="*/ 69 h 578"/>
                  <a:gd name="T40" fmla="*/ 1812 w 1968"/>
                  <a:gd name="T41" fmla="*/ 42 h 578"/>
                  <a:gd name="T42" fmla="*/ 1734 w 1968"/>
                  <a:gd name="T43" fmla="*/ 22 h 578"/>
                  <a:gd name="T44" fmla="*/ 1640 w 1968"/>
                  <a:gd name="T45" fmla="*/ 7 h 578"/>
                  <a:gd name="T46" fmla="*/ 1532 w 1968"/>
                  <a:gd name="T47" fmla="*/ 0 h 578"/>
                  <a:gd name="T48" fmla="*/ 1408 w 1968"/>
                  <a:gd name="T49" fmla="*/ 1 h 578"/>
                  <a:gd name="T50" fmla="*/ 1293 w 1968"/>
                  <a:gd name="T51" fmla="*/ 9 h 578"/>
                  <a:gd name="T52" fmla="*/ 1197 w 1968"/>
                  <a:gd name="T53" fmla="*/ 19 h 578"/>
                  <a:gd name="T54" fmla="*/ 1049 w 1968"/>
                  <a:gd name="T55" fmla="*/ 40 h 578"/>
                  <a:gd name="T56" fmla="*/ 850 w 1968"/>
                  <a:gd name="T57" fmla="*/ 76 h 578"/>
                  <a:gd name="T58" fmla="*/ 658 w 1968"/>
                  <a:gd name="T59" fmla="*/ 119 h 578"/>
                  <a:gd name="T60" fmla="*/ 481 w 1968"/>
                  <a:gd name="T61" fmla="*/ 164 h 578"/>
                  <a:gd name="T62" fmla="*/ 324 w 1968"/>
                  <a:gd name="T63" fmla="*/ 207 h 578"/>
                  <a:gd name="T64" fmla="*/ 195 w 1968"/>
                  <a:gd name="T65" fmla="*/ 247 h 578"/>
                  <a:gd name="T66" fmla="*/ 102 w 1968"/>
                  <a:gd name="T67" fmla="*/ 280 h 578"/>
                  <a:gd name="T68" fmla="*/ 59 w 1968"/>
                  <a:gd name="T69" fmla="*/ 297 h 578"/>
                  <a:gd name="T70" fmla="*/ 39 w 1968"/>
                  <a:gd name="T71" fmla="*/ 311 h 578"/>
                  <a:gd name="T72" fmla="*/ 23 w 1968"/>
                  <a:gd name="T73" fmla="*/ 328 h 578"/>
                  <a:gd name="T74" fmla="*/ 12 w 1968"/>
                  <a:gd name="T75" fmla="*/ 349 h 578"/>
                  <a:gd name="T76" fmla="*/ 4 w 1968"/>
                  <a:gd name="T77" fmla="*/ 371 h 578"/>
                  <a:gd name="T78" fmla="*/ 0 w 1968"/>
                  <a:gd name="T79" fmla="*/ 394 h 578"/>
                  <a:gd name="T80" fmla="*/ 2 w 1968"/>
                  <a:gd name="T81" fmla="*/ 419 h 578"/>
                  <a:gd name="T82" fmla="*/ 5 w 1968"/>
                  <a:gd name="T83" fmla="*/ 444 h 578"/>
                  <a:gd name="T84" fmla="*/ 13 w 1968"/>
                  <a:gd name="T85" fmla="*/ 469 h 578"/>
                  <a:gd name="T86" fmla="*/ 24 w 1968"/>
                  <a:gd name="T87" fmla="*/ 493 h 578"/>
                  <a:gd name="T88" fmla="*/ 38 w 1968"/>
                  <a:gd name="T89" fmla="*/ 514 h 578"/>
                  <a:gd name="T90" fmla="*/ 55 w 1968"/>
                  <a:gd name="T91" fmla="*/ 534 h 578"/>
                  <a:gd name="T92" fmla="*/ 75 w 1968"/>
                  <a:gd name="T93" fmla="*/ 550 h 578"/>
                  <a:gd name="T94" fmla="*/ 98 w 1968"/>
                  <a:gd name="T95" fmla="*/ 564 h 578"/>
                  <a:gd name="T96" fmla="*/ 123 w 1968"/>
                  <a:gd name="T97" fmla="*/ 573 h 578"/>
                  <a:gd name="T98" fmla="*/ 150 w 1968"/>
                  <a:gd name="T99" fmla="*/ 578 h 5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8"/>
                  <a:gd name="T151" fmla="*/ 0 h 578"/>
                  <a:gd name="T152" fmla="*/ 1968 w 1968"/>
                  <a:gd name="T153" fmla="*/ 578 h 5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8" h="578">
                    <a:moveTo>
                      <a:pt x="165" y="578"/>
                    </a:moveTo>
                    <a:lnTo>
                      <a:pt x="236" y="575"/>
                    </a:lnTo>
                    <a:lnTo>
                      <a:pt x="311" y="573"/>
                    </a:lnTo>
                    <a:lnTo>
                      <a:pt x="390" y="572"/>
                    </a:lnTo>
                    <a:lnTo>
                      <a:pt x="472" y="569"/>
                    </a:lnTo>
                    <a:lnTo>
                      <a:pt x="557" y="568"/>
                    </a:lnTo>
                    <a:lnTo>
                      <a:pt x="643" y="564"/>
                    </a:lnTo>
                    <a:lnTo>
                      <a:pt x="732" y="562"/>
                    </a:lnTo>
                    <a:lnTo>
                      <a:pt x="820" y="558"/>
                    </a:lnTo>
                    <a:lnTo>
                      <a:pt x="910" y="553"/>
                    </a:lnTo>
                    <a:lnTo>
                      <a:pt x="999" y="547"/>
                    </a:lnTo>
                    <a:lnTo>
                      <a:pt x="1087" y="539"/>
                    </a:lnTo>
                    <a:lnTo>
                      <a:pt x="1173" y="530"/>
                    </a:lnTo>
                    <a:lnTo>
                      <a:pt x="1258" y="519"/>
                    </a:lnTo>
                    <a:lnTo>
                      <a:pt x="1341" y="507"/>
                    </a:lnTo>
                    <a:lnTo>
                      <a:pt x="1381" y="499"/>
                    </a:lnTo>
                    <a:lnTo>
                      <a:pt x="1419" y="492"/>
                    </a:lnTo>
                    <a:lnTo>
                      <a:pt x="1457" y="483"/>
                    </a:lnTo>
                    <a:lnTo>
                      <a:pt x="1494" y="474"/>
                    </a:lnTo>
                    <a:lnTo>
                      <a:pt x="1559" y="457"/>
                    </a:lnTo>
                    <a:lnTo>
                      <a:pt x="1619" y="438"/>
                    </a:lnTo>
                    <a:lnTo>
                      <a:pt x="1675" y="419"/>
                    </a:lnTo>
                    <a:lnTo>
                      <a:pt x="1725" y="399"/>
                    </a:lnTo>
                    <a:lnTo>
                      <a:pt x="1770" y="379"/>
                    </a:lnTo>
                    <a:lnTo>
                      <a:pt x="1811" y="358"/>
                    </a:lnTo>
                    <a:lnTo>
                      <a:pt x="1846" y="338"/>
                    </a:lnTo>
                    <a:lnTo>
                      <a:pt x="1877" y="317"/>
                    </a:lnTo>
                    <a:lnTo>
                      <a:pt x="1903" y="296"/>
                    </a:lnTo>
                    <a:lnTo>
                      <a:pt x="1926" y="275"/>
                    </a:lnTo>
                    <a:lnTo>
                      <a:pt x="1943" y="253"/>
                    </a:lnTo>
                    <a:lnTo>
                      <a:pt x="1956" y="232"/>
                    </a:lnTo>
                    <a:lnTo>
                      <a:pt x="1963" y="212"/>
                    </a:lnTo>
                    <a:lnTo>
                      <a:pt x="1968" y="191"/>
                    </a:lnTo>
                    <a:lnTo>
                      <a:pt x="1967" y="171"/>
                    </a:lnTo>
                    <a:lnTo>
                      <a:pt x="1962" y="152"/>
                    </a:lnTo>
                    <a:lnTo>
                      <a:pt x="1953" y="134"/>
                    </a:lnTo>
                    <a:lnTo>
                      <a:pt x="1940" y="116"/>
                    </a:lnTo>
                    <a:lnTo>
                      <a:pt x="1922" y="100"/>
                    </a:lnTo>
                    <a:lnTo>
                      <a:pt x="1901" y="84"/>
                    </a:lnTo>
                    <a:lnTo>
                      <a:pt x="1876" y="69"/>
                    </a:lnTo>
                    <a:lnTo>
                      <a:pt x="1846" y="55"/>
                    </a:lnTo>
                    <a:lnTo>
                      <a:pt x="1812" y="42"/>
                    </a:lnTo>
                    <a:lnTo>
                      <a:pt x="1775" y="31"/>
                    </a:lnTo>
                    <a:lnTo>
                      <a:pt x="1734" y="22"/>
                    </a:lnTo>
                    <a:lnTo>
                      <a:pt x="1689" y="14"/>
                    </a:lnTo>
                    <a:lnTo>
                      <a:pt x="1640" y="7"/>
                    </a:lnTo>
                    <a:lnTo>
                      <a:pt x="1588" y="4"/>
                    </a:lnTo>
                    <a:lnTo>
                      <a:pt x="1532" y="0"/>
                    </a:lnTo>
                    <a:lnTo>
                      <a:pt x="1472" y="0"/>
                    </a:lnTo>
                    <a:lnTo>
                      <a:pt x="1408" y="1"/>
                    </a:lnTo>
                    <a:lnTo>
                      <a:pt x="1341" y="5"/>
                    </a:lnTo>
                    <a:lnTo>
                      <a:pt x="1293" y="9"/>
                    </a:lnTo>
                    <a:lnTo>
                      <a:pt x="1246" y="12"/>
                    </a:lnTo>
                    <a:lnTo>
                      <a:pt x="1197" y="19"/>
                    </a:lnTo>
                    <a:lnTo>
                      <a:pt x="1147" y="25"/>
                    </a:lnTo>
                    <a:lnTo>
                      <a:pt x="1049" y="40"/>
                    </a:lnTo>
                    <a:lnTo>
                      <a:pt x="949" y="56"/>
                    </a:lnTo>
                    <a:lnTo>
                      <a:pt x="850" y="76"/>
                    </a:lnTo>
                    <a:lnTo>
                      <a:pt x="753" y="96"/>
                    </a:lnTo>
                    <a:lnTo>
                      <a:pt x="658" y="119"/>
                    </a:lnTo>
                    <a:lnTo>
                      <a:pt x="567" y="141"/>
                    </a:lnTo>
                    <a:lnTo>
                      <a:pt x="481" y="164"/>
                    </a:lnTo>
                    <a:lnTo>
                      <a:pt x="398" y="186"/>
                    </a:lnTo>
                    <a:lnTo>
                      <a:pt x="324" y="207"/>
                    </a:lnTo>
                    <a:lnTo>
                      <a:pt x="255" y="228"/>
                    </a:lnTo>
                    <a:lnTo>
                      <a:pt x="195" y="247"/>
                    </a:lnTo>
                    <a:lnTo>
                      <a:pt x="144" y="265"/>
                    </a:lnTo>
                    <a:lnTo>
                      <a:pt x="102" y="280"/>
                    </a:lnTo>
                    <a:lnTo>
                      <a:pt x="72" y="291"/>
                    </a:lnTo>
                    <a:lnTo>
                      <a:pt x="59" y="297"/>
                    </a:lnTo>
                    <a:lnTo>
                      <a:pt x="49" y="303"/>
                    </a:lnTo>
                    <a:lnTo>
                      <a:pt x="39" y="311"/>
                    </a:lnTo>
                    <a:lnTo>
                      <a:pt x="30" y="320"/>
                    </a:lnTo>
                    <a:lnTo>
                      <a:pt x="23" y="328"/>
                    </a:lnTo>
                    <a:lnTo>
                      <a:pt x="17" y="338"/>
                    </a:lnTo>
                    <a:lnTo>
                      <a:pt x="12" y="349"/>
                    </a:lnTo>
                    <a:lnTo>
                      <a:pt x="8" y="359"/>
                    </a:lnTo>
                    <a:lnTo>
                      <a:pt x="4" y="371"/>
                    </a:lnTo>
                    <a:lnTo>
                      <a:pt x="2" y="383"/>
                    </a:lnTo>
                    <a:lnTo>
                      <a:pt x="0" y="394"/>
                    </a:lnTo>
                    <a:lnTo>
                      <a:pt x="0" y="407"/>
                    </a:lnTo>
                    <a:lnTo>
                      <a:pt x="2" y="419"/>
                    </a:lnTo>
                    <a:lnTo>
                      <a:pt x="3" y="432"/>
                    </a:lnTo>
                    <a:lnTo>
                      <a:pt x="5" y="444"/>
                    </a:lnTo>
                    <a:lnTo>
                      <a:pt x="9" y="457"/>
                    </a:lnTo>
                    <a:lnTo>
                      <a:pt x="13" y="469"/>
                    </a:lnTo>
                    <a:lnTo>
                      <a:pt x="18" y="481"/>
                    </a:lnTo>
                    <a:lnTo>
                      <a:pt x="24" y="493"/>
                    </a:lnTo>
                    <a:lnTo>
                      <a:pt x="30" y="504"/>
                    </a:lnTo>
                    <a:lnTo>
                      <a:pt x="38" y="514"/>
                    </a:lnTo>
                    <a:lnTo>
                      <a:pt x="47" y="524"/>
                    </a:lnTo>
                    <a:lnTo>
                      <a:pt x="55" y="534"/>
                    </a:lnTo>
                    <a:lnTo>
                      <a:pt x="65" y="543"/>
                    </a:lnTo>
                    <a:lnTo>
                      <a:pt x="75" y="550"/>
                    </a:lnTo>
                    <a:lnTo>
                      <a:pt x="87" y="558"/>
                    </a:lnTo>
                    <a:lnTo>
                      <a:pt x="98" y="564"/>
                    </a:lnTo>
                    <a:lnTo>
                      <a:pt x="110" y="569"/>
                    </a:lnTo>
                    <a:lnTo>
                      <a:pt x="123" y="573"/>
                    </a:lnTo>
                    <a:lnTo>
                      <a:pt x="136" y="577"/>
                    </a:lnTo>
                    <a:lnTo>
                      <a:pt x="150" y="578"/>
                    </a:lnTo>
                    <a:lnTo>
                      <a:pt x="165" y="578"/>
                    </a:lnTo>
                    <a:close/>
                  </a:path>
                </a:pathLst>
              </a:custGeom>
              <a:noFill/>
              <a:ln w="3175">
                <a:solidFill>
                  <a:srgbClr val="1F1A17"/>
                </a:solidFill>
                <a:round/>
                <a:headEnd/>
                <a:tailEnd/>
              </a:ln>
            </p:spPr>
            <p:txBody>
              <a:bodyPr/>
              <a:lstStyle/>
              <a:p>
                <a:endParaRPr lang="en-US"/>
              </a:p>
            </p:txBody>
          </p:sp>
          <p:sp>
            <p:nvSpPr>
              <p:cNvPr id="1413" name="Freeform 363"/>
              <p:cNvSpPr>
                <a:spLocks/>
              </p:cNvSpPr>
              <p:nvPr/>
            </p:nvSpPr>
            <p:spPr bwMode="auto">
              <a:xfrm>
                <a:off x="3426" y="2161"/>
                <a:ext cx="343" cy="238"/>
              </a:xfrm>
              <a:custGeom>
                <a:avLst/>
                <a:gdLst>
                  <a:gd name="T0" fmla="*/ 300 w 1716"/>
                  <a:gd name="T1" fmla="*/ 1145 h 1191"/>
                  <a:gd name="T2" fmla="*/ 438 w 1716"/>
                  <a:gd name="T3" fmla="*/ 1077 h 1191"/>
                  <a:gd name="T4" fmla="*/ 588 w 1716"/>
                  <a:gd name="T5" fmla="*/ 1003 h 1191"/>
                  <a:gd name="T6" fmla="*/ 744 w 1716"/>
                  <a:gd name="T7" fmla="*/ 925 h 1191"/>
                  <a:gd name="T8" fmla="*/ 903 w 1716"/>
                  <a:gd name="T9" fmla="*/ 841 h 1191"/>
                  <a:gd name="T10" fmla="*/ 1057 w 1716"/>
                  <a:gd name="T11" fmla="*/ 755 h 1191"/>
                  <a:gd name="T12" fmla="*/ 1206 w 1716"/>
                  <a:gd name="T13" fmla="*/ 666 h 1191"/>
                  <a:gd name="T14" fmla="*/ 1308 w 1716"/>
                  <a:gd name="T15" fmla="*/ 598 h 1191"/>
                  <a:gd name="T16" fmla="*/ 1373 w 1716"/>
                  <a:gd name="T17" fmla="*/ 552 h 1191"/>
                  <a:gd name="T18" fmla="*/ 1454 w 1716"/>
                  <a:gd name="T19" fmla="*/ 486 h 1191"/>
                  <a:gd name="T20" fmla="*/ 1541 w 1716"/>
                  <a:gd name="T21" fmla="*/ 403 h 1191"/>
                  <a:gd name="T22" fmla="*/ 1611 w 1716"/>
                  <a:gd name="T23" fmla="*/ 328 h 1191"/>
                  <a:gd name="T24" fmla="*/ 1662 w 1716"/>
                  <a:gd name="T25" fmla="*/ 258 h 1191"/>
                  <a:gd name="T26" fmla="*/ 1696 w 1716"/>
                  <a:gd name="T27" fmla="*/ 196 h 1191"/>
                  <a:gd name="T28" fmla="*/ 1714 w 1716"/>
                  <a:gd name="T29" fmla="*/ 141 h 1191"/>
                  <a:gd name="T30" fmla="*/ 1715 w 1716"/>
                  <a:gd name="T31" fmla="*/ 94 h 1191"/>
                  <a:gd name="T32" fmla="*/ 1700 w 1716"/>
                  <a:gd name="T33" fmla="*/ 56 h 1191"/>
                  <a:gd name="T34" fmla="*/ 1671 w 1716"/>
                  <a:gd name="T35" fmla="*/ 27 h 1191"/>
                  <a:gd name="T36" fmla="*/ 1629 w 1716"/>
                  <a:gd name="T37" fmla="*/ 9 h 1191"/>
                  <a:gd name="T38" fmla="*/ 1574 w 1716"/>
                  <a:gd name="T39" fmla="*/ 0 h 1191"/>
                  <a:gd name="T40" fmla="*/ 1505 w 1716"/>
                  <a:gd name="T41" fmla="*/ 2 h 1191"/>
                  <a:gd name="T42" fmla="*/ 1425 w 1716"/>
                  <a:gd name="T43" fmla="*/ 17 h 1191"/>
                  <a:gd name="T44" fmla="*/ 1334 w 1716"/>
                  <a:gd name="T45" fmla="*/ 44 h 1191"/>
                  <a:gd name="T46" fmla="*/ 1232 w 1716"/>
                  <a:gd name="T47" fmla="*/ 84 h 1191"/>
                  <a:gd name="T48" fmla="*/ 1121 w 1716"/>
                  <a:gd name="T49" fmla="*/ 136 h 1191"/>
                  <a:gd name="T50" fmla="*/ 1020 w 1716"/>
                  <a:gd name="T51" fmla="*/ 191 h 1191"/>
                  <a:gd name="T52" fmla="*/ 937 w 1716"/>
                  <a:gd name="T53" fmla="*/ 241 h 1191"/>
                  <a:gd name="T54" fmla="*/ 811 w 1716"/>
                  <a:gd name="T55" fmla="*/ 322 h 1191"/>
                  <a:gd name="T56" fmla="*/ 647 w 1716"/>
                  <a:gd name="T57" fmla="*/ 437 h 1191"/>
                  <a:gd name="T58" fmla="*/ 491 w 1716"/>
                  <a:gd name="T59" fmla="*/ 557 h 1191"/>
                  <a:gd name="T60" fmla="*/ 348 w 1716"/>
                  <a:gd name="T61" fmla="*/ 671 h 1191"/>
                  <a:gd name="T62" fmla="*/ 224 w 1716"/>
                  <a:gd name="T63" fmla="*/ 778 h 1191"/>
                  <a:gd name="T64" fmla="*/ 124 w 1716"/>
                  <a:gd name="T65" fmla="*/ 867 h 1191"/>
                  <a:gd name="T66" fmla="*/ 52 w 1716"/>
                  <a:gd name="T67" fmla="*/ 935 h 1191"/>
                  <a:gd name="T68" fmla="*/ 22 w 1716"/>
                  <a:gd name="T69" fmla="*/ 969 h 1191"/>
                  <a:gd name="T70" fmla="*/ 9 w 1716"/>
                  <a:gd name="T71" fmla="*/ 990 h 1191"/>
                  <a:gd name="T72" fmla="*/ 3 w 1716"/>
                  <a:gd name="T73" fmla="*/ 1011 h 1191"/>
                  <a:gd name="T74" fmla="*/ 0 w 1716"/>
                  <a:gd name="T75" fmla="*/ 1035 h 1191"/>
                  <a:gd name="T76" fmla="*/ 4 w 1716"/>
                  <a:gd name="T77" fmla="*/ 1057 h 1191"/>
                  <a:gd name="T78" fmla="*/ 10 w 1716"/>
                  <a:gd name="T79" fmla="*/ 1080 h 1191"/>
                  <a:gd name="T80" fmla="*/ 22 w 1716"/>
                  <a:gd name="T81" fmla="*/ 1102 h 1191"/>
                  <a:gd name="T82" fmla="*/ 35 w 1716"/>
                  <a:gd name="T83" fmla="*/ 1122 h 1191"/>
                  <a:gd name="T84" fmla="*/ 53 w 1716"/>
                  <a:gd name="T85" fmla="*/ 1141 h 1191"/>
                  <a:gd name="T86" fmla="*/ 73 w 1716"/>
                  <a:gd name="T87" fmla="*/ 1157 h 1191"/>
                  <a:gd name="T88" fmla="*/ 94 w 1716"/>
                  <a:gd name="T89" fmla="*/ 1171 h 1191"/>
                  <a:gd name="T90" fmla="*/ 118 w 1716"/>
                  <a:gd name="T91" fmla="*/ 1182 h 1191"/>
                  <a:gd name="T92" fmla="*/ 143 w 1716"/>
                  <a:gd name="T93" fmla="*/ 1188 h 1191"/>
                  <a:gd name="T94" fmla="*/ 169 w 1716"/>
                  <a:gd name="T95" fmla="*/ 1191 h 1191"/>
                  <a:gd name="T96" fmla="*/ 196 w 1716"/>
                  <a:gd name="T97" fmla="*/ 1189 h 1191"/>
                  <a:gd name="T98" fmla="*/ 224 w 1716"/>
                  <a:gd name="T99" fmla="*/ 1182 h 1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6"/>
                  <a:gd name="T151" fmla="*/ 0 h 1191"/>
                  <a:gd name="T152" fmla="*/ 1716 w 1716"/>
                  <a:gd name="T153" fmla="*/ 1191 h 11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6" h="1191">
                    <a:moveTo>
                      <a:pt x="236" y="1176"/>
                    </a:moveTo>
                    <a:lnTo>
                      <a:pt x="300" y="1145"/>
                    </a:lnTo>
                    <a:lnTo>
                      <a:pt x="367" y="1111"/>
                    </a:lnTo>
                    <a:lnTo>
                      <a:pt x="438" y="1077"/>
                    </a:lnTo>
                    <a:lnTo>
                      <a:pt x="512" y="1041"/>
                    </a:lnTo>
                    <a:lnTo>
                      <a:pt x="588" y="1003"/>
                    </a:lnTo>
                    <a:lnTo>
                      <a:pt x="665" y="965"/>
                    </a:lnTo>
                    <a:lnTo>
                      <a:pt x="744" y="925"/>
                    </a:lnTo>
                    <a:lnTo>
                      <a:pt x="823" y="884"/>
                    </a:lnTo>
                    <a:lnTo>
                      <a:pt x="903" y="841"/>
                    </a:lnTo>
                    <a:lnTo>
                      <a:pt x="981" y="799"/>
                    </a:lnTo>
                    <a:lnTo>
                      <a:pt x="1057" y="755"/>
                    </a:lnTo>
                    <a:lnTo>
                      <a:pt x="1133" y="711"/>
                    </a:lnTo>
                    <a:lnTo>
                      <a:pt x="1206" y="666"/>
                    </a:lnTo>
                    <a:lnTo>
                      <a:pt x="1276" y="620"/>
                    </a:lnTo>
                    <a:lnTo>
                      <a:pt x="1308" y="598"/>
                    </a:lnTo>
                    <a:lnTo>
                      <a:pt x="1341" y="574"/>
                    </a:lnTo>
                    <a:lnTo>
                      <a:pt x="1373" y="552"/>
                    </a:lnTo>
                    <a:lnTo>
                      <a:pt x="1403" y="528"/>
                    </a:lnTo>
                    <a:lnTo>
                      <a:pt x="1454" y="486"/>
                    </a:lnTo>
                    <a:lnTo>
                      <a:pt x="1500" y="444"/>
                    </a:lnTo>
                    <a:lnTo>
                      <a:pt x="1541" y="403"/>
                    </a:lnTo>
                    <a:lnTo>
                      <a:pt x="1579" y="364"/>
                    </a:lnTo>
                    <a:lnTo>
                      <a:pt x="1611" y="328"/>
                    </a:lnTo>
                    <a:lnTo>
                      <a:pt x="1639" y="292"/>
                    </a:lnTo>
                    <a:lnTo>
                      <a:pt x="1662" y="258"/>
                    </a:lnTo>
                    <a:lnTo>
                      <a:pt x="1681" y="226"/>
                    </a:lnTo>
                    <a:lnTo>
                      <a:pt x="1696" y="196"/>
                    </a:lnTo>
                    <a:lnTo>
                      <a:pt x="1707" y="167"/>
                    </a:lnTo>
                    <a:lnTo>
                      <a:pt x="1714" y="141"/>
                    </a:lnTo>
                    <a:lnTo>
                      <a:pt x="1716" y="116"/>
                    </a:lnTo>
                    <a:lnTo>
                      <a:pt x="1715" y="94"/>
                    </a:lnTo>
                    <a:lnTo>
                      <a:pt x="1710" y="74"/>
                    </a:lnTo>
                    <a:lnTo>
                      <a:pt x="1700" y="56"/>
                    </a:lnTo>
                    <a:lnTo>
                      <a:pt x="1687" y="40"/>
                    </a:lnTo>
                    <a:lnTo>
                      <a:pt x="1671" y="27"/>
                    </a:lnTo>
                    <a:lnTo>
                      <a:pt x="1652" y="16"/>
                    </a:lnTo>
                    <a:lnTo>
                      <a:pt x="1629" y="9"/>
                    </a:lnTo>
                    <a:lnTo>
                      <a:pt x="1603" y="2"/>
                    </a:lnTo>
                    <a:lnTo>
                      <a:pt x="1574" y="0"/>
                    </a:lnTo>
                    <a:lnTo>
                      <a:pt x="1540" y="0"/>
                    </a:lnTo>
                    <a:lnTo>
                      <a:pt x="1505" y="2"/>
                    </a:lnTo>
                    <a:lnTo>
                      <a:pt x="1467" y="9"/>
                    </a:lnTo>
                    <a:lnTo>
                      <a:pt x="1425" y="17"/>
                    </a:lnTo>
                    <a:lnTo>
                      <a:pt x="1380" y="29"/>
                    </a:lnTo>
                    <a:lnTo>
                      <a:pt x="1334" y="44"/>
                    </a:lnTo>
                    <a:lnTo>
                      <a:pt x="1284" y="62"/>
                    </a:lnTo>
                    <a:lnTo>
                      <a:pt x="1232" y="84"/>
                    </a:lnTo>
                    <a:lnTo>
                      <a:pt x="1177" y="107"/>
                    </a:lnTo>
                    <a:lnTo>
                      <a:pt x="1121" y="136"/>
                    </a:lnTo>
                    <a:lnTo>
                      <a:pt x="1062" y="167"/>
                    </a:lnTo>
                    <a:lnTo>
                      <a:pt x="1020" y="191"/>
                    </a:lnTo>
                    <a:lnTo>
                      <a:pt x="979" y="215"/>
                    </a:lnTo>
                    <a:lnTo>
                      <a:pt x="937" y="241"/>
                    </a:lnTo>
                    <a:lnTo>
                      <a:pt x="895" y="267"/>
                    </a:lnTo>
                    <a:lnTo>
                      <a:pt x="811" y="322"/>
                    </a:lnTo>
                    <a:lnTo>
                      <a:pt x="729" y="378"/>
                    </a:lnTo>
                    <a:lnTo>
                      <a:pt x="647" y="437"/>
                    </a:lnTo>
                    <a:lnTo>
                      <a:pt x="568" y="497"/>
                    </a:lnTo>
                    <a:lnTo>
                      <a:pt x="491" y="557"/>
                    </a:lnTo>
                    <a:lnTo>
                      <a:pt x="417" y="615"/>
                    </a:lnTo>
                    <a:lnTo>
                      <a:pt x="348" y="671"/>
                    </a:lnTo>
                    <a:lnTo>
                      <a:pt x="284" y="726"/>
                    </a:lnTo>
                    <a:lnTo>
                      <a:pt x="224" y="778"/>
                    </a:lnTo>
                    <a:lnTo>
                      <a:pt x="170" y="825"/>
                    </a:lnTo>
                    <a:lnTo>
                      <a:pt x="124" y="867"/>
                    </a:lnTo>
                    <a:lnTo>
                      <a:pt x="84" y="905"/>
                    </a:lnTo>
                    <a:lnTo>
                      <a:pt x="52" y="935"/>
                    </a:lnTo>
                    <a:lnTo>
                      <a:pt x="29" y="959"/>
                    </a:lnTo>
                    <a:lnTo>
                      <a:pt x="22" y="969"/>
                    </a:lnTo>
                    <a:lnTo>
                      <a:pt x="14" y="979"/>
                    </a:lnTo>
                    <a:lnTo>
                      <a:pt x="9" y="990"/>
                    </a:lnTo>
                    <a:lnTo>
                      <a:pt x="5" y="1000"/>
                    </a:lnTo>
                    <a:lnTo>
                      <a:pt x="3" y="1011"/>
                    </a:lnTo>
                    <a:lnTo>
                      <a:pt x="2" y="1023"/>
                    </a:lnTo>
                    <a:lnTo>
                      <a:pt x="0" y="1035"/>
                    </a:lnTo>
                    <a:lnTo>
                      <a:pt x="2" y="1046"/>
                    </a:lnTo>
                    <a:lnTo>
                      <a:pt x="4" y="1057"/>
                    </a:lnTo>
                    <a:lnTo>
                      <a:pt x="7" y="1068"/>
                    </a:lnTo>
                    <a:lnTo>
                      <a:pt x="10" y="1080"/>
                    </a:lnTo>
                    <a:lnTo>
                      <a:pt x="15" y="1091"/>
                    </a:lnTo>
                    <a:lnTo>
                      <a:pt x="22" y="1102"/>
                    </a:lnTo>
                    <a:lnTo>
                      <a:pt x="28" y="1112"/>
                    </a:lnTo>
                    <a:lnTo>
                      <a:pt x="35" y="1122"/>
                    </a:lnTo>
                    <a:lnTo>
                      <a:pt x="44" y="1132"/>
                    </a:lnTo>
                    <a:lnTo>
                      <a:pt x="53" y="1141"/>
                    </a:lnTo>
                    <a:lnTo>
                      <a:pt x="63" y="1150"/>
                    </a:lnTo>
                    <a:lnTo>
                      <a:pt x="73" y="1157"/>
                    </a:lnTo>
                    <a:lnTo>
                      <a:pt x="83" y="1164"/>
                    </a:lnTo>
                    <a:lnTo>
                      <a:pt x="94" y="1171"/>
                    </a:lnTo>
                    <a:lnTo>
                      <a:pt x="106" y="1177"/>
                    </a:lnTo>
                    <a:lnTo>
                      <a:pt x="118" y="1182"/>
                    </a:lnTo>
                    <a:lnTo>
                      <a:pt x="130" y="1186"/>
                    </a:lnTo>
                    <a:lnTo>
                      <a:pt x="143" y="1188"/>
                    </a:lnTo>
                    <a:lnTo>
                      <a:pt x="156" y="1191"/>
                    </a:lnTo>
                    <a:lnTo>
                      <a:pt x="169" y="1191"/>
                    </a:lnTo>
                    <a:lnTo>
                      <a:pt x="183" y="1191"/>
                    </a:lnTo>
                    <a:lnTo>
                      <a:pt x="196" y="1189"/>
                    </a:lnTo>
                    <a:lnTo>
                      <a:pt x="210" y="1186"/>
                    </a:lnTo>
                    <a:lnTo>
                      <a:pt x="224" y="1182"/>
                    </a:lnTo>
                    <a:lnTo>
                      <a:pt x="236" y="1176"/>
                    </a:lnTo>
                    <a:close/>
                  </a:path>
                </a:pathLst>
              </a:custGeom>
              <a:solidFill>
                <a:srgbClr val="FFFEF1"/>
              </a:solidFill>
              <a:ln w="9525">
                <a:noFill/>
                <a:round/>
                <a:headEnd/>
                <a:tailEnd/>
              </a:ln>
            </p:spPr>
            <p:txBody>
              <a:bodyPr/>
              <a:lstStyle/>
              <a:p>
                <a:endParaRPr lang="en-US"/>
              </a:p>
            </p:txBody>
          </p:sp>
          <p:sp>
            <p:nvSpPr>
              <p:cNvPr id="1414" name="Freeform 364"/>
              <p:cNvSpPr>
                <a:spLocks/>
              </p:cNvSpPr>
              <p:nvPr/>
            </p:nvSpPr>
            <p:spPr bwMode="auto">
              <a:xfrm>
                <a:off x="3426" y="2161"/>
                <a:ext cx="343" cy="238"/>
              </a:xfrm>
              <a:custGeom>
                <a:avLst/>
                <a:gdLst>
                  <a:gd name="T0" fmla="*/ 300 w 1716"/>
                  <a:gd name="T1" fmla="*/ 1145 h 1191"/>
                  <a:gd name="T2" fmla="*/ 438 w 1716"/>
                  <a:gd name="T3" fmla="*/ 1077 h 1191"/>
                  <a:gd name="T4" fmla="*/ 588 w 1716"/>
                  <a:gd name="T5" fmla="*/ 1003 h 1191"/>
                  <a:gd name="T6" fmla="*/ 744 w 1716"/>
                  <a:gd name="T7" fmla="*/ 925 h 1191"/>
                  <a:gd name="T8" fmla="*/ 903 w 1716"/>
                  <a:gd name="T9" fmla="*/ 841 h 1191"/>
                  <a:gd name="T10" fmla="*/ 1057 w 1716"/>
                  <a:gd name="T11" fmla="*/ 755 h 1191"/>
                  <a:gd name="T12" fmla="*/ 1206 w 1716"/>
                  <a:gd name="T13" fmla="*/ 666 h 1191"/>
                  <a:gd name="T14" fmla="*/ 1308 w 1716"/>
                  <a:gd name="T15" fmla="*/ 598 h 1191"/>
                  <a:gd name="T16" fmla="*/ 1373 w 1716"/>
                  <a:gd name="T17" fmla="*/ 552 h 1191"/>
                  <a:gd name="T18" fmla="*/ 1454 w 1716"/>
                  <a:gd name="T19" fmla="*/ 486 h 1191"/>
                  <a:gd name="T20" fmla="*/ 1541 w 1716"/>
                  <a:gd name="T21" fmla="*/ 403 h 1191"/>
                  <a:gd name="T22" fmla="*/ 1611 w 1716"/>
                  <a:gd name="T23" fmla="*/ 328 h 1191"/>
                  <a:gd name="T24" fmla="*/ 1662 w 1716"/>
                  <a:gd name="T25" fmla="*/ 258 h 1191"/>
                  <a:gd name="T26" fmla="*/ 1696 w 1716"/>
                  <a:gd name="T27" fmla="*/ 196 h 1191"/>
                  <a:gd name="T28" fmla="*/ 1714 w 1716"/>
                  <a:gd name="T29" fmla="*/ 141 h 1191"/>
                  <a:gd name="T30" fmla="*/ 1715 w 1716"/>
                  <a:gd name="T31" fmla="*/ 94 h 1191"/>
                  <a:gd name="T32" fmla="*/ 1700 w 1716"/>
                  <a:gd name="T33" fmla="*/ 56 h 1191"/>
                  <a:gd name="T34" fmla="*/ 1671 w 1716"/>
                  <a:gd name="T35" fmla="*/ 27 h 1191"/>
                  <a:gd name="T36" fmla="*/ 1629 w 1716"/>
                  <a:gd name="T37" fmla="*/ 9 h 1191"/>
                  <a:gd name="T38" fmla="*/ 1574 w 1716"/>
                  <a:gd name="T39" fmla="*/ 0 h 1191"/>
                  <a:gd name="T40" fmla="*/ 1505 w 1716"/>
                  <a:gd name="T41" fmla="*/ 2 h 1191"/>
                  <a:gd name="T42" fmla="*/ 1425 w 1716"/>
                  <a:gd name="T43" fmla="*/ 17 h 1191"/>
                  <a:gd name="T44" fmla="*/ 1334 w 1716"/>
                  <a:gd name="T45" fmla="*/ 44 h 1191"/>
                  <a:gd name="T46" fmla="*/ 1232 w 1716"/>
                  <a:gd name="T47" fmla="*/ 84 h 1191"/>
                  <a:gd name="T48" fmla="*/ 1121 w 1716"/>
                  <a:gd name="T49" fmla="*/ 136 h 1191"/>
                  <a:gd name="T50" fmla="*/ 1020 w 1716"/>
                  <a:gd name="T51" fmla="*/ 191 h 1191"/>
                  <a:gd name="T52" fmla="*/ 937 w 1716"/>
                  <a:gd name="T53" fmla="*/ 241 h 1191"/>
                  <a:gd name="T54" fmla="*/ 811 w 1716"/>
                  <a:gd name="T55" fmla="*/ 322 h 1191"/>
                  <a:gd name="T56" fmla="*/ 647 w 1716"/>
                  <a:gd name="T57" fmla="*/ 437 h 1191"/>
                  <a:gd name="T58" fmla="*/ 491 w 1716"/>
                  <a:gd name="T59" fmla="*/ 557 h 1191"/>
                  <a:gd name="T60" fmla="*/ 348 w 1716"/>
                  <a:gd name="T61" fmla="*/ 671 h 1191"/>
                  <a:gd name="T62" fmla="*/ 224 w 1716"/>
                  <a:gd name="T63" fmla="*/ 778 h 1191"/>
                  <a:gd name="T64" fmla="*/ 124 w 1716"/>
                  <a:gd name="T65" fmla="*/ 867 h 1191"/>
                  <a:gd name="T66" fmla="*/ 52 w 1716"/>
                  <a:gd name="T67" fmla="*/ 935 h 1191"/>
                  <a:gd name="T68" fmla="*/ 22 w 1716"/>
                  <a:gd name="T69" fmla="*/ 969 h 1191"/>
                  <a:gd name="T70" fmla="*/ 9 w 1716"/>
                  <a:gd name="T71" fmla="*/ 990 h 1191"/>
                  <a:gd name="T72" fmla="*/ 3 w 1716"/>
                  <a:gd name="T73" fmla="*/ 1011 h 1191"/>
                  <a:gd name="T74" fmla="*/ 0 w 1716"/>
                  <a:gd name="T75" fmla="*/ 1035 h 1191"/>
                  <a:gd name="T76" fmla="*/ 4 w 1716"/>
                  <a:gd name="T77" fmla="*/ 1057 h 1191"/>
                  <a:gd name="T78" fmla="*/ 10 w 1716"/>
                  <a:gd name="T79" fmla="*/ 1080 h 1191"/>
                  <a:gd name="T80" fmla="*/ 22 w 1716"/>
                  <a:gd name="T81" fmla="*/ 1102 h 1191"/>
                  <a:gd name="T82" fmla="*/ 35 w 1716"/>
                  <a:gd name="T83" fmla="*/ 1122 h 1191"/>
                  <a:gd name="T84" fmla="*/ 53 w 1716"/>
                  <a:gd name="T85" fmla="*/ 1141 h 1191"/>
                  <a:gd name="T86" fmla="*/ 73 w 1716"/>
                  <a:gd name="T87" fmla="*/ 1157 h 1191"/>
                  <a:gd name="T88" fmla="*/ 94 w 1716"/>
                  <a:gd name="T89" fmla="*/ 1171 h 1191"/>
                  <a:gd name="T90" fmla="*/ 118 w 1716"/>
                  <a:gd name="T91" fmla="*/ 1182 h 1191"/>
                  <a:gd name="T92" fmla="*/ 143 w 1716"/>
                  <a:gd name="T93" fmla="*/ 1188 h 1191"/>
                  <a:gd name="T94" fmla="*/ 169 w 1716"/>
                  <a:gd name="T95" fmla="*/ 1191 h 1191"/>
                  <a:gd name="T96" fmla="*/ 196 w 1716"/>
                  <a:gd name="T97" fmla="*/ 1189 h 1191"/>
                  <a:gd name="T98" fmla="*/ 224 w 1716"/>
                  <a:gd name="T99" fmla="*/ 1182 h 1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6"/>
                  <a:gd name="T151" fmla="*/ 0 h 1191"/>
                  <a:gd name="T152" fmla="*/ 1716 w 1716"/>
                  <a:gd name="T153" fmla="*/ 1191 h 11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6" h="1191">
                    <a:moveTo>
                      <a:pt x="236" y="1176"/>
                    </a:moveTo>
                    <a:lnTo>
                      <a:pt x="300" y="1145"/>
                    </a:lnTo>
                    <a:lnTo>
                      <a:pt x="367" y="1111"/>
                    </a:lnTo>
                    <a:lnTo>
                      <a:pt x="438" y="1077"/>
                    </a:lnTo>
                    <a:lnTo>
                      <a:pt x="512" y="1041"/>
                    </a:lnTo>
                    <a:lnTo>
                      <a:pt x="588" y="1003"/>
                    </a:lnTo>
                    <a:lnTo>
                      <a:pt x="665" y="965"/>
                    </a:lnTo>
                    <a:lnTo>
                      <a:pt x="744" y="925"/>
                    </a:lnTo>
                    <a:lnTo>
                      <a:pt x="823" y="884"/>
                    </a:lnTo>
                    <a:lnTo>
                      <a:pt x="903" y="841"/>
                    </a:lnTo>
                    <a:lnTo>
                      <a:pt x="981" y="799"/>
                    </a:lnTo>
                    <a:lnTo>
                      <a:pt x="1057" y="755"/>
                    </a:lnTo>
                    <a:lnTo>
                      <a:pt x="1133" y="711"/>
                    </a:lnTo>
                    <a:lnTo>
                      <a:pt x="1206" y="666"/>
                    </a:lnTo>
                    <a:lnTo>
                      <a:pt x="1276" y="620"/>
                    </a:lnTo>
                    <a:lnTo>
                      <a:pt x="1308" y="598"/>
                    </a:lnTo>
                    <a:lnTo>
                      <a:pt x="1341" y="574"/>
                    </a:lnTo>
                    <a:lnTo>
                      <a:pt x="1373" y="552"/>
                    </a:lnTo>
                    <a:lnTo>
                      <a:pt x="1403" y="528"/>
                    </a:lnTo>
                    <a:lnTo>
                      <a:pt x="1454" y="486"/>
                    </a:lnTo>
                    <a:lnTo>
                      <a:pt x="1500" y="444"/>
                    </a:lnTo>
                    <a:lnTo>
                      <a:pt x="1541" y="403"/>
                    </a:lnTo>
                    <a:lnTo>
                      <a:pt x="1579" y="364"/>
                    </a:lnTo>
                    <a:lnTo>
                      <a:pt x="1611" y="328"/>
                    </a:lnTo>
                    <a:lnTo>
                      <a:pt x="1639" y="292"/>
                    </a:lnTo>
                    <a:lnTo>
                      <a:pt x="1662" y="258"/>
                    </a:lnTo>
                    <a:lnTo>
                      <a:pt x="1681" y="226"/>
                    </a:lnTo>
                    <a:lnTo>
                      <a:pt x="1696" y="196"/>
                    </a:lnTo>
                    <a:lnTo>
                      <a:pt x="1707" y="167"/>
                    </a:lnTo>
                    <a:lnTo>
                      <a:pt x="1714" y="141"/>
                    </a:lnTo>
                    <a:lnTo>
                      <a:pt x="1716" y="116"/>
                    </a:lnTo>
                    <a:lnTo>
                      <a:pt x="1715" y="94"/>
                    </a:lnTo>
                    <a:lnTo>
                      <a:pt x="1710" y="74"/>
                    </a:lnTo>
                    <a:lnTo>
                      <a:pt x="1700" y="56"/>
                    </a:lnTo>
                    <a:lnTo>
                      <a:pt x="1687" y="40"/>
                    </a:lnTo>
                    <a:lnTo>
                      <a:pt x="1671" y="27"/>
                    </a:lnTo>
                    <a:lnTo>
                      <a:pt x="1652" y="16"/>
                    </a:lnTo>
                    <a:lnTo>
                      <a:pt x="1629" y="9"/>
                    </a:lnTo>
                    <a:lnTo>
                      <a:pt x="1603" y="2"/>
                    </a:lnTo>
                    <a:lnTo>
                      <a:pt x="1574" y="0"/>
                    </a:lnTo>
                    <a:lnTo>
                      <a:pt x="1540" y="0"/>
                    </a:lnTo>
                    <a:lnTo>
                      <a:pt x="1505" y="2"/>
                    </a:lnTo>
                    <a:lnTo>
                      <a:pt x="1467" y="9"/>
                    </a:lnTo>
                    <a:lnTo>
                      <a:pt x="1425" y="17"/>
                    </a:lnTo>
                    <a:lnTo>
                      <a:pt x="1380" y="29"/>
                    </a:lnTo>
                    <a:lnTo>
                      <a:pt x="1334" y="44"/>
                    </a:lnTo>
                    <a:lnTo>
                      <a:pt x="1284" y="62"/>
                    </a:lnTo>
                    <a:lnTo>
                      <a:pt x="1232" y="84"/>
                    </a:lnTo>
                    <a:lnTo>
                      <a:pt x="1177" y="107"/>
                    </a:lnTo>
                    <a:lnTo>
                      <a:pt x="1121" y="136"/>
                    </a:lnTo>
                    <a:lnTo>
                      <a:pt x="1062" y="167"/>
                    </a:lnTo>
                    <a:lnTo>
                      <a:pt x="1020" y="191"/>
                    </a:lnTo>
                    <a:lnTo>
                      <a:pt x="979" y="215"/>
                    </a:lnTo>
                    <a:lnTo>
                      <a:pt x="937" y="241"/>
                    </a:lnTo>
                    <a:lnTo>
                      <a:pt x="895" y="267"/>
                    </a:lnTo>
                    <a:lnTo>
                      <a:pt x="811" y="322"/>
                    </a:lnTo>
                    <a:lnTo>
                      <a:pt x="729" y="378"/>
                    </a:lnTo>
                    <a:lnTo>
                      <a:pt x="647" y="437"/>
                    </a:lnTo>
                    <a:lnTo>
                      <a:pt x="568" y="497"/>
                    </a:lnTo>
                    <a:lnTo>
                      <a:pt x="491" y="557"/>
                    </a:lnTo>
                    <a:lnTo>
                      <a:pt x="417" y="615"/>
                    </a:lnTo>
                    <a:lnTo>
                      <a:pt x="348" y="671"/>
                    </a:lnTo>
                    <a:lnTo>
                      <a:pt x="284" y="726"/>
                    </a:lnTo>
                    <a:lnTo>
                      <a:pt x="224" y="778"/>
                    </a:lnTo>
                    <a:lnTo>
                      <a:pt x="170" y="825"/>
                    </a:lnTo>
                    <a:lnTo>
                      <a:pt x="124" y="867"/>
                    </a:lnTo>
                    <a:lnTo>
                      <a:pt x="84" y="905"/>
                    </a:lnTo>
                    <a:lnTo>
                      <a:pt x="52" y="935"/>
                    </a:lnTo>
                    <a:lnTo>
                      <a:pt x="29" y="959"/>
                    </a:lnTo>
                    <a:lnTo>
                      <a:pt x="22" y="969"/>
                    </a:lnTo>
                    <a:lnTo>
                      <a:pt x="14" y="979"/>
                    </a:lnTo>
                    <a:lnTo>
                      <a:pt x="9" y="990"/>
                    </a:lnTo>
                    <a:lnTo>
                      <a:pt x="5" y="1000"/>
                    </a:lnTo>
                    <a:lnTo>
                      <a:pt x="3" y="1011"/>
                    </a:lnTo>
                    <a:lnTo>
                      <a:pt x="2" y="1023"/>
                    </a:lnTo>
                    <a:lnTo>
                      <a:pt x="0" y="1035"/>
                    </a:lnTo>
                    <a:lnTo>
                      <a:pt x="2" y="1046"/>
                    </a:lnTo>
                    <a:lnTo>
                      <a:pt x="4" y="1057"/>
                    </a:lnTo>
                    <a:lnTo>
                      <a:pt x="7" y="1068"/>
                    </a:lnTo>
                    <a:lnTo>
                      <a:pt x="10" y="1080"/>
                    </a:lnTo>
                    <a:lnTo>
                      <a:pt x="15" y="1091"/>
                    </a:lnTo>
                    <a:lnTo>
                      <a:pt x="22" y="1102"/>
                    </a:lnTo>
                    <a:lnTo>
                      <a:pt x="28" y="1112"/>
                    </a:lnTo>
                    <a:lnTo>
                      <a:pt x="35" y="1122"/>
                    </a:lnTo>
                    <a:lnTo>
                      <a:pt x="44" y="1132"/>
                    </a:lnTo>
                    <a:lnTo>
                      <a:pt x="53" y="1141"/>
                    </a:lnTo>
                    <a:lnTo>
                      <a:pt x="63" y="1150"/>
                    </a:lnTo>
                    <a:lnTo>
                      <a:pt x="73" y="1157"/>
                    </a:lnTo>
                    <a:lnTo>
                      <a:pt x="83" y="1164"/>
                    </a:lnTo>
                    <a:lnTo>
                      <a:pt x="94" y="1171"/>
                    </a:lnTo>
                    <a:lnTo>
                      <a:pt x="106" y="1177"/>
                    </a:lnTo>
                    <a:lnTo>
                      <a:pt x="118" y="1182"/>
                    </a:lnTo>
                    <a:lnTo>
                      <a:pt x="130" y="1186"/>
                    </a:lnTo>
                    <a:lnTo>
                      <a:pt x="143" y="1188"/>
                    </a:lnTo>
                    <a:lnTo>
                      <a:pt x="156" y="1191"/>
                    </a:lnTo>
                    <a:lnTo>
                      <a:pt x="169" y="1191"/>
                    </a:lnTo>
                    <a:lnTo>
                      <a:pt x="183" y="1191"/>
                    </a:lnTo>
                    <a:lnTo>
                      <a:pt x="196" y="1189"/>
                    </a:lnTo>
                    <a:lnTo>
                      <a:pt x="210" y="1186"/>
                    </a:lnTo>
                    <a:lnTo>
                      <a:pt x="224" y="1182"/>
                    </a:lnTo>
                    <a:lnTo>
                      <a:pt x="236" y="1176"/>
                    </a:lnTo>
                    <a:close/>
                  </a:path>
                </a:pathLst>
              </a:custGeom>
              <a:noFill/>
              <a:ln w="3175">
                <a:solidFill>
                  <a:srgbClr val="1F1A17"/>
                </a:solidFill>
                <a:round/>
                <a:headEnd/>
                <a:tailEnd/>
              </a:ln>
            </p:spPr>
            <p:txBody>
              <a:bodyPr/>
              <a:lstStyle/>
              <a:p>
                <a:endParaRPr lang="en-US"/>
              </a:p>
            </p:txBody>
          </p:sp>
          <p:sp>
            <p:nvSpPr>
              <p:cNvPr id="1415" name="Freeform 365"/>
              <p:cNvSpPr>
                <a:spLocks/>
              </p:cNvSpPr>
              <p:nvPr/>
            </p:nvSpPr>
            <p:spPr bwMode="auto">
              <a:xfrm>
                <a:off x="3448" y="2276"/>
                <a:ext cx="143" cy="100"/>
              </a:xfrm>
              <a:custGeom>
                <a:avLst/>
                <a:gdLst>
                  <a:gd name="T0" fmla="*/ 123 w 712"/>
                  <a:gd name="T1" fmla="*/ 502 h 502"/>
                  <a:gd name="T2" fmla="*/ 128 w 712"/>
                  <a:gd name="T3" fmla="*/ 496 h 502"/>
                  <a:gd name="T4" fmla="*/ 141 w 712"/>
                  <a:gd name="T5" fmla="*/ 480 h 502"/>
                  <a:gd name="T6" fmla="*/ 162 w 712"/>
                  <a:gd name="T7" fmla="*/ 453 h 502"/>
                  <a:gd name="T8" fmla="*/ 192 w 712"/>
                  <a:gd name="T9" fmla="*/ 420 h 502"/>
                  <a:gd name="T10" fmla="*/ 209 w 712"/>
                  <a:gd name="T11" fmla="*/ 401 h 502"/>
                  <a:gd name="T12" fmla="*/ 231 w 712"/>
                  <a:gd name="T13" fmla="*/ 380 h 502"/>
                  <a:gd name="T14" fmla="*/ 253 w 712"/>
                  <a:gd name="T15" fmla="*/ 359 h 502"/>
                  <a:gd name="T16" fmla="*/ 278 w 712"/>
                  <a:gd name="T17" fmla="*/ 335 h 502"/>
                  <a:gd name="T18" fmla="*/ 305 w 712"/>
                  <a:gd name="T19" fmla="*/ 311 h 502"/>
                  <a:gd name="T20" fmla="*/ 334 w 712"/>
                  <a:gd name="T21" fmla="*/ 286 h 502"/>
                  <a:gd name="T22" fmla="*/ 367 w 712"/>
                  <a:gd name="T23" fmla="*/ 261 h 502"/>
                  <a:gd name="T24" fmla="*/ 400 w 712"/>
                  <a:gd name="T25" fmla="*/ 235 h 502"/>
                  <a:gd name="T26" fmla="*/ 476 w 712"/>
                  <a:gd name="T27" fmla="*/ 181 h 502"/>
                  <a:gd name="T28" fmla="*/ 554 w 712"/>
                  <a:gd name="T29" fmla="*/ 124 h 502"/>
                  <a:gd name="T30" fmla="*/ 625 w 712"/>
                  <a:gd name="T31" fmla="*/ 72 h 502"/>
                  <a:gd name="T32" fmla="*/ 680 w 712"/>
                  <a:gd name="T33" fmla="*/ 29 h 502"/>
                  <a:gd name="T34" fmla="*/ 698 w 712"/>
                  <a:gd name="T35" fmla="*/ 14 h 502"/>
                  <a:gd name="T36" fmla="*/ 708 w 712"/>
                  <a:gd name="T37" fmla="*/ 4 h 502"/>
                  <a:gd name="T38" fmla="*/ 711 w 712"/>
                  <a:gd name="T39" fmla="*/ 2 h 502"/>
                  <a:gd name="T40" fmla="*/ 712 w 712"/>
                  <a:gd name="T41" fmla="*/ 0 h 502"/>
                  <a:gd name="T42" fmla="*/ 710 w 712"/>
                  <a:gd name="T43" fmla="*/ 2 h 502"/>
                  <a:gd name="T44" fmla="*/ 705 w 712"/>
                  <a:gd name="T45" fmla="*/ 4 h 502"/>
                  <a:gd name="T46" fmla="*/ 657 w 712"/>
                  <a:gd name="T47" fmla="*/ 34 h 502"/>
                  <a:gd name="T48" fmla="*/ 559 w 712"/>
                  <a:gd name="T49" fmla="*/ 101 h 502"/>
                  <a:gd name="T50" fmla="*/ 503 w 712"/>
                  <a:gd name="T51" fmla="*/ 140 h 502"/>
                  <a:gd name="T52" fmla="*/ 451 w 712"/>
                  <a:gd name="T53" fmla="*/ 174 h 502"/>
                  <a:gd name="T54" fmla="*/ 404 w 712"/>
                  <a:gd name="T55" fmla="*/ 205 h 502"/>
                  <a:gd name="T56" fmla="*/ 360 w 712"/>
                  <a:gd name="T57" fmla="*/ 233 h 502"/>
                  <a:gd name="T58" fmla="*/ 320 w 712"/>
                  <a:gd name="T59" fmla="*/ 256 h 502"/>
                  <a:gd name="T60" fmla="*/ 283 w 712"/>
                  <a:gd name="T61" fmla="*/ 279 h 502"/>
                  <a:gd name="T62" fmla="*/ 248 w 712"/>
                  <a:gd name="T63" fmla="*/ 297 h 502"/>
                  <a:gd name="T64" fmla="*/ 217 w 712"/>
                  <a:gd name="T65" fmla="*/ 312 h 502"/>
                  <a:gd name="T66" fmla="*/ 187 w 712"/>
                  <a:gd name="T67" fmla="*/ 326 h 502"/>
                  <a:gd name="T68" fmla="*/ 159 w 712"/>
                  <a:gd name="T69" fmla="*/ 337 h 502"/>
                  <a:gd name="T70" fmla="*/ 134 w 712"/>
                  <a:gd name="T71" fmla="*/ 347 h 502"/>
                  <a:gd name="T72" fmla="*/ 111 w 712"/>
                  <a:gd name="T73" fmla="*/ 355 h 502"/>
                  <a:gd name="T74" fmla="*/ 90 w 712"/>
                  <a:gd name="T75" fmla="*/ 360 h 502"/>
                  <a:gd name="T76" fmla="*/ 68 w 712"/>
                  <a:gd name="T77" fmla="*/ 365 h 502"/>
                  <a:gd name="T78" fmla="*/ 48 w 712"/>
                  <a:gd name="T79" fmla="*/ 367 h 502"/>
                  <a:gd name="T80" fmla="*/ 30 w 712"/>
                  <a:gd name="T81" fmla="*/ 369 h 502"/>
                  <a:gd name="T82" fmla="*/ 21 w 712"/>
                  <a:gd name="T83" fmla="*/ 370 h 502"/>
                  <a:gd name="T84" fmla="*/ 13 w 712"/>
                  <a:gd name="T85" fmla="*/ 371 h 502"/>
                  <a:gd name="T86" fmla="*/ 8 w 712"/>
                  <a:gd name="T87" fmla="*/ 374 h 502"/>
                  <a:gd name="T88" fmla="*/ 3 w 712"/>
                  <a:gd name="T89" fmla="*/ 377 h 502"/>
                  <a:gd name="T90" fmla="*/ 1 w 712"/>
                  <a:gd name="T91" fmla="*/ 381 h 502"/>
                  <a:gd name="T92" fmla="*/ 0 w 712"/>
                  <a:gd name="T93" fmla="*/ 385 h 502"/>
                  <a:gd name="T94" fmla="*/ 0 w 712"/>
                  <a:gd name="T95" fmla="*/ 389 h 502"/>
                  <a:gd name="T96" fmla="*/ 1 w 712"/>
                  <a:gd name="T97" fmla="*/ 394 h 502"/>
                  <a:gd name="T98" fmla="*/ 6 w 712"/>
                  <a:gd name="T99" fmla="*/ 404 h 502"/>
                  <a:gd name="T100" fmla="*/ 13 w 712"/>
                  <a:gd name="T101" fmla="*/ 415 h 502"/>
                  <a:gd name="T102" fmla="*/ 25 w 712"/>
                  <a:gd name="T103" fmla="*/ 427 h 502"/>
                  <a:gd name="T104" fmla="*/ 38 w 712"/>
                  <a:gd name="T105" fmla="*/ 438 h 502"/>
                  <a:gd name="T106" fmla="*/ 67 w 712"/>
                  <a:gd name="T107" fmla="*/ 462 h 502"/>
                  <a:gd name="T108" fmla="*/ 94 w 712"/>
                  <a:gd name="T109" fmla="*/ 482 h 502"/>
                  <a:gd name="T110" fmla="*/ 116 w 712"/>
                  <a:gd name="T111" fmla="*/ 497 h 502"/>
                  <a:gd name="T112" fmla="*/ 123 w 712"/>
                  <a:gd name="T113" fmla="*/ 502 h 5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2"/>
                  <a:gd name="T172" fmla="*/ 0 h 502"/>
                  <a:gd name="T173" fmla="*/ 712 w 712"/>
                  <a:gd name="T174" fmla="*/ 502 h 5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2" h="502">
                    <a:moveTo>
                      <a:pt x="123" y="502"/>
                    </a:moveTo>
                    <a:lnTo>
                      <a:pt x="128" y="496"/>
                    </a:lnTo>
                    <a:lnTo>
                      <a:pt x="141" y="480"/>
                    </a:lnTo>
                    <a:lnTo>
                      <a:pt x="162" y="453"/>
                    </a:lnTo>
                    <a:lnTo>
                      <a:pt x="192" y="420"/>
                    </a:lnTo>
                    <a:lnTo>
                      <a:pt x="209" y="401"/>
                    </a:lnTo>
                    <a:lnTo>
                      <a:pt x="231" y="380"/>
                    </a:lnTo>
                    <a:lnTo>
                      <a:pt x="253" y="359"/>
                    </a:lnTo>
                    <a:lnTo>
                      <a:pt x="278" y="335"/>
                    </a:lnTo>
                    <a:lnTo>
                      <a:pt x="305" y="311"/>
                    </a:lnTo>
                    <a:lnTo>
                      <a:pt x="334" y="286"/>
                    </a:lnTo>
                    <a:lnTo>
                      <a:pt x="367" y="261"/>
                    </a:lnTo>
                    <a:lnTo>
                      <a:pt x="400" y="235"/>
                    </a:lnTo>
                    <a:lnTo>
                      <a:pt x="476" y="181"/>
                    </a:lnTo>
                    <a:lnTo>
                      <a:pt x="554" y="124"/>
                    </a:lnTo>
                    <a:lnTo>
                      <a:pt x="625" y="72"/>
                    </a:lnTo>
                    <a:lnTo>
                      <a:pt x="680" y="29"/>
                    </a:lnTo>
                    <a:lnTo>
                      <a:pt x="698" y="14"/>
                    </a:lnTo>
                    <a:lnTo>
                      <a:pt x="708" y="4"/>
                    </a:lnTo>
                    <a:lnTo>
                      <a:pt x="711" y="2"/>
                    </a:lnTo>
                    <a:lnTo>
                      <a:pt x="712" y="0"/>
                    </a:lnTo>
                    <a:lnTo>
                      <a:pt x="710" y="2"/>
                    </a:lnTo>
                    <a:lnTo>
                      <a:pt x="705" y="4"/>
                    </a:lnTo>
                    <a:lnTo>
                      <a:pt x="657" y="34"/>
                    </a:lnTo>
                    <a:lnTo>
                      <a:pt x="559" y="101"/>
                    </a:lnTo>
                    <a:lnTo>
                      <a:pt x="503" y="140"/>
                    </a:lnTo>
                    <a:lnTo>
                      <a:pt x="451" y="174"/>
                    </a:lnTo>
                    <a:lnTo>
                      <a:pt x="404" y="205"/>
                    </a:lnTo>
                    <a:lnTo>
                      <a:pt x="360" y="233"/>
                    </a:lnTo>
                    <a:lnTo>
                      <a:pt x="320" y="256"/>
                    </a:lnTo>
                    <a:lnTo>
                      <a:pt x="283" y="279"/>
                    </a:lnTo>
                    <a:lnTo>
                      <a:pt x="248" y="297"/>
                    </a:lnTo>
                    <a:lnTo>
                      <a:pt x="217" y="312"/>
                    </a:lnTo>
                    <a:lnTo>
                      <a:pt x="187" y="326"/>
                    </a:lnTo>
                    <a:lnTo>
                      <a:pt x="159" y="337"/>
                    </a:lnTo>
                    <a:lnTo>
                      <a:pt x="134" y="347"/>
                    </a:lnTo>
                    <a:lnTo>
                      <a:pt x="111" y="355"/>
                    </a:lnTo>
                    <a:lnTo>
                      <a:pt x="90" y="360"/>
                    </a:lnTo>
                    <a:lnTo>
                      <a:pt x="68" y="365"/>
                    </a:lnTo>
                    <a:lnTo>
                      <a:pt x="48" y="367"/>
                    </a:lnTo>
                    <a:lnTo>
                      <a:pt x="30" y="369"/>
                    </a:lnTo>
                    <a:lnTo>
                      <a:pt x="21" y="370"/>
                    </a:lnTo>
                    <a:lnTo>
                      <a:pt x="13" y="371"/>
                    </a:lnTo>
                    <a:lnTo>
                      <a:pt x="8" y="374"/>
                    </a:lnTo>
                    <a:lnTo>
                      <a:pt x="3" y="377"/>
                    </a:lnTo>
                    <a:lnTo>
                      <a:pt x="1" y="381"/>
                    </a:lnTo>
                    <a:lnTo>
                      <a:pt x="0" y="385"/>
                    </a:lnTo>
                    <a:lnTo>
                      <a:pt x="0" y="389"/>
                    </a:lnTo>
                    <a:lnTo>
                      <a:pt x="1" y="394"/>
                    </a:lnTo>
                    <a:lnTo>
                      <a:pt x="6" y="404"/>
                    </a:lnTo>
                    <a:lnTo>
                      <a:pt x="13" y="415"/>
                    </a:lnTo>
                    <a:lnTo>
                      <a:pt x="25" y="427"/>
                    </a:lnTo>
                    <a:lnTo>
                      <a:pt x="38" y="438"/>
                    </a:lnTo>
                    <a:lnTo>
                      <a:pt x="67" y="462"/>
                    </a:lnTo>
                    <a:lnTo>
                      <a:pt x="94" y="482"/>
                    </a:lnTo>
                    <a:lnTo>
                      <a:pt x="116" y="497"/>
                    </a:lnTo>
                    <a:lnTo>
                      <a:pt x="123" y="502"/>
                    </a:lnTo>
                    <a:close/>
                  </a:path>
                </a:pathLst>
              </a:custGeom>
              <a:solidFill>
                <a:srgbClr val="DFDDC9"/>
              </a:solidFill>
              <a:ln w="9525">
                <a:noFill/>
                <a:round/>
                <a:headEnd/>
                <a:tailEnd/>
              </a:ln>
            </p:spPr>
            <p:txBody>
              <a:bodyPr/>
              <a:lstStyle/>
              <a:p>
                <a:endParaRPr lang="en-US"/>
              </a:p>
            </p:txBody>
          </p:sp>
          <p:sp>
            <p:nvSpPr>
              <p:cNvPr id="1416" name="Freeform 366"/>
              <p:cNvSpPr>
                <a:spLocks/>
              </p:cNvSpPr>
              <p:nvPr/>
            </p:nvSpPr>
            <p:spPr bwMode="auto">
              <a:xfrm>
                <a:off x="3388" y="2019"/>
                <a:ext cx="228" cy="347"/>
              </a:xfrm>
              <a:custGeom>
                <a:avLst/>
                <a:gdLst>
                  <a:gd name="T0" fmla="*/ 328 w 1140"/>
                  <a:gd name="T1" fmla="*/ 1621 h 1737"/>
                  <a:gd name="T2" fmla="*/ 422 w 1140"/>
                  <a:gd name="T3" fmla="*/ 1499 h 1737"/>
                  <a:gd name="T4" fmla="*/ 522 w 1140"/>
                  <a:gd name="T5" fmla="*/ 1367 h 1737"/>
                  <a:gd name="T6" fmla="*/ 625 w 1140"/>
                  <a:gd name="T7" fmla="*/ 1225 h 1737"/>
                  <a:gd name="T8" fmla="*/ 729 w 1140"/>
                  <a:gd name="T9" fmla="*/ 1079 h 1737"/>
                  <a:gd name="T10" fmla="*/ 827 w 1140"/>
                  <a:gd name="T11" fmla="*/ 931 h 1737"/>
                  <a:gd name="T12" fmla="*/ 917 w 1140"/>
                  <a:gd name="T13" fmla="*/ 784 h 1737"/>
                  <a:gd name="T14" fmla="*/ 977 w 1140"/>
                  <a:gd name="T15" fmla="*/ 676 h 1737"/>
                  <a:gd name="T16" fmla="*/ 1012 w 1140"/>
                  <a:gd name="T17" fmla="*/ 605 h 1737"/>
                  <a:gd name="T18" fmla="*/ 1053 w 1140"/>
                  <a:gd name="T19" fmla="*/ 509 h 1737"/>
                  <a:gd name="T20" fmla="*/ 1096 w 1140"/>
                  <a:gd name="T21" fmla="*/ 397 h 1737"/>
                  <a:gd name="T22" fmla="*/ 1123 w 1140"/>
                  <a:gd name="T23" fmla="*/ 297 h 1737"/>
                  <a:gd name="T24" fmla="*/ 1138 w 1140"/>
                  <a:gd name="T25" fmla="*/ 211 h 1737"/>
                  <a:gd name="T26" fmla="*/ 1140 w 1140"/>
                  <a:gd name="T27" fmla="*/ 140 h 1737"/>
                  <a:gd name="T28" fmla="*/ 1130 w 1140"/>
                  <a:gd name="T29" fmla="*/ 83 h 1737"/>
                  <a:gd name="T30" fmla="*/ 1112 w 1140"/>
                  <a:gd name="T31" fmla="*/ 41 h 1737"/>
                  <a:gd name="T32" fmla="*/ 1082 w 1140"/>
                  <a:gd name="T33" fmla="*/ 14 h 1737"/>
                  <a:gd name="T34" fmla="*/ 1043 w 1140"/>
                  <a:gd name="T35" fmla="*/ 1 h 1737"/>
                  <a:gd name="T36" fmla="*/ 997 w 1140"/>
                  <a:gd name="T37" fmla="*/ 4 h 1737"/>
                  <a:gd name="T38" fmla="*/ 945 w 1140"/>
                  <a:gd name="T39" fmla="*/ 21 h 1737"/>
                  <a:gd name="T40" fmla="*/ 885 w 1140"/>
                  <a:gd name="T41" fmla="*/ 55 h 1737"/>
                  <a:gd name="T42" fmla="*/ 820 w 1140"/>
                  <a:gd name="T43" fmla="*/ 105 h 1737"/>
                  <a:gd name="T44" fmla="*/ 750 w 1140"/>
                  <a:gd name="T45" fmla="*/ 170 h 1737"/>
                  <a:gd name="T46" fmla="*/ 677 w 1140"/>
                  <a:gd name="T47" fmla="*/ 251 h 1737"/>
                  <a:gd name="T48" fmla="*/ 601 w 1140"/>
                  <a:gd name="T49" fmla="*/ 348 h 1737"/>
                  <a:gd name="T50" fmla="*/ 536 w 1140"/>
                  <a:gd name="T51" fmla="*/ 443 h 1737"/>
                  <a:gd name="T52" fmla="*/ 485 w 1140"/>
                  <a:gd name="T53" fmla="*/ 525 h 1737"/>
                  <a:gd name="T54" fmla="*/ 410 w 1140"/>
                  <a:gd name="T55" fmla="*/ 654 h 1737"/>
                  <a:gd name="T56" fmla="*/ 317 w 1140"/>
                  <a:gd name="T57" fmla="*/ 831 h 1737"/>
                  <a:gd name="T58" fmla="*/ 232 w 1140"/>
                  <a:gd name="T59" fmla="*/ 1007 h 1737"/>
                  <a:gd name="T60" fmla="*/ 157 w 1140"/>
                  <a:gd name="T61" fmla="*/ 1174 h 1737"/>
                  <a:gd name="T62" fmla="*/ 95 w 1140"/>
                  <a:gd name="T63" fmla="*/ 1325 h 1737"/>
                  <a:gd name="T64" fmla="*/ 46 w 1140"/>
                  <a:gd name="T65" fmla="*/ 1450 h 1737"/>
                  <a:gd name="T66" fmla="*/ 15 w 1140"/>
                  <a:gd name="T67" fmla="*/ 1542 h 1737"/>
                  <a:gd name="T68" fmla="*/ 1 w 1140"/>
                  <a:gd name="T69" fmla="*/ 1587 h 1737"/>
                  <a:gd name="T70" fmla="*/ 0 w 1140"/>
                  <a:gd name="T71" fmla="*/ 1612 h 1737"/>
                  <a:gd name="T72" fmla="*/ 4 w 1140"/>
                  <a:gd name="T73" fmla="*/ 1635 h 1737"/>
                  <a:gd name="T74" fmla="*/ 12 w 1140"/>
                  <a:gd name="T75" fmla="*/ 1656 h 1737"/>
                  <a:gd name="T76" fmla="*/ 26 w 1140"/>
                  <a:gd name="T77" fmla="*/ 1676 h 1737"/>
                  <a:gd name="T78" fmla="*/ 42 w 1140"/>
                  <a:gd name="T79" fmla="*/ 1694 h 1737"/>
                  <a:gd name="T80" fmla="*/ 61 w 1140"/>
                  <a:gd name="T81" fmla="*/ 1707 h 1737"/>
                  <a:gd name="T82" fmla="*/ 84 w 1140"/>
                  <a:gd name="T83" fmla="*/ 1720 h 1737"/>
                  <a:gd name="T84" fmla="*/ 107 w 1140"/>
                  <a:gd name="T85" fmla="*/ 1728 h 1737"/>
                  <a:gd name="T86" fmla="*/ 132 w 1140"/>
                  <a:gd name="T87" fmla="*/ 1735 h 1737"/>
                  <a:gd name="T88" fmla="*/ 158 w 1140"/>
                  <a:gd name="T89" fmla="*/ 1737 h 1737"/>
                  <a:gd name="T90" fmla="*/ 185 w 1140"/>
                  <a:gd name="T91" fmla="*/ 1736 h 1737"/>
                  <a:gd name="T92" fmla="*/ 210 w 1140"/>
                  <a:gd name="T93" fmla="*/ 1731 h 1737"/>
                  <a:gd name="T94" fmla="*/ 235 w 1140"/>
                  <a:gd name="T95" fmla="*/ 1721 h 1737"/>
                  <a:gd name="T96" fmla="*/ 257 w 1140"/>
                  <a:gd name="T97" fmla="*/ 1707 h 1737"/>
                  <a:gd name="T98" fmla="*/ 277 w 1140"/>
                  <a:gd name="T99" fmla="*/ 1690 h 17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0"/>
                  <a:gd name="T151" fmla="*/ 0 h 1737"/>
                  <a:gd name="T152" fmla="*/ 1140 w 1140"/>
                  <a:gd name="T153" fmla="*/ 1737 h 17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0" h="1737">
                    <a:moveTo>
                      <a:pt x="286" y="1679"/>
                    </a:moveTo>
                    <a:lnTo>
                      <a:pt x="328" y="1621"/>
                    </a:lnTo>
                    <a:lnTo>
                      <a:pt x="374" y="1562"/>
                    </a:lnTo>
                    <a:lnTo>
                      <a:pt x="422" y="1499"/>
                    </a:lnTo>
                    <a:lnTo>
                      <a:pt x="470" y="1434"/>
                    </a:lnTo>
                    <a:lnTo>
                      <a:pt x="522" y="1367"/>
                    </a:lnTo>
                    <a:lnTo>
                      <a:pt x="573" y="1297"/>
                    </a:lnTo>
                    <a:lnTo>
                      <a:pt x="625" y="1225"/>
                    </a:lnTo>
                    <a:lnTo>
                      <a:pt x="677" y="1153"/>
                    </a:lnTo>
                    <a:lnTo>
                      <a:pt x="729" y="1079"/>
                    </a:lnTo>
                    <a:lnTo>
                      <a:pt x="779" y="1006"/>
                    </a:lnTo>
                    <a:lnTo>
                      <a:pt x="827" y="931"/>
                    </a:lnTo>
                    <a:lnTo>
                      <a:pt x="873" y="857"/>
                    </a:lnTo>
                    <a:lnTo>
                      <a:pt x="917" y="784"/>
                    </a:lnTo>
                    <a:lnTo>
                      <a:pt x="957" y="711"/>
                    </a:lnTo>
                    <a:lnTo>
                      <a:pt x="977" y="676"/>
                    </a:lnTo>
                    <a:lnTo>
                      <a:pt x="994" y="640"/>
                    </a:lnTo>
                    <a:lnTo>
                      <a:pt x="1012" y="605"/>
                    </a:lnTo>
                    <a:lnTo>
                      <a:pt x="1027" y="571"/>
                    </a:lnTo>
                    <a:lnTo>
                      <a:pt x="1053" y="509"/>
                    </a:lnTo>
                    <a:lnTo>
                      <a:pt x="1077" y="452"/>
                    </a:lnTo>
                    <a:lnTo>
                      <a:pt x="1096" y="397"/>
                    </a:lnTo>
                    <a:lnTo>
                      <a:pt x="1110" y="344"/>
                    </a:lnTo>
                    <a:lnTo>
                      <a:pt x="1123" y="297"/>
                    </a:lnTo>
                    <a:lnTo>
                      <a:pt x="1132" y="252"/>
                    </a:lnTo>
                    <a:lnTo>
                      <a:pt x="1138" y="211"/>
                    </a:lnTo>
                    <a:lnTo>
                      <a:pt x="1140" y="173"/>
                    </a:lnTo>
                    <a:lnTo>
                      <a:pt x="1140" y="140"/>
                    </a:lnTo>
                    <a:lnTo>
                      <a:pt x="1137" y="110"/>
                    </a:lnTo>
                    <a:lnTo>
                      <a:pt x="1130" y="83"/>
                    </a:lnTo>
                    <a:lnTo>
                      <a:pt x="1122" y="60"/>
                    </a:lnTo>
                    <a:lnTo>
                      <a:pt x="1112" y="41"/>
                    </a:lnTo>
                    <a:lnTo>
                      <a:pt x="1098" y="25"/>
                    </a:lnTo>
                    <a:lnTo>
                      <a:pt x="1082" y="14"/>
                    </a:lnTo>
                    <a:lnTo>
                      <a:pt x="1064" y="5"/>
                    </a:lnTo>
                    <a:lnTo>
                      <a:pt x="1043" y="1"/>
                    </a:lnTo>
                    <a:lnTo>
                      <a:pt x="1022" y="0"/>
                    </a:lnTo>
                    <a:lnTo>
                      <a:pt x="997" y="4"/>
                    </a:lnTo>
                    <a:lnTo>
                      <a:pt x="972" y="11"/>
                    </a:lnTo>
                    <a:lnTo>
                      <a:pt x="945" y="21"/>
                    </a:lnTo>
                    <a:lnTo>
                      <a:pt x="916" y="36"/>
                    </a:lnTo>
                    <a:lnTo>
                      <a:pt x="885" y="55"/>
                    </a:lnTo>
                    <a:lnTo>
                      <a:pt x="853" y="77"/>
                    </a:lnTo>
                    <a:lnTo>
                      <a:pt x="820" y="105"/>
                    </a:lnTo>
                    <a:lnTo>
                      <a:pt x="786" y="135"/>
                    </a:lnTo>
                    <a:lnTo>
                      <a:pt x="750" y="170"/>
                    </a:lnTo>
                    <a:lnTo>
                      <a:pt x="715" y="208"/>
                    </a:lnTo>
                    <a:lnTo>
                      <a:pt x="677" y="251"/>
                    </a:lnTo>
                    <a:lnTo>
                      <a:pt x="640" y="297"/>
                    </a:lnTo>
                    <a:lnTo>
                      <a:pt x="601" y="348"/>
                    </a:lnTo>
                    <a:lnTo>
                      <a:pt x="563" y="403"/>
                    </a:lnTo>
                    <a:lnTo>
                      <a:pt x="536" y="443"/>
                    </a:lnTo>
                    <a:lnTo>
                      <a:pt x="510" y="483"/>
                    </a:lnTo>
                    <a:lnTo>
                      <a:pt x="485" y="525"/>
                    </a:lnTo>
                    <a:lnTo>
                      <a:pt x="459" y="566"/>
                    </a:lnTo>
                    <a:lnTo>
                      <a:pt x="410" y="654"/>
                    </a:lnTo>
                    <a:lnTo>
                      <a:pt x="363" y="742"/>
                    </a:lnTo>
                    <a:lnTo>
                      <a:pt x="317" y="831"/>
                    </a:lnTo>
                    <a:lnTo>
                      <a:pt x="273" y="920"/>
                    </a:lnTo>
                    <a:lnTo>
                      <a:pt x="232" y="1007"/>
                    </a:lnTo>
                    <a:lnTo>
                      <a:pt x="193" y="1093"/>
                    </a:lnTo>
                    <a:lnTo>
                      <a:pt x="157" y="1174"/>
                    </a:lnTo>
                    <a:lnTo>
                      <a:pt x="125" y="1253"/>
                    </a:lnTo>
                    <a:lnTo>
                      <a:pt x="95" y="1325"/>
                    </a:lnTo>
                    <a:lnTo>
                      <a:pt x="69" y="1391"/>
                    </a:lnTo>
                    <a:lnTo>
                      <a:pt x="46" y="1450"/>
                    </a:lnTo>
                    <a:lnTo>
                      <a:pt x="29" y="1501"/>
                    </a:lnTo>
                    <a:lnTo>
                      <a:pt x="15" y="1542"/>
                    </a:lnTo>
                    <a:lnTo>
                      <a:pt x="5" y="1575"/>
                    </a:lnTo>
                    <a:lnTo>
                      <a:pt x="1" y="1587"/>
                    </a:lnTo>
                    <a:lnTo>
                      <a:pt x="0" y="1600"/>
                    </a:lnTo>
                    <a:lnTo>
                      <a:pt x="0" y="1612"/>
                    </a:lnTo>
                    <a:lnTo>
                      <a:pt x="1" y="1624"/>
                    </a:lnTo>
                    <a:lnTo>
                      <a:pt x="4" y="1635"/>
                    </a:lnTo>
                    <a:lnTo>
                      <a:pt x="7" y="1646"/>
                    </a:lnTo>
                    <a:lnTo>
                      <a:pt x="12" y="1656"/>
                    </a:lnTo>
                    <a:lnTo>
                      <a:pt x="19" y="1666"/>
                    </a:lnTo>
                    <a:lnTo>
                      <a:pt x="26" y="1676"/>
                    </a:lnTo>
                    <a:lnTo>
                      <a:pt x="34" y="1685"/>
                    </a:lnTo>
                    <a:lnTo>
                      <a:pt x="42" y="1694"/>
                    </a:lnTo>
                    <a:lnTo>
                      <a:pt x="51" y="1701"/>
                    </a:lnTo>
                    <a:lnTo>
                      <a:pt x="61" y="1707"/>
                    </a:lnTo>
                    <a:lnTo>
                      <a:pt x="72" y="1713"/>
                    </a:lnTo>
                    <a:lnTo>
                      <a:pt x="84" y="1720"/>
                    </a:lnTo>
                    <a:lnTo>
                      <a:pt x="96" y="1725"/>
                    </a:lnTo>
                    <a:lnTo>
                      <a:pt x="107" y="1728"/>
                    </a:lnTo>
                    <a:lnTo>
                      <a:pt x="120" y="1732"/>
                    </a:lnTo>
                    <a:lnTo>
                      <a:pt x="132" y="1735"/>
                    </a:lnTo>
                    <a:lnTo>
                      <a:pt x="146" y="1736"/>
                    </a:lnTo>
                    <a:lnTo>
                      <a:pt x="158" y="1737"/>
                    </a:lnTo>
                    <a:lnTo>
                      <a:pt x="171" y="1737"/>
                    </a:lnTo>
                    <a:lnTo>
                      <a:pt x="185" y="1736"/>
                    </a:lnTo>
                    <a:lnTo>
                      <a:pt x="197" y="1733"/>
                    </a:lnTo>
                    <a:lnTo>
                      <a:pt x="210" y="1731"/>
                    </a:lnTo>
                    <a:lnTo>
                      <a:pt x="222" y="1726"/>
                    </a:lnTo>
                    <a:lnTo>
                      <a:pt x="235" y="1721"/>
                    </a:lnTo>
                    <a:lnTo>
                      <a:pt x="246" y="1715"/>
                    </a:lnTo>
                    <a:lnTo>
                      <a:pt x="257" y="1707"/>
                    </a:lnTo>
                    <a:lnTo>
                      <a:pt x="267" y="1699"/>
                    </a:lnTo>
                    <a:lnTo>
                      <a:pt x="277" y="1690"/>
                    </a:lnTo>
                    <a:lnTo>
                      <a:pt x="286" y="1679"/>
                    </a:lnTo>
                    <a:close/>
                  </a:path>
                </a:pathLst>
              </a:custGeom>
              <a:solidFill>
                <a:srgbClr val="FFFEF1"/>
              </a:solidFill>
              <a:ln w="9525">
                <a:noFill/>
                <a:round/>
                <a:headEnd/>
                <a:tailEnd/>
              </a:ln>
            </p:spPr>
            <p:txBody>
              <a:bodyPr/>
              <a:lstStyle/>
              <a:p>
                <a:endParaRPr lang="en-US"/>
              </a:p>
            </p:txBody>
          </p:sp>
          <p:sp>
            <p:nvSpPr>
              <p:cNvPr id="1417" name="Freeform 367"/>
              <p:cNvSpPr>
                <a:spLocks/>
              </p:cNvSpPr>
              <p:nvPr/>
            </p:nvSpPr>
            <p:spPr bwMode="auto">
              <a:xfrm>
                <a:off x="3388" y="2019"/>
                <a:ext cx="228" cy="347"/>
              </a:xfrm>
              <a:custGeom>
                <a:avLst/>
                <a:gdLst>
                  <a:gd name="T0" fmla="*/ 328 w 1140"/>
                  <a:gd name="T1" fmla="*/ 1621 h 1737"/>
                  <a:gd name="T2" fmla="*/ 422 w 1140"/>
                  <a:gd name="T3" fmla="*/ 1499 h 1737"/>
                  <a:gd name="T4" fmla="*/ 522 w 1140"/>
                  <a:gd name="T5" fmla="*/ 1367 h 1737"/>
                  <a:gd name="T6" fmla="*/ 625 w 1140"/>
                  <a:gd name="T7" fmla="*/ 1225 h 1737"/>
                  <a:gd name="T8" fmla="*/ 729 w 1140"/>
                  <a:gd name="T9" fmla="*/ 1079 h 1737"/>
                  <a:gd name="T10" fmla="*/ 827 w 1140"/>
                  <a:gd name="T11" fmla="*/ 931 h 1737"/>
                  <a:gd name="T12" fmla="*/ 917 w 1140"/>
                  <a:gd name="T13" fmla="*/ 784 h 1737"/>
                  <a:gd name="T14" fmla="*/ 977 w 1140"/>
                  <a:gd name="T15" fmla="*/ 676 h 1737"/>
                  <a:gd name="T16" fmla="*/ 1012 w 1140"/>
                  <a:gd name="T17" fmla="*/ 605 h 1737"/>
                  <a:gd name="T18" fmla="*/ 1053 w 1140"/>
                  <a:gd name="T19" fmla="*/ 509 h 1737"/>
                  <a:gd name="T20" fmla="*/ 1096 w 1140"/>
                  <a:gd name="T21" fmla="*/ 397 h 1737"/>
                  <a:gd name="T22" fmla="*/ 1123 w 1140"/>
                  <a:gd name="T23" fmla="*/ 297 h 1737"/>
                  <a:gd name="T24" fmla="*/ 1138 w 1140"/>
                  <a:gd name="T25" fmla="*/ 211 h 1737"/>
                  <a:gd name="T26" fmla="*/ 1140 w 1140"/>
                  <a:gd name="T27" fmla="*/ 140 h 1737"/>
                  <a:gd name="T28" fmla="*/ 1130 w 1140"/>
                  <a:gd name="T29" fmla="*/ 83 h 1737"/>
                  <a:gd name="T30" fmla="*/ 1112 w 1140"/>
                  <a:gd name="T31" fmla="*/ 41 h 1737"/>
                  <a:gd name="T32" fmla="*/ 1082 w 1140"/>
                  <a:gd name="T33" fmla="*/ 14 h 1737"/>
                  <a:gd name="T34" fmla="*/ 1043 w 1140"/>
                  <a:gd name="T35" fmla="*/ 1 h 1737"/>
                  <a:gd name="T36" fmla="*/ 997 w 1140"/>
                  <a:gd name="T37" fmla="*/ 4 h 1737"/>
                  <a:gd name="T38" fmla="*/ 945 w 1140"/>
                  <a:gd name="T39" fmla="*/ 21 h 1737"/>
                  <a:gd name="T40" fmla="*/ 885 w 1140"/>
                  <a:gd name="T41" fmla="*/ 55 h 1737"/>
                  <a:gd name="T42" fmla="*/ 820 w 1140"/>
                  <a:gd name="T43" fmla="*/ 105 h 1737"/>
                  <a:gd name="T44" fmla="*/ 750 w 1140"/>
                  <a:gd name="T45" fmla="*/ 170 h 1737"/>
                  <a:gd name="T46" fmla="*/ 677 w 1140"/>
                  <a:gd name="T47" fmla="*/ 251 h 1737"/>
                  <a:gd name="T48" fmla="*/ 601 w 1140"/>
                  <a:gd name="T49" fmla="*/ 348 h 1737"/>
                  <a:gd name="T50" fmla="*/ 536 w 1140"/>
                  <a:gd name="T51" fmla="*/ 443 h 1737"/>
                  <a:gd name="T52" fmla="*/ 485 w 1140"/>
                  <a:gd name="T53" fmla="*/ 525 h 1737"/>
                  <a:gd name="T54" fmla="*/ 410 w 1140"/>
                  <a:gd name="T55" fmla="*/ 654 h 1737"/>
                  <a:gd name="T56" fmla="*/ 317 w 1140"/>
                  <a:gd name="T57" fmla="*/ 831 h 1737"/>
                  <a:gd name="T58" fmla="*/ 232 w 1140"/>
                  <a:gd name="T59" fmla="*/ 1007 h 1737"/>
                  <a:gd name="T60" fmla="*/ 157 w 1140"/>
                  <a:gd name="T61" fmla="*/ 1174 h 1737"/>
                  <a:gd name="T62" fmla="*/ 95 w 1140"/>
                  <a:gd name="T63" fmla="*/ 1325 h 1737"/>
                  <a:gd name="T64" fmla="*/ 46 w 1140"/>
                  <a:gd name="T65" fmla="*/ 1450 h 1737"/>
                  <a:gd name="T66" fmla="*/ 15 w 1140"/>
                  <a:gd name="T67" fmla="*/ 1542 h 1737"/>
                  <a:gd name="T68" fmla="*/ 1 w 1140"/>
                  <a:gd name="T69" fmla="*/ 1587 h 1737"/>
                  <a:gd name="T70" fmla="*/ 0 w 1140"/>
                  <a:gd name="T71" fmla="*/ 1612 h 1737"/>
                  <a:gd name="T72" fmla="*/ 4 w 1140"/>
                  <a:gd name="T73" fmla="*/ 1635 h 1737"/>
                  <a:gd name="T74" fmla="*/ 12 w 1140"/>
                  <a:gd name="T75" fmla="*/ 1656 h 1737"/>
                  <a:gd name="T76" fmla="*/ 26 w 1140"/>
                  <a:gd name="T77" fmla="*/ 1676 h 1737"/>
                  <a:gd name="T78" fmla="*/ 42 w 1140"/>
                  <a:gd name="T79" fmla="*/ 1694 h 1737"/>
                  <a:gd name="T80" fmla="*/ 61 w 1140"/>
                  <a:gd name="T81" fmla="*/ 1707 h 1737"/>
                  <a:gd name="T82" fmla="*/ 84 w 1140"/>
                  <a:gd name="T83" fmla="*/ 1720 h 1737"/>
                  <a:gd name="T84" fmla="*/ 107 w 1140"/>
                  <a:gd name="T85" fmla="*/ 1728 h 1737"/>
                  <a:gd name="T86" fmla="*/ 132 w 1140"/>
                  <a:gd name="T87" fmla="*/ 1735 h 1737"/>
                  <a:gd name="T88" fmla="*/ 158 w 1140"/>
                  <a:gd name="T89" fmla="*/ 1737 h 1737"/>
                  <a:gd name="T90" fmla="*/ 185 w 1140"/>
                  <a:gd name="T91" fmla="*/ 1736 h 1737"/>
                  <a:gd name="T92" fmla="*/ 210 w 1140"/>
                  <a:gd name="T93" fmla="*/ 1731 h 1737"/>
                  <a:gd name="T94" fmla="*/ 235 w 1140"/>
                  <a:gd name="T95" fmla="*/ 1721 h 1737"/>
                  <a:gd name="T96" fmla="*/ 257 w 1140"/>
                  <a:gd name="T97" fmla="*/ 1707 h 1737"/>
                  <a:gd name="T98" fmla="*/ 277 w 1140"/>
                  <a:gd name="T99" fmla="*/ 1690 h 17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0"/>
                  <a:gd name="T151" fmla="*/ 0 h 1737"/>
                  <a:gd name="T152" fmla="*/ 1140 w 1140"/>
                  <a:gd name="T153" fmla="*/ 1737 h 17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0" h="1737">
                    <a:moveTo>
                      <a:pt x="286" y="1679"/>
                    </a:moveTo>
                    <a:lnTo>
                      <a:pt x="328" y="1621"/>
                    </a:lnTo>
                    <a:lnTo>
                      <a:pt x="374" y="1562"/>
                    </a:lnTo>
                    <a:lnTo>
                      <a:pt x="422" y="1499"/>
                    </a:lnTo>
                    <a:lnTo>
                      <a:pt x="470" y="1434"/>
                    </a:lnTo>
                    <a:lnTo>
                      <a:pt x="522" y="1367"/>
                    </a:lnTo>
                    <a:lnTo>
                      <a:pt x="573" y="1297"/>
                    </a:lnTo>
                    <a:lnTo>
                      <a:pt x="625" y="1225"/>
                    </a:lnTo>
                    <a:lnTo>
                      <a:pt x="677" y="1153"/>
                    </a:lnTo>
                    <a:lnTo>
                      <a:pt x="729" y="1079"/>
                    </a:lnTo>
                    <a:lnTo>
                      <a:pt x="779" y="1006"/>
                    </a:lnTo>
                    <a:lnTo>
                      <a:pt x="827" y="931"/>
                    </a:lnTo>
                    <a:lnTo>
                      <a:pt x="873" y="857"/>
                    </a:lnTo>
                    <a:lnTo>
                      <a:pt x="917" y="784"/>
                    </a:lnTo>
                    <a:lnTo>
                      <a:pt x="957" y="711"/>
                    </a:lnTo>
                    <a:lnTo>
                      <a:pt x="977" y="676"/>
                    </a:lnTo>
                    <a:lnTo>
                      <a:pt x="994" y="640"/>
                    </a:lnTo>
                    <a:lnTo>
                      <a:pt x="1012" y="605"/>
                    </a:lnTo>
                    <a:lnTo>
                      <a:pt x="1027" y="571"/>
                    </a:lnTo>
                    <a:lnTo>
                      <a:pt x="1053" y="509"/>
                    </a:lnTo>
                    <a:lnTo>
                      <a:pt x="1077" y="452"/>
                    </a:lnTo>
                    <a:lnTo>
                      <a:pt x="1096" y="397"/>
                    </a:lnTo>
                    <a:lnTo>
                      <a:pt x="1110" y="344"/>
                    </a:lnTo>
                    <a:lnTo>
                      <a:pt x="1123" y="297"/>
                    </a:lnTo>
                    <a:lnTo>
                      <a:pt x="1132" y="252"/>
                    </a:lnTo>
                    <a:lnTo>
                      <a:pt x="1138" y="211"/>
                    </a:lnTo>
                    <a:lnTo>
                      <a:pt x="1140" y="173"/>
                    </a:lnTo>
                    <a:lnTo>
                      <a:pt x="1140" y="140"/>
                    </a:lnTo>
                    <a:lnTo>
                      <a:pt x="1137" y="110"/>
                    </a:lnTo>
                    <a:lnTo>
                      <a:pt x="1130" y="83"/>
                    </a:lnTo>
                    <a:lnTo>
                      <a:pt x="1122" y="60"/>
                    </a:lnTo>
                    <a:lnTo>
                      <a:pt x="1112" y="41"/>
                    </a:lnTo>
                    <a:lnTo>
                      <a:pt x="1098" y="25"/>
                    </a:lnTo>
                    <a:lnTo>
                      <a:pt x="1082" y="14"/>
                    </a:lnTo>
                    <a:lnTo>
                      <a:pt x="1064" y="5"/>
                    </a:lnTo>
                    <a:lnTo>
                      <a:pt x="1043" y="1"/>
                    </a:lnTo>
                    <a:lnTo>
                      <a:pt x="1022" y="0"/>
                    </a:lnTo>
                    <a:lnTo>
                      <a:pt x="997" y="4"/>
                    </a:lnTo>
                    <a:lnTo>
                      <a:pt x="972" y="11"/>
                    </a:lnTo>
                    <a:lnTo>
                      <a:pt x="945" y="21"/>
                    </a:lnTo>
                    <a:lnTo>
                      <a:pt x="916" y="36"/>
                    </a:lnTo>
                    <a:lnTo>
                      <a:pt x="885" y="55"/>
                    </a:lnTo>
                    <a:lnTo>
                      <a:pt x="853" y="77"/>
                    </a:lnTo>
                    <a:lnTo>
                      <a:pt x="820" y="105"/>
                    </a:lnTo>
                    <a:lnTo>
                      <a:pt x="786" y="135"/>
                    </a:lnTo>
                    <a:lnTo>
                      <a:pt x="750" y="170"/>
                    </a:lnTo>
                    <a:lnTo>
                      <a:pt x="715" y="208"/>
                    </a:lnTo>
                    <a:lnTo>
                      <a:pt x="677" y="251"/>
                    </a:lnTo>
                    <a:lnTo>
                      <a:pt x="640" y="297"/>
                    </a:lnTo>
                    <a:lnTo>
                      <a:pt x="601" y="348"/>
                    </a:lnTo>
                    <a:lnTo>
                      <a:pt x="563" y="403"/>
                    </a:lnTo>
                    <a:lnTo>
                      <a:pt x="536" y="443"/>
                    </a:lnTo>
                    <a:lnTo>
                      <a:pt x="510" y="483"/>
                    </a:lnTo>
                    <a:lnTo>
                      <a:pt x="485" y="525"/>
                    </a:lnTo>
                    <a:lnTo>
                      <a:pt x="459" y="566"/>
                    </a:lnTo>
                    <a:lnTo>
                      <a:pt x="410" y="654"/>
                    </a:lnTo>
                    <a:lnTo>
                      <a:pt x="363" y="742"/>
                    </a:lnTo>
                    <a:lnTo>
                      <a:pt x="317" y="831"/>
                    </a:lnTo>
                    <a:lnTo>
                      <a:pt x="273" y="920"/>
                    </a:lnTo>
                    <a:lnTo>
                      <a:pt x="232" y="1007"/>
                    </a:lnTo>
                    <a:lnTo>
                      <a:pt x="193" y="1093"/>
                    </a:lnTo>
                    <a:lnTo>
                      <a:pt x="157" y="1174"/>
                    </a:lnTo>
                    <a:lnTo>
                      <a:pt x="125" y="1253"/>
                    </a:lnTo>
                    <a:lnTo>
                      <a:pt x="95" y="1325"/>
                    </a:lnTo>
                    <a:lnTo>
                      <a:pt x="69" y="1391"/>
                    </a:lnTo>
                    <a:lnTo>
                      <a:pt x="46" y="1450"/>
                    </a:lnTo>
                    <a:lnTo>
                      <a:pt x="29" y="1501"/>
                    </a:lnTo>
                    <a:lnTo>
                      <a:pt x="15" y="1542"/>
                    </a:lnTo>
                    <a:lnTo>
                      <a:pt x="5" y="1575"/>
                    </a:lnTo>
                    <a:lnTo>
                      <a:pt x="1" y="1587"/>
                    </a:lnTo>
                    <a:lnTo>
                      <a:pt x="0" y="1600"/>
                    </a:lnTo>
                    <a:lnTo>
                      <a:pt x="0" y="1612"/>
                    </a:lnTo>
                    <a:lnTo>
                      <a:pt x="1" y="1624"/>
                    </a:lnTo>
                    <a:lnTo>
                      <a:pt x="4" y="1635"/>
                    </a:lnTo>
                    <a:lnTo>
                      <a:pt x="7" y="1646"/>
                    </a:lnTo>
                    <a:lnTo>
                      <a:pt x="12" y="1656"/>
                    </a:lnTo>
                    <a:lnTo>
                      <a:pt x="19" y="1666"/>
                    </a:lnTo>
                    <a:lnTo>
                      <a:pt x="26" y="1676"/>
                    </a:lnTo>
                    <a:lnTo>
                      <a:pt x="34" y="1685"/>
                    </a:lnTo>
                    <a:lnTo>
                      <a:pt x="42" y="1694"/>
                    </a:lnTo>
                    <a:lnTo>
                      <a:pt x="51" y="1701"/>
                    </a:lnTo>
                    <a:lnTo>
                      <a:pt x="61" y="1707"/>
                    </a:lnTo>
                    <a:lnTo>
                      <a:pt x="72" y="1713"/>
                    </a:lnTo>
                    <a:lnTo>
                      <a:pt x="84" y="1720"/>
                    </a:lnTo>
                    <a:lnTo>
                      <a:pt x="96" y="1725"/>
                    </a:lnTo>
                    <a:lnTo>
                      <a:pt x="107" y="1728"/>
                    </a:lnTo>
                    <a:lnTo>
                      <a:pt x="120" y="1732"/>
                    </a:lnTo>
                    <a:lnTo>
                      <a:pt x="132" y="1735"/>
                    </a:lnTo>
                    <a:lnTo>
                      <a:pt x="146" y="1736"/>
                    </a:lnTo>
                    <a:lnTo>
                      <a:pt x="158" y="1737"/>
                    </a:lnTo>
                    <a:lnTo>
                      <a:pt x="171" y="1737"/>
                    </a:lnTo>
                    <a:lnTo>
                      <a:pt x="185" y="1736"/>
                    </a:lnTo>
                    <a:lnTo>
                      <a:pt x="197" y="1733"/>
                    </a:lnTo>
                    <a:lnTo>
                      <a:pt x="210" y="1731"/>
                    </a:lnTo>
                    <a:lnTo>
                      <a:pt x="222" y="1726"/>
                    </a:lnTo>
                    <a:lnTo>
                      <a:pt x="235" y="1721"/>
                    </a:lnTo>
                    <a:lnTo>
                      <a:pt x="246" y="1715"/>
                    </a:lnTo>
                    <a:lnTo>
                      <a:pt x="257" y="1707"/>
                    </a:lnTo>
                    <a:lnTo>
                      <a:pt x="267" y="1699"/>
                    </a:lnTo>
                    <a:lnTo>
                      <a:pt x="277" y="1690"/>
                    </a:lnTo>
                    <a:lnTo>
                      <a:pt x="286" y="1679"/>
                    </a:lnTo>
                    <a:close/>
                  </a:path>
                </a:pathLst>
              </a:custGeom>
              <a:noFill/>
              <a:ln w="3175">
                <a:solidFill>
                  <a:srgbClr val="1F1A17"/>
                </a:solidFill>
                <a:round/>
                <a:headEnd/>
                <a:tailEnd/>
              </a:ln>
            </p:spPr>
            <p:txBody>
              <a:bodyPr/>
              <a:lstStyle/>
              <a:p>
                <a:endParaRPr lang="en-US"/>
              </a:p>
            </p:txBody>
          </p:sp>
          <p:sp>
            <p:nvSpPr>
              <p:cNvPr id="1418" name="Freeform 368"/>
              <p:cNvSpPr>
                <a:spLocks/>
              </p:cNvSpPr>
              <p:nvPr/>
            </p:nvSpPr>
            <p:spPr bwMode="auto">
              <a:xfrm>
                <a:off x="3400" y="2200"/>
                <a:ext cx="92" cy="143"/>
              </a:xfrm>
              <a:custGeom>
                <a:avLst/>
                <a:gdLst>
                  <a:gd name="T0" fmla="*/ 167 w 462"/>
                  <a:gd name="T1" fmla="*/ 713 h 713"/>
                  <a:gd name="T2" fmla="*/ 168 w 462"/>
                  <a:gd name="T3" fmla="*/ 706 h 713"/>
                  <a:gd name="T4" fmla="*/ 172 w 462"/>
                  <a:gd name="T5" fmla="*/ 685 h 713"/>
                  <a:gd name="T6" fmla="*/ 178 w 462"/>
                  <a:gd name="T7" fmla="*/ 654 h 713"/>
                  <a:gd name="T8" fmla="*/ 189 w 462"/>
                  <a:gd name="T9" fmla="*/ 610 h 713"/>
                  <a:gd name="T10" fmla="*/ 197 w 462"/>
                  <a:gd name="T11" fmla="*/ 585 h 713"/>
                  <a:gd name="T12" fmla="*/ 206 w 462"/>
                  <a:gd name="T13" fmla="*/ 558 h 713"/>
                  <a:gd name="T14" fmla="*/ 216 w 462"/>
                  <a:gd name="T15" fmla="*/ 528 h 713"/>
                  <a:gd name="T16" fmla="*/ 227 w 462"/>
                  <a:gd name="T17" fmla="*/ 495 h 713"/>
                  <a:gd name="T18" fmla="*/ 241 w 462"/>
                  <a:gd name="T19" fmla="*/ 463 h 713"/>
                  <a:gd name="T20" fmla="*/ 256 w 462"/>
                  <a:gd name="T21" fmla="*/ 427 h 713"/>
                  <a:gd name="T22" fmla="*/ 272 w 462"/>
                  <a:gd name="T23" fmla="*/ 391 h 713"/>
                  <a:gd name="T24" fmla="*/ 291 w 462"/>
                  <a:gd name="T25" fmla="*/ 352 h 713"/>
                  <a:gd name="T26" fmla="*/ 312 w 462"/>
                  <a:gd name="T27" fmla="*/ 312 h 713"/>
                  <a:gd name="T28" fmla="*/ 333 w 462"/>
                  <a:gd name="T29" fmla="*/ 270 h 713"/>
                  <a:gd name="T30" fmla="*/ 355 w 462"/>
                  <a:gd name="T31" fmla="*/ 226 h 713"/>
                  <a:gd name="T32" fmla="*/ 377 w 462"/>
                  <a:gd name="T33" fmla="*/ 183 h 713"/>
                  <a:gd name="T34" fmla="*/ 397 w 462"/>
                  <a:gd name="T35" fmla="*/ 142 h 713"/>
                  <a:gd name="T36" fmla="*/ 415 w 462"/>
                  <a:gd name="T37" fmla="*/ 104 h 713"/>
                  <a:gd name="T38" fmla="*/ 432 w 462"/>
                  <a:gd name="T39" fmla="*/ 70 h 713"/>
                  <a:gd name="T40" fmla="*/ 445 w 462"/>
                  <a:gd name="T41" fmla="*/ 41 h 713"/>
                  <a:gd name="T42" fmla="*/ 454 w 462"/>
                  <a:gd name="T43" fmla="*/ 19 h 713"/>
                  <a:gd name="T44" fmla="*/ 460 w 462"/>
                  <a:gd name="T45" fmla="*/ 5 h 713"/>
                  <a:gd name="T46" fmla="*/ 462 w 462"/>
                  <a:gd name="T47" fmla="*/ 1 h 713"/>
                  <a:gd name="T48" fmla="*/ 460 w 462"/>
                  <a:gd name="T49" fmla="*/ 0 h 713"/>
                  <a:gd name="T50" fmla="*/ 459 w 462"/>
                  <a:gd name="T51" fmla="*/ 1 h 713"/>
                  <a:gd name="T52" fmla="*/ 455 w 462"/>
                  <a:gd name="T53" fmla="*/ 6 h 713"/>
                  <a:gd name="T54" fmla="*/ 445 w 462"/>
                  <a:gd name="T55" fmla="*/ 24 h 713"/>
                  <a:gd name="T56" fmla="*/ 428 w 462"/>
                  <a:gd name="T57" fmla="*/ 54 h 713"/>
                  <a:gd name="T58" fmla="*/ 403 w 462"/>
                  <a:gd name="T59" fmla="*/ 99 h 713"/>
                  <a:gd name="T60" fmla="*/ 369 w 462"/>
                  <a:gd name="T61" fmla="*/ 160 h 713"/>
                  <a:gd name="T62" fmla="*/ 338 w 462"/>
                  <a:gd name="T63" fmla="*/ 218 h 713"/>
                  <a:gd name="T64" fmla="*/ 308 w 462"/>
                  <a:gd name="T65" fmla="*/ 273 h 713"/>
                  <a:gd name="T66" fmla="*/ 281 w 462"/>
                  <a:gd name="T67" fmla="*/ 322 h 713"/>
                  <a:gd name="T68" fmla="*/ 253 w 462"/>
                  <a:gd name="T69" fmla="*/ 367 h 713"/>
                  <a:gd name="T70" fmla="*/ 228 w 462"/>
                  <a:gd name="T71" fmla="*/ 407 h 713"/>
                  <a:gd name="T72" fmla="*/ 204 w 462"/>
                  <a:gd name="T73" fmla="*/ 442 h 713"/>
                  <a:gd name="T74" fmla="*/ 182 w 462"/>
                  <a:gd name="T75" fmla="*/ 474 h 713"/>
                  <a:gd name="T76" fmla="*/ 161 w 462"/>
                  <a:gd name="T77" fmla="*/ 503 h 713"/>
                  <a:gd name="T78" fmla="*/ 141 w 462"/>
                  <a:gd name="T79" fmla="*/ 528 h 713"/>
                  <a:gd name="T80" fmla="*/ 121 w 462"/>
                  <a:gd name="T81" fmla="*/ 550 h 713"/>
                  <a:gd name="T82" fmla="*/ 102 w 462"/>
                  <a:gd name="T83" fmla="*/ 570 h 713"/>
                  <a:gd name="T84" fmla="*/ 85 w 462"/>
                  <a:gd name="T85" fmla="*/ 588 h 713"/>
                  <a:gd name="T86" fmla="*/ 67 w 462"/>
                  <a:gd name="T87" fmla="*/ 603 h 713"/>
                  <a:gd name="T88" fmla="*/ 51 w 462"/>
                  <a:gd name="T89" fmla="*/ 617 h 713"/>
                  <a:gd name="T90" fmla="*/ 35 w 462"/>
                  <a:gd name="T91" fmla="*/ 628 h 713"/>
                  <a:gd name="T92" fmla="*/ 19 w 462"/>
                  <a:gd name="T93" fmla="*/ 639 h 713"/>
                  <a:gd name="T94" fmla="*/ 12 w 462"/>
                  <a:gd name="T95" fmla="*/ 644 h 713"/>
                  <a:gd name="T96" fmla="*/ 6 w 462"/>
                  <a:gd name="T97" fmla="*/ 649 h 713"/>
                  <a:gd name="T98" fmla="*/ 4 w 462"/>
                  <a:gd name="T99" fmla="*/ 653 h 713"/>
                  <a:gd name="T100" fmla="*/ 1 w 462"/>
                  <a:gd name="T101" fmla="*/ 658 h 713"/>
                  <a:gd name="T102" fmla="*/ 0 w 462"/>
                  <a:gd name="T103" fmla="*/ 661 h 713"/>
                  <a:gd name="T104" fmla="*/ 1 w 462"/>
                  <a:gd name="T105" fmla="*/ 665 h 713"/>
                  <a:gd name="T106" fmla="*/ 4 w 462"/>
                  <a:gd name="T107" fmla="*/ 670 h 713"/>
                  <a:gd name="T108" fmla="*/ 6 w 462"/>
                  <a:gd name="T109" fmla="*/ 673 h 713"/>
                  <a:gd name="T110" fmla="*/ 16 w 462"/>
                  <a:gd name="T111" fmla="*/ 680 h 713"/>
                  <a:gd name="T112" fmla="*/ 29 w 462"/>
                  <a:gd name="T113" fmla="*/ 686 h 713"/>
                  <a:gd name="T114" fmla="*/ 44 w 462"/>
                  <a:gd name="T115" fmla="*/ 691 h 713"/>
                  <a:gd name="T116" fmla="*/ 61 w 462"/>
                  <a:gd name="T117" fmla="*/ 696 h 713"/>
                  <a:gd name="T118" fmla="*/ 98 w 462"/>
                  <a:gd name="T119" fmla="*/ 704 h 713"/>
                  <a:gd name="T120" fmla="*/ 132 w 462"/>
                  <a:gd name="T121" fmla="*/ 709 h 713"/>
                  <a:gd name="T122" fmla="*/ 157 w 462"/>
                  <a:gd name="T123" fmla="*/ 711 h 713"/>
                  <a:gd name="T124" fmla="*/ 167 w 462"/>
                  <a:gd name="T125" fmla="*/ 713 h 7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2"/>
                  <a:gd name="T190" fmla="*/ 0 h 713"/>
                  <a:gd name="T191" fmla="*/ 462 w 462"/>
                  <a:gd name="T192" fmla="*/ 713 h 7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2" h="713">
                    <a:moveTo>
                      <a:pt x="167" y="713"/>
                    </a:moveTo>
                    <a:lnTo>
                      <a:pt x="168" y="706"/>
                    </a:lnTo>
                    <a:lnTo>
                      <a:pt x="172" y="685"/>
                    </a:lnTo>
                    <a:lnTo>
                      <a:pt x="178" y="654"/>
                    </a:lnTo>
                    <a:lnTo>
                      <a:pt x="189" y="610"/>
                    </a:lnTo>
                    <a:lnTo>
                      <a:pt x="197" y="585"/>
                    </a:lnTo>
                    <a:lnTo>
                      <a:pt x="206" y="558"/>
                    </a:lnTo>
                    <a:lnTo>
                      <a:pt x="216" y="528"/>
                    </a:lnTo>
                    <a:lnTo>
                      <a:pt x="227" y="495"/>
                    </a:lnTo>
                    <a:lnTo>
                      <a:pt x="241" y="463"/>
                    </a:lnTo>
                    <a:lnTo>
                      <a:pt x="256" y="427"/>
                    </a:lnTo>
                    <a:lnTo>
                      <a:pt x="272" y="391"/>
                    </a:lnTo>
                    <a:lnTo>
                      <a:pt x="291" y="352"/>
                    </a:lnTo>
                    <a:lnTo>
                      <a:pt x="312" y="312"/>
                    </a:lnTo>
                    <a:lnTo>
                      <a:pt x="333" y="270"/>
                    </a:lnTo>
                    <a:lnTo>
                      <a:pt x="355" y="226"/>
                    </a:lnTo>
                    <a:lnTo>
                      <a:pt x="377" y="183"/>
                    </a:lnTo>
                    <a:lnTo>
                      <a:pt x="397" y="142"/>
                    </a:lnTo>
                    <a:lnTo>
                      <a:pt x="415" y="104"/>
                    </a:lnTo>
                    <a:lnTo>
                      <a:pt x="432" y="70"/>
                    </a:lnTo>
                    <a:lnTo>
                      <a:pt x="445" y="41"/>
                    </a:lnTo>
                    <a:lnTo>
                      <a:pt x="454" y="19"/>
                    </a:lnTo>
                    <a:lnTo>
                      <a:pt x="460" y="5"/>
                    </a:lnTo>
                    <a:lnTo>
                      <a:pt x="462" y="1"/>
                    </a:lnTo>
                    <a:lnTo>
                      <a:pt x="460" y="0"/>
                    </a:lnTo>
                    <a:lnTo>
                      <a:pt x="459" y="1"/>
                    </a:lnTo>
                    <a:lnTo>
                      <a:pt x="455" y="6"/>
                    </a:lnTo>
                    <a:lnTo>
                      <a:pt x="445" y="24"/>
                    </a:lnTo>
                    <a:lnTo>
                      <a:pt x="428" y="54"/>
                    </a:lnTo>
                    <a:lnTo>
                      <a:pt x="403" y="99"/>
                    </a:lnTo>
                    <a:lnTo>
                      <a:pt x="369" y="160"/>
                    </a:lnTo>
                    <a:lnTo>
                      <a:pt x="338" y="218"/>
                    </a:lnTo>
                    <a:lnTo>
                      <a:pt x="308" y="273"/>
                    </a:lnTo>
                    <a:lnTo>
                      <a:pt x="281" y="322"/>
                    </a:lnTo>
                    <a:lnTo>
                      <a:pt x="253" y="367"/>
                    </a:lnTo>
                    <a:lnTo>
                      <a:pt x="228" y="407"/>
                    </a:lnTo>
                    <a:lnTo>
                      <a:pt x="204" y="442"/>
                    </a:lnTo>
                    <a:lnTo>
                      <a:pt x="182" y="474"/>
                    </a:lnTo>
                    <a:lnTo>
                      <a:pt x="161" y="503"/>
                    </a:lnTo>
                    <a:lnTo>
                      <a:pt x="141" y="528"/>
                    </a:lnTo>
                    <a:lnTo>
                      <a:pt x="121" y="550"/>
                    </a:lnTo>
                    <a:lnTo>
                      <a:pt x="102" y="570"/>
                    </a:lnTo>
                    <a:lnTo>
                      <a:pt x="85" y="588"/>
                    </a:lnTo>
                    <a:lnTo>
                      <a:pt x="67" y="603"/>
                    </a:lnTo>
                    <a:lnTo>
                      <a:pt x="51" y="617"/>
                    </a:lnTo>
                    <a:lnTo>
                      <a:pt x="35" y="628"/>
                    </a:lnTo>
                    <a:lnTo>
                      <a:pt x="19" y="639"/>
                    </a:lnTo>
                    <a:lnTo>
                      <a:pt x="12" y="644"/>
                    </a:lnTo>
                    <a:lnTo>
                      <a:pt x="6" y="649"/>
                    </a:lnTo>
                    <a:lnTo>
                      <a:pt x="4" y="653"/>
                    </a:lnTo>
                    <a:lnTo>
                      <a:pt x="1" y="658"/>
                    </a:lnTo>
                    <a:lnTo>
                      <a:pt x="0" y="661"/>
                    </a:lnTo>
                    <a:lnTo>
                      <a:pt x="1" y="665"/>
                    </a:lnTo>
                    <a:lnTo>
                      <a:pt x="4" y="670"/>
                    </a:lnTo>
                    <a:lnTo>
                      <a:pt x="6" y="673"/>
                    </a:lnTo>
                    <a:lnTo>
                      <a:pt x="16" y="680"/>
                    </a:lnTo>
                    <a:lnTo>
                      <a:pt x="29" y="686"/>
                    </a:lnTo>
                    <a:lnTo>
                      <a:pt x="44" y="691"/>
                    </a:lnTo>
                    <a:lnTo>
                      <a:pt x="61" y="696"/>
                    </a:lnTo>
                    <a:lnTo>
                      <a:pt x="98" y="704"/>
                    </a:lnTo>
                    <a:lnTo>
                      <a:pt x="132" y="709"/>
                    </a:lnTo>
                    <a:lnTo>
                      <a:pt x="157" y="711"/>
                    </a:lnTo>
                    <a:lnTo>
                      <a:pt x="167" y="713"/>
                    </a:lnTo>
                    <a:close/>
                  </a:path>
                </a:pathLst>
              </a:custGeom>
              <a:solidFill>
                <a:srgbClr val="DFDDC9"/>
              </a:solidFill>
              <a:ln w="9525">
                <a:noFill/>
                <a:round/>
                <a:headEnd/>
                <a:tailEnd/>
              </a:ln>
            </p:spPr>
            <p:txBody>
              <a:bodyPr/>
              <a:lstStyle/>
              <a:p>
                <a:endParaRPr lang="en-US"/>
              </a:p>
            </p:txBody>
          </p:sp>
          <p:sp>
            <p:nvSpPr>
              <p:cNvPr id="1419" name="Freeform 369"/>
              <p:cNvSpPr>
                <a:spLocks/>
              </p:cNvSpPr>
              <p:nvPr/>
            </p:nvSpPr>
            <p:spPr bwMode="auto">
              <a:xfrm>
                <a:off x="3253" y="2220"/>
                <a:ext cx="80" cy="138"/>
              </a:xfrm>
              <a:custGeom>
                <a:avLst/>
                <a:gdLst>
                  <a:gd name="T0" fmla="*/ 396 w 396"/>
                  <a:gd name="T1" fmla="*/ 570 h 691"/>
                  <a:gd name="T2" fmla="*/ 386 w 396"/>
                  <a:gd name="T3" fmla="*/ 566 h 691"/>
                  <a:gd name="T4" fmla="*/ 376 w 396"/>
                  <a:gd name="T5" fmla="*/ 561 h 691"/>
                  <a:gd name="T6" fmla="*/ 366 w 396"/>
                  <a:gd name="T7" fmla="*/ 556 h 691"/>
                  <a:gd name="T8" fmla="*/ 356 w 396"/>
                  <a:gd name="T9" fmla="*/ 550 h 691"/>
                  <a:gd name="T10" fmla="*/ 336 w 396"/>
                  <a:gd name="T11" fmla="*/ 535 h 691"/>
                  <a:gd name="T12" fmla="*/ 316 w 396"/>
                  <a:gd name="T13" fmla="*/ 518 h 691"/>
                  <a:gd name="T14" fmla="*/ 297 w 396"/>
                  <a:gd name="T15" fmla="*/ 498 h 691"/>
                  <a:gd name="T16" fmla="*/ 279 w 396"/>
                  <a:gd name="T17" fmla="*/ 476 h 691"/>
                  <a:gd name="T18" fmla="*/ 260 w 396"/>
                  <a:gd name="T19" fmla="*/ 453 h 691"/>
                  <a:gd name="T20" fmla="*/ 242 w 396"/>
                  <a:gd name="T21" fmla="*/ 429 h 691"/>
                  <a:gd name="T22" fmla="*/ 225 w 396"/>
                  <a:gd name="T23" fmla="*/ 403 h 691"/>
                  <a:gd name="T24" fmla="*/ 209 w 396"/>
                  <a:gd name="T25" fmla="*/ 378 h 691"/>
                  <a:gd name="T26" fmla="*/ 194 w 396"/>
                  <a:gd name="T27" fmla="*/ 352 h 691"/>
                  <a:gd name="T28" fmla="*/ 179 w 396"/>
                  <a:gd name="T29" fmla="*/ 325 h 691"/>
                  <a:gd name="T30" fmla="*/ 151 w 396"/>
                  <a:gd name="T31" fmla="*/ 274 h 691"/>
                  <a:gd name="T32" fmla="*/ 129 w 396"/>
                  <a:gd name="T33" fmla="*/ 228 h 691"/>
                  <a:gd name="T34" fmla="*/ 108 w 396"/>
                  <a:gd name="T35" fmla="*/ 183 h 691"/>
                  <a:gd name="T36" fmla="*/ 84 w 396"/>
                  <a:gd name="T37" fmla="*/ 136 h 691"/>
                  <a:gd name="T38" fmla="*/ 58 w 396"/>
                  <a:gd name="T39" fmla="*/ 91 h 691"/>
                  <a:gd name="T40" fmla="*/ 35 w 396"/>
                  <a:gd name="T41" fmla="*/ 51 h 691"/>
                  <a:gd name="T42" fmla="*/ 15 w 396"/>
                  <a:gd name="T43" fmla="*/ 20 h 691"/>
                  <a:gd name="T44" fmla="*/ 3 w 396"/>
                  <a:gd name="T45" fmla="*/ 2 h 691"/>
                  <a:gd name="T46" fmla="*/ 2 w 396"/>
                  <a:gd name="T47" fmla="*/ 0 h 691"/>
                  <a:gd name="T48" fmla="*/ 0 w 396"/>
                  <a:gd name="T49" fmla="*/ 0 h 691"/>
                  <a:gd name="T50" fmla="*/ 0 w 396"/>
                  <a:gd name="T51" fmla="*/ 0 h 691"/>
                  <a:gd name="T52" fmla="*/ 0 w 396"/>
                  <a:gd name="T53" fmla="*/ 1 h 691"/>
                  <a:gd name="T54" fmla="*/ 4 w 396"/>
                  <a:gd name="T55" fmla="*/ 8 h 691"/>
                  <a:gd name="T56" fmla="*/ 10 w 396"/>
                  <a:gd name="T57" fmla="*/ 21 h 691"/>
                  <a:gd name="T58" fmla="*/ 29 w 396"/>
                  <a:gd name="T59" fmla="*/ 62 h 691"/>
                  <a:gd name="T60" fmla="*/ 55 w 396"/>
                  <a:gd name="T61" fmla="*/ 117 h 691"/>
                  <a:gd name="T62" fmla="*/ 85 w 396"/>
                  <a:gd name="T63" fmla="*/ 179 h 691"/>
                  <a:gd name="T64" fmla="*/ 115 w 396"/>
                  <a:gd name="T65" fmla="*/ 247 h 691"/>
                  <a:gd name="T66" fmla="*/ 145 w 396"/>
                  <a:gd name="T67" fmla="*/ 314 h 691"/>
                  <a:gd name="T68" fmla="*/ 170 w 396"/>
                  <a:gd name="T69" fmla="*/ 375 h 691"/>
                  <a:gd name="T70" fmla="*/ 181 w 396"/>
                  <a:gd name="T71" fmla="*/ 403 h 691"/>
                  <a:gd name="T72" fmla="*/ 189 w 396"/>
                  <a:gd name="T73" fmla="*/ 428 h 691"/>
                  <a:gd name="T74" fmla="*/ 195 w 396"/>
                  <a:gd name="T75" fmla="*/ 449 h 691"/>
                  <a:gd name="T76" fmla="*/ 199 w 396"/>
                  <a:gd name="T77" fmla="*/ 465 h 691"/>
                  <a:gd name="T78" fmla="*/ 201 w 396"/>
                  <a:gd name="T79" fmla="*/ 503 h 691"/>
                  <a:gd name="T80" fmla="*/ 205 w 396"/>
                  <a:gd name="T81" fmla="*/ 544 h 691"/>
                  <a:gd name="T82" fmla="*/ 209 w 396"/>
                  <a:gd name="T83" fmla="*/ 586 h 691"/>
                  <a:gd name="T84" fmla="*/ 215 w 396"/>
                  <a:gd name="T85" fmla="*/ 626 h 691"/>
                  <a:gd name="T86" fmla="*/ 217 w 396"/>
                  <a:gd name="T87" fmla="*/ 644 h 691"/>
                  <a:gd name="T88" fmla="*/ 222 w 396"/>
                  <a:gd name="T89" fmla="*/ 660 h 691"/>
                  <a:gd name="T90" fmla="*/ 227 w 396"/>
                  <a:gd name="T91" fmla="*/ 672 h 691"/>
                  <a:gd name="T92" fmla="*/ 234 w 396"/>
                  <a:gd name="T93" fmla="*/ 682 h 691"/>
                  <a:gd name="T94" fmla="*/ 236 w 396"/>
                  <a:gd name="T95" fmla="*/ 686 h 691"/>
                  <a:gd name="T96" fmla="*/ 240 w 396"/>
                  <a:gd name="T97" fmla="*/ 689 h 691"/>
                  <a:gd name="T98" fmla="*/ 244 w 396"/>
                  <a:gd name="T99" fmla="*/ 691 h 691"/>
                  <a:gd name="T100" fmla="*/ 247 w 396"/>
                  <a:gd name="T101" fmla="*/ 691 h 691"/>
                  <a:gd name="T102" fmla="*/ 252 w 396"/>
                  <a:gd name="T103" fmla="*/ 691 h 691"/>
                  <a:gd name="T104" fmla="*/ 257 w 396"/>
                  <a:gd name="T105" fmla="*/ 690 h 691"/>
                  <a:gd name="T106" fmla="*/ 262 w 396"/>
                  <a:gd name="T107" fmla="*/ 687 h 691"/>
                  <a:gd name="T108" fmla="*/ 267 w 396"/>
                  <a:gd name="T109" fmla="*/ 684 h 691"/>
                  <a:gd name="T110" fmla="*/ 312 w 396"/>
                  <a:gd name="T111" fmla="*/ 642 h 691"/>
                  <a:gd name="T112" fmla="*/ 353 w 396"/>
                  <a:gd name="T113" fmla="*/ 606 h 691"/>
                  <a:gd name="T114" fmla="*/ 385 w 396"/>
                  <a:gd name="T115" fmla="*/ 580 h 691"/>
                  <a:gd name="T116" fmla="*/ 396 w 396"/>
                  <a:gd name="T117" fmla="*/ 570 h 6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6"/>
                  <a:gd name="T178" fmla="*/ 0 h 691"/>
                  <a:gd name="T179" fmla="*/ 396 w 396"/>
                  <a:gd name="T180" fmla="*/ 691 h 6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6" h="691">
                    <a:moveTo>
                      <a:pt x="396" y="570"/>
                    </a:moveTo>
                    <a:lnTo>
                      <a:pt x="386" y="566"/>
                    </a:lnTo>
                    <a:lnTo>
                      <a:pt x="376" y="561"/>
                    </a:lnTo>
                    <a:lnTo>
                      <a:pt x="366" y="556"/>
                    </a:lnTo>
                    <a:lnTo>
                      <a:pt x="356" y="550"/>
                    </a:lnTo>
                    <a:lnTo>
                      <a:pt x="336" y="535"/>
                    </a:lnTo>
                    <a:lnTo>
                      <a:pt x="316" y="518"/>
                    </a:lnTo>
                    <a:lnTo>
                      <a:pt x="297" y="498"/>
                    </a:lnTo>
                    <a:lnTo>
                      <a:pt x="279" y="476"/>
                    </a:lnTo>
                    <a:lnTo>
                      <a:pt x="260" y="453"/>
                    </a:lnTo>
                    <a:lnTo>
                      <a:pt x="242" y="429"/>
                    </a:lnTo>
                    <a:lnTo>
                      <a:pt x="225" y="403"/>
                    </a:lnTo>
                    <a:lnTo>
                      <a:pt x="209" y="378"/>
                    </a:lnTo>
                    <a:lnTo>
                      <a:pt x="194" y="352"/>
                    </a:lnTo>
                    <a:lnTo>
                      <a:pt x="179" y="325"/>
                    </a:lnTo>
                    <a:lnTo>
                      <a:pt x="151" y="274"/>
                    </a:lnTo>
                    <a:lnTo>
                      <a:pt x="129" y="228"/>
                    </a:lnTo>
                    <a:lnTo>
                      <a:pt x="108" y="183"/>
                    </a:lnTo>
                    <a:lnTo>
                      <a:pt x="84" y="136"/>
                    </a:lnTo>
                    <a:lnTo>
                      <a:pt x="58" y="91"/>
                    </a:lnTo>
                    <a:lnTo>
                      <a:pt x="35" y="51"/>
                    </a:lnTo>
                    <a:lnTo>
                      <a:pt x="15" y="20"/>
                    </a:lnTo>
                    <a:lnTo>
                      <a:pt x="3" y="2"/>
                    </a:lnTo>
                    <a:lnTo>
                      <a:pt x="2" y="0"/>
                    </a:lnTo>
                    <a:lnTo>
                      <a:pt x="0" y="0"/>
                    </a:lnTo>
                    <a:lnTo>
                      <a:pt x="0" y="1"/>
                    </a:lnTo>
                    <a:lnTo>
                      <a:pt x="4" y="8"/>
                    </a:lnTo>
                    <a:lnTo>
                      <a:pt x="10" y="21"/>
                    </a:lnTo>
                    <a:lnTo>
                      <a:pt x="29" y="62"/>
                    </a:lnTo>
                    <a:lnTo>
                      <a:pt x="55" y="117"/>
                    </a:lnTo>
                    <a:lnTo>
                      <a:pt x="85" y="179"/>
                    </a:lnTo>
                    <a:lnTo>
                      <a:pt x="115" y="247"/>
                    </a:lnTo>
                    <a:lnTo>
                      <a:pt x="145" y="314"/>
                    </a:lnTo>
                    <a:lnTo>
                      <a:pt x="170" y="375"/>
                    </a:lnTo>
                    <a:lnTo>
                      <a:pt x="181" y="403"/>
                    </a:lnTo>
                    <a:lnTo>
                      <a:pt x="189" y="428"/>
                    </a:lnTo>
                    <a:lnTo>
                      <a:pt x="195" y="449"/>
                    </a:lnTo>
                    <a:lnTo>
                      <a:pt x="199" y="465"/>
                    </a:lnTo>
                    <a:lnTo>
                      <a:pt x="201" y="503"/>
                    </a:lnTo>
                    <a:lnTo>
                      <a:pt x="205" y="544"/>
                    </a:lnTo>
                    <a:lnTo>
                      <a:pt x="209" y="586"/>
                    </a:lnTo>
                    <a:lnTo>
                      <a:pt x="215" y="626"/>
                    </a:lnTo>
                    <a:lnTo>
                      <a:pt x="217" y="644"/>
                    </a:lnTo>
                    <a:lnTo>
                      <a:pt x="222" y="660"/>
                    </a:lnTo>
                    <a:lnTo>
                      <a:pt x="227" y="672"/>
                    </a:lnTo>
                    <a:lnTo>
                      <a:pt x="234" y="682"/>
                    </a:lnTo>
                    <a:lnTo>
                      <a:pt x="236" y="686"/>
                    </a:lnTo>
                    <a:lnTo>
                      <a:pt x="240" y="689"/>
                    </a:lnTo>
                    <a:lnTo>
                      <a:pt x="244" y="691"/>
                    </a:lnTo>
                    <a:lnTo>
                      <a:pt x="247" y="691"/>
                    </a:lnTo>
                    <a:lnTo>
                      <a:pt x="252" y="691"/>
                    </a:lnTo>
                    <a:lnTo>
                      <a:pt x="257" y="690"/>
                    </a:lnTo>
                    <a:lnTo>
                      <a:pt x="262" y="687"/>
                    </a:lnTo>
                    <a:lnTo>
                      <a:pt x="267" y="684"/>
                    </a:lnTo>
                    <a:lnTo>
                      <a:pt x="312" y="642"/>
                    </a:lnTo>
                    <a:lnTo>
                      <a:pt x="353" y="606"/>
                    </a:lnTo>
                    <a:lnTo>
                      <a:pt x="385" y="580"/>
                    </a:lnTo>
                    <a:lnTo>
                      <a:pt x="396" y="570"/>
                    </a:lnTo>
                    <a:close/>
                  </a:path>
                </a:pathLst>
              </a:custGeom>
              <a:solidFill>
                <a:srgbClr val="DFDDC9"/>
              </a:solidFill>
              <a:ln w="9525">
                <a:noFill/>
                <a:round/>
                <a:headEnd/>
                <a:tailEnd/>
              </a:ln>
            </p:spPr>
            <p:txBody>
              <a:bodyPr/>
              <a:lstStyle/>
              <a:p>
                <a:endParaRPr lang="en-US"/>
              </a:p>
            </p:txBody>
          </p:sp>
          <p:sp>
            <p:nvSpPr>
              <p:cNvPr id="1420" name="Freeform 370"/>
              <p:cNvSpPr>
                <a:spLocks/>
              </p:cNvSpPr>
              <p:nvPr/>
            </p:nvSpPr>
            <p:spPr bwMode="auto">
              <a:xfrm>
                <a:off x="3167" y="2297"/>
                <a:ext cx="128" cy="100"/>
              </a:xfrm>
              <a:custGeom>
                <a:avLst/>
                <a:gdLst>
                  <a:gd name="T0" fmla="*/ 640 w 640"/>
                  <a:gd name="T1" fmla="*/ 298 h 500"/>
                  <a:gd name="T2" fmla="*/ 634 w 640"/>
                  <a:gd name="T3" fmla="*/ 296 h 500"/>
                  <a:gd name="T4" fmla="*/ 616 w 640"/>
                  <a:gd name="T5" fmla="*/ 293 h 500"/>
                  <a:gd name="T6" fmla="*/ 590 w 640"/>
                  <a:gd name="T7" fmla="*/ 285 h 500"/>
                  <a:gd name="T8" fmla="*/ 557 w 640"/>
                  <a:gd name="T9" fmla="*/ 276 h 500"/>
                  <a:gd name="T10" fmla="*/ 519 w 640"/>
                  <a:gd name="T11" fmla="*/ 264 h 500"/>
                  <a:gd name="T12" fmla="*/ 479 w 640"/>
                  <a:gd name="T13" fmla="*/ 248 h 500"/>
                  <a:gd name="T14" fmla="*/ 458 w 640"/>
                  <a:gd name="T15" fmla="*/ 238 h 500"/>
                  <a:gd name="T16" fmla="*/ 438 w 640"/>
                  <a:gd name="T17" fmla="*/ 228 h 500"/>
                  <a:gd name="T18" fmla="*/ 416 w 640"/>
                  <a:gd name="T19" fmla="*/ 215 h 500"/>
                  <a:gd name="T20" fmla="*/ 398 w 640"/>
                  <a:gd name="T21" fmla="*/ 203 h 500"/>
                  <a:gd name="T22" fmla="*/ 374 w 640"/>
                  <a:gd name="T23" fmla="*/ 189 h 500"/>
                  <a:gd name="T24" fmla="*/ 347 w 640"/>
                  <a:gd name="T25" fmla="*/ 173 h 500"/>
                  <a:gd name="T26" fmla="*/ 314 w 640"/>
                  <a:gd name="T27" fmla="*/ 154 h 500"/>
                  <a:gd name="T28" fmla="*/ 278 w 640"/>
                  <a:gd name="T29" fmla="*/ 135 h 500"/>
                  <a:gd name="T30" fmla="*/ 202 w 640"/>
                  <a:gd name="T31" fmla="*/ 95 h 500"/>
                  <a:gd name="T32" fmla="*/ 126 w 640"/>
                  <a:gd name="T33" fmla="*/ 58 h 500"/>
                  <a:gd name="T34" fmla="*/ 61 w 640"/>
                  <a:gd name="T35" fmla="*/ 27 h 500"/>
                  <a:gd name="T36" fmla="*/ 16 w 640"/>
                  <a:gd name="T37" fmla="*/ 5 h 500"/>
                  <a:gd name="T38" fmla="*/ 3 w 640"/>
                  <a:gd name="T39" fmla="*/ 2 h 500"/>
                  <a:gd name="T40" fmla="*/ 0 w 640"/>
                  <a:gd name="T41" fmla="*/ 0 h 500"/>
                  <a:gd name="T42" fmla="*/ 5 w 640"/>
                  <a:gd name="T43" fmla="*/ 5 h 500"/>
                  <a:gd name="T44" fmla="*/ 22 w 640"/>
                  <a:gd name="T45" fmla="*/ 15 h 500"/>
                  <a:gd name="T46" fmla="*/ 48 w 640"/>
                  <a:gd name="T47" fmla="*/ 30 h 500"/>
                  <a:gd name="T48" fmla="*/ 81 w 640"/>
                  <a:gd name="T49" fmla="*/ 50 h 500"/>
                  <a:gd name="T50" fmla="*/ 118 w 640"/>
                  <a:gd name="T51" fmla="*/ 77 h 500"/>
                  <a:gd name="T52" fmla="*/ 159 w 640"/>
                  <a:gd name="T53" fmla="*/ 105 h 500"/>
                  <a:gd name="T54" fmla="*/ 203 w 640"/>
                  <a:gd name="T55" fmla="*/ 138 h 500"/>
                  <a:gd name="T56" fmla="*/ 249 w 640"/>
                  <a:gd name="T57" fmla="*/ 173 h 500"/>
                  <a:gd name="T58" fmla="*/ 297 w 640"/>
                  <a:gd name="T59" fmla="*/ 209 h 500"/>
                  <a:gd name="T60" fmla="*/ 343 w 640"/>
                  <a:gd name="T61" fmla="*/ 246 h 500"/>
                  <a:gd name="T62" fmla="*/ 386 w 640"/>
                  <a:gd name="T63" fmla="*/ 283 h 500"/>
                  <a:gd name="T64" fmla="*/ 429 w 640"/>
                  <a:gd name="T65" fmla="*/ 320 h 500"/>
                  <a:gd name="T66" fmla="*/ 468 w 640"/>
                  <a:gd name="T67" fmla="*/ 355 h 500"/>
                  <a:gd name="T68" fmla="*/ 501 w 640"/>
                  <a:gd name="T69" fmla="*/ 387 h 500"/>
                  <a:gd name="T70" fmla="*/ 530 w 640"/>
                  <a:gd name="T71" fmla="*/ 417 h 500"/>
                  <a:gd name="T72" fmla="*/ 551 w 640"/>
                  <a:gd name="T73" fmla="*/ 442 h 500"/>
                  <a:gd name="T74" fmla="*/ 560 w 640"/>
                  <a:gd name="T75" fmla="*/ 454 h 500"/>
                  <a:gd name="T76" fmla="*/ 565 w 640"/>
                  <a:gd name="T77" fmla="*/ 464 h 500"/>
                  <a:gd name="T78" fmla="*/ 569 w 640"/>
                  <a:gd name="T79" fmla="*/ 472 h 500"/>
                  <a:gd name="T80" fmla="*/ 570 w 640"/>
                  <a:gd name="T81" fmla="*/ 480 h 500"/>
                  <a:gd name="T82" fmla="*/ 570 w 640"/>
                  <a:gd name="T83" fmla="*/ 491 h 500"/>
                  <a:gd name="T84" fmla="*/ 567 w 640"/>
                  <a:gd name="T85" fmla="*/ 497 h 500"/>
                  <a:gd name="T86" fmla="*/ 566 w 640"/>
                  <a:gd name="T87" fmla="*/ 498 h 500"/>
                  <a:gd name="T88" fmla="*/ 565 w 640"/>
                  <a:gd name="T89" fmla="*/ 500 h 500"/>
                  <a:gd name="T90" fmla="*/ 564 w 640"/>
                  <a:gd name="T91" fmla="*/ 500 h 500"/>
                  <a:gd name="T92" fmla="*/ 561 w 640"/>
                  <a:gd name="T93" fmla="*/ 498 h 500"/>
                  <a:gd name="T94" fmla="*/ 559 w 640"/>
                  <a:gd name="T95" fmla="*/ 493 h 500"/>
                  <a:gd name="T96" fmla="*/ 555 w 640"/>
                  <a:gd name="T97" fmla="*/ 486 h 500"/>
                  <a:gd name="T98" fmla="*/ 554 w 640"/>
                  <a:gd name="T99" fmla="*/ 476 h 500"/>
                  <a:gd name="T100" fmla="*/ 552 w 640"/>
                  <a:gd name="T101" fmla="*/ 462 h 500"/>
                  <a:gd name="T102" fmla="*/ 554 w 640"/>
                  <a:gd name="T103" fmla="*/ 447 h 500"/>
                  <a:gd name="T104" fmla="*/ 556 w 640"/>
                  <a:gd name="T105" fmla="*/ 430 h 500"/>
                  <a:gd name="T106" fmla="*/ 562 w 640"/>
                  <a:gd name="T107" fmla="*/ 410 h 500"/>
                  <a:gd name="T108" fmla="*/ 570 w 640"/>
                  <a:gd name="T109" fmla="*/ 390 h 500"/>
                  <a:gd name="T110" fmla="*/ 575 w 640"/>
                  <a:gd name="T111" fmla="*/ 379 h 500"/>
                  <a:gd name="T112" fmla="*/ 581 w 640"/>
                  <a:gd name="T113" fmla="*/ 367 h 500"/>
                  <a:gd name="T114" fmla="*/ 589 w 640"/>
                  <a:gd name="T115" fmla="*/ 356 h 500"/>
                  <a:gd name="T116" fmla="*/ 596 w 640"/>
                  <a:gd name="T117" fmla="*/ 345 h 500"/>
                  <a:gd name="T118" fmla="*/ 606 w 640"/>
                  <a:gd name="T119" fmla="*/ 332 h 500"/>
                  <a:gd name="T120" fmla="*/ 616 w 640"/>
                  <a:gd name="T121" fmla="*/ 321 h 500"/>
                  <a:gd name="T122" fmla="*/ 627 w 640"/>
                  <a:gd name="T123" fmla="*/ 309 h 500"/>
                  <a:gd name="T124" fmla="*/ 640 w 640"/>
                  <a:gd name="T125" fmla="*/ 298 h 5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0"/>
                  <a:gd name="T190" fmla="*/ 0 h 500"/>
                  <a:gd name="T191" fmla="*/ 640 w 640"/>
                  <a:gd name="T192" fmla="*/ 500 h 5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0" h="500">
                    <a:moveTo>
                      <a:pt x="640" y="298"/>
                    </a:moveTo>
                    <a:lnTo>
                      <a:pt x="634" y="296"/>
                    </a:lnTo>
                    <a:lnTo>
                      <a:pt x="616" y="293"/>
                    </a:lnTo>
                    <a:lnTo>
                      <a:pt x="590" y="285"/>
                    </a:lnTo>
                    <a:lnTo>
                      <a:pt x="557" y="276"/>
                    </a:lnTo>
                    <a:lnTo>
                      <a:pt x="519" y="264"/>
                    </a:lnTo>
                    <a:lnTo>
                      <a:pt x="479" y="248"/>
                    </a:lnTo>
                    <a:lnTo>
                      <a:pt x="458" y="238"/>
                    </a:lnTo>
                    <a:lnTo>
                      <a:pt x="438" y="228"/>
                    </a:lnTo>
                    <a:lnTo>
                      <a:pt x="416" y="215"/>
                    </a:lnTo>
                    <a:lnTo>
                      <a:pt x="398" y="203"/>
                    </a:lnTo>
                    <a:lnTo>
                      <a:pt x="374" y="189"/>
                    </a:lnTo>
                    <a:lnTo>
                      <a:pt x="347" y="173"/>
                    </a:lnTo>
                    <a:lnTo>
                      <a:pt x="314" y="154"/>
                    </a:lnTo>
                    <a:lnTo>
                      <a:pt x="278" y="135"/>
                    </a:lnTo>
                    <a:lnTo>
                      <a:pt x="202" y="95"/>
                    </a:lnTo>
                    <a:lnTo>
                      <a:pt x="126" y="58"/>
                    </a:lnTo>
                    <a:lnTo>
                      <a:pt x="61" y="27"/>
                    </a:lnTo>
                    <a:lnTo>
                      <a:pt x="16" y="5"/>
                    </a:lnTo>
                    <a:lnTo>
                      <a:pt x="3" y="2"/>
                    </a:lnTo>
                    <a:lnTo>
                      <a:pt x="0" y="0"/>
                    </a:lnTo>
                    <a:lnTo>
                      <a:pt x="5" y="5"/>
                    </a:lnTo>
                    <a:lnTo>
                      <a:pt x="22" y="15"/>
                    </a:lnTo>
                    <a:lnTo>
                      <a:pt x="48" y="30"/>
                    </a:lnTo>
                    <a:lnTo>
                      <a:pt x="81" y="50"/>
                    </a:lnTo>
                    <a:lnTo>
                      <a:pt x="118" y="77"/>
                    </a:lnTo>
                    <a:lnTo>
                      <a:pt x="159" y="105"/>
                    </a:lnTo>
                    <a:lnTo>
                      <a:pt x="203" y="138"/>
                    </a:lnTo>
                    <a:lnTo>
                      <a:pt x="249" y="173"/>
                    </a:lnTo>
                    <a:lnTo>
                      <a:pt x="297" y="209"/>
                    </a:lnTo>
                    <a:lnTo>
                      <a:pt x="343" y="246"/>
                    </a:lnTo>
                    <a:lnTo>
                      <a:pt x="386" y="283"/>
                    </a:lnTo>
                    <a:lnTo>
                      <a:pt x="429" y="320"/>
                    </a:lnTo>
                    <a:lnTo>
                      <a:pt x="468" y="355"/>
                    </a:lnTo>
                    <a:lnTo>
                      <a:pt x="501" y="387"/>
                    </a:lnTo>
                    <a:lnTo>
                      <a:pt x="530" y="417"/>
                    </a:lnTo>
                    <a:lnTo>
                      <a:pt x="551" y="442"/>
                    </a:lnTo>
                    <a:lnTo>
                      <a:pt x="560" y="454"/>
                    </a:lnTo>
                    <a:lnTo>
                      <a:pt x="565" y="464"/>
                    </a:lnTo>
                    <a:lnTo>
                      <a:pt x="569" y="472"/>
                    </a:lnTo>
                    <a:lnTo>
                      <a:pt x="570" y="480"/>
                    </a:lnTo>
                    <a:lnTo>
                      <a:pt x="570" y="491"/>
                    </a:lnTo>
                    <a:lnTo>
                      <a:pt x="567" y="497"/>
                    </a:lnTo>
                    <a:lnTo>
                      <a:pt x="566" y="498"/>
                    </a:lnTo>
                    <a:lnTo>
                      <a:pt x="565" y="500"/>
                    </a:lnTo>
                    <a:lnTo>
                      <a:pt x="564" y="500"/>
                    </a:lnTo>
                    <a:lnTo>
                      <a:pt x="561" y="498"/>
                    </a:lnTo>
                    <a:lnTo>
                      <a:pt x="559" y="493"/>
                    </a:lnTo>
                    <a:lnTo>
                      <a:pt x="555" y="486"/>
                    </a:lnTo>
                    <a:lnTo>
                      <a:pt x="554" y="476"/>
                    </a:lnTo>
                    <a:lnTo>
                      <a:pt x="552" y="462"/>
                    </a:lnTo>
                    <a:lnTo>
                      <a:pt x="554" y="447"/>
                    </a:lnTo>
                    <a:lnTo>
                      <a:pt x="556" y="430"/>
                    </a:lnTo>
                    <a:lnTo>
                      <a:pt x="562" y="410"/>
                    </a:lnTo>
                    <a:lnTo>
                      <a:pt x="570" y="390"/>
                    </a:lnTo>
                    <a:lnTo>
                      <a:pt x="575" y="379"/>
                    </a:lnTo>
                    <a:lnTo>
                      <a:pt x="581" y="367"/>
                    </a:lnTo>
                    <a:lnTo>
                      <a:pt x="589" y="356"/>
                    </a:lnTo>
                    <a:lnTo>
                      <a:pt x="596" y="345"/>
                    </a:lnTo>
                    <a:lnTo>
                      <a:pt x="606" y="332"/>
                    </a:lnTo>
                    <a:lnTo>
                      <a:pt x="616" y="321"/>
                    </a:lnTo>
                    <a:lnTo>
                      <a:pt x="627" y="309"/>
                    </a:lnTo>
                    <a:lnTo>
                      <a:pt x="640" y="298"/>
                    </a:lnTo>
                    <a:close/>
                  </a:path>
                </a:pathLst>
              </a:custGeom>
              <a:solidFill>
                <a:srgbClr val="DFDDC9"/>
              </a:solidFill>
              <a:ln w="9525">
                <a:noFill/>
                <a:round/>
                <a:headEnd/>
                <a:tailEnd/>
              </a:ln>
            </p:spPr>
            <p:txBody>
              <a:bodyPr/>
              <a:lstStyle/>
              <a:p>
                <a:endParaRPr lang="en-US"/>
              </a:p>
            </p:txBody>
          </p:sp>
          <p:sp>
            <p:nvSpPr>
              <p:cNvPr id="1421" name="Freeform 371"/>
              <p:cNvSpPr>
                <a:spLocks/>
              </p:cNvSpPr>
              <p:nvPr/>
            </p:nvSpPr>
            <p:spPr bwMode="auto">
              <a:xfrm>
                <a:off x="3105" y="2393"/>
                <a:ext cx="171" cy="45"/>
              </a:xfrm>
              <a:custGeom>
                <a:avLst/>
                <a:gdLst>
                  <a:gd name="T0" fmla="*/ 837 w 857"/>
                  <a:gd name="T1" fmla="*/ 43 h 223"/>
                  <a:gd name="T2" fmla="*/ 812 w 857"/>
                  <a:gd name="T3" fmla="*/ 56 h 223"/>
                  <a:gd name="T4" fmla="*/ 781 w 857"/>
                  <a:gd name="T5" fmla="*/ 66 h 223"/>
                  <a:gd name="T6" fmla="*/ 745 w 857"/>
                  <a:gd name="T7" fmla="*/ 71 h 223"/>
                  <a:gd name="T8" fmla="*/ 680 w 857"/>
                  <a:gd name="T9" fmla="*/ 74 h 223"/>
                  <a:gd name="T10" fmla="*/ 581 w 857"/>
                  <a:gd name="T11" fmla="*/ 71 h 223"/>
                  <a:gd name="T12" fmla="*/ 475 w 857"/>
                  <a:gd name="T13" fmla="*/ 59 h 223"/>
                  <a:gd name="T14" fmla="*/ 369 w 857"/>
                  <a:gd name="T15" fmla="*/ 46 h 223"/>
                  <a:gd name="T16" fmla="*/ 228 w 857"/>
                  <a:gd name="T17" fmla="*/ 23 h 223"/>
                  <a:gd name="T18" fmla="*/ 125 w 857"/>
                  <a:gd name="T19" fmla="*/ 6 h 223"/>
                  <a:gd name="T20" fmla="*/ 71 w 857"/>
                  <a:gd name="T21" fmla="*/ 1 h 223"/>
                  <a:gd name="T22" fmla="*/ 31 w 857"/>
                  <a:gd name="T23" fmla="*/ 0 h 223"/>
                  <a:gd name="T24" fmla="*/ 7 w 857"/>
                  <a:gd name="T25" fmla="*/ 3 h 223"/>
                  <a:gd name="T26" fmla="*/ 0 w 857"/>
                  <a:gd name="T27" fmla="*/ 7 h 223"/>
                  <a:gd name="T28" fmla="*/ 1 w 857"/>
                  <a:gd name="T29" fmla="*/ 12 h 223"/>
                  <a:gd name="T30" fmla="*/ 14 w 857"/>
                  <a:gd name="T31" fmla="*/ 18 h 223"/>
                  <a:gd name="T32" fmla="*/ 51 w 857"/>
                  <a:gd name="T33" fmla="*/ 28 h 223"/>
                  <a:gd name="T34" fmla="*/ 113 w 857"/>
                  <a:gd name="T35" fmla="*/ 39 h 223"/>
                  <a:gd name="T36" fmla="*/ 253 w 857"/>
                  <a:gd name="T37" fmla="*/ 57 h 223"/>
                  <a:gd name="T38" fmla="*/ 418 w 857"/>
                  <a:gd name="T39" fmla="*/ 79 h 223"/>
                  <a:gd name="T40" fmla="*/ 529 w 857"/>
                  <a:gd name="T41" fmla="*/ 99 h 223"/>
                  <a:gd name="T42" fmla="*/ 633 w 857"/>
                  <a:gd name="T43" fmla="*/ 119 h 223"/>
                  <a:gd name="T44" fmla="*/ 724 w 857"/>
                  <a:gd name="T45" fmla="*/ 142 h 223"/>
                  <a:gd name="T46" fmla="*/ 779 w 857"/>
                  <a:gd name="T47" fmla="*/ 159 h 223"/>
                  <a:gd name="T48" fmla="*/ 807 w 857"/>
                  <a:gd name="T49" fmla="*/ 170 h 223"/>
                  <a:gd name="T50" fmla="*/ 830 w 857"/>
                  <a:gd name="T51" fmla="*/ 182 h 223"/>
                  <a:gd name="T52" fmla="*/ 843 w 857"/>
                  <a:gd name="T53" fmla="*/ 193 h 223"/>
                  <a:gd name="T54" fmla="*/ 850 w 857"/>
                  <a:gd name="T55" fmla="*/ 208 h 223"/>
                  <a:gd name="T56" fmla="*/ 853 w 857"/>
                  <a:gd name="T57" fmla="*/ 219 h 223"/>
                  <a:gd name="T58" fmla="*/ 852 w 857"/>
                  <a:gd name="T59" fmla="*/ 223 h 223"/>
                  <a:gd name="T60" fmla="*/ 847 w 857"/>
                  <a:gd name="T61" fmla="*/ 219 h 223"/>
                  <a:gd name="T62" fmla="*/ 830 w 857"/>
                  <a:gd name="T63" fmla="*/ 199 h 223"/>
                  <a:gd name="T64" fmla="*/ 825 w 857"/>
                  <a:gd name="T65" fmla="*/ 180 h 223"/>
                  <a:gd name="T66" fmla="*/ 838 w 857"/>
                  <a:gd name="T67" fmla="*/ 131 h 223"/>
                  <a:gd name="T68" fmla="*/ 853 w 857"/>
                  <a:gd name="T69" fmla="*/ 69 h 223"/>
                  <a:gd name="T70" fmla="*/ 857 w 857"/>
                  <a:gd name="T71" fmla="*/ 37 h 223"/>
                  <a:gd name="T72" fmla="*/ 853 w 857"/>
                  <a:gd name="T73" fmla="*/ 31 h 223"/>
                  <a:gd name="T74" fmla="*/ 850 w 857"/>
                  <a:gd name="T75" fmla="*/ 33 h 2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7"/>
                  <a:gd name="T115" fmla="*/ 0 h 223"/>
                  <a:gd name="T116" fmla="*/ 857 w 857"/>
                  <a:gd name="T117" fmla="*/ 223 h 2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7" h="223">
                    <a:moveTo>
                      <a:pt x="846" y="36"/>
                    </a:moveTo>
                    <a:lnTo>
                      <a:pt x="837" y="43"/>
                    </a:lnTo>
                    <a:lnTo>
                      <a:pt x="826" y="51"/>
                    </a:lnTo>
                    <a:lnTo>
                      <a:pt x="812" y="56"/>
                    </a:lnTo>
                    <a:lnTo>
                      <a:pt x="799" y="61"/>
                    </a:lnTo>
                    <a:lnTo>
                      <a:pt x="781" y="66"/>
                    </a:lnTo>
                    <a:lnTo>
                      <a:pt x="764" y="68"/>
                    </a:lnTo>
                    <a:lnTo>
                      <a:pt x="745" y="71"/>
                    </a:lnTo>
                    <a:lnTo>
                      <a:pt x="724" y="73"/>
                    </a:lnTo>
                    <a:lnTo>
                      <a:pt x="680" y="74"/>
                    </a:lnTo>
                    <a:lnTo>
                      <a:pt x="631" y="73"/>
                    </a:lnTo>
                    <a:lnTo>
                      <a:pt x="581" y="71"/>
                    </a:lnTo>
                    <a:lnTo>
                      <a:pt x="529" y="66"/>
                    </a:lnTo>
                    <a:lnTo>
                      <a:pt x="475" y="59"/>
                    </a:lnTo>
                    <a:lnTo>
                      <a:pt x="422" y="53"/>
                    </a:lnTo>
                    <a:lnTo>
                      <a:pt x="369" y="46"/>
                    </a:lnTo>
                    <a:lnTo>
                      <a:pt x="319" y="38"/>
                    </a:lnTo>
                    <a:lnTo>
                      <a:pt x="228" y="23"/>
                    </a:lnTo>
                    <a:lnTo>
                      <a:pt x="155" y="11"/>
                    </a:lnTo>
                    <a:lnTo>
                      <a:pt x="125" y="6"/>
                    </a:lnTo>
                    <a:lnTo>
                      <a:pt x="97" y="2"/>
                    </a:lnTo>
                    <a:lnTo>
                      <a:pt x="71" y="1"/>
                    </a:lnTo>
                    <a:lnTo>
                      <a:pt x="50" y="0"/>
                    </a:lnTo>
                    <a:lnTo>
                      <a:pt x="31" y="0"/>
                    </a:lnTo>
                    <a:lnTo>
                      <a:pt x="17" y="1"/>
                    </a:lnTo>
                    <a:lnTo>
                      <a:pt x="7" y="3"/>
                    </a:lnTo>
                    <a:lnTo>
                      <a:pt x="1" y="6"/>
                    </a:lnTo>
                    <a:lnTo>
                      <a:pt x="0" y="7"/>
                    </a:lnTo>
                    <a:lnTo>
                      <a:pt x="0" y="9"/>
                    </a:lnTo>
                    <a:lnTo>
                      <a:pt x="1" y="12"/>
                    </a:lnTo>
                    <a:lnTo>
                      <a:pt x="4" y="13"/>
                    </a:lnTo>
                    <a:lnTo>
                      <a:pt x="14" y="18"/>
                    </a:lnTo>
                    <a:lnTo>
                      <a:pt x="29" y="23"/>
                    </a:lnTo>
                    <a:lnTo>
                      <a:pt x="51" y="28"/>
                    </a:lnTo>
                    <a:lnTo>
                      <a:pt x="79" y="34"/>
                    </a:lnTo>
                    <a:lnTo>
                      <a:pt x="113" y="39"/>
                    </a:lnTo>
                    <a:lnTo>
                      <a:pt x="155" y="46"/>
                    </a:lnTo>
                    <a:lnTo>
                      <a:pt x="253" y="57"/>
                    </a:lnTo>
                    <a:lnTo>
                      <a:pt x="362" y="72"/>
                    </a:lnTo>
                    <a:lnTo>
                      <a:pt x="418" y="79"/>
                    </a:lnTo>
                    <a:lnTo>
                      <a:pt x="474" y="89"/>
                    </a:lnTo>
                    <a:lnTo>
                      <a:pt x="529" y="99"/>
                    </a:lnTo>
                    <a:lnTo>
                      <a:pt x="583" y="109"/>
                    </a:lnTo>
                    <a:lnTo>
                      <a:pt x="633" y="119"/>
                    </a:lnTo>
                    <a:lnTo>
                      <a:pt x="680" y="131"/>
                    </a:lnTo>
                    <a:lnTo>
                      <a:pt x="724" y="142"/>
                    </a:lnTo>
                    <a:lnTo>
                      <a:pt x="762" y="153"/>
                    </a:lnTo>
                    <a:lnTo>
                      <a:pt x="779" y="159"/>
                    </a:lnTo>
                    <a:lnTo>
                      <a:pt x="795" y="164"/>
                    </a:lnTo>
                    <a:lnTo>
                      <a:pt x="807" y="170"/>
                    </a:lnTo>
                    <a:lnTo>
                      <a:pt x="820" y="175"/>
                    </a:lnTo>
                    <a:lnTo>
                      <a:pt x="830" y="182"/>
                    </a:lnTo>
                    <a:lnTo>
                      <a:pt x="837" y="188"/>
                    </a:lnTo>
                    <a:lnTo>
                      <a:pt x="843" y="193"/>
                    </a:lnTo>
                    <a:lnTo>
                      <a:pt x="846" y="199"/>
                    </a:lnTo>
                    <a:lnTo>
                      <a:pt x="850" y="208"/>
                    </a:lnTo>
                    <a:lnTo>
                      <a:pt x="852" y="215"/>
                    </a:lnTo>
                    <a:lnTo>
                      <a:pt x="853" y="219"/>
                    </a:lnTo>
                    <a:lnTo>
                      <a:pt x="853" y="222"/>
                    </a:lnTo>
                    <a:lnTo>
                      <a:pt x="852" y="223"/>
                    </a:lnTo>
                    <a:lnTo>
                      <a:pt x="850" y="222"/>
                    </a:lnTo>
                    <a:lnTo>
                      <a:pt x="847" y="219"/>
                    </a:lnTo>
                    <a:lnTo>
                      <a:pt x="843" y="215"/>
                    </a:lnTo>
                    <a:lnTo>
                      <a:pt x="830" y="199"/>
                    </a:lnTo>
                    <a:lnTo>
                      <a:pt x="822" y="189"/>
                    </a:lnTo>
                    <a:lnTo>
                      <a:pt x="825" y="180"/>
                    </a:lnTo>
                    <a:lnTo>
                      <a:pt x="831" y="161"/>
                    </a:lnTo>
                    <a:lnTo>
                      <a:pt x="838" y="131"/>
                    </a:lnTo>
                    <a:lnTo>
                      <a:pt x="847" y="99"/>
                    </a:lnTo>
                    <a:lnTo>
                      <a:pt x="853" y="69"/>
                    </a:lnTo>
                    <a:lnTo>
                      <a:pt x="857" y="44"/>
                    </a:lnTo>
                    <a:lnTo>
                      <a:pt x="857" y="37"/>
                    </a:lnTo>
                    <a:lnTo>
                      <a:pt x="856" y="32"/>
                    </a:lnTo>
                    <a:lnTo>
                      <a:pt x="853" y="31"/>
                    </a:lnTo>
                    <a:lnTo>
                      <a:pt x="852" y="32"/>
                    </a:lnTo>
                    <a:lnTo>
                      <a:pt x="850" y="33"/>
                    </a:lnTo>
                    <a:lnTo>
                      <a:pt x="846" y="36"/>
                    </a:lnTo>
                    <a:close/>
                  </a:path>
                </a:pathLst>
              </a:custGeom>
              <a:solidFill>
                <a:srgbClr val="DFDDC9"/>
              </a:solidFill>
              <a:ln w="9525">
                <a:noFill/>
                <a:round/>
                <a:headEnd/>
                <a:tailEnd/>
              </a:ln>
            </p:spPr>
            <p:txBody>
              <a:bodyPr/>
              <a:lstStyle/>
              <a:p>
                <a:endParaRPr lang="en-US"/>
              </a:p>
            </p:txBody>
          </p:sp>
          <p:sp>
            <p:nvSpPr>
              <p:cNvPr id="1422" name="Freeform 372"/>
              <p:cNvSpPr>
                <a:spLocks/>
              </p:cNvSpPr>
              <p:nvPr/>
            </p:nvSpPr>
            <p:spPr bwMode="auto">
              <a:xfrm>
                <a:off x="3101" y="2451"/>
                <a:ext cx="173" cy="59"/>
              </a:xfrm>
              <a:custGeom>
                <a:avLst/>
                <a:gdLst>
                  <a:gd name="T0" fmla="*/ 790 w 866"/>
                  <a:gd name="T1" fmla="*/ 10 h 298"/>
                  <a:gd name="T2" fmla="*/ 771 w 866"/>
                  <a:gd name="T3" fmla="*/ 29 h 298"/>
                  <a:gd name="T4" fmla="*/ 746 w 866"/>
                  <a:gd name="T5" fmla="*/ 46 h 298"/>
                  <a:gd name="T6" fmla="*/ 717 w 866"/>
                  <a:gd name="T7" fmla="*/ 62 h 298"/>
                  <a:gd name="T8" fmla="*/ 665 w 866"/>
                  <a:gd name="T9" fmla="*/ 86 h 298"/>
                  <a:gd name="T10" fmla="*/ 583 w 866"/>
                  <a:gd name="T11" fmla="*/ 113 h 298"/>
                  <a:gd name="T12" fmla="*/ 442 w 866"/>
                  <a:gd name="T13" fmla="*/ 152 h 298"/>
                  <a:gd name="T14" fmla="*/ 294 w 866"/>
                  <a:gd name="T15" fmla="*/ 191 h 298"/>
                  <a:gd name="T16" fmla="*/ 200 w 866"/>
                  <a:gd name="T17" fmla="*/ 217 h 298"/>
                  <a:gd name="T18" fmla="*/ 81 w 866"/>
                  <a:gd name="T19" fmla="*/ 258 h 298"/>
                  <a:gd name="T20" fmla="*/ 15 w 866"/>
                  <a:gd name="T21" fmla="*/ 284 h 298"/>
                  <a:gd name="T22" fmla="*/ 1 w 866"/>
                  <a:gd name="T23" fmla="*/ 293 h 298"/>
                  <a:gd name="T24" fmla="*/ 0 w 866"/>
                  <a:gd name="T25" fmla="*/ 296 h 298"/>
                  <a:gd name="T26" fmla="*/ 6 w 866"/>
                  <a:gd name="T27" fmla="*/ 298 h 298"/>
                  <a:gd name="T28" fmla="*/ 34 w 866"/>
                  <a:gd name="T29" fmla="*/ 296 h 298"/>
                  <a:gd name="T30" fmla="*/ 109 w 866"/>
                  <a:gd name="T31" fmla="*/ 282 h 298"/>
                  <a:gd name="T32" fmla="*/ 261 w 866"/>
                  <a:gd name="T33" fmla="*/ 246 h 298"/>
                  <a:gd name="T34" fmla="*/ 420 w 866"/>
                  <a:gd name="T35" fmla="*/ 202 h 298"/>
                  <a:gd name="T36" fmla="*/ 537 w 866"/>
                  <a:gd name="T37" fmla="*/ 175 h 298"/>
                  <a:gd name="T38" fmla="*/ 613 w 866"/>
                  <a:gd name="T39" fmla="*/ 160 h 298"/>
                  <a:gd name="T40" fmla="*/ 687 w 866"/>
                  <a:gd name="T41" fmla="*/ 151 h 298"/>
                  <a:gd name="T42" fmla="*/ 761 w 866"/>
                  <a:gd name="T43" fmla="*/ 147 h 298"/>
                  <a:gd name="T44" fmla="*/ 811 w 866"/>
                  <a:gd name="T45" fmla="*/ 148 h 298"/>
                  <a:gd name="T46" fmla="*/ 832 w 866"/>
                  <a:gd name="T47" fmla="*/ 146 h 298"/>
                  <a:gd name="T48" fmla="*/ 848 w 866"/>
                  <a:gd name="T49" fmla="*/ 140 h 298"/>
                  <a:gd name="T50" fmla="*/ 858 w 866"/>
                  <a:gd name="T51" fmla="*/ 132 h 298"/>
                  <a:gd name="T52" fmla="*/ 865 w 866"/>
                  <a:gd name="T53" fmla="*/ 121 h 298"/>
                  <a:gd name="T54" fmla="*/ 866 w 866"/>
                  <a:gd name="T55" fmla="*/ 110 h 298"/>
                  <a:gd name="T56" fmla="*/ 861 w 866"/>
                  <a:gd name="T57" fmla="*/ 90 h 298"/>
                  <a:gd name="T58" fmla="*/ 847 w 866"/>
                  <a:gd name="T59" fmla="*/ 61 h 298"/>
                  <a:gd name="T60" fmla="*/ 828 w 866"/>
                  <a:gd name="T61" fmla="*/ 35 h 298"/>
                  <a:gd name="T62" fmla="*/ 804 w 866"/>
                  <a:gd name="T63" fmla="*/ 6 h 2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6"/>
                  <a:gd name="T97" fmla="*/ 0 h 298"/>
                  <a:gd name="T98" fmla="*/ 866 w 866"/>
                  <a:gd name="T99" fmla="*/ 298 h 2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6" h="298">
                    <a:moveTo>
                      <a:pt x="797" y="0"/>
                    </a:moveTo>
                    <a:lnTo>
                      <a:pt x="790" y="10"/>
                    </a:lnTo>
                    <a:lnTo>
                      <a:pt x="781" y="20"/>
                    </a:lnTo>
                    <a:lnTo>
                      <a:pt x="771" y="29"/>
                    </a:lnTo>
                    <a:lnTo>
                      <a:pt x="760" y="37"/>
                    </a:lnTo>
                    <a:lnTo>
                      <a:pt x="746" y="46"/>
                    </a:lnTo>
                    <a:lnTo>
                      <a:pt x="732" y="55"/>
                    </a:lnTo>
                    <a:lnTo>
                      <a:pt x="717" y="62"/>
                    </a:lnTo>
                    <a:lnTo>
                      <a:pt x="700" y="71"/>
                    </a:lnTo>
                    <a:lnTo>
                      <a:pt x="665" y="86"/>
                    </a:lnTo>
                    <a:lnTo>
                      <a:pt x="625" y="100"/>
                    </a:lnTo>
                    <a:lnTo>
                      <a:pt x="583" y="113"/>
                    </a:lnTo>
                    <a:lnTo>
                      <a:pt x="538" y="127"/>
                    </a:lnTo>
                    <a:lnTo>
                      <a:pt x="442" y="152"/>
                    </a:lnTo>
                    <a:lnTo>
                      <a:pt x="343" y="177"/>
                    </a:lnTo>
                    <a:lnTo>
                      <a:pt x="294" y="191"/>
                    </a:lnTo>
                    <a:lnTo>
                      <a:pt x="247" y="203"/>
                    </a:lnTo>
                    <a:lnTo>
                      <a:pt x="200" y="217"/>
                    </a:lnTo>
                    <a:lnTo>
                      <a:pt x="155" y="232"/>
                    </a:lnTo>
                    <a:lnTo>
                      <a:pt x="81" y="258"/>
                    </a:lnTo>
                    <a:lnTo>
                      <a:pt x="31" y="278"/>
                    </a:lnTo>
                    <a:lnTo>
                      <a:pt x="15" y="284"/>
                    </a:lnTo>
                    <a:lnTo>
                      <a:pt x="5" y="291"/>
                    </a:lnTo>
                    <a:lnTo>
                      <a:pt x="1" y="293"/>
                    </a:lnTo>
                    <a:lnTo>
                      <a:pt x="0" y="294"/>
                    </a:lnTo>
                    <a:lnTo>
                      <a:pt x="0" y="296"/>
                    </a:lnTo>
                    <a:lnTo>
                      <a:pt x="1" y="297"/>
                    </a:lnTo>
                    <a:lnTo>
                      <a:pt x="6" y="298"/>
                    </a:lnTo>
                    <a:lnTo>
                      <a:pt x="17" y="298"/>
                    </a:lnTo>
                    <a:lnTo>
                      <a:pt x="34" y="296"/>
                    </a:lnTo>
                    <a:lnTo>
                      <a:pt x="54" y="293"/>
                    </a:lnTo>
                    <a:lnTo>
                      <a:pt x="109" y="282"/>
                    </a:lnTo>
                    <a:lnTo>
                      <a:pt x="180" y="267"/>
                    </a:lnTo>
                    <a:lnTo>
                      <a:pt x="261" y="246"/>
                    </a:lnTo>
                    <a:lnTo>
                      <a:pt x="341" y="223"/>
                    </a:lnTo>
                    <a:lnTo>
                      <a:pt x="420" y="202"/>
                    </a:lnTo>
                    <a:lnTo>
                      <a:pt x="498" y="183"/>
                    </a:lnTo>
                    <a:lnTo>
                      <a:pt x="537" y="175"/>
                    </a:lnTo>
                    <a:lnTo>
                      <a:pt x="574" y="167"/>
                    </a:lnTo>
                    <a:lnTo>
                      <a:pt x="613" y="160"/>
                    </a:lnTo>
                    <a:lnTo>
                      <a:pt x="650" y="155"/>
                    </a:lnTo>
                    <a:lnTo>
                      <a:pt x="687" y="151"/>
                    </a:lnTo>
                    <a:lnTo>
                      <a:pt x="725" y="148"/>
                    </a:lnTo>
                    <a:lnTo>
                      <a:pt x="761" y="147"/>
                    </a:lnTo>
                    <a:lnTo>
                      <a:pt x="797" y="148"/>
                    </a:lnTo>
                    <a:lnTo>
                      <a:pt x="811" y="148"/>
                    </a:lnTo>
                    <a:lnTo>
                      <a:pt x="822" y="147"/>
                    </a:lnTo>
                    <a:lnTo>
                      <a:pt x="832" y="146"/>
                    </a:lnTo>
                    <a:lnTo>
                      <a:pt x="841" y="143"/>
                    </a:lnTo>
                    <a:lnTo>
                      <a:pt x="848" y="140"/>
                    </a:lnTo>
                    <a:lnTo>
                      <a:pt x="855" y="136"/>
                    </a:lnTo>
                    <a:lnTo>
                      <a:pt x="858" y="132"/>
                    </a:lnTo>
                    <a:lnTo>
                      <a:pt x="862" y="127"/>
                    </a:lnTo>
                    <a:lnTo>
                      <a:pt x="865" y="121"/>
                    </a:lnTo>
                    <a:lnTo>
                      <a:pt x="865" y="116"/>
                    </a:lnTo>
                    <a:lnTo>
                      <a:pt x="866" y="110"/>
                    </a:lnTo>
                    <a:lnTo>
                      <a:pt x="865" y="103"/>
                    </a:lnTo>
                    <a:lnTo>
                      <a:pt x="861" y="90"/>
                    </a:lnTo>
                    <a:lnTo>
                      <a:pt x="855" y="76"/>
                    </a:lnTo>
                    <a:lnTo>
                      <a:pt x="847" y="61"/>
                    </a:lnTo>
                    <a:lnTo>
                      <a:pt x="837" y="47"/>
                    </a:lnTo>
                    <a:lnTo>
                      <a:pt x="828" y="35"/>
                    </a:lnTo>
                    <a:lnTo>
                      <a:pt x="819" y="24"/>
                    </a:lnTo>
                    <a:lnTo>
                      <a:pt x="804" y="6"/>
                    </a:lnTo>
                    <a:lnTo>
                      <a:pt x="797" y="0"/>
                    </a:lnTo>
                    <a:close/>
                  </a:path>
                </a:pathLst>
              </a:custGeom>
              <a:solidFill>
                <a:srgbClr val="DFDDC9"/>
              </a:solidFill>
              <a:ln w="9525">
                <a:noFill/>
                <a:round/>
                <a:headEnd/>
                <a:tailEnd/>
              </a:ln>
            </p:spPr>
            <p:txBody>
              <a:bodyPr/>
              <a:lstStyle/>
              <a:p>
                <a:endParaRPr lang="en-US"/>
              </a:p>
            </p:txBody>
          </p:sp>
          <p:sp>
            <p:nvSpPr>
              <p:cNvPr id="1423" name="Freeform 373"/>
              <p:cNvSpPr>
                <a:spLocks/>
              </p:cNvSpPr>
              <p:nvPr/>
            </p:nvSpPr>
            <p:spPr bwMode="auto">
              <a:xfrm>
                <a:off x="3251" y="2530"/>
                <a:ext cx="99" cy="162"/>
              </a:xfrm>
              <a:custGeom>
                <a:avLst/>
                <a:gdLst>
                  <a:gd name="T0" fmla="*/ 272 w 494"/>
                  <a:gd name="T1" fmla="*/ 51 h 810"/>
                  <a:gd name="T2" fmla="*/ 276 w 494"/>
                  <a:gd name="T3" fmla="*/ 71 h 810"/>
                  <a:gd name="T4" fmla="*/ 273 w 494"/>
                  <a:gd name="T5" fmla="*/ 111 h 810"/>
                  <a:gd name="T6" fmla="*/ 259 w 494"/>
                  <a:gd name="T7" fmla="*/ 178 h 810"/>
                  <a:gd name="T8" fmla="*/ 236 w 494"/>
                  <a:gd name="T9" fmla="*/ 257 h 810"/>
                  <a:gd name="T10" fmla="*/ 205 w 494"/>
                  <a:gd name="T11" fmla="*/ 345 h 810"/>
                  <a:gd name="T12" fmla="*/ 167 w 494"/>
                  <a:gd name="T13" fmla="*/ 437 h 810"/>
                  <a:gd name="T14" fmla="*/ 126 w 494"/>
                  <a:gd name="T15" fmla="*/ 529 h 810"/>
                  <a:gd name="T16" fmla="*/ 83 w 494"/>
                  <a:gd name="T17" fmla="*/ 615 h 810"/>
                  <a:gd name="T18" fmla="*/ 44 w 494"/>
                  <a:gd name="T19" fmla="*/ 691 h 810"/>
                  <a:gd name="T20" fmla="*/ 17 w 494"/>
                  <a:gd name="T21" fmla="*/ 750 h 810"/>
                  <a:gd name="T22" fmla="*/ 2 w 494"/>
                  <a:gd name="T23" fmla="*/ 789 h 810"/>
                  <a:gd name="T24" fmla="*/ 0 w 494"/>
                  <a:gd name="T25" fmla="*/ 805 h 810"/>
                  <a:gd name="T26" fmla="*/ 1 w 494"/>
                  <a:gd name="T27" fmla="*/ 810 h 810"/>
                  <a:gd name="T28" fmla="*/ 7 w 494"/>
                  <a:gd name="T29" fmla="*/ 809 h 810"/>
                  <a:gd name="T30" fmla="*/ 24 w 494"/>
                  <a:gd name="T31" fmla="*/ 790 h 810"/>
                  <a:gd name="T32" fmla="*/ 47 w 494"/>
                  <a:gd name="T33" fmla="*/ 754 h 810"/>
                  <a:gd name="T34" fmla="*/ 76 w 494"/>
                  <a:gd name="T35" fmla="*/ 699 h 810"/>
                  <a:gd name="T36" fmla="*/ 116 w 494"/>
                  <a:gd name="T37" fmla="*/ 613 h 810"/>
                  <a:gd name="T38" fmla="*/ 172 w 494"/>
                  <a:gd name="T39" fmla="*/ 494 h 810"/>
                  <a:gd name="T40" fmla="*/ 221 w 494"/>
                  <a:gd name="T41" fmla="*/ 403 h 810"/>
                  <a:gd name="T42" fmla="*/ 274 w 494"/>
                  <a:gd name="T43" fmla="*/ 311 h 810"/>
                  <a:gd name="T44" fmla="*/ 317 w 494"/>
                  <a:gd name="T45" fmla="*/ 248 h 810"/>
                  <a:gd name="T46" fmla="*/ 344 w 494"/>
                  <a:gd name="T47" fmla="*/ 211 h 810"/>
                  <a:gd name="T48" fmla="*/ 373 w 494"/>
                  <a:gd name="T49" fmla="*/ 178 h 810"/>
                  <a:gd name="T50" fmla="*/ 399 w 494"/>
                  <a:gd name="T51" fmla="*/ 152 h 810"/>
                  <a:gd name="T52" fmla="*/ 425 w 494"/>
                  <a:gd name="T53" fmla="*/ 133 h 810"/>
                  <a:gd name="T54" fmla="*/ 450 w 494"/>
                  <a:gd name="T55" fmla="*/ 123 h 810"/>
                  <a:gd name="T56" fmla="*/ 473 w 494"/>
                  <a:gd name="T57" fmla="*/ 120 h 810"/>
                  <a:gd name="T58" fmla="*/ 487 w 494"/>
                  <a:gd name="T59" fmla="*/ 115 h 810"/>
                  <a:gd name="T60" fmla="*/ 494 w 494"/>
                  <a:gd name="T61" fmla="*/ 105 h 810"/>
                  <a:gd name="T62" fmla="*/ 494 w 494"/>
                  <a:gd name="T63" fmla="*/ 92 h 810"/>
                  <a:gd name="T64" fmla="*/ 488 w 494"/>
                  <a:gd name="T65" fmla="*/ 78 h 810"/>
                  <a:gd name="T66" fmla="*/ 478 w 494"/>
                  <a:gd name="T67" fmla="*/ 63 h 810"/>
                  <a:gd name="T68" fmla="*/ 463 w 494"/>
                  <a:gd name="T69" fmla="*/ 48 h 810"/>
                  <a:gd name="T70" fmla="*/ 444 w 494"/>
                  <a:gd name="T71" fmla="*/ 35 h 810"/>
                  <a:gd name="T72" fmla="*/ 422 w 494"/>
                  <a:gd name="T73" fmla="*/ 21 h 810"/>
                  <a:gd name="T74" fmla="*/ 399 w 494"/>
                  <a:gd name="T75" fmla="*/ 11 h 810"/>
                  <a:gd name="T76" fmla="*/ 374 w 494"/>
                  <a:gd name="T77" fmla="*/ 3 h 810"/>
                  <a:gd name="T78" fmla="*/ 348 w 494"/>
                  <a:gd name="T79" fmla="*/ 0 h 810"/>
                  <a:gd name="T80" fmla="*/ 323 w 494"/>
                  <a:gd name="T81" fmla="*/ 0 h 810"/>
                  <a:gd name="T82" fmla="*/ 298 w 494"/>
                  <a:gd name="T83" fmla="*/ 7 h 810"/>
                  <a:gd name="T84" fmla="*/ 274 w 494"/>
                  <a:gd name="T85" fmla="*/ 20 h 810"/>
                  <a:gd name="T86" fmla="*/ 254 w 494"/>
                  <a:gd name="T87" fmla="*/ 40 h 810"/>
                  <a:gd name="T88" fmla="*/ 269 w 494"/>
                  <a:gd name="T89" fmla="*/ 42 h 8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4"/>
                  <a:gd name="T136" fmla="*/ 0 h 810"/>
                  <a:gd name="T137" fmla="*/ 494 w 494"/>
                  <a:gd name="T138" fmla="*/ 810 h 8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4" h="810">
                    <a:moveTo>
                      <a:pt x="269" y="42"/>
                    </a:moveTo>
                    <a:lnTo>
                      <a:pt x="272" y="51"/>
                    </a:lnTo>
                    <a:lnTo>
                      <a:pt x="274" y="60"/>
                    </a:lnTo>
                    <a:lnTo>
                      <a:pt x="276" y="71"/>
                    </a:lnTo>
                    <a:lnTo>
                      <a:pt x="276" y="83"/>
                    </a:lnTo>
                    <a:lnTo>
                      <a:pt x="273" y="111"/>
                    </a:lnTo>
                    <a:lnTo>
                      <a:pt x="268" y="142"/>
                    </a:lnTo>
                    <a:lnTo>
                      <a:pt x="259" y="178"/>
                    </a:lnTo>
                    <a:lnTo>
                      <a:pt x="249" y="217"/>
                    </a:lnTo>
                    <a:lnTo>
                      <a:pt x="236" y="257"/>
                    </a:lnTo>
                    <a:lnTo>
                      <a:pt x="222" y="301"/>
                    </a:lnTo>
                    <a:lnTo>
                      <a:pt x="205" y="345"/>
                    </a:lnTo>
                    <a:lnTo>
                      <a:pt x="187" y="390"/>
                    </a:lnTo>
                    <a:lnTo>
                      <a:pt x="167" y="437"/>
                    </a:lnTo>
                    <a:lnTo>
                      <a:pt x="147" y="483"/>
                    </a:lnTo>
                    <a:lnTo>
                      <a:pt x="126" y="529"/>
                    </a:lnTo>
                    <a:lnTo>
                      <a:pt x="105" y="573"/>
                    </a:lnTo>
                    <a:lnTo>
                      <a:pt x="83" y="615"/>
                    </a:lnTo>
                    <a:lnTo>
                      <a:pt x="62" y="655"/>
                    </a:lnTo>
                    <a:lnTo>
                      <a:pt x="44" y="691"/>
                    </a:lnTo>
                    <a:lnTo>
                      <a:pt x="29" y="724"/>
                    </a:lnTo>
                    <a:lnTo>
                      <a:pt x="17" y="750"/>
                    </a:lnTo>
                    <a:lnTo>
                      <a:pt x="9" y="771"/>
                    </a:lnTo>
                    <a:lnTo>
                      <a:pt x="2" y="789"/>
                    </a:lnTo>
                    <a:lnTo>
                      <a:pt x="0" y="800"/>
                    </a:lnTo>
                    <a:lnTo>
                      <a:pt x="0" y="805"/>
                    </a:lnTo>
                    <a:lnTo>
                      <a:pt x="0" y="807"/>
                    </a:lnTo>
                    <a:lnTo>
                      <a:pt x="1" y="810"/>
                    </a:lnTo>
                    <a:lnTo>
                      <a:pt x="2" y="810"/>
                    </a:lnTo>
                    <a:lnTo>
                      <a:pt x="7" y="809"/>
                    </a:lnTo>
                    <a:lnTo>
                      <a:pt x="15" y="801"/>
                    </a:lnTo>
                    <a:lnTo>
                      <a:pt x="24" y="790"/>
                    </a:lnTo>
                    <a:lnTo>
                      <a:pt x="35" y="774"/>
                    </a:lnTo>
                    <a:lnTo>
                      <a:pt x="47" y="754"/>
                    </a:lnTo>
                    <a:lnTo>
                      <a:pt x="61" y="729"/>
                    </a:lnTo>
                    <a:lnTo>
                      <a:pt x="76" y="699"/>
                    </a:lnTo>
                    <a:lnTo>
                      <a:pt x="92" y="665"/>
                    </a:lnTo>
                    <a:lnTo>
                      <a:pt x="116" y="613"/>
                    </a:lnTo>
                    <a:lnTo>
                      <a:pt x="151" y="538"/>
                    </a:lnTo>
                    <a:lnTo>
                      <a:pt x="172" y="494"/>
                    </a:lnTo>
                    <a:lnTo>
                      <a:pt x="196" y="449"/>
                    </a:lnTo>
                    <a:lnTo>
                      <a:pt x="221" y="403"/>
                    </a:lnTo>
                    <a:lnTo>
                      <a:pt x="247" y="357"/>
                    </a:lnTo>
                    <a:lnTo>
                      <a:pt x="274" y="311"/>
                    </a:lnTo>
                    <a:lnTo>
                      <a:pt x="303" y="268"/>
                    </a:lnTo>
                    <a:lnTo>
                      <a:pt x="317" y="248"/>
                    </a:lnTo>
                    <a:lnTo>
                      <a:pt x="331" y="229"/>
                    </a:lnTo>
                    <a:lnTo>
                      <a:pt x="344" y="211"/>
                    </a:lnTo>
                    <a:lnTo>
                      <a:pt x="358" y="194"/>
                    </a:lnTo>
                    <a:lnTo>
                      <a:pt x="373" y="178"/>
                    </a:lnTo>
                    <a:lnTo>
                      <a:pt x="385" y="164"/>
                    </a:lnTo>
                    <a:lnTo>
                      <a:pt x="399" y="152"/>
                    </a:lnTo>
                    <a:lnTo>
                      <a:pt x="413" y="142"/>
                    </a:lnTo>
                    <a:lnTo>
                      <a:pt x="425" y="133"/>
                    </a:lnTo>
                    <a:lnTo>
                      <a:pt x="438" y="127"/>
                    </a:lnTo>
                    <a:lnTo>
                      <a:pt x="450" y="123"/>
                    </a:lnTo>
                    <a:lnTo>
                      <a:pt x="463" y="122"/>
                    </a:lnTo>
                    <a:lnTo>
                      <a:pt x="473" y="120"/>
                    </a:lnTo>
                    <a:lnTo>
                      <a:pt x="480" y="117"/>
                    </a:lnTo>
                    <a:lnTo>
                      <a:pt x="487" y="115"/>
                    </a:lnTo>
                    <a:lnTo>
                      <a:pt x="490" y="110"/>
                    </a:lnTo>
                    <a:lnTo>
                      <a:pt x="494" y="105"/>
                    </a:lnTo>
                    <a:lnTo>
                      <a:pt x="494" y="98"/>
                    </a:lnTo>
                    <a:lnTo>
                      <a:pt x="494" y="92"/>
                    </a:lnTo>
                    <a:lnTo>
                      <a:pt x="492" y="86"/>
                    </a:lnTo>
                    <a:lnTo>
                      <a:pt x="488" y="78"/>
                    </a:lnTo>
                    <a:lnTo>
                      <a:pt x="483" y="71"/>
                    </a:lnTo>
                    <a:lnTo>
                      <a:pt x="478" y="63"/>
                    </a:lnTo>
                    <a:lnTo>
                      <a:pt x="470" y="56"/>
                    </a:lnTo>
                    <a:lnTo>
                      <a:pt x="463" y="48"/>
                    </a:lnTo>
                    <a:lnTo>
                      <a:pt x="454" y="41"/>
                    </a:lnTo>
                    <a:lnTo>
                      <a:pt x="444" y="35"/>
                    </a:lnTo>
                    <a:lnTo>
                      <a:pt x="433" y="27"/>
                    </a:lnTo>
                    <a:lnTo>
                      <a:pt x="422" y="21"/>
                    </a:lnTo>
                    <a:lnTo>
                      <a:pt x="410" y="16"/>
                    </a:lnTo>
                    <a:lnTo>
                      <a:pt x="399" y="11"/>
                    </a:lnTo>
                    <a:lnTo>
                      <a:pt x="387" y="6"/>
                    </a:lnTo>
                    <a:lnTo>
                      <a:pt x="374" y="3"/>
                    </a:lnTo>
                    <a:lnTo>
                      <a:pt x="360" y="1"/>
                    </a:lnTo>
                    <a:lnTo>
                      <a:pt x="348" y="0"/>
                    </a:lnTo>
                    <a:lnTo>
                      <a:pt x="336" y="0"/>
                    </a:lnTo>
                    <a:lnTo>
                      <a:pt x="323" y="0"/>
                    </a:lnTo>
                    <a:lnTo>
                      <a:pt x="311" y="2"/>
                    </a:lnTo>
                    <a:lnTo>
                      <a:pt x="298" y="7"/>
                    </a:lnTo>
                    <a:lnTo>
                      <a:pt x="286" y="12"/>
                    </a:lnTo>
                    <a:lnTo>
                      <a:pt x="274" y="20"/>
                    </a:lnTo>
                    <a:lnTo>
                      <a:pt x="264" y="28"/>
                    </a:lnTo>
                    <a:lnTo>
                      <a:pt x="254" y="40"/>
                    </a:lnTo>
                    <a:lnTo>
                      <a:pt x="244" y="52"/>
                    </a:lnTo>
                    <a:lnTo>
                      <a:pt x="269" y="42"/>
                    </a:lnTo>
                    <a:close/>
                  </a:path>
                </a:pathLst>
              </a:custGeom>
              <a:solidFill>
                <a:srgbClr val="DFDDC9"/>
              </a:solidFill>
              <a:ln w="9525">
                <a:noFill/>
                <a:round/>
                <a:headEnd/>
                <a:tailEnd/>
              </a:ln>
            </p:spPr>
            <p:txBody>
              <a:bodyPr/>
              <a:lstStyle/>
              <a:p>
                <a:endParaRPr lang="en-US"/>
              </a:p>
            </p:txBody>
          </p:sp>
          <p:sp>
            <p:nvSpPr>
              <p:cNvPr id="1424" name="Freeform 374"/>
              <p:cNvSpPr>
                <a:spLocks/>
              </p:cNvSpPr>
              <p:nvPr/>
            </p:nvSpPr>
            <p:spPr bwMode="auto">
              <a:xfrm>
                <a:off x="3362" y="2548"/>
                <a:ext cx="37" cy="170"/>
              </a:xfrm>
              <a:custGeom>
                <a:avLst/>
                <a:gdLst>
                  <a:gd name="T0" fmla="*/ 0 w 183"/>
                  <a:gd name="T1" fmla="*/ 44 h 848"/>
                  <a:gd name="T2" fmla="*/ 10 w 183"/>
                  <a:gd name="T3" fmla="*/ 69 h 848"/>
                  <a:gd name="T4" fmla="*/ 18 w 183"/>
                  <a:gd name="T5" fmla="*/ 97 h 848"/>
                  <a:gd name="T6" fmla="*/ 25 w 183"/>
                  <a:gd name="T7" fmla="*/ 130 h 848"/>
                  <a:gd name="T8" fmla="*/ 32 w 183"/>
                  <a:gd name="T9" fmla="*/ 164 h 848"/>
                  <a:gd name="T10" fmla="*/ 37 w 183"/>
                  <a:gd name="T11" fmla="*/ 200 h 848"/>
                  <a:gd name="T12" fmla="*/ 42 w 183"/>
                  <a:gd name="T13" fmla="*/ 237 h 848"/>
                  <a:gd name="T14" fmla="*/ 45 w 183"/>
                  <a:gd name="T15" fmla="*/ 276 h 848"/>
                  <a:gd name="T16" fmla="*/ 48 w 183"/>
                  <a:gd name="T17" fmla="*/ 315 h 848"/>
                  <a:gd name="T18" fmla="*/ 52 w 183"/>
                  <a:gd name="T19" fmla="*/ 393 h 848"/>
                  <a:gd name="T20" fmla="*/ 54 w 183"/>
                  <a:gd name="T21" fmla="*/ 468 h 848"/>
                  <a:gd name="T22" fmla="*/ 54 w 183"/>
                  <a:gd name="T23" fmla="*/ 536 h 848"/>
                  <a:gd name="T24" fmla="*/ 54 w 183"/>
                  <a:gd name="T25" fmla="*/ 593 h 848"/>
                  <a:gd name="T26" fmla="*/ 54 w 183"/>
                  <a:gd name="T27" fmla="*/ 619 h 848"/>
                  <a:gd name="T28" fmla="*/ 54 w 183"/>
                  <a:gd name="T29" fmla="*/ 650 h 848"/>
                  <a:gd name="T30" fmla="*/ 55 w 183"/>
                  <a:gd name="T31" fmla="*/ 684 h 848"/>
                  <a:gd name="T32" fmla="*/ 55 w 183"/>
                  <a:gd name="T33" fmla="*/ 719 h 848"/>
                  <a:gd name="T34" fmla="*/ 55 w 183"/>
                  <a:gd name="T35" fmla="*/ 751 h 848"/>
                  <a:gd name="T36" fmla="*/ 55 w 183"/>
                  <a:gd name="T37" fmla="*/ 783 h 848"/>
                  <a:gd name="T38" fmla="*/ 57 w 183"/>
                  <a:gd name="T39" fmla="*/ 810 h 848"/>
                  <a:gd name="T40" fmla="*/ 58 w 183"/>
                  <a:gd name="T41" fmla="*/ 830 h 848"/>
                  <a:gd name="T42" fmla="*/ 59 w 183"/>
                  <a:gd name="T43" fmla="*/ 844 h 848"/>
                  <a:gd name="T44" fmla="*/ 60 w 183"/>
                  <a:gd name="T45" fmla="*/ 848 h 848"/>
                  <a:gd name="T46" fmla="*/ 63 w 183"/>
                  <a:gd name="T47" fmla="*/ 841 h 848"/>
                  <a:gd name="T48" fmla="*/ 65 w 183"/>
                  <a:gd name="T49" fmla="*/ 821 h 848"/>
                  <a:gd name="T50" fmla="*/ 68 w 183"/>
                  <a:gd name="T51" fmla="*/ 788 h 848"/>
                  <a:gd name="T52" fmla="*/ 72 w 183"/>
                  <a:gd name="T53" fmla="*/ 738 h 848"/>
                  <a:gd name="T54" fmla="*/ 75 w 183"/>
                  <a:gd name="T55" fmla="*/ 670 h 848"/>
                  <a:gd name="T56" fmla="*/ 79 w 183"/>
                  <a:gd name="T57" fmla="*/ 583 h 848"/>
                  <a:gd name="T58" fmla="*/ 80 w 183"/>
                  <a:gd name="T59" fmla="*/ 563 h 848"/>
                  <a:gd name="T60" fmla="*/ 85 w 183"/>
                  <a:gd name="T61" fmla="*/ 509 h 848"/>
                  <a:gd name="T62" fmla="*/ 93 w 183"/>
                  <a:gd name="T63" fmla="*/ 433 h 848"/>
                  <a:gd name="T64" fmla="*/ 104 w 183"/>
                  <a:gd name="T65" fmla="*/ 342 h 848"/>
                  <a:gd name="T66" fmla="*/ 110 w 183"/>
                  <a:gd name="T67" fmla="*/ 295 h 848"/>
                  <a:gd name="T68" fmla="*/ 118 w 183"/>
                  <a:gd name="T69" fmla="*/ 247 h 848"/>
                  <a:gd name="T70" fmla="*/ 125 w 183"/>
                  <a:gd name="T71" fmla="*/ 201 h 848"/>
                  <a:gd name="T72" fmla="*/ 134 w 183"/>
                  <a:gd name="T73" fmla="*/ 157 h 848"/>
                  <a:gd name="T74" fmla="*/ 143 w 183"/>
                  <a:gd name="T75" fmla="*/ 119 h 848"/>
                  <a:gd name="T76" fmla="*/ 153 w 183"/>
                  <a:gd name="T77" fmla="*/ 84 h 848"/>
                  <a:gd name="T78" fmla="*/ 158 w 183"/>
                  <a:gd name="T79" fmla="*/ 69 h 848"/>
                  <a:gd name="T80" fmla="*/ 163 w 183"/>
                  <a:gd name="T81" fmla="*/ 55 h 848"/>
                  <a:gd name="T82" fmla="*/ 168 w 183"/>
                  <a:gd name="T83" fmla="*/ 44 h 848"/>
                  <a:gd name="T84" fmla="*/ 173 w 183"/>
                  <a:gd name="T85" fmla="*/ 34 h 848"/>
                  <a:gd name="T86" fmla="*/ 178 w 183"/>
                  <a:gd name="T87" fmla="*/ 28 h 848"/>
                  <a:gd name="T88" fmla="*/ 181 w 183"/>
                  <a:gd name="T89" fmla="*/ 21 h 848"/>
                  <a:gd name="T90" fmla="*/ 183 w 183"/>
                  <a:gd name="T91" fmla="*/ 15 h 848"/>
                  <a:gd name="T92" fmla="*/ 183 w 183"/>
                  <a:gd name="T93" fmla="*/ 11 h 848"/>
                  <a:gd name="T94" fmla="*/ 181 w 183"/>
                  <a:gd name="T95" fmla="*/ 8 h 848"/>
                  <a:gd name="T96" fmla="*/ 179 w 183"/>
                  <a:gd name="T97" fmla="*/ 4 h 848"/>
                  <a:gd name="T98" fmla="*/ 175 w 183"/>
                  <a:gd name="T99" fmla="*/ 3 h 848"/>
                  <a:gd name="T100" fmla="*/ 171 w 183"/>
                  <a:gd name="T101" fmla="*/ 0 h 848"/>
                  <a:gd name="T102" fmla="*/ 159 w 183"/>
                  <a:gd name="T103" fmla="*/ 0 h 848"/>
                  <a:gd name="T104" fmla="*/ 144 w 183"/>
                  <a:gd name="T105" fmla="*/ 0 h 848"/>
                  <a:gd name="T106" fmla="*/ 128 w 183"/>
                  <a:gd name="T107" fmla="*/ 4 h 848"/>
                  <a:gd name="T108" fmla="*/ 109 w 183"/>
                  <a:gd name="T109" fmla="*/ 8 h 848"/>
                  <a:gd name="T110" fmla="*/ 70 w 183"/>
                  <a:gd name="T111" fmla="*/ 19 h 848"/>
                  <a:gd name="T112" fmla="*/ 35 w 183"/>
                  <a:gd name="T113" fmla="*/ 31 h 848"/>
                  <a:gd name="T114" fmla="*/ 10 w 183"/>
                  <a:gd name="T115" fmla="*/ 40 h 848"/>
                  <a:gd name="T116" fmla="*/ 0 w 183"/>
                  <a:gd name="T117" fmla="*/ 44 h 8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
                  <a:gd name="T178" fmla="*/ 0 h 848"/>
                  <a:gd name="T179" fmla="*/ 183 w 183"/>
                  <a:gd name="T180" fmla="*/ 848 h 8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 h="848">
                    <a:moveTo>
                      <a:pt x="0" y="44"/>
                    </a:moveTo>
                    <a:lnTo>
                      <a:pt x="10" y="69"/>
                    </a:lnTo>
                    <a:lnTo>
                      <a:pt x="18" y="97"/>
                    </a:lnTo>
                    <a:lnTo>
                      <a:pt x="25" y="130"/>
                    </a:lnTo>
                    <a:lnTo>
                      <a:pt x="32" y="164"/>
                    </a:lnTo>
                    <a:lnTo>
                      <a:pt x="37" y="200"/>
                    </a:lnTo>
                    <a:lnTo>
                      <a:pt x="42" y="237"/>
                    </a:lnTo>
                    <a:lnTo>
                      <a:pt x="45" y="276"/>
                    </a:lnTo>
                    <a:lnTo>
                      <a:pt x="48" y="315"/>
                    </a:lnTo>
                    <a:lnTo>
                      <a:pt x="52" y="393"/>
                    </a:lnTo>
                    <a:lnTo>
                      <a:pt x="54" y="468"/>
                    </a:lnTo>
                    <a:lnTo>
                      <a:pt x="54" y="536"/>
                    </a:lnTo>
                    <a:lnTo>
                      <a:pt x="54" y="593"/>
                    </a:lnTo>
                    <a:lnTo>
                      <a:pt x="54" y="619"/>
                    </a:lnTo>
                    <a:lnTo>
                      <a:pt x="54" y="650"/>
                    </a:lnTo>
                    <a:lnTo>
                      <a:pt x="55" y="684"/>
                    </a:lnTo>
                    <a:lnTo>
                      <a:pt x="55" y="719"/>
                    </a:lnTo>
                    <a:lnTo>
                      <a:pt x="55" y="751"/>
                    </a:lnTo>
                    <a:lnTo>
                      <a:pt x="55" y="783"/>
                    </a:lnTo>
                    <a:lnTo>
                      <a:pt x="57" y="810"/>
                    </a:lnTo>
                    <a:lnTo>
                      <a:pt x="58" y="830"/>
                    </a:lnTo>
                    <a:lnTo>
                      <a:pt x="59" y="844"/>
                    </a:lnTo>
                    <a:lnTo>
                      <a:pt x="60" y="848"/>
                    </a:lnTo>
                    <a:lnTo>
                      <a:pt x="63" y="841"/>
                    </a:lnTo>
                    <a:lnTo>
                      <a:pt x="65" y="821"/>
                    </a:lnTo>
                    <a:lnTo>
                      <a:pt x="68" y="788"/>
                    </a:lnTo>
                    <a:lnTo>
                      <a:pt x="72" y="738"/>
                    </a:lnTo>
                    <a:lnTo>
                      <a:pt x="75" y="670"/>
                    </a:lnTo>
                    <a:lnTo>
                      <a:pt x="79" y="583"/>
                    </a:lnTo>
                    <a:lnTo>
                      <a:pt x="80" y="563"/>
                    </a:lnTo>
                    <a:lnTo>
                      <a:pt x="85" y="509"/>
                    </a:lnTo>
                    <a:lnTo>
                      <a:pt x="93" y="433"/>
                    </a:lnTo>
                    <a:lnTo>
                      <a:pt x="104" y="342"/>
                    </a:lnTo>
                    <a:lnTo>
                      <a:pt x="110" y="295"/>
                    </a:lnTo>
                    <a:lnTo>
                      <a:pt x="118" y="247"/>
                    </a:lnTo>
                    <a:lnTo>
                      <a:pt x="125" y="201"/>
                    </a:lnTo>
                    <a:lnTo>
                      <a:pt x="134" y="157"/>
                    </a:lnTo>
                    <a:lnTo>
                      <a:pt x="143" y="119"/>
                    </a:lnTo>
                    <a:lnTo>
                      <a:pt x="153" y="84"/>
                    </a:lnTo>
                    <a:lnTo>
                      <a:pt x="158" y="69"/>
                    </a:lnTo>
                    <a:lnTo>
                      <a:pt x="163" y="55"/>
                    </a:lnTo>
                    <a:lnTo>
                      <a:pt x="168" y="44"/>
                    </a:lnTo>
                    <a:lnTo>
                      <a:pt x="173" y="34"/>
                    </a:lnTo>
                    <a:lnTo>
                      <a:pt x="178" y="28"/>
                    </a:lnTo>
                    <a:lnTo>
                      <a:pt x="181" y="21"/>
                    </a:lnTo>
                    <a:lnTo>
                      <a:pt x="183" y="15"/>
                    </a:lnTo>
                    <a:lnTo>
                      <a:pt x="183" y="11"/>
                    </a:lnTo>
                    <a:lnTo>
                      <a:pt x="181" y="8"/>
                    </a:lnTo>
                    <a:lnTo>
                      <a:pt x="179" y="4"/>
                    </a:lnTo>
                    <a:lnTo>
                      <a:pt x="175" y="3"/>
                    </a:lnTo>
                    <a:lnTo>
                      <a:pt x="171" y="0"/>
                    </a:lnTo>
                    <a:lnTo>
                      <a:pt x="159" y="0"/>
                    </a:lnTo>
                    <a:lnTo>
                      <a:pt x="144" y="0"/>
                    </a:lnTo>
                    <a:lnTo>
                      <a:pt x="128" y="4"/>
                    </a:lnTo>
                    <a:lnTo>
                      <a:pt x="109" y="8"/>
                    </a:lnTo>
                    <a:lnTo>
                      <a:pt x="70" y="19"/>
                    </a:lnTo>
                    <a:lnTo>
                      <a:pt x="35" y="31"/>
                    </a:lnTo>
                    <a:lnTo>
                      <a:pt x="10" y="40"/>
                    </a:lnTo>
                    <a:lnTo>
                      <a:pt x="0" y="44"/>
                    </a:lnTo>
                    <a:close/>
                  </a:path>
                </a:pathLst>
              </a:custGeom>
              <a:solidFill>
                <a:srgbClr val="DFDDC9"/>
              </a:solidFill>
              <a:ln w="9525">
                <a:noFill/>
                <a:round/>
                <a:headEnd/>
                <a:tailEnd/>
              </a:ln>
            </p:spPr>
            <p:txBody>
              <a:bodyPr/>
              <a:lstStyle/>
              <a:p>
                <a:endParaRPr lang="en-US"/>
              </a:p>
            </p:txBody>
          </p:sp>
          <p:sp>
            <p:nvSpPr>
              <p:cNvPr id="1425" name="Freeform 375"/>
              <p:cNvSpPr>
                <a:spLocks/>
              </p:cNvSpPr>
              <p:nvPr/>
            </p:nvSpPr>
            <p:spPr bwMode="auto">
              <a:xfrm>
                <a:off x="3413" y="2518"/>
                <a:ext cx="68" cy="149"/>
              </a:xfrm>
              <a:custGeom>
                <a:avLst/>
                <a:gdLst>
                  <a:gd name="T0" fmla="*/ 0 w 341"/>
                  <a:gd name="T1" fmla="*/ 113 h 747"/>
                  <a:gd name="T2" fmla="*/ 15 w 341"/>
                  <a:gd name="T3" fmla="*/ 137 h 747"/>
                  <a:gd name="T4" fmla="*/ 32 w 341"/>
                  <a:gd name="T5" fmla="*/ 164 h 747"/>
                  <a:gd name="T6" fmla="*/ 49 w 341"/>
                  <a:gd name="T7" fmla="*/ 194 h 747"/>
                  <a:gd name="T8" fmla="*/ 67 w 341"/>
                  <a:gd name="T9" fmla="*/ 227 h 747"/>
                  <a:gd name="T10" fmla="*/ 103 w 341"/>
                  <a:gd name="T11" fmla="*/ 294 h 747"/>
                  <a:gd name="T12" fmla="*/ 138 w 341"/>
                  <a:gd name="T13" fmla="*/ 364 h 747"/>
                  <a:gd name="T14" fmla="*/ 171 w 341"/>
                  <a:gd name="T15" fmla="*/ 431 h 747"/>
                  <a:gd name="T16" fmla="*/ 201 w 341"/>
                  <a:gd name="T17" fmla="*/ 493 h 747"/>
                  <a:gd name="T18" fmla="*/ 225 w 341"/>
                  <a:gd name="T19" fmla="*/ 542 h 747"/>
                  <a:gd name="T20" fmla="*/ 243 w 341"/>
                  <a:gd name="T21" fmla="*/ 577 h 747"/>
                  <a:gd name="T22" fmla="*/ 250 w 341"/>
                  <a:gd name="T23" fmla="*/ 594 h 747"/>
                  <a:gd name="T24" fmla="*/ 270 w 341"/>
                  <a:gd name="T25" fmla="*/ 631 h 747"/>
                  <a:gd name="T26" fmla="*/ 296 w 341"/>
                  <a:gd name="T27" fmla="*/ 677 h 747"/>
                  <a:gd name="T28" fmla="*/ 321 w 341"/>
                  <a:gd name="T29" fmla="*/ 720 h 747"/>
                  <a:gd name="T30" fmla="*/ 330 w 341"/>
                  <a:gd name="T31" fmla="*/ 736 h 747"/>
                  <a:gd name="T32" fmla="*/ 337 w 341"/>
                  <a:gd name="T33" fmla="*/ 745 h 747"/>
                  <a:gd name="T34" fmla="*/ 340 w 341"/>
                  <a:gd name="T35" fmla="*/ 747 h 747"/>
                  <a:gd name="T36" fmla="*/ 341 w 341"/>
                  <a:gd name="T37" fmla="*/ 747 h 747"/>
                  <a:gd name="T38" fmla="*/ 341 w 341"/>
                  <a:gd name="T39" fmla="*/ 745 h 747"/>
                  <a:gd name="T40" fmla="*/ 340 w 341"/>
                  <a:gd name="T41" fmla="*/ 741 h 747"/>
                  <a:gd name="T42" fmla="*/ 334 w 341"/>
                  <a:gd name="T43" fmla="*/ 722 h 747"/>
                  <a:gd name="T44" fmla="*/ 322 w 341"/>
                  <a:gd name="T45" fmla="*/ 692 h 747"/>
                  <a:gd name="T46" fmla="*/ 304 w 341"/>
                  <a:gd name="T47" fmla="*/ 647 h 747"/>
                  <a:gd name="T48" fmla="*/ 277 w 341"/>
                  <a:gd name="T49" fmla="*/ 587 h 747"/>
                  <a:gd name="T50" fmla="*/ 250 w 341"/>
                  <a:gd name="T51" fmla="*/ 533 h 747"/>
                  <a:gd name="T52" fmla="*/ 215 w 341"/>
                  <a:gd name="T53" fmla="*/ 459 h 747"/>
                  <a:gd name="T54" fmla="*/ 173 w 341"/>
                  <a:gd name="T55" fmla="*/ 374 h 747"/>
                  <a:gd name="T56" fmla="*/ 130 w 341"/>
                  <a:gd name="T57" fmla="*/ 284 h 747"/>
                  <a:gd name="T58" fmla="*/ 110 w 341"/>
                  <a:gd name="T59" fmla="*/ 239 h 747"/>
                  <a:gd name="T60" fmla="*/ 90 w 341"/>
                  <a:gd name="T61" fmla="*/ 196 h 747"/>
                  <a:gd name="T62" fmla="*/ 73 w 341"/>
                  <a:gd name="T63" fmla="*/ 154 h 747"/>
                  <a:gd name="T64" fmla="*/ 57 w 341"/>
                  <a:gd name="T65" fmla="*/ 114 h 747"/>
                  <a:gd name="T66" fmla="*/ 43 w 341"/>
                  <a:gd name="T67" fmla="*/ 78 h 747"/>
                  <a:gd name="T68" fmla="*/ 33 w 341"/>
                  <a:gd name="T69" fmla="*/ 47 h 747"/>
                  <a:gd name="T70" fmla="*/ 30 w 341"/>
                  <a:gd name="T71" fmla="*/ 33 h 747"/>
                  <a:gd name="T72" fmla="*/ 27 w 341"/>
                  <a:gd name="T73" fmla="*/ 21 h 747"/>
                  <a:gd name="T74" fmla="*/ 25 w 341"/>
                  <a:gd name="T75" fmla="*/ 10 h 747"/>
                  <a:gd name="T76" fmla="*/ 25 w 341"/>
                  <a:gd name="T77" fmla="*/ 0 h 747"/>
                  <a:gd name="T78" fmla="*/ 0 w 341"/>
                  <a:gd name="T79" fmla="*/ 113 h 7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1"/>
                  <a:gd name="T121" fmla="*/ 0 h 747"/>
                  <a:gd name="T122" fmla="*/ 341 w 341"/>
                  <a:gd name="T123" fmla="*/ 747 h 7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1" h="747">
                    <a:moveTo>
                      <a:pt x="0" y="113"/>
                    </a:moveTo>
                    <a:lnTo>
                      <a:pt x="15" y="137"/>
                    </a:lnTo>
                    <a:lnTo>
                      <a:pt x="32" y="164"/>
                    </a:lnTo>
                    <a:lnTo>
                      <a:pt x="49" y="194"/>
                    </a:lnTo>
                    <a:lnTo>
                      <a:pt x="67" y="227"/>
                    </a:lnTo>
                    <a:lnTo>
                      <a:pt x="103" y="294"/>
                    </a:lnTo>
                    <a:lnTo>
                      <a:pt x="138" y="364"/>
                    </a:lnTo>
                    <a:lnTo>
                      <a:pt x="171" y="431"/>
                    </a:lnTo>
                    <a:lnTo>
                      <a:pt x="201" y="493"/>
                    </a:lnTo>
                    <a:lnTo>
                      <a:pt x="225" y="542"/>
                    </a:lnTo>
                    <a:lnTo>
                      <a:pt x="243" y="577"/>
                    </a:lnTo>
                    <a:lnTo>
                      <a:pt x="250" y="594"/>
                    </a:lnTo>
                    <a:lnTo>
                      <a:pt x="270" y="631"/>
                    </a:lnTo>
                    <a:lnTo>
                      <a:pt x="296" y="677"/>
                    </a:lnTo>
                    <a:lnTo>
                      <a:pt x="321" y="720"/>
                    </a:lnTo>
                    <a:lnTo>
                      <a:pt x="330" y="736"/>
                    </a:lnTo>
                    <a:lnTo>
                      <a:pt x="337" y="745"/>
                    </a:lnTo>
                    <a:lnTo>
                      <a:pt x="340" y="747"/>
                    </a:lnTo>
                    <a:lnTo>
                      <a:pt x="341" y="747"/>
                    </a:lnTo>
                    <a:lnTo>
                      <a:pt x="341" y="745"/>
                    </a:lnTo>
                    <a:lnTo>
                      <a:pt x="340" y="741"/>
                    </a:lnTo>
                    <a:lnTo>
                      <a:pt x="334" y="722"/>
                    </a:lnTo>
                    <a:lnTo>
                      <a:pt x="322" y="692"/>
                    </a:lnTo>
                    <a:lnTo>
                      <a:pt x="304" y="647"/>
                    </a:lnTo>
                    <a:lnTo>
                      <a:pt x="277" y="587"/>
                    </a:lnTo>
                    <a:lnTo>
                      <a:pt x="250" y="533"/>
                    </a:lnTo>
                    <a:lnTo>
                      <a:pt x="215" y="459"/>
                    </a:lnTo>
                    <a:lnTo>
                      <a:pt x="173" y="374"/>
                    </a:lnTo>
                    <a:lnTo>
                      <a:pt x="130" y="284"/>
                    </a:lnTo>
                    <a:lnTo>
                      <a:pt x="110" y="239"/>
                    </a:lnTo>
                    <a:lnTo>
                      <a:pt x="90" y="196"/>
                    </a:lnTo>
                    <a:lnTo>
                      <a:pt x="73" y="154"/>
                    </a:lnTo>
                    <a:lnTo>
                      <a:pt x="57" y="114"/>
                    </a:lnTo>
                    <a:lnTo>
                      <a:pt x="43" y="78"/>
                    </a:lnTo>
                    <a:lnTo>
                      <a:pt x="33" y="47"/>
                    </a:lnTo>
                    <a:lnTo>
                      <a:pt x="30" y="33"/>
                    </a:lnTo>
                    <a:lnTo>
                      <a:pt x="27" y="21"/>
                    </a:lnTo>
                    <a:lnTo>
                      <a:pt x="25" y="10"/>
                    </a:lnTo>
                    <a:lnTo>
                      <a:pt x="25" y="0"/>
                    </a:lnTo>
                    <a:lnTo>
                      <a:pt x="0" y="113"/>
                    </a:lnTo>
                    <a:close/>
                  </a:path>
                </a:pathLst>
              </a:custGeom>
              <a:solidFill>
                <a:srgbClr val="DFDDC9"/>
              </a:solidFill>
              <a:ln w="9525">
                <a:noFill/>
                <a:round/>
                <a:headEnd/>
                <a:tailEnd/>
              </a:ln>
            </p:spPr>
            <p:txBody>
              <a:bodyPr/>
              <a:lstStyle/>
              <a:p>
                <a:endParaRPr lang="en-US"/>
              </a:p>
            </p:txBody>
          </p:sp>
          <p:sp>
            <p:nvSpPr>
              <p:cNvPr id="1426" name="Freeform 376"/>
              <p:cNvSpPr>
                <a:spLocks/>
              </p:cNvSpPr>
              <p:nvPr/>
            </p:nvSpPr>
            <p:spPr bwMode="auto">
              <a:xfrm>
                <a:off x="3466" y="2495"/>
                <a:ext cx="118" cy="112"/>
              </a:xfrm>
              <a:custGeom>
                <a:avLst/>
                <a:gdLst>
                  <a:gd name="T0" fmla="*/ 18 w 587"/>
                  <a:gd name="T1" fmla="*/ 114 h 559"/>
                  <a:gd name="T2" fmla="*/ 68 w 587"/>
                  <a:gd name="T3" fmla="*/ 149 h 559"/>
                  <a:gd name="T4" fmla="*/ 124 w 587"/>
                  <a:gd name="T5" fmla="*/ 192 h 559"/>
                  <a:gd name="T6" fmla="*/ 185 w 587"/>
                  <a:gd name="T7" fmla="*/ 240 h 559"/>
                  <a:gd name="T8" fmla="*/ 247 w 587"/>
                  <a:gd name="T9" fmla="*/ 291 h 559"/>
                  <a:gd name="T10" fmla="*/ 304 w 587"/>
                  <a:gd name="T11" fmla="*/ 339 h 559"/>
                  <a:gd name="T12" fmla="*/ 356 w 587"/>
                  <a:gd name="T13" fmla="*/ 383 h 559"/>
                  <a:gd name="T14" fmla="*/ 399 w 587"/>
                  <a:gd name="T15" fmla="*/ 419 h 559"/>
                  <a:gd name="T16" fmla="*/ 429 w 587"/>
                  <a:gd name="T17" fmla="*/ 444 h 559"/>
                  <a:gd name="T18" fmla="*/ 442 w 587"/>
                  <a:gd name="T19" fmla="*/ 456 h 559"/>
                  <a:gd name="T20" fmla="*/ 476 w 587"/>
                  <a:gd name="T21" fmla="*/ 482 h 559"/>
                  <a:gd name="T22" fmla="*/ 517 w 587"/>
                  <a:gd name="T23" fmla="*/ 513 h 559"/>
                  <a:gd name="T24" fmla="*/ 557 w 587"/>
                  <a:gd name="T25" fmla="*/ 543 h 559"/>
                  <a:gd name="T26" fmla="*/ 572 w 587"/>
                  <a:gd name="T27" fmla="*/ 553 h 559"/>
                  <a:gd name="T28" fmla="*/ 582 w 587"/>
                  <a:gd name="T29" fmla="*/ 559 h 559"/>
                  <a:gd name="T30" fmla="*/ 586 w 587"/>
                  <a:gd name="T31" fmla="*/ 559 h 559"/>
                  <a:gd name="T32" fmla="*/ 587 w 587"/>
                  <a:gd name="T33" fmla="*/ 559 h 559"/>
                  <a:gd name="T34" fmla="*/ 586 w 587"/>
                  <a:gd name="T35" fmla="*/ 557 h 559"/>
                  <a:gd name="T36" fmla="*/ 583 w 587"/>
                  <a:gd name="T37" fmla="*/ 553 h 559"/>
                  <a:gd name="T38" fmla="*/ 570 w 587"/>
                  <a:gd name="T39" fmla="*/ 539 h 559"/>
                  <a:gd name="T40" fmla="*/ 547 w 587"/>
                  <a:gd name="T41" fmla="*/ 517 h 559"/>
                  <a:gd name="T42" fmla="*/ 512 w 587"/>
                  <a:gd name="T43" fmla="*/ 484 h 559"/>
                  <a:gd name="T44" fmla="*/ 464 w 587"/>
                  <a:gd name="T45" fmla="*/ 439 h 559"/>
                  <a:gd name="T46" fmla="*/ 416 w 587"/>
                  <a:gd name="T47" fmla="*/ 399 h 559"/>
                  <a:gd name="T48" fmla="*/ 354 w 587"/>
                  <a:gd name="T49" fmla="*/ 346 h 559"/>
                  <a:gd name="T50" fmla="*/ 283 w 587"/>
                  <a:gd name="T51" fmla="*/ 285 h 559"/>
                  <a:gd name="T52" fmla="*/ 207 w 587"/>
                  <a:gd name="T53" fmla="*/ 220 h 559"/>
                  <a:gd name="T54" fmla="*/ 170 w 587"/>
                  <a:gd name="T55" fmla="*/ 187 h 559"/>
                  <a:gd name="T56" fmla="*/ 136 w 587"/>
                  <a:gd name="T57" fmla="*/ 155 h 559"/>
                  <a:gd name="T58" fmla="*/ 102 w 587"/>
                  <a:gd name="T59" fmla="*/ 124 h 559"/>
                  <a:gd name="T60" fmla="*/ 72 w 587"/>
                  <a:gd name="T61" fmla="*/ 94 h 559"/>
                  <a:gd name="T62" fmla="*/ 46 w 587"/>
                  <a:gd name="T63" fmla="*/ 66 h 559"/>
                  <a:gd name="T64" fmla="*/ 24 w 587"/>
                  <a:gd name="T65" fmla="*/ 41 h 559"/>
                  <a:gd name="T66" fmla="*/ 16 w 587"/>
                  <a:gd name="T67" fmla="*/ 29 h 559"/>
                  <a:gd name="T68" fmla="*/ 8 w 587"/>
                  <a:gd name="T69" fmla="*/ 19 h 559"/>
                  <a:gd name="T70" fmla="*/ 3 w 587"/>
                  <a:gd name="T71" fmla="*/ 9 h 559"/>
                  <a:gd name="T72" fmla="*/ 0 w 587"/>
                  <a:gd name="T73" fmla="*/ 0 h 559"/>
                  <a:gd name="T74" fmla="*/ 18 w 587"/>
                  <a:gd name="T75" fmla="*/ 114 h 5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7"/>
                  <a:gd name="T115" fmla="*/ 0 h 559"/>
                  <a:gd name="T116" fmla="*/ 587 w 587"/>
                  <a:gd name="T117" fmla="*/ 559 h 5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7" h="559">
                    <a:moveTo>
                      <a:pt x="18" y="114"/>
                    </a:moveTo>
                    <a:lnTo>
                      <a:pt x="68" y="149"/>
                    </a:lnTo>
                    <a:lnTo>
                      <a:pt x="124" y="192"/>
                    </a:lnTo>
                    <a:lnTo>
                      <a:pt x="185" y="240"/>
                    </a:lnTo>
                    <a:lnTo>
                      <a:pt x="247" y="291"/>
                    </a:lnTo>
                    <a:lnTo>
                      <a:pt x="304" y="339"/>
                    </a:lnTo>
                    <a:lnTo>
                      <a:pt x="356" y="383"/>
                    </a:lnTo>
                    <a:lnTo>
                      <a:pt x="399" y="419"/>
                    </a:lnTo>
                    <a:lnTo>
                      <a:pt x="429" y="444"/>
                    </a:lnTo>
                    <a:lnTo>
                      <a:pt x="442" y="456"/>
                    </a:lnTo>
                    <a:lnTo>
                      <a:pt x="476" y="482"/>
                    </a:lnTo>
                    <a:lnTo>
                      <a:pt x="517" y="513"/>
                    </a:lnTo>
                    <a:lnTo>
                      <a:pt x="557" y="543"/>
                    </a:lnTo>
                    <a:lnTo>
                      <a:pt x="572" y="553"/>
                    </a:lnTo>
                    <a:lnTo>
                      <a:pt x="582" y="559"/>
                    </a:lnTo>
                    <a:lnTo>
                      <a:pt x="586" y="559"/>
                    </a:lnTo>
                    <a:lnTo>
                      <a:pt x="587" y="559"/>
                    </a:lnTo>
                    <a:lnTo>
                      <a:pt x="586" y="557"/>
                    </a:lnTo>
                    <a:lnTo>
                      <a:pt x="583" y="553"/>
                    </a:lnTo>
                    <a:lnTo>
                      <a:pt x="570" y="539"/>
                    </a:lnTo>
                    <a:lnTo>
                      <a:pt x="547" y="517"/>
                    </a:lnTo>
                    <a:lnTo>
                      <a:pt x="512" y="484"/>
                    </a:lnTo>
                    <a:lnTo>
                      <a:pt x="464" y="439"/>
                    </a:lnTo>
                    <a:lnTo>
                      <a:pt x="416" y="399"/>
                    </a:lnTo>
                    <a:lnTo>
                      <a:pt x="354" y="346"/>
                    </a:lnTo>
                    <a:lnTo>
                      <a:pt x="283" y="285"/>
                    </a:lnTo>
                    <a:lnTo>
                      <a:pt x="207" y="220"/>
                    </a:lnTo>
                    <a:lnTo>
                      <a:pt x="170" y="187"/>
                    </a:lnTo>
                    <a:lnTo>
                      <a:pt x="136" y="155"/>
                    </a:lnTo>
                    <a:lnTo>
                      <a:pt x="102" y="124"/>
                    </a:lnTo>
                    <a:lnTo>
                      <a:pt x="72" y="94"/>
                    </a:lnTo>
                    <a:lnTo>
                      <a:pt x="46" y="66"/>
                    </a:lnTo>
                    <a:lnTo>
                      <a:pt x="24" y="41"/>
                    </a:lnTo>
                    <a:lnTo>
                      <a:pt x="16" y="29"/>
                    </a:lnTo>
                    <a:lnTo>
                      <a:pt x="8" y="19"/>
                    </a:lnTo>
                    <a:lnTo>
                      <a:pt x="3" y="9"/>
                    </a:lnTo>
                    <a:lnTo>
                      <a:pt x="0" y="0"/>
                    </a:lnTo>
                    <a:lnTo>
                      <a:pt x="18" y="114"/>
                    </a:lnTo>
                    <a:close/>
                  </a:path>
                </a:pathLst>
              </a:custGeom>
              <a:solidFill>
                <a:srgbClr val="DFDDC9"/>
              </a:solidFill>
              <a:ln w="9525">
                <a:noFill/>
                <a:round/>
                <a:headEnd/>
                <a:tailEnd/>
              </a:ln>
            </p:spPr>
            <p:txBody>
              <a:bodyPr/>
              <a:lstStyle/>
              <a:p>
                <a:endParaRPr lang="en-US"/>
              </a:p>
            </p:txBody>
          </p:sp>
          <p:sp>
            <p:nvSpPr>
              <p:cNvPr id="1427" name="Freeform 377"/>
              <p:cNvSpPr>
                <a:spLocks/>
              </p:cNvSpPr>
              <p:nvPr/>
            </p:nvSpPr>
            <p:spPr bwMode="auto">
              <a:xfrm>
                <a:off x="3484" y="2387"/>
                <a:ext cx="162" cy="37"/>
              </a:xfrm>
              <a:custGeom>
                <a:avLst/>
                <a:gdLst>
                  <a:gd name="T0" fmla="*/ 60 w 810"/>
                  <a:gd name="T1" fmla="*/ 186 h 186"/>
                  <a:gd name="T2" fmla="*/ 66 w 810"/>
                  <a:gd name="T3" fmla="*/ 183 h 186"/>
                  <a:gd name="T4" fmla="*/ 86 w 810"/>
                  <a:gd name="T5" fmla="*/ 174 h 186"/>
                  <a:gd name="T6" fmla="*/ 116 w 810"/>
                  <a:gd name="T7" fmla="*/ 160 h 186"/>
                  <a:gd name="T8" fmla="*/ 158 w 810"/>
                  <a:gd name="T9" fmla="*/ 144 h 186"/>
                  <a:gd name="T10" fmla="*/ 183 w 810"/>
                  <a:gd name="T11" fmla="*/ 135 h 186"/>
                  <a:gd name="T12" fmla="*/ 211 w 810"/>
                  <a:gd name="T13" fmla="*/ 126 h 186"/>
                  <a:gd name="T14" fmla="*/ 241 w 810"/>
                  <a:gd name="T15" fmla="*/ 116 h 186"/>
                  <a:gd name="T16" fmla="*/ 273 w 810"/>
                  <a:gd name="T17" fmla="*/ 106 h 186"/>
                  <a:gd name="T18" fmla="*/ 308 w 810"/>
                  <a:gd name="T19" fmla="*/ 98 h 186"/>
                  <a:gd name="T20" fmla="*/ 344 w 810"/>
                  <a:gd name="T21" fmla="*/ 89 h 186"/>
                  <a:gd name="T22" fmla="*/ 384 w 810"/>
                  <a:gd name="T23" fmla="*/ 80 h 186"/>
                  <a:gd name="T24" fmla="*/ 425 w 810"/>
                  <a:gd name="T25" fmla="*/ 73 h 186"/>
                  <a:gd name="T26" fmla="*/ 470 w 810"/>
                  <a:gd name="T27" fmla="*/ 65 h 186"/>
                  <a:gd name="T28" fmla="*/ 518 w 810"/>
                  <a:gd name="T29" fmla="*/ 58 h 186"/>
                  <a:gd name="T30" fmla="*/ 566 w 810"/>
                  <a:gd name="T31" fmla="*/ 50 h 186"/>
                  <a:gd name="T32" fmla="*/ 613 w 810"/>
                  <a:gd name="T33" fmla="*/ 41 h 186"/>
                  <a:gd name="T34" fmla="*/ 659 w 810"/>
                  <a:gd name="T35" fmla="*/ 34 h 186"/>
                  <a:gd name="T36" fmla="*/ 700 w 810"/>
                  <a:gd name="T37" fmla="*/ 27 h 186"/>
                  <a:gd name="T38" fmla="*/ 737 w 810"/>
                  <a:gd name="T39" fmla="*/ 19 h 186"/>
                  <a:gd name="T40" fmla="*/ 769 w 810"/>
                  <a:gd name="T41" fmla="*/ 13 h 186"/>
                  <a:gd name="T42" fmla="*/ 791 w 810"/>
                  <a:gd name="T43" fmla="*/ 8 h 186"/>
                  <a:gd name="T44" fmla="*/ 806 w 810"/>
                  <a:gd name="T45" fmla="*/ 4 h 186"/>
                  <a:gd name="T46" fmla="*/ 810 w 810"/>
                  <a:gd name="T47" fmla="*/ 3 h 186"/>
                  <a:gd name="T48" fmla="*/ 810 w 810"/>
                  <a:gd name="T49" fmla="*/ 2 h 186"/>
                  <a:gd name="T50" fmla="*/ 807 w 810"/>
                  <a:gd name="T51" fmla="*/ 0 h 186"/>
                  <a:gd name="T52" fmla="*/ 802 w 810"/>
                  <a:gd name="T53" fmla="*/ 0 h 186"/>
                  <a:gd name="T54" fmla="*/ 782 w 810"/>
                  <a:gd name="T55" fmla="*/ 3 h 186"/>
                  <a:gd name="T56" fmla="*/ 747 w 810"/>
                  <a:gd name="T57" fmla="*/ 7 h 186"/>
                  <a:gd name="T58" fmla="*/ 696 w 810"/>
                  <a:gd name="T59" fmla="*/ 14 h 186"/>
                  <a:gd name="T60" fmla="*/ 629 w 810"/>
                  <a:gd name="T61" fmla="*/ 23 h 186"/>
                  <a:gd name="T62" fmla="*/ 563 w 810"/>
                  <a:gd name="T63" fmla="*/ 33 h 186"/>
                  <a:gd name="T64" fmla="*/ 501 w 810"/>
                  <a:gd name="T65" fmla="*/ 40 h 186"/>
                  <a:gd name="T66" fmla="*/ 445 w 810"/>
                  <a:gd name="T67" fmla="*/ 46 h 186"/>
                  <a:gd name="T68" fmla="*/ 394 w 810"/>
                  <a:gd name="T69" fmla="*/ 51 h 186"/>
                  <a:gd name="T70" fmla="*/ 348 w 810"/>
                  <a:gd name="T71" fmla="*/ 55 h 186"/>
                  <a:gd name="T72" fmla="*/ 304 w 810"/>
                  <a:gd name="T73" fmla="*/ 58 h 186"/>
                  <a:gd name="T74" fmla="*/ 266 w 810"/>
                  <a:gd name="T75" fmla="*/ 59 h 186"/>
                  <a:gd name="T76" fmla="*/ 229 w 810"/>
                  <a:gd name="T77" fmla="*/ 58 h 186"/>
                  <a:gd name="T78" fmla="*/ 197 w 810"/>
                  <a:gd name="T79" fmla="*/ 56 h 186"/>
                  <a:gd name="T80" fmla="*/ 168 w 810"/>
                  <a:gd name="T81" fmla="*/ 55 h 186"/>
                  <a:gd name="T82" fmla="*/ 141 w 810"/>
                  <a:gd name="T83" fmla="*/ 51 h 186"/>
                  <a:gd name="T84" fmla="*/ 116 w 810"/>
                  <a:gd name="T85" fmla="*/ 48 h 186"/>
                  <a:gd name="T86" fmla="*/ 93 w 810"/>
                  <a:gd name="T87" fmla="*/ 43 h 186"/>
                  <a:gd name="T88" fmla="*/ 73 w 810"/>
                  <a:gd name="T89" fmla="*/ 36 h 186"/>
                  <a:gd name="T90" fmla="*/ 54 w 810"/>
                  <a:gd name="T91" fmla="*/ 30 h 186"/>
                  <a:gd name="T92" fmla="*/ 36 w 810"/>
                  <a:gd name="T93" fmla="*/ 23 h 186"/>
                  <a:gd name="T94" fmla="*/ 27 w 810"/>
                  <a:gd name="T95" fmla="*/ 20 h 186"/>
                  <a:gd name="T96" fmla="*/ 20 w 810"/>
                  <a:gd name="T97" fmla="*/ 19 h 186"/>
                  <a:gd name="T98" fmla="*/ 15 w 810"/>
                  <a:gd name="T99" fmla="*/ 19 h 186"/>
                  <a:gd name="T100" fmla="*/ 10 w 810"/>
                  <a:gd name="T101" fmla="*/ 20 h 186"/>
                  <a:gd name="T102" fmla="*/ 6 w 810"/>
                  <a:gd name="T103" fmla="*/ 23 h 186"/>
                  <a:gd name="T104" fmla="*/ 2 w 810"/>
                  <a:gd name="T105" fmla="*/ 25 h 186"/>
                  <a:gd name="T106" fmla="*/ 1 w 810"/>
                  <a:gd name="T107" fmla="*/ 29 h 186"/>
                  <a:gd name="T108" fmla="*/ 0 w 810"/>
                  <a:gd name="T109" fmla="*/ 34 h 186"/>
                  <a:gd name="T110" fmla="*/ 0 w 810"/>
                  <a:gd name="T111" fmla="*/ 45 h 186"/>
                  <a:gd name="T112" fmla="*/ 2 w 810"/>
                  <a:gd name="T113" fmla="*/ 59 h 186"/>
                  <a:gd name="T114" fmla="*/ 6 w 810"/>
                  <a:gd name="T115" fmla="*/ 75 h 186"/>
                  <a:gd name="T116" fmla="*/ 12 w 810"/>
                  <a:gd name="T117" fmla="*/ 91 h 186"/>
                  <a:gd name="T118" fmla="*/ 27 w 810"/>
                  <a:gd name="T119" fmla="*/ 125 h 186"/>
                  <a:gd name="T120" fmla="*/ 44 w 810"/>
                  <a:gd name="T121" fmla="*/ 156 h 186"/>
                  <a:gd name="T122" fmla="*/ 55 w 810"/>
                  <a:gd name="T123" fmla="*/ 178 h 186"/>
                  <a:gd name="T124" fmla="*/ 60 w 810"/>
                  <a:gd name="T125" fmla="*/ 186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0"/>
                  <a:gd name="T190" fmla="*/ 0 h 186"/>
                  <a:gd name="T191" fmla="*/ 810 w 810"/>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0" h="186">
                    <a:moveTo>
                      <a:pt x="60" y="186"/>
                    </a:moveTo>
                    <a:lnTo>
                      <a:pt x="66" y="183"/>
                    </a:lnTo>
                    <a:lnTo>
                      <a:pt x="86" y="174"/>
                    </a:lnTo>
                    <a:lnTo>
                      <a:pt x="116" y="160"/>
                    </a:lnTo>
                    <a:lnTo>
                      <a:pt x="158" y="144"/>
                    </a:lnTo>
                    <a:lnTo>
                      <a:pt x="183" y="135"/>
                    </a:lnTo>
                    <a:lnTo>
                      <a:pt x="211" y="126"/>
                    </a:lnTo>
                    <a:lnTo>
                      <a:pt x="241" y="116"/>
                    </a:lnTo>
                    <a:lnTo>
                      <a:pt x="273" y="106"/>
                    </a:lnTo>
                    <a:lnTo>
                      <a:pt x="308" y="98"/>
                    </a:lnTo>
                    <a:lnTo>
                      <a:pt x="344" y="89"/>
                    </a:lnTo>
                    <a:lnTo>
                      <a:pt x="384" y="80"/>
                    </a:lnTo>
                    <a:lnTo>
                      <a:pt x="425" y="73"/>
                    </a:lnTo>
                    <a:lnTo>
                      <a:pt x="470" y="65"/>
                    </a:lnTo>
                    <a:lnTo>
                      <a:pt x="518" y="58"/>
                    </a:lnTo>
                    <a:lnTo>
                      <a:pt x="566" y="50"/>
                    </a:lnTo>
                    <a:lnTo>
                      <a:pt x="613" y="41"/>
                    </a:lnTo>
                    <a:lnTo>
                      <a:pt x="659" y="34"/>
                    </a:lnTo>
                    <a:lnTo>
                      <a:pt x="700" y="27"/>
                    </a:lnTo>
                    <a:lnTo>
                      <a:pt x="737" y="19"/>
                    </a:lnTo>
                    <a:lnTo>
                      <a:pt x="769" y="13"/>
                    </a:lnTo>
                    <a:lnTo>
                      <a:pt x="791" y="8"/>
                    </a:lnTo>
                    <a:lnTo>
                      <a:pt x="806" y="4"/>
                    </a:lnTo>
                    <a:lnTo>
                      <a:pt x="810" y="3"/>
                    </a:lnTo>
                    <a:lnTo>
                      <a:pt x="810" y="2"/>
                    </a:lnTo>
                    <a:lnTo>
                      <a:pt x="807" y="0"/>
                    </a:lnTo>
                    <a:lnTo>
                      <a:pt x="802" y="0"/>
                    </a:lnTo>
                    <a:lnTo>
                      <a:pt x="782" y="3"/>
                    </a:lnTo>
                    <a:lnTo>
                      <a:pt x="747" y="7"/>
                    </a:lnTo>
                    <a:lnTo>
                      <a:pt x="696" y="14"/>
                    </a:lnTo>
                    <a:lnTo>
                      <a:pt x="629" y="23"/>
                    </a:lnTo>
                    <a:lnTo>
                      <a:pt x="563" y="33"/>
                    </a:lnTo>
                    <a:lnTo>
                      <a:pt x="501" y="40"/>
                    </a:lnTo>
                    <a:lnTo>
                      <a:pt x="445" y="46"/>
                    </a:lnTo>
                    <a:lnTo>
                      <a:pt x="394" y="51"/>
                    </a:lnTo>
                    <a:lnTo>
                      <a:pt x="348" y="55"/>
                    </a:lnTo>
                    <a:lnTo>
                      <a:pt x="304" y="58"/>
                    </a:lnTo>
                    <a:lnTo>
                      <a:pt x="266" y="59"/>
                    </a:lnTo>
                    <a:lnTo>
                      <a:pt x="229" y="58"/>
                    </a:lnTo>
                    <a:lnTo>
                      <a:pt x="197" y="56"/>
                    </a:lnTo>
                    <a:lnTo>
                      <a:pt x="168" y="55"/>
                    </a:lnTo>
                    <a:lnTo>
                      <a:pt x="141" y="51"/>
                    </a:lnTo>
                    <a:lnTo>
                      <a:pt x="116" y="48"/>
                    </a:lnTo>
                    <a:lnTo>
                      <a:pt x="93" y="43"/>
                    </a:lnTo>
                    <a:lnTo>
                      <a:pt x="73" y="36"/>
                    </a:lnTo>
                    <a:lnTo>
                      <a:pt x="54" y="30"/>
                    </a:lnTo>
                    <a:lnTo>
                      <a:pt x="36" y="23"/>
                    </a:lnTo>
                    <a:lnTo>
                      <a:pt x="27" y="20"/>
                    </a:lnTo>
                    <a:lnTo>
                      <a:pt x="20" y="19"/>
                    </a:lnTo>
                    <a:lnTo>
                      <a:pt x="15" y="19"/>
                    </a:lnTo>
                    <a:lnTo>
                      <a:pt x="10" y="20"/>
                    </a:lnTo>
                    <a:lnTo>
                      <a:pt x="6" y="23"/>
                    </a:lnTo>
                    <a:lnTo>
                      <a:pt x="2" y="25"/>
                    </a:lnTo>
                    <a:lnTo>
                      <a:pt x="1" y="29"/>
                    </a:lnTo>
                    <a:lnTo>
                      <a:pt x="0" y="34"/>
                    </a:lnTo>
                    <a:lnTo>
                      <a:pt x="0" y="45"/>
                    </a:lnTo>
                    <a:lnTo>
                      <a:pt x="2" y="59"/>
                    </a:lnTo>
                    <a:lnTo>
                      <a:pt x="6" y="75"/>
                    </a:lnTo>
                    <a:lnTo>
                      <a:pt x="12" y="91"/>
                    </a:lnTo>
                    <a:lnTo>
                      <a:pt x="27" y="125"/>
                    </a:lnTo>
                    <a:lnTo>
                      <a:pt x="44" y="156"/>
                    </a:lnTo>
                    <a:lnTo>
                      <a:pt x="55" y="178"/>
                    </a:lnTo>
                    <a:lnTo>
                      <a:pt x="60" y="186"/>
                    </a:lnTo>
                    <a:close/>
                  </a:path>
                </a:pathLst>
              </a:custGeom>
              <a:solidFill>
                <a:srgbClr val="DFDDC9"/>
              </a:solidFill>
              <a:ln w="9525">
                <a:noFill/>
                <a:round/>
                <a:headEnd/>
                <a:tailEnd/>
              </a:ln>
            </p:spPr>
            <p:txBody>
              <a:bodyPr/>
              <a:lstStyle/>
              <a:p>
                <a:endParaRPr lang="en-US"/>
              </a:p>
            </p:txBody>
          </p:sp>
          <p:sp>
            <p:nvSpPr>
              <p:cNvPr id="1428" name="Freeform 378"/>
              <p:cNvSpPr>
                <a:spLocks/>
              </p:cNvSpPr>
              <p:nvPr/>
            </p:nvSpPr>
            <p:spPr bwMode="auto">
              <a:xfrm>
                <a:off x="3487" y="2439"/>
                <a:ext cx="153" cy="63"/>
              </a:xfrm>
              <a:custGeom>
                <a:avLst/>
                <a:gdLst>
                  <a:gd name="T0" fmla="*/ 5 w 764"/>
                  <a:gd name="T1" fmla="*/ 172 h 318"/>
                  <a:gd name="T2" fmla="*/ 11 w 764"/>
                  <a:gd name="T3" fmla="*/ 172 h 318"/>
                  <a:gd name="T4" fmla="*/ 33 w 764"/>
                  <a:gd name="T5" fmla="*/ 171 h 318"/>
                  <a:gd name="T6" fmla="*/ 65 w 764"/>
                  <a:gd name="T7" fmla="*/ 172 h 318"/>
                  <a:gd name="T8" fmla="*/ 110 w 764"/>
                  <a:gd name="T9" fmla="*/ 175 h 318"/>
                  <a:gd name="T10" fmla="*/ 136 w 764"/>
                  <a:gd name="T11" fmla="*/ 177 h 318"/>
                  <a:gd name="T12" fmla="*/ 165 w 764"/>
                  <a:gd name="T13" fmla="*/ 181 h 318"/>
                  <a:gd name="T14" fmla="*/ 196 w 764"/>
                  <a:gd name="T15" fmla="*/ 186 h 318"/>
                  <a:gd name="T16" fmla="*/ 230 w 764"/>
                  <a:gd name="T17" fmla="*/ 191 h 318"/>
                  <a:gd name="T18" fmla="*/ 266 w 764"/>
                  <a:gd name="T19" fmla="*/ 197 h 318"/>
                  <a:gd name="T20" fmla="*/ 303 w 764"/>
                  <a:gd name="T21" fmla="*/ 206 h 318"/>
                  <a:gd name="T22" fmla="*/ 343 w 764"/>
                  <a:gd name="T23" fmla="*/ 215 h 318"/>
                  <a:gd name="T24" fmla="*/ 386 w 764"/>
                  <a:gd name="T25" fmla="*/ 226 h 318"/>
                  <a:gd name="T26" fmla="*/ 429 w 764"/>
                  <a:gd name="T27" fmla="*/ 239 h 318"/>
                  <a:gd name="T28" fmla="*/ 475 w 764"/>
                  <a:gd name="T29" fmla="*/ 250 h 318"/>
                  <a:gd name="T30" fmla="*/ 523 w 764"/>
                  <a:gd name="T31" fmla="*/ 262 h 318"/>
                  <a:gd name="T32" fmla="*/ 569 w 764"/>
                  <a:gd name="T33" fmla="*/ 273 h 318"/>
                  <a:gd name="T34" fmla="*/ 614 w 764"/>
                  <a:gd name="T35" fmla="*/ 285 h 318"/>
                  <a:gd name="T36" fmla="*/ 655 w 764"/>
                  <a:gd name="T37" fmla="*/ 295 h 318"/>
                  <a:gd name="T38" fmla="*/ 691 w 764"/>
                  <a:gd name="T39" fmla="*/ 303 h 318"/>
                  <a:gd name="T40" fmla="*/ 721 w 764"/>
                  <a:gd name="T41" fmla="*/ 311 h 318"/>
                  <a:gd name="T42" fmla="*/ 745 w 764"/>
                  <a:gd name="T43" fmla="*/ 316 h 318"/>
                  <a:gd name="T44" fmla="*/ 760 w 764"/>
                  <a:gd name="T45" fmla="*/ 318 h 318"/>
                  <a:gd name="T46" fmla="*/ 762 w 764"/>
                  <a:gd name="T47" fmla="*/ 318 h 318"/>
                  <a:gd name="T48" fmla="*/ 764 w 764"/>
                  <a:gd name="T49" fmla="*/ 317 h 318"/>
                  <a:gd name="T50" fmla="*/ 761 w 764"/>
                  <a:gd name="T51" fmla="*/ 316 h 318"/>
                  <a:gd name="T52" fmla="*/ 756 w 764"/>
                  <a:gd name="T53" fmla="*/ 315 h 318"/>
                  <a:gd name="T54" fmla="*/ 738 w 764"/>
                  <a:gd name="T55" fmla="*/ 307 h 318"/>
                  <a:gd name="T56" fmla="*/ 703 w 764"/>
                  <a:gd name="T57" fmla="*/ 296 h 318"/>
                  <a:gd name="T58" fmla="*/ 654 w 764"/>
                  <a:gd name="T59" fmla="*/ 281 h 318"/>
                  <a:gd name="T60" fmla="*/ 588 w 764"/>
                  <a:gd name="T61" fmla="*/ 261 h 318"/>
                  <a:gd name="T62" fmla="*/ 524 w 764"/>
                  <a:gd name="T63" fmla="*/ 242 h 318"/>
                  <a:gd name="T64" fmla="*/ 466 w 764"/>
                  <a:gd name="T65" fmla="*/ 224 h 318"/>
                  <a:gd name="T66" fmla="*/ 412 w 764"/>
                  <a:gd name="T67" fmla="*/ 206 h 318"/>
                  <a:gd name="T68" fmla="*/ 363 w 764"/>
                  <a:gd name="T69" fmla="*/ 189 h 318"/>
                  <a:gd name="T70" fmla="*/ 320 w 764"/>
                  <a:gd name="T71" fmla="*/ 172 h 318"/>
                  <a:gd name="T72" fmla="*/ 280 w 764"/>
                  <a:gd name="T73" fmla="*/ 157 h 318"/>
                  <a:gd name="T74" fmla="*/ 243 w 764"/>
                  <a:gd name="T75" fmla="*/ 141 h 318"/>
                  <a:gd name="T76" fmla="*/ 211 w 764"/>
                  <a:gd name="T77" fmla="*/ 126 h 318"/>
                  <a:gd name="T78" fmla="*/ 182 w 764"/>
                  <a:gd name="T79" fmla="*/ 111 h 318"/>
                  <a:gd name="T80" fmla="*/ 156 w 764"/>
                  <a:gd name="T81" fmla="*/ 98 h 318"/>
                  <a:gd name="T82" fmla="*/ 134 w 764"/>
                  <a:gd name="T83" fmla="*/ 84 h 318"/>
                  <a:gd name="T84" fmla="*/ 112 w 764"/>
                  <a:gd name="T85" fmla="*/ 69 h 318"/>
                  <a:gd name="T86" fmla="*/ 94 w 764"/>
                  <a:gd name="T87" fmla="*/ 55 h 318"/>
                  <a:gd name="T88" fmla="*/ 77 w 764"/>
                  <a:gd name="T89" fmla="*/ 41 h 318"/>
                  <a:gd name="T90" fmla="*/ 62 w 764"/>
                  <a:gd name="T91" fmla="*/ 28 h 318"/>
                  <a:gd name="T92" fmla="*/ 49 w 764"/>
                  <a:gd name="T93" fmla="*/ 14 h 318"/>
                  <a:gd name="T94" fmla="*/ 42 w 764"/>
                  <a:gd name="T95" fmla="*/ 8 h 318"/>
                  <a:gd name="T96" fmla="*/ 38 w 764"/>
                  <a:gd name="T97" fmla="*/ 4 h 318"/>
                  <a:gd name="T98" fmla="*/ 33 w 764"/>
                  <a:gd name="T99" fmla="*/ 1 h 318"/>
                  <a:gd name="T100" fmla="*/ 28 w 764"/>
                  <a:gd name="T101" fmla="*/ 0 h 318"/>
                  <a:gd name="T102" fmla="*/ 23 w 764"/>
                  <a:gd name="T103" fmla="*/ 0 h 318"/>
                  <a:gd name="T104" fmla="*/ 19 w 764"/>
                  <a:gd name="T105" fmla="*/ 1 h 318"/>
                  <a:gd name="T106" fmla="*/ 16 w 764"/>
                  <a:gd name="T107" fmla="*/ 4 h 318"/>
                  <a:gd name="T108" fmla="*/ 13 w 764"/>
                  <a:gd name="T109" fmla="*/ 8 h 318"/>
                  <a:gd name="T110" fmla="*/ 8 w 764"/>
                  <a:gd name="T111" fmla="*/ 18 h 318"/>
                  <a:gd name="T112" fmla="*/ 5 w 764"/>
                  <a:gd name="T113" fmla="*/ 31 h 318"/>
                  <a:gd name="T114" fmla="*/ 3 w 764"/>
                  <a:gd name="T115" fmla="*/ 48 h 318"/>
                  <a:gd name="T116" fmla="*/ 1 w 764"/>
                  <a:gd name="T117" fmla="*/ 65 h 318"/>
                  <a:gd name="T118" fmla="*/ 0 w 764"/>
                  <a:gd name="T119" fmla="*/ 103 h 318"/>
                  <a:gd name="T120" fmla="*/ 1 w 764"/>
                  <a:gd name="T121" fmla="*/ 137 h 318"/>
                  <a:gd name="T122" fmla="*/ 4 w 764"/>
                  <a:gd name="T123" fmla="*/ 162 h 318"/>
                  <a:gd name="T124" fmla="*/ 5 w 764"/>
                  <a:gd name="T125" fmla="*/ 172 h 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318"/>
                  <a:gd name="T191" fmla="*/ 764 w 764"/>
                  <a:gd name="T192" fmla="*/ 318 h 3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318">
                    <a:moveTo>
                      <a:pt x="5" y="172"/>
                    </a:moveTo>
                    <a:lnTo>
                      <a:pt x="11" y="172"/>
                    </a:lnTo>
                    <a:lnTo>
                      <a:pt x="33" y="171"/>
                    </a:lnTo>
                    <a:lnTo>
                      <a:pt x="65" y="172"/>
                    </a:lnTo>
                    <a:lnTo>
                      <a:pt x="110" y="175"/>
                    </a:lnTo>
                    <a:lnTo>
                      <a:pt x="136" y="177"/>
                    </a:lnTo>
                    <a:lnTo>
                      <a:pt x="165" y="181"/>
                    </a:lnTo>
                    <a:lnTo>
                      <a:pt x="196" y="186"/>
                    </a:lnTo>
                    <a:lnTo>
                      <a:pt x="230" y="191"/>
                    </a:lnTo>
                    <a:lnTo>
                      <a:pt x="266" y="197"/>
                    </a:lnTo>
                    <a:lnTo>
                      <a:pt x="303" y="206"/>
                    </a:lnTo>
                    <a:lnTo>
                      <a:pt x="343" y="215"/>
                    </a:lnTo>
                    <a:lnTo>
                      <a:pt x="386" y="226"/>
                    </a:lnTo>
                    <a:lnTo>
                      <a:pt x="429" y="239"/>
                    </a:lnTo>
                    <a:lnTo>
                      <a:pt x="475" y="250"/>
                    </a:lnTo>
                    <a:lnTo>
                      <a:pt x="523" y="262"/>
                    </a:lnTo>
                    <a:lnTo>
                      <a:pt x="569" y="273"/>
                    </a:lnTo>
                    <a:lnTo>
                      <a:pt x="614" y="285"/>
                    </a:lnTo>
                    <a:lnTo>
                      <a:pt x="655" y="295"/>
                    </a:lnTo>
                    <a:lnTo>
                      <a:pt x="691" y="303"/>
                    </a:lnTo>
                    <a:lnTo>
                      <a:pt x="721" y="311"/>
                    </a:lnTo>
                    <a:lnTo>
                      <a:pt x="745" y="316"/>
                    </a:lnTo>
                    <a:lnTo>
                      <a:pt x="760" y="318"/>
                    </a:lnTo>
                    <a:lnTo>
                      <a:pt x="762" y="318"/>
                    </a:lnTo>
                    <a:lnTo>
                      <a:pt x="764" y="317"/>
                    </a:lnTo>
                    <a:lnTo>
                      <a:pt x="761" y="316"/>
                    </a:lnTo>
                    <a:lnTo>
                      <a:pt x="756" y="315"/>
                    </a:lnTo>
                    <a:lnTo>
                      <a:pt x="738" y="307"/>
                    </a:lnTo>
                    <a:lnTo>
                      <a:pt x="703" y="296"/>
                    </a:lnTo>
                    <a:lnTo>
                      <a:pt x="654" y="281"/>
                    </a:lnTo>
                    <a:lnTo>
                      <a:pt x="588" y="261"/>
                    </a:lnTo>
                    <a:lnTo>
                      <a:pt x="524" y="242"/>
                    </a:lnTo>
                    <a:lnTo>
                      <a:pt x="466" y="224"/>
                    </a:lnTo>
                    <a:lnTo>
                      <a:pt x="412" y="206"/>
                    </a:lnTo>
                    <a:lnTo>
                      <a:pt x="363" y="189"/>
                    </a:lnTo>
                    <a:lnTo>
                      <a:pt x="320" y="172"/>
                    </a:lnTo>
                    <a:lnTo>
                      <a:pt x="280" y="157"/>
                    </a:lnTo>
                    <a:lnTo>
                      <a:pt x="243" y="141"/>
                    </a:lnTo>
                    <a:lnTo>
                      <a:pt x="211" y="126"/>
                    </a:lnTo>
                    <a:lnTo>
                      <a:pt x="182" y="111"/>
                    </a:lnTo>
                    <a:lnTo>
                      <a:pt x="156" y="98"/>
                    </a:lnTo>
                    <a:lnTo>
                      <a:pt x="134" y="84"/>
                    </a:lnTo>
                    <a:lnTo>
                      <a:pt x="112" y="69"/>
                    </a:lnTo>
                    <a:lnTo>
                      <a:pt x="94" y="55"/>
                    </a:lnTo>
                    <a:lnTo>
                      <a:pt x="77" y="41"/>
                    </a:lnTo>
                    <a:lnTo>
                      <a:pt x="62" y="28"/>
                    </a:lnTo>
                    <a:lnTo>
                      <a:pt x="49" y="14"/>
                    </a:lnTo>
                    <a:lnTo>
                      <a:pt x="42" y="8"/>
                    </a:lnTo>
                    <a:lnTo>
                      <a:pt x="38" y="4"/>
                    </a:lnTo>
                    <a:lnTo>
                      <a:pt x="33" y="1"/>
                    </a:lnTo>
                    <a:lnTo>
                      <a:pt x="28" y="0"/>
                    </a:lnTo>
                    <a:lnTo>
                      <a:pt x="23" y="0"/>
                    </a:lnTo>
                    <a:lnTo>
                      <a:pt x="19" y="1"/>
                    </a:lnTo>
                    <a:lnTo>
                      <a:pt x="16" y="4"/>
                    </a:lnTo>
                    <a:lnTo>
                      <a:pt x="13" y="8"/>
                    </a:lnTo>
                    <a:lnTo>
                      <a:pt x="8" y="18"/>
                    </a:lnTo>
                    <a:lnTo>
                      <a:pt x="5" y="31"/>
                    </a:lnTo>
                    <a:lnTo>
                      <a:pt x="3" y="48"/>
                    </a:lnTo>
                    <a:lnTo>
                      <a:pt x="1" y="65"/>
                    </a:lnTo>
                    <a:lnTo>
                      <a:pt x="0" y="103"/>
                    </a:lnTo>
                    <a:lnTo>
                      <a:pt x="1" y="137"/>
                    </a:lnTo>
                    <a:lnTo>
                      <a:pt x="4" y="162"/>
                    </a:lnTo>
                    <a:lnTo>
                      <a:pt x="5" y="172"/>
                    </a:lnTo>
                    <a:close/>
                  </a:path>
                </a:pathLst>
              </a:custGeom>
              <a:solidFill>
                <a:srgbClr val="DFDDC9"/>
              </a:solidFill>
              <a:ln w="9525">
                <a:noFill/>
                <a:round/>
                <a:headEnd/>
                <a:tailEnd/>
              </a:ln>
            </p:spPr>
            <p:txBody>
              <a:bodyPr/>
              <a:lstStyle/>
              <a:p>
                <a:endParaRPr lang="en-US"/>
              </a:p>
            </p:txBody>
          </p:sp>
          <p:sp>
            <p:nvSpPr>
              <p:cNvPr id="1429" name="Freeform 379"/>
              <p:cNvSpPr>
                <a:spLocks/>
              </p:cNvSpPr>
              <p:nvPr/>
            </p:nvSpPr>
            <p:spPr bwMode="auto">
              <a:xfrm>
                <a:off x="3249" y="2320"/>
                <a:ext cx="249" cy="244"/>
              </a:xfrm>
              <a:custGeom>
                <a:avLst/>
                <a:gdLst>
                  <a:gd name="T0" fmla="*/ 652 w 1243"/>
                  <a:gd name="T1" fmla="*/ 1 h 1221"/>
                  <a:gd name="T2" fmla="*/ 733 w 1243"/>
                  <a:gd name="T3" fmla="*/ 13 h 1221"/>
                  <a:gd name="T4" fmla="*/ 814 w 1243"/>
                  <a:gd name="T5" fmla="*/ 35 h 1221"/>
                  <a:gd name="T6" fmla="*/ 894 w 1243"/>
                  <a:gd name="T7" fmla="*/ 67 h 1221"/>
                  <a:gd name="T8" fmla="*/ 969 w 1243"/>
                  <a:gd name="T9" fmla="*/ 110 h 1221"/>
                  <a:gd name="T10" fmla="*/ 1039 w 1243"/>
                  <a:gd name="T11" fmla="*/ 161 h 1221"/>
                  <a:gd name="T12" fmla="*/ 1101 w 1243"/>
                  <a:gd name="T13" fmla="*/ 220 h 1221"/>
                  <a:gd name="T14" fmla="*/ 1155 w 1243"/>
                  <a:gd name="T15" fmla="*/ 286 h 1221"/>
                  <a:gd name="T16" fmla="*/ 1197 w 1243"/>
                  <a:gd name="T17" fmla="*/ 358 h 1221"/>
                  <a:gd name="T18" fmla="*/ 1226 w 1243"/>
                  <a:gd name="T19" fmla="*/ 437 h 1221"/>
                  <a:gd name="T20" fmla="*/ 1241 w 1243"/>
                  <a:gd name="T21" fmla="*/ 519 h 1221"/>
                  <a:gd name="T22" fmla="*/ 1243 w 1243"/>
                  <a:gd name="T23" fmla="*/ 608 h 1221"/>
                  <a:gd name="T24" fmla="*/ 1237 w 1243"/>
                  <a:gd name="T25" fmla="*/ 699 h 1221"/>
                  <a:gd name="T26" fmla="*/ 1220 w 1243"/>
                  <a:gd name="T27" fmla="*/ 790 h 1221"/>
                  <a:gd name="T28" fmla="*/ 1191 w 1243"/>
                  <a:gd name="T29" fmla="*/ 879 h 1221"/>
                  <a:gd name="T30" fmla="*/ 1150 w 1243"/>
                  <a:gd name="T31" fmla="*/ 962 h 1221"/>
                  <a:gd name="T32" fmla="*/ 1096 w 1243"/>
                  <a:gd name="T33" fmla="*/ 1038 h 1221"/>
                  <a:gd name="T34" fmla="*/ 1027 w 1243"/>
                  <a:gd name="T35" fmla="*/ 1105 h 1221"/>
                  <a:gd name="T36" fmla="*/ 945 w 1243"/>
                  <a:gd name="T37" fmla="*/ 1158 h 1221"/>
                  <a:gd name="T38" fmla="*/ 845 w 1243"/>
                  <a:gd name="T39" fmla="*/ 1197 h 1221"/>
                  <a:gd name="T40" fmla="*/ 730 w 1243"/>
                  <a:gd name="T41" fmla="*/ 1218 h 1221"/>
                  <a:gd name="T42" fmla="*/ 599 w 1243"/>
                  <a:gd name="T43" fmla="*/ 1218 h 1221"/>
                  <a:gd name="T44" fmla="*/ 477 w 1243"/>
                  <a:gd name="T45" fmla="*/ 1198 h 1221"/>
                  <a:gd name="T46" fmla="*/ 372 w 1243"/>
                  <a:gd name="T47" fmla="*/ 1162 h 1221"/>
                  <a:gd name="T48" fmla="*/ 281 w 1243"/>
                  <a:gd name="T49" fmla="*/ 1110 h 1221"/>
                  <a:gd name="T50" fmla="*/ 206 w 1243"/>
                  <a:gd name="T51" fmla="*/ 1048 h 1221"/>
                  <a:gd name="T52" fmla="*/ 144 w 1243"/>
                  <a:gd name="T53" fmla="*/ 979 h 1221"/>
                  <a:gd name="T54" fmla="*/ 95 w 1243"/>
                  <a:gd name="T55" fmla="*/ 906 h 1221"/>
                  <a:gd name="T56" fmla="*/ 57 w 1243"/>
                  <a:gd name="T57" fmla="*/ 833 h 1221"/>
                  <a:gd name="T58" fmla="*/ 29 w 1243"/>
                  <a:gd name="T59" fmla="*/ 763 h 1221"/>
                  <a:gd name="T60" fmla="*/ 12 w 1243"/>
                  <a:gd name="T61" fmla="*/ 700 h 1221"/>
                  <a:gd name="T62" fmla="*/ 3 w 1243"/>
                  <a:gd name="T63" fmla="*/ 648 h 1221"/>
                  <a:gd name="T64" fmla="*/ 0 w 1243"/>
                  <a:gd name="T65" fmla="*/ 582 h 1221"/>
                  <a:gd name="T66" fmla="*/ 9 w 1243"/>
                  <a:gd name="T67" fmla="*/ 503 h 1221"/>
                  <a:gd name="T68" fmla="*/ 30 w 1243"/>
                  <a:gd name="T69" fmla="*/ 424 h 1221"/>
                  <a:gd name="T70" fmla="*/ 62 w 1243"/>
                  <a:gd name="T71" fmla="*/ 346 h 1221"/>
                  <a:gd name="T72" fmla="*/ 104 w 1243"/>
                  <a:gd name="T73" fmla="*/ 271 h 1221"/>
                  <a:gd name="T74" fmla="*/ 158 w 1243"/>
                  <a:gd name="T75" fmla="*/ 201 h 1221"/>
                  <a:gd name="T76" fmla="*/ 224 w 1243"/>
                  <a:gd name="T77" fmla="*/ 139 h 1221"/>
                  <a:gd name="T78" fmla="*/ 300 w 1243"/>
                  <a:gd name="T79" fmla="*/ 85 h 1221"/>
                  <a:gd name="T80" fmla="*/ 388 w 1243"/>
                  <a:gd name="T81" fmla="*/ 42 h 1221"/>
                  <a:gd name="T82" fmla="*/ 488 w 1243"/>
                  <a:gd name="T83" fmla="*/ 14 h 1221"/>
                  <a:gd name="T84" fmla="*/ 599 w 1243"/>
                  <a:gd name="T85" fmla="*/ 0 h 12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3"/>
                  <a:gd name="T130" fmla="*/ 0 h 1221"/>
                  <a:gd name="T131" fmla="*/ 1243 w 1243"/>
                  <a:gd name="T132" fmla="*/ 1221 h 12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3" h="1221">
                    <a:moveTo>
                      <a:pt x="599" y="0"/>
                    </a:moveTo>
                    <a:lnTo>
                      <a:pt x="626" y="0"/>
                    </a:lnTo>
                    <a:lnTo>
                      <a:pt x="652" y="1"/>
                    </a:lnTo>
                    <a:lnTo>
                      <a:pt x="679" y="4"/>
                    </a:lnTo>
                    <a:lnTo>
                      <a:pt x="707" y="8"/>
                    </a:lnTo>
                    <a:lnTo>
                      <a:pt x="733" y="13"/>
                    </a:lnTo>
                    <a:lnTo>
                      <a:pt x="760" y="19"/>
                    </a:lnTo>
                    <a:lnTo>
                      <a:pt x="788" y="26"/>
                    </a:lnTo>
                    <a:lnTo>
                      <a:pt x="814" y="35"/>
                    </a:lnTo>
                    <a:lnTo>
                      <a:pt x="841" y="45"/>
                    </a:lnTo>
                    <a:lnTo>
                      <a:pt x="868" y="55"/>
                    </a:lnTo>
                    <a:lnTo>
                      <a:pt x="894" y="67"/>
                    </a:lnTo>
                    <a:lnTo>
                      <a:pt x="919" y="81"/>
                    </a:lnTo>
                    <a:lnTo>
                      <a:pt x="945" y="95"/>
                    </a:lnTo>
                    <a:lnTo>
                      <a:pt x="969" y="110"/>
                    </a:lnTo>
                    <a:lnTo>
                      <a:pt x="992" y="126"/>
                    </a:lnTo>
                    <a:lnTo>
                      <a:pt x="1016" y="142"/>
                    </a:lnTo>
                    <a:lnTo>
                      <a:pt x="1039" y="161"/>
                    </a:lnTo>
                    <a:lnTo>
                      <a:pt x="1061" y="180"/>
                    </a:lnTo>
                    <a:lnTo>
                      <a:pt x="1081" y="200"/>
                    </a:lnTo>
                    <a:lnTo>
                      <a:pt x="1101" y="220"/>
                    </a:lnTo>
                    <a:lnTo>
                      <a:pt x="1120" y="241"/>
                    </a:lnTo>
                    <a:lnTo>
                      <a:pt x="1138" y="263"/>
                    </a:lnTo>
                    <a:lnTo>
                      <a:pt x="1155" y="286"/>
                    </a:lnTo>
                    <a:lnTo>
                      <a:pt x="1170" y="310"/>
                    </a:lnTo>
                    <a:lnTo>
                      <a:pt x="1185" y="333"/>
                    </a:lnTo>
                    <a:lnTo>
                      <a:pt x="1197" y="358"/>
                    </a:lnTo>
                    <a:lnTo>
                      <a:pt x="1208" y="384"/>
                    </a:lnTo>
                    <a:lnTo>
                      <a:pt x="1218" y="409"/>
                    </a:lnTo>
                    <a:lnTo>
                      <a:pt x="1226" y="437"/>
                    </a:lnTo>
                    <a:lnTo>
                      <a:pt x="1233" y="463"/>
                    </a:lnTo>
                    <a:lnTo>
                      <a:pt x="1238" y="491"/>
                    </a:lnTo>
                    <a:lnTo>
                      <a:pt x="1241" y="519"/>
                    </a:lnTo>
                    <a:lnTo>
                      <a:pt x="1243" y="548"/>
                    </a:lnTo>
                    <a:lnTo>
                      <a:pt x="1243" y="578"/>
                    </a:lnTo>
                    <a:lnTo>
                      <a:pt x="1243" y="608"/>
                    </a:lnTo>
                    <a:lnTo>
                      <a:pt x="1242" y="638"/>
                    </a:lnTo>
                    <a:lnTo>
                      <a:pt x="1239" y="668"/>
                    </a:lnTo>
                    <a:lnTo>
                      <a:pt x="1237" y="699"/>
                    </a:lnTo>
                    <a:lnTo>
                      <a:pt x="1232" y="729"/>
                    </a:lnTo>
                    <a:lnTo>
                      <a:pt x="1226" y="759"/>
                    </a:lnTo>
                    <a:lnTo>
                      <a:pt x="1220" y="790"/>
                    </a:lnTo>
                    <a:lnTo>
                      <a:pt x="1211" y="820"/>
                    </a:lnTo>
                    <a:lnTo>
                      <a:pt x="1201" y="849"/>
                    </a:lnTo>
                    <a:lnTo>
                      <a:pt x="1191" y="879"/>
                    </a:lnTo>
                    <a:lnTo>
                      <a:pt x="1178" y="907"/>
                    </a:lnTo>
                    <a:lnTo>
                      <a:pt x="1165" y="935"/>
                    </a:lnTo>
                    <a:lnTo>
                      <a:pt x="1150" y="962"/>
                    </a:lnTo>
                    <a:lnTo>
                      <a:pt x="1133" y="989"/>
                    </a:lnTo>
                    <a:lnTo>
                      <a:pt x="1115" y="1014"/>
                    </a:lnTo>
                    <a:lnTo>
                      <a:pt x="1096" y="1038"/>
                    </a:lnTo>
                    <a:lnTo>
                      <a:pt x="1075" y="1062"/>
                    </a:lnTo>
                    <a:lnTo>
                      <a:pt x="1052" y="1083"/>
                    </a:lnTo>
                    <a:lnTo>
                      <a:pt x="1027" y="1105"/>
                    </a:lnTo>
                    <a:lnTo>
                      <a:pt x="1001" y="1125"/>
                    </a:lnTo>
                    <a:lnTo>
                      <a:pt x="974" y="1142"/>
                    </a:lnTo>
                    <a:lnTo>
                      <a:pt x="945" y="1158"/>
                    </a:lnTo>
                    <a:lnTo>
                      <a:pt x="914" y="1173"/>
                    </a:lnTo>
                    <a:lnTo>
                      <a:pt x="880" y="1186"/>
                    </a:lnTo>
                    <a:lnTo>
                      <a:pt x="845" y="1197"/>
                    </a:lnTo>
                    <a:lnTo>
                      <a:pt x="809" y="1206"/>
                    </a:lnTo>
                    <a:lnTo>
                      <a:pt x="770" y="1213"/>
                    </a:lnTo>
                    <a:lnTo>
                      <a:pt x="730" y="1218"/>
                    </a:lnTo>
                    <a:lnTo>
                      <a:pt x="688" y="1221"/>
                    </a:lnTo>
                    <a:lnTo>
                      <a:pt x="643" y="1221"/>
                    </a:lnTo>
                    <a:lnTo>
                      <a:pt x="599" y="1218"/>
                    </a:lnTo>
                    <a:lnTo>
                      <a:pt x="557" y="1214"/>
                    </a:lnTo>
                    <a:lnTo>
                      <a:pt x="516" y="1208"/>
                    </a:lnTo>
                    <a:lnTo>
                      <a:pt x="477" y="1198"/>
                    </a:lnTo>
                    <a:lnTo>
                      <a:pt x="440" y="1188"/>
                    </a:lnTo>
                    <a:lnTo>
                      <a:pt x="405" y="1176"/>
                    </a:lnTo>
                    <a:lnTo>
                      <a:pt x="372" y="1162"/>
                    </a:lnTo>
                    <a:lnTo>
                      <a:pt x="340" y="1146"/>
                    </a:lnTo>
                    <a:lnTo>
                      <a:pt x="310" y="1128"/>
                    </a:lnTo>
                    <a:lnTo>
                      <a:pt x="281" y="1110"/>
                    </a:lnTo>
                    <a:lnTo>
                      <a:pt x="255" y="1091"/>
                    </a:lnTo>
                    <a:lnTo>
                      <a:pt x="230" y="1070"/>
                    </a:lnTo>
                    <a:lnTo>
                      <a:pt x="206" y="1048"/>
                    </a:lnTo>
                    <a:lnTo>
                      <a:pt x="184" y="1026"/>
                    </a:lnTo>
                    <a:lnTo>
                      <a:pt x="164" y="1002"/>
                    </a:lnTo>
                    <a:lnTo>
                      <a:pt x="144" y="979"/>
                    </a:lnTo>
                    <a:lnTo>
                      <a:pt x="126" y="955"/>
                    </a:lnTo>
                    <a:lnTo>
                      <a:pt x="110" y="930"/>
                    </a:lnTo>
                    <a:lnTo>
                      <a:pt x="95" y="906"/>
                    </a:lnTo>
                    <a:lnTo>
                      <a:pt x="80" y="881"/>
                    </a:lnTo>
                    <a:lnTo>
                      <a:pt x="68" y="858"/>
                    </a:lnTo>
                    <a:lnTo>
                      <a:pt x="57" y="833"/>
                    </a:lnTo>
                    <a:lnTo>
                      <a:pt x="47" y="809"/>
                    </a:lnTo>
                    <a:lnTo>
                      <a:pt x="38" y="786"/>
                    </a:lnTo>
                    <a:lnTo>
                      <a:pt x="29" y="763"/>
                    </a:lnTo>
                    <a:lnTo>
                      <a:pt x="23" y="741"/>
                    </a:lnTo>
                    <a:lnTo>
                      <a:pt x="17" y="720"/>
                    </a:lnTo>
                    <a:lnTo>
                      <a:pt x="12" y="700"/>
                    </a:lnTo>
                    <a:lnTo>
                      <a:pt x="8" y="682"/>
                    </a:lnTo>
                    <a:lnTo>
                      <a:pt x="4" y="664"/>
                    </a:lnTo>
                    <a:lnTo>
                      <a:pt x="3" y="648"/>
                    </a:lnTo>
                    <a:lnTo>
                      <a:pt x="0" y="633"/>
                    </a:lnTo>
                    <a:lnTo>
                      <a:pt x="0" y="608"/>
                    </a:lnTo>
                    <a:lnTo>
                      <a:pt x="0" y="582"/>
                    </a:lnTo>
                    <a:lnTo>
                      <a:pt x="3" y="555"/>
                    </a:lnTo>
                    <a:lnTo>
                      <a:pt x="5" y="529"/>
                    </a:lnTo>
                    <a:lnTo>
                      <a:pt x="9" y="503"/>
                    </a:lnTo>
                    <a:lnTo>
                      <a:pt x="15" y="477"/>
                    </a:lnTo>
                    <a:lnTo>
                      <a:pt x="22" y="451"/>
                    </a:lnTo>
                    <a:lnTo>
                      <a:pt x="30" y="424"/>
                    </a:lnTo>
                    <a:lnTo>
                      <a:pt x="39" y="398"/>
                    </a:lnTo>
                    <a:lnTo>
                      <a:pt x="49" y="372"/>
                    </a:lnTo>
                    <a:lnTo>
                      <a:pt x="62" y="346"/>
                    </a:lnTo>
                    <a:lnTo>
                      <a:pt x="74" y="321"/>
                    </a:lnTo>
                    <a:lnTo>
                      <a:pt x="89" y="296"/>
                    </a:lnTo>
                    <a:lnTo>
                      <a:pt x="104" y="271"/>
                    </a:lnTo>
                    <a:lnTo>
                      <a:pt x="120" y="247"/>
                    </a:lnTo>
                    <a:lnTo>
                      <a:pt x="139" y="223"/>
                    </a:lnTo>
                    <a:lnTo>
                      <a:pt x="158" y="201"/>
                    </a:lnTo>
                    <a:lnTo>
                      <a:pt x="179" y="180"/>
                    </a:lnTo>
                    <a:lnTo>
                      <a:pt x="200" y="159"/>
                    </a:lnTo>
                    <a:lnTo>
                      <a:pt x="224" y="139"/>
                    </a:lnTo>
                    <a:lnTo>
                      <a:pt x="247" y="120"/>
                    </a:lnTo>
                    <a:lnTo>
                      <a:pt x="274" y="102"/>
                    </a:lnTo>
                    <a:lnTo>
                      <a:pt x="300" y="85"/>
                    </a:lnTo>
                    <a:lnTo>
                      <a:pt x="329" y="70"/>
                    </a:lnTo>
                    <a:lnTo>
                      <a:pt x="357" y="56"/>
                    </a:lnTo>
                    <a:lnTo>
                      <a:pt x="388" y="42"/>
                    </a:lnTo>
                    <a:lnTo>
                      <a:pt x="420" y="31"/>
                    </a:lnTo>
                    <a:lnTo>
                      <a:pt x="453" y="23"/>
                    </a:lnTo>
                    <a:lnTo>
                      <a:pt x="488" y="14"/>
                    </a:lnTo>
                    <a:lnTo>
                      <a:pt x="523" y="8"/>
                    </a:lnTo>
                    <a:lnTo>
                      <a:pt x="561" y="3"/>
                    </a:lnTo>
                    <a:lnTo>
                      <a:pt x="599" y="0"/>
                    </a:lnTo>
                    <a:close/>
                  </a:path>
                </a:pathLst>
              </a:custGeom>
              <a:solidFill>
                <a:srgbClr val="A98F00"/>
              </a:solidFill>
              <a:ln w="9525">
                <a:noFill/>
                <a:round/>
                <a:headEnd/>
                <a:tailEnd/>
              </a:ln>
            </p:spPr>
            <p:txBody>
              <a:bodyPr/>
              <a:lstStyle/>
              <a:p>
                <a:endParaRPr lang="en-US"/>
              </a:p>
            </p:txBody>
          </p:sp>
          <p:sp>
            <p:nvSpPr>
              <p:cNvPr id="1430" name="Freeform 380"/>
              <p:cNvSpPr>
                <a:spLocks/>
              </p:cNvSpPr>
              <p:nvPr/>
            </p:nvSpPr>
            <p:spPr bwMode="auto">
              <a:xfrm>
                <a:off x="3249" y="2320"/>
                <a:ext cx="249" cy="244"/>
              </a:xfrm>
              <a:custGeom>
                <a:avLst/>
                <a:gdLst>
                  <a:gd name="T0" fmla="*/ 652 w 1243"/>
                  <a:gd name="T1" fmla="*/ 1 h 1221"/>
                  <a:gd name="T2" fmla="*/ 733 w 1243"/>
                  <a:gd name="T3" fmla="*/ 13 h 1221"/>
                  <a:gd name="T4" fmla="*/ 814 w 1243"/>
                  <a:gd name="T5" fmla="*/ 35 h 1221"/>
                  <a:gd name="T6" fmla="*/ 894 w 1243"/>
                  <a:gd name="T7" fmla="*/ 67 h 1221"/>
                  <a:gd name="T8" fmla="*/ 969 w 1243"/>
                  <a:gd name="T9" fmla="*/ 110 h 1221"/>
                  <a:gd name="T10" fmla="*/ 1039 w 1243"/>
                  <a:gd name="T11" fmla="*/ 161 h 1221"/>
                  <a:gd name="T12" fmla="*/ 1101 w 1243"/>
                  <a:gd name="T13" fmla="*/ 220 h 1221"/>
                  <a:gd name="T14" fmla="*/ 1155 w 1243"/>
                  <a:gd name="T15" fmla="*/ 286 h 1221"/>
                  <a:gd name="T16" fmla="*/ 1197 w 1243"/>
                  <a:gd name="T17" fmla="*/ 358 h 1221"/>
                  <a:gd name="T18" fmla="*/ 1226 w 1243"/>
                  <a:gd name="T19" fmla="*/ 437 h 1221"/>
                  <a:gd name="T20" fmla="*/ 1241 w 1243"/>
                  <a:gd name="T21" fmla="*/ 519 h 1221"/>
                  <a:gd name="T22" fmla="*/ 1243 w 1243"/>
                  <a:gd name="T23" fmla="*/ 608 h 1221"/>
                  <a:gd name="T24" fmla="*/ 1237 w 1243"/>
                  <a:gd name="T25" fmla="*/ 699 h 1221"/>
                  <a:gd name="T26" fmla="*/ 1220 w 1243"/>
                  <a:gd name="T27" fmla="*/ 790 h 1221"/>
                  <a:gd name="T28" fmla="*/ 1191 w 1243"/>
                  <a:gd name="T29" fmla="*/ 879 h 1221"/>
                  <a:gd name="T30" fmla="*/ 1150 w 1243"/>
                  <a:gd name="T31" fmla="*/ 962 h 1221"/>
                  <a:gd name="T32" fmla="*/ 1096 w 1243"/>
                  <a:gd name="T33" fmla="*/ 1038 h 1221"/>
                  <a:gd name="T34" fmla="*/ 1027 w 1243"/>
                  <a:gd name="T35" fmla="*/ 1105 h 1221"/>
                  <a:gd name="T36" fmla="*/ 945 w 1243"/>
                  <a:gd name="T37" fmla="*/ 1158 h 1221"/>
                  <a:gd name="T38" fmla="*/ 845 w 1243"/>
                  <a:gd name="T39" fmla="*/ 1197 h 1221"/>
                  <a:gd name="T40" fmla="*/ 730 w 1243"/>
                  <a:gd name="T41" fmla="*/ 1218 h 1221"/>
                  <a:gd name="T42" fmla="*/ 599 w 1243"/>
                  <a:gd name="T43" fmla="*/ 1218 h 1221"/>
                  <a:gd name="T44" fmla="*/ 477 w 1243"/>
                  <a:gd name="T45" fmla="*/ 1198 h 1221"/>
                  <a:gd name="T46" fmla="*/ 372 w 1243"/>
                  <a:gd name="T47" fmla="*/ 1162 h 1221"/>
                  <a:gd name="T48" fmla="*/ 281 w 1243"/>
                  <a:gd name="T49" fmla="*/ 1110 h 1221"/>
                  <a:gd name="T50" fmla="*/ 206 w 1243"/>
                  <a:gd name="T51" fmla="*/ 1048 h 1221"/>
                  <a:gd name="T52" fmla="*/ 144 w 1243"/>
                  <a:gd name="T53" fmla="*/ 979 h 1221"/>
                  <a:gd name="T54" fmla="*/ 95 w 1243"/>
                  <a:gd name="T55" fmla="*/ 906 h 1221"/>
                  <a:gd name="T56" fmla="*/ 57 w 1243"/>
                  <a:gd name="T57" fmla="*/ 833 h 1221"/>
                  <a:gd name="T58" fmla="*/ 29 w 1243"/>
                  <a:gd name="T59" fmla="*/ 763 h 1221"/>
                  <a:gd name="T60" fmla="*/ 12 w 1243"/>
                  <a:gd name="T61" fmla="*/ 700 h 1221"/>
                  <a:gd name="T62" fmla="*/ 3 w 1243"/>
                  <a:gd name="T63" fmla="*/ 648 h 1221"/>
                  <a:gd name="T64" fmla="*/ 0 w 1243"/>
                  <a:gd name="T65" fmla="*/ 582 h 1221"/>
                  <a:gd name="T66" fmla="*/ 9 w 1243"/>
                  <a:gd name="T67" fmla="*/ 503 h 1221"/>
                  <a:gd name="T68" fmla="*/ 30 w 1243"/>
                  <a:gd name="T69" fmla="*/ 424 h 1221"/>
                  <a:gd name="T70" fmla="*/ 62 w 1243"/>
                  <a:gd name="T71" fmla="*/ 346 h 1221"/>
                  <a:gd name="T72" fmla="*/ 104 w 1243"/>
                  <a:gd name="T73" fmla="*/ 271 h 1221"/>
                  <a:gd name="T74" fmla="*/ 158 w 1243"/>
                  <a:gd name="T75" fmla="*/ 201 h 1221"/>
                  <a:gd name="T76" fmla="*/ 224 w 1243"/>
                  <a:gd name="T77" fmla="*/ 139 h 1221"/>
                  <a:gd name="T78" fmla="*/ 300 w 1243"/>
                  <a:gd name="T79" fmla="*/ 85 h 1221"/>
                  <a:gd name="T80" fmla="*/ 388 w 1243"/>
                  <a:gd name="T81" fmla="*/ 42 h 1221"/>
                  <a:gd name="T82" fmla="*/ 488 w 1243"/>
                  <a:gd name="T83" fmla="*/ 14 h 1221"/>
                  <a:gd name="T84" fmla="*/ 599 w 1243"/>
                  <a:gd name="T85" fmla="*/ 0 h 12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3"/>
                  <a:gd name="T130" fmla="*/ 0 h 1221"/>
                  <a:gd name="T131" fmla="*/ 1243 w 1243"/>
                  <a:gd name="T132" fmla="*/ 1221 h 12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3" h="1221">
                    <a:moveTo>
                      <a:pt x="599" y="0"/>
                    </a:moveTo>
                    <a:lnTo>
                      <a:pt x="626" y="0"/>
                    </a:lnTo>
                    <a:lnTo>
                      <a:pt x="652" y="1"/>
                    </a:lnTo>
                    <a:lnTo>
                      <a:pt x="679" y="4"/>
                    </a:lnTo>
                    <a:lnTo>
                      <a:pt x="707" y="8"/>
                    </a:lnTo>
                    <a:lnTo>
                      <a:pt x="733" y="13"/>
                    </a:lnTo>
                    <a:lnTo>
                      <a:pt x="760" y="19"/>
                    </a:lnTo>
                    <a:lnTo>
                      <a:pt x="788" y="26"/>
                    </a:lnTo>
                    <a:lnTo>
                      <a:pt x="814" y="35"/>
                    </a:lnTo>
                    <a:lnTo>
                      <a:pt x="841" y="45"/>
                    </a:lnTo>
                    <a:lnTo>
                      <a:pt x="868" y="55"/>
                    </a:lnTo>
                    <a:lnTo>
                      <a:pt x="894" y="67"/>
                    </a:lnTo>
                    <a:lnTo>
                      <a:pt x="919" y="81"/>
                    </a:lnTo>
                    <a:lnTo>
                      <a:pt x="945" y="95"/>
                    </a:lnTo>
                    <a:lnTo>
                      <a:pt x="969" y="110"/>
                    </a:lnTo>
                    <a:lnTo>
                      <a:pt x="992" y="126"/>
                    </a:lnTo>
                    <a:lnTo>
                      <a:pt x="1016" y="142"/>
                    </a:lnTo>
                    <a:lnTo>
                      <a:pt x="1039" y="161"/>
                    </a:lnTo>
                    <a:lnTo>
                      <a:pt x="1061" y="180"/>
                    </a:lnTo>
                    <a:lnTo>
                      <a:pt x="1081" y="200"/>
                    </a:lnTo>
                    <a:lnTo>
                      <a:pt x="1101" y="220"/>
                    </a:lnTo>
                    <a:lnTo>
                      <a:pt x="1120" y="241"/>
                    </a:lnTo>
                    <a:lnTo>
                      <a:pt x="1138" y="263"/>
                    </a:lnTo>
                    <a:lnTo>
                      <a:pt x="1155" y="286"/>
                    </a:lnTo>
                    <a:lnTo>
                      <a:pt x="1170" y="310"/>
                    </a:lnTo>
                    <a:lnTo>
                      <a:pt x="1185" y="333"/>
                    </a:lnTo>
                    <a:lnTo>
                      <a:pt x="1197" y="358"/>
                    </a:lnTo>
                    <a:lnTo>
                      <a:pt x="1208" y="384"/>
                    </a:lnTo>
                    <a:lnTo>
                      <a:pt x="1218" y="409"/>
                    </a:lnTo>
                    <a:lnTo>
                      <a:pt x="1226" y="437"/>
                    </a:lnTo>
                    <a:lnTo>
                      <a:pt x="1233" y="463"/>
                    </a:lnTo>
                    <a:lnTo>
                      <a:pt x="1238" y="491"/>
                    </a:lnTo>
                    <a:lnTo>
                      <a:pt x="1241" y="519"/>
                    </a:lnTo>
                    <a:lnTo>
                      <a:pt x="1243" y="548"/>
                    </a:lnTo>
                    <a:lnTo>
                      <a:pt x="1243" y="578"/>
                    </a:lnTo>
                    <a:lnTo>
                      <a:pt x="1243" y="608"/>
                    </a:lnTo>
                    <a:lnTo>
                      <a:pt x="1242" y="638"/>
                    </a:lnTo>
                    <a:lnTo>
                      <a:pt x="1239" y="668"/>
                    </a:lnTo>
                    <a:lnTo>
                      <a:pt x="1237" y="699"/>
                    </a:lnTo>
                    <a:lnTo>
                      <a:pt x="1232" y="729"/>
                    </a:lnTo>
                    <a:lnTo>
                      <a:pt x="1226" y="759"/>
                    </a:lnTo>
                    <a:lnTo>
                      <a:pt x="1220" y="790"/>
                    </a:lnTo>
                    <a:lnTo>
                      <a:pt x="1211" y="820"/>
                    </a:lnTo>
                    <a:lnTo>
                      <a:pt x="1201" y="849"/>
                    </a:lnTo>
                    <a:lnTo>
                      <a:pt x="1191" y="879"/>
                    </a:lnTo>
                    <a:lnTo>
                      <a:pt x="1178" y="907"/>
                    </a:lnTo>
                    <a:lnTo>
                      <a:pt x="1165" y="935"/>
                    </a:lnTo>
                    <a:lnTo>
                      <a:pt x="1150" y="962"/>
                    </a:lnTo>
                    <a:lnTo>
                      <a:pt x="1133" y="989"/>
                    </a:lnTo>
                    <a:lnTo>
                      <a:pt x="1115" y="1014"/>
                    </a:lnTo>
                    <a:lnTo>
                      <a:pt x="1096" y="1038"/>
                    </a:lnTo>
                    <a:lnTo>
                      <a:pt x="1075" y="1062"/>
                    </a:lnTo>
                    <a:lnTo>
                      <a:pt x="1052" y="1083"/>
                    </a:lnTo>
                    <a:lnTo>
                      <a:pt x="1027" y="1105"/>
                    </a:lnTo>
                    <a:lnTo>
                      <a:pt x="1001" y="1125"/>
                    </a:lnTo>
                    <a:lnTo>
                      <a:pt x="974" y="1142"/>
                    </a:lnTo>
                    <a:lnTo>
                      <a:pt x="945" y="1158"/>
                    </a:lnTo>
                    <a:lnTo>
                      <a:pt x="914" y="1173"/>
                    </a:lnTo>
                    <a:lnTo>
                      <a:pt x="880" y="1186"/>
                    </a:lnTo>
                    <a:lnTo>
                      <a:pt x="845" y="1197"/>
                    </a:lnTo>
                    <a:lnTo>
                      <a:pt x="809" y="1206"/>
                    </a:lnTo>
                    <a:lnTo>
                      <a:pt x="770" y="1213"/>
                    </a:lnTo>
                    <a:lnTo>
                      <a:pt x="730" y="1218"/>
                    </a:lnTo>
                    <a:lnTo>
                      <a:pt x="688" y="1221"/>
                    </a:lnTo>
                    <a:lnTo>
                      <a:pt x="643" y="1221"/>
                    </a:lnTo>
                    <a:lnTo>
                      <a:pt x="599" y="1218"/>
                    </a:lnTo>
                    <a:lnTo>
                      <a:pt x="557" y="1214"/>
                    </a:lnTo>
                    <a:lnTo>
                      <a:pt x="516" y="1208"/>
                    </a:lnTo>
                    <a:lnTo>
                      <a:pt x="477" y="1198"/>
                    </a:lnTo>
                    <a:lnTo>
                      <a:pt x="440" y="1188"/>
                    </a:lnTo>
                    <a:lnTo>
                      <a:pt x="405" y="1176"/>
                    </a:lnTo>
                    <a:lnTo>
                      <a:pt x="372" y="1162"/>
                    </a:lnTo>
                    <a:lnTo>
                      <a:pt x="340" y="1146"/>
                    </a:lnTo>
                    <a:lnTo>
                      <a:pt x="310" y="1128"/>
                    </a:lnTo>
                    <a:lnTo>
                      <a:pt x="281" y="1110"/>
                    </a:lnTo>
                    <a:lnTo>
                      <a:pt x="255" y="1091"/>
                    </a:lnTo>
                    <a:lnTo>
                      <a:pt x="230" y="1070"/>
                    </a:lnTo>
                    <a:lnTo>
                      <a:pt x="206" y="1048"/>
                    </a:lnTo>
                    <a:lnTo>
                      <a:pt x="184" y="1026"/>
                    </a:lnTo>
                    <a:lnTo>
                      <a:pt x="164" y="1002"/>
                    </a:lnTo>
                    <a:lnTo>
                      <a:pt x="144" y="979"/>
                    </a:lnTo>
                    <a:lnTo>
                      <a:pt x="126" y="955"/>
                    </a:lnTo>
                    <a:lnTo>
                      <a:pt x="110" y="930"/>
                    </a:lnTo>
                    <a:lnTo>
                      <a:pt x="95" y="906"/>
                    </a:lnTo>
                    <a:lnTo>
                      <a:pt x="80" y="881"/>
                    </a:lnTo>
                    <a:lnTo>
                      <a:pt x="68" y="858"/>
                    </a:lnTo>
                    <a:lnTo>
                      <a:pt x="57" y="833"/>
                    </a:lnTo>
                    <a:lnTo>
                      <a:pt x="47" y="809"/>
                    </a:lnTo>
                    <a:lnTo>
                      <a:pt x="38" y="786"/>
                    </a:lnTo>
                    <a:lnTo>
                      <a:pt x="29" y="763"/>
                    </a:lnTo>
                    <a:lnTo>
                      <a:pt x="23" y="741"/>
                    </a:lnTo>
                    <a:lnTo>
                      <a:pt x="17" y="720"/>
                    </a:lnTo>
                    <a:lnTo>
                      <a:pt x="12" y="700"/>
                    </a:lnTo>
                    <a:lnTo>
                      <a:pt x="8" y="682"/>
                    </a:lnTo>
                    <a:lnTo>
                      <a:pt x="4" y="664"/>
                    </a:lnTo>
                    <a:lnTo>
                      <a:pt x="3" y="648"/>
                    </a:lnTo>
                    <a:lnTo>
                      <a:pt x="0" y="633"/>
                    </a:lnTo>
                    <a:lnTo>
                      <a:pt x="0" y="608"/>
                    </a:lnTo>
                    <a:lnTo>
                      <a:pt x="0" y="582"/>
                    </a:lnTo>
                    <a:lnTo>
                      <a:pt x="3" y="555"/>
                    </a:lnTo>
                    <a:lnTo>
                      <a:pt x="5" y="529"/>
                    </a:lnTo>
                    <a:lnTo>
                      <a:pt x="9" y="503"/>
                    </a:lnTo>
                    <a:lnTo>
                      <a:pt x="15" y="477"/>
                    </a:lnTo>
                    <a:lnTo>
                      <a:pt x="22" y="451"/>
                    </a:lnTo>
                    <a:lnTo>
                      <a:pt x="30" y="424"/>
                    </a:lnTo>
                    <a:lnTo>
                      <a:pt x="39" y="398"/>
                    </a:lnTo>
                    <a:lnTo>
                      <a:pt x="49" y="372"/>
                    </a:lnTo>
                    <a:lnTo>
                      <a:pt x="62" y="346"/>
                    </a:lnTo>
                    <a:lnTo>
                      <a:pt x="74" y="321"/>
                    </a:lnTo>
                    <a:lnTo>
                      <a:pt x="89" y="296"/>
                    </a:lnTo>
                    <a:lnTo>
                      <a:pt x="104" y="271"/>
                    </a:lnTo>
                    <a:lnTo>
                      <a:pt x="120" y="247"/>
                    </a:lnTo>
                    <a:lnTo>
                      <a:pt x="139" y="223"/>
                    </a:lnTo>
                    <a:lnTo>
                      <a:pt x="158" y="201"/>
                    </a:lnTo>
                    <a:lnTo>
                      <a:pt x="179" y="180"/>
                    </a:lnTo>
                    <a:lnTo>
                      <a:pt x="200" y="159"/>
                    </a:lnTo>
                    <a:lnTo>
                      <a:pt x="224" y="139"/>
                    </a:lnTo>
                    <a:lnTo>
                      <a:pt x="247" y="120"/>
                    </a:lnTo>
                    <a:lnTo>
                      <a:pt x="274" y="102"/>
                    </a:lnTo>
                    <a:lnTo>
                      <a:pt x="300" y="85"/>
                    </a:lnTo>
                    <a:lnTo>
                      <a:pt x="329" y="70"/>
                    </a:lnTo>
                    <a:lnTo>
                      <a:pt x="357" y="56"/>
                    </a:lnTo>
                    <a:lnTo>
                      <a:pt x="388" y="42"/>
                    </a:lnTo>
                    <a:lnTo>
                      <a:pt x="420" y="31"/>
                    </a:lnTo>
                    <a:lnTo>
                      <a:pt x="453" y="23"/>
                    </a:lnTo>
                    <a:lnTo>
                      <a:pt x="488" y="14"/>
                    </a:lnTo>
                    <a:lnTo>
                      <a:pt x="523" y="8"/>
                    </a:lnTo>
                    <a:lnTo>
                      <a:pt x="561" y="3"/>
                    </a:lnTo>
                    <a:lnTo>
                      <a:pt x="599" y="0"/>
                    </a:lnTo>
                    <a:close/>
                  </a:path>
                </a:pathLst>
              </a:custGeom>
              <a:noFill/>
              <a:ln w="3175">
                <a:solidFill>
                  <a:srgbClr val="1F1A17"/>
                </a:solidFill>
                <a:round/>
                <a:headEnd/>
                <a:tailEnd/>
              </a:ln>
            </p:spPr>
            <p:txBody>
              <a:bodyPr/>
              <a:lstStyle/>
              <a:p>
                <a:endParaRPr lang="en-US"/>
              </a:p>
            </p:txBody>
          </p:sp>
          <p:sp>
            <p:nvSpPr>
              <p:cNvPr id="1431" name="Freeform 381"/>
              <p:cNvSpPr>
                <a:spLocks/>
              </p:cNvSpPr>
              <p:nvPr/>
            </p:nvSpPr>
            <p:spPr bwMode="auto">
              <a:xfrm>
                <a:off x="3264" y="2331"/>
                <a:ext cx="223" cy="219"/>
              </a:xfrm>
              <a:custGeom>
                <a:avLst/>
                <a:gdLst>
                  <a:gd name="T0" fmla="*/ 583 w 1114"/>
                  <a:gd name="T1" fmla="*/ 1 h 1098"/>
                  <a:gd name="T2" fmla="*/ 655 w 1114"/>
                  <a:gd name="T3" fmla="*/ 11 h 1098"/>
                  <a:gd name="T4" fmla="*/ 727 w 1114"/>
                  <a:gd name="T5" fmla="*/ 31 h 1098"/>
                  <a:gd name="T6" fmla="*/ 799 w 1114"/>
                  <a:gd name="T7" fmla="*/ 61 h 1098"/>
                  <a:gd name="T8" fmla="*/ 866 w 1114"/>
                  <a:gd name="T9" fmla="*/ 100 h 1098"/>
                  <a:gd name="T10" fmla="*/ 930 w 1114"/>
                  <a:gd name="T11" fmla="*/ 146 h 1098"/>
                  <a:gd name="T12" fmla="*/ 986 w 1114"/>
                  <a:gd name="T13" fmla="*/ 199 h 1098"/>
                  <a:gd name="T14" fmla="*/ 1033 w 1114"/>
                  <a:gd name="T15" fmla="*/ 259 h 1098"/>
                  <a:gd name="T16" fmla="*/ 1072 w 1114"/>
                  <a:gd name="T17" fmla="*/ 325 h 1098"/>
                  <a:gd name="T18" fmla="*/ 1099 w 1114"/>
                  <a:gd name="T19" fmla="*/ 395 h 1098"/>
                  <a:gd name="T20" fmla="*/ 1113 w 1114"/>
                  <a:gd name="T21" fmla="*/ 470 h 1098"/>
                  <a:gd name="T22" fmla="*/ 1114 w 1114"/>
                  <a:gd name="T23" fmla="*/ 549 h 1098"/>
                  <a:gd name="T24" fmla="*/ 1107 w 1114"/>
                  <a:gd name="T25" fmla="*/ 630 h 1098"/>
                  <a:gd name="T26" fmla="*/ 1091 w 1114"/>
                  <a:gd name="T27" fmla="*/ 711 h 1098"/>
                  <a:gd name="T28" fmla="*/ 1064 w 1114"/>
                  <a:gd name="T29" fmla="*/ 791 h 1098"/>
                  <a:gd name="T30" fmla="*/ 1027 w 1114"/>
                  <a:gd name="T31" fmla="*/ 866 h 1098"/>
                  <a:gd name="T32" fmla="*/ 978 w 1114"/>
                  <a:gd name="T33" fmla="*/ 935 h 1098"/>
                  <a:gd name="T34" fmla="*/ 917 w 1114"/>
                  <a:gd name="T35" fmla="*/ 993 h 1098"/>
                  <a:gd name="T36" fmla="*/ 842 w 1114"/>
                  <a:gd name="T37" fmla="*/ 1042 h 1098"/>
                  <a:gd name="T38" fmla="*/ 754 w 1114"/>
                  <a:gd name="T39" fmla="*/ 1077 h 1098"/>
                  <a:gd name="T40" fmla="*/ 651 w 1114"/>
                  <a:gd name="T41" fmla="*/ 1096 h 1098"/>
                  <a:gd name="T42" fmla="*/ 534 w 1114"/>
                  <a:gd name="T43" fmla="*/ 1096 h 1098"/>
                  <a:gd name="T44" fmla="*/ 426 w 1114"/>
                  <a:gd name="T45" fmla="*/ 1078 h 1098"/>
                  <a:gd name="T46" fmla="*/ 331 w 1114"/>
                  <a:gd name="T47" fmla="*/ 1044 h 1098"/>
                  <a:gd name="T48" fmla="*/ 250 w 1114"/>
                  <a:gd name="T49" fmla="*/ 997 h 1098"/>
                  <a:gd name="T50" fmla="*/ 182 w 1114"/>
                  <a:gd name="T51" fmla="*/ 942 h 1098"/>
                  <a:gd name="T52" fmla="*/ 126 w 1114"/>
                  <a:gd name="T53" fmla="*/ 880 h 1098"/>
                  <a:gd name="T54" fmla="*/ 82 w 1114"/>
                  <a:gd name="T55" fmla="*/ 815 h 1098"/>
                  <a:gd name="T56" fmla="*/ 49 w 1114"/>
                  <a:gd name="T57" fmla="*/ 749 h 1098"/>
                  <a:gd name="T58" fmla="*/ 25 w 1114"/>
                  <a:gd name="T59" fmla="*/ 686 h 1098"/>
                  <a:gd name="T60" fmla="*/ 9 w 1114"/>
                  <a:gd name="T61" fmla="*/ 630 h 1098"/>
                  <a:gd name="T62" fmla="*/ 3 w 1114"/>
                  <a:gd name="T63" fmla="*/ 583 h 1098"/>
                  <a:gd name="T64" fmla="*/ 0 w 1114"/>
                  <a:gd name="T65" fmla="*/ 524 h 1098"/>
                  <a:gd name="T66" fmla="*/ 6 w 1114"/>
                  <a:gd name="T67" fmla="*/ 454 h 1098"/>
                  <a:gd name="T68" fmla="*/ 24 w 1114"/>
                  <a:gd name="T69" fmla="*/ 383 h 1098"/>
                  <a:gd name="T70" fmla="*/ 52 w 1114"/>
                  <a:gd name="T71" fmla="*/ 313 h 1098"/>
                  <a:gd name="T72" fmla="*/ 90 w 1114"/>
                  <a:gd name="T73" fmla="*/ 246 h 1098"/>
                  <a:gd name="T74" fmla="*/ 139 w 1114"/>
                  <a:gd name="T75" fmla="*/ 183 h 1098"/>
                  <a:gd name="T76" fmla="*/ 197 w 1114"/>
                  <a:gd name="T77" fmla="*/ 127 h 1098"/>
                  <a:gd name="T78" fmla="*/ 267 w 1114"/>
                  <a:gd name="T79" fmla="*/ 78 h 1098"/>
                  <a:gd name="T80" fmla="*/ 346 w 1114"/>
                  <a:gd name="T81" fmla="*/ 40 h 1098"/>
                  <a:gd name="T82" fmla="*/ 436 w 1114"/>
                  <a:gd name="T83" fmla="*/ 13 h 1098"/>
                  <a:gd name="T84" fmla="*/ 534 w 1114"/>
                  <a:gd name="T85" fmla="*/ 1 h 10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4"/>
                  <a:gd name="T130" fmla="*/ 0 h 1098"/>
                  <a:gd name="T131" fmla="*/ 1114 w 1114"/>
                  <a:gd name="T132" fmla="*/ 1098 h 10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4" h="1098">
                    <a:moveTo>
                      <a:pt x="534" y="1"/>
                    </a:moveTo>
                    <a:lnTo>
                      <a:pt x="559" y="0"/>
                    </a:lnTo>
                    <a:lnTo>
                      <a:pt x="583" y="1"/>
                    </a:lnTo>
                    <a:lnTo>
                      <a:pt x="606" y="3"/>
                    </a:lnTo>
                    <a:lnTo>
                      <a:pt x="631" y="7"/>
                    </a:lnTo>
                    <a:lnTo>
                      <a:pt x="655" y="11"/>
                    </a:lnTo>
                    <a:lnTo>
                      <a:pt x="680" y="17"/>
                    </a:lnTo>
                    <a:lnTo>
                      <a:pt x="704" y="23"/>
                    </a:lnTo>
                    <a:lnTo>
                      <a:pt x="727" y="31"/>
                    </a:lnTo>
                    <a:lnTo>
                      <a:pt x="751" y="41"/>
                    </a:lnTo>
                    <a:lnTo>
                      <a:pt x="775" y="51"/>
                    </a:lnTo>
                    <a:lnTo>
                      <a:pt x="799" y="61"/>
                    </a:lnTo>
                    <a:lnTo>
                      <a:pt x="822" y="73"/>
                    </a:lnTo>
                    <a:lnTo>
                      <a:pt x="845" y="86"/>
                    </a:lnTo>
                    <a:lnTo>
                      <a:pt x="866" y="100"/>
                    </a:lnTo>
                    <a:lnTo>
                      <a:pt x="888" y="115"/>
                    </a:lnTo>
                    <a:lnTo>
                      <a:pt x="908" y="130"/>
                    </a:lnTo>
                    <a:lnTo>
                      <a:pt x="930" y="146"/>
                    </a:lnTo>
                    <a:lnTo>
                      <a:pt x="948" y="163"/>
                    </a:lnTo>
                    <a:lnTo>
                      <a:pt x="967" y="181"/>
                    </a:lnTo>
                    <a:lnTo>
                      <a:pt x="986" y="199"/>
                    </a:lnTo>
                    <a:lnTo>
                      <a:pt x="1002" y="219"/>
                    </a:lnTo>
                    <a:lnTo>
                      <a:pt x="1018" y="239"/>
                    </a:lnTo>
                    <a:lnTo>
                      <a:pt x="1033" y="259"/>
                    </a:lnTo>
                    <a:lnTo>
                      <a:pt x="1047" y="281"/>
                    </a:lnTo>
                    <a:lnTo>
                      <a:pt x="1061" y="303"/>
                    </a:lnTo>
                    <a:lnTo>
                      <a:pt x="1072" y="325"/>
                    </a:lnTo>
                    <a:lnTo>
                      <a:pt x="1082" y="348"/>
                    </a:lnTo>
                    <a:lnTo>
                      <a:pt x="1091" y="372"/>
                    </a:lnTo>
                    <a:lnTo>
                      <a:pt x="1099" y="395"/>
                    </a:lnTo>
                    <a:lnTo>
                      <a:pt x="1104" y="420"/>
                    </a:lnTo>
                    <a:lnTo>
                      <a:pt x="1109" y="445"/>
                    </a:lnTo>
                    <a:lnTo>
                      <a:pt x="1113" y="470"/>
                    </a:lnTo>
                    <a:lnTo>
                      <a:pt x="1114" y="495"/>
                    </a:lnTo>
                    <a:lnTo>
                      <a:pt x="1114" y="521"/>
                    </a:lnTo>
                    <a:lnTo>
                      <a:pt x="1114" y="549"/>
                    </a:lnTo>
                    <a:lnTo>
                      <a:pt x="1113" y="575"/>
                    </a:lnTo>
                    <a:lnTo>
                      <a:pt x="1111" y="603"/>
                    </a:lnTo>
                    <a:lnTo>
                      <a:pt x="1107" y="630"/>
                    </a:lnTo>
                    <a:lnTo>
                      <a:pt x="1103" y="657"/>
                    </a:lnTo>
                    <a:lnTo>
                      <a:pt x="1097" y="684"/>
                    </a:lnTo>
                    <a:lnTo>
                      <a:pt x="1091" y="711"/>
                    </a:lnTo>
                    <a:lnTo>
                      <a:pt x="1083" y="739"/>
                    </a:lnTo>
                    <a:lnTo>
                      <a:pt x="1074" y="765"/>
                    </a:lnTo>
                    <a:lnTo>
                      <a:pt x="1064" y="791"/>
                    </a:lnTo>
                    <a:lnTo>
                      <a:pt x="1053" y="816"/>
                    </a:lnTo>
                    <a:lnTo>
                      <a:pt x="1041" y="841"/>
                    </a:lnTo>
                    <a:lnTo>
                      <a:pt x="1027" y="866"/>
                    </a:lnTo>
                    <a:lnTo>
                      <a:pt x="1012" y="890"/>
                    </a:lnTo>
                    <a:lnTo>
                      <a:pt x="996" y="912"/>
                    </a:lnTo>
                    <a:lnTo>
                      <a:pt x="978" y="935"/>
                    </a:lnTo>
                    <a:lnTo>
                      <a:pt x="960" y="956"/>
                    </a:lnTo>
                    <a:lnTo>
                      <a:pt x="938" y="975"/>
                    </a:lnTo>
                    <a:lnTo>
                      <a:pt x="917" y="993"/>
                    </a:lnTo>
                    <a:lnTo>
                      <a:pt x="893" y="1011"/>
                    </a:lnTo>
                    <a:lnTo>
                      <a:pt x="868" y="1027"/>
                    </a:lnTo>
                    <a:lnTo>
                      <a:pt x="842" y="1042"/>
                    </a:lnTo>
                    <a:lnTo>
                      <a:pt x="815" y="1056"/>
                    </a:lnTo>
                    <a:lnTo>
                      <a:pt x="785" y="1067"/>
                    </a:lnTo>
                    <a:lnTo>
                      <a:pt x="754" y="1077"/>
                    </a:lnTo>
                    <a:lnTo>
                      <a:pt x="721" y="1084"/>
                    </a:lnTo>
                    <a:lnTo>
                      <a:pt x="688" y="1091"/>
                    </a:lnTo>
                    <a:lnTo>
                      <a:pt x="651" y="1096"/>
                    </a:lnTo>
                    <a:lnTo>
                      <a:pt x="614" y="1098"/>
                    </a:lnTo>
                    <a:lnTo>
                      <a:pt x="574" y="1098"/>
                    </a:lnTo>
                    <a:lnTo>
                      <a:pt x="534" y="1096"/>
                    </a:lnTo>
                    <a:lnTo>
                      <a:pt x="497" y="1092"/>
                    </a:lnTo>
                    <a:lnTo>
                      <a:pt x="459" y="1086"/>
                    </a:lnTo>
                    <a:lnTo>
                      <a:pt x="426" y="1078"/>
                    </a:lnTo>
                    <a:lnTo>
                      <a:pt x="392" y="1068"/>
                    </a:lnTo>
                    <a:lnTo>
                      <a:pt x="361" y="1057"/>
                    </a:lnTo>
                    <a:lnTo>
                      <a:pt x="331" y="1044"/>
                    </a:lnTo>
                    <a:lnTo>
                      <a:pt x="302" y="1029"/>
                    </a:lnTo>
                    <a:lnTo>
                      <a:pt x="275" y="1014"/>
                    </a:lnTo>
                    <a:lnTo>
                      <a:pt x="250" y="997"/>
                    </a:lnTo>
                    <a:lnTo>
                      <a:pt x="226" y="979"/>
                    </a:lnTo>
                    <a:lnTo>
                      <a:pt x="203" y="961"/>
                    </a:lnTo>
                    <a:lnTo>
                      <a:pt x="182" y="942"/>
                    </a:lnTo>
                    <a:lnTo>
                      <a:pt x="162" y="922"/>
                    </a:lnTo>
                    <a:lnTo>
                      <a:pt x="144" y="901"/>
                    </a:lnTo>
                    <a:lnTo>
                      <a:pt x="126" y="880"/>
                    </a:lnTo>
                    <a:lnTo>
                      <a:pt x="111" y="858"/>
                    </a:lnTo>
                    <a:lnTo>
                      <a:pt x="96" y="836"/>
                    </a:lnTo>
                    <a:lnTo>
                      <a:pt x="82" y="815"/>
                    </a:lnTo>
                    <a:lnTo>
                      <a:pt x="70" y="792"/>
                    </a:lnTo>
                    <a:lnTo>
                      <a:pt x="59" y="770"/>
                    </a:lnTo>
                    <a:lnTo>
                      <a:pt x="49" y="749"/>
                    </a:lnTo>
                    <a:lnTo>
                      <a:pt x="40" y="727"/>
                    </a:lnTo>
                    <a:lnTo>
                      <a:pt x="31" y="706"/>
                    </a:lnTo>
                    <a:lnTo>
                      <a:pt x="25" y="686"/>
                    </a:lnTo>
                    <a:lnTo>
                      <a:pt x="19" y="666"/>
                    </a:lnTo>
                    <a:lnTo>
                      <a:pt x="14" y="647"/>
                    </a:lnTo>
                    <a:lnTo>
                      <a:pt x="9" y="630"/>
                    </a:lnTo>
                    <a:lnTo>
                      <a:pt x="6" y="613"/>
                    </a:lnTo>
                    <a:lnTo>
                      <a:pt x="4" y="596"/>
                    </a:lnTo>
                    <a:lnTo>
                      <a:pt x="3" y="583"/>
                    </a:lnTo>
                    <a:lnTo>
                      <a:pt x="1" y="569"/>
                    </a:lnTo>
                    <a:lnTo>
                      <a:pt x="0" y="546"/>
                    </a:lnTo>
                    <a:lnTo>
                      <a:pt x="0" y="524"/>
                    </a:lnTo>
                    <a:lnTo>
                      <a:pt x="1" y="500"/>
                    </a:lnTo>
                    <a:lnTo>
                      <a:pt x="3" y="478"/>
                    </a:lnTo>
                    <a:lnTo>
                      <a:pt x="6" y="454"/>
                    </a:lnTo>
                    <a:lnTo>
                      <a:pt x="11" y="430"/>
                    </a:lnTo>
                    <a:lnTo>
                      <a:pt x="17" y="407"/>
                    </a:lnTo>
                    <a:lnTo>
                      <a:pt x="24" y="383"/>
                    </a:lnTo>
                    <a:lnTo>
                      <a:pt x="32" y="359"/>
                    </a:lnTo>
                    <a:lnTo>
                      <a:pt x="41" y="335"/>
                    </a:lnTo>
                    <a:lnTo>
                      <a:pt x="52" y="313"/>
                    </a:lnTo>
                    <a:lnTo>
                      <a:pt x="64" y="291"/>
                    </a:lnTo>
                    <a:lnTo>
                      <a:pt x="76" y="268"/>
                    </a:lnTo>
                    <a:lnTo>
                      <a:pt x="90" y="246"/>
                    </a:lnTo>
                    <a:lnTo>
                      <a:pt x="105" y="224"/>
                    </a:lnTo>
                    <a:lnTo>
                      <a:pt x="121" y="203"/>
                    </a:lnTo>
                    <a:lnTo>
                      <a:pt x="139" y="183"/>
                    </a:lnTo>
                    <a:lnTo>
                      <a:pt x="157" y="163"/>
                    </a:lnTo>
                    <a:lnTo>
                      <a:pt x="177" y="145"/>
                    </a:lnTo>
                    <a:lnTo>
                      <a:pt x="197" y="127"/>
                    </a:lnTo>
                    <a:lnTo>
                      <a:pt x="220" y="110"/>
                    </a:lnTo>
                    <a:lnTo>
                      <a:pt x="243" y="93"/>
                    </a:lnTo>
                    <a:lnTo>
                      <a:pt x="267" y="78"/>
                    </a:lnTo>
                    <a:lnTo>
                      <a:pt x="292" y="65"/>
                    </a:lnTo>
                    <a:lnTo>
                      <a:pt x="318" y="52"/>
                    </a:lnTo>
                    <a:lnTo>
                      <a:pt x="346" y="40"/>
                    </a:lnTo>
                    <a:lnTo>
                      <a:pt x="374" y="30"/>
                    </a:lnTo>
                    <a:lnTo>
                      <a:pt x="404" y="21"/>
                    </a:lnTo>
                    <a:lnTo>
                      <a:pt x="436" y="13"/>
                    </a:lnTo>
                    <a:lnTo>
                      <a:pt x="468" y="7"/>
                    </a:lnTo>
                    <a:lnTo>
                      <a:pt x="500" y="3"/>
                    </a:lnTo>
                    <a:lnTo>
                      <a:pt x="534" y="1"/>
                    </a:lnTo>
                    <a:close/>
                  </a:path>
                </a:pathLst>
              </a:custGeom>
              <a:solidFill>
                <a:srgbClr val="B79900"/>
              </a:solidFill>
              <a:ln w="9525">
                <a:noFill/>
                <a:round/>
                <a:headEnd/>
                <a:tailEnd/>
              </a:ln>
            </p:spPr>
            <p:txBody>
              <a:bodyPr/>
              <a:lstStyle/>
              <a:p>
                <a:endParaRPr lang="en-US"/>
              </a:p>
            </p:txBody>
          </p:sp>
          <p:sp>
            <p:nvSpPr>
              <p:cNvPr id="1432" name="Freeform 382"/>
              <p:cNvSpPr>
                <a:spLocks/>
              </p:cNvSpPr>
              <p:nvPr/>
            </p:nvSpPr>
            <p:spPr bwMode="auto">
              <a:xfrm>
                <a:off x="3278" y="2338"/>
                <a:ext cx="197" cy="193"/>
              </a:xfrm>
              <a:custGeom>
                <a:avLst/>
                <a:gdLst>
                  <a:gd name="T0" fmla="*/ 495 w 986"/>
                  <a:gd name="T1" fmla="*/ 0 h 968"/>
                  <a:gd name="T2" fmla="*/ 538 w 986"/>
                  <a:gd name="T3" fmla="*/ 2 h 968"/>
                  <a:gd name="T4" fmla="*/ 581 w 986"/>
                  <a:gd name="T5" fmla="*/ 8 h 968"/>
                  <a:gd name="T6" fmla="*/ 624 w 986"/>
                  <a:gd name="T7" fmla="*/ 20 h 968"/>
                  <a:gd name="T8" fmla="*/ 666 w 986"/>
                  <a:gd name="T9" fmla="*/ 33 h 968"/>
                  <a:gd name="T10" fmla="*/ 707 w 986"/>
                  <a:gd name="T11" fmla="*/ 52 h 968"/>
                  <a:gd name="T12" fmla="*/ 749 w 986"/>
                  <a:gd name="T13" fmla="*/ 73 h 968"/>
                  <a:gd name="T14" fmla="*/ 786 w 986"/>
                  <a:gd name="T15" fmla="*/ 97 h 968"/>
                  <a:gd name="T16" fmla="*/ 823 w 986"/>
                  <a:gd name="T17" fmla="*/ 124 h 968"/>
                  <a:gd name="T18" fmla="*/ 857 w 986"/>
                  <a:gd name="T19" fmla="*/ 156 h 968"/>
                  <a:gd name="T20" fmla="*/ 887 w 986"/>
                  <a:gd name="T21" fmla="*/ 188 h 968"/>
                  <a:gd name="T22" fmla="*/ 915 w 986"/>
                  <a:gd name="T23" fmla="*/ 224 h 968"/>
                  <a:gd name="T24" fmla="*/ 938 w 986"/>
                  <a:gd name="T25" fmla="*/ 262 h 968"/>
                  <a:gd name="T26" fmla="*/ 957 w 986"/>
                  <a:gd name="T27" fmla="*/ 302 h 968"/>
                  <a:gd name="T28" fmla="*/ 972 w 986"/>
                  <a:gd name="T29" fmla="*/ 344 h 968"/>
                  <a:gd name="T30" fmla="*/ 981 w 986"/>
                  <a:gd name="T31" fmla="*/ 388 h 968"/>
                  <a:gd name="T32" fmla="*/ 984 w 986"/>
                  <a:gd name="T33" fmla="*/ 433 h 968"/>
                  <a:gd name="T34" fmla="*/ 986 w 986"/>
                  <a:gd name="T35" fmla="*/ 480 h 968"/>
                  <a:gd name="T36" fmla="*/ 982 w 986"/>
                  <a:gd name="T37" fmla="*/ 529 h 968"/>
                  <a:gd name="T38" fmla="*/ 976 w 986"/>
                  <a:gd name="T39" fmla="*/ 578 h 968"/>
                  <a:gd name="T40" fmla="*/ 964 w 986"/>
                  <a:gd name="T41" fmla="*/ 625 h 968"/>
                  <a:gd name="T42" fmla="*/ 949 w 986"/>
                  <a:gd name="T43" fmla="*/ 672 h 968"/>
                  <a:gd name="T44" fmla="*/ 931 w 986"/>
                  <a:gd name="T45" fmla="*/ 719 h 968"/>
                  <a:gd name="T46" fmla="*/ 908 w 986"/>
                  <a:gd name="T47" fmla="*/ 764 h 968"/>
                  <a:gd name="T48" fmla="*/ 880 w 986"/>
                  <a:gd name="T49" fmla="*/ 805 h 968"/>
                  <a:gd name="T50" fmla="*/ 847 w 986"/>
                  <a:gd name="T51" fmla="*/ 842 h 968"/>
                  <a:gd name="T52" fmla="*/ 810 w 986"/>
                  <a:gd name="T53" fmla="*/ 877 h 968"/>
                  <a:gd name="T54" fmla="*/ 767 w 986"/>
                  <a:gd name="T55" fmla="*/ 907 h 968"/>
                  <a:gd name="T56" fmla="*/ 720 w 986"/>
                  <a:gd name="T57" fmla="*/ 932 h 968"/>
                  <a:gd name="T58" fmla="*/ 666 w 986"/>
                  <a:gd name="T59" fmla="*/ 951 h 968"/>
                  <a:gd name="T60" fmla="*/ 608 w 986"/>
                  <a:gd name="T61" fmla="*/ 963 h 968"/>
                  <a:gd name="T62" fmla="*/ 544 w 986"/>
                  <a:gd name="T63" fmla="*/ 968 h 968"/>
                  <a:gd name="T64" fmla="*/ 474 w 986"/>
                  <a:gd name="T65" fmla="*/ 967 h 968"/>
                  <a:gd name="T66" fmla="*/ 408 w 986"/>
                  <a:gd name="T67" fmla="*/ 958 h 968"/>
                  <a:gd name="T68" fmla="*/ 348 w 986"/>
                  <a:gd name="T69" fmla="*/ 942 h 968"/>
                  <a:gd name="T70" fmla="*/ 293 w 986"/>
                  <a:gd name="T71" fmla="*/ 921 h 968"/>
                  <a:gd name="T72" fmla="*/ 244 w 986"/>
                  <a:gd name="T73" fmla="*/ 895 h 968"/>
                  <a:gd name="T74" fmla="*/ 200 w 986"/>
                  <a:gd name="T75" fmla="*/ 863 h 968"/>
                  <a:gd name="T76" fmla="*/ 161 w 986"/>
                  <a:gd name="T77" fmla="*/ 830 h 968"/>
                  <a:gd name="T78" fmla="*/ 127 w 986"/>
                  <a:gd name="T79" fmla="*/ 793 h 968"/>
                  <a:gd name="T80" fmla="*/ 98 w 986"/>
                  <a:gd name="T81" fmla="*/ 756 h 968"/>
                  <a:gd name="T82" fmla="*/ 72 w 986"/>
                  <a:gd name="T83" fmla="*/ 717 h 968"/>
                  <a:gd name="T84" fmla="*/ 52 w 986"/>
                  <a:gd name="T85" fmla="*/ 677 h 968"/>
                  <a:gd name="T86" fmla="*/ 35 w 986"/>
                  <a:gd name="T87" fmla="*/ 640 h 968"/>
                  <a:gd name="T88" fmla="*/ 16 w 986"/>
                  <a:gd name="T89" fmla="*/ 586 h 968"/>
                  <a:gd name="T90" fmla="*/ 2 w 986"/>
                  <a:gd name="T91" fmla="*/ 524 h 968"/>
                  <a:gd name="T92" fmla="*/ 0 w 986"/>
                  <a:gd name="T93" fmla="*/ 479 h 968"/>
                  <a:gd name="T94" fmla="*/ 1 w 986"/>
                  <a:gd name="T95" fmla="*/ 438 h 968"/>
                  <a:gd name="T96" fmla="*/ 6 w 986"/>
                  <a:gd name="T97" fmla="*/ 397 h 968"/>
                  <a:gd name="T98" fmla="*/ 15 w 986"/>
                  <a:gd name="T99" fmla="*/ 354 h 968"/>
                  <a:gd name="T100" fmla="*/ 29 w 986"/>
                  <a:gd name="T101" fmla="*/ 312 h 968"/>
                  <a:gd name="T102" fmla="*/ 46 w 986"/>
                  <a:gd name="T103" fmla="*/ 271 h 968"/>
                  <a:gd name="T104" fmla="*/ 67 w 986"/>
                  <a:gd name="T105" fmla="*/ 231 h 968"/>
                  <a:gd name="T106" fmla="*/ 93 w 986"/>
                  <a:gd name="T107" fmla="*/ 192 h 968"/>
                  <a:gd name="T108" fmla="*/ 123 w 986"/>
                  <a:gd name="T109" fmla="*/ 156 h 968"/>
                  <a:gd name="T110" fmla="*/ 157 w 986"/>
                  <a:gd name="T111" fmla="*/ 122 h 968"/>
                  <a:gd name="T112" fmla="*/ 195 w 986"/>
                  <a:gd name="T113" fmla="*/ 92 h 968"/>
                  <a:gd name="T114" fmla="*/ 236 w 986"/>
                  <a:gd name="T115" fmla="*/ 65 h 968"/>
                  <a:gd name="T116" fmla="*/ 282 w 986"/>
                  <a:gd name="T117" fmla="*/ 42 h 968"/>
                  <a:gd name="T118" fmla="*/ 332 w 986"/>
                  <a:gd name="T119" fmla="*/ 23 h 968"/>
                  <a:gd name="T120" fmla="*/ 385 w 986"/>
                  <a:gd name="T121" fmla="*/ 10 h 968"/>
                  <a:gd name="T122" fmla="*/ 444 w 986"/>
                  <a:gd name="T123" fmla="*/ 2 h 9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6"/>
                  <a:gd name="T187" fmla="*/ 0 h 968"/>
                  <a:gd name="T188" fmla="*/ 986 w 986"/>
                  <a:gd name="T189" fmla="*/ 968 h 9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6" h="968">
                    <a:moveTo>
                      <a:pt x="474" y="0"/>
                    </a:moveTo>
                    <a:lnTo>
                      <a:pt x="495" y="0"/>
                    </a:lnTo>
                    <a:lnTo>
                      <a:pt x="516" y="1"/>
                    </a:lnTo>
                    <a:lnTo>
                      <a:pt x="538" y="2"/>
                    </a:lnTo>
                    <a:lnTo>
                      <a:pt x="559" y="5"/>
                    </a:lnTo>
                    <a:lnTo>
                      <a:pt x="581" y="8"/>
                    </a:lnTo>
                    <a:lnTo>
                      <a:pt x="603" y="13"/>
                    </a:lnTo>
                    <a:lnTo>
                      <a:pt x="624" y="20"/>
                    </a:lnTo>
                    <a:lnTo>
                      <a:pt x="645" y="26"/>
                    </a:lnTo>
                    <a:lnTo>
                      <a:pt x="666" y="33"/>
                    </a:lnTo>
                    <a:lnTo>
                      <a:pt x="687" y="42"/>
                    </a:lnTo>
                    <a:lnTo>
                      <a:pt x="707" y="52"/>
                    </a:lnTo>
                    <a:lnTo>
                      <a:pt x="729" y="62"/>
                    </a:lnTo>
                    <a:lnTo>
                      <a:pt x="749" y="73"/>
                    </a:lnTo>
                    <a:lnTo>
                      <a:pt x="767" y="85"/>
                    </a:lnTo>
                    <a:lnTo>
                      <a:pt x="786" y="97"/>
                    </a:lnTo>
                    <a:lnTo>
                      <a:pt x="805" y="111"/>
                    </a:lnTo>
                    <a:lnTo>
                      <a:pt x="823" y="124"/>
                    </a:lnTo>
                    <a:lnTo>
                      <a:pt x="840" y="139"/>
                    </a:lnTo>
                    <a:lnTo>
                      <a:pt x="857" y="156"/>
                    </a:lnTo>
                    <a:lnTo>
                      <a:pt x="872" y="172"/>
                    </a:lnTo>
                    <a:lnTo>
                      <a:pt x="887" y="188"/>
                    </a:lnTo>
                    <a:lnTo>
                      <a:pt x="901" y="206"/>
                    </a:lnTo>
                    <a:lnTo>
                      <a:pt x="915" y="224"/>
                    </a:lnTo>
                    <a:lnTo>
                      <a:pt x="927" y="243"/>
                    </a:lnTo>
                    <a:lnTo>
                      <a:pt x="938" y="262"/>
                    </a:lnTo>
                    <a:lnTo>
                      <a:pt x="948" y="282"/>
                    </a:lnTo>
                    <a:lnTo>
                      <a:pt x="957" y="302"/>
                    </a:lnTo>
                    <a:lnTo>
                      <a:pt x="964" y="323"/>
                    </a:lnTo>
                    <a:lnTo>
                      <a:pt x="972" y="344"/>
                    </a:lnTo>
                    <a:lnTo>
                      <a:pt x="977" y="365"/>
                    </a:lnTo>
                    <a:lnTo>
                      <a:pt x="981" y="388"/>
                    </a:lnTo>
                    <a:lnTo>
                      <a:pt x="983" y="410"/>
                    </a:lnTo>
                    <a:lnTo>
                      <a:pt x="984" y="433"/>
                    </a:lnTo>
                    <a:lnTo>
                      <a:pt x="986" y="456"/>
                    </a:lnTo>
                    <a:lnTo>
                      <a:pt x="986" y="480"/>
                    </a:lnTo>
                    <a:lnTo>
                      <a:pt x="984" y="504"/>
                    </a:lnTo>
                    <a:lnTo>
                      <a:pt x="982" y="529"/>
                    </a:lnTo>
                    <a:lnTo>
                      <a:pt x="979" y="553"/>
                    </a:lnTo>
                    <a:lnTo>
                      <a:pt x="976" y="578"/>
                    </a:lnTo>
                    <a:lnTo>
                      <a:pt x="971" y="601"/>
                    </a:lnTo>
                    <a:lnTo>
                      <a:pt x="964" y="625"/>
                    </a:lnTo>
                    <a:lnTo>
                      <a:pt x="958" y="649"/>
                    </a:lnTo>
                    <a:lnTo>
                      <a:pt x="949" y="672"/>
                    </a:lnTo>
                    <a:lnTo>
                      <a:pt x="941" y="696"/>
                    </a:lnTo>
                    <a:lnTo>
                      <a:pt x="931" y="719"/>
                    </a:lnTo>
                    <a:lnTo>
                      <a:pt x="920" y="741"/>
                    </a:lnTo>
                    <a:lnTo>
                      <a:pt x="908" y="764"/>
                    </a:lnTo>
                    <a:lnTo>
                      <a:pt x="895" y="783"/>
                    </a:lnTo>
                    <a:lnTo>
                      <a:pt x="880" y="805"/>
                    </a:lnTo>
                    <a:lnTo>
                      <a:pt x="865" y="823"/>
                    </a:lnTo>
                    <a:lnTo>
                      <a:pt x="847" y="842"/>
                    </a:lnTo>
                    <a:lnTo>
                      <a:pt x="830" y="861"/>
                    </a:lnTo>
                    <a:lnTo>
                      <a:pt x="810" y="877"/>
                    </a:lnTo>
                    <a:lnTo>
                      <a:pt x="790" y="892"/>
                    </a:lnTo>
                    <a:lnTo>
                      <a:pt x="767" y="907"/>
                    </a:lnTo>
                    <a:lnTo>
                      <a:pt x="745" y="920"/>
                    </a:lnTo>
                    <a:lnTo>
                      <a:pt x="720" y="932"/>
                    </a:lnTo>
                    <a:lnTo>
                      <a:pt x="694" y="942"/>
                    </a:lnTo>
                    <a:lnTo>
                      <a:pt x="666" y="951"/>
                    </a:lnTo>
                    <a:lnTo>
                      <a:pt x="638" y="957"/>
                    </a:lnTo>
                    <a:lnTo>
                      <a:pt x="608" y="963"/>
                    </a:lnTo>
                    <a:lnTo>
                      <a:pt x="576" y="967"/>
                    </a:lnTo>
                    <a:lnTo>
                      <a:pt x="544" y="968"/>
                    </a:lnTo>
                    <a:lnTo>
                      <a:pt x="509" y="968"/>
                    </a:lnTo>
                    <a:lnTo>
                      <a:pt x="474" y="967"/>
                    </a:lnTo>
                    <a:lnTo>
                      <a:pt x="440" y="963"/>
                    </a:lnTo>
                    <a:lnTo>
                      <a:pt x="408" y="958"/>
                    </a:lnTo>
                    <a:lnTo>
                      <a:pt x="377" y="951"/>
                    </a:lnTo>
                    <a:lnTo>
                      <a:pt x="348" y="942"/>
                    </a:lnTo>
                    <a:lnTo>
                      <a:pt x="319" y="932"/>
                    </a:lnTo>
                    <a:lnTo>
                      <a:pt x="293" y="921"/>
                    </a:lnTo>
                    <a:lnTo>
                      <a:pt x="268" y="908"/>
                    </a:lnTo>
                    <a:lnTo>
                      <a:pt x="244" y="895"/>
                    </a:lnTo>
                    <a:lnTo>
                      <a:pt x="221" y="880"/>
                    </a:lnTo>
                    <a:lnTo>
                      <a:pt x="200" y="863"/>
                    </a:lnTo>
                    <a:lnTo>
                      <a:pt x="180" y="847"/>
                    </a:lnTo>
                    <a:lnTo>
                      <a:pt x="161" y="830"/>
                    </a:lnTo>
                    <a:lnTo>
                      <a:pt x="143" y="812"/>
                    </a:lnTo>
                    <a:lnTo>
                      <a:pt x="127" y="793"/>
                    </a:lnTo>
                    <a:lnTo>
                      <a:pt x="112" y="775"/>
                    </a:lnTo>
                    <a:lnTo>
                      <a:pt x="98" y="756"/>
                    </a:lnTo>
                    <a:lnTo>
                      <a:pt x="85" y="736"/>
                    </a:lnTo>
                    <a:lnTo>
                      <a:pt x="72" y="717"/>
                    </a:lnTo>
                    <a:lnTo>
                      <a:pt x="62" y="697"/>
                    </a:lnTo>
                    <a:lnTo>
                      <a:pt x="52" y="677"/>
                    </a:lnTo>
                    <a:lnTo>
                      <a:pt x="42" y="659"/>
                    </a:lnTo>
                    <a:lnTo>
                      <a:pt x="35" y="640"/>
                    </a:lnTo>
                    <a:lnTo>
                      <a:pt x="27" y="621"/>
                    </a:lnTo>
                    <a:lnTo>
                      <a:pt x="16" y="586"/>
                    </a:lnTo>
                    <a:lnTo>
                      <a:pt x="7" y="553"/>
                    </a:lnTo>
                    <a:lnTo>
                      <a:pt x="2" y="524"/>
                    </a:lnTo>
                    <a:lnTo>
                      <a:pt x="0" y="499"/>
                    </a:lnTo>
                    <a:lnTo>
                      <a:pt x="0" y="479"/>
                    </a:lnTo>
                    <a:lnTo>
                      <a:pt x="0" y="459"/>
                    </a:lnTo>
                    <a:lnTo>
                      <a:pt x="1" y="438"/>
                    </a:lnTo>
                    <a:lnTo>
                      <a:pt x="2" y="418"/>
                    </a:lnTo>
                    <a:lnTo>
                      <a:pt x="6" y="397"/>
                    </a:lnTo>
                    <a:lnTo>
                      <a:pt x="10" y="375"/>
                    </a:lnTo>
                    <a:lnTo>
                      <a:pt x="15" y="354"/>
                    </a:lnTo>
                    <a:lnTo>
                      <a:pt x="21" y="333"/>
                    </a:lnTo>
                    <a:lnTo>
                      <a:pt x="29" y="312"/>
                    </a:lnTo>
                    <a:lnTo>
                      <a:pt x="37" y="292"/>
                    </a:lnTo>
                    <a:lnTo>
                      <a:pt x="46" y="271"/>
                    </a:lnTo>
                    <a:lnTo>
                      <a:pt x="56" y="251"/>
                    </a:lnTo>
                    <a:lnTo>
                      <a:pt x="67" y="231"/>
                    </a:lnTo>
                    <a:lnTo>
                      <a:pt x="80" y="212"/>
                    </a:lnTo>
                    <a:lnTo>
                      <a:pt x="93" y="192"/>
                    </a:lnTo>
                    <a:lnTo>
                      <a:pt x="107" y="173"/>
                    </a:lnTo>
                    <a:lnTo>
                      <a:pt x="123" y="156"/>
                    </a:lnTo>
                    <a:lnTo>
                      <a:pt x="140" y="138"/>
                    </a:lnTo>
                    <a:lnTo>
                      <a:pt x="157" y="122"/>
                    </a:lnTo>
                    <a:lnTo>
                      <a:pt x="175" y="107"/>
                    </a:lnTo>
                    <a:lnTo>
                      <a:pt x="195" y="92"/>
                    </a:lnTo>
                    <a:lnTo>
                      <a:pt x="215" y="77"/>
                    </a:lnTo>
                    <a:lnTo>
                      <a:pt x="236" y="65"/>
                    </a:lnTo>
                    <a:lnTo>
                      <a:pt x="258" y="52"/>
                    </a:lnTo>
                    <a:lnTo>
                      <a:pt x="282" y="42"/>
                    </a:lnTo>
                    <a:lnTo>
                      <a:pt x="307" y="32"/>
                    </a:lnTo>
                    <a:lnTo>
                      <a:pt x="332" y="23"/>
                    </a:lnTo>
                    <a:lnTo>
                      <a:pt x="358" y="16"/>
                    </a:lnTo>
                    <a:lnTo>
                      <a:pt x="385" y="10"/>
                    </a:lnTo>
                    <a:lnTo>
                      <a:pt x="414" y="5"/>
                    </a:lnTo>
                    <a:lnTo>
                      <a:pt x="444" y="2"/>
                    </a:lnTo>
                    <a:lnTo>
                      <a:pt x="474" y="0"/>
                    </a:lnTo>
                    <a:close/>
                  </a:path>
                </a:pathLst>
              </a:custGeom>
              <a:solidFill>
                <a:srgbClr val="C6A300"/>
              </a:solidFill>
              <a:ln w="9525">
                <a:noFill/>
                <a:round/>
                <a:headEnd/>
                <a:tailEnd/>
              </a:ln>
            </p:spPr>
            <p:txBody>
              <a:bodyPr/>
              <a:lstStyle/>
              <a:p>
                <a:endParaRPr lang="en-US"/>
              </a:p>
            </p:txBody>
          </p:sp>
          <p:sp>
            <p:nvSpPr>
              <p:cNvPr id="1433" name="Freeform 383"/>
              <p:cNvSpPr>
                <a:spLocks/>
              </p:cNvSpPr>
              <p:nvPr/>
            </p:nvSpPr>
            <p:spPr bwMode="auto">
              <a:xfrm>
                <a:off x="3292" y="2344"/>
                <a:ext cx="172" cy="169"/>
              </a:xfrm>
              <a:custGeom>
                <a:avLst/>
                <a:gdLst>
                  <a:gd name="T0" fmla="*/ 434 w 862"/>
                  <a:gd name="T1" fmla="*/ 0 h 845"/>
                  <a:gd name="T2" fmla="*/ 470 w 862"/>
                  <a:gd name="T3" fmla="*/ 1 h 845"/>
                  <a:gd name="T4" fmla="*/ 507 w 862"/>
                  <a:gd name="T5" fmla="*/ 7 h 845"/>
                  <a:gd name="T6" fmla="*/ 545 w 862"/>
                  <a:gd name="T7" fmla="*/ 16 h 845"/>
                  <a:gd name="T8" fmla="*/ 582 w 862"/>
                  <a:gd name="T9" fmla="*/ 28 h 845"/>
                  <a:gd name="T10" fmla="*/ 618 w 862"/>
                  <a:gd name="T11" fmla="*/ 45 h 845"/>
                  <a:gd name="T12" fmla="*/ 653 w 862"/>
                  <a:gd name="T13" fmla="*/ 63 h 845"/>
                  <a:gd name="T14" fmla="*/ 687 w 862"/>
                  <a:gd name="T15" fmla="*/ 84 h 845"/>
                  <a:gd name="T16" fmla="*/ 718 w 862"/>
                  <a:gd name="T17" fmla="*/ 109 h 845"/>
                  <a:gd name="T18" fmla="*/ 748 w 862"/>
                  <a:gd name="T19" fmla="*/ 136 h 845"/>
                  <a:gd name="T20" fmla="*/ 774 w 862"/>
                  <a:gd name="T21" fmla="*/ 166 h 845"/>
                  <a:gd name="T22" fmla="*/ 798 w 862"/>
                  <a:gd name="T23" fmla="*/ 197 h 845"/>
                  <a:gd name="T24" fmla="*/ 819 w 862"/>
                  <a:gd name="T25" fmla="*/ 231 h 845"/>
                  <a:gd name="T26" fmla="*/ 837 w 862"/>
                  <a:gd name="T27" fmla="*/ 265 h 845"/>
                  <a:gd name="T28" fmla="*/ 849 w 862"/>
                  <a:gd name="T29" fmla="*/ 303 h 845"/>
                  <a:gd name="T30" fmla="*/ 858 w 862"/>
                  <a:gd name="T31" fmla="*/ 340 h 845"/>
                  <a:gd name="T32" fmla="*/ 862 w 862"/>
                  <a:gd name="T33" fmla="*/ 380 h 845"/>
                  <a:gd name="T34" fmla="*/ 862 w 862"/>
                  <a:gd name="T35" fmla="*/ 420 h 845"/>
                  <a:gd name="T36" fmla="*/ 859 w 862"/>
                  <a:gd name="T37" fmla="*/ 463 h 845"/>
                  <a:gd name="T38" fmla="*/ 854 w 862"/>
                  <a:gd name="T39" fmla="*/ 504 h 845"/>
                  <a:gd name="T40" fmla="*/ 844 w 862"/>
                  <a:gd name="T41" fmla="*/ 546 h 845"/>
                  <a:gd name="T42" fmla="*/ 832 w 862"/>
                  <a:gd name="T43" fmla="*/ 587 h 845"/>
                  <a:gd name="T44" fmla="*/ 814 w 862"/>
                  <a:gd name="T45" fmla="*/ 627 h 845"/>
                  <a:gd name="T46" fmla="*/ 794 w 862"/>
                  <a:gd name="T47" fmla="*/ 666 h 845"/>
                  <a:gd name="T48" fmla="*/ 769 w 862"/>
                  <a:gd name="T49" fmla="*/ 702 h 845"/>
                  <a:gd name="T50" fmla="*/ 741 w 862"/>
                  <a:gd name="T51" fmla="*/ 735 h 845"/>
                  <a:gd name="T52" fmla="*/ 708 w 862"/>
                  <a:gd name="T53" fmla="*/ 765 h 845"/>
                  <a:gd name="T54" fmla="*/ 671 w 862"/>
                  <a:gd name="T55" fmla="*/ 791 h 845"/>
                  <a:gd name="T56" fmla="*/ 628 w 862"/>
                  <a:gd name="T57" fmla="*/ 812 h 845"/>
                  <a:gd name="T58" fmla="*/ 582 w 862"/>
                  <a:gd name="T59" fmla="*/ 830 h 845"/>
                  <a:gd name="T60" fmla="*/ 531 w 862"/>
                  <a:gd name="T61" fmla="*/ 840 h 845"/>
                  <a:gd name="T62" fmla="*/ 475 w 862"/>
                  <a:gd name="T63" fmla="*/ 845 h 845"/>
                  <a:gd name="T64" fmla="*/ 414 w 862"/>
                  <a:gd name="T65" fmla="*/ 843 h 845"/>
                  <a:gd name="T66" fmla="*/ 356 w 862"/>
                  <a:gd name="T67" fmla="*/ 835 h 845"/>
                  <a:gd name="T68" fmla="*/ 304 w 862"/>
                  <a:gd name="T69" fmla="*/ 821 h 845"/>
                  <a:gd name="T70" fmla="*/ 257 w 862"/>
                  <a:gd name="T71" fmla="*/ 802 h 845"/>
                  <a:gd name="T72" fmla="*/ 214 w 862"/>
                  <a:gd name="T73" fmla="*/ 780 h 845"/>
                  <a:gd name="T74" fmla="*/ 175 w 862"/>
                  <a:gd name="T75" fmla="*/ 752 h 845"/>
                  <a:gd name="T76" fmla="*/ 142 w 862"/>
                  <a:gd name="T77" fmla="*/ 724 h 845"/>
                  <a:gd name="T78" fmla="*/ 112 w 862"/>
                  <a:gd name="T79" fmla="*/ 691 h 845"/>
                  <a:gd name="T80" fmla="*/ 86 w 862"/>
                  <a:gd name="T81" fmla="*/ 659 h 845"/>
                  <a:gd name="T82" fmla="*/ 64 w 862"/>
                  <a:gd name="T83" fmla="*/ 625 h 845"/>
                  <a:gd name="T84" fmla="*/ 46 w 862"/>
                  <a:gd name="T85" fmla="*/ 591 h 845"/>
                  <a:gd name="T86" fmla="*/ 31 w 862"/>
                  <a:gd name="T87" fmla="*/ 558 h 845"/>
                  <a:gd name="T88" fmla="*/ 14 w 862"/>
                  <a:gd name="T89" fmla="*/ 510 h 845"/>
                  <a:gd name="T90" fmla="*/ 2 w 862"/>
                  <a:gd name="T91" fmla="*/ 456 h 845"/>
                  <a:gd name="T92" fmla="*/ 0 w 862"/>
                  <a:gd name="T93" fmla="*/ 418 h 845"/>
                  <a:gd name="T94" fmla="*/ 2 w 862"/>
                  <a:gd name="T95" fmla="*/ 382 h 845"/>
                  <a:gd name="T96" fmla="*/ 7 w 862"/>
                  <a:gd name="T97" fmla="*/ 345 h 845"/>
                  <a:gd name="T98" fmla="*/ 16 w 862"/>
                  <a:gd name="T99" fmla="*/ 309 h 845"/>
                  <a:gd name="T100" fmla="*/ 27 w 862"/>
                  <a:gd name="T101" fmla="*/ 273 h 845"/>
                  <a:gd name="T102" fmla="*/ 43 w 862"/>
                  <a:gd name="T103" fmla="*/ 237 h 845"/>
                  <a:gd name="T104" fmla="*/ 62 w 862"/>
                  <a:gd name="T105" fmla="*/ 202 h 845"/>
                  <a:gd name="T106" fmla="*/ 84 w 862"/>
                  <a:gd name="T107" fmla="*/ 168 h 845"/>
                  <a:gd name="T108" fmla="*/ 111 w 862"/>
                  <a:gd name="T109" fmla="*/ 137 h 845"/>
                  <a:gd name="T110" fmla="*/ 139 w 862"/>
                  <a:gd name="T111" fmla="*/ 107 h 845"/>
                  <a:gd name="T112" fmla="*/ 173 w 862"/>
                  <a:gd name="T113" fmla="*/ 81 h 845"/>
                  <a:gd name="T114" fmla="*/ 209 w 862"/>
                  <a:gd name="T115" fmla="*/ 57 h 845"/>
                  <a:gd name="T116" fmla="*/ 249 w 862"/>
                  <a:gd name="T117" fmla="*/ 37 h 845"/>
                  <a:gd name="T118" fmla="*/ 292 w 862"/>
                  <a:gd name="T119" fmla="*/ 21 h 845"/>
                  <a:gd name="T120" fmla="*/ 339 w 862"/>
                  <a:gd name="T121" fmla="*/ 8 h 845"/>
                  <a:gd name="T122" fmla="*/ 389 w 862"/>
                  <a:gd name="T123" fmla="*/ 1 h 8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2"/>
                  <a:gd name="T187" fmla="*/ 0 h 845"/>
                  <a:gd name="T188" fmla="*/ 862 w 862"/>
                  <a:gd name="T189" fmla="*/ 845 h 8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2" h="845">
                    <a:moveTo>
                      <a:pt x="415" y="0"/>
                    </a:moveTo>
                    <a:lnTo>
                      <a:pt x="434" y="0"/>
                    </a:lnTo>
                    <a:lnTo>
                      <a:pt x="452" y="0"/>
                    </a:lnTo>
                    <a:lnTo>
                      <a:pt x="470" y="1"/>
                    </a:lnTo>
                    <a:lnTo>
                      <a:pt x="489" y="3"/>
                    </a:lnTo>
                    <a:lnTo>
                      <a:pt x="507" y="7"/>
                    </a:lnTo>
                    <a:lnTo>
                      <a:pt x="526" y="11"/>
                    </a:lnTo>
                    <a:lnTo>
                      <a:pt x="545" y="16"/>
                    </a:lnTo>
                    <a:lnTo>
                      <a:pt x="564" y="22"/>
                    </a:lnTo>
                    <a:lnTo>
                      <a:pt x="582" y="28"/>
                    </a:lnTo>
                    <a:lnTo>
                      <a:pt x="600" y="36"/>
                    </a:lnTo>
                    <a:lnTo>
                      <a:pt x="618" y="45"/>
                    </a:lnTo>
                    <a:lnTo>
                      <a:pt x="636" y="53"/>
                    </a:lnTo>
                    <a:lnTo>
                      <a:pt x="653" y="63"/>
                    </a:lnTo>
                    <a:lnTo>
                      <a:pt x="670" y="73"/>
                    </a:lnTo>
                    <a:lnTo>
                      <a:pt x="687" y="84"/>
                    </a:lnTo>
                    <a:lnTo>
                      <a:pt x="702" y="97"/>
                    </a:lnTo>
                    <a:lnTo>
                      <a:pt x="718" y="109"/>
                    </a:lnTo>
                    <a:lnTo>
                      <a:pt x="733" y="122"/>
                    </a:lnTo>
                    <a:lnTo>
                      <a:pt x="748" y="136"/>
                    </a:lnTo>
                    <a:lnTo>
                      <a:pt x="762" y="151"/>
                    </a:lnTo>
                    <a:lnTo>
                      <a:pt x="774" y="166"/>
                    </a:lnTo>
                    <a:lnTo>
                      <a:pt x="787" y="181"/>
                    </a:lnTo>
                    <a:lnTo>
                      <a:pt x="798" y="197"/>
                    </a:lnTo>
                    <a:lnTo>
                      <a:pt x="809" y="213"/>
                    </a:lnTo>
                    <a:lnTo>
                      <a:pt x="819" y="231"/>
                    </a:lnTo>
                    <a:lnTo>
                      <a:pt x="828" y="248"/>
                    </a:lnTo>
                    <a:lnTo>
                      <a:pt x="837" y="265"/>
                    </a:lnTo>
                    <a:lnTo>
                      <a:pt x="843" y="284"/>
                    </a:lnTo>
                    <a:lnTo>
                      <a:pt x="849" y="303"/>
                    </a:lnTo>
                    <a:lnTo>
                      <a:pt x="854" y="322"/>
                    </a:lnTo>
                    <a:lnTo>
                      <a:pt x="858" y="340"/>
                    </a:lnTo>
                    <a:lnTo>
                      <a:pt x="861" y="360"/>
                    </a:lnTo>
                    <a:lnTo>
                      <a:pt x="862" y="380"/>
                    </a:lnTo>
                    <a:lnTo>
                      <a:pt x="862" y="400"/>
                    </a:lnTo>
                    <a:lnTo>
                      <a:pt x="862" y="420"/>
                    </a:lnTo>
                    <a:lnTo>
                      <a:pt x="862" y="441"/>
                    </a:lnTo>
                    <a:lnTo>
                      <a:pt x="859" y="463"/>
                    </a:lnTo>
                    <a:lnTo>
                      <a:pt x="857" y="483"/>
                    </a:lnTo>
                    <a:lnTo>
                      <a:pt x="854" y="504"/>
                    </a:lnTo>
                    <a:lnTo>
                      <a:pt x="849" y="525"/>
                    </a:lnTo>
                    <a:lnTo>
                      <a:pt x="844" y="546"/>
                    </a:lnTo>
                    <a:lnTo>
                      <a:pt x="838" y="566"/>
                    </a:lnTo>
                    <a:lnTo>
                      <a:pt x="832" y="587"/>
                    </a:lnTo>
                    <a:lnTo>
                      <a:pt x="823" y="607"/>
                    </a:lnTo>
                    <a:lnTo>
                      <a:pt x="814" y="627"/>
                    </a:lnTo>
                    <a:lnTo>
                      <a:pt x="804" y="647"/>
                    </a:lnTo>
                    <a:lnTo>
                      <a:pt x="794" y="666"/>
                    </a:lnTo>
                    <a:lnTo>
                      <a:pt x="782" y="685"/>
                    </a:lnTo>
                    <a:lnTo>
                      <a:pt x="769" y="702"/>
                    </a:lnTo>
                    <a:lnTo>
                      <a:pt x="756" y="719"/>
                    </a:lnTo>
                    <a:lnTo>
                      <a:pt x="741" y="735"/>
                    </a:lnTo>
                    <a:lnTo>
                      <a:pt x="725" y="751"/>
                    </a:lnTo>
                    <a:lnTo>
                      <a:pt x="708" y="765"/>
                    </a:lnTo>
                    <a:lnTo>
                      <a:pt x="690" y="778"/>
                    </a:lnTo>
                    <a:lnTo>
                      <a:pt x="671" y="791"/>
                    </a:lnTo>
                    <a:lnTo>
                      <a:pt x="651" y="802"/>
                    </a:lnTo>
                    <a:lnTo>
                      <a:pt x="628" y="812"/>
                    </a:lnTo>
                    <a:lnTo>
                      <a:pt x="606" y="822"/>
                    </a:lnTo>
                    <a:lnTo>
                      <a:pt x="582" y="830"/>
                    </a:lnTo>
                    <a:lnTo>
                      <a:pt x="557" y="836"/>
                    </a:lnTo>
                    <a:lnTo>
                      <a:pt x="531" y="840"/>
                    </a:lnTo>
                    <a:lnTo>
                      <a:pt x="504" y="843"/>
                    </a:lnTo>
                    <a:lnTo>
                      <a:pt x="475" y="845"/>
                    </a:lnTo>
                    <a:lnTo>
                      <a:pt x="445" y="845"/>
                    </a:lnTo>
                    <a:lnTo>
                      <a:pt x="414" y="843"/>
                    </a:lnTo>
                    <a:lnTo>
                      <a:pt x="385" y="840"/>
                    </a:lnTo>
                    <a:lnTo>
                      <a:pt x="356" y="835"/>
                    </a:lnTo>
                    <a:lnTo>
                      <a:pt x="330" y="828"/>
                    </a:lnTo>
                    <a:lnTo>
                      <a:pt x="304" y="821"/>
                    </a:lnTo>
                    <a:lnTo>
                      <a:pt x="280" y="812"/>
                    </a:lnTo>
                    <a:lnTo>
                      <a:pt x="257" y="802"/>
                    </a:lnTo>
                    <a:lnTo>
                      <a:pt x="234" y="791"/>
                    </a:lnTo>
                    <a:lnTo>
                      <a:pt x="214" y="780"/>
                    </a:lnTo>
                    <a:lnTo>
                      <a:pt x="194" y="766"/>
                    </a:lnTo>
                    <a:lnTo>
                      <a:pt x="175" y="752"/>
                    </a:lnTo>
                    <a:lnTo>
                      <a:pt x="158" y="739"/>
                    </a:lnTo>
                    <a:lnTo>
                      <a:pt x="142" y="724"/>
                    </a:lnTo>
                    <a:lnTo>
                      <a:pt x="127" y="707"/>
                    </a:lnTo>
                    <a:lnTo>
                      <a:pt x="112" y="691"/>
                    </a:lnTo>
                    <a:lnTo>
                      <a:pt x="98" y="675"/>
                    </a:lnTo>
                    <a:lnTo>
                      <a:pt x="86" y="659"/>
                    </a:lnTo>
                    <a:lnTo>
                      <a:pt x="74" y="641"/>
                    </a:lnTo>
                    <a:lnTo>
                      <a:pt x="64" y="625"/>
                    </a:lnTo>
                    <a:lnTo>
                      <a:pt x="54" y="607"/>
                    </a:lnTo>
                    <a:lnTo>
                      <a:pt x="46" y="591"/>
                    </a:lnTo>
                    <a:lnTo>
                      <a:pt x="38" y="574"/>
                    </a:lnTo>
                    <a:lnTo>
                      <a:pt x="31" y="558"/>
                    </a:lnTo>
                    <a:lnTo>
                      <a:pt x="24" y="541"/>
                    </a:lnTo>
                    <a:lnTo>
                      <a:pt x="14" y="510"/>
                    </a:lnTo>
                    <a:lnTo>
                      <a:pt x="7" y="481"/>
                    </a:lnTo>
                    <a:lnTo>
                      <a:pt x="2" y="456"/>
                    </a:lnTo>
                    <a:lnTo>
                      <a:pt x="1" y="435"/>
                    </a:lnTo>
                    <a:lnTo>
                      <a:pt x="0" y="418"/>
                    </a:lnTo>
                    <a:lnTo>
                      <a:pt x="1" y="400"/>
                    </a:lnTo>
                    <a:lnTo>
                      <a:pt x="2" y="382"/>
                    </a:lnTo>
                    <a:lnTo>
                      <a:pt x="3" y="364"/>
                    </a:lnTo>
                    <a:lnTo>
                      <a:pt x="7" y="345"/>
                    </a:lnTo>
                    <a:lnTo>
                      <a:pt x="11" y="328"/>
                    </a:lnTo>
                    <a:lnTo>
                      <a:pt x="16" y="309"/>
                    </a:lnTo>
                    <a:lnTo>
                      <a:pt x="21" y="290"/>
                    </a:lnTo>
                    <a:lnTo>
                      <a:pt x="27" y="273"/>
                    </a:lnTo>
                    <a:lnTo>
                      <a:pt x="34" y="254"/>
                    </a:lnTo>
                    <a:lnTo>
                      <a:pt x="43" y="237"/>
                    </a:lnTo>
                    <a:lnTo>
                      <a:pt x="52" y="219"/>
                    </a:lnTo>
                    <a:lnTo>
                      <a:pt x="62" y="202"/>
                    </a:lnTo>
                    <a:lnTo>
                      <a:pt x="73" y="186"/>
                    </a:lnTo>
                    <a:lnTo>
                      <a:pt x="84" y="168"/>
                    </a:lnTo>
                    <a:lnTo>
                      <a:pt x="97" y="152"/>
                    </a:lnTo>
                    <a:lnTo>
                      <a:pt x="111" y="137"/>
                    </a:lnTo>
                    <a:lnTo>
                      <a:pt x="124" y="122"/>
                    </a:lnTo>
                    <a:lnTo>
                      <a:pt x="139" y="107"/>
                    </a:lnTo>
                    <a:lnTo>
                      <a:pt x="155" y="93"/>
                    </a:lnTo>
                    <a:lnTo>
                      <a:pt x="173" y="81"/>
                    </a:lnTo>
                    <a:lnTo>
                      <a:pt x="190" y="68"/>
                    </a:lnTo>
                    <a:lnTo>
                      <a:pt x="209" y="57"/>
                    </a:lnTo>
                    <a:lnTo>
                      <a:pt x="228" y="46"/>
                    </a:lnTo>
                    <a:lnTo>
                      <a:pt x="249" y="37"/>
                    </a:lnTo>
                    <a:lnTo>
                      <a:pt x="270" y="28"/>
                    </a:lnTo>
                    <a:lnTo>
                      <a:pt x="292" y="21"/>
                    </a:lnTo>
                    <a:lnTo>
                      <a:pt x="315" y="13"/>
                    </a:lnTo>
                    <a:lnTo>
                      <a:pt x="339" y="8"/>
                    </a:lnTo>
                    <a:lnTo>
                      <a:pt x="364" y="5"/>
                    </a:lnTo>
                    <a:lnTo>
                      <a:pt x="389" y="1"/>
                    </a:lnTo>
                    <a:lnTo>
                      <a:pt x="415" y="0"/>
                    </a:lnTo>
                    <a:close/>
                  </a:path>
                </a:pathLst>
              </a:custGeom>
              <a:solidFill>
                <a:srgbClr val="D5AD00"/>
              </a:solidFill>
              <a:ln w="9525">
                <a:noFill/>
                <a:round/>
                <a:headEnd/>
                <a:tailEnd/>
              </a:ln>
            </p:spPr>
            <p:txBody>
              <a:bodyPr/>
              <a:lstStyle/>
              <a:p>
                <a:endParaRPr lang="en-US"/>
              </a:p>
            </p:txBody>
          </p:sp>
          <p:sp>
            <p:nvSpPr>
              <p:cNvPr id="1434" name="Freeform 384"/>
              <p:cNvSpPr>
                <a:spLocks/>
              </p:cNvSpPr>
              <p:nvPr/>
            </p:nvSpPr>
            <p:spPr bwMode="auto">
              <a:xfrm>
                <a:off x="3306" y="2350"/>
                <a:ext cx="147" cy="144"/>
              </a:xfrm>
              <a:custGeom>
                <a:avLst/>
                <a:gdLst>
                  <a:gd name="T0" fmla="*/ 372 w 738"/>
                  <a:gd name="T1" fmla="*/ 0 h 721"/>
                  <a:gd name="T2" fmla="*/ 403 w 738"/>
                  <a:gd name="T3" fmla="*/ 1 h 721"/>
                  <a:gd name="T4" fmla="*/ 435 w 738"/>
                  <a:gd name="T5" fmla="*/ 6 h 721"/>
                  <a:gd name="T6" fmla="*/ 467 w 738"/>
                  <a:gd name="T7" fmla="*/ 13 h 721"/>
                  <a:gd name="T8" fmla="*/ 498 w 738"/>
                  <a:gd name="T9" fmla="*/ 23 h 721"/>
                  <a:gd name="T10" fmla="*/ 529 w 738"/>
                  <a:gd name="T11" fmla="*/ 37 h 721"/>
                  <a:gd name="T12" fmla="*/ 559 w 738"/>
                  <a:gd name="T13" fmla="*/ 53 h 721"/>
                  <a:gd name="T14" fmla="*/ 588 w 738"/>
                  <a:gd name="T15" fmla="*/ 72 h 721"/>
                  <a:gd name="T16" fmla="*/ 616 w 738"/>
                  <a:gd name="T17" fmla="*/ 93 h 721"/>
                  <a:gd name="T18" fmla="*/ 641 w 738"/>
                  <a:gd name="T19" fmla="*/ 116 h 721"/>
                  <a:gd name="T20" fmla="*/ 664 w 738"/>
                  <a:gd name="T21" fmla="*/ 141 h 721"/>
                  <a:gd name="T22" fmla="*/ 684 w 738"/>
                  <a:gd name="T23" fmla="*/ 168 h 721"/>
                  <a:gd name="T24" fmla="*/ 703 w 738"/>
                  <a:gd name="T25" fmla="*/ 196 h 721"/>
                  <a:gd name="T26" fmla="*/ 717 w 738"/>
                  <a:gd name="T27" fmla="*/ 225 h 721"/>
                  <a:gd name="T28" fmla="*/ 728 w 738"/>
                  <a:gd name="T29" fmla="*/ 257 h 721"/>
                  <a:gd name="T30" fmla="*/ 735 w 738"/>
                  <a:gd name="T31" fmla="*/ 289 h 721"/>
                  <a:gd name="T32" fmla="*/ 738 w 738"/>
                  <a:gd name="T33" fmla="*/ 323 h 721"/>
                  <a:gd name="T34" fmla="*/ 738 w 738"/>
                  <a:gd name="T35" fmla="*/ 358 h 721"/>
                  <a:gd name="T36" fmla="*/ 735 w 738"/>
                  <a:gd name="T37" fmla="*/ 394 h 721"/>
                  <a:gd name="T38" fmla="*/ 729 w 738"/>
                  <a:gd name="T39" fmla="*/ 430 h 721"/>
                  <a:gd name="T40" fmla="*/ 720 w 738"/>
                  <a:gd name="T41" fmla="*/ 466 h 721"/>
                  <a:gd name="T42" fmla="*/ 709 w 738"/>
                  <a:gd name="T43" fmla="*/ 501 h 721"/>
                  <a:gd name="T44" fmla="*/ 694 w 738"/>
                  <a:gd name="T45" fmla="*/ 536 h 721"/>
                  <a:gd name="T46" fmla="*/ 677 w 738"/>
                  <a:gd name="T47" fmla="*/ 570 h 721"/>
                  <a:gd name="T48" fmla="*/ 656 w 738"/>
                  <a:gd name="T49" fmla="*/ 601 h 721"/>
                  <a:gd name="T50" fmla="*/ 631 w 738"/>
                  <a:gd name="T51" fmla="*/ 630 h 721"/>
                  <a:gd name="T52" fmla="*/ 602 w 738"/>
                  <a:gd name="T53" fmla="*/ 656 h 721"/>
                  <a:gd name="T54" fmla="*/ 571 w 738"/>
                  <a:gd name="T55" fmla="*/ 677 h 721"/>
                  <a:gd name="T56" fmla="*/ 536 w 738"/>
                  <a:gd name="T57" fmla="*/ 696 h 721"/>
                  <a:gd name="T58" fmla="*/ 496 w 738"/>
                  <a:gd name="T59" fmla="*/ 710 h 721"/>
                  <a:gd name="T60" fmla="*/ 453 w 738"/>
                  <a:gd name="T61" fmla="*/ 718 h 721"/>
                  <a:gd name="T62" fmla="*/ 406 w 738"/>
                  <a:gd name="T63" fmla="*/ 721 h 721"/>
                  <a:gd name="T64" fmla="*/ 355 w 738"/>
                  <a:gd name="T65" fmla="*/ 718 h 721"/>
                  <a:gd name="T66" fmla="*/ 306 w 738"/>
                  <a:gd name="T67" fmla="*/ 711 h 721"/>
                  <a:gd name="T68" fmla="*/ 261 w 738"/>
                  <a:gd name="T69" fmla="*/ 699 h 721"/>
                  <a:gd name="T70" fmla="*/ 220 w 738"/>
                  <a:gd name="T71" fmla="*/ 682 h 721"/>
                  <a:gd name="T72" fmla="*/ 184 w 738"/>
                  <a:gd name="T73" fmla="*/ 662 h 721"/>
                  <a:gd name="T74" fmla="*/ 151 w 738"/>
                  <a:gd name="T75" fmla="*/ 640 h 721"/>
                  <a:gd name="T76" fmla="*/ 121 w 738"/>
                  <a:gd name="T77" fmla="*/ 614 h 721"/>
                  <a:gd name="T78" fmla="*/ 96 w 738"/>
                  <a:gd name="T79" fmla="*/ 587 h 721"/>
                  <a:gd name="T80" fmla="*/ 74 w 738"/>
                  <a:gd name="T81" fmla="*/ 559 h 721"/>
                  <a:gd name="T82" fmla="*/ 55 w 738"/>
                  <a:gd name="T83" fmla="*/ 531 h 721"/>
                  <a:gd name="T84" fmla="*/ 33 w 738"/>
                  <a:gd name="T85" fmla="*/ 488 h 721"/>
                  <a:gd name="T86" fmla="*/ 13 w 738"/>
                  <a:gd name="T87" fmla="*/ 434 h 721"/>
                  <a:gd name="T88" fmla="*/ 3 w 738"/>
                  <a:gd name="T89" fmla="*/ 389 h 721"/>
                  <a:gd name="T90" fmla="*/ 0 w 738"/>
                  <a:gd name="T91" fmla="*/ 355 h 721"/>
                  <a:gd name="T92" fmla="*/ 2 w 738"/>
                  <a:gd name="T93" fmla="*/ 324 h 721"/>
                  <a:gd name="T94" fmla="*/ 5 w 738"/>
                  <a:gd name="T95" fmla="*/ 294 h 721"/>
                  <a:gd name="T96" fmla="*/ 13 w 738"/>
                  <a:gd name="T97" fmla="*/ 263 h 721"/>
                  <a:gd name="T98" fmla="*/ 23 w 738"/>
                  <a:gd name="T99" fmla="*/ 232 h 721"/>
                  <a:gd name="T100" fmla="*/ 35 w 738"/>
                  <a:gd name="T101" fmla="*/ 201 h 721"/>
                  <a:gd name="T102" fmla="*/ 52 w 738"/>
                  <a:gd name="T103" fmla="*/ 172 h 721"/>
                  <a:gd name="T104" fmla="*/ 72 w 738"/>
                  <a:gd name="T105" fmla="*/ 143 h 721"/>
                  <a:gd name="T106" fmla="*/ 94 w 738"/>
                  <a:gd name="T107" fmla="*/ 116 h 721"/>
                  <a:gd name="T108" fmla="*/ 119 w 738"/>
                  <a:gd name="T109" fmla="*/ 91 h 721"/>
                  <a:gd name="T110" fmla="*/ 148 w 738"/>
                  <a:gd name="T111" fmla="*/ 68 h 721"/>
                  <a:gd name="T112" fmla="*/ 179 w 738"/>
                  <a:gd name="T113" fmla="*/ 48 h 721"/>
                  <a:gd name="T114" fmla="*/ 213 w 738"/>
                  <a:gd name="T115" fmla="*/ 31 h 721"/>
                  <a:gd name="T116" fmla="*/ 250 w 738"/>
                  <a:gd name="T117" fmla="*/ 17 h 721"/>
                  <a:gd name="T118" fmla="*/ 290 w 738"/>
                  <a:gd name="T119" fmla="*/ 7 h 721"/>
                  <a:gd name="T120" fmla="*/ 334 w 738"/>
                  <a:gd name="T121" fmla="*/ 1 h 7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721"/>
                  <a:gd name="T185" fmla="*/ 738 w 738"/>
                  <a:gd name="T186" fmla="*/ 721 h 7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721">
                    <a:moveTo>
                      <a:pt x="356" y="0"/>
                    </a:moveTo>
                    <a:lnTo>
                      <a:pt x="372" y="0"/>
                    </a:lnTo>
                    <a:lnTo>
                      <a:pt x="387" y="0"/>
                    </a:lnTo>
                    <a:lnTo>
                      <a:pt x="403" y="1"/>
                    </a:lnTo>
                    <a:lnTo>
                      <a:pt x="418" y="2"/>
                    </a:lnTo>
                    <a:lnTo>
                      <a:pt x="435" y="6"/>
                    </a:lnTo>
                    <a:lnTo>
                      <a:pt x="451" y="8"/>
                    </a:lnTo>
                    <a:lnTo>
                      <a:pt x="467" y="13"/>
                    </a:lnTo>
                    <a:lnTo>
                      <a:pt x="482" y="18"/>
                    </a:lnTo>
                    <a:lnTo>
                      <a:pt x="498" y="23"/>
                    </a:lnTo>
                    <a:lnTo>
                      <a:pt x="513" y="31"/>
                    </a:lnTo>
                    <a:lnTo>
                      <a:pt x="529" y="37"/>
                    </a:lnTo>
                    <a:lnTo>
                      <a:pt x="544" y="46"/>
                    </a:lnTo>
                    <a:lnTo>
                      <a:pt x="559" y="53"/>
                    </a:lnTo>
                    <a:lnTo>
                      <a:pt x="574" y="62"/>
                    </a:lnTo>
                    <a:lnTo>
                      <a:pt x="588" y="72"/>
                    </a:lnTo>
                    <a:lnTo>
                      <a:pt x="602" y="82"/>
                    </a:lnTo>
                    <a:lnTo>
                      <a:pt x="616" y="93"/>
                    </a:lnTo>
                    <a:lnTo>
                      <a:pt x="628" y="104"/>
                    </a:lnTo>
                    <a:lnTo>
                      <a:pt x="641" y="116"/>
                    </a:lnTo>
                    <a:lnTo>
                      <a:pt x="653" y="128"/>
                    </a:lnTo>
                    <a:lnTo>
                      <a:pt x="664" y="141"/>
                    </a:lnTo>
                    <a:lnTo>
                      <a:pt x="674" y="154"/>
                    </a:lnTo>
                    <a:lnTo>
                      <a:pt x="684" y="168"/>
                    </a:lnTo>
                    <a:lnTo>
                      <a:pt x="694" y="182"/>
                    </a:lnTo>
                    <a:lnTo>
                      <a:pt x="703" y="196"/>
                    </a:lnTo>
                    <a:lnTo>
                      <a:pt x="710" y="211"/>
                    </a:lnTo>
                    <a:lnTo>
                      <a:pt x="717" y="225"/>
                    </a:lnTo>
                    <a:lnTo>
                      <a:pt x="723" y="242"/>
                    </a:lnTo>
                    <a:lnTo>
                      <a:pt x="728" y="257"/>
                    </a:lnTo>
                    <a:lnTo>
                      <a:pt x="732" y="273"/>
                    </a:lnTo>
                    <a:lnTo>
                      <a:pt x="735" y="289"/>
                    </a:lnTo>
                    <a:lnTo>
                      <a:pt x="737" y="305"/>
                    </a:lnTo>
                    <a:lnTo>
                      <a:pt x="738" y="323"/>
                    </a:lnTo>
                    <a:lnTo>
                      <a:pt x="738" y="340"/>
                    </a:lnTo>
                    <a:lnTo>
                      <a:pt x="738" y="358"/>
                    </a:lnTo>
                    <a:lnTo>
                      <a:pt x="737" y="375"/>
                    </a:lnTo>
                    <a:lnTo>
                      <a:pt x="735" y="394"/>
                    </a:lnTo>
                    <a:lnTo>
                      <a:pt x="733" y="411"/>
                    </a:lnTo>
                    <a:lnTo>
                      <a:pt x="729" y="430"/>
                    </a:lnTo>
                    <a:lnTo>
                      <a:pt x="725" y="448"/>
                    </a:lnTo>
                    <a:lnTo>
                      <a:pt x="720" y="466"/>
                    </a:lnTo>
                    <a:lnTo>
                      <a:pt x="715" y="484"/>
                    </a:lnTo>
                    <a:lnTo>
                      <a:pt x="709" y="501"/>
                    </a:lnTo>
                    <a:lnTo>
                      <a:pt x="703" y="519"/>
                    </a:lnTo>
                    <a:lnTo>
                      <a:pt x="694" y="536"/>
                    </a:lnTo>
                    <a:lnTo>
                      <a:pt x="685" y="554"/>
                    </a:lnTo>
                    <a:lnTo>
                      <a:pt x="677" y="570"/>
                    </a:lnTo>
                    <a:lnTo>
                      <a:pt x="667" y="586"/>
                    </a:lnTo>
                    <a:lnTo>
                      <a:pt x="656" y="601"/>
                    </a:lnTo>
                    <a:lnTo>
                      <a:pt x="643" y="616"/>
                    </a:lnTo>
                    <a:lnTo>
                      <a:pt x="631" y="630"/>
                    </a:lnTo>
                    <a:lnTo>
                      <a:pt x="617" y="644"/>
                    </a:lnTo>
                    <a:lnTo>
                      <a:pt x="602" y="656"/>
                    </a:lnTo>
                    <a:lnTo>
                      <a:pt x="587" y="667"/>
                    </a:lnTo>
                    <a:lnTo>
                      <a:pt x="571" y="677"/>
                    </a:lnTo>
                    <a:lnTo>
                      <a:pt x="553" y="687"/>
                    </a:lnTo>
                    <a:lnTo>
                      <a:pt x="536" y="696"/>
                    </a:lnTo>
                    <a:lnTo>
                      <a:pt x="516" y="704"/>
                    </a:lnTo>
                    <a:lnTo>
                      <a:pt x="496" y="710"/>
                    </a:lnTo>
                    <a:lnTo>
                      <a:pt x="475" y="715"/>
                    </a:lnTo>
                    <a:lnTo>
                      <a:pt x="453" y="718"/>
                    </a:lnTo>
                    <a:lnTo>
                      <a:pt x="430" y="721"/>
                    </a:lnTo>
                    <a:lnTo>
                      <a:pt x="406" y="721"/>
                    </a:lnTo>
                    <a:lnTo>
                      <a:pt x="381" y="721"/>
                    </a:lnTo>
                    <a:lnTo>
                      <a:pt x="355" y="718"/>
                    </a:lnTo>
                    <a:lnTo>
                      <a:pt x="330" y="716"/>
                    </a:lnTo>
                    <a:lnTo>
                      <a:pt x="306" y="711"/>
                    </a:lnTo>
                    <a:lnTo>
                      <a:pt x="282" y="705"/>
                    </a:lnTo>
                    <a:lnTo>
                      <a:pt x="261" y="699"/>
                    </a:lnTo>
                    <a:lnTo>
                      <a:pt x="240" y="691"/>
                    </a:lnTo>
                    <a:lnTo>
                      <a:pt x="220" y="682"/>
                    </a:lnTo>
                    <a:lnTo>
                      <a:pt x="201" y="672"/>
                    </a:lnTo>
                    <a:lnTo>
                      <a:pt x="184" y="662"/>
                    </a:lnTo>
                    <a:lnTo>
                      <a:pt x="166" y="651"/>
                    </a:lnTo>
                    <a:lnTo>
                      <a:pt x="151" y="640"/>
                    </a:lnTo>
                    <a:lnTo>
                      <a:pt x="136" y="627"/>
                    </a:lnTo>
                    <a:lnTo>
                      <a:pt x="121" y="614"/>
                    </a:lnTo>
                    <a:lnTo>
                      <a:pt x="109" y="601"/>
                    </a:lnTo>
                    <a:lnTo>
                      <a:pt x="96" y="587"/>
                    </a:lnTo>
                    <a:lnTo>
                      <a:pt x="85" y="574"/>
                    </a:lnTo>
                    <a:lnTo>
                      <a:pt x="74" y="559"/>
                    </a:lnTo>
                    <a:lnTo>
                      <a:pt x="65" y="545"/>
                    </a:lnTo>
                    <a:lnTo>
                      <a:pt x="55" y="531"/>
                    </a:lnTo>
                    <a:lnTo>
                      <a:pt x="48" y="516"/>
                    </a:lnTo>
                    <a:lnTo>
                      <a:pt x="33" y="488"/>
                    </a:lnTo>
                    <a:lnTo>
                      <a:pt x="22" y="460"/>
                    </a:lnTo>
                    <a:lnTo>
                      <a:pt x="13" y="434"/>
                    </a:lnTo>
                    <a:lnTo>
                      <a:pt x="7" y="410"/>
                    </a:lnTo>
                    <a:lnTo>
                      <a:pt x="3" y="389"/>
                    </a:lnTo>
                    <a:lnTo>
                      <a:pt x="0" y="370"/>
                    </a:lnTo>
                    <a:lnTo>
                      <a:pt x="0" y="355"/>
                    </a:lnTo>
                    <a:lnTo>
                      <a:pt x="0" y="340"/>
                    </a:lnTo>
                    <a:lnTo>
                      <a:pt x="2" y="324"/>
                    </a:lnTo>
                    <a:lnTo>
                      <a:pt x="3" y="309"/>
                    </a:lnTo>
                    <a:lnTo>
                      <a:pt x="5" y="294"/>
                    </a:lnTo>
                    <a:lnTo>
                      <a:pt x="9" y="278"/>
                    </a:lnTo>
                    <a:lnTo>
                      <a:pt x="13" y="263"/>
                    </a:lnTo>
                    <a:lnTo>
                      <a:pt x="18" y="247"/>
                    </a:lnTo>
                    <a:lnTo>
                      <a:pt x="23" y="232"/>
                    </a:lnTo>
                    <a:lnTo>
                      <a:pt x="29" y="216"/>
                    </a:lnTo>
                    <a:lnTo>
                      <a:pt x="35" y="201"/>
                    </a:lnTo>
                    <a:lnTo>
                      <a:pt x="44" y="186"/>
                    </a:lnTo>
                    <a:lnTo>
                      <a:pt x="52" y="172"/>
                    </a:lnTo>
                    <a:lnTo>
                      <a:pt x="62" y="157"/>
                    </a:lnTo>
                    <a:lnTo>
                      <a:pt x="72" y="143"/>
                    </a:lnTo>
                    <a:lnTo>
                      <a:pt x="82" y="129"/>
                    </a:lnTo>
                    <a:lnTo>
                      <a:pt x="94" y="116"/>
                    </a:lnTo>
                    <a:lnTo>
                      <a:pt x="105" y="103"/>
                    </a:lnTo>
                    <a:lnTo>
                      <a:pt x="119" y="91"/>
                    </a:lnTo>
                    <a:lnTo>
                      <a:pt x="133" y="79"/>
                    </a:lnTo>
                    <a:lnTo>
                      <a:pt x="148" y="68"/>
                    </a:lnTo>
                    <a:lnTo>
                      <a:pt x="163" y="58"/>
                    </a:lnTo>
                    <a:lnTo>
                      <a:pt x="179" y="48"/>
                    </a:lnTo>
                    <a:lnTo>
                      <a:pt x="195" y="40"/>
                    </a:lnTo>
                    <a:lnTo>
                      <a:pt x="213" y="31"/>
                    </a:lnTo>
                    <a:lnTo>
                      <a:pt x="231" y="23"/>
                    </a:lnTo>
                    <a:lnTo>
                      <a:pt x="250" y="17"/>
                    </a:lnTo>
                    <a:lnTo>
                      <a:pt x="270" y="12"/>
                    </a:lnTo>
                    <a:lnTo>
                      <a:pt x="290" y="7"/>
                    </a:lnTo>
                    <a:lnTo>
                      <a:pt x="311" y="3"/>
                    </a:lnTo>
                    <a:lnTo>
                      <a:pt x="334" y="1"/>
                    </a:lnTo>
                    <a:lnTo>
                      <a:pt x="356" y="0"/>
                    </a:lnTo>
                    <a:close/>
                  </a:path>
                </a:pathLst>
              </a:custGeom>
              <a:solidFill>
                <a:srgbClr val="E7B900"/>
              </a:solidFill>
              <a:ln w="9525">
                <a:noFill/>
                <a:round/>
                <a:headEnd/>
                <a:tailEnd/>
              </a:ln>
            </p:spPr>
            <p:txBody>
              <a:bodyPr/>
              <a:lstStyle/>
              <a:p>
                <a:endParaRPr lang="en-US"/>
              </a:p>
            </p:txBody>
          </p:sp>
          <p:sp>
            <p:nvSpPr>
              <p:cNvPr id="1435" name="Freeform 385"/>
              <p:cNvSpPr>
                <a:spLocks/>
              </p:cNvSpPr>
              <p:nvPr/>
            </p:nvSpPr>
            <p:spPr bwMode="auto">
              <a:xfrm>
                <a:off x="3321" y="2356"/>
                <a:ext cx="121" cy="119"/>
              </a:xfrm>
              <a:custGeom>
                <a:avLst/>
                <a:gdLst>
                  <a:gd name="T0" fmla="*/ 306 w 605"/>
                  <a:gd name="T1" fmla="*/ 0 h 597"/>
                  <a:gd name="T2" fmla="*/ 332 w 605"/>
                  <a:gd name="T3" fmla="*/ 1 h 597"/>
                  <a:gd name="T4" fmla="*/ 372 w 605"/>
                  <a:gd name="T5" fmla="*/ 8 h 597"/>
                  <a:gd name="T6" fmla="*/ 424 w 605"/>
                  <a:gd name="T7" fmla="*/ 26 h 597"/>
                  <a:gd name="T8" fmla="*/ 473 w 605"/>
                  <a:gd name="T9" fmla="*/ 52 h 597"/>
                  <a:gd name="T10" fmla="*/ 518 w 605"/>
                  <a:gd name="T11" fmla="*/ 86 h 597"/>
                  <a:gd name="T12" fmla="*/ 547 w 605"/>
                  <a:gd name="T13" fmla="*/ 116 h 597"/>
                  <a:gd name="T14" fmla="*/ 563 w 605"/>
                  <a:gd name="T15" fmla="*/ 137 h 597"/>
                  <a:gd name="T16" fmla="*/ 577 w 605"/>
                  <a:gd name="T17" fmla="*/ 161 h 597"/>
                  <a:gd name="T18" fmla="*/ 588 w 605"/>
                  <a:gd name="T19" fmla="*/ 184 h 597"/>
                  <a:gd name="T20" fmla="*/ 596 w 605"/>
                  <a:gd name="T21" fmla="*/ 210 h 597"/>
                  <a:gd name="T22" fmla="*/ 601 w 605"/>
                  <a:gd name="T23" fmla="*/ 238 h 597"/>
                  <a:gd name="T24" fmla="*/ 605 w 605"/>
                  <a:gd name="T25" fmla="*/ 279 h 597"/>
                  <a:gd name="T26" fmla="*/ 600 w 605"/>
                  <a:gd name="T27" fmla="*/ 339 h 597"/>
                  <a:gd name="T28" fmla="*/ 590 w 605"/>
                  <a:gd name="T29" fmla="*/ 385 h 597"/>
                  <a:gd name="T30" fmla="*/ 582 w 605"/>
                  <a:gd name="T31" fmla="*/ 415 h 597"/>
                  <a:gd name="T32" fmla="*/ 569 w 605"/>
                  <a:gd name="T33" fmla="*/ 444 h 597"/>
                  <a:gd name="T34" fmla="*/ 553 w 605"/>
                  <a:gd name="T35" fmla="*/ 473 h 597"/>
                  <a:gd name="T36" fmla="*/ 535 w 605"/>
                  <a:gd name="T37" fmla="*/ 498 h 597"/>
                  <a:gd name="T38" fmla="*/ 515 w 605"/>
                  <a:gd name="T39" fmla="*/ 522 h 597"/>
                  <a:gd name="T40" fmla="*/ 492 w 605"/>
                  <a:gd name="T41" fmla="*/ 544 h 597"/>
                  <a:gd name="T42" fmla="*/ 465 w 605"/>
                  <a:gd name="T43" fmla="*/ 562 h 597"/>
                  <a:gd name="T44" fmla="*/ 437 w 605"/>
                  <a:gd name="T45" fmla="*/ 577 h 597"/>
                  <a:gd name="T46" fmla="*/ 404 w 605"/>
                  <a:gd name="T47" fmla="*/ 589 h 597"/>
                  <a:gd name="T48" fmla="*/ 369 w 605"/>
                  <a:gd name="T49" fmla="*/ 596 h 597"/>
                  <a:gd name="T50" fmla="*/ 332 w 605"/>
                  <a:gd name="T51" fmla="*/ 597 h 597"/>
                  <a:gd name="T52" fmla="*/ 291 w 605"/>
                  <a:gd name="T53" fmla="*/ 595 h 597"/>
                  <a:gd name="T54" fmla="*/ 250 w 605"/>
                  <a:gd name="T55" fmla="*/ 589 h 597"/>
                  <a:gd name="T56" fmla="*/ 212 w 605"/>
                  <a:gd name="T57" fmla="*/ 577 h 597"/>
                  <a:gd name="T58" fmla="*/ 180 w 605"/>
                  <a:gd name="T59" fmla="*/ 564 h 597"/>
                  <a:gd name="T60" fmla="*/ 150 w 605"/>
                  <a:gd name="T61" fmla="*/ 547 h 597"/>
                  <a:gd name="T62" fmla="*/ 122 w 605"/>
                  <a:gd name="T63" fmla="*/ 529 h 597"/>
                  <a:gd name="T64" fmla="*/ 99 w 605"/>
                  <a:gd name="T65" fmla="*/ 508 h 597"/>
                  <a:gd name="T66" fmla="*/ 79 w 605"/>
                  <a:gd name="T67" fmla="*/ 485 h 597"/>
                  <a:gd name="T68" fmla="*/ 52 w 605"/>
                  <a:gd name="T69" fmla="*/ 450 h 597"/>
                  <a:gd name="T70" fmla="*/ 27 w 605"/>
                  <a:gd name="T71" fmla="*/ 403 h 597"/>
                  <a:gd name="T72" fmla="*/ 11 w 605"/>
                  <a:gd name="T73" fmla="*/ 359 h 597"/>
                  <a:gd name="T74" fmla="*/ 3 w 605"/>
                  <a:gd name="T75" fmla="*/ 320 h 597"/>
                  <a:gd name="T76" fmla="*/ 0 w 605"/>
                  <a:gd name="T77" fmla="*/ 293 h 597"/>
                  <a:gd name="T78" fmla="*/ 1 w 605"/>
                  <a:gd name="T79" fmla="*/ 268 h 597"/>
                  <a:gd name="T80" fmla="*/ 6 w 605"/>
                  <a:gd name="T81" fmla="*/ 230 h 597"/>
                  <a:gd name="T82" fmla="*/ 17 w 605"/>
                  <a:gd name="T83" fmla="*/ 192 h 597"/>
                  <a:gd name="T84" fmla="*/ 29 w 605"/>
                  <a:gd name="T85" fmla="*/ 166 h 597"/>
                  <a:gd name="T86" fmla="*/ 42 w 605"/>
                  <a:gd name="T87" fmla="*/ 141 h 597"/>
                  <a:gd name="T88" fmla="*/ 57 w 605"/>
                  <a:gd name="T89" fmla="*/ 117 h 597"/>
                  <a:gd name="T90" fmla="*/ 76 w 605"/>
                  <a:gd name="T91" fmla="*/ 94 h 597"/>
                  <a:gd name="T92" fmla="*/ 97 w 605"/>
                  <a:gd name="T93" fmla="*/ 74 h 597"/>
                  <a:gd name="T94" fmla="*/ 120 w 605"/>
                  <a:gd name="T95" fmla="*/ 56 h 597"/>
                  <a:gd name="T96" fmla="*/ 146 w 605"/>
                  <a:gd name="T97" fmla="*/ 38 h 597"/>
                  <a:gd name="T98" fmla="*/ 175 w 605"/>
                  <a:gd name="T99" fmla="*/ 24 h 597"/>
                  <a:gd name="T100" fmla="*/ 205 w 605"/>
                  <a:gd name="T101" fmla="*/ 13 h 597"/>
                  <a:gd name="T102" fmla="*/ 238 w 605"/>
                  <a:gd name="T103" fmla="*/ 5 h 597"/>
                  <a:gd name="T104" fmla="*/ 273 w 605"/>
                  <a:gd name="T105" fmla="*/ 0 h 5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597"/>
                  <a:gd name="T161" fmla="*/ 605 w 605"/>
                  <a:gd name="T162" fmla="*/ 597 h 5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597">
                    <a:moveTo>
                      <a:pt x="292" y="0"/>
                    </a:moveTo>
                    <a:lnTo>
                      <a:pt x="306" y="0"/>
                    </a:lnTo>
                    <a:lnTo>
                      <a:pt x="318" y="0"/>
                    </a:lnTo>
                    <a:lnTo>
                      <a:pt x="332" y="1"/>
                    </a:lnTo>
                    <a:lnTo>
                      <a:pt x="344" y="2"/>
                    </a:lnTo>
                    <a:lnTo>
                      <a:pt x="372" y="8"/>
                    </a:lnTo>
                    <a:lnTo>
                      <a:pt x="398" y="16"/>
                    </a:lnTo>
                    <a:lnTo>
                      <a:pt x="424" y="26"/>
                    </a:lnTo>
                    <a:lnTo>
                      <a:pt x="449" y="38"/>
                    </a:lnTo>
                    <a:lnTo>
                      <a:pt x="473" y="52"/>
                    </a:lnTo>
                    <a:lnTo>
                      <a:pt x="495" y="68"/>
                    </a:lnTo>
                    <a:lnTo>
                      <a:pt x="518" y="86"/>
                    </a:lnTo>
                    <a:lnTo>
                      <a:pt x="537" y="104"/>
                    </a:lnTo>
                    <a:lnTo>
                      <a:pt x="547" y="116"/>
                    </a:lnTo>
                    <a:lnTo>
                      <a:pt x="555" y="126"/>
                    </a:lnTo>
                    <a:lnTo>
                      <a:pt x="563" y="137"/>
                    </a:lnTo>
                    <a:lnTo>
                      <a:pt x="570" y="148"/>
                    </a:lnTo>
                    <a:lnTo>
                      <a:pt x="577" y="161"/>
                    </a:lnTo>
                    <a:lnTo>
                      <a:pt x="583" y="173"/>
                    </a:lnTo>
                    <a:lnTo>
                      <a:pt x="588" y="184"/>
                    </a:lnTo>
                    <a:lnTo>
                      <a:pt x="593" y="198"/>
                    </a:lnTo>
                    <a:lnTo>
                      <a:pt x="596" y="210"/>
                    </a:lnTo>
                    <a:lnTo>
                      <a:pt x="600" y="224"/>
                    </a:lnTo>
                    <a:lnTo>
                      <a:pt x="601" y="238"/>
                    </a:lnTo>
                    <a:lnTo>
                      <a:pt x="604" y="252"/>
                    </a:lnTo>
                    <a:lnTo>
                      <a:pt x="605" y="279"/>
                    </a:lnTo>
                    <a:lnTo>
                      <a:pt x="604" y="309"/>
                    </a:lnTo>
                    <a:lnTo>
                      <a:pt x="600" y="339"/>
                    </a:lnTo>
                    <a:lnTo>
                      <a:pt x="595" y="370"/>
                    </a:lnTo>
                    <a:lnTo>
                      <a:pt x="590" y="385"/>
                    </a:lnTo>
                    <a:lnTo>
                      <a:pt x="586" y="400"/>
                    </a:lnTo>
                    <a:lnTo>
                      <a:pt x="582" y="415"/>
                    </a:lnTo>
                    <a:lnTo>
                      <a:pt x="575" y="430"/>
                    </a:lnTo>
                    <a:lnTo>
                      <a:pt x="569" y="444"/>
                    </a:lnTo>
                    <a:lnTo>
                      <a:pt x="562" y="459"/>
                    </a:lnTo>
                    <a:lnTo>
                      <a:pt x="553" y="473"/>
                    </a:lnTo>
                    <a:lnTo>
                      <a:pt x="545" y="485"/>
                    </a:lnTo>
                    <a:lnTo>
                      <a:pt x="535" y="498"/>
                    </a:lnTo>
                    <a:lnTo>
                      <a:pt x="525" y="510"/>
                    </a:lnTo>
                    <a:lnTo>
                      <a:pt x="515" y="522"/>
                    </a:lnTo>
                    <a:lnTo>
                      <a:pt x="504" y="534"/>
                    </a:lnTo>
                    <a:lnTo>
                      <a:pt x="492" y="544"/>
                    </a:lnTo>
                    <a:lnTo>
                      <a:pt x="479" y="554"/>
                    </a:lnTo>
                    <a:lnTo>
                      <a:pt x="465" y="562"/>
                    </a:lnTo>
                    <a:lnTo>
                      <a:pt x="452" y="570"/>
                    </a:lnTo>
                    <a:lnTo>
                      <a:pt x="437" y="577"/>
                    </a:lnTo>
                    <a:lnTo>
                      <a:pt x="421" y="584"/>
                    </a:lnTo>
                    <a:lnTo>
                      <a:pt x="404" y="589"/>
                    </a:lnTo>
                    <a:lnTo>
                      <a:pt x="388" y="592"/>
                    </a:lnTo>
                    <a:lnTo>
                      <a:pt x="369" y="596"/>
                    </a:lnTo>
                    <a:lnTo>
                      <a:pt x="351" y="597"/>
                    </a:lnTo>
                    <a:lnTo>
                      <a:pt x="332" y="597"/>
                    </a:lnTo>
                    <a:lnTo>
                      <a:pt x="312" y="597"/>
                    </a:lnTo>
                    <a:lnTo>
                      <a:pt x="291" y="595"/>
                    </a:lnTo>
                    <a:lnTo>
                      <a:pt x="270" y="592"/>
                    </a:lnTo>
                    <a:lnTo>
                      <a:pt x="250" y="589"/>
                    </a:lnTo>
                    <a:lnTo>
                      <a:pt x="231" y="584"/>
                    </a:lnTo>
                    <a:lnTo>
                      <a:pt x="212" y="577"/>
                    </a:lnTo>
                    <a:lnTo>
                      <a:pt x="196" y="571"/>
                    </a:lnTo>
                    <a:lnTo>
                      <a:pt x="180" y="564"/>
                    </a:lnTo>
                    <a:lnTo>
                      <a:pt x="163" y="556"/>
                    </a:lnTo>
                    <a:lnTo>
                      <a:pt x="150" y="547"/>
                    </a:lnTo>
                    <a:lnTo>
                      <a:pt x="136" y="537"/>
                    </a:lnTo>
                    <a:lnTo>
                      <a:pt x="122" y="529"/>
                    </a:lnTo>
                    <a:lnTo>
                      <a:pt x="111" y="518"/>
                    </a:lnTo>
                    <a:lnTo>
                      <a:pt x="99" y="508"/>
                    </a:lnTo>
                    <a:lnTo>
                      <a:pt x="89" y="496"/>
                    </a:lnTo>
                    <a:lnTo>
                      <a:pt x="79" y="485"/>
                    </a:lnTo>
                    <a:lnTo>
                      <a:pt x="69" y="474"/>
                    </a:lnTo>
                    <a:lnTo>
                      <a:pt x="52" y="450"/>
                    </a:lnTo>
                    <a:lnTo>
                      <a:pt x="39" y="426"/>
                    </a:lnTo>
                    <a:lnTo>
                      <a:pt x="27" y="403"/>
                    </a:lnTo>
                    <a:lnTo>
                      <a:pt x="17" y="380"/>
                    </a:lnTo>
                    <a:lnTo>
                      <a:pt x="11" y="359"/>
                    </a:lnTo>
                    <a:lnTo>
                      <a:pt x="6" y="339"/>
                    </a:lnTo>
                    <a:lnTo>
                      <a:pt x="3" y="320"/>
                    </a:lnTo>
                    <a:lnTo>
                      <a:pt x="1" y="305"/>
                    </a:lnTo>
                    <a:lnTo>
                      <a:pt x="0" y="293"/>
                    </a:lnTo>
                    <a:lnTo>
                      <a:pt x="0" y="280"/>
                    </a:lnTo>
                    <a:lnTo>
                      <a:pt x="1" y="268"/>
                    </a:lnTo>
                    <a:lnTo>
                      <a:pt x="3" y="255"/>
                    </a:lnTo>
                    <a:lnTo>
                      <a:pt x="6" y="230"/>
                    </a:lnTo>
                    <a:lnTo>
                      <a:pt x="14" y="204"/>
                    </a:lnTo>
                    <a:lnTo>
                      <a:pt x="17" y="192"/>
                    </a:lnTo>
                    <a:lnTo>
                      <a:pt x="24" y="178"/>
                    </a:lnTo>
                    <a:lnTo>
                      <a:pt x="29" y="166"/>
                    </a:lnTo>
                    <a:lnTo>
                      <a:pt x="35" y="153"/>
                    </a:lnTo>
                    <a:lnTo>
                      <a:pt x="42" y="141"/>
                    </a:lnTo>
                    <a:lnTo>
                      <a:pt x="50" y="129"/>
                    </a:lnTo>
                    <a:lnTo>
                      <a:pt x="57" y="117"/>
                    </a:lnTo>
                    <a:lnTo>
                      <a:pt x="67" y="106"/>
                    </a:lnTo>
                    <a:lnTo>
                      <a:pt x="76" y="94"/>
                    </a:lnTo>
                    <a:lnTo>
                      <a:pt x="86" y="84"/>
                    </a:lnTo>
                    <a:lnTo>
                      <a:pt x="97" y="74"/>
                    </a:lnTo>
                    <a:lnTo>
                      <a:pt x="109" y="64"/>
                    </a:lnTo>
                    <a:lnTo>
                      <a:pt x="120" y="56"/>
                    </a:lnTo>
                    <a:lnTo>
                      <a:pt x="132" y="47"/>
                    </a:lnTo>
                    <a:lnTo>
                      <a:pt x="146" y="38"/>
                    </a:lnTo>
                    <a:lnTo>
                      <a:pt x="160" y="31"/>
                    </a:lnTo>
                    <a:lnTo>
                      <a:pt x="175" y="24"/>
                    </a:lnTo>
                    <a:lnTo>
                      <a:pt x="190" y="18"/>
                    </a:lnTo>
                    <a:lnTo>
                      <a:pt x="205" y="13"/>
                    </a:lnTo>
                    <a:lnTo>
                      <a:pt x="221" y="8"/>
                    </a:lnTo>
                    <a:lnTo>
                      <a:pt x="238" y="5"/>
                    </a:lnTo>
                    <a:lnTo>
                      <a:pt x="256" y="2"/>
                    </a:lnTo>
                    <a:lnTo>
                      <a:pt x="273" y="0"/>
                    </a:lnTo>
                    <a:lnTo>
                      <a:pt x="292" y="0"/>
                    </a:lnTo>
                    <a:close/>
                  </a:path>
                </a:pathLst>
              </a:custGeom>
              <a:solidFill>
                <a:srgbClr val="F8C300"/>
              </a:solidFill>
              <a:ln w="9525">
                <a:noFill/>
                <a:round/>
                <a:headEnd/>
                <a:tailEnd/>
              </a:ln>
            </p:spPr>
            <p:txBody>
              <a:bodyPr/>
              <a:lstStyle/>
              <a:p>
                <a:endParaRPr lang="en-US"/>
              </a:p>
            </p:txBody>
          </p:sp>
          <p:sp>
            <p:nvSpPr>
              <p:cNvPr id="1436" name="Freeform 386"/>
              <p:cNvSpPr>
                <a:spLocks/>
              </p:cNvSpPr>
              <p:nvPr/>
            </p:nvSpPr>
            <p:spPr bwMode="auto">
              <a:xfrm>
                <a:off x="2284" y="1606"/>
                <a:ext cx="100" cy="396"/>
              </a:xfrm>
              <a:custGeom>
                <a:avLst/>
                <a:gdLst>
                  <a:gd name="T0" fmla="*/ 416 w 504"/>
                  <a:gd name="T1" fmla="*/ 1772 h 1983"/>
                  <a:gd name="T2" fmla="*/ 435 w 504"/>
                  <a:gd name="T3" fmla="*/ 1620 h 1983"/>
                  <a:gd name="T4" fmla="*/ 455 w 504"/>
                  <a:gd name="T5" fmla="*/ 1455 h 1983"/>
                  <a:gd name="T6" fmla="*/ 473 w 504"/>
                  <a:gd name="T7" fmla="*/ 1280 h 1983"/>
                  <a:gd name="T8" fmla="*/ 489 w 504"/>
                  <a:gd name="T9" fmla="*/ 1103 h 1983"/>
                  <a:gd name="T10" fmla="*/ 501 w 504"/>
                  <a:gd name="T11" fmla="*/ 925 h 1983"/>
                  <a:gd name="T12" fmla="*/ 504 w 504"/>
                  <a:gd name="T13" fmla="*/ 751 h 1983"/>
                  <a:gd name="T14" fmla="*/ 501 w 504"/>
                  <a:gd name="T15" fmla="*/ 626 h 1983"/>
                  <a:gd name="T16" fmla="*/ 496 w 504"/>
                  <a:gd name="T17" fmla="*/ 547 h 1983"/>
                  <a:gd name="T18" fmla="*/ 483 w 504"/>
                  <a:gd name="T19" fmla="*/ 442 h 1983"/>
                  <a:gd name="T20" fmla="*/ 463 w 504"/>
                  <a:gd name="T21" fmla="*/ 323 h 1983"/>
                  <a:gd name="T22" fmla="*/ 437 w 504"/>
                  <a:gd name="T23" fmla="*/ 223 h 1983"/>
                  <a:gd name="T24" fmla="*/ 406 w 504"/>
                  <a:gd name="T25" fmla="*/ 142 h 1983"/>
                  <a:gd name="T26" fmla="*/ 372 w 504"/>
                  <a:gd name="T27" fmla="*/ 80 h 1983"/>
                  <a:gd name="T28" fmla="*/ 336 w 504"/>
                  <a:gd name="T29" fmla="*/ 35 h 1983"/>
                  <a:gd name="T30" fmla="*/ 297 w 504"/>
                  <a:gd name="T31" fmla="*/ 9 h 1983"/>
                  <a:gd name="T32" fmla="*/ 259 w 504"/>
                  <a:gd name="T33" fmla="*/ 0 h 1983"/>
                  <a:gd name="T34" fmla="*/ 219 w 504"/>
                  <a:gd name="T35" fmla="*/ 9 h 1983"/>
                  <a:gd name="T36" fmla="*/ 180 w 504"/>
                  <a:gd name="T37" fmla="*/ 35 h 1983"/>
                  <a:gd name="T38" fmla="*/ 144 w 504"/>
                  <a:gd name="T39" fmla="*/ 77 h 1983"/>
                  <a:gd name="T40" fmla="*/ 109 w 504"/>
                  <a:gd name="T41" fmla="*/ 136 h 1983"/>
                  <a:gd name="T42" fmla="*/ 78 w 504"/>
                  <a:gd name="T43" fmla="*/ 211 h 1983"/>
                  <a:gd name="T44" fmla="*/ 51 w 504"/>
                  <a:gd name="T45" fmla="*/ 302 h 1983"/>
                  <a:gd name="T46" fmla="*/ 29 w 504"/>
                  <a:gd name="T47" fmla="*/ 408 h 1983"/>
                  <a:gd name="T48" fmla="*/ 13 w 504"/>
                  <a:gd name="T49" fmla="*/ 530 h 1983"/>
                  <a:gd name="T50" fmla="*/ 5 w 504"/>
                  <a:gd name="T51" fmla="*/ 645 h 1983"/>
                  <a:gd name="T52" fmla="*/ 2 w 504"/>
                  <a:gd name="T53" fmla="*/ 743 h 1983"/>
                  <a:gd name="T54" fmla="*/ 2 w 504"/>
                  <a:gd name="T55" fmla="*/ 892 h 1983"/>
                  <a:gd name="T56" fmla="*/ 9 w 504"/>
                  <a:gd name="T57" fmla="*/ 1095 h 1983"/>
                  <a:gd name="T58" fmla="*/ 24 w 504"/>
                  <a:gd name="T59" fmla="*/ 1290 h 1983"/>
                  <a:gd name="T60" fmla="*/ 44 w 504"/>
                  <a:gd name="T61" fmla="*/ 1474 h 1983"/>
                  <a:gd name="T62" fmla="*/ 65 w 504"/>
                  <a:gd name="T63" fmla="*/ 1636 h 1983"/>
                  <a:gd name="T64" fmla="*/ 86 w 504"/>
                  <a:gd name="T65" fmla="*/ 1769 h 1983"/>
                  <a:gd name="T66" fmla="*/ 104 w 504"/>
                  <a:gd name="T67" fmla="*/ 1865 h 1983"/>
                  <a:gd name="T68" fmla="*/ 115 w 504"/>
                  <a:gd name="T69" fmla="*/ 1910 h 1983"/>
                  <a:gd name="T70" fmla="*/ 126 w 504"/>
                  <a:gd name="T71" fmla="*/ 1931 h 1983"/>
                  <a:gd name="T72" fmla="*/ 141 w 504"/>
                  <a:gd name="T73" fmla="*/ 1949 h 1983"/>
                  <a:gd name="T74" fmla="*/ 160 w 504"/>
                  <a:gd name="T75" fmla="*/ 1963 h 1983"/>
                  <a:gd name="T76" fmla="*/ 181 w 504"/>
                  <a:gd name="T77" fmla="*/ 1973 h 1983"/>
                  <a:gd name="T78" fmla="*/ 205 w 504"/>
                  <a:gd name="T79" fmla="*/ 1981 h 1983"/>
                  <a:gd name="T80" fmla="*/ 229 w 504"/>
                  <a:gd name="T81" fmla="*/ 1983 h 1983"/>
                  <a:gd name="T82" fmla="*/ 255 w 504"/>
                  <a:gd name="T83" fmla="*/ 1982 h 1983"/>
                  <a:gd name="T84" fmla="*/ 280 w 504"/>
                  <a:gd name="T85" fmla="*/ 1978 h 1983"/>
                  <a:gd name="T86" fmla="*/ 305 w 504"/>
                  <a:gd name="T87" fmla="*/ 1971 h 1983"/>
                  <a:gd name="T88" fmla="*/ 329 w 504"/>
                  <a:gd name="T89" fmla="*/ 1959 h 1983"/>
                  <a:gd name="T90" fmla="*/ 350 w 504"/>
                  <a:gd name="T91" fmla="*/ 1946 h 1983"/>
                  <a:gd name="T92" fmla="*/ 370 w 504"/>
                  <a:gd name="T93" fmla="*/ 1928 h 1983"/>
                  <a:gd name="T94" fmla="*/ 386 w 504"/>
                  <a:gd name="T95" fmla="*/ 1907 h 1983"/>
                  <a:gd name="T96" fmla="*/ 398 w 504"/>
                  <a:gd name="T97" fmla="*/ 1883 h 1983"/>
                  <a:gd name="T98" fmla="*/ 406 w 504"/>
                  <a:gd name="T99" fmla="*/ 1857 h 19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4"/>
                  <a:gd name="T151" fmla="*/ 0 h 1983"/>
                  <a:gd name="T152" fmla="*/ 504 w 504"/>
                  <a:gd name="T153" fmla="*/ 1983 h 19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4" h="1983">
                    <a:moveTo>
                      <a:pt x="408" y="1842"/>
                    </a:moveTo>
                    <a:lnTo>
                      <a:pt x="416" y="1772"/>
                    </a:lnTo>
                    <a:lnTo>
                      <a:pt x="425" y="1699"/>
                    </a:lnTo>
                    <a:lnTo>
                      <a:pt x="435" y="1620"/>
                    </a:lnTo>
                    <a:lnTo>
                      <a:pt x="445" y="1539"/>
                    </a:lnTo>
                    <a:lnTo>
                      <a:pt x="455" y="1455"/>
                    </a:lnTo>
                    <a:lnTo>
                      <a:pt x="463" y="1369"/>
                    </a:lnTo>
                    <a:lnTo>
                      <a:pt x="473" y="1280"/>
                    </a:lnTo>
                    <a:lnTo>
                      <a:pt x="482" y="1192"/>
                    </a:lnTo>
                    <a:lnTo>
                      <a:pt x="489" y="1103"/>
                    </a:lnTo>
                    <a:lnTo>
                      <a:pt x="496" y="1013"/>
                    </a:lnTo>
                    <a:lnTo>
                      <a:pt x="501" y="925"/>
                    </a:lnTo>
                    <a:lnTo>
                      <a:pt x="503" y="837"/>
                    </a:lnTo>
                    <a:lnTo>
                      <a:pt x="504" y="751"/>
                    </a:lnTo>
                    <a:lnTo>
                      <a:pt x="503" y="668"/>
                    </a:lnTo>
                    <a:lnTo>
                      <a:pt x="501" y="626"/>
                    </a:lnTo>
                    <a:lnTo>
                      <a:pt x="498" y="587"/>
                    </a:lnTo>
                    <a:lnTo>
                      <a:pt x="496" y="547"/>
                    </a:lnTo>
                    <a:lnTo>
                      <a:pt x="492" y="508"/>
                    </a:lnTo>
                    <a:lnTo>
                      <a:pt x="483" y="442"/>
                    </a:lnTo>
                    <a:lnTo>
                      <a:pt x="475" y="379"/>
                    </a:lnTo>
                    <a:lnTo>
                      <a:pt x="463" y="323"/>
                    </a:lnTo>
                    <a:lnTo>
                      <a:pt x="451" y="271"/>
                    </a:lnTo>
                    <a:lnTo>
                      <a:pt x="437" y="223"/>
                    </a:lnTo>
                    <a:lnTo>
                      <a:pt x="422" y="180"/>
                    </a:lnTo>
                    <a:lnTo>
                      <a:pt x="406" y="142"/>
                    </a:lnTo>
                    <a:lnTo>
                      <a:pt x="390" y="109"/>
                    </a:lnTo>
                    <a:lnTo>
                      <a:pt x="372" y="80"/>
                    </a:lnTo>
                    <a:lnTo>
                      <a:pt x="355" y="55"/>
                    </a:lnTo>
                    <a:lnTo>
                      <a:pt x="336" y="35"/>
                    </a:lnTo>
                    <a:lnTo>
                      <a:pt x="317" y="20"/>
                    </a:lnTo>
                    <a:lnTo>
                      <a:pt x="297" y="9"/>
                    </a:lnTo>
                    <a:lnTo>
                      <a:pt x="279" y="2"/>
                    </a:lnTo>
                    <a:lnTo>
                      <a:pt x="259" y="0"/>
                    </a:lnTo>
                    <a:lnTo>
                      <a:pt x="239" y="2"/>
                    </a:lnTo>
                    <a:lnTo>
                      <a:pt x="219" y="9"/>
                    </a:lnTo>
                    <a:lnTo>
                      <a:pt x="200" y="20"/>
                    </a:lnTo>
                    <a:lnTo>
                      <a:pt x="180" y="35"/>
                    </a:lnTo>
                    <a:lnTo>
                      <a:pt x="161" y="54"/>
                    </a:lnTo>
                    <a:lnTo>
                      <a:pt x="144" y="77"/>
                    </a:lnTo>
                    <a:lnTo>
                      <a:pt x="126" y="104"/>
                    </a:lnTo>
                    <a:lnTo>
                      <a:pt x="109" y="136"/>
                    </a:lnTo>
                    <a:lnTo>
                      <a:pt x="93" y="171"/>
                    </a:lnTo>
                    <a:lnTo>
                      <a:pt x="78" y="211"/>
                    </a:lnTo>
                    <a:lnTo>
                      <a:pt x="64" y="255"/>
                    </a:lnTo>
                    <a:lnTo>
                      <a:pt x="51" y="302"/>
                    </a:lnTo>
                    <a:lnTo>
                      <a:pt x="39" y="353"/>
                    </a:lnTo>
                    <a:lnTo>
                      <a:pt x="29" y="408"/>
                    </a:lnTo>
                    <a:lnTo>
                      <a:pt x="20" y="468"/>
                    </a:lnTo>
                    <a:lnTo>
                      <a:pt x="13" y="530"/>
                    </a:lnTo>
                    <a:lnTo>
                      <a:pt x="8" y="597"/>
                    </a:lnTo>
                    <a:lnTo>
                      <a:pt x="5" y="645"/>
                    </a:lnTo>
                    <a:lnTo>
                      <a:pt x="3" y="694"/>
                    </a:lnTo>
                    <a:lnTo>
                      <a:pt x="2" y="743"/>
                    </a:lnTo>
                    <a:lnTo>
                      <a:pt x="0" y="792"/>
                    </a:lnTo>
                    <a:lnTo>
                      <a:pt x="2" y="892"/>
                    </a:lnTo>
                    <a:lnTo>
                      <a:pt x="4" y="993"/>
                    </a:lnTo>
                    <a:lnTo>
                      <a:pt x="9" y="1095"/>
                    </a:lnTo>
                    <a:lnTo>
                      <a:pt x="17" y="1193"/>
                    </a:lnTo>
                    <a:lnTo>
                      <a:pt x="24" y="1290"/>
                    </a:lnTo>
                    <a:lnTo>
                      <a:pt x="34" y="1384"/>
                    </a:lnTo>
                    <a:lnTo>
                      <a:pt x="44" y="1474"/>
                    </a:lnTo>
                    <a:lnTo>
                      <a:pt x="54" y="1558"/>
                    </a:lnTo>
                    <a:lnTo>
                      <a:pt x="65" y="1636"/>
                    </a:lnTo>
                    <a:lnTo>
                      <a:pt x="76" y="1706"/>
                    </a:lnTo>
                    <a:lnTo>
                      <a:pt x="86" y="1769"/>
                    </a:lnTo>
                    <a:lnTo>
                      <a:pt x="95" y="1822"/>
                    </a:lnTo>
                    <a:lnTo>
                      <a:pt x="104" y="1865"/>
                    </a:lnTo>
                    <a:lnTo>
                      <a:pt x="111" y="1897"/>
                    </a:lnTo>
                    <a:lnTo>
                      <a:pt x="115" y="1910"/>
                    </a:lnTo>
                    <a:lnTo>
                      <a:pt x="120" y="1921"/>
                    </a:lnTo>
                    <a:lnTo>
                      <a:pt x="126" y="1931"/>
                    </a:lnTo>
                    <a:lnTo>
                      <a:pt x="134" y="1941"/>
                    </a:lnTo>
                    <a:lnTo>
                      <a:pt x="141" y="1949"/>
                    </a:lnTo>
                    <a:lnTo>
                      <a:pt x="150" y="1957"/>
                    </a:lnTo>
                    <a:lnTo>
                      <a:pt x="160" y="1963"/>
                    </a:lnTo>
                    <a:lnTo>
                      <a:pt x="170" y="1969"/>
                    </a:lnTo>
                    <a:lnTo>
                      <a:pt x="181" y="1973"/>
                    </a:lnTo>
                    <a:lnTo>
                      <a:pt x="192" y="1977"/>
                    </a:lnTo>
                    <a:lnTo>
                      <a:pt x="205" y="1981"/>
                    </a:lnTo>
                    <a:lnTo>
                      <a:pt x="216" y="1982"/>
                    </a:lnTo>
                    <a:lnTo>
                      <a:pt x="229" y="1983"/>
                    </a:lnTo>
                    <a:lnTo>
                      <a:pt x="241" y="1983"/>
                    </a:lnTo>
                    <a:lnTo>
                      <a:pt x="255" y="1982"/>
                    </a:lnTo>
                    <a:lnTo>
                      <a:pt x="267" y="1981"/>
                    </a:lnTo>
                    <a:lnTo>
                      <a:pt x="280" y="1978"/>
                    </a:lnTo>
                    <a:lnTo>
                      <a:pt x="292" y="1974"/>
                    </a:lnTo>
                    <a:lnTo>
                      <a:pt x="305" y="1971"/>
                    </a:lnTo>
                    <a:lnTo>
                      <a:pt x="317" y="1966"/>
                    </a:lnTo>
                    <a:lnTo>
                      <a:pt x="329" y="1959"/>
                    </a:lnTo>
                    <a:lnTo>
                      <a:pt x="340" y="1953"/>
                    </a:lnTo>
                    <a:lnTo>
                      <a:pt x="350" y="1946"/>
                    </a:lnTo>
                    <a:lnTo>
                      <a:pt x="360" y="1937"/>
                    </a:lnTo>
                    <a:lnTo>
                      <a:pt x="370" y="1928"/>
                    </a:lnTo>
                    <a:lnTo>
                      <a:pt x="378" y="1918"/>
                    </a:lnTo>
                    <a:lnTo>
                      <a:pt x="386" y="1907"/>
                    </a:lnTo>
                    <a:lnTo>
                      <a:pt x="392" y="1896"/>
                    </a:lnTo>
                    <a:lnTo>
                      <a:pt x="398" y="1883"/>
                    </a:lnTo>
                    <a:lnTo>
                      <a:pt x="402" y="1871"/>
                    </a:lnTo>
                    <a:lnTo>
                      <a:pt x="406" y="1857"/>
                    </a:lnTo>
                    <a:lnTo>
                      <a:pt x="408" y="1842"/>
                    </a:lnTo>
                    <a:close/>
                  </a:path>
                </a:pathLst>
              </a:custGeom>
              <a:solidFill>
                <a:srgbClr val="FFFEF1"/>
              </a:solidFill>
              <a:ln w="9525">
                <a:noFill/>
                <a:round/>
                <a:headEnd/>
                <a:tailEnd/>
              </a:ln>
            </p:spPr>
            <p:txBody>
              <a:bodyPr/>
              <a:lstStyle/>
              <a:p>
                <a:endParaRPr lang="en-US"/>
              </a:p>
            </p:txBody>
          </p:sp>
          <p:sp>
            <p:nvSpPr>
              <p:cNvPr id="1437" name="Freeform 387"/>
              <p:cNvSpPr>
                <a:spLocks/>
              </p:cNvSpPr>
              <p:nvPr/>
            </p:nvSpPr>
            <p:spPr bwMode="auto">
              <a:xfrm>
                <a:off x="2284" y="1606"/>
                <a:ext cx="100" cy="396"/>
              </a:xfrm>
              <a:custGeom>
                <a:avLst/>
                <a:gdLst>
                  <a:gd name="T0" fmla="*/ 416 w 504"/>
                  <a:gd name="T1" fmla="*/ 1772 h 1983"/>
                  <a:gd name="T2" fmla="*/ 435 w 504"/>
                  <a:gd name="T3" fmla="*/ 1620 h 1983"/>
                  <a:gd name="T4" fmla="*/ 455 w 504"/>
                  <a:gd name="T5" fmla="*/ 1455 h 1983"/>
                  <a:gd name="T6" fmla="*/ 473 w 504"/>
                  <a:gd name="T7" fmla="*/ 1280 h 1983"/>
                  <a:gd name="T8" fmla="*/ 489 w 504"/>
                  <a:gd name="T9" fmla="*/ 1103 h 1983"/>
                  <a:gd name="T10" fmla="*/ 501 w 504"/>
                  <a:gd name="T11" fmla="*/ 925 h 1983"/>
                  <a:gd name="T12" fmla="*/ 504 w 504"/>
                  <a:gd name="T13" fmla="*/ 751 h 1983"/>
                  <a:gd name="T14" fmla="*/ 501 w 504"/>
                  <a:gd name="T15" fmla="*/ 626 h 1983"/>
                  <a:gd name="T16" fmla="*/ 496 w 504"/>
                  <a:gd name="T17" fmla="*/ 547 h 1983"/>
                  <a:gd name="T18" fmla="*/ 483 w 504"/>
                  <a:gd name="T19" fmla="*/ 442 h 1983"/>
                  <a:gd name="T20" fmla="*/ 463 w 504"/>
                  <a:gd name="T21" fmla="*/ 323 h 1983"/>
                  <a:gd name="T22" fmla="*/ 437 w 504"/>
                  <a:gd name="T23" fmla="*/ 223 h 1983"/>
                  <a:gd name="T24" fmla="*/ 406 w 504"/>
                  <a:gd name="T25" fmla="*/ 142 h 1983"/>
                  <a:gd name="T26" fmla="*/ 372 w 504"/>
                  <a:gd name="T27" fmla="*/ 80 h 1983"/>
                  <a:gd name="T28" fmla="*/ 336 w 504"/>
                  <a:gd name="T29" fmla="*/ 35 h 1983"/>
                  <a:gd name="T30" fmla="*/ 297 w 504"/>
                  <a:gd name="T31" fmla="*/ 9 h 1983"/>
                  <a:gd name="T32" fmla="*/ 259 w 504"/>
                  <a:gd name="T33" fmla="*/ 0 h 1983"/>
                  <a:gd name="T34" fmla="*/ 219 w 504"/>
                  <a:gd name="T35" fmla="*/ 9 h 1983"/>
                  <a:gd name="T36" fmla="*/ 180 w 504"/>
                  <a:gd name="T37" fmla="*/ 35 h 1983"/>
                  <a:gd name="T38" fmla="*/ 144 w 504"/>
                  <a:gd name="T39" fmla="*/ 77 h 1983"/>
                  <a:gd name="T40" fmla="*/ 109 w 504"/>
                  <a:gd name="T41" fmla="*/ 136 h 1983"/>
                  <a:gd name="T42" fmla="*/ 78 w 504"/>
                  <a:gd name="T43" fmla="*/ 211 h 1983"/>
                  <a:gd name="T44" fmla="*/ 51 w 504"/>
                  <a:gd name="T45" fmla="*/ 302 h 1983"/>
                  <a:gd name="T46" fmla="*/ 29 w 504"/>
                  <a:gd name="T47" fmla="*/ 408 h 1983"/>
                  <a:gd name="T48" fmla="*/ 13 w 504"/>
                  <a:gd name="T49" fmla="*/ 530 h 1983"/>
                  <a:gd name="T50" fmla="*/ 5 w 504"/>
                  <a:gd name="T51" fmla="*/ 645 h 1983"/>
                  <a:gd name="T52" fmla="*/ 2 w 504"/>
                  <a:gd name="T53" fmla="*/ 743 h 1983"/>
                  <a:gd name="T54" fmla="*/ 2 w 504"/>
                  <a:gd name="T55" fmla="*/ 892 h 1983"/>
                  <a:gd name="T56" fmla="*/ 9 w 504"/>
                  <a:gd name="T57" fmla="*/ 1095 h 1983"/>
                  <a:gd name="T58" fmla="*/ 24 w 504"/>
                  <a:gd name="T59" fmla="*/ 1290 h 1983"/>
                  <a:gd name="T60" fmla="*/ 44 w 504"/>
                  <a:gd name="T61" fmla="*/ 1474 h 1983"/>
                  <a:gd name="T62" fmla="*/ 65 w 504"/>
                  <a:gd name="T63" fmla="*/ 1636 h 1983"/>
                  <a:gd name="T64" fmla="*/ 86 w 504"/>
                  <a:gd name="T65" fmla="*/ 1769 h 1983"/>
                  <a:gd name="T66" fmla="*/ 104 w 504"/>
                  <a:gd name="T67" fmla="*/ 1865 h 1983"/>
                  <a:gd name="T68" fmla="*/ 115 w 504"/>
                  <a:gd name="T69" fmla="*/ 1910 h 1983"/>
                  <a:gd name="T70" fmla="*/ 126 w 504"/>
                  <a:gd name="T71" fmla="*/ 1931 h 1983"/>
                  <a:gd name="T72" fmla="*/ 141 w 504"/>
                  <a:gd name="T73" fmla="*/ 1949 h 1983"/>
                  <a:gd name="T74" fmla="*/ 160 w 504"/>
                  <a:gd name="T75" fmla="*/ 1963 h 1983"/>
                  <a:gd name="T76" fmla="*/ 181 w 504"/>
                  <a:gd name="T77" fmla="*/ 1973 h 1983"/>
                  <a:gd name="T78" fmla="*/ 205 w 504"/>
                  <a:gd name="T79" fmla="*/ 1981 h 1983"/>
                  <a:gd name="T80" fmla="*/ 229 w 504"/>
                  <a:gd name="T81" fmla="*/ 1983 h 1983"/>
                  <a:gd name="T82" fmla="*/ 255 w 504"/>
                  <a:gd name="T83" fmla="*/ 1982 h 1983"/>
                  <a:gd name="T84" fmla="*/ 280 w 504"/>
                  <a:gd name="T85" fmla="*/ 1978 h 1983"/>
                  <a:gd name="T86" fmla="*/ 305 w 504"/>
                  <a:gd name="T87" fmla="*/ 1971 h 1983"/>
                  <a:gd name="T88" fmla="*/ 329 w 504"/>
                  <a:gd name="T89" fmla="*/ 1959 h 1983"/>
                  <a:gd name="T90" fmla="*/ 350 w 504"/>
                  <a:gd name="T91" fmla="*/ 1946 h 1983"/>
                  <a:gd name="T92" fmla="*/ 370 w 504"/>
                  <a:gd name="T93" fmla="*/ 1928 h 1983"/>
                  <a:gd name="T94" fmla="*/ 386 w 504"/>
                  <a:gd name="T95" fmla="*/ 1907 h 1983"/>
                  <a:gd name="T96" fmla="*/ 398 w 504"/>
                  <a:gd name="T97" fmla="*/ 1883 h 1983"/>
                  <a:gd name="T98" fmla="*/ 406 w 504"/>
                  <a:gd name="T99" fmla="*/ 1857 h 19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4"/>
                  <a:gd name="T151" fmla="*/ 0 h 1983"/>
                  <a:gd name="T152" fmla="*/ 504 w 504"/>
                  <a:gd name="T153" fmla="*/ 1983 h 19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4" h="1983">
                    <a:moveTo>
                      <a:pt x="408" y="1842"/>
                    </a:moveTo>
                    <a:lnTo>
                      <a:pt x="416" y="1772"/>
                    </a:lnTo>
                    <a:lnTo>
                      <a:pt x="425" y="1699"/>
                    </a:lnTo>
                    <a:lnTo>
                      <a:pt x="435" y="1620"/>
                    </a:lnTo>
                    <a:lnTo>
                      <a:pt x="445" y="1539"/>
                    </a:lnTo>
                    <a:lnTo>
                      <a:pt x="455" y="1455"/>
                    </a:lnTo>
                    <a:lnTo>
                      <a:pt x="463" y="1369"/>
                    </a:lnTo>
                    <a:lnTo>
                      <a:pt x="473" y="1280"/>
                    </a:lnTo>
                    <a:lnTo>
                      <a:pt x="482" y="1192"/>
                    </a:lnTo>
                    <a:lnTo>
                      <a:pt x="489" y="1103"/>
                    </a:lnTo>
                    <a:lnTo>
                      <a:pt x="496" y="1013"/>
                    </a:lnTo>
                    <a:lnTo>
                      <a:pt x="501" y="925"/>
                    </a:lnTo>
                    <a:lnTo>
                      <a:pt x="503" y="837"/>
                    </a:lnTo>
                    <a:lnTo>
                      <a:pt x="504" y="751"/>
                    </a:lnTo>
                    <a:lnTo>
                      <a:pt x="503" y="668"/>
                    </a:lnTo>
                    <a:lnTo>
                      <a:pt x="501" y="626"/>
                    </a:lnTo>
                    <a:lnTo>
                      <a:pt x="498" y="587"/>
                    </a:lnTo>
                    <a:lnTo>
                      <a:pt x="496" y="547"/>
                    </a:lnTo>
                    <a:lnTo>
                      <a:pt x="492" y="508"/>
                    </a:lnTo>
                    <a:lnTo>
                      <a:pt x="483" y="442"/>
                    </a:lnTo>
                    <a:lnTo>
                      <a:pt x="475" y="379"/>
                    </a:lnTo>
                    <a:lnTo>
                      <a:pt x="463" y="323"/>
                    </a:lnTo>
                    <a:lnTo>
                      <a:pt x="451" y="271"/>
                    </a:lnTo>
                    <a:lnTo>
                      <a:pt x="437" y="223"/>
                    </a:lnTo>
                    <a:lnTo>
                      <a:pt x="422" y="180"/>
                    </a:lnTo>
                    <a:lnTo>
                      <a:pt x="406" y="142"/>
                    </a:lnTo>
                    <a:lnTo>
                      <a:pt x="390" y="109"/>
                    </a:lnTo>
                    <a:lnTo>
                      <a:pt x="372" y="80"/>
                    </a:lnTo>
                    <a:lnTo>
                      <a:pt x="355" y="55"/>
                    </a:lnTo>
                    <a:lnTo>
                      <a:pt x="336" y="35"/>
                    </a:lnTo>
                    <a:lnTo>
                      <a:pt x="317" y="20"/>
                    </a:lnTo>
                    <a:lnTo>
                      <a:pt x="297" y="9"/>
                    </a:lnTo>
                    <a:lnTo>
                      <a:pt x="279" y="2"/>
                    </a:lnTo>
                    <a:lnTo>
                      <a:pt x="259" y="0"/>
                    </a:lnTo>
                    <a:lnTo>
                      <a:pt x="239" y="2"/>
                    </a:lnTo>
                    <a:lnTo>
                      <a:pt x="219" y="9"/>
                    </a:lnTo>
                    <a:lnTo>
                      <a:pt x="200" y="20"/>
                    </a:lnTo>
                    <a:lnTo>
                      <a:pt x="180" y="35"/>
                    </a:lnTo>
                    <a:lnTo>
                      <a:pt x="161" y="54"/>
                    </a:lnTo>
                    <a:lnTo>
                      <a:pt x="144" y="77"/>
                    </a:lnTo>
                    <a:lnTo>
                      <a:pt x="126" y="104"/>
                    </a:lnTo>
                    <a:lnTo>
                      <a:pt x="109" y="136"/>
                    </a:lnTo>
                    <a:lnTo>
                      <a:pt x="93" y="171"/>
                    </a:lnTo>
                    <a:lnTo>
                      <a:pt x="78" y="211"/>
                    </a:lnTo>
                    <a:lnTo>
                      <a:pt x="64" y="255"/>
                    </a:lnTo>
                    <a:lnTo>
                      <a:pt x="51" y="302"/>
                    </a:lnTo>
                    <a:lnTo>
                      <a:pt x="39" y="353"/>
                    </a:lnTo>
                    <a:lnTo>
                      <a:pt x="29" y="408"/>
                    </a:lnTo>
                    <a:lnTo>
                      <a:pt x="20" y="468"/>
                    </a:lnTo>
                    <a:lnTo>
                      <a:pt x="13" y="530"/>
                    </a:lnTo>
                    <a:lnTo>
                      <a:pt x="8" y="597"/>
                    </a:lnTo>
                    <a:lnTo>
                      <a:pt x="5" y="645"/>
                    </a:lnTo>
                    <a:lnTo>
                      <a:pt x="3" y="694"/>
                    </a:lnTo>
                    <a:lnTo>
                      <a:pt x="2" y="743"/>
                    </a:lnTo>
                    <a:lnTo>
                      <a:pt x="0" y="792"/>
                    </a:lnTo>
                    <a:lnTo>
                      <a:pt x="2" y="892"/>
                    </a:lnTo>
                    <a:lnTo>
                      <a:pt x="4" y="993"/>
                    </a:lnTo>
                    <a:lnTo>
                      <a:pt x="9" y="1095"/>
                    </a:lnTo>
                    <a:lnTo>
                      <a:pt x="17" y="1193"/>
                    </a:lnTo>
                    <a:lnTo>
                      <a:pt x="24" y="1290"/>
                    </a:lnTo>
                    <a:lnTo>
                      <a:pt x="34" y="1384"/>
                    </a:lnTo>
                    <a:lnTo>
                      <a:pt x="44" y="1474"/>
                    </a:lnTo>
                    <a:lnTo>
                      <a:pt x="54" y="1558"/>
                    </a:lnTo>
                    <a:lnTo>
                      <a:pt x="65" y="1636"/>
                    </a:lnTo>
                    <a:lnTo>
                      <a:pt x="76" y="1706"/>
                    </a:lnTo>
                    <a:lnTo>
                      <a:pt x="86" y="1769"/>
                    </a:lnTo>
                    <a:lnTo>
                      <a:pt x="95" y="1822"/>
                    </a:lnTo>
                    <a:lnTo>
                      <a:pt x="104" y="1865"/>
                    </a:lnTo>
                    <a:lnTo>
                      <a:pt x="111" y="1897"/>
                    </a:lnTo>
                    <a:lnTo>
                      <a:pt x="115" y="1910"/>
                    </a:lnTo>
                    <a:lnTo>
                      <a:pt x="120" y="1921"/>
                    </a:lnTo>
                    <a:lnTo>
                      <a:pt x="126" y="1931"/>
                    </a:lnTo>
                    <a:lnTo>
                      <a:pt x="134" y="1941"/>
                    </a:lnTo>
                    <a:lnTo>
                      <a:pt x="141" y="1949"/>
                    </a:lnTo>
                    <a:lnTo>
                      <a:pt x="150" y="1957"/>
                    </a:lnTo>
                    <a:lnTo>
                      <a:pt x="160" y="1963"/>
                    </a:lnTo>
                    <a:lnTo>
                      <a:pt x="170" y="1969"/>
                    </a:lnTo>
                    <a:lnTo>
                      <a:pt x="181" y="1973"/>
                    </a:lnTo>
                    <a:lnTo>
                      <a:pt x="192" y="1977"/>
                    </a:lnTo>
                    <a:lnTo>
                      <a:pt x="205" y="1981"/>
                    </a:lnTo>
                    <a:lnTo>
                      <a:pt x="216" y="1982"/>
                    </a:lnTo>
                    <a:lnTo>
                      <a:pt x="229" y="1983"/>
                    </a:lnTo>
                    <a:lnTo>
                      <a:pt x="241" y="1983"/>
                    </a:lnTo>
                    <a:lnTo>
                      <a:pt x="255" y="1982"/>
                    </a:lnTo>
                    <a:lnTo>
                      <a:pt x="267" y="1981"/>
                    </a:lnTo>
                    <a:lnTo>
                      <a:pt x="280" y="1978"/>
                    </a:lnTo>
                    <a:lnTo>
                      <a:pt x="292" y="1974"/>
                    </a:lnTo>
                    <a:lnTo>
                      <a:pt x="305" y="1971"/>
                    </a:lnTo>
                    <a:lnTo>
                      <a:pt x="317" y="1966"/>
                    </a:lnTo>
                    <a:lnTo>
                      <a:pt x="329" y="1959"/>
                    </a:lnTo>
                    <a:lnTo>
                      <a:pt x="340" y="1953"/>
                    </a:lnTo>
                    <a:lnTo>
                      <a:pt x="350" y="1946"/>
                    </a:lnTo>
                    <a:lnTo>
                      <a:pt x="360" y="1937"/>
                    </a:lnTo>
                    <a:lnTo>
                      <a:pt x="370" y="1928"/>
                    </a:lnTo>
                    <a:lnTo>
                      <a:pt x="378" y="1918"/>
                    </a:lnTo>
                    <a:lnTo>
                      <a:pt x="386" y="1907"/>
                    </a:lnTo>
                    <a:lnTo>
                      <a:pt x="392" y="1896"/>
                    </a:lnTo>
                    <a:lnTo>
                      <a:pt x="398" y="1883"/>
                    </a:lnTo>
                    <a:lnTo>
                      <a:pt x="402" y="1871"/>
                    </a:lnTo>
                    <a:lnTo>
                      <a:pt x="406" y="1857"/>
                    </a:lnTo>
                    <a:lnTo>
                      <a:pt x="408" y="1842"/>
                    </a:lnTo>
                  </a:path>
                </a:pathLst>
              </a:custGeom>
              <a:noFill/>
              <a:ln w="3175">
                <a:solidFill>
                  <a:srgbClr val="1F1A17"/>
                </a:solidFill>
                <a:round/>
                <a:headEnd/>
                <a:tailEnd/>
              </a:ln>
            </p:spPr>
            <p:txBody>
              <a:bodyPr/>
              <a:lstStyle/>
              <a:p>
                <a:endParaRPr lang="en-US"/>
              </a:p>
            </p:txBody>
          </p:sp>
          <p:sp>
            <p:nvSpPr>
              <p:cNvPr id="1438" name="Freeform 388"/>
              <p:cNvSpPr>
                <a:spLocks/>
              </p:cNvSpPr>
              <p:nvPr/>
            </p:nvSpPr>
            <p:spPr bwMode="auto">
              <a:xfrm>
                <a:off x="2316" y="1821"/>
                <a:ext cx="34" cy="162"/>
              </a:xfrm>
              <a:custGeom>
                <a:avLst/>
                <a:gdLst>
                  <a:gd name="T0" fmla="*/ 170 w 170"/>
                  <a:gd name="T1" fmla="*/ 771 h 809"/>
                  <a:gd name="T2" fmla="*/ 169 w 170"/>
                  <a:gd name="T3" fmla="*/ 765 h 809"/>
                  <a:gd name="T4" fmla="*/ 163 w 170"/>
                  <a:gd name="T5" fmla="*/ 745 h 809"/>
                  <a:gd name="T6" fmla="*/ 156 w 170"/>
                  <a:gd name="T7" fmla="*/ 712 h 809"/>
                  <a:gd name="T8" fmla="*/ 147 w 170"/>
                  <a:gd name="T9" fmla="*/ 669 h 809"/>
                  <a:gd name="T10" fmla="*/ 142 w 170"/>
                  <a:gd name="T11" fmla="*/ 643 h 809"/>
                  <a:gd name="T12" fmla="*/ 137 w 170"/>
                  <a:gd name="T13" fmla="*/ 614 h 809"/>
                  <a:gd name="T14" fmla="*/ 133 w 170"/>
                  <a:gd name="T15" fmla="*/ 583 h 809"/>
                  <a:gd name="T16" fmla="*/ 129 w 170"/>
                  <a:gd name="T17" fmla="*/ 549 h 809"/>
                  <a:gd name="T18" fmla="*/ 126 w 170"/>
                  <a:gd name="T19" fmla="*/ 513 h 809"/>
                  <a:gd name="T20" fmla="*/ 123 w 170"/>
                  <a:gd name="T21" fmla="*/ 474 h 809"/>
                  <a:gd name="T22" fmla="*/ 122 w 170"/>
                  <a:gd name="T23" fmla="*/ 433 h 809"/>
                  <a:gd name="T24" fmla="*/ 122 w 170"/>
                  <a:gd name="T25" fmla="*/ 390 h 809"/>
                  <a:gd name="T26" fmla="*/ 122 w 170"/>
                  <a:gd name="T27" fmla="*/ 346 h 809"/>
                  <a:gd name="T28" fmla="*/ 121 w 170"/>
                  <a:gd name="T29" fmla="*/ 297 h 809"/>
                  <a:gd name="T30" fmla="*/ 121 w 170"/>
                  <a:gd name="T31" fmla="*/ 248 h 809"/>
                  <a:gd name="T32" fmla="*/ 119 w 170"/>
                  <a:gd name="T33" fmla="*/ 199 h 809"/>
                  <a:gd name="T34" fmla="*/ 119 w 170"/>
                  <a:gd name="T35" fmla="*/ 155 h 809"/>
                  <a:gd name="T36" fmla="*/ 118 w 170"/>
                  <a:gd name="T37" fmla="*/ 112 h 809"/>
                  <a:gd name="T38" fmla="*/ 117 w 170"/>
                  <a:gd name="T39" fmla="*/ 73 h 809"/>
                  <a:gd name="T40" fmla="*/ 116 w 170"/>
                  <a:gd name="T41" fmla="*/ 42 h 809"/>
                  <a:gd name="T42" fmla="*/ 114 w 170"/>
                  <a:gd name="T43" fmla="*/ 19 h 809"/>
                  <a:gd name="T44" fmla="*/ 112 w 170"/>
                  <a:gd name="T45" fmla="*/ 4 h 809"/>
                  <a:gd name="T46" fmla="*/ 112 w 170"/>
                  <a:gd name="T47" fmla="*/ 1 h 809"/>
                  <a:gd name="T48" fmla="*/ 111 w 170"/>
                  <a:gd name="T49" fmla="*/ 0 h 809"/>
                  <a:gd name="T50" fmla="*/ 109 w 170"/>
                  <a:gd name="T51" fmla="*/ 2 h 809"/>
                  <a:gd name="T52" fmla="*/ 109 w 170"/>
                  <a:gd name="T53" fmla="*/ 7 h 809"/>
                  <a:gd name="T54" fmla="*/ 107 w 170"/>
                  <a:gd name="T55" fmla="*/ 29 h 809"/>
                  <a:gd name="T56" fmla="*/ 106 w 170"/>
                  <a:gd name="T57" fmla="*/ 63 h 809"/>
                  <a:gd name="T58" fmla="*/ 103 w 170"/>
                  <a:gd name="T59" fmla="*/ 115 h 809"/>
                  <a:gd name="T60" fmla="*/ 102 w 170"/>
                  <a:gd name="T61" fmla="*/ 183 h 809"/>
                  <a:gd name="T62" fmla="*/ 101 w 170"/>
                  <a:gd name="T63" fmla="*/ 251 h 809"/>
                  <a:gd name="T64" fmla="*/ 98 w 170"/>
                  <a:gd name="T65" fmla="*/ 312 h 809"/>
                  <a:gd name="T66" fmla="*/ 96 w 170"/>
                  <a:gd name="T67" fmla="*/ 368 h 809"/>
                  <a:gd name="T68" fmla="*/ 92 w 170"/>
                  <a:gd name="T69" fmla="*/ 419 h 809"/>
                  <a:gd name="T70" fmla="*/ 88 w 170"/>
                  <a:gd name="T71" fmla="*/ 467 h 809"/>
                  <a:gd name="T72" fmla="*/ 83 w 170"/>
                  <a:gd name="T73" fmla="*/ 509 h 809"/>
                  <a:gd name="T74" fmla="*/ 77 w 170"/>
                  <a:gd name="T75" fmla="*/ 548 h 809"/>
                  <a:gd name="T76" fmla="*/ 72 w 170"/>
                  <a:gd name="T77" fmla="*/ 583 h 809"/>
                  <a:gd name="T78" fmla="*/ 64 w 170"/>
                  <a:gd name="T79" fmla="*/ 615 h 809"/>
                  <a:gd name="T80" fmla="*/ 58 w 170"/>
                  <a:gd name="T81" fmla="*/ 644 h 809"/>
                  <a:gd name="T82" fmla="*/ 51 w 170"/>
                  <a:gd name="T83" fmla="*/ 670 h 809"/>
                  <a:gd name="T84" fmla="*/ 43 w 170"/>
                  <a:gd name="T85" fmla="*/ 694 h 809"/>
                  <a:gd name="T86" fmla="*/ 34 w 170"/>
                  <a:gd name="T87" fmla="*/ 716 h 809"/>
                  <a:gd name="T88" fmla="*/ 26 w 170"/>
                  <a:gd name="T89" fmla="*/ 736 h 809"/>
                  <a:gd name="T90" fmla="*/ 17 w 170"/>
                  <a:gd name="T91" fmla="*/ 754 h 809"/>
                  <a:gd name="T92" fmla="*/ 8 w 170"/>
                  <a:gd name="T93" fmla="*/ 771 h 809"/>
                  <a:gd name="T94" fmla="*/ 3 w 170"/>
                  <a:gd name="T95" fmla="*/ 779 h 809"/>
                  <a:gd name="T96" fmla="*/ 1 w 170"/>
                  <a:gd name="T97" fmla="*/ 785 h 809"/>
                  <a:gd name="T98" fmla="*/ 0 w 170"/>
                  <a:gd name="T99" fmla="*/ 791 h 809"/>
                  <a:gd name="T100" fmla="*/ 0 w 170"/>
                  <a:gd name="T101" fmla="*/ 796 h 809"/>
                  <a:gd name="T102" fmla="*/ 1 w 170"/>
                  <a:gd name="T103" fmla="*/ 800 h 809"/>
                  <a:gd name="T104" fmla="*/ 3 w 170"/>
                  <a:gd name="T105" fmla="*/ 802 h 809"/>
                  <a:gd name="T106" fmla="*/ 6 w 170"/>
                  <a:gd name="T107" fmla="*/ 805 h 809"/>
                  <a:gd name="T108" fmla="*/ 11 w 170"/>
                  <a:gd name="T109" fmla="*/ 807 h 809"/>
                  <a:gd name="T110" fmla="*/ 22 w 170"/>
                  <a:gd name="T111" fmla="*/ 809 h 809"/>
                  <a:gd name="T112" fmla="*/ 36 w 170"/>
                  <a:gd name="T113" fmla="*/ 809 h 809"/>
                  <a:gd name="T114" fmla="*/ 52 w 170"/>
                  <a:gd name="T115" fmla="*/ 806 h 809"/>
                  <a:gd name="T116" fmla="*/ 69 w 170"/>
                  <a:gd name="T117" fmla="*/ 802 h 809"/>
                  <a:gd name="T118" fmla="*/ 104 w 170"/>
                  <a:gd name="T119" fmla="*/ 794 h 809"/>
                  <a:gd name="T120" fmla="*/ 138 w 170"/>
                  <a:gd name="T121" fmla="*/ 784 h 809"/>
                  <a:gd name="T122" fmla="*/ 162 w 170"/>
                  <a:gd name="T123" fmla="*/ 775 h 809"/>
                  <a:gd name="T124" fmla="*/ 170 w 170"/>
                  <a:gd name="T125" fmla="*/ 771 h 8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
                  <a:gd name="T190" fmla="*/ 0 h 809"/>
                  <a:gd name="T191" fmla="*/ 170 w 170"/>
                  <a:gd name="T192" fmla="*/ 809 h 8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 h="809">
                    <a:moveTo>
                      <a:pt x="170" y="771"/>
                    </a:moveTo>
                    <a:lnTo>
                      <a:pt x="169" y="765"/>
                    </a:lnTo>
                    <a:lnTo>
                      <a:pt x="163" y="745"/>
                    </a:lnTo>
                    <a:lnTo>
                      <a:pt x="156" y="712"/>
                    </a:lnTo>
                    <a:lnTo>
                      <a:pt x="147" y="669"/>
                    </a:lnTo>
                    <a:lnTo>
                      <a:pt x="142" y="643"/>
                    </a:lnTo>
                    <a:lnTo>
                      <a:pt x="137" y="614"/>
                    </a:lnTo>
                    <a:lnTo>
                      <a:pt x="133" y="583"/>
                    </a:lnTo>
                    <a:lnTo>
                      <a:pt x="129" y="549"/>
                    </a:lnTo>
                    <a:lnTo>
                      <a:pt x="126" y="513"/>
                    </a:lnTo>
                    <a:lnTo>
                      <a:pt x="123" y="474"/>
                    </a:lnTo>
                    <a:lnTo>
                      <a:pt x="122" y="433"/>
                    </a:lnTo>
                    <a:lnTo>
                      <a:pt x="122" y="390"/>
                    </a:lnTo>
                    <a:lnTo>
                      <a:pt x="122" y="346"/>
                    </a:lnTo>
                    <a:lnTo>
                      <a:pt x="121" y="297"/>
                    </a:lnTo>
                    <a:lnTo>
                      <a:pt x="121" y="248"/>
                    </a:lnTo>
                    <a:lnTo>
                      <a:pt x="119" y="199"/>
                    </a:lnTo>
                    <a:lnTo>
                      <a:pt x="119" y="155"/>
                    </a:lnTo>
                    <a:lnTo>
                      <a:pt x="118" y="112"/>
                    </a:lnTo>
                    <a:lnTo>
                      <a:pt x="117" y="73"/>
                    </a:lnTo>
                    <a:lnTo>
                      <a:pt x="116" y="42"/>
                    </a:lnTo>
                    <a:lnTo>
                      <a:pt x="114" y="19"/>
                    </a:lnTo>
                    <a:lnTo>
                      <a:pt x="112" y="4"/>
                    </a:lnTo>
                    <a:lnTo>
                      <a:pt x="112" y="1"/>
                    </a:lnTo>
                    <a:lnTo>
                      <a:pt x="111" y="0"/>
                    </a:lnTo>
                    <a:lnTo>
                      <a:pt x="109" y="2"/>
                    </a:lnTo>
                    <a:lnTo>
                      <a:pt x="109" y="7"/>
                    </a:lnTo>
                    <a:lnTo>
                      <a:pt x="107" y="29"/>
                    </a:lnTo>
                    <a:lnTo>
                      <a:pt x="106" y="63"/>
                    </a:lnTo>
                    <a:lnTo>
                      <a:pt x="103" y="115"/>
                    </a:lnTo>
                    <a:lnTo>
                      <a:pt x="102" y="183"/>
                    </a:lnTo>
                    <a:lnTo>
                      <a:pt x="101" y="251"/>
                    </a:lnTo>
                    <a:lnTo>
                      <a:pt x="98" y="312"/>
                    </a:lnTo>
                    <a:lnTo>
                      <a:pt x="96" y="368"/>
                    </a:lnTo>
                    <a:lnTo>
                      <a:pt x="92" y="419"/>
                    </a:lnTo>
                    <a:lnTo>
                      <a:pt x="88" y="467"/>
                    </a:lnTo>
                    <a:lnTo>
                      <a:pt x="83" y="509"/>
                    </a:lnTo>
                    <a:lnTo>
                      <a:pt x="77" y="548"/>
                    </a:lnTo>
                    <a:lnTo>
                      <a:pt x="72" y="583"/>
                    </a:lnTo>
                    <a:lnTo>
                      <a:pt x="64" y="615"/>
                    </a:lnTo>
                    <a:lnTo>
                      <a:pt x="58" y="644"/>
                    </a:lnTo>
                    <a:lnTo>
                      <a:pt x="51" y="670"/>
                    </a:lnTo>
                    <a:lnTo>
                      <a:pt x="43" y="694"/>
                    </a:lnTo>
                    <a:lnTo>
                      <a:pt x="34" y="716"/>
                    </a:lnTo>
                    <a:lnTo>
                      <a:pt x="26" y="736"/>
                    </a:lnTo>
                    <a:lnTo>
                      <a:pt x="17" y="754"/>
                    </a:lnTo>
                    <a:lnTo>
                      <a:pt x="8" y="771"/>
                    </a:lnTo>
                    <a:lnTo>
                      <a:pt x="3" y="779"/>
                    </a:lnTo>
                    <a:lnTo>
                      <a:pt x="1" y="785"/>
                    </a:lnTo>
                    <a:lnTo>
                      <a:pt x="0" y="791"/>
                    </a:lnTo>
                    <a:lnTo>
                      <a:pt x="0" y="796"/>
                    </a:lnTo>
                    <a:lnTo>
                      <a:pt x="1" y="800"/>
                    </a:lnTo>
                    <a:lnTo>
                      <a:pt x="3" y="802"/>
                    </a:lnTo>
                    <a:lnTo>
                      <a:pt x="6" y="805"/>
                    </a:lnTo>
                    <a:lnTo>
                      <a:pt x="11" y="807"/>
                    </a:lnTo>
                    <a:lnTo>
                      <a:pt x="22" y="809"/>
                    </a:lnTo>
                    <a:lnTo>
                      <a:pt x="36" y="809"/>
                    </a:lnTo>
                    <a:lnTo>
                      <a:pt x="52" y="806"/>
                    </a:lnTo>
                    <a:lnTo>
                      <a:pt x="69" y="802"/>
                    </a:lnTo>
                    <a:lnTo>
                      <a:pt x="104" y="794"/>
                    </a:lnTo>
                    <a:lnTo>
                      <a:pt x="138" y="784"/>
                    </a:lnTo>
                    <a:lnTo>
                      <a:pt x="162" y="775"/>
                    </a:lnTo>
                    <a:lnTo>
                      <a:pt x="170" y="771"/>
                    </a:lnTo>
                    <a:close/>
                  </a:path>
                </a:pathLst>
              </a:custGeom>
              <a:solidFill>
                <a:srgbClr val="DFDDC9"/>
              </a:solidFill>
              <a:ln w="9525">
                <a:noFill/>
                <a:round/>
                <a:headEnd/>
                <a:tailEnd/>
              </a:ln>
            </p:spPr>
            <p:txBody>
              <a:bodyPr/>
              <a:lstStyle/>
              <a:p>
                <a:endParaRPr lang="en-US"/>
              </a:p>
            </p:txBody>
          </p:sp>
          <p:sp>
            <p:nvSpPr>
              <p:cNvPr id="1439" name="Freeform 389"/>
              <p:cNvSpPr>
                <a:spLocks/>
              </p:cNvSpPr>
              <p:nvPr/>
            </p:nvSpPr>
            <p:spPr bwMode="auto">
              <a:xfrm>
                <a:off x="2101" y="1662"/>
                <a:ext cx="214" cy="358"/>
              </a:xfrm>
              <a:custGeom>
                <a:avLst/>
                <a:gdLst>
                  <a:gd name="T0" fmla="*/ 1033 w 1071"/>
                  <a:gd name="T1" fmla="*/ 1504 h 1789"/>
                  <a:gd name="T2" fmla="*/ 978 w 1071"/>
                  <a:gd name="T3" fmla="*/ 1360 h 1789"/>
                  <a:gd name="T4" fmla="*/ 918 w 1071"/>
                  <a:gd name="T5" fmla="*/ 1204 h 1789"/>
                  <a:gd name="T6" fmla="*/ 855 w 1071"/>
                  <a:gd name="T7" fmla="*/ 1041 h 1789"/>
                  <a:gd name="T8" fmla="*/ 785 w 1071"/>
                  <a:gd name="T9" fmla="*/ 876 h 1789"/>
                  <a:gd name="T10" fmla="*/ 711 w 1071"/>
                  <a:gd name="T11" fmla="*/ 713 h 1789"/>
                  <a:gd name="T12" fmla="*/ 634 w 1071"/>
                  <a:gd name="T13" fmla="*/ 558 h 1789"/>
                  <a:gd name="T14" fmla="*/ 574 w 1071"/>
                  <a:gd name="T15" fmla="*/ 449 h 1789"/>
                  <a:gd name="T16" fmla="*/ 531 w 1071"/>
                  <a:gd name="T17" fmla="*/ 382 h 1789"/>
                  <a:gd name="T18" fmla="*/ 473 w 1071"/>
                  <a:gd name="T19" fmla="*/ 295 h 1789"/>
                  <a:gd name="T20" fmla="*/ 399 w 1071"/>
                  <a:gd name="T21" fmla="*/ 200 h 1789"/>
                  <a:gd name="T22" fmla="*/ 331 w 1071"/>
                  <a:gd name="T23" fmla="*/ 124 h 1789"/>
                  <a:gd name="T24" fmla="*/ 266 w 1071"/>
                  <a:gd name="T25" fmla="*/ 66 h 1789"/>
                  <a:gd name="T26" fmla="*/ 207 w 1071"/>
                  <a:gd name="T27" fmla="*/ 27 h 1789"/>
                  <a:gd name="T28" fmla="*/ 155 w 1071"/>
                  <a:gd name="T29" fmla="*/ 5 h 1789"/>
                  <a:gd name="T30" fmla="*/ 108 w 1071"/>
                  <a:gd name="T31" fmla="*/ 0 h 1789"/>
                  <a:gd name="T32" fmla="*/ 70 w 1071"/>
                  <a:gd name="T33" fmla="*/ 10 h 1789"/>
                  <a:gd name="T34" fmla="*/ 39 w 1071"/>
                  <a:gd name="T35" fmla="*/ 36 h 1789"/>
                  <a:gd name="T36" fmla="*/ 16 w 1071"/>
                  <a:gd name="T37" fmla="*/ 76 h 1789"/>
                  <a:gd name="T38" fmla="*/ 4 w 1071"/>
                  <a:gd name="T39" fmla="*/ 131 h 1789"/>
                  <a:gd name="T40" fmla="*/ 0 w 1071"/>
                  <a:gd name="T41" fmla="*/ 200 h 1789"/>
                  <a:gd name="T42" fmla="*/ 7 w 1071"/>
                  <a:gd name="T43" fmla="*/ 281 h 1789"/>
                  <a:gd name="T44" fmla="*/ 26 w 1071"/>
                  <a:gd name="T45" fmla="*/ 374 h 1789"/>
                  <a:gd name="T46" fmla="*/ 56 w 1071"/>
                  <a:gd name="T47" fmla="*/ 479 h 1789"/>
                  <a:gd name="T48" fmla="*/ 100 w 1071"/>
                  <a:gd name="T49" fmla="*/ 594 h 1789"/>
                  <a:gd name="T50" fmla="*/ 145 w 1071"/>
                  <a:gd name="T51" fmla="*/ 699 h 1789"/>
                  <a:gd name="T52" fmla="*/ 187 w 1071"/>
                  <a:gd name="T53" fmla="*/ 786 h 1789"/>
                  <a:gd name="T54" fmla="*/ 257 w 1071"/>
                  <a:gd name="T55" fmla="*/ 919 h 1789"/>
                  <a:gd name="T56" fmla="*/ 358 w 1071"/>
                  <a:gd name="T57" fmla="*/ 1092 h 1789"/>
                  <a:gd name="T58" fmla="*/ 463 w 1071"/>
                  <a:gd name="T59" fmla="*/ 1258 h 1789"/>
                  <a:gd name="T60" fmla="*/ 565 w 1071"/>
                  <a:gd name="T61" fmla="*/ 1410 h 1789"/>
                  <a:gd name="T62" fmla="*/ 660 w 1071"/>
                  <a:gd name="T63" fmla="*/ 1543 h 1789"/>
                  <a:gd name="T64" fmla="*/ 740 w 1071"/>
                  <a:gd name="T65" fmla="*/ 1651 h 1789"/>
                  <a:gd name="T66" fmla="*/ 801 w 1071"/>
                  <a:gd name="T67" fmla="*/ 1729 h 1789"/>
                  <a:gd name="T68" fmla="*/ 831 w 1071"/>
                  <a:gd name="T69" fmla="*/ 1762 h 1789"/>
                  <a:gd name="T70" fmla="*/ 852 w 1071"/>
                  <a:gd name="T71" fmla="*/ 1776 h 1789"/>
                  <a:gd name="T72" fmla="*/ 875 w 1071"/>
                  <a:gd name="T73" fmla="*/ 1785 h 1789"/>
                  <a:gd name="T74" fmla="*/ 897 w 1071"/>
                  <a:gd name="T75" fmla="*/ 1789 h 1789"/>
                  <a:gd name="T76" fmla="*/ 921 w 1071"/>
                  <a:gd name="T77" fmla="*/ 1787 h 1789"/>
                  <a:gd name="T78" fmla="*/ 945 w 1071"/>
                  <a:gd name="T79" fmla="*/ 1782 h 1789"/>
                  <a:gd name="T80" fmla="*/ 967 w 1071"/>
                  <a:gd name="T81" fmla="*/ 1774 h 1789"/>
                  <a:gd name="T82" fmla="*/ 989 w 1071"/>
                  <a:gd name="T83" fmla="*/ 1762 h 1789"/>
                  <a:gd name="T84" fmla="*/ 1009 w 1071"/>
                  <a:gd name="T85" fmla="*/ 1746 h 1789"/>
                  <a:gd name="T86" fmla="*/ 1028 w 1071"/>
                  <a:gd name="T87" fmla="*/ 1729 h 1789"/>
                  <a:gd name="T88" fmla="*/ 1043 w 1071"/>
                  <a:gd name="T89" fmla="*/ 1709 h 1789"/>
                  <a:gd name="T90" fmla="*/ 1056 w 1071"/>
                  <a:gd name="T91" fmla="*/ 1686 h 1789"/>
                  <a:gd name="T92" fmla="*/ 1064 w 1071"/>
                  <a:gd name="T93" fmla="*/ 1661 h 1789"/>
                  <a:gd name="T94" fmla="*/ 1069 w 1071"/>
                  <a:gd name="T95" fmla="*/ 1636 h 1789"/>
                  <a:gd name="T96" fmla="*/ 1069 w 1071"/>
                  <a:gd name="T97" fmla="*/ 1610 h 1789"/>
                  <a:gd name="T98" fmla="*/ 1064 w 1071"/>
                  <a:gd name="T99" fmla="*/ 1584 h 17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1"/>
                  <a:gd name="T151" fmla="*/ 0 h 1789"/>
                  <a:gd name="T152" fmla="*/ 1071 w 1071"/>
                  <a:gd name="T153" fmla="*/ 1789 h 17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1" h="1789">
                    <a:moveTo>
                      <a:pt x="1059" y="1570"/>
                    </a:moveTo>
                    <a:lnTo>
                      <a:pt x="1033" y="1504"/>
                    </a:lnTo>
                    <a:lnTo>
                      <a:pt x="1007" y="1434"/>
                    </a:lnTo>
                    <a:lnTo>
                      <a:pt x="978" y="1360"/>
                    </a:lnTo>
                    <a:lnTo>
                      <a:pt x="950" y="1283"/>
                    </a:lnTo>
                    <a:lnTo>
                      <a:pt x="918" y="1204"/>
                    </a:lnTo>
                    <a:lnTo>
                      <a:pt x="887" y="1123"/>
                    </a:lnTo>
                    <a:lnTo>
                      <a:pt x="855" y="1041"/>
                    </a:lnTo>
                    <a:lnTo>
                      <a:pt x="820" y="959"/>
                    </a:lnTo>
                    <a:lnTo>
                      <a:pt x="785" y="876"/>
                    </a:lnTo>
                    <a:lnTo>
                      <a:pt x="749" y="794"/>
                    </a:lnTo>
                    <a:lnTo>
                      <a:pt x="711" y="713"/>
                    </a:lnTo>
                    <a:lnTo>
                      <a:pt x="674" y="634"/>
                    </a:lnTo>
                    <a:lnTo>
                      <a:pt x="634" y="558"/>
                    </a:lnTo>
                    <a:lnTo>
                      <a:pt x="594" y="484"/>
                    </a:lnTo>
                    <a:lnTo>
                      <a:pt x="574" y="449"/>
                    </a:lnTo>
                    <a:lnTo>
                      <a:pt x="553" y="416"/>
                    </a:lnTo>
                    <a:lnTo>
                      <a:pt x="531" y="382"/>
                    </a:lnTo>
                    <a:lnTo>
                      <a:pt x="510" y="349"/>
                    </a:lnTo>
                    <a:lnTo>
                      <a:pt x="473" y="295"/>
                    </a:lnTo>
                    <a:lnTo>
                      <a:pt x="435" y="245"/>
                    </a:lnTo>
                    <a:lnTo>
                      <a:pt x="399" y="200"/>
                    </a:lnTo>
                    <a:lnTo>
                      <a:pt x="364" y="160"/>
                    </a:lnTo>
                    <a:lnTo>
                      <a:pt x="331" y="124"/>
                    </a:lnTo>
                    <a:lnTo>
                      <a:pt x="297" y="92"/>
                    </a:lnTo>
                    <a:lnTo>
                      <a:pt x="266" y="66"/>
                    </a:lnTo>
                    <a:lnTo>
                      <a:pt x="236" y="45"/>
                    </a:lnTo>
                    <a:lnTo>
                      <a:pt x="207" y="27"/>
                    </a:lnTo>
                    <a:lnTo>
                      <a:pt x="180" y="14"/>
                    </a:lnTo>
                    <a:lnTo>
                      <a:pt x="155" y="5"/>
                    </a:lnTo>
                    <a:lnTo>
                      <a:pt x="131" y="0"/>
                    </a:lnTo>
                    <a:lnTo>
                      <a:pt x="108" y="0"/>
                    </a:lnTo>
                    <a:lnTo>
                      <a:pt x="89" y="2"/>
                    </a:lnTo>
                    <a:lnTo>
                      <a:pt x="70" y="10"/>
                    </a:lnTo>
                    <a:lnTo>
                      <a:pt x="54" y="21"/>
                    </a:lnTo>
                    <a:lnTo>
                      <a:pt x="39" y="36"/>
                    </a:lnTo>
                    <a:lnTo>
                      <a:pt x="26" y="55"/>
                    </a:lnTo>
                    <a:lnTo>
                      <a:pt x="16" y="76"/>
                    </a:lnTo>
                    <a:lnTo>
                      <a:pt x="9" y="102"/>
                    </a:lnTo>
                    <a:lnTo>
                      <a:pt x="4" y="131"/>
                    </a:lnTo>
                    <a:lnTo>
                      <a:pt x="1" y="163"/>
                    </a:lnTo>
                    <a:lnTo>
                      <a:pt x="0" y="200"/>
                    </a:lnTo>
                    <a:lnTo>
                      <a:pt x="2" y="238"/>
                    </a:lnTo>
                    <a:lnTo>
                      <a:pt x="7" y="281"/>
                    </a:lnTo>
                    <a:lnTo>
                      <a:pt x="16" y="326"/>
                    </a:lnTo>
                    <a:lnTo>
                      <a:pt x="26" y="374"/>
                    </a:lnTo>
                    <a:lnTo>
                      <a:pt x="40" y="424"/>
                    </a:lnTo>
                    <a:lnTo>
                      <a:pt x="56" y="479"/>
                    </a:lnTo>
                    <a:lnTo>
                      <a:pt x="76" y="535"/>
                    </a:lnTo>
                    <a:lnTo>
                      <a:pt x="100" y="594"/>
                    </a:lnTo>
                    <a:lnTo>
                      <a:pt x="126" y="657"/>
                    </a:lnTo>
                    <a:lnTo>
                      <a:pt x="145" y="699"/>
                    </a:lnTo>
                    <a:lnTo>
                      <a:pt x="166" y="743"/>
                    </a:lnTo>
                    <a:lnTo>
                      <a:pt x="187" y="786"/>
                    </a:lnTo>
                    <a:lnTo>
                      <a:pt x="210" y="831"/>
                    </a:lnTo>
                    <a:lnTo>
                      <a:pt x="257" y="919"/>
                    </a:lnTo>
                    <a:lnTo>
                      <a:pt x="307" y="1006"/>
                    </a:lnTo>
                    <a:lnTo>
                      <a:pt x="358" y="1092"/>
                    </a:lnTo>
                    <a:lnTo>
                      <a:pt x="410" y="1177"/>
                    </a:lnTo>
                    <a:lnTo>
                      <a:pt x="463" y="1258"/>
                    </a:lnTo>
                    <a:lnTo>
                      <a:pt x="514" y="1337"/>
                    </a:lnTo>
                    <a:lnTo>
                      <a:pt x="565" y="1410"/>
                    </a:lnTo>
                    <a:lnTo>
                      <a:pt x="614" y="1479"/>
                    </a:lnTo>
                    <a:lnTo>
                      <a:pt x="660" y="1543"/>
                    </a:lnTo>
                    <a:lnTo>
                      <a:pt x="702" y="1600"/>
                    </a:lnTo>
                    <a:lnTo>
                      <a:pt x="740" y="1651"/>
                    </a:lnTo>
                    <a:lnTo>
                      <a:pt x="774" y="1694"/>
                    </a:lnTo>
                    <a:lnTo>
                      <a:pt x="801" y="1729"/>
                    </a:lnTo>
                    <a:lnTo>
                      <a:pt x="822" y="1754"/>
                    </a:lnTo>
                    <a:lnTo>
                      <a:pt x="831" y="1762"/>
                    </a:lnTo>
                    <a:lnTo>
                      <a:pt x="842" y="1770"/>
                    </a:lnTo>
                    <a:lnTo>
                      <a:pt x="852" y="1776"/>
                    </a:lnTo>
                    <a:lnTo>
                      <a:pt x="863" y="1781"/>
                    </a:lnTo>
                    <a:lnTo>
                      <a:pt x="875" y="1785"/>
                    </a:lnTo>
                    <a:lnTo>
                      <a:pt x="886" y="1787"/>
                    </a:lnTo>
                    <a:lnTo>
                      <a:pt x="897" y="1789"/>
                    </a:lnTo>
                    <a:lnTo>
                      <a:pt x="910" y="1789"/>
                    </a:lnTo>
                    <a:lnTo>
                      <a:pt x="921" y="1787"/>
                    </a:lnTo>
                    <a:lnTo>
                      <a:pt x="933" y="1786"/>
                    </a:lnTo>
                    <a:lnTo>
                      <a:pt x="945" y="1782"/>
                    </a:lnTo>
                    <a:lnTo>
                      <a:pt x="956" y="1779"/>
                    </a:lnTo>
                    <a:lnTo>
                      <a:pt x="967" y="1774"/>
                    </a:lnTo>
                    <a:lnTo>
                      <a:pt x="978" y="1769"/>
                    </a:lnTo>
                    <a:lnTo>
                      <a:pt x="989" y="1762"/>
                    </a:lnTo>
                    <a:lnTo>
                      <a:pt x="999" y="1755"/>
                    </a:lnTo>
                    <a:lnTo>
                      <a:pt x="1009" y="1746"/>
                    </a:lnTo>
                    <a:lnTo>
                      <a:pt x="1019" y="1737"/>
                    </a:lnTo>
                    <a:lnTo>
                      <a:pt x="1028" y="1729"/>
                    </a:lnTo>
                    <a:lnTo>
                      <a:pt x="1036" y="1719"/>
                    </a:lnTo>
                    <a:lnTo>
                      <a:pt x="1043" y="1709"/>
                    </a:lnTo>
                    <a:lnTo>
                      <a:pt x="1051" y="1697"/>
                    </a:lnTo>
                    <a:lnTo>
                      <a:pt x="1056" y="1686"/>
                    </a:lnTo>
                    <a:lnTo>
                      <a:pt x="1061" y="1674"/>
                    </a:lnTo>
                    <a:lnTo>
                      <a:pt x="1064" y="1661"/>
                    </a:lnTo>
                    <a:lnTo>
                      <a:pt x="1068" y="1649"/>
                    </a:lnTo>
                    <a:lnTo>
                      <a:pt x="1069" y="1636"/>
                    </a:lnTo>
                    <a:lnTo>
                      <a:pt x="1071" y="1624"/>
                    </a:lnTo>
                    <a:lnTo>
                      <a:pt x="1069" y="1610"/>
                    </a:lnTo>
                    <a:lnTo>
                      <a:pt x="1067" y="1598"/>
                    </a:lnTo>
                    <a:lnTo>
                      <a:pt x="1064" y="1584"/>
                    </a:lnTo>
                    <a:lnTo>
                      <a:pt x="1059" y="1570"/>
                    </a:lnTo>
                    <a:close/>
                  </a:path>
                </a:pathLst>
              </a:custGeom>
              <a:solidFill>
                <a:srgbClr val="FFFEF1"/>
              </a:solidFill>
              <a:ln w="9525">
                <a:noFill/>
                <a:round/>
                <a:headEnd/>
                <a:tailEnd/>
              </a:ln>
            </p:spPr>
            <p:txBody>
              <a:bodyPr/>
              <a:lstStyle/>
              <a:p>
                <a:endParaRPr lang="en-US"/>
              </a:p>
            </p:txBody>
          </p:sp>
          <p:sp>
            <p:nvSpPr>
              <p:cNvPr id="1440" name="Freeform 390"/>
              <p:cNvSpPr>
                <a:spLocks/>
              </p:cNvSpPr>
              <p:nvPr/>
            </p:nvSpPr>
            <p:spPr bwMode="auto">
              <a:xfrm>
                <a:off x="2101" y="1662"/>
                <a:ext cx="214" cy="358"/>
              </a:xfrm>
              <a:custGeom>
                <a:avLst/>
                <a:gdLst>
                  <a:gd name="T0" fmla="*/ 1033 w 1071"/>
                  <a:gd name="T1" fmla="*/ 1504 h 1789"/>
                  <a:gd name="T2" fmla="*/ 978 w 1071"/>
                  <a:gd name="T3" fmla="*/ 1360 h 1789"/>
                  <a:gd name="T4" fmla="*/ 918 w 1071"/>
                  <a:gd name="T5" fmla="*/ 1204 h 1789"/>
                  <a:gd name="T6" fmla="*/ 855 w 1071"/>
                  <a:gd name="T7" fmla="*/ 1041 h 1789"/>
                  <a:gd name="T8" fmla="*/ 785 w 1071"/>
                  <a:gd name="T9" fmla="*/ 876 h 1789"/>
                  <a:gd name="T10" fmla="*/ 711 w 1071"/>
                  <a:gd name="T11" fmla="*/ 713 h 1789"/>
                  <a:gd name="T12" fmla="*/ 634 w 1071"/>
                  <a:gd name="T13" fmla="*/ 558 h 1789"/>
                  <a:gd name="T14" fmla="*/ 574 w 1071"/>
                  <a:gd name="T15" fmla="*/ 449 h 1789"/>
                  <a:gd name="T16" fmla="*/ 531 w 1071"/>
                  <a:gd name="T17" fmla="*/ 382 h 1789"/>
                  <a:gd name="T18" fmla="*/ 473 w 1071"/>
                  <a:gd name="T19" fmla="*/ 295 h 1789"/>
                  <a:gd name="T20" fmla="*/ 399 w 1071"/>
                  <a:gd name="T21" fmla="*/ 200 h 1789"/>
                  <a:gd name="T22" fmla="*/ 331 w 1071"/>
                  <a:gd name="T23" fmla="*/ 124 h 1789"/>
                  <a:gd name="T24" fmla="*/ 266 w 1071"/>
                  <a:gd name="T25" fmla="*/ 66 h 1789"/>
                  <a:gd name="T26" fmla="*/ 207 w 1071"/>
                  <a:gd name="T27" fmla="*/ 27 h 1789"/>
                  <a:gd name="T28" fmla="*/ 155 w 1071"/>
                  <a:gd name="T29" fmla="*/ 5 h 1789"/>
                  <a:gd name="T30" fmla="*/ 108 w 1071"/>
                  <a:gd name="T31" fmla="*/ 0 h 1789"/>
                  <a:gd name="T32" fmla="*/ 70 w 1071"/>
                  <a:gd name="T33" fmla="*/ 10 h 1789"/>
                  <a:gd name="T34" fmla="*/ 39 w 1071"/>
                  <a:gd name="T35" fmla="*/ 36 h 1789"/>
                  <a:gd name="T36" fmla="*/ 16 w 1071"/>
                  <a:gd name="T37" fmla="*/ 76 h 1789"/>
                  <a:gd name="T38" fmla="*/ 4 w 1071"/>
                  <a:gd name="T39" fmla="*/ 131 h 1789"/>
                  <a:gd name="T40" fmla="*/ 0 w 1071"/>
                  <a:gd name="T41" fmla="*/ 200 h 1789"/>
                  <a:gd name="T42" fmla="*/ 7 w 1071"/>
                  <a:gd name="T43" fmla="*/ 281 h 1789"/>
                  <a:gd name="T44" fmla="*/ 26 w 1071"/>
                  <a:gd name="T45" fmla="*/ 374 h 1789"/>
                  <a:gd name="T46" fmla="*/ 56 w 1071"/>
                  <a:gd name="T47" fmla="*/ 479 h 1789"/>
                  <a:gd name="T48" fmla="*/ 100 w 1071"/>
                  <a:gd name="T49" fmla="*/ 594 h 1789"/>
                  <a:gd name="T50" fmla="*/ 145 w 1071"/>
                  <a:gd name="T51" fmla="*/ 699 h 1789"/>
                  <a:gd name="T52" fmla="*/ 187 w 1071"/>
                  <a:gd name="T53" fmla="*/ 786 h 1789"/>
                  <a:gd name="T54" fmla="*/ 257 w 1071"/>
                  <a:gd name="T55" fmla="*/ 919 h 1789"/>
                  <a:gd name="T56" fmla="*/ 358 w 1071"/>
                  <a:gd name="T57" fmla="*/ 1092 h 1789"/>
                  <a:gd name="T58" fmla="*/ 463 w 1071"/>
                  <a:gd name="T59" fmla="*/ 1258 h 1789"/>
                  <a:gd name="T60" fmla="*/ 565 w 1071"/>
                  <a:gd name="T61" fmla="*/ 1410 h 1789"/>
                  <a:gd name="T62" fmla="*/ 660 w 1071"/>
                  <a:gd name="T63" fmla="*/ 1543 h 1789"/>
                  <a:gd name="T64" fmla="*/ 740 w 1071"/>
                  <a:gd name="T65" fmla="*/ 1651 h 1789"/>
                  <a:gd name="T66" fmla="*/ 801 w 1071"/>
                  <a:gd name="T67" fmla="*/ 1729 h 1789"/>
                  <a:gd name="T68" fmla="*/ 831 w 1071"/>
                  <a:gd name="T69" fmla="*/ 1762 h 1789"/>
                  <a:gd name="T70" fmla="*/ 852 w 1071"/>
                  <a:gd name="T71" fmla="*/ 1776 h 1789"/>
                  <a:gd name="T72" fmla="*/ 875 w 1071"/>
                  <a:gd name="T73" fmla="*/ 1785 h 1789"/>
                  <a:gd name="T74" fmla="*/ 897 w 1071"/>
                  <a:gd name="T75" fmla="*/ 1789 h 1789"/>
                  <a:gd name="T76" fmla="*/ 921 w 1071"/>
                  <a:gd name="T77" fmla="*/ 1787 h 1789"/>
                  <a:gd name="T78" fmla="*/ 945 w 1071"/>
                  <a:gd name="T79" fmla="*/ 1782 h 1789"/>
                  <a:gd name="T80" fmla="*/ 967 w 1071"/>
                  <a:gd name="T81" fmla="*/ 1774 h 1789"/>
                  <a:gd name="T82" fmla="*/ 989 w 1071"/>
                  <a:gd name="T83" fmla="*/ 1762 h 1789"/>
                  <a:gd name="T84" fmla="*/ 1009 w 1071"/>
                  <a:gd name="T85" fmla="*/ 1746 h 1789"/>
                  <a:gd name="T86" fmla="*/ 1028 w 1071"/>
                  <a:gd name="T87" fmla="*/ 1729 h 1789"/>
                  <a:gd name="T88" fmla="*/ 1043 w 1071"/>
                  <a:gd name="T89" fmla="*/ 1709 h 1789"/>
                  <a:gd name="T90" fmla="*/ 1056 w 1071"/>
                  <a:gd name="T91" fmla="*/ 1686 h 1789"/>
                  <a:gd name="T92" fmla="*/ 1064 w 1071"/>
                  <a:gd name="T93" fmla="*/ 1661 h 1789"/>
                  <a:gd name="T94" fmla="*/ 1069 w 1071"/>
                  <a:gd name="T95" fmla="*/ 1636 h 1789"/>
                  <a:gd name="T96" fmla="*/ 1069 w 1071"/>
                  <a:gd name="T97" fmla="*/ 1610 h 1789"/>
                  <a:gd name="T98" fmla="*/ 1064 w 1071"/>
                  <a:gd name="T99" fmla="*/ 1584 h 17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1"/>
                  <a:gd name="T151" fmla="*/ 0 h 1789"/>
                  <a:gd name="T152" fmla="*/ 1071 w 1071"/>
                  <a:gd name="T153" fmla="*/ 1789 h 17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1" h="1789">
                    <a:moveTo>
                      <a:pt x="1059" y="1570"/>
                    </a:moveTo>
                    <a:lnTo>
                      <a:pt x="1033" y="1504"/>
                    </a:lnTo>
                    <a:lnTo>
                      <a:pt x="1007" y="1434"/>
                    </a:lnTo>
                    <a:lnTo>
                      <a:pt x="978" y="1360"/>
                    </a:lnTo>
                    <a:lnTo>
                      <a:pt x="950" y="1283"/>
                    </a:lnTo>
                    <a:lnTo>
                      <a:pt x="918" y="1204"/>
                    </a:lnTo>
                    <a:lnTo>
                      <a:pt x="887" y="1123"/>
                    </a:lnTo>
                    <a:lnTo>
                      <a:pt x="855" y="1041"/>
                    </a:lnTo>
                    <a:lnTo>
                      <a:pt x="820" y="959"/>
                    </a:lnTo>
                    <a:lnTo>
                      <a:pt x="785" y="876"/>
                    </a:lnTo>
                    <a:lnTo>
                      <a:pt x="749" y="794"/>
                    </a:lnTo>
                    <a:lnTo>
                      <a:pt x="711" y="713"/>
                    </a:lnTo>
                    <a:lnTo>
                      <a:pt x="674" y="634"/>
                    </a:lnTo>
                    <a:lnTo>
                      <a:pt x="634" y="558"/>
                    </a:lnTo>
                    <a:lnTo>
                      <a:pt x="594" y="484"/>
                    </a:lnTo>
                    <a:lnTo>
                      <a:pt x="574" y="449"/>
                    </a:lnTo>
                    <a:lnTo>
                      <a:pt x="553" y="416"/>
                    </a:lnTo>
                    <a:lnTo>
                      <a:pt x="531" y="382"/>
                    </a:lnTo>
                    <a:lnTo>
                      <a:pt x="510" y="349"/>
                    </a:lnTo>
                    <a:lnTo>
                      <a:pt x="473" y="295"/>
                    </a:lnTo>
                    <a:lnTo>
                      <a:pt x="435" y="245"/>
                    </a:lnTo>
                    <a:lnTo>
                      <a:pt x="399" y="200"/>
                    </a:lnTo>
                    <a:lnTo>
                      <a:pt x="364" y="160"/>
                    </a:lnTo>
                    <a:lnTo>
                      <a:pt x="331" y="124"/>
                    </a:lnTo>
                    <a:lnTo>
                      <a:pt x="297" y="92"/>
                    </a:lnTo>
                    <a:lnTo>
                      <a:pt x="266" y="66"/>
                    </a:lnTo>
                    <a:lnTo>
                      <a:pt x="236" y="45"/>
                    </a:lnTo>
                    <a:lnTo>
                      <a:pt x="207" y="27"/>
                    </a:lnTo>
                    <a:lnTo>
                      <a:pt x="180" y="14"/>
                    </a:lnTo>
                    <a:lnTo>
                      <a:pt x="155" y="5"/>
                    </a:lnTo>
                    <a:lnTo>
                      <a:pt x="131" y="0"/>
                    </a:lnTo>
                    <a:lnTo>
                      <a:pt x="108" y="0"/>
                    </a:lnTo>
                    <a:lnTo>
                      <a:pt x="89" y="2"/>
                    </a:lnTo>
                    <a:lnTo>
                      <a:pt x="70" y="10"/>
                    </a:lnTo>
                    <a:lnTo>
                      <a:pt x="54" y="21"/>
                    </a:lnTo>
                    <a:lnTo>
                      <a:pt x="39" y="36"/>
                    </a:lnTo>
                    <a:lnTo>
                      <a:pt x="26" y="55"/>
                    </a:lnTo>
                    <a:lnTo>
                      <a:pt x="16" y="76"/>
                    </a:lnTo>
                    <a:lnTo>
                      <a:pt x="9" y="102"/>
                    </a:lnTo>
                    <a:lnTo>
                      <a:pt x="4" y="131"/>
                    </a:lnTo>
                    <a:lnTo>
                      <a:pt x="1" y="163"/>
                    </a:lnTo>
                    <a:lnTo>
                      <a:pt x="0" y="200"/>
                    </a:lnTo>
                    <a:lnTo>
                      <a:pt x="2" y="238"/>
                    </a:lnTo>
                    <a:lnTo>
                      <a:pt x="7" y="281"/>
                    </a:lnTo>
                    <a:lnTo>
                      <a:pt x="16" y="326"/>
                    </a:lnTo>
                    <a:lnTo>
                      <a:pt x="26" y="374"/>
                    </a:lnTo>
                    <a:lnTo>
                      <a:pt x="40" y="424"/>
                    </a:lnTo>
                    <a:lnTo>
                      <a:pt x="56" y="479"/>
                    </a:lnTo>
                    <a:lnTo>
                      <a:pt x="76" y="535"/>
                    </a:lnTo>
                    <a:lnTo>
                      <a:pt x="100" y="594"/>
                    </a:lnTo>
                    <a:lnTo>
                      <a:pt x="126" y="657"/>
                    </a:lnTo>
                    <a:lnTo>
                      <a:pt x="145" y="699"/>
                    </a:lnTo>
                    <a:lnTo>
                      <a:pt x="166" y="743"/>
                    </a:lnTo>
                    <a:lnTo>
                      <a:pt x="187" y="786"/>
                    </a:lnTo>
                    <a:lnTo>
                      <a:pt x="210" y="831"/>
                    </a:lnTo>
                    <a:lnTo>
                      <a:pt x="257" y="919"/>
                    </a:lnTo>
                    <a:lnTo>
                      <a:pt x="307" y="1006"/>
                    </a:lnTo>
                    <a:lnTo>
                      <a:pt x="358" y="1092"/>
                    </a:lnTo>
                    <a:lnTo>
                      <a:pt x="410" y="1177"/>
                    </a:lnTo>
                    <a:lnTo>
                      <a:pt x="463" y="1258"/>
                    </a:lnTo>
                    <a:lnTo>
                      <a:pt x="514" y="1337"/>
                    </a:lnTo>
                    <a:lnTo>
                      <a:pt x="565" y="1410"/>
                    </a:lnTo>
                    <a:lnTo>
                      <a:pt x="614" y="1479"/>
                    </a:lnTo>
                    <a:lnTo>
                      <a:pt x="660" y="1543"/>
                    </a:lnTo>
                    <a:lnTo>
                      <a:pt x="702" y="1600"/>
                    </a:lnTo>
                    <a:lnTo>
                      <a:pt x="740" y="1651"/>
                    </a:lnTo>
                    <a:lnTo>
                      <a:pt x="774" y="1694"/>
                    </a:lnTo>
                    <a:lnTo>
                      <a:pt x="801" y="1729"/>
                    </a:lnTo>
                    <a:lnTo>
                      <a:pt x="822" y="1754"/>
                    </a:lnTo>
                    <a:lnTo>
                      <a:pt x="831" y="1762"/>
                    </a:lnTo>
                    <a:lnTo>
                      <a:pt x="842" y="1770"/>
                    </a:lnTo>
                    <a:lnTo>
                      <a:pt x="852" y="1776"/>
                    </a:lnTo>
                    <a:lnTo>
                      <a:pt x="863" y="1781"/>
                    </a:lnTo>
                    <a:lnTo>
                      <a:pt x="875" y="1785"/>
                    </a:lnTo>
                    <a:lnTo>
                      <a:pt x="886" y="1787"/>
                    </a:lnTo>
                    <a:lnTo>
                      <a:pt x="897" y="1789"/>
                    </a:lnTo>
                    <a:lnTo>
                      <a:pt x="910" y="1789"/>
                    </a:lnTo>
                    <a:lnTo>
                      <a:pt x="921" y="1787"/>
                    </a:lnTo>
                    <a:lnTo>
                      <a:pt x="933" y="1786"/>
                    </a:lnTo>
                    <a:lnTo>
                      <a:pt x="945" y="1782"/>
                    </a:lnTo>
                    <a:lnTo>
                      <a:pt x="956" y="1779"/>
                    </a:lnTo>
                    <a:lnTo>
                      <a:pt x="967" y="1774"/>
                    </a:lnTo>
                    <a:lnTo>
                      <a:pt x="978" y="1769"/>
                    </a:lnTo>
                    <a:lnTo>
                      <a:pt x="989" y="1762"/>
                    </a:lnTo>
                    <a:lnTo>
                      <a:pt x="999" y="1755"/>
                    </a:lnTo>
                    <a:lnTo>
                      <a:pt x="1009" y="1746"/>
                    </a:lnTo>
                    <a:lnTo>
                      <a:pt x="1019" y="1737"/>
                    </a:lnTo>
                    <a:lnTo>
                      <a:pt x="1028" y="1729"/>
                    </a:lnTo>
                    <a:lnTo>
                      <a:pt x="1036" y="1719"/>
                    </a:lnTo>
                    <a:lnTo>
                      <a:pt x="1043" y="1709"/>
                    </a:lnTo>
                    <a:lnTo>
                      <a:pt x="1051" y="1697"/>
                    </a:lnTo>
                    <a:lnTo>
                      <a:pt x="1056" y="1686"/>
                    </a:lnTo>
                    <a:lnTo>
                      <a:pt x="1061" y="1674"/>
                    </a:lnTo>
                    <a:lnTo>
                      <a:pt x="1064" y="1661"/>
                    </a:lnTo>
                    <a:lnTo>
                      <a:pt x="1068" y="1649"/>
                    </a:lnTo>
                    <a:lnTo>
                      <a:pt x="1069" y="1636"/>
                    </a:lnTo>
                    <a:lnTo>
                      <a:pt x="1071" y="1624"/>
                    </a:lnTo>
                    <a:lnTo>
                      <a:pt x="1069" y="1610"/>
                    </a:lnTo>
                    <a:lnTo>
                      <a:pt x="1067" y="1598"/>
                    </a:lnTo>
                    <a:lnTo>
                      <a:pt x="1064" y="1584"/>
                    </a:lnTo>
                    <a:lnTo>
                      <a:pt x="1059" y="1570"/>
                    </a:lnTo>
                  </a:path>
                </a:pathLst>
              </a:custGeom>
              <a:noFill/>
              <a:ln w="3175">
                <a:solidFill>
                  <a:srgbClr val="1F1A17"/>
                </a:solidFill>
                <a:round/>
                <a:headEnd/>
                <a:tailEnd/>
              </a:ln>
            </p:spPr>
            <p:txBody>
              <a:bodyPr/>
              <a:lstStyle/>
              <a:p>
                <a:endParaRPr lang="en-US"/>
              </a:p>
            </p:txBody>
          </p:sp>
          <p:sp>
            <p:nvSpPr>
              <p:cNvPr id="1441" name="Freeform 391"/>
              <p:cNvSpPr>
                <a:spLocks/>
              </p:cNvSpPr>
              <p:nvPr/>
            </p:nvSpPr>
            <p:spPr bwMode="auto">
              <a:xfrm>
                <a:off x="1948" y="1800"/>
                <a:ext cx="331" cy="255"/>
              </a:xfrm>
              <a:custGeom>
                <a:avLst/>
                <a:gdLst>
                  <a:gd name="T0" fmla="*/ 1554 w 1653"/>
                  <a:gd name="T1" fmla="*/ 951 h 1275"/>
                  <a:gd name="T2" fmla="*/ 1439 w 1653"/>
                  <a:gd name="T3" fmla="*/ 846 h 1275"/>
                  <a:gd name="T4" fmla="*/ 1314 w 1653"/>
                  <a:gd name="T5" fmla="*/ 733 h 1275"/>
                  <a:gd name="T6" fmla="*/ 1183 w 1653"/>
                  <a:gd name="T7" fmla="*/ 617 h 1275"/>
                  <a:gd name="T8" fmla="*/ 1047 w 1653"/>
                  <a:gd name="T9" fmla="*/ 499 h 1275"/>
                  <a:gd name="T10" fmla="*/ 910 w 1653"/>
                  <a:gd name="T11" fmla="*/ 388 h 1275"/>
                  <a:gd name="T12" fmla="*/ 771 w 1653"/>
                  <a:gd name="T13" fmla="*/ 284 h 1275"/>
                  <a:gd name="T14" fmla="*/ 669 w 1653"/>
                  <a:gd name="T15" fmla="*/ 215 h 1275"/>
                  <a:gd name="T16" fmla="*/ 603 w 1653"/>
                  <a:gd name="T17" fmla="*/ 172 h 1275"/>
                  <a:gd name="T18" fmla="*/ 510 w 1653"/>
                  <a:gd name="T19" fmla="*/ 121 h 1275"/>
                  <a:gd name="T20" fmla="*/ 401 w 1653"/>
                  <a:gd name="T21" fmla="*/ 69 h 1275"/>
                  <a:gd name="T22" fmla="*/ 304 w 1653"/>
                  <a:gd name="T23" fmla="*/ 33 h 1275"/>
                  <a:gd name="T24" fmla="*/ 221 w 1653"/>
                  <a:gd name="T25" fmla="*/ 9 h 1275"/>
                  <a:gd name="T26" fmla="*/ 150 w 1653"/>
                  <a:gd name="T27" fmla="*/ 0 h 1275"/>
                  <a:gd name="T28" fmla="*/ 92 w 1653"/>
                  <a:gd name="T29" fmla="*/ 4 h 1275"/>
                  <a:gd name="T30" fmla="*/ 49 w 1653"/>
                  <a:gd name="T31" fmla="*/ 19 h 1275"/>
                  <a:gd name="T32" fmla="*/ 19 w 1653"/>
                  <a:gd name="T33" fmla="*/ 46 h 1275"/>
                  <a:gd name="T34" fmla="*/ 3 w 1653"/>
                  <a:gd name="T35" fmla="*/ 83 h 1275"/>
                  <a:gd name="T36" fmla="*/ 1 w 1653"/>
                  <a:gd name="T37" fmla="*/ 129 h 1275"/>
                  <a:gd name="T38" fmla="*/ 14 w 1653"/>
                  <a:gd name="T39" fmla="*/ 184 h 1275"/>
                  <a:gd name="T40" fmla="*/ 41 w 1653"/>
                  <a:gd name="T41" fmla="*/ 246 h 1275"/>
                  <a:gd name="T42" fmla="*/ 85 w 1653"/>
                  <a:gd name="T43" fmla="*/ 315 h 1275"/>
                  <a:gd name="T44" fmla="*/ 142 w 1653"/>
                  <a:gd name="T45" fmla="*/ 391 h 1275"/>
                  <a:gd name="T46" fmla="*/ 216 w 1653"/>
                  <a:gd name="T47" fmla="*/ 471 h 1275"/>
                  <a:gd name="T48" fmla="*/ 306 w 1653"/>
                  <a:gd name="T49" fmla="*/ 556 h 1275"/>
                  <a:gd name="T50" fmla="*/ 394 w 1653"/>
                  <a:gd name="T51" fmla="*/ 629 h 1275"/>
                  <a:gd name="T52" fmla="*/ 472 w 1653"/>
                  <a:gd name="T53" fmla="*/ 688 h 1275"/>
                  <a:gd name="T54" fmla="*/ 594 w 1653"/>
                  <a:gd name="T55" fmla="*/ 775 h 1275"/>
                  <a:gd name="T56" fmla="*/ 762 w 1653"/>
                  <a:gd name="T57" fmla="*/ 886 h 1275"/>
                  <a:gd name="T58" fmla="*/ 932 w 1653"/>
                  <a:gd name="T59" fmla="*/ 987 h 1275"/>
                  <a:gd name="T60" fmla="*/ 1093 w 1653"/>
                  <a:gd name="T61" fmla="*/ 1077 h 1275"/>
                  <a:gd name="T62" fmla="*/ 1238 w 1653"/>
                  <a:gd name="T63" fmla="*/ 1153 h 1275"/>
                  <a:gd name="T64" fmla="*/ 1359 w 1653"/>
                  <a:gd name="T65" fmla="*/ 1213 h 1275"/>
                  <a:gd name="T66" fmla="*/ 1447 w 1653"/>
                  <a:gd name="T67" fmla="*/ 1253 h 1275"/>
                  <a:gd name="T68" fmla="*/ 1490 w 1653"/>
                  <a:gd name="T69" fmla="*/ 1271 h 1275"/>
                  <a:gd name="T70" fmla="*/ 1514 w 1653"/>
                  <a:gd name="T71" fmla="*/ 1275 h 1275"/>
                  <a:gd name="T72" fmla="*/ 1536 w 1653"/>
                  <a:gd name="T73" fmla="*/ 1273 h 1275"/>
                  <a:gd name="T74" fmla="*/ 1559 w 1653"/>
                  <a:gd name="T75" fmla="*/ 1267 h 1275"/>
                  <a:gd name="T76" fmla="*/ 1579 w 1653"/>
                  <a:gd name="T77" fmla="*/ 1256 h 1275"/>
                  <a:gd name="T78" fmla="*/ 1597 w 1653"/>
                  <a:gd name="T79" fmla="*/ 1241 h 1275"/>
                  <a:gd name="T80" fmla="*/ 1613 w 1653"/>
                  <a:gd name="T81" fmla="*/ 1223 h 1275"/>
                  <a:gd name="T82" fmla="*/ 1627 w 1653"/>
                  <a:gd name="T83" fmla="*/ 1203 h 1275"/>
                  <a:gd name="T84" fmla="*/ 1638 w 1653"/>
                  <a:gd name="T85" fmla="*/ 1180 h 1275"/>
                  <a:gd name="T86" fmla="*/ 1647 w 1653"/>
                  <a:gd name="T87" fmla="*/ 1156 h 1275"/>
                  <a:gd name="T88" fmla="*/ 1652 w 1653"/>
                  <a:gd name="T89" fmla="*/ 1131 h 1275"/>
                  <a:gd name="T90" fmla="*/ 1653 w 1653"/>
                  <a:gd name="T91" fmla="*/ 1105 h 1275"/>
                  <a:gd name="T92" fmla="*/ 1651 w 1653"/>
                  <a:gd name="T93" fmla="*/ 1080 h 1275"/>
                  <a:gd name="T94" fmla="*/ 1645 w 1653"/>
                  <a:gd name="T95" fmla="*/ 1055 h 1275"/>
                  <a:gd name="T96" fmla="*/ 1633 w 1653"/>
                  <a:gd name="T97" fmla="*/ 1031 h 1275"/>
                  <a:gd name="T98" fmla="*/ 1617 w 1653"/>
                  <a:gd name="T99" fmla="*/ 1009 h 12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3"/>
                  <a:gd name="T151" fmla="*/ 0 h 1275"/>
                  <a:gd name="T152" fmla="*/ 1653 w 1653"/>
                  <a:gd name="T153" fmla="*/ 1275 h 12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3" h="1275">
                    <a:moveTo>
                      <a:pt x="1607" y="999"/>
                    </a:moveTo>
                    <a:lnTo>
                      <a:pt x="1554" y="951"/>
                    </a:lnTo>
                    <a:lnTo>
                      <a:pt x="1497" y="900"/>
                    </a:lnTo>
                    <a:lnTo>
                      <a:pt x="1439" y="846"/>
                    </a:lnTo>
                    <a:lnTo>
                      <a:pt x="1378" y="790"/>
                    </a:lnTo>
                    <a:lnTo>
                      <a:pt x="1314" y="733"/>
                    </a:lnTo>
                    <a:lnTo>
                      <a:pt x="1249" y="675"/>
                    </a:lnTo>
                    <a:lnTo>
                      <a:pt x="1183" y="617"/>
                    </a:lnTo>
                    <a:lnTo>
                      <a:pt x="1116" y="558"/>
                    </a:lnTo>
                    <a:lnTo>
                      <a:pt x="1047" y="499"/>
                    </a:lnTo>
                    <a:lnTo>
                      <a:pt x="978" y="443"/>
                    </a:lnTo>
                    <a:lnTo>
                      <a:pt x="910" y="388"/>
                    </a:lnTo>
                    <a:lnTo>
                      <a:pt x="840" y="335"/>
                    </a:lnTo>
                    <a:lnTo>
                      <a:pt x="771" y="284"/>
                    </a:lnTo>
                    <a:lnTo>
                      <a:pt x="703" y="237"/>
                    </a:lnTo>
                    <a:lnTo>
                      <a:pt x="669" y="215"/>
                    </a:lnTo>
                    <a:lnTo>
                      <a:pt x="635" y="194"/>
                    </a:lnTo>
                    <a:lnTo>
                      <a:pt x="603" y="172"/>
                    </a:lnTo>
                    <a:lnTo>
                      <a:pt x="569" y="154"/>
                    </a:lnTo>
                    <a:lnTo>
                      <a:pt x="510" y="121"/>
                    </a:lnTo>
                    <a:lnTo>
                      <a:pt x="454" y="94"/>
                    </a:lnTo>
                    <a:lnTo>
                      <a:pt x="401" y="69"/>
                    </a:lnTo>
                    <a:lnTo>
                      <a:pt x="351" y="49"/>
                    </a:lnTo>
                    <a:lnTo>
                      <a:pt x="304" y="33"/>
                    </a:lnTo>
                    <a:lnTo>
                      <a:pt x="261" y="19"/>
                    </a:lnTo>
                    <a:lnTo>
                      <a:pt x="221" y="9"/>
                    </a:lnTo>
                    <a:lnTo>
                      <a:pt x="183" y="3"/>
                    </a:lnTo>
                    <a:lnTo>
                      <a:pt x="150" y="0"/>
                    </a:lnTo>
                    <a:lnTo>
                      <a:pt x="120" y="0"/>
                    </a:lnTo>
                    <a:lnTo>
                      <a:pt x="92" y="4"/>
                    </a:lnTo>
                    <a:lnTo>
                      <a:pt x="69" y="10"/>
                    </a:lnTo>
                    <a:lnTo>
                      <a:pt x="49" y="19"/>
                    </a:lnTo>
                    <a:lnTo>
                      <a:pt x="32" y="31"/>
                    </a:lnTo>
                    <a:lnTo>
                      <a:pt x="19" y="46"/>
                    </a:lnTo>
                    <a:lnTo>
                      <a:pt x="9" y="63"/>
                    </a:lnTo>
                    <a:lnTo>
                      <a:pt x="3" y="83"/>
                    </a:lnTo>
                    <a:lnTo>
                      <a:pt x="0" y="105"/>
                    </a:lnTo>
                    <a:lnTo>
                      <a:pt x="1" y="129"/>
                    </a:lnTo>
                    <a:lnTo>
                      <a:pt x="6" y="155"/>
                    </a:lnTo>
                    <a:lnTo>
                      <a:pt x="14" y="184"/>
                    </a:lnTo>
                    <a:lnTo>
                      <a:pt x="26" y="214"/>
                    </a:lnTo>
                    <a:lnTo>
                      <a:pt x="41" y="246"/>
                    </a:lnTo>
                    <a:lnTo>
                      <a:pt x="61" y="280"/>
                    </a:lnTo>
                    <a:lnTo>
                      <a:pt x="85" y="315"/>
                    </a:lnTo>
                    <a:lnTo>
                      <a:pt x="112" y="352"/>
                    </a:lnTo>
                    <a:lnTo>
                      <a:pt x="142" y="391"/>
                    </a:lnTo>
                    <a:lnTo>
                      <a:pt x="177" y="430"/>
                    </a:lnTo>
                    <a:lnTo>
                      <a:pt x="216" y="471"/>
                    </a:lnTo>
                    <a:lnTo>
                      <a:pt x="260" y="512"/>
                    </a:lnTo>
                    <a:lnTo>
                      <a:pt x="306" y="556"/>
                    </a:lnTo>
                    <a:lnTo>
                      <a:pt x="357" y="599"/>
                    </a:lnTo>
                    <a:lnTo>
                      <a:pt x="394" y="629"/>
                    </a:lnTo>
                    <a:lnTo>
                      <a:pt x="432" y="658"/>
                    </a:lnTo>
                    <a:lnTo>
                      <a:pt x="472" y="688"/>
                    </a:lnTo>
                    <a:lnTo>
                      <a:pt x="512" y="718"/>
                    </a:lnTo>
                    <a:lnTo>
                      <a:pt x="594" y="775"/>
                    </a:lnTo>
                    <a:lnTo>
                      <a:pt x="678" y="831"/>
                    </a:lnTo>
                    <a:lnTo>
                      <a:pt x="762" y="886"/>
                    </a:lnTo>
                    <a:lnTo>
                      <a:pt x="849" y="938"/>
                    </a:lnTo>
                    <a:lnTo>
                      <a:pt x="932" y="987"/>
                    </a:lnTo>
                    <a:lnTo>
                      <a:pt x="1014" y="1034"/>
                    </a:lnTo>
                    <a:lnTo>
                      <a:pt x="1093" y="1077"/>
                    </a:lnTo>
                    <a:lnTo>
                      <a:pt x="1168" y="1117"/>
                    </a:lnTo>
                    <a:lnTo>
                      <a:pt x="1238" y="1153"/>
                    </a:lnTo>
                    <a:lnTo>
                      <a:pt x="1301" y="1186"/>
                    </a:lnTo>
                    <a:lnTo>
                      <a:pt x="1359" y="1213"/>
                    </a:lnTo>
                    <a:lnTo>
                      <a:pt x="1408" y="1236"/>
                    </a:lnTo>
                    <a:lnTo>
                      <a:pt x="1447" y="1253"/>
                    </a:lnTo>
                    <a:lnTo>
                      <a:pt x="1479" y="1266"/>
                    </a:lnTo>
                    <a:lnTo>
                      <a:pt x="1490" y="1271"/>
                    </a:lnTo>
                    <a:lnTo>
                      <a:pt x="1502" y="1273"/>
                    </a:lnTo>
                    <a:lnTo>
                      <a:pt x="1514" y="1275"/>
                    </a:lnTo>
                    <a:lnTo>
                      <a:pt x="1525" y="1275"/>
                    </a:lnTo>
                    <a:lnTo>
                      <a:pt x="1536" y="1273"/>
                    </a:lnTo>
                    <a:lnTo>
                      <a:pt x="1547" y="1271"/>
                    </a:lnTo>
                    <a:lnTo>
                      <a:pt x="1559" y="1267"/>
                    </a:lnTo>
                    <a:lnTo>
                      <a:pt x="1569" y="1262"/>
                    </a:lnTo>
                    <a:lnTo>
                      <a:pt x="1579" y="1256"/>
                    </a:lnTo>
                    <a:lnTo>
                      <a:pt x="1588" y="1250"/>
                    </a:lnTo>
                    <a:lnTo>
                      <a:pt x="1597" y="1241"/>
                    </a:lnTo>
                    <a:lnTo>
                      <a:pt x="1606" y="1232"/>
                    </a:lnTo>
                    <a:lnTo>
                      <a:pt x="1613" y="1223"/>
                    </a:lnTo>
                    <a:lnTo>
                      <a:pt x="1621" y="1213"/>
                    </a:lnTo>
                    <a:lnTo>
                      <a:pt x="1627" y="1203"/>
                    </a:lnTo>
                    <a:lnTo>
                      <a:pt x="1633" y="1192"/>
                    </a:lnTo>
                    <a:lnTo>
                      <a:pt x="1638" y="1180"/>
                    </a:lnTo>
                    <a:lnTo>
                      <a:pt x="1643" y="1168"/>
                    </a:lnTo>
                    <a:lnTo>
                      <a:pt x="1647" y="1156"/>
                    </a:lnTo>
                    <a:lnTo>
                      <a:pt x="1650" y="1143"/>
                    </a:lnTo>
                    <a:lnTo>
                      <a:pt x="1652" y="1131"/>
                    </a:lnTo>
                    <a:lnTo>
                      <a:pt x="1653" y="1117"/>
                    </a:lnTo>
                    <a:lnTo>
                      <a:pt x="1653" y="1105"/>
                    </a:lnTo>
                    <a:lnTo>
                      <a:pt x="1652" y="1092"/>
                    </a:lnTo>
                    <a:lnTo>
                      <a:pt x="1651" y="1080"/>
                    </a:lnTo>
                    <a:lnTo>
                      <a:pt x="1648" y="1067"/>
                    </a:lnTo>
                    <a:lnTo>
                      <a:pt x="1645" y="1055"/>
                    </a:lnTo>
                    <a:lnTo>
                      <a:pt x="1640" y="1042"/>
                    </a:lnTo>
                    <a:lnTo>
                      <a:pt x="1633" y="1031"/>
                    </a:lnTo>
                    <a:lnTo>
                      <a:pt x="1626" y="1020"/>
                    </a:lnTo>
                    <a:lnTo>
                      <a:pt x="1617" y="1009"/>
                    </a:lnTo>
                    <a:lnTo>
                      <a:pt x="1607" y="999"/>
                    </a:lnTo>
                    <a:close/>
                  </a:path>
                </a:pathLst>
              </a:custGeom>
              <a:solidFill>
                <a:srgbClr val="FFFEF1"/>
              </a:solidFill>
              <a:ln w="9525">
                <a:noFill/>
                <a:round/>
                <a:headEnd/>
                <a:tailEnd/>
              </a:ln>
            </p:spPr>
            <p:txBody>
              <a:bodyPr/>
              <a:lstStyle/>
              <a:p>
                <a:endParaRPr lang="en-US"/>
              </a:p>
            </p:txBody>
          </p:sp>
          <p:sp>
            <p:nvSpPr>
              <p:cNvPr id="1442" name="Freeform 392"/>
              <p:cNvSpPr>
                <a:spLocks/>
              </p:cNvSpPr>
              <p:nvPr/>
            </p:nvSpPr>
            <p:spPr bwMode="auto">
              <a:xfrm>
                <a:off x="1948" y="1800"/>
                <a:ext cx="331" cy="255"/>
              </a:xfrm>
              <a:custGeom>
                <a:avLst/>
                <a:gdLst>
                  <a:gd name="T0" fmla="*/ 1554 w 1653"/>
                  <a:gd name="T1" fmla="*/ 951 h 1275"/>
                  <a:gd name="T2" fmla="*/ 1439 w 1653"/>
                  <a:gd name="T3" fmla="*/ 846 h 1275"/>
                  <a:gd name="T4" fmla="*/ 1314 w 1653"/>
                  <a:gd name="T5" fmla="*/ 733 h 1275"/>
                  <a:gd name="T6" fmla="*/ 1183 w 1653"/>
                  <a:gd name="T7" fmla="*/ 617 h 1275"/>
                  <a:gd name="T8" fmla="*/ 1047 w 1653"/>
                  <a:gd name="T9" fmla="*/ 499 h 1275"/>
                  <a:gd name="T10" fmla="*/ 910 w 1653"/>
                  <a:gd name="T11" fmla="*/ 388 h 1275"/>
                  <a:gd name="T12" fmla="*/ 771 w 1653"/>
                  <a:gd name="T13" fmla="*/ 284 h 1275"/>
                  <a:gd name="T14" fmla="*/ 669 w 1653"/>
                  <a:gd name="T15" fmla="*/ 215 h 1275"/>
                  <a:gd name="T16" fmla="*/ 603 w 1653"/>
                  <a:gd name="T17" fmla="*/ 172 h 1275"/>
                  <a:gd name="T18" fmla="*/ 510 w 1653"/>
                  <a:gd name="T19" fmla="*/ 121 h 1275"/>
                  <a:gd name="T20" fmla="*/ 401 w 1653"/>
                  <a:gd name="T21" fmla="*/ 69 h 1275"/>
                  <a:gd name="T22" fmla="*/ 304 w 1653"/>
                  <a:gd name="T23" fmla="*/ 33 h 1275"/>
                  <a:gd name="T24" fmla="*/ 221 w 1653"/>
                  <a:gd name="T25" fmla="*/ 9 h 1275"/>
                  <a:gd name="T26" fmla="*/ 150 w 1653"/>
                  <a:gd name="T27" fmla="*/ 0 h 1275"/>
                  <a:gd name="T28" fmla="*/ 92 w 1653"/>
                  <a:gd name="T29" fmla="*/ 4 h 1275"/>
                  <a:gd name="T30" fmla="*/ 49 w 1653"/>
                  <a:gd name="T31" fmla="*/ 19 h 1275"/>
                  <a:gd name="T32" fmla="*/ 19 w 1653"/>
                  <a:gd name="T33" fmla="*/ 46 h 1275"/>
                  <a:gd name="T34" fmla="*/ 3 w 1653"/>
                  <a:gd name="T35" fmla="*/ 83 h 1275"/>
                  <a:gd name="T36" fmla="*/ 1 w 1653"/>
                  <a:gd name="T37" fmla="*/ 129 h 1275"/>
                  <a:gd name="T38" fmla="*/ 14 w 1653"/>
                  <a:gd name="T39" fmla="*/ 184 h 1275"/>
                  <a:gd name="T40" fmla="*/ 41 w 1653"/>
                  <a:gd name="T41" fmla="*/ 246 h 1275"/>
                  <a:gd name="T42" fmla="*/ 85 w 1653"/>
                  <a:gd name="T43" fmla="*/ 315 h 1275"/>
                  <a:gd name="T44" fmla="*/ 142 w 1653"/>
                  <a:gd name="T45" fmla="*/ 391 h 1275"/>
                  <a:gd name="T46" fmla="*/ 216 w 1653"/>
                  <a:gd name="T47" fmla="*/ 471 h 1275"/>
                  <a:gd name="T48" fmla="*/ 306 w 1653"/>
                  <a:gd name="T49" fmla="*/ 556 h 1275"/>
                  <a:gd name="T50" fmla="*/ 394 w 1653"/>
                  <a:gd name="T51" fmla="*/ 629 h 1275"/>
                  <a:gd name="T52" fmla="*/ 472 w 1653"/>
                  <a:gd name="T53" fmla="*/ 688 h 1275"/>
                  <a:gd name="T54" fmla="*/ 594 w 1653"/>
                  <a:gd name="T55" fmla="*/ 775 h 1275"/>
                  <a:gd name="T56" fmla="*/ 762 w 1653"/>
                  <a:gd name="T57" fmla="*/ 886 h 1275"/>
                  <a:gd name="T58" fmla="*/ 932 w 1653"/>
                  <a:gd name="T59" fmla="*/ 987 h 1275"/>
                  <a:gd name="T60" fmla="*/ 1093 w 1653"/>
                  <a:gd name="T61" fmla="*/ 1077 h 1275"/>
                  <a:gd name="T62" fmla="*/ 1238 w 1653"/>
                  <a:gd name="T63" fmla="*/ 1153 h 1275"/>
                  <a:gd name="T64" fmla="*/ 1359 w 1653"/>
                  <a:gd name="T65" fmla="*/ 1213 h 1275"/>
                  <a:gd name="T66" fmla="*/ 1447 w 1653"/>
                  <a:gd name="T67" fmla="*/ 1253 h 1275"/>
                  <a:gd name="T68" fmla="*/ 1490 w 1653"/>
                  <a:gd name="T69" fmla="*/ 1271 h 1275"/>
                  <a:gd name="T70" fmla="*/ 1514 w 1653"/>
                  <a:gd name="T71" fmla="*/ 1275 h 1275"/>
                  <a:gd name="T72" fmla="*/ 1536 w 1653"/>
                  <a:gd name="T73" fmla="*/ 1273 h 1275"/>
                  <a:gd name="T74" fmla="*/ 1559 w 1653"/>
                  <a:gd name="T75" fmla="*/ 1267 h 1275"/>
                  <a:gd name="T76" fmla="*/ 1579 w 1653"/>
                  <a:gd name="T77" fmla="*/ 1256 h 1275"/>
                  <a:gd name="T78" fmla="*/ 1597 w 1653"/>
                  <a:gd name="T79" fmla="*/ 1241 h 1275"/>
                  <a:gd name="T80" fmla="*/ 1613 w 1653"/>
                  <a:gd name="T81" fmla="*/ 1223 h 1275"/>
                  <a:gd name="T82" fmla="*/ 1627 w 1653"/>
                  <a:gd name="T83" fmla="*/ 1203 h 1275"/>
                  <a:gd name="T84" fmla="*/ 1638 w 1653"/>
                  <a:gd name="T85" fmla="*/ 1180 h 1275"/>
                  <a:gd name="T86" fmla="*/ 1647 w 1653"/>
                  <a:gd name="T87" fmla="*/ 1156 h 1275"/>
                  <a:gd name="T88" fmla="*/ 1652 w 1653"/>
                  <a:gd name="T89" fmla="*/ 1131 h 1275"/>
                  <a:gd name="T90" fmla="*/ 1653 w 1653"/>
                  <a:gd name="T91" fmla="*/ 1105 h 1275"/>
                  <a:gd name="T92" fmla="*/ 1651 w 1653"/>
                  <a:gd name="T93" fmla="*/ 1080 h 1275"/>
                  <a:gd name="T94" fmla="*/ 1645 w 1653"/>
                  <a:gd name="T95" fmla="*/ 1055 h 1275"/>
                  <a:gd name="T96" fmla="*/ 1633 w 1653"/>
                  <a:gd name="T97" fmla="*/ 1031 h 1275"/>
                  <a:gd name="T98" fmla="*/ 1617 w 1653"/>
                  <a:gd name="T99" fmla="*/ 1009 h 12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3"/>
                  <a:gd name="T151" fmla="*/ 0 h 1275"/>
                  <a:gd name="T152" fmla="*/ 1653 w 1653"/>
                  <a:gd name="T153" fmla="*/ 1275 h 12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3" h="1275">
                    <a:moveTo>
                      <a:pt x="1607" y="999"/>
                    </a:moveTo>
                    <a:lnTo>
                      <a:pt x="1554" y="951"/>
                    </a:lnTo>
                    <a:lnTo>
                      <a:pt x="1497" y="900"/>
                    </a:lnTo>
                    <a:lnTo>
                      <a:pt x="1439" y="846"/>
                    </a:lnTo>
                    <a:lnTo>
                      <a:pt x="1378" y="790"/>
                    </a:lnTo>
                    <a:lnTo>
                      <a:pt x="1314" y="733"/>
                    </a:lnTo>
                    <a:lnTo>
                      <a:pt x="1249" y="675"/>
                    </a:lnTo>
                    <a:lnTo>
                      <a:pt x="1183" y="617"/>
                    </a:lnTo>
                    <a:lnTo>
                      <a:pt x="1116" y="558"/>
                    </a:lnTo>
                    <a:lnTo>
                      <a:pt x="1047" y="499"/>
                    </a:lnTo>
                    <a:lnTo>
                      <a:pt x="978" y="443"/>
                    </a:lnTo>
                    <a:lnTo>
                      <a:pt x="910" y="388"/>
                    </a:lnTo>
                    <a:lnTo>
                      <a:pt x="840" y="335"/>
                    </a:lnTo>
                    <a:lnTo>
                      <a:pt x="771" y="284"/>
                    </a:lnTo>
                    <a:lnTo>
                      <a:pt x="703" y="237"/>
                    </a:lnTo>
                    <a:lnTo>
                      <a:pt x="669" y="215"/>
                    </a:lnTo>
                    <a:lnTo>
                      <a:pt x="635" y="194"/>
                    </a:lnTo>
                    <a:lnTo>
                      <a:pt x="603" y="172"/>
                    </a:lnTo>
                    <a:lnTo>
                      <a:pt x="569" y="154"/>
                    </a:lnTo>
                    <a:lnTo>
                      <a:pt x="510" y="121"/>
                    </a:lnTo>
                    <a:lnTo>
                      <a:pt x="454" y="94"/>
                    </a:lnTo>
                    <a:lnTo>
                      <a:pt x="401" y="69"/>
                    </a:lnTo>
                    <a:lnTo>
                      <a:pt x="351" y="49"/>
                    </a:lnTo>
                    <a:lnTo>
                      <a:pt x="304" y="33"/>
                    </a:lnTo>
                    <a:lnTo>
                      <a:pt x="261" y="19"/>
                    </a:lnTo>
                    <a:lnTo>
                      <a:pt x="221" y="9"/>
                    </a:lnTo>
                    <a:lnTo>
                      <a:pt x="183" y="3"/>
                    </a:lnTo>
                    <a:lnTo>
                      <a:pt x="150" y="0"/>
                    </a:lnTo>
                    <a:lnTo>
                      <a:pt x="120" y="0"/>
                    </a:lnTo>
                    <a:lnTo>
                      <a:pt x="92" y="4"/>
                    </a:lnTo>
                    <a:lnTo>
                      <a:pt x="69" y="10"/>
                    </a:lnTo>
                    <a:lnTo>
                      <a:pt x="49" y="19"/>
                    </a:lnTo>
                    <a:lnTo>
                      <a:pt x="32" y="31"/>
                    </a:lnTo>
                    <a:lnTo>
                      <a:pt x="19" y="46"/>
                    </a:lnTo>
                    <a:lnTo>
                      <a:pt x="9" y="63"/>
                    </a:lnTo>
                    <a:lnTo>
                      <a:pt x="3" y="83"/>
                    </a:lnTo>
                    <a:lnTo>
                      <a:pt x="0" y="105"/>
                    </a:lnTo>
                    <a:lnTo>
                      <a:pt x="1" y="129"/>
                    </a:lnTo>
                    <a:lnTo>
                      <a:pt x="6" y="155"/>
                    </a:lnTo>
                    <a:lnTo>
                      <a:pt x="14" y="184"/>
                    </a:lnTo>
                    <a:lnTo>
                      <a:pt x="26" y="214"/>
                    </a:lnTo>
                    <a:lnTo>
                      <a:pt x="41" y="246"/>
                    </a:lnTo>
                    <a:lnTo>
                      <a:pt x="61" y="280"/>
                    </a:lnTo>
                    <a:lnTo>
                      <a:pt x="85" y="315"/>
                    </a:lnTo>
                    <a:lnTo>
                      <a:pt x="112" y="352"/>
                    </a:lnTo>
                    <a:lnTo>
                      <a:pt x="142" y="391"/>
                    </a:lnTo>
                    <a:lnTo>
                      <a:pt x="177" y="430"/>
                    </a:lnTo>
                    <a:lnTo>
                      <a:pt x="216" y="471"/>
                    </a:lnTo>
                    <a:lnTo>
                      <a:pt x="260" y="512"/>
                    </a:lnTo>
                    <a:lnTo>
                      <a:pt x="306" y="556"/>
                    </a:lnTo>
                    <a:lnTo>
                      <a:pt x="357" y="599"/>
                    </a:lnTo>
                    <a:lnTo>
                      <a:pt x="394" y="629"/>
                    </a:lnTo>
                    <a:lnTo>
                      <a:pt x="432" y="658"/>
                    </a:lnTo>
                    <a:lnTo>
                      <a:pt x="472" y="688"/>
                    </a:lnTo>
                    <a:lnTo>
                      <a:pt x="512" y="718"/>
                    </a:lnTo>
                    <a:lnTo>
                      <a:pt x="594" y="775"/>
                    </a:lnTo>
                    <a:lnTo>
                      <a:pt x="678" y="831"/>
                    </a:lnTo>
                    <a:lnTo>
                      <a:pt x="762" y="886"/>
                    </a:lnTo>
                    <a:lnTo>
                      <a:pt x="849" y="938"/>
                    </a:lnTo>
                    <a:lnTo>
                      <a:pt x="932" y="987"/>
                    </a:lnTo>
                    <a:lnTo>
                      <a:pt x="1014" y="1034"/>
                    </a:lnTo>
                    <a:lnTo>
                      <a:pt x="1093" y="1077"/>
                    </a:lnTo>
                    <a:lnTo>
                      <a:pt x="1168" y="1117"/>
                    </a:lnTo>
                    <a:lnTo>
                      <a:pt x="1238" y="1153"/>
                    </a:lnTo>
                    <a:lnTo>
                      <a:pt x="1301" y="1186"/>
                    </a:lnTo>
                    <a:lnTo>
                      <a:pt x="1359" y="1213"/>
                    </a:lnTo>
                    <a:lnTo>
                      <a:pt x="1408" y="1236"/>
                    </a:lnTo>
                    <a:lnTo>
                      <a:pt x="1447" y="1253"/>
                    </a:lnTo>
                    <a:lnTo>
                      <a:pt x="1479" y="1266"/>
                    </a:lnTo>
                    <a:lnTo>
                      <a:pt x="1490" y="1271"/>
                    </a:lnTo>
                    <a:lnTo>
                      <a:pt x="1502" y="1273"/>
                    </a:lnTo>
                    <a:lnTo>
                      <a:pt x="1514" y="1275"/>
                    </a:lnTo>
                    <a:lnTo>
                      <a:pt x="1525" y="1275"/>
                    </a:lnTo>
                    <a:lnTo>
                      <a:pt x="1536" y="1273"/>
                    </a:lnTo>
                    <a:lnTo>
                      <a:pt x="1547" y="1271"/>
                    </a:lnTo>
                    <a:lnTo>
                      <a:pt x="1559" y="1267"/>
                    </a:lnTo>
                    <a:lnTo>
                      <a:pt x="1569" y="1262"/>
                    </a:lnTo>
                    <a:lnTo>
                      <a:pt x="1579" y="1256"/>
                    </a:lnTo>
                    <a:lnTo>
                      <a:pt x="1588" y="1250"/>
                    </a:lnTo>
                    <a:lnTo>
                      <a:pt x="1597" y="1241"/>
                    </a:lnTo>
                    <a:lnTo>
                      <a:pt x="1606" y="1232"/>
                    </a:lnTo>
                    <a:lnTo>
                      <a:pt x="1613" y="1223"/>
                    </a:lnTo>
                    <a:lnTo>
                      <a:pt x="1621" y="1213"/>
                    </a:lnTo>
                    <a:lnTo>
                      <a:pt x="1627" y="1203"/>
                    </a:lnTo>
                    <a:lnTo>
                      <a:pt x="1633" y="1192"/>
                    </a:lnTo>
                    <a:lnTo>
                      <a:pt x="1638" y="1180"/>
                    </a:lnTo>
                    <a:lnTo>
                      <a:pt x="1643" y="1168"/>
                    </a:lnTo>
                    <a:lnTo>
                      <a:pt x="1647" y="1156"/>
                    </a:lnTo>
                    <a:lnTo>
                      <a:pt x="1650" y="1143"/>
                    </a:lnTo>
                    <a:lnTo>
                      <a:pt x="1652" y="1131"/>
                    </a:lnTo>
                    <a:lnTo>
                      <a:pt x="1653" y="1117"/>
                    </a:lnTo>
                    <a:lnTo>
                      <a:pt x="1653" y="1105"/>
                    </a:lnTo>
                    <a:lnTo>
                      <a:pt x="1652" y="1092"/>
                    </a:lnTo>
                    <a:lnTo>
                      <a:pt x="1651" y="1080"/>
                    </a:lnTo>
                    <a:lnTo>
                      <a:pt x="1648" y="1067"/>
                    </a:lnTo>
                    <a:lnTo>
                      <a:pt x="1645" y="1055"/>
                    </a:lnTo>
                    <a:lnTo>
                      <a:pt x="1640" y="1042"/>
                    </a:lnTo>
                    <a:lnTo>
                      <a:pt x="1633" y="1031"/>
                    </a:lnTo>
                    <a:lnTo>
                      <a:pt x="1626" y="1020"/>
                    </a:lnTo>
                    <a:lnTo>
                      <a:pt x="1617" y="1009"/>
                    </a:lnTo>
                    <a:lnTo>
                      <a:pt x="1607" y="999"/>
                    </a:lnTo>
                  </a:path>
                </a:pathLst>
              </a:custGeom>
              <a:noFill/>
              <a:ln w="3175">
                <a:solidFill>
                  <a:srgbClr val="1F1A17"/>
                </a:solidFill>
                <a:round/>
                <a:headEnd/>
                <a:tailEnd/>
              </a:ln>
            </p:spPr>
            <p:txBody>
              <a:bodyPr/>
              <a:lstStyle/>
              <a:p>
                <a:endParaRPr lang="en-US"/>
              </a:p>
            </p:txBody>
          </p:sp>
          <p:sp>
            <p:nvSpPr>
              <p:cNvPr id="1443" name="Freeform 393"/>
              <p:cNvSpPr>
                <a:spLocks/>
              </p:cNvSpPr>
              <p:nvPr/>
            </p:nvSpPr>
            <p:spPr bwMode="auto">
              <a:xfrm>
                <a:off x="1873" y="1970"/>
                <a:ext cx="390" cy="127"/>
              </a:xfrm>
              <a:custGeom>
                <a:avLst/>
                <a:gdLst>
                  <a:gd name="T0" fmla="*/ 1773 w 1948"/>
                  <a:gd name="T1" fmla="*/ 317 h 636"/>
                  <a:gd name="T2" fmla="*/ 1626 w 1948"/>
                  <a:gd name="T3" fmla="*/ 270 h 636"/>
                  <a:gd name="T4" fmla="*/ 1466 w 1948"/>
                  <a:gd name="T5" fmla="*/ 218 h 636"/>
                  <a:gd name="T6" fmla="*/ 1299 w 1948"/>
                  <a:gd name="T7" fmla="*/ 167 h 636"/>
                  <a:gd name="T8" fmla="*/ 1127 w 1948"/>
                  <a:gd name="T9" fmla="*/ 119 h 636"/>
                  <a:gd name="T10" fmla="*/ 953 w 1948"/>
                  <a:gd name="T11" fmla="*/ 75 h 636"/>
                  <a:gd name="T12" fmla="*/ 785 w 1948"/>
                  <a:gd name="T13" fmla="*/ 39 h 636"/>
                  <a:gd name="T14" fmla="*/ 663 w 1948"/>
                  <a:gd name="T15" fmla="*/ 19 h 636"/>
                  <a:gd name="T16" fmla="*/ 585 w 1948"/>
                  <a:gd name="T17" fmla="*/ 10 h 636"/>
                  <a:gd name="T18" fmla="*/ 479 w 1948"/>
                  <a:gd name="T19" fmla="*/ 2 h 636"/>
                  <a:gd name="T20" fmla="*/ 358 w 1948"/>
                  <a:gd name="T21" fmla="*/ 0 h 636"/>
                  <a:gd name="T22" fmla="*/ 256 w 1948"/>
                  <a:gd name="T23" fmla="*/ 6 h 636"/>
                  <a:gd name="T24" fmla="*/ 170 w 1948"/>
                  <a:gd name="T25" fmla="*/ 20 h 636"/>
                  <a:gd name="T26" fmla="*/ 101 w 1948"/>
                  <a:gd name="T27" fmla="*/ 41 h 636"/>
                  <a:gd name="T28" fmla="*/ 51 w 1948"/>
                  <a:gd name="T29" fmla="*/ 69 h 636"/>
                  <a:gd name="T30" fmla="*/ 17 w 1948"/>
                  <a:gd name="T31" fmla="*/ 101 h 636"/>
                  <a:gd name="T32" fmla="*/ 1 w 1948"/>
                  <a:gd name="T33" fmla="*/ 137 h 636"/>
                  <a:gd name="T34" fmla="*/ 2 w 1948"/>
                  <a:gd name="T35" fmla="*/ 177 h 636"/>
                  <a:gd name="T36" fmla="*/ 20 w 1948"/>
                  <a:gd name="T37" fmla="*/ 220 h 636"/>
                  <a:gd name="T38" fmla="*/ 55 w 1948"/>
                  <a:gd name="T39" fmla="*/ 265 h 636"/>
                  <a:gd name="T40" fmla="*/ 106 w 1948"/>
                  <a:gd name="T41" fmla="*/ 308 h 636"/>
                  <a:gd name="T42" fmla="*/ 175 w 1948"/>
                  <a:gd name="T43" fmla="*/ 353 h 636"/>
                  <a:gd name="T44" fmla="*/ 259 w 1948"/>
                  <a:gd name="T45" fmla="*/ 397 h 636"/>
                  <a:gd name="T46" fmla="*/ 361 w 1948"/>
                  <a:gd name="T47" fmla="*/ 439 h 636"/>
                  <a:gd name="T48" fmla="*/ 478 w 1948"/>
                  <a:gd name="T49" fmla="*/ 478 h 636"/>
                  <a:gd name="T50" fmla="*/ 588 w 1948"/>
                  <a:gd name="T51" fmla="*/ 508 h 636"/>
                  <a:gd name="T52" fmla="*/ 682 w 1948"/>
                  <a:gd name="T53" fmla="*/ 529 h 636"/>
                  <a:gd name="T54" fmla="*/ 828 w 1948"/>
                  <a:gd name="T55" fmla="*/ 558 h 636"/>
                  <a:gd name="T56" fmla="*/ 1028 w 1948"/>
                  <a:gd name="T57" fmla="*/ 587 h 636"/>
                  <a:gd name="T58" fmla="*/ 1223 w 1948"/>
                  <a:gd name="T59" fmla="*/ 609 h 636"/>
                  <a:gd name="T60" fmla="*/ 1407 w 1948"/>
                  <a:gd name="T61" fmla="*/ 624 h 636"/>
                  <a:gd name="T62" fmla="*/ 1570 w 1948"/>
                  <a:gd name="T63" fmla="*/ 633 h 636"/>
                  <a:gd name="T64" fmla="*/ 1706 w 1948"/>
                  <a:gd name="T65" fmla="*/ 636 h 636"/>
                  <a:gd name="T66" fmla="*/ 1803 w 1948"/>
                  <a:gd name="T67" fmla="*/ 635 h 636"/>
                  <a:gd name="T68" fmla="*/ 1849 w 1948"/>
                  <a:gd name="T69" fmla="*/ 633 h 636"/>
                  <a:gd name="T70" fmla="*/ 1873 w 1948"/>
                  <a:gd name="T71" fmla="*/ 625 h 636"/>
                  <a:gd name="T72" fmla="*/ 1894 w 1948"/>
                  <a:gd name="T73" fmla="*/ 614 h 636"/>
                  <a:gd name="T74" fmla="*/ 1912 w 1948"/>
                  <a:gd name="T75" fmla="*/ 599 h 636"/>
                  <a:gd name="T76" fmla="*/ 1925 w 1948"/>
                  <a:gd name="T77" fmla="*/ 580 h 636"/>
                  <a:gd name="T78" fmla="*/ 1937 w 1948"/>
                  <a:gd name="T79" fmla="*/ 559 h 636"/>
                  <a:gd name="T80" fmla="*/ 1943 w 1948"/>
                  <a:gd name="T81" fmla="*/ 537 h 636"/>
                  <a:gd name="T82" fmla="*/ 1948 w 1948"/>
                  <a:gd name="T83" fmla="*/ 512 h 636"/>
                  <a:gd name="T84" fmla="*/ 1948 w 1948"/>
                  <a:gd name="T85" fmla="*/ 487 h 636"/>
                  <a:gd name="T86" fmla="*/ 1945 w 1948"/>
                  <a:gd name="T87" fmla="*/ 460 h 636"/>
                  <a:gd name="T88" fmla="*/ 1939 w 1948"/>
                  <a:gd name="T89" fmla="*/ 437 h 636"/>
                  <a:gd name="T90" fmla="*/ 1929 w 1948"/>
                  <a:gd name="T91" fmla="*/ 413 h 636"/>
                  <a:gd name="T92" fmla="*/ 1917 w 1948"/>
                  <a:gd name="T93" fmla="*/ 391 h 636"/>
                  <a:gd name="T94" fmla="*/ 1899 w 1948"/>
                  <a:gd name="T95" fmla="*/ 372 h 636"/>
                  <a:gd name="T96" fmla="*/ 1879 w 1948"/>
                  <a:gd name="T97" fmla="*/ 356 h 636"/>
                  <a:gd name="T98" fmla="*/ 1855 w 1948"/>
                  <a:gd name="T99" fmla="*/ 342 h 6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8"/>
                  <a:gd name="T151" fmla="*/ 0 h 636"/>
                  <a:gd name="T152" fmla="*/ 1948 w 1948"/>
                  <a:gd name="T153" fmla="*/ 636 h 6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8" h="636">
                    <a:moveTo>
                      <a:pt x="1842" y="338"/>
                    </a:moveTo>
                    <a:lnTo>
                      <a:pt x="1773" y="317"/>
                    </a:lnTo>
                    <a:lnTo>
                      <a:pt x="1702" y="293"/>
                    </a:lnTo>
                    <a:lnTo>
                      <a:pt x="1626" y="270"/>
                    </a:lnTo>
                    <a:lnTo>
                      <a:pt x="1547" y="245"/>
                    </a:lnTo>
                    <a:lnTo>
                      <a:pt x="1466" y="218"/>
                    </a:lnTo>
                    <a:lnTo>
                      <a:pt x="1384" y="193"/>
                    </a:lnTo>
                    <a:lnTo>
                      <a:pt x="1299" y="167"/>
                    </a:lnTo>
                    <a:lnTo>
                      <a:pt x="1213" y="142"/>
                    </a:lnTo>
                    <a:lnTo>
                      <a:pt x="1127" y="119"/>
                    </a:lnTo>
                    <a:lnTo>
                      <a:pt x="1039" y="96"/>
                    </a:lnTo>
                    <a:lnTo>
                      <a:pt x="953" y="75"/>
                    </a:lnTo>
                    <a:lnTo>
                      <a:pt x="868" y="56"/>
                    </a:lnTo>
                    <a:lnTo>
                      <a:pt x="785" y="39"/>
                    </a:lnTo>
                    <a:lnTo>
                      <a:pt x="704" y="25"/>
                    </a:lnTo>
                    <a:lnTo>
                      <a:pt x="663" y="19"/>
                    </a:lnTo>
                    <a:lnTo>
                      <a:pt x="624" y="14"/>
                    </a:lnTo>
                    <a:lnTo>
                      <a:pt x="585" y="10"/>
                    </a:lnTo>
                    <a:lnTo>
                      <a:pt x="546" y="6"/>
                    </a:lnTo>
                    <a:lnTo>
                      <a:pt x="479" y="2"/>
                    </a:lnTo>
                    <a:lnTo>
                      <a:pt x="417" y="0"/>
                    </a:lnTo>
                    <a:lnTo>
                      <a:pt x="358" y="0"/>
                    </a:lnTo>
                    <a:lnTo>
                      <a:pt x="304" y="1"/>
                    </a:lnTo>
                    <a:lnTo>
                      <a:pt x="256" y="6"/>
                    </a:lnTo>
                    <a:lnTo>
                      <a:pt x="211" y="12"/>
                    </a:lnTo>
                    <a:lnTo>
                      <a:pt x="170" y="20"/>
                    </a:lnTo>
                    <a:lnTo>
                      <a:pt x="133" y="30"/>
                    </a:lnTo>
                    <a:lnTo>
                      <a:pt x="101" y="41"/>
                    </a:lnTo>
                    <a:lnTo>
                      <a:pt x="74" y="54"/>
                    </a:lnTo>
                    <a:lnTo>
                      <a:pt x="51" y="69"/>
                    </a:lnTo>
                    <a:lnTo>
                      <a:pt x="32" y="84"/>
                    </a:lnTo>
                    <a:lnTo>
                      <a:pt x="17" y="101"/>
                    </a:lnTo>
                    <a:lnTo>
                      <a:pt x="7" y="119"/>
                    </a:lnTo>
                    <a:lnTo>
                      <a:pt x="1" y="137"/>
                    </a:lnTo>
                    <a:lnTo>
                      <a:pt x="0" y="157"/>
                    </a:lnTo>
                    <a:lnTo>
                      <a:pt x="2" y="177"/>
                    </a:lnTo>
                    <a:lnTo>
                      <a:pt x="9" y="198"/>
                    </a:lnTo>
                    <a:lnTo>
                      <a:pt x="20" y="220"/>
                    </a:lnTo>
                    <a:lnTo>
                      <a:pt x="36" y="242"/>
                    </a:lnTo>
                    <a:lnTo>
                      <a:pt x="55" y="265"/>
                    </a:lnTo>
                    <a:lnTo>
                      <a:pt x="79" y="286"/>
                    </a:lnTo>
                    <a:lnTo>
                      <a:pt x="106" y="308"/>
                    </a:lnTo>
                    <a:lnTo>
                      <a:pt x="138" y="331"/>
                    </a:lnTo>
                    <a:lnTo>
                      <a:pt x="175" y="353"/>
                    </a:lnTo>
                    <a:lnTo>
                      <a:pt x="215" y="376"/>
                    </a:lnTo>
                    <a:lnTo>
                      <a:pt x="259" y="397"/>
                    </a:lnTo>
                    <a:lnTo>
                      <a:pt x="308" y="418"/>
                    </a:lnTo>
                    <a:lnTo>
                      <a:pt x="361" y="439"/>
                    </a:lnTo>
                    <a:lnTo>
                      <a:pt x="417" y="459"/>
                    </a:lnTo>
                    <a:lnTo>
                      <a:pt x="478" y="478"/>
                    </a:lnTo>
                    <a:lnTo>
                      <a:pt x="541" y="495"/>
                    </a:lnTo>
                    <a:lnTo>
                      <a:pt x="588" y="508"/>
                    </a:lnTo>
                    <a:lnTo>
                      <a:pt x="635" y="519"/>
                    </a:lnTo>
                    <a:lnTo>
                      <a:pt x="682" y="529"/>
                    </a:lnTo>
                    <a:lnTo>
                      <a:pt x="731" y="539"/>
                    </a:lnTo>
                    <a:lnTo>
                      <a:pt x="828" y="558"/>
                    </a:lnTo>
                    <a:lnTo>
                      <a:pt x="928" y="573"/>
                    </a:lnTo>
                    <a:lnTo>
                      <a:pt x="1028" y="587"/>
                    </a:lnTo>
                    <a:lnTo>
                      <a:pt x="1127" y="599"/>
                    </a:lnTo>
                    <a:lnTo>
                      <a:pt x="1223" y="609"/>
                    </a:lnTo>
                    <a:lnTo>
                      <a:pt x="1318" y="617"/>
                    </a:lnTo>
                    <a:lnTo>
                      <a:pt x="1407" y="624"/>
                    </a:lnTo>
                    <a:lnTo>
                      <a:pt x="1491" y="629"/>
                    </a:lnTo>
                    <a:lnTo>
                      <a:pt x="1570" y="633"/>
                    </a:lnTo>
                    <a:lnTo>
                      <a:pt x="1642" y="635"/>
                    </a:lnTo>
                    <a:lnTo>
                      <a:pt x="1706" y="636"/>
                    </a:lnTo>
                    <a:lnTo>
                      <a:pt x="1759" y="636"/>
                    </a:lnTo>
                    <a:lnTo>
                      <a:pt x="1803" y="635"/>
                    </a:lnTo>
                    <a:lnTo>
                      <a:pt x="1837" y="634"/>
                    </a:lnTo>
                    <a:lnTo>
                      <a:pt x="1849" y="633"/>
                    </a:lnTo>
                    <a:lnTo>
                      <a:pt x="1862" y="630"/>
                    </a:lnTo>
                    <a:lnTo>
                      <a:pt x="1873" y="625"/>
                    </a:lnTo>
                    <a:lnTo>
                      <a:pt x="1884" y="620"/>
                    </a:lnTo>
                    <a:lnTo>
                      <a:pt x="1894" y="614"/>
                    </a:lnTo>
                    <a:lnTo>
                      <a:pt x="1903" y="607"/>
                    </a:lnTo>
                    <a:lnTo>
                      <a:pt x="1912" y="599"/>
                    </a:lnTo>
                    <a:lnTo>
                      <a:pt x="1919" y="590"/>
                    </a:lnTo>
                    <a:lnTo>
                      <a:pt x="1925" y="580"/>
                    </a:lnTo>
                    <a:lnTo>
                      <a:pt x="1932" y="570"/>
                    </a:lnTo>
                    <a:lnTo>
                      <a:pt x="1937" y="559"/>
                    </a:lnTo>
                    <a:lnTo>
                      <a:pt x="1940" y="548"/>
                    </a:lnTo>
                    <a:lnTo>
                      <a:pt x="1943" y="537"/>
                    </a:lnTo>
                    <a:lnTo>
                      <a:pt x="1945" y="524"/>
                    </a:lnTo>
                    <a:lnTo>
                      <a:pt x="1948" y="512"/>
                    </a:lnTo>
                    <a:lnTo>
                      <a:pt x="1948" y="499"/>
                    </a:lnTo>
                    <a:lnTo>
                      <a:pt x="1948" y="487"/>
                    </a:lnTo>
                    <a:lnTo>
                      <a:pt x="1948" y="474"/>
                    </a:lnTo>
                    <a:lnTo>
                      <a:pt x="1945" y="460"/>
                    </a:lnTo>
                    <a:lnTo>
                      <a:pt x="1943" y="448"/>
                    </a:lnTo>
                    <a:lnTo>
                      <a:pt x="1939" y="437"/>
                    </a:lnTo>
                    <a:lnTo>
                      <a:pt x="1935" y="424"/>
                    </a:lnTo>
                    <a:lnTo>
                      <a:pt x="1929" y="413"/>
                    </a:lnTo>
                    <a:lnTo>
                      <a:pt x="1923" y="402"/>
                    </a:lnTo>
                    <a:lnTo>
                      <a:pt x="1917" y="391"/>
                    </a:lnTo>
                    <a:lnTo>
                      <a:pt x="1908" y="381"/>
                    </a:lnTo>
                    <a:lnTo>
                      <a:pt x="1899" y="372"/>
                    </a:lnTo>
                    <a:lnTo>
                      <a:pt x="1889" y="363"/>
                    </a:lnTo>
                    <a:lnTo>
                      <a:pt x="1879" y="356"/>
                    </a:lnTo>
                    <a:lnTo>
                      <a:pt x="1868" y="348"/>
                    </a:lnTo>
                    <a:lnTo>
                      <a:pt x="1855" y="342"/>
                    </a:lnTo>
                    <a:lnTo>
                      <a:pt x="1842" y="338"/>
                    </a:lnTo>
                    <a:close/>
                  </a:path>
                </a:pathLst>
              </a:custGeom>
              <a:solidFill>
                <a:srgbClr val="FFFEF1"/>
              </a:solidFill>
              <a:ln w="9525">
                <a:noFill/>
                <a:round/>
                <a:headEnd/>
                <a:tailEnd/>
              </a:ln>
            </p:spPr>
            <p:txBody>
              <a:bodyPr/>
              <a:lstStyle/>
              <a:p>
                <a:endParaRPr lang="en-US"/>
              </a:p>
            </p:txBody>
          </p:sp>
          <p:sp>
            <p:nvSpPr>
              <p:cNvPr id="1444" name="Freeform 394"/>
              <p:cNvSpPr>
                <a:spLocks/>
              </p:cNvSpPr>
              <p:nvPr/>
            </p:nvSpPr>
            <p:spPr bwMode="auto">
              <a:xfrm>
                <a:off x="1873" y="1970"/>
                <a:ext cx="390" cy="127"/>
              </a:xfrm>
              <a:custGeom>
                <a:avLst/>
                <a:gdLst>
                  <a:gd name="T0" fmla="*/ 1773 w 1948"/>
                  <a:gd name="T1" fmla="*/ 317 h 636"/>
                  <a:gd name="T2" fmla="*/ 1626 w 1948"/>
                  <a:gd name="T3" fmla="*/ 270 h 636"/>
                  <a:gd name="T4" fmla="*/ 1466 w 1948"/>
                  <a:gd name="T5" fmla="*/ 218 h 636"/>
                  <a:gd name="T6" fmla="*/ 1299 w 1948"/>
                  <a:gd name="T7" fmla="*/ 167 h 636"/>
                  <a:gd name="T8" fmla="*/ 1127 w 1948"/>
                  <a:gd name="T9" fmla="*/ 119 h 636"/>
                  <a:gd name="T10" fmla="*/ 953 w 1948"/>
                  <a:gd name="T11" fmla="*/ 75 h 636"/>
                  <a:gd name="T12" fmla="*/ 785 w 1948"/>
                  <a:gd name="T13" fmla="*/ 39 h 636"/>
                  <a:gd name="T14" fmla="*/ 663 w 1948"/>
                  <a:gd name="T15" fmla="*/ 19 h 636"/>
                  <a:gd name="T16" fmla="*/ 585 w 1948"/>
                  <a:gd name="T17" fmla="*/ 10 h 636"/>
                  <a:gd name="T18" fmla="*/ 479 w 1948"/>
                  <a:gd name="T19" fmla="*/ 2 h 636"/>
                  <a:gd name="T20" fmla="*/ 358 w 1948"/>
                  <a:gd name="T21" fmla="*/ 0 h 636"/>
                  <a:gd name="T22" fmla="*/ 256 w 1948"/>
                  <a:gd name="T23" fmla="*/ 6 h 636"/>
                  <a:gd name="T24" fmla="*/ 170 w 1948"/>
                  <a:gd name="T25" fmla="*/ 20 h 636"/>
                  <a:gd name="T26" fmla="*/ 101 w 1948"/>
                  <a:gd name="T27" fmla="*/ 41 h 636"/>
                  <a:gd name="T28" fmla="*/ 51 w 1948"/>
                  <a:gd name="T29" fmla="*/ 69 h 636"/>
                  <a:gd name="T30" fmla="*/ 17 w 1948"/>
                  <a:gd name="T31" fmla="*/ 101 h 636"/>
                  <a:gd name="T32" fmla="*/ 1 w 1948"/>
                  <a:gd name="T33" fmla="*/ 137 h 636"/>
                  <a:gd name="T34" fmla="*/ 2 w 1948"/>
                  <a:gd name="T35" fmla="*/ 177 h 636"/>
                  <a:gd name="T36" fmla="*/ 20 w 1948"/>
                  <a:gd name="T37" fmla="*/ 220 h 636"/>
                  <a:gd name="T38" fmla="*/ 55 w 1948"/>
                  <a:gd name="T39" fmla="*/ 265 h 636"/>
                  <a:gd name="T40" fmla="*/ 106 w 1948"/>
                  <a:gd name="T41" fmla="*/ 308 h 636"/>
                  <a:gd name="T42" fmla="*/ 175 w 1948"/>
                  <a:gd name="T43" fmla="*/ 353 h 636"/>
                  <a:gd name="T44" fmla="*/ 259 w 1948"/>
                  <a:gd name="T45" fmla="*/ 397 h 636"/>
                  <a:gd name="T46" fmla="*/ 361 w 1948"/>
                  <a:gd name="T47" fmla="*/ 439 h 636"/>
                  <a:gd name="T48" fmla="*/ 478 w 1948"/>
                  <a:gd name="T49" fmla="*/ 478 h 636"/>
                  <a:gd name="T50" fmla="*/ 588 w 1948"/>
                  <a:gd name="T51" fmla="*/ 508 h 636"/>
                  <a:gd name="T52" fmla="*/ 682 w 1948"/>
                  <a:gd name="T53" fmla="*/ 529 h 636"/>
                  <a:gd name="T54" fmla="*/ 828 w 1948"/>
                  <a:gd name="T55" fmla="*/ 558 h 636"/>
                  <a:gd name="T56" fmla="*/ 1028 w 1948"/>
                  <a:gd name="T57" fmla="*/ 587 h 636"/>
                  <a:gd name="T58" fmla="*/ 1223 w 1948"/>
                  <a:gd name="T59" fmla="*/ 609 h 636"/>
                  <a:gd name="T60" fmla="*/ 1407 w 1948"/>
                  <a:gd name="T61" fmla="*/ 624 h 636"/>
                  <a:gd name="T62" fmla="*/ 1570 w 1948"/>
                  <a:gd name="T63" fmla="*/ 633 h 636"/>
                  <a:gd name="T64" fmla="*/ 1706 w 1948"/>
                  <a:gd name="T65" fmla="*/ 636 h 636"/>
                  <a:gd name="T66" fmla="*/ 1803 w 1948"/>
                  <a:gd name="T67" fmla="*/ 635 h 636"/>
                  <a:gd name="T68" fmla="*/ 1849 w 1948"/>
                  <a:gd name="T69" fmla="*/ 633 h 636"/>
                  <a:gd name="T70" fmla="*/ 1873 w 1948"/>
                  <a:gd name="T71" fmla="*/ 625 h 636"/>
                  <a:gd name="T72" fmla="*/ 1894 w 1948"/>
                  <a:gd name="T73" fmla="*/ 614 h 636"/>
                  <a:gd name="T74" fmla="*/ 1912 w 1948"/>
                  <a:gd name="T75" fmla="*/ 599 h 636"/>
                  <a:gd name="T76" fmla="*/ 1925 w 1948"/>
                  <a:gd name="T77" fmla="*/ 580 h 636"/>
                  <a:gd name="T78" fmla="*/ 1937 w 1948"/>
                  <a:gd name="T79" fmla="*/ 559 h 636"/>
                  <a:gd name="T80" fmla="*/ 1943 w 1948"/>
                  <a:gd name="T81" fmla="*/ 537 h 636"/>
                  <a:gd name="T82" fmla="*/ 1948 w 1948"/>
                  <a:gd name="T83" fmla="*/ 512 h 636"/>
                  <a:gd name="T84" fmla="*/ 1948 w 1948"/>
                  <a:gd name="T85" fmla="*/ 487 h 636"/>
                  <a:gd name="T86" fmla="*/ 1945 w 1948"/>
                  <a:gd name="T87" fmla="*/ 460 h 636"/>
                  <a:gd name="T88" fmla="*/ 1939 w 1948"/>
                  <a:gd name="T89" fmla="*/ 437 h 636"/>
                  <a:gd name="T90" fmla="*/ 1929 w 1948"/>
                  <a:gd name="T91" fmla="*/ 413 h 636"/>
                  <a:gd name="T92" fmla="*/ 1917 w 1948"/>
                  <a:gd name="T93" fmla="*/ 391 h 636"/>
                  <a:gd name="T94" fmla="*/ 1899 w 1948"/>
                  <a:gd name="T95" fmla="*/ 372 h 636"/>
                  <a:gd name="T96" fmla="*/ 1879 w 1948"/>
                  <a:gd name="T97" fmla="*/ 356 h 636"/>
                  <a:gd name="T98" fmla="*/ 1855 w 1948"/>
                  <a:gd name="T99" fmla="*/ 342 h 6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8"/>
                  <a:gd name="T151" fmla="*/ 0 h 636"/>
                  <a:gd name="T152" fmla="*/ 1948 w 1948"/>
                  <a:gd name="T153" fmla="*/ 636 h 6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8" h="636">
                    <a:moveTo>
                      <a:pt x="1842" y="338"/>
                    </a:moveTo>
                    <a:lnTo>
                      <a:pt x="1773" y="317"/>
                    </a:lnTo>
                    <a:lnTo>
                      <a:pt x="1702" y="293"/>
                    </a:lnTo>
                    <a:lnTo>
                      <a:pt x="1626" y="270"/>
                    </a:lnTo>
                    <a:lnTo>
                      <a:pt x="1547" y="245"/>
                    </a:lnTo>
                    <a:lnTo>
                      <a:pt x="1466" y="218"/>
                    </a:lnTo>
                    <a:lnTo>
                      <a:pt x="1384" y="193"/>
                    </a:lnTo>
                    <a:lnTo>
                      <a:pt x="1299" y="167"/>
                    </a:lnTo>
                    <a:lnTo>
                      <a:pt x="1213" y="142"/>
                    </a:lnTo>
                    <a:lnTo>
                      <a:pt x="1127" y="119"/>
                    </a:lnTo>
                    <a:lnTo>
                      <a:pt x="1039" y="96"/>
                    </a:lnTo>
                    <a:lnTo>
                      <a:pt x="953" y="75"/>
                    </a:lnTo>
                    <a:lnTo>
                      <a:pt x="868" y="56"/>
                    </a:lnTo>
                    <a:lnTo>
                      <a:pt x="785" y="39"/>
                    </a:lnTo>
                    <a:lnTo>
                      <a:pt x="704" y="25"/>
                    </a:lnTo>
                    <a:lnTo>
                      <a:pt x="663" y="19"/>
                    </a:lnTo>
                    <a:lnTo>
                      <a:pt x="624" y="14"/>
                    </a:lnTo>
                    <a:lnTo>
                      <a:pt x="585" y="10"/>
                    </a:lnTo>
                    <a:lnTo>
                      <a:pt x="546" y="6"/>
                    </a:lnTo>
                    <a:lnTo>
                      <a:pt x="479" y="2"/>
                    </a:lnTo>
                    <a:lnTo>
                      <a:pt x="417" y="0"/>
                    </a:lnTo>
                    <a:lnTo>
                      <a:pt x="358" y="0"/>
                    </a:lnTo>
                    <a:lnTo>
                      <a:pt x="304" y="1"/>
                    </a:lnTo>
                    <a:lnTo>
                      <a:pt x="256" y="6"/>
                    </a:lnTo>
                    <a:lnTo>
                      <a:pt x="211" y="12"/>
                    </a:lnTo>
                    <a:lnTo>
                      <a:pt x="170" y="20"/>
                    </a:lnTo>
                    <a:lnTo>
                      <a:pt x="133" y="30"/>
                    </a:lnTo>
                    <a:lnTo>
                      <a:pt x="101" y="41"/>
                    </a:lnTo>
                    <a:lnTo>
                      <a:pt x="74" y="54"/>
                    </a:lnTo>
                    <a:lnTo>
                      <a:pt x="51" y="69"/>
                    </a:lnTo>
                    <a:lnTo>
                      <a:pt x="32" y="84"/>
                    </a:lnTo>
                    <a:lnTo>
                      <a:pt x="17" y="101"/>
                    </a:lnTo>
                    <a:lnTo>
                      <a:pt x="7" y="119"/>
                    </a:lnTo>
                    <a:lnTo>
                      <a:pt x="1" y="137"/>
                    </a:lnTo>
                    <a:lnTo>
                      <a:pt x="0" y="157"/>
                    </a:lnTo>
                    <a:lnTo>
                      <a:pt x="2" y="177"/>
                    </a:lnTo>
                    <a:lnTo>
                      <a:pt x="9" y="198"/>
                    </a:lnTo>
                    <a:lnTo>
                      <a:pt x="20" y="220"/>
                    </a:lnTo>
                    <a:lnTo>
                      <a:pt x="36" y="242"/>
                    </a:lnTo>
                    <a:lnTo>
                      <a:pt x="55" y="265"/>
                    </a:lnTo>
                    <a:lnTo>
                      <a:pt x="79" y="286"/>
                    </a:lnTo>
                    <a:lnTo>
                      <a:pt x="106" y="308"/>
                    </a:lnTo>
                    <a:lnTo>
                      <a:pt x="138" y="331"/>
                    </a:lnTo>
                    <a:lnTo>
                      <a:pt x="175" y="353"/>
                    </a:lnTo>
                    <a:lnTo>
                      <a:pt x="215" y="376"/>
                    </a:lnTo>
                    <a:lnTo>
                      <a:pt x="259" y="397"/>
                    </a:lnTo>
                    <a:lnTo>
                      <a:pt x="308" y="418"/>
                    </a:lnTo>
                    <a:lnTo>
                      <a:pt x="361" y="439"/>
                    </a:lnTo>
                    <a:lnTo>
                      <a:pt x="417" y="459"/>
                    </a:lnTo>
                    <a:lnTo>
                      <a:pt x="478" y="478"/>
                    </a:lnTo>
                    <a:lnTo>
                      <a:pt x="541" y="495"/>
                    </a:lnTo>
                    <a:lnTo>
                      <a:pt x="588" y="508"/>
                    </a:lnTo>
                    <a:lnTo>
                      <a:pt x="635" y="519"/>
                    </a:lnTo>
                    <a:lnTo>
                      <a:pt x="682" y="529"/>
                    </a:lnTo>
                    <a:lnTo>
                      <a:pt x="731" y="539"/>
                    </a:lnTo>
                    <a:lnTo>
                      <a:pt x="828" y="558"/>
                    </a:lnTo>
                    <a:lnTo>
                      <a:pt x="928" y="573"/>
                    </a:lnTo>
                    <a:lnTo>
                      <a:pt x="1028" y="587"/>
                    </a:lnTo>
                    <a:lnTo>
                      <a:pt x="1127" y="599"/>
                    </a:lnTo>
                    <a:lnTo>
                      <a:pt x="1223" y="609"/>
                    </a:lnTo>
                    <a:lnTo>
                      <a:pt x="1318" y="617"/>
                    </a:lnTo>
                    <a:lnTo>
                      <a:pt x="1407" y="624"/>
                    </a:lnTo>
                    <a:lnTo>
                      <a:pt x="1491" y="629"/>
                    </a:lnTo>
                    <a:lnTo>
                      <a:pt x="1570" y="633"/>
                    </a:lnTo>
                    <a:lnTo>
                      <a:pt x="1642" y="635"/>
                    </a:lnTo>
                    <a:lnTo>
                      <a:pt x="1706" y="636"/>
                    </a:lnTo>
                    <a:lnTo>
                      <a:pt x="1759" y="636"/>
                    </a:lnTo>
                    <a:lnTo>
                      <a:pt x="1803" y="635"/>
                    </a:lnTo>
                    <a:lnTo>
                      <a:pt x="1837" y="634"/>
                    </a:lnTo>
                    <a:lnTo>
                      <a:pt x="1849" y="633"/>
                    </a:lnTo>
                    <a:lnTo>
                      <a:pt x="1862" y="630"/>
                    </a:lnTo>
                    <a:lnTo>
                      <a:pt x="1873" y="625"/>
                    </a:lnTo>
                    <a:lnTo>
                      <a:pt x="1884" y="620"/>
                    </a:lnTo>
                    <a:lnTo>
                      <a:pt x="1894" y="614"/>
                    </a:lnTo>
                    <a:lnTo>
                      <a:pt x="1903" y="607"/>
                    </a:lnTo>
                    <a:lnTo>
                      <a:pt x="1912" y="599"/>
                    </a:lnTo>
                    <a:lnTo>
                      <a:pt x="1919" y="590"/>
                    </a:lnTo>
                    <a:lnTo>
                      <a:pt x="1925" y="580"/>
                    </a:lnTo>
                    <a:lnTo>
                      <a:pt x="1932" y="570"/>
                    </a:lnTo>
                    <a:lnTo>
                      <a:pt x="1937" y="559"/>
                    </a:lnTo>
                    <a:lnTo>
                      <a:pt x="1940" y="548"/>
                    </a:lnTo>
                    <a:lnTo>
                      <a:pt x="1943" y="537"/>
                    </a:lnTo>
                    <a:lnTo>
                      <a:pt x="1945" y="524"/>
                    </a:lnTo>
                    <a:lnTo>
                      <a:pt x="1948" y="512"/>
                    </a:lnTo>
                    <a:lnTo>
                      <a:pt x="1948" y="499"/>
                    </a:lnTo>
                    <a:lnTo>
                      <a:pt x="1948" y="487"/>
                    </a:lnTo>
                    <a:lnTo>
                      <a:pt x="1948" y="474"/>
                    </a:lnTo>
                    <a:lnTo>
                      <a:pt x="1945" y="460"/>
                    </a:lnTo>
                    <a:lnTo>
                      <a:pt x="1943" y="448"/>
                    </a:lnTo>
                    <a:lnTo>
                      <a:pt x="1939" y="437"/>
                    </a:lnTo>
                    <a:lnTo>
                      <a:pt x="1935" y="424"/>
                    </a:lnTo>
                    <a:lnTo>
                      <a:pt x="1929" y="413"/>
                    </a:lnTo>
                    <a:lnTo>
                      <a:pt x="1923" y="402"/>
                    </a:lnTo>
                    <a:lnTo>
                      <a:pt x="1917" y="391"/>
                    </a:lnTo>
                    <a:lnTo>
                      <a:pt x="1908" y="381"/>
                    </a:lnTo>
                    <a:lnTo>
                      <a:pt x="1899" y="372"/>
                    </a:lnTo>
                    <a:lnTo>
                      <a:pt x="1889" y="363"/>
                    </a:lnTo>
                    <a:lnTo>
                      <a:pt x="1879" y="356"/>
                    </a:lnTo>
                    <a:lnTo>
                      <a:pt x="1868" y="348"/>
                    </a:lnTo>
                    <a:lnTo>
                      <a:pt x="1855" y="342"/>
                    </a:lnTo>
                    <a:lnTo>
                      <a:pt x="1842" y="338"/>
                    </a:lnTo>
                  </a:path>
                </a:pathLst>
              </a:custGeom>
              <a:noFill/>
              <a:ln w="3175">
                <a:solidFill>
                  <a:srgbClr val="1F1A17"/>
                </a:solidFill>
                <a:round/>
                <a:headEnd/>
                <a:tailEnd/>
              </a:ln>
            </p:spPr>
            <p:txBody>
              <a:bodyPr/>
              <a:lstStyle/>
              <a:p>
                <a:endParaRPr lang="en-US"/>
              </a:p>
            </p:txBody>
          </p:sp>
          <p:sp>
            <p:nvSpPr>
              <p:cNvPr id="1445" name="Freeform 395"/>
              <p:cNvSpPr>
                <a:spLocks/>
              </p:cNvSpPr>
              <p:nvPr/>
            </p:nvSpPr>
            <p:spPr bwMode="auto">
              <a:xfrm>
                <a:off x="1882" y="2082"/>
                <a:ext cx="386" cy="145"/>
              </a:xfrm>
              <a:custGeom>
                <a:avLst/>
                <a:gdLst>
                  <a:gd name="T0" fmla="*/ 1684 w 1933"/>
                  <a:gd name="T1" fmla="*/ 11 h 724"/>
                  <a:gd name="T2" fmla="*/ 1530 w 1933"/>
                  <a:gd name="T3" fmla="*/ 31 h 724"/>
                  <a:gd name="T4" fmla="*/ 1364 w 1933"/>
                  <a:gd name="T5" fmla="*/ 52 h 724"/>
                  <a:gd name="T6" fmla="*/ 1190 w 1933"/>
                  <a:gd name="T7" fmla="*/ 76 h 724"/>
                  <a:gd name="T8" fmla="*/ 1014 w 1933"/>
                  <a:gd name="T9" fmla="*/ 105 h 724"/>
                  <a:gd name="T10" fmla="*/ 839 w 1933"/>
                  <a:gd name="T11" fmla="*/ 137 h 724"/>
                  <a:gd name="T12" fmla="*/ 670 w 1933"/>
                  <a:gd name="T13" fmla="*/ 175 h 724"/>
                  <a:gd name="T14" fmla="*/ 551 w 1933"/>
                  <a:gd name="T15" fmla="*/ 207 h 724"/>
                  <a:gd name="T16" fmla="*/ 477 w 1933"/>
                  <a:gd name="T17" fmla="*/ 232 h 724"/>
                  <a:gd name="T18" fmla="*/ 378 w 1933"/>
                  <a:gd name="T19" fmla="*/ 268 h 724"/>
                  <a:gd name="T20" fmla="*/ 267 w 1933"/>
                  <a:gd name="T21" fmla="*/ 318 h 724"/>
                  <a:gd name="T22" fmla="*/ 178 w 1933"/>
                  <a:gd name="T23" fmla="*/ 368 h 724"/>
                  <a:gd name="T24" fmla="*/ 105 w 1933"/>
                  <a:gd name="T25" fmla="*/ 417 h 724"/>
                  <a:gd name="T26" fmla="*/ 53 w 1933"/>
                  <a:gd name="T27" fmla="*/ 465 h 724"/>
                  <a:gd name="T28" fmla="*/ 19 w 1933"/>
                  <a:gd name="T29" fmla="*/ 512 h 724"/>
                  <a:gd name="T30" fmla="*/ 3 w 1933"/>
                  <a:gd name="T31" fmla="*/ 555 h 724"/>
                  <a:gd name="T32" fmla="*/ 3 w 1933"/>
                  <a:gd name="T33" fmla="*/ 595 h 724"/>
                  <a:gd name="T34" fmla="*/ 22 w 1933"/>
                  <a:gd name="T35" fmla="*/ 631 h 724"/>
                  <a:gd name="T36" fmla="*/ 55 w 1933"/>
                  <a:gd name="T37" fmla="*/ 663 h 724"/>
                  <a:gd name="T38" fmla="*/ 105 w 1933"/>
                  <a:gd name="T39" fmla="*/ 688 h 724"/>
                  <a:gd name="T40" fmla="*/ 171 w 1933"/>
                  <a:gd name="T41" fmla="*/ 708 h 724"/>
                  <a:gd name="T42" fmla="*/ 251 w 1933"/>
                  <a:gd name="T43" fmla="*/ 719 h 724"/>
                  <a:gd name="T44" fmla="*/ 346 w 1933"/>
                  <a:gd name="T45" fmla="*/ 724 h 724"/>
                  <a:gd name="T46" fmla="*/ 455 w 1933"/>
                  <a:gd name="T47" fmla="*/ 719 h 724"/>
                  <a:gd name="T48" fmla="*/ 577 w 1933"/>
                  <a:gd name="T49" fmla="*/ 705 h 724"/>
                  <a:gd name="T50" fmla="*/ 690 w 1933"/>
                  <a:gd name="T51" fmla="*/ 685 h 724"/>
                  <a:gd name="T52" fmla="*/ 785 w 1933"/>
                  <a:gd name="T53" fmla="*/ 665 h 724"/>
                  <a:gd name="T54" fmla="*/ 930 w 1933"/>
                  <a:gd name="T55" fmla="*/ 628 h 724"/>
                  <a:gd name="T56" fmla="*/ 1122 w 1933"/>
                  <a:gd name="T57" fmla="*/ 570 h 724"/>
                  <a:gd name="T58" fmla="*/ 1309 w 1933"/>
                  <a:gd name="T59" fmla="*/ 507 h 724"/>
                  <a:gd name="T60" fmla="*/ 1482 w 1933"/>
                  <a:gd name="T61" fmla="*/ 443 h 724"/>
                  <a:gd name="T62" fmla="*/ 1632 w 1933"/>
                  <a:gd name="T63" fmla="*/ 382 h 724"/>
                  <a:gd name="T64" fmla="*/ 1756 w 1933"/>
                  <a:gd name="T65" fmla="*/ 329 h 724"/>
                  <a:gd name="T66" fmla="*/ 1845 w 1933"/>
                  <a:gd name="T67" fmla="*/ 288 h 724"/>
                  <a:gd name="T68" fmla="*/ 1885 w 1933"/>
                  <a:gd name="T69" fmla="*/ 267 h 724"/>
                  <a:gd name="T70" fmla="*/ 1905 w 1933"/>
                  <a:gd name="T71" fmla="*/ 251 h 724"/>
                  <a:gd name="T72" fmla="*/ 1918 w 1933"/>
                  <a:gd name="T73" fmla="*/ 232 h 724"/>
                  <a:gd name="T74" fmla="*/ 1928 w 1933"/>
                  <a:gd name="T75" fmla="*/ 210 h 724"/>
                  <a:gd name="T76" fmla="*/ 1933 w 1933"/>
                  <a:gd name="T77" fmla="*/ 187 h 724"/>
                  <a:gd name="T78" fmla="*/ 1933 w 1933"/>
                  <a:gd name="T79" fmla="*/ 163 h 724"/>
                  <a:gd name="T80" fmla="*/ 1931 w 1933"/>
                  <a:gd name="T81" fmla="*/ 138 h 724"/>
                  <a:gd name="T82" fmla="*/ 1924 w 1933"/>
                  <a:gd name="T83" fmla="*/ 115 h 724"/>
                  <a:gd name="T84" fmla="*/ 1914 w 1933"/>
                  <a:gd name="T85" fmla="*/ 91 h 724"/>
                  <a:gd name="T86" fmla="*/ 1901 w 1933"/>
                  <a:gd name="T87" fmla="*/ 70 h 724"/>
                  <a:gd name="T88" fmla="*/ 1886 w 1933"/>
                  <a:gd name="T89" fmla="*/ 50 h 724"/>
                  <a:gd name="T90" fmla="*/ 1867 w 1933"/>
                  <a:gd name="T91" fmla="*/ 32 h 724"/>
                  <a:gd name="T92" fmla="*/ 1845 w 1933"/>
                  <a:gd name="T93" fmla="*/ 17 h 724"/>
                  <a:gd name="T94" fmla="*/ 1822 w 1933"/>
                  <a:gd name="T95" fmla="*/ 7 h 724"/>
                  <a:gd name="T96" fmla="*/ 1796 w 1933"/>
                  <a:gd name="T97" fmla="*/ 1 h 724"/>
                  <a:gd name="T98" fmla="*/ 1770 w 1933"/>
                  <a:gd name="T99" fmla="*/ 1 h 7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33"/>
                  <a:gd name="T151" fmla="*/ 0 h 724"/>
                  <a:gd name="T152" fmla="*/ 1933 w 1933"/>
                  <a:gd name="T153" fmla="*/ 724 h 7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33" h="724">
                    <a:moveTo>
                      <a:pt x="1755" y="2"/>
                    </a:moveTo>
                    <a:lnTo>
                      <a:pt x="1684" y="11"/>
                    </a:lnTo>
                    <a:lnTo>
                      <a:pt x="1609" y="21"/>
                    </a:lnTo>
                    <a:lnTo>
                      <a:pt x="1530" y="31"/>
                    </a:lnTo>
                    <a:lnTo>
                      <a:pt x="1448" y="41"/>
                    </a:lnTo>
                    <a:lnTo>
                      <a:pt x="1364" y="52"/>
                    </a:lnTo>
                    <a:lnTo>
                      <a:pt x="1277" y="63"/>
                    </a:lnTo>
                    <a:lnTo>
                      <a:pt x="1190" y="76"/>
                    </a:lnTo>
                    <a:lnTo>
                      <a:pt x="1101" y="90"/>
                    </a:lnTo>
                    <a:lnTo>
                      <a:pt x="1014" y="105"/>
                    </a:lnTo>
                    <a:lnTo>
                      <a:pt x="925" y="120"/>
                    </a:lnTo>
                    <a:lnTo>
                      <a:pt x="839" y="137"/>
                    </a:lnTo>
                    <a:lnTo>
                      <a:pt x="753" y="155"/>
                    </a:lnTo>
                    <a:lnTo>
                      <a:pt x="670" y="175"/>
                    </a:lnTo>
                    <a:lnTo>
                      <a:pt x="591" y="196"/>
                    </a:lnTo>
                    <a:lnTo>
                      <a:pt x="551" y="207"/>
                    </a:lnTo>
                    <a:lnTo>
                      <a:pt x="513" y="220"/>
                    </a:lnTo>
                    <a:lnTo>
                      <a:pt x="477" y="232"/>
                    </a:lnTo>
                    <a:lnTo>
                      <a:pt x="441" y="244"/>
                    </a:lnTo>
                    <a:lnTo>
                      <a:pt x="378" y="268"/>
                    </a:lnTo>
                    <a:lnTo>
                      <a:pt x="320" y="293"/>
                    </a:lnTo>
                    <a:lnTo>
                      <a:pt x="267" y="318"/>
                    </a:lnTo>
                    <a:lnTo>
                      <a:pt x="220" y="343"/>
                    </a:lnTo>
                    <a:lnTo>
                      <a:pt x="178" y="368"/>
                    </a:lnTo>
                    <a:lnTo>
                      <a:pt x="139" y="392"/>
                    </a:lnTo>
                    <a:lnTo>
                      <a:pt x="105" y="417"/>
                    </a:lnTo>
                    <a:lnTo>
                      <a:pt x="76" y="440"/>
                    </a:lnTo>
                    <a:lnTo>
                      <a:pt x="53" y="465"/>
                    </a:lnTo>
                    <a:lnTo>
                      <a:pt x="34" y="488"/>
                    </a:lnTo>
                    <a:lnTo>
                      <a:pt x="19" y="512"/>
                    </a:lnTo>
                    <a:lnTo>
                      <a:pt x="9" y="533"/>
                    </a:lnTo>
                    <a:lnTo>
                      <a:pt x="3" y="555"/>
                    </a:lnTo>
                    <a:lnTo>
                      <a:pt x="0" y="575"/>
                    </a:lnTo>
                    <a:lnTo>
                      <a:pt x="3" y="595"/>
                    </a:lnTo>
                    <a:lnTo>
                      <a:pt x="10" y="614"/>
                    </a:lnTo>
                    <a:lnTo>
                      <a:pt x="22" y="631"/>
                    </a:lnTo>
                    <a:lnTo>
                      <a:pt x="37" y="648"/>
                    </a:lnTo>
                    <a:lnTo>
                      <a:pt x="55" y="663"/>
                    </a:lnTo>
                    <a:lnTo>
                      <a:pt x="79" y="676"/>
                    </a:lnTo>
                    <a:lnTo>
                      <a:pt x="105" y="688"/>
                    </a:lnTo>
                    <a:lnTo>
                      <a:pt x="136" y="699"/>
                    </a:lnTo>
                    <a:lnTo>
                      <a:pt x="171" y="708"/>
                    </a:lnTo>
                    <a:lnTo>
                      <a:pt x="209" y="714"/>
                    </a:lnTo>
                    <a:lnTo>
                      <a:pt x="251" y="719"/>
                    </a:lnTo>
                    <a:lnTo>
                      <a:pt x="297" y="722"/>
                    </a:lnTo>
                    <a:lnTo>
                      <a:pt x="346" y="724"/>
                    </a:lnTo>
                    <a:lnTo>
                      <a:pt x="398" y="722"/>
                    </a:lnTo>
                    <a:lnTo>
                      <a:pt x="455" y="719"/>
                    </a:lnTo>
                    <a:lnTo>
                      <a:pt x="514" y="713"/>
                    </a:lnTo>
                    <a:lnTo>
                      <a:pt x="577" y="705"/>
                    </a:lnTo>
                    <a:lnTo>
                      <a:pt x="643" y="694"/>
                    </a:lnTo>
                    <a:lnTo>
                      <a:pt x="690" y="685"/>
                    </a:lnTo>
                    <a:lnTo>
                      <a:pt x="737" y="675"/>
                    </a:lnTo>
                    <a:lnTo>
                      <a:pt x="785" y="665"/>
                    </a:lnTo>
                    <a:lnTo>
                      <a:pt x="833" y="653"/>
                    </a:lnTo>
                    <a:lnTo>
                      <a:pt x="930" y="628"/>
                    </a:lnTo>
                    <a:lnTo>
                      <a:pt x="1026" y="600"/>
                    </a:lnTo>
                    <a:lnTo>
                      <a:pt x="1122" y="570"/>
                    </a:lnTo>
                    <a:lnTo>
                      <a:pt x="1217" y="539"/>
                    </a:lnTo>
                    <a:lnTo>
                      <a:pt x="1309" y="507"/>
                    </a:lnTo>
                    <a:lnTo>
                      <a:pt x="1398" y="474"/>
                    </a:lnTo>
                    <a:lnTo>
                      <a:pt x="1482" y="443"/>
                    </a:lnTo>
                    <a:lnTo>
                      <a:pt x="1560" y="412"/>
                    </a:lnTo>
                    <a:lnTo>
                      <a:pt x="1632" y="382"/>
                    </a:lnTo>
                    <a:lnTo>
                      <a:pt x="1699" y="354"/>
                    </a:lnTo>
                    <a:lnTo>
                      <a:pt x="1756" y="329"/>
                    </a:lnTo>
                    <a:lnTo>
                      <a:pt x="1806" y="307"/>
                    </a:lnTo>
                    <a:lnTo>
                      <a:pt x="1845" y="288"/>
                    </a:lnTo>
                    <a:lnTo>
                      <a:pt x="1873" y="274"/>
                    </a:lnTo>
                    <a:lnTo>
                      <a:pt x="1885" y="267"/>
                    </a:lnTo>
                    <a:lnTo>
                      <a:pt x="1895" y="259"/>
                    </a:lnTo>
                    <a:lnTo>
                      <a:pt x="1905" y="251"/>
                    </a:lnTo>
                    <a:lnTo>
                      <a:pt x="1912" y="242"/>
                    </a:lnTo>
                    <a:lnTo>
                      <a:pt x="1918" y="232"/>
                    </a:lnTo>
                    <a:lnTo>
                      <a:pt x="1923" y="221"/>
                    </a:lnTo>
                    <a:lnTo>
                      <a:pt x="1928" y="210"/>
                    </a:lnTo>
                    <a:lnTo>
                      <a:pt x="1931" y="198"/>
                    </a:lnTo>
                    <a:lnTo>
                      <a:pt x="1933" y="187"/>
                    </a:lnTo>
                    <a:lnTo>
                      <a:pt x="1933" y="176"/>
                    </a:lnTo>
                    <a:lnTo>
                      <a:pt x="1933" y="163"/>
                    </a:lnTo>
                    <a:lnTo>
                      <a:pt x="1933" y="151"/>
                    </a:lnTo>
                    <a:lnTo>
                      <a:pt x="1931" y="138"/>
                    </a:lnTo>
                    <a:lnTo>
                      <a:pt x="1928" y="127"/>
                    </a:lnTo>
                    <a:lnTo>
                      <a:pt x="1924" y="115"/>
                    </a:lnTo>
                    <a:lnTo>
                      <a:pt x="1919" y="103"/>
                    </a:lnTo>
                    <a:lnTo>
                      <a:pt x="1914" y="91"/>
                    </a:lnTo>
                    <a:lnTo>
                      <a:pt x="1908" y="80"/>
                    </a:lnTo>
                    <a:lnTo>
                      <a:pt x="1901" y="70"/>
                    </a:lnTo>
                    <a:lnTo>
                      <a:pt x="1893" y="58"/>
                    </a:lnTo>
                    <a:lnTo>
                      <a:pt x="1886" y="50"/>
                    </a:lnTo>
                    <a:lnTo>
                      <a:pt x="1876" y="40"/>
                    </a:lnTo>
                    <a:lnTo>
                      <a:pt x="1867" y="32"/>
                    </a:lnTo>
                    <a:lnTo>
                      <a:pt x="1856" y="25"/>
                    </a:lnTo>
                    <a:lnTo>
                      <a:pt x="1845" y="17"/>
                    </a:lnTo>
                    <a:lnTo>
                      <a:pt x="1833" y="12"/>
                    </a:lnTo>
                    <a:lnTo>
                      <a:pt x="1822" y="7"/>
                    </a:lnTo>
                    <a:lnTo>
                      <a:pt x="1810" y="4"/>
                    </a:lnTo>
                    <a:lnTo>
                      <a:pt x="1796" y="1"/>
                    </a:lnTo>
                    <a:lnTo>
                      <a:pt x="1783" y="0"/>
                    </a:lnTo>
                    <a:lnTo>
                      <a:pt x="1770" y="1"/>
                    </a:lnTo>
                    <a:lnTo>
                      <a:pt x="1755" y="2"/>
                    </a:lnTo>
                    <a:close/>
                  </a:path>
                </a:pathLst>
              </a:custGeom>
              <a:solidFill>
                <a:srgbClr val="FFFEF1"/>
              </a:solidFill>
              <a:ln w="9525">
                <a:noFill/>
                <a:round/>
                <a:headEnd/>
                <a:tailEnd/>
              </a:ln>
            </p:spPr>
            <p:txBody>
              <a:bodyPr/>
              <a:lstStyle/>
              <a:p>
                <a:endParaRPr lang="en-US"/>
              </a:p>
            </p:txBody>
          </p:sp>
          <p:sp>
            <p:nvSpPr>
              <p:cNvPr id="1446" name="Freeform 396"/>
              <p:cNvSpPr>
                <a:spLocks/>
              </p:cNvSpPr>
              <p:nvPr/>
            </p:nvSpPr>
            <p:spPr bwMode="auto">
              <a:xfrm>
                <a:off x="1882" y="2082"/>
                <a:ext cx="386" cy="145"/>
              </a:xfrm>
              <a:custGeom>
                <a:avLst/>
                <a:gdLst>
                  <a:gd name="T0" fmla="*/ 1684 w 1933"/>
                  <a:gd name="T1" fmla="*/ 11 h 724"/>
                  <a:gd name="T2" fmla="*/ 1530 w 1933"/>
                  <a:gd name="T3" fmla="*/ 31 h 724"/>
                  <a:gd name="T4" fmla="*/ 1364 w 1933"/>
                  <a:gd name="T5" fmla="*/ 52 h 724"/>
                  <a:gd name="T6" fmla="*/ 1190 w 1933"/>
                  <a:gd name="T7" fmla="*/ 76 h 724"/>
                  <a:gd name="T8" fmla="*/ 1014 w 1933"/>
                  <a:gd name="T9" fmla="*/ 105 h 724"/>
                  <a:gd name="T10" fmla="*/ 839 w 1933"/>
                  <a:gd name="T11" fmla="*/ 137 h 724"/>
                  <a:gd name="T12" fmla="*/ 670 w 1933"/>
                  <a:gd name="T13" fmla="*/ 175 h 724"/>
                  <a:gd name="T14" fmla="*/ 551 w 1933"/>
                  <a:gd name="T15" fmla="*/ 207 h 724"/>
                  <a:gd name="T16" fmla="*/ 477 w 1933"/>
                  <a:gd name="T17" fmla="*/ 232 h 724"/>
                  <a:gd name="T18" fmla="*/ 378 w 1933"/>
                  <a:gd name="T19" fmla="*/ 268 h 724"/>
                  <a:gd name="T20" fmla="*/ 267 w 1933"/>
                  <a:gd name="T21" fmla="*/ 318 h 724"/>
                  <a:gd name="T22" fmla="*/ 178 w 1933"/>
                  <a:gd name="T23" fmla="*/ 368 h 724"/>
                  <a:gd name="T24" fmla="*/ 105 w 1933"/>
                  <a:gd name="T25" fmla="*/ 417 h 724"/>
                  <a:gd name="T26" fmla="*/ 53 w 1933"/>
                  <a:gd name="T27" fmla="*/ 465 h 724"/>
                  <a:gd name="T28" fmla="*/ 19 w 1933"/>
                  <a:gd name="T29" fmla="*/ 512 h 724"/>
                  <a:gd name="T30" fmla="*/ 3 w 1933"/>
                  <a:gd name="T31" fmla="*/ 555 h 724"/>
                  <a:gd name="T32" fmla="*/ 3 w 1933"/>
                  <a:gd name="T33" fmla="*/ 595 h 724"/>
                  <a:gd name="T34" fmla="*/ 22 w 1933"/>
                  <a:gd name="T35" fmla="*/ 631 h 724"/>
                  <a:gd name="T36" fmla="*/ 55 w 1933"/>
                  <a:gd name="T37" fmla="*/ 663 h 724"/>
                  <a:gd name="T38" fmla="*/ 105 w 1933"/>
                  <a:gd name="T39" fmla="*/ 688 h 724"/>
                  <a:gd name="T40" fmla="*/ 171 w 1933"/>
                  <a:gd name="T41" fmla="*/ 708 h 724"/>
                  <a:gd name="T42" fmla="*/ 251 w 1933"/>
                  <a:gd name="T43" fmla="*/ 719 h 724"/>
                  <a:gd name="T44" fmla="*/ 346 w 1933"/>
                  <a:gd name="T45" fmla="*/ 724 h 724"/>
                  <a:gd name="T46" fmla="*/ 455 w 1933"/>
                  <a:gd name="T47" fmla="*/ 719 h 724"/>
                  <a:gd name="T48" fmla="*/ 577 w 1933"/>
                  <a:gd name="T49" fmla="*/ 705 h 724"/>
                  <a:gd name="T50" fmla="*/ 690 w 1933"/>
                  <a:gd name="T51" fmla="*/ 685 h 724"/>
                  <a:gd name="T52" fmla="*/ 785 w 1933"/>
                  <a:gd name="T53" fmla="*/ 665 h 724"/>
                  <a:gd name="T54" fmla="*/ 930 w 1933"/>
                  <a:gd name="T55" fmla="*/ 628 h 724"/>
                  <a:gd name="T56" fmla="*/ 1122 w 1933"/>
                  <a:gd name="T57" fmla="*/ 570 h 724"/>
                  <a:gd name="T58" fmla="*/ 1309 w 1933"/>
                  <a:gd name="T59" fmla="*/ 507 h 724"/>
                  <a:gd name="T60" fmla="*/ 1482 w 1933"/>
                  <a:gd name="T61" fmla="*/ 443 h 724"/>
                  <a:gd name="T62" fmla="*/ 1632 w 1933"/>
                  <a:gd name="T63" fmla="*/ 382 h 724"/>
                  <a:gd name="T64" fmla="*/ 1756 w 1933"/>
                  <a:gd name="T65" fmla="*/ 329 h 724"/>
                  <a:gd name="T66" fmla="*/ 1845 w 1933"/>
                  <a:gd name="T67" fmla="*/ 288 h 724"/>
                  <a:gd name="T68" fmla="*/ 1885 w 1933"/>
                  <a:gd name="T69" fmla="*/ 267 h 724"/>
                  <a:gd name="T70" fmla="*/ 1905 w 1933"/>
                  <a:gd name="T71" fmla="*/ 251 h 724"/>
                  <a:gd name="T72" fmla="*/ 1918 w 1933"/>
                  <a:gd name="T73" fmla="*/ 232 h 724"/>
                  <a:gd name="T74" fmla="*/ 1928 w 1933"/>
                  <a:gd name="T75" fmla="*/ 210 h 724"/>
                  <a:gd name="T76" fmla="*/ 1933 w 1933"/>
                  <a:gd name="T77" fmla="*/ 187 h 724"/>
                  <a:gd name="T78" fmla="*/ 1933 w 1933"/>
                  <a:gd name="T79" fmla="*/ 163 h 724"/>
                  <a:gd name="T80" fmla="*/ 1931 w 1933"/>
                  <a:gd name="T81" fmla="*/ 138 h 724"/>
                  <a:gd name="T82" fmla="*/ 1924 w 1933"/>
                  <a:gd name="T83" fmla="*/ 115 h 724"/>
                  <a:gd name="T84" fmla="*/ 1914 w 1933"/>
                  <a:gd name="T85" fmla="*/ 91 h 724"/>
                  <a:gd name="T86" fmla="*/ 1901 w 1933"/>
                  <a:gd name="T87" fmla="*/ 70 h 724"/>
                  <a:gd name="T88" fmla="*/ 1886 w 1933"/>
                  <a:gd name="T89" fmla="*/ 50 h 724"/>
                  <a:gd name="T90" fmla="*/ 1867 w 1933"/>
                  <a:gd name="T91" fmla="*/ 32 h 724"/>
                  <a:gd name="T92" fmla="*/ 1845 w 1933"/>
                  <a:gd name="T93" fmla="*/ 17 h 724"/>
                  <a:gd name="T94" fmla="*/ 1822 w 1933"/>
                  <a:gd name="T95" fmla="*/ 7 h 724"/>
                  <a:gd name="T96" fmla="*/ 1796 w 1933"/>
                  <a:gd name="T97" fmla="*/ 1 h 724"/>
                  <a:gd name="T98" fmla="*/ 1770 w 1933"/>
                  <a:gd name="T99" fmla="*/ 1 h 7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33"/>
                  <a:gd name="T151" fmla="*/ 0 h 724"/>
                  <a:gd name="T152" fmla="*/ 1933 w 1933"/>
                  <a:gd name="T153" fmla="*/ 724 h 7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33" h="724">
                    <a:moveTo>
                      <a:pt x="1755" y="2"/>
                    </a:moveTo>
                    <a:lnTo>
                      <a:pt x="1684" y="11"/>
                    </a:lnTo>
                    <a:lnTo>
                      <a:pt x="1609" y="21"/>
                    </a:lnTo>
                    <a:lnTo>
                      <a:pt x="1530" y="31"/>
                    </a:lnTo>
                    <a:lnTo>
                      <a:pt x="1448" y="41"/>
                    </a:lnTo>
                    <a:lnTo>
                      <a:pt x="1364" y="52"/>
                    </a:lnTo>
                    <a:lnTo>
                      <a:pt x="1277" y="63"/>
                    </a:lnTo>
                    <a:lnTo>
                      <a:pt x="1190" y="76"/>
                    </a:lnTo>
                    <a:lnTo>
                      <a:pt x="1101" y="90"/>
                    </a:lnTo>
                    <a:lnTo>
                      <a:pt x="1014" y="105"/>
                    </a:lnTo>
                    <a:lnTo>
                      <a:pt x="925" y="120"/>
                    </a:lnTo>
                    <a:lnTo>
                      <a:pt x="839" y="137"/>
                    </a:lnTo>
                    <a:lnTo>
                      <a:pt x="753" y="155"/>
                    </a:lnTo>
                    <a:lnTo>
                      <a:pt x="670" y="175"/>
                    </a:lnTo>
                    <a:lnTo>
                      <a:pt x="591" y="196"/>
                    </a:lnTo>
                    <a:lnTo>
                      <a:pt x="551" y="207"/>
                    </a:lnTo>
                    <a:lnTo>
                      <a:pt x="513" y="220"/>
                    </a:lnTo>
                    <a:lnTo>
                      <a:pt x="477" y="232"/>
                    </a:lnTo>
                    <a:lnTo>
                      <a:pt x="441" y="244"/>
                    </a:lnTo>
                    <a:lnTo>
                      <a:pt x="378" y="268"/>
                    </a:lnTo>
                    <a:lnTo>
                      <a:pt x="320" y="293"/>
                    </a:lnTo>
                    <a:lnTo>
                      <a:pt x="267" y="318"/>
                    </a:lnTo>
                    <a:lnTo>
                      <a:pt x="220" y="343"/>
                    </a:lnTo>
                    <a:lnTo>
                      <a:pt x="178" y="368"/>
                    </a:lnTo>
                    <a:lnTo>
                      <a:pt x="139" y="392"/>
                    </a:lnTo>
                    <a:lnTo>
                      <a:pt x="105" y="417"/>
                    </a:lnTo>
                    <a:lnTo>
                      <a:pt x="76" y="440"/>
                    </a:lnTo>
                    <a:lnTo>
                      <a:pt x="53" y="465"/>
                    </a:lnTo>
                    <a:lnTo>
                      <a:pt x="34" y="488"/>
                    </a:lnTo>
                    <a:lnTo>
                      <a:pt x="19" y="512"/>
                    </a:lnTo>
                    <a:lnTo>
                      <a:pt x="9" y="533"/>
                    </a:lnTo>
                    <a:lnTo>
                      <a:pt x="3" y="555"/>
                    </a:lnTo>
                    <a:lnTo>
                      <a:pt x="0" y="575"/>
                    </a:lnTo>
                    <a:lnTo>
                      <a:pt x="3" y="595"/>
                    </a:lnTo>
                    <a:lnTo>
                      <a:pt x="10" y="614"/>
                    </a:lnTo>
                    <a:lnTo>
                      <a:pt x="22" y="631"/>
                    </a:lnTo>
                    <a:lnTo>
                      <a:pt x="37" y="648"/>
                    </a:lnTo>
                    <a:lnTo>
                      <a:pt x="55" y="663"/>
                    </a:lnTo>
                    <a:lnTo>
                      <a:pt x="79" y="676"/>
                    </a:lnTo>
                    <a:lnTo>
                      <a:pt x="105" y="688"/>
                    </a:lnTo>
                    <a:lnTo>
                      <a:pt x="136" y="699"/>
                    </a:lnTo>
                    <a:lnTo>
                      <a:pt x="171" y="708"/>
                    </a:lnTo>
                    <a:lnTo>
                      <a:pt x="209" y="714"/>
                    </a:lnTo>
                    <a:lnTo>
                      <a:pt x="251" y="719"/>
                    </a:lnTo>
                    <a:lnTo>
                      <a:pt x="297" y="722"/>
                    </a:lnTo>
                    <a:lnTo>
                      <a:pt x="346" y="724"/>
                    </a:lnTo>
                    <a:lnTo>
                      <a:pt x="398" y="722"/>
                    </a:lnTo>
                    <a:lnTo>
                      <a:pt x="455" y="719"/>
                    </a:lnTo>
                    <a:lnTo>
                      <a:pt x="514" y="713"/>
                    </a:lnTo>
                    <a:lnTo>
                      <a:pt x="577" y="705"/>
                    </a:lnTo>
                    <a:lnTo>
                      <a:pt x="643" y="694"/>
                    </a:lnTo>
                    <a:lnTo>
                      <a:pt x="690" y="685"/>
                    </a:lnTo>
                    <a:lnTo>
                      <a:pt x="737" y="675"/>
                    </a:lnTo>
                    <a:lnTo>
                      <a:pt x="785" y="665"/>
                    </a:lnTo>
                    <a:lnTo>
                      <a:pt x="833" y="653"/>
                    </a:lnTo>
                    <a:lnTo>
                      <a:pt x="930" y="628"/>
                    </a:lnTo>
                    <a:lnTo>
                      <a:pt x="1026" y="600"/>
                    </a:lnTo>
                    <a:lnTo>
                      <a:pt x="1122" y="570"/>
                    </a:lnTo>
                    <a:lnTo>
                      <a:pt x="1217" y="539"/>
                    </a:lnTo>
                    <a:lnTo>
                      <a:pt x="1309" y="507"/>
                    </a:lnTo>
                    <a:lnTo>
                      <a:pt x="1398" y="474"/>
                    </a:lnTo>
                    <a:lnTo>
                      <a:pt x="1482" y="443"/>
                    </a:lnTo>
                    <a:lnTo>
                      <a:pt x="1560" y="412"/>
                    </a:lnTo>
                    <a:lnTo>
                      <a:pt x="1632" y="382"/>
                    </a:lnTo>
                    <a:lnTo>
                      <a:pt x="1699" y="354"/>
                    </a:lnTo>
                    <a:lnTo>
                      <a:pt x="1756" y="329"/>
                    </a:lnTo>
                    <a:lnTo>
                      <a:pt x="1806" y="307"/>
                    </a:lnTo>
                    <a:lnTo>
                      <a:pt x="1845" y="288"/>
                    </a:lnTo>
                    <a:lnTo>
                      <a:pt x="1873" y="274"/>
                    </a:lnTo>
                    <a:lnTo>
                      <a:pt x="1885" y="267"/>
                    </a:lnTo>
                    <a:lnTo>
                      <a:pt x="1895" y="259"/>
                    </a:lnTo>
                    <a:lnTo>
                      <a:pt x="1905" y="251"/>
                    </a:lnTo>
                    <a:lnTo>
                      <a:pt x="1912" y="242"/>
                    </a:lnTo>
                    <a:lnTo>
                      <a:pt x="1918" y="232"/>
                    </a:lnTo>
                    <a:lnTo>
                      <a:pt x="1923" y="221"/>
                    </a:lnTo>
                    <a:lnTo>
                      <a:pt x="1928" y="210"/>
                    </a:lnTo>
                    <a:lnTo>
                      <a:pt x="1931" y="198"/>
                    </a:lnTo>
                    <a:lnTo>
                      <a:pt x="1933" y="187"/>
                    </a:lnTo>
                    <a:lnTo>
                      <a:pt x="1933" y="176"/>
                    </a:lnTo>
                    <a:lnTo>
                      <a:pt x="1933" y="163"/>
                    </a:lnTo>
                    <a:lnTo>
                      <a:pt x="1933" y="151"/>
                    </a:lnTo>
                    <a:lnTo>
                      <a:pt x="1931" y="138"/>
                    </a:lnTo>
                    <a:lnTo>
                      <a:pt x="1928" y="127"/>
                    </a:lnTo>
                    <a:lnTo>
                      <a:pt x="1924" y="115"/>
                    </a:lnTo>
                    <a:lnTo>
                      <a:pt x="1919" y="103"/>
                    </a:lnTo>
                    <a:lnTo>
                      <a:pt x="1914" y="91"/>
                    </a:lnTo>
                    <a:lnTo>
                      <a:pt x="1908" y="80"/>
                    </a:lnTo>
                    <a:lnTo>
                      <a:pt x="1901" y="70"/>
                    </a:lnTo>
                    <a:lnTo>
                      <a:pt x="1893" y="58"/>
                    </a:lnTo>
                    <a:lnTo>
                      <a:pt x="1886" y="50"/>
                    </a:lnTo>
                    <a:lnTo>
                      <a:pt x="1876" y="40"/>
                    </a:lnTo>
                    <a:lnTo>
                      <a:pt x="1867" y="32"/>
                    </a:lnTo>
                    <a:lnTo>
                      <a:pt x="1856" y="25"/>
                    </a:lnTo>
                    <a:lnTo>
                      <a:pt x="1845" y="17"/>
                    </a:lnTo>
                    <a:lnTo>
                      <a:pt x="1833" y="12"/>
                    </a:lnTo>
                    <a:lnTo>
                      <a:pt x="1822" y="7"/>
                    </a:lnTo>
                    <a:lnTo>
                      <a:pt x="1810" y="4"/>
                    </a:lnTo>
                    <a:lnTo>
                      <a:pt x="1796" y="1"/>
                    </a:lnTo>
                    <a:lnTo>
                      <a:pt x="1783" y="0"/>
                    </a:lnTo>
                    <a:lnTo>
                      <a:pt x="1770" y="1"/>
                    </a:lnTo>
                    <a:lnTo>
                      <a:pt x="1755" y="2"/>
                    </a:lnTo>
                  </a:path>
                </a:pathLst>
              </a:custGeom>
              <a:noFill/>
              <a:ln w="3175">
                <a:solidFill>
                  <a:srgbClr val="1F1A17"/>
                </a:solidFill>
                <a:round/>
                <a:headEnd/>
                <a:tailEnd/>
              </a:ln>
            </p:spPr>
            <p:txBody>
              <a:bodyPr/>
              <a:lstStyle/>
              <a:p>
                <a:endParaRPr lang="en-US"/>
              </a:p>
            </p:txBody>
          </p:sp>
          <p:sp>
            <p:nvSpPr>
              <p:cNvPr id="1447" name="Freeform 397"/>
              <p:cNvSpPr>
                <a:spLocks/>
              </p:cNvSpPr>
              <p:nvPr/>
            </p:nvSpPr>
            <p:spPr bwMode="auto">
              <a:xfrm>
                <a:off x="1971" y="2123"/>
                <a:ext cx="322" cy="267"/>
              </a:xfrm>
              <a:custGeom>
                <a:avLst/>
                <a:gdLst>
                  <a:gd name="T0" fmla="*/ 1298 w 1608"/>
                  <a:gd name="T1" fmla="*/ 61 h 1336"/>
                  <a:gd name="T2" fmla="*/ 1168 w 1608"/>
                  <a:gd name="T3" fmla="*/ 144 h 1336"/>
                  <a:gd name="T4" fmla="*/ 1027 w 1608"/>
                  <a:gd name="T5" fmla="*/ 232 h 1336"/>
                  <a:gd name="T6" fmla="*/ 881 w 1608"/>
                  <a:gd name="T7" fmla="*/ 327 h 1336"/>
                  <a:gd name="T8" fmla="*/ 733 w 1608"/>
                  <a:gd name="T9" fmla="*/ 428 h 1336"/>
                  <a:gd name="T10" fmla="*/ 588 w 1608"/>
                  <a:gd name="T11" fmla="*/ 532 h 1336"/>
                  <a:gd name="T12" fmla="*/ 451 w 1608"/>
                  <a:gd name="T13" fmla="*/ 638 h 1336"/>
                  <a:gd name="T14" fmla="*/ 356 w 1608"/>
                  <a:gd name="T15" fmla="*/ 718 h 1336"/>
                  <a:gd name="T16" fmla="*/ 298 w 1608"/>
                  <a:gd name="T17" fmla="*/ 771 h 1336"/>
                  <a:gd name="T18" fmla="*/ 223 w 1608"/>
                  <a:gd name="T19" fmla="*/ 846 h 1336"/>
                  <a:gd name="T20" fmla="*/ 145 w 1608"/>
                  <a:gd name="T21" fmla="*/ 936 h 1336"/>
                  <a:gd name="T22" fmla="*/ 82 w 1608"/>
                  <a:gd name="T23" fmla="*/ 1018 h 1336"/>
                  <a:gd name="T24" fmla="*/ 39 w 1608"/>
                  <a:gd name="T25" fmla="*/ 1092 h 1336"/>
                  <a:gd name="T26" fmla="*/ 11 w 1608"/>
                  <a:gd name="T27" fmla="*/ 1157 h 1336"/>
                  <a:gd name="T28" fmla="*/ 0 w 1608"/>
                  <a:gd name="T29" fmla="*/ 1213 h 1336"/>
                  <a:gd name="T30" fmla="*/ 4 w 1608"/>
                  <a:gd name="T31" fmla="*/ 1259 h 1336"/>
                  <a:gd name="T32" fmla="*/ 21 w 1608"/>
                  <a:gd name="T33" fmla="*/ 1294 h 1336"/>
                  <a:gd name="T34" fmla="*/ 52 w 1608"/>
                  <a:gd name="T35" fmla="*/ 1319 h 1336"/>
                  <a:gd name="T36" fmla="*/ 96 w 1608"/>
                  <a:gd name="T37" fmla="*/ 1333 h 1336"/>
                  <a:gd name="T38" fmla="*/ 152 w 1608"/>
                  <a:gd name="T39" fmla="*/ 1336 h 1336"/>
                  <a:gd name="T40" fmla="*/ 220 w 1608"/>
                  <a:gd name="T41" fmla="*/ 1326 h 1336"/>
                  <a:gd name="T42" fmla="*/ 297 w 1608"/>
                  <a:gd name="T43" fmla="*/ 1302 h 1336"/>
                  <a:gd name="T44" fmla="*/ 384 w 1608"/>
                  <a:gd name="T45" fmla="*/ 1266 h 1336"/>
                  <a:gd name="T46" fmla="*/ 482 w 1608"/>
                  <a:gd name="T47" fmla="*/ 1216 h 1336"/>
                  <a:gd name="T48" fmla="*/ 585 w 1608"/>
                  <a:gd name="T49" fmla="*/ 1152 h 1336"/>
                  <a:gd name="T50" fmla="*/ 680 w 1608"/>
                  <a:gd name="T51" fmla="*/ 1087 h 1336"/>
                  <a:gd name="T52" fmla="*/ 759 w 1608"/>
                  <a:gd name="T53" fmla="*/ 1030 h 1336"/>
                  <a:gd name="T54" fmla="*/ 836 w 1608"/>
                  <a:gd name="T55" fmla="*/ 969 h 1336"/>
                  <a:gd name="T56" fmla="*/ 913 w 1608"/>
                  <a:gd name="T57" fmla="*/ 905 h 1336"/>
                  <a:gd name="T58" fmla="*/ 1027 w 1608"/>
                  <a:gd name="T59" fmla="*/ 805 h 1336"/>
                  <a:gd name="T60" fmla="*/ 1171 w 1608"/>
                  <a:gd name="T61" fmla="*/ 670 h 1336"/>
                  <a:gd name="T62" fmla="*/ 1300 w 1608"/>
                  <a:gd name="T63" fmla="*/ 540 h 1336"/>
                  <a:gd name="T64" fmla="*/ 1413 w 1608"/>
                  <a:gd name="T65" fmla="*/ 422 h 1336"/>
                  <a:gd name="T66" fmla="*/ 1502 w 1608"/>
                  <a:gd name="T67" fmla="*/ 321 h 1336"/>
                  <a:gd name="T68" fmla="*/ 1565 w 1608"/>
                  <a:gd name="T69" fmla="*/ 246 h 1336"/>
                  <a:gd name="T70" fmla="*/ 1592 w 1608"/>
                  <a:gd name="T71" fmla="*/ 210 h 1336"/>
                  <a:gd name="T72" fmla="*/ 1602 w 1608"/>
                  <a:gd name="T73" fmla="*/ 187 h 1336"/>
                  <a:gd name="T74" fmla="*/ 1607 w 1608"/>
                  <a:gd name="T75" fmla="*/ 164 h 1336"/>
                  <a:gd name="T76" fmla="*/ 1607 w 1608"/>
                  <a:gd name="T77" fmla="*/ 141 h 1336"/>
                  <a:gd name="T78" fmla="*/ 1602 w 1608"/>
                  <a:gd name="T79" fmla="*/ 119 h 1336"/>
                  <a:gd name="T80" fmla="*/ 1594 w 1608"/>
                  <a:gd name="T81" fmla="*/ 96 h 1336"/>
                  <a:gd name="T82" fmla="*/ 1580 w 1608"/>
                  <a:gd name="T83" fmla="*/ 75 h 1336"/>
                  <a:gd name="T84" fmla="*/ 1564 w 1608"/>
                  <a:gd name="T85" fmla="*/ 56 h 1336"/>
                  <a:gd name="T86" fmla="*/ 1545 w 1608"/>
                  <a:gd name="T87" fmla="*/ 39 h 1336"/>
                  <a:gd name="T88" fmla="*/ 1522 w 1608"/>
                  <a:gd name="T89" fmla="*/ 25 h 1336"/>
                  <a:gd name="T90" fmla="*/ 1500 w 1608"/>
                  <a:gd name="T91" fmla="*/ 13 h 1336"/>
                  <a:gd name="T92" fmla="*/ 1475 w 1608"/>
                  <a:gd name="T93" fmla="*/ 5 h 1336"/>
                  <a:gd name="T94" fmla="*/ 1449 w 1608"/>
                  <a:gd name="T95" fmla="*/ 0 h 1336"/>
                  <a:gd name="T96" fmla="*/ 1423 w 1608"/>
                  <a:gd name="T97" fmla="*/ 0 h 1336"/>
                  <a:gd name="T98" fmla="*/ 1396 w 1608"/>
                  <a:gd name="T99" fmla="*/ 5 h 1336"/>
                  <a:gd name="T100" fmla="*/ 1370 w 1608"/>
                  <a:gd name="T101" fmla="*/ 15 h 1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08"/>
                  <a:gd name="T154" fmla="*/ 0 h 1336"/>
                  <a:gd name="T155" fmla="*/ 1608 w 1608"/>
                  <a:gd name="T156" fmla="*/ 1336 h 1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08" h="1336">
                    <a:moveTo>
                      <a:pt x="1358" y="22"/>
                    </a:moveTo>
                    <a:lnTo>
                      <a:pt x="1298" y="61"/>
                    </a:lnTo>
                    <a:lnTo>
                      <a:pt x="1234" y="101"/>
                    </a:lnTo>
                    <a:lnTo>
                      <a:pt x="1168" y="144"/>
                    </a:lnTo>
                    <a:lnTo>
                      <a:pt x="1098" y="187"/>
                    </a:lnTo>
                    <a:lnTo>
                      <a:pt x="1027" y="232"/>
                    </a:lnTo>
                    <a:lnTo>
                      <a:pt x="955" y="280"/>
                    </a:lnTo>
                    <a:lnTo>
                      <a:pt x="881" y="327"/>
                    </a:lnTo>
                    <a:lnTo>
                      <a:pt x="806" y="377"/>
                    </a:lnTo>
                    <a:lnTo>
                      <a:pt x="733" y="428"/>
                    </a:lnTo>
                    <a:lnTo>
                      <a:pt x="659" y="479"/>
                    </a:lnTo>
                    <a:lnTo>
                      <a:pt x="588" y="532"/>
                    </a:lnTo>
                    <a:lnTo>
                      <a:pt x="518" y="584"/>
                    </a:lnTo>
                    <a:lnTo>
                      <a:pt x="451" y="638"/>
                    </a:lnTo>
                    <a:lnTo>
                      <a:pt x="387" y="691"/>
                    </a:lnTo>
                    <a:lnTo>
                      <a:pt x="356" y="718"/>
                    </a:lnTo>
                    <a:lnTo>
                      <a:pt x="327" y="745"/>
                    </a:lnTo>
                    <a:lnTo>
                      <a:pt x="298" y="771"/>
                    </a:lnTo>
                    <a:lnTo>
                      <a:pt x="271" y="799"/>
                    </a:lnTo>
                    <a:lnTo>
                      <a:pt x="223" y="846"/>
                    </a:lnTo>
                    <a:lnTo>
                      <a:pt x="182" y="892"/>
                    </a:lnTo>
                    <a:lnTo>
                      <a:pt x="145" y="936"/>
                    </a:lnTo>
                    <a:lnTo>
                      <a:pt x="111" y="979"/>
                    </a:lnTo>
                    <a:lnTo>
                      <a:pt x="82" y="1018"/>
                    </a:lnTo>
                    <a:lnTo>
                      <a:pt x="59" y="1056"/>
                    </a:lnTo>
                    <a:lnTo>
                      <a:pt x="39" y="1092"/>
                    </a:lnTo>
                    <a:lnTo>
                      <a:pt x="24" y="1126"/>
                    </a:lnTo>
                    <a:lnTo>
                      <a:pt x="11" y="1157"/>
                    </a:lnTo>
                    <a:lnTo>
                      <a:pt x="4" y="1186"/>
                    </a:lnTo>
                    <a:lnTo>
                      <a:pt x="0" y="1213"/>
                    </a:lnTo>
                    <a:lnTo>
                      <a:pt x="0" y="1237"/>
                    </a:lnTo>
                    <a:lnTo>
                      <a:pt x="4" y="1259"/>
                    </a:lnTo>
                    <a:lnTo>
                      <a:pt x="10" y="1278"/>
                    </a:lnTo>
                    <a:lnTo>
                      <a:pt x="21" y="1294"/>
                    </a:lnTo>
                    <a:lnTo>
                      <a:pt x="35" y="1308"/>
                    </a:lnTo>
                    <a:lnTo>
                      <a:pt x="52" y="1319"/>
                    </a:lnTo>
                    <a:lnTo>
                      <a:pt x="72" y="1328"/>
                    </a:lnTo>
                    <a:lnTo>
                      <a:pt x="96" y="1333"/>
                    </a:lnTo>
                    <a:lnTo>
                      <a:pt x="122" y="1336"/>
                    </a:lnTo>
                    <a:lnTo>
                      <a:pt x="152" y="1336"/>
                    </a:lnTo>
                    <a:lnTo>
                      <a:pt x="185" y="1332"/>
                    </a:lnTo>
                    <a:lnTo>
                      <a:pt x="220" y="1326"/>
                    </a:lnTo>
                    <a:lnTo>
                      <a:pt x="257" y="1316"/>
                    </a:lnTo>
                    <a:lnTo>
                      <a:pt x="297" y="1302"/>
                    </a:lnTo>
                    <a:lnTo>
                      <a:pt x="339" y="1286"/>
                    </a:lnTo>
                    <a:lnTo>
                      <a:pt x="384" y="1266"/>
                    </a:lnTo>
                    <a:lnTo>
                      <a:pt x="432" y="1243"/>
                    </a:lnTo>
                    <a:lnTo>
                      <a:pt x="482" y="1216"/>
                    </a:lnTo>
                    <a:lnTo>
                      <a:pt x="533" y="1186"/>
                    </a:lnTo>
                    <a:lnTo>
                      <a:pt x="585" y="1152"/>
                    </a:lnTo>
                    <a:lnTo>
                      <a:pt x="641" y="1115"/>
                    </a:lnTo>
                    <a:lnTo>
                      <a:pt x="680" y="1087"/>
                    </a:lnTo>
                    <a:lnTo>
                      <a:pt x="719" y="1060"/>
                    </a:lnTo>
                    <a:lnTo>
                      <a:pt x="759" y="1030"/>
                    </a:lnTo>
                    <a:lnTo>
                      <a:pt x="797" y="1000"/>
                    </a:lnTo>
                    <a:lnTo>
                      <a:pt x="836" y="969"/>
                    </a:lnTo>
                    <a:lnTo>
                      <a:pt x="875" y="937"/>
                    </a:lnTo>
                    <a:lnTo>
                      <a:pt x="913" y="905"/>
                    </a:lnTo>
                    <a:lnTo>
                      <a:pt x="952" y="872"/>
                    </a:lnTo>
                    <a:lnTo>
                      <a:pt x="1027" y="805"/>
                    </a:lnTo>
                    <a:lnTo>
                      <a:pt x="1099" y="738"/>
                    </a:lnTo>
                    <a:lnTo>
                      <a:pt x="1171" y="670"/>
                    </a:lnTo>
                    <a:lnTo>
                      <a:pt x="1237" y="604"/>
                    </a:lnTo>
                    <a:lnTo>
                      <a:pt x="1300" y="540"/>
                    </a:lnTo>
                    <a:lnTo>
                      <a:pt x="1359" y="479"/>
                    </a:lnTo>
                    <a:lnTo>
                      <a:pt x="1413" y="422"/>
                    </a:lnTo>
                    <a:lnTo>
                      <a:pt x="1460" y="368"/>
                    </a:lnTo>
                    <a:lnTo>
                      <a:pt x="1502" y="321"/>
                    </a:lnTo>
                    <a:lnTo>
                      <a:pt x="1537" y="280"/>
                    </a:lnTo>
                    <a:lnTo>
                      <a:pt x="1565" y="246"/>
                    </a:lnTo>
                    <a:lnTo>
                      <a:pt x="1585" y="220"/>
                    </a:lnTo>
                    <a:lnTo>
                      <a:pt x="1592" y="210"/>
                    </a:lnTo>
                    <a:lnTo>
                      <a:pt x="1599" y="198"/>
                    </a:lnTo>
                    <a:lnTo>
                      <a:pt x="1602" y="187"/>
                    </a:lnTo>
                    <a:lnTo>
                      <a:pt x="1606" y="176"/>
                    </a:lnTo>
                    <a:lnTo>
                      <a:pt x="1607" y="164"/>
                    </a:lnTo>
                    <a:lnTo>
                      <a:pt x="1608" y="152"/>
                    </a:lnTo>
                    <a:lnTo>
                      <a:pt x="1607" y="141"/>
                    </a:lnTo>
                    <a:lnTo>
                      <a:pt x="1606" y="130"/>
                    </a:lnTo>
                    <a:lnTo>
                      <a:pt x="1602" y="119"/>
                    </a:lnTo>
                    <a:lnTo>
                      <a:pt x="1599" y="107"/>
                    </a:lnTo>
                    <a:lnTo>
                      <a:pt x="1594" y="96"/>
                    </a:lnTo>
                    <a:lnTo>
                      <a:pt x="1587" y="86"/>
                    </a:lnTo>
                    <a:lnTo>
                      <a:pt x="1580" y="75"/>
                    </a:lnTo>
                    <a:lnTo>
                      <a:pt x="1572" y="65"/>
                    </a:lnTo>
                    <a:lnTo>
                      <a:pt x="1564" y="56"/>
                    </a:lnTo>
                    <a:lnTo>
                      <a:pt x="1555" y="47"/>
                    </a:lnTo>
                    <a:lnTo>
                      <a:pt x="1545" y="39"/>
                    </a:lnTo>
                    <a:lnTo>
                      <a:pt x="1534" y="31"/>
                    </a:lnTo>
                    <a:lnTo>
                      <a:pt x="1522" y="25"/>
                    </a:lnTo>
                    <a:lnTo>
                      <a:pt x="1511" y="19"/>
                    </a:lnTo>
                    <a:lnTo>
                      <a:pt x="1500" y="13"/>
                    </a:lnTo>
                    <a:lnTo>
                      <a:pt x="1487" y="9"/>
                    </a:lnTo>
                    <a:lnTo>
                      <a:pt x="1475" y="5"/>
                    </a:lnTo>
                    <a:lnTo>
                      <a:pt x="1461" y="3"/>
                    </a:lnTo>
                    <a:lnTo>
                      <a:pt x="1449" y="0"/>
                    </a:lnTo>
                    <a:lnTo>
                      <a:pt x="1435" y="0"/>
                    </a:lnTo>
                    <a:lnTo>
                      <a:pt x="1423" y="0"/>
                    </a:lnTo>
                    <a:lnTo>
                      <a:pt x="1409" y="3"/>
                    </a:lnTo>
                    <a:lnTo>
                      <a:pt x="1396" y="5"/>
                    </a:lnTo>
                    <a:lnTo>
                      <a:pt x="1383" y="10"/>
                    </a:lnTo>
                    <a:lnTo>
                      <a:pt x="1370" y="15"/>
                    </a:lnTo>
                    <a:lnTo>
                      <a:pt x="1358" y="22"/>
                    </a:lnTo>
                    <a:close/>
                  </a:path>
                </a:pathLst>
              </a:custGeom>
              <a:solidFill>
                <a:srgbClr val="FFFEF1"/>
              </a:solidFill>
              <a:ln w="9525">
                <a:noFill/>
                <a:round/>
                <a:headEnd/>
                <a:tailEnd/>
              </a:ln>
            </p:spPr>
            <p:txBody>
              <a:bodyPr/>
              <a:lstStyle/>
              <a:p>
                <a:endParaRPr lang="en-US"/>
              </a:p>
            </p:txBody>
          </p:sp>
          <p:sp>
            <p:nvSpPr>
              <p:cNvPr id="1448" name="Freeform 398"/>
              <p:cNvSpPr>
                <a:spLocks/>
              </p:cNvSpPr>
              <p:nvPr/>
            </p:nvSpPr>
            <p:spPr bwMode="auto">
              <a:xfrm>
                <a:off x="1971" y="2123"/>
                <a:ext cx="322" cy="267"/>
              </a:xfrm>
              <a:custGeom>
                <a:avLst/>
                <a:gdLst>
                  <a:gd name="T0" fmla="*/ 1298 w 1608"/>
                  <a:gd name="T1" fmla="*/ 61 h 1336"/>
                  <a:gd name="T2" fmla="*/ 1168 w 1608"/>
                  <a:gd name="T3" fmla="*/ 144 h 1336"/>
                  <a:gd name="T4" fmla="*/ 1027 w 1608"/>
                  <a:gd name="T5" fmla="*/ 232 h 1336"/>
                  <a:gd name="T6" fmla="*/ 881 w 1608"/>
                  <a:gd name="T7" fmla="*/ 327 h 1336"/>
                  <a:gd name="T8" fmla="*/ 733 w 1608"/>
                  <a:gd name="T9" fmla="*/ 428 h 1336"/>
                  <a:gd name="T10" fmla="*/ 588 w 1608"/>
                  <a:gd name="T11" fmla="*/ 532 h 1336"/>
                  <a:gd name="T12" fmla="*/ 451 w 1608"/>
                  <a:gd name="T13" fmla="*/ 638 h 1336"/>
                  <a:gd name="T14" fmla="*/ 356 w 1608"/>
                  <a:gd name="T15" fmla="*/ 718 h 1336"/>
                  <a:gd name="T16" fmla="*/ 298 w 1608"/>
                  <a:gd name="T17" fmla="*/ 771 h 1336"/>
                  <a:gd name="T18" fmla="*/ 223 w 1608"/>
                  <a:gd name="T19" fmla="*/ 846 h 1336"/>
                  <a:gd name="T20" fmla="*/ 145 w 1608"/>
                  <a:gd name="T21" fmla="*/ 936 h 1336"/>
                  <a:gd name="T22" fmla="*/ 82 w 1608"/>
                  <a:gd name="T23" fmla="*/ 1018 h 1336"/>
                  <a:gd name="T24" fmla="*/ 39 w 1608"/>
                  <a:gd name="T25" fmla="*/ 1092 h 1336"/>
                  <a:gd name="T26" fmla="*/ 11 w 1608"/>
                  <a:gd name="T27" fmla="*/ 1157 h 1336"/>
                  <a:gd name="T28" fmla="*/ 0 w 1608"/>
                  <a:gd name="T29" fmla="*/ 1213 h 1336"/>
                  <a:gd name="T30" fmla="*/ 4 w 1608"/>
                  <a:gd name="T31" fmla="*/ 1259 h 1336"/>
                  <a:gd name="T32" fmla="*/ 21 w 1608"/>
                  <a:gd name="T33" fmla="*/ 1294 h 1336"/>
                  <a:gd name="T34" fmla="*/ 52 w 1608"/>
                  <a:gd name="T35" fmla="*/ 1319 h 1336"/>
                  <a:gd name="T36" fmla="*/ 96 w 1608"/>
                  <a:gd name="T37" fmla="*/ 1333 h 1336"/>
                  <a:gd name="T38" fmla="*/ 152 w 1608"/>
                  <a:gd name="T39" fmla="*/ 1336 h 1336"/>
                  <a:gd name="T40" fmla="*/ 220 w 1608"/>
                  <a:gd name="T41" fmla="*/ 1326 h 1336"/>
                  <a:gd name="T42" fmla="*/ 297 w 1608"/>
                  <a:gd name="T43" fmla="*/ 1302 h 1336"/>
                  <a:gd name="T44" fmla="*/ 384 w 1608"/>
                  <a:gd name="T45" fmla="*/ 1266 h 1336"/>
                  <a:gd name="T46" fmla="*/ 482 w 1608"/>
                  <a:gd name="T47" fmla="*/ 1216 h 1336"/>
                  <a:gd name="T48" fmla="*/ 585 w 1608"/>
                  <a:gd name="T49" fmla="*/ 1152 h 1336"/>
                  <a:gd name="T50" fmla="*/ 680 w 1608"/>
                  <a:gd name="T51" fmla="*/ 1087 h 1336"/>
                  <a:gd name="T52" fmla="*/ 759 w 1608"/>
                  <a:gd name="T53" fmla="*/ 1030 h 1336"/>
                  <a:gd name="T54" fmla="*/ 836 w 1608"/>
                  <a:gd name="T55" fmla="*/ 969 h 1336"/>
                  <a:gd name="T56" fmla="*/ 913 w 1608"/>
                  <a:gd name="T57" fmla="*/ 905 h 1336"/>
                  <a:gd name="T58" fmla="*/ 1027 w 1608"/>
                  <a:gd name="T59" fmla="*/ 805 h 1336"/>
                  <a:gd name="T60" fmla="*/ 1171 w 1608"/>
                  <a:gd name="T61" fmla="*/ 670 h 1336"/>
                  <a:gd name="T62" fmla="*/ 1300 w 1608"/>
                  <a:gd name="T63" fmla="*/ 540 h 1336"/>
                  <a:gd name="T64" fmla="*/ 1413 w 1608"/>
                  <a:gd name="T65" fmla="*/ 422 h 1336"/>
                  <a:gd name="T66" fmla="*/ 1502 w 1608"/>
                  <a:gd name="T67" fmla="*/ 321 h 1336"/>
                  <a:gd name="T68" fmla="*/ 1565 w 1608"/>
                  <a:gd name="T69" fmla="*/ 246 h 1336"/>
                  <a:gd name="T70" fmla="*/ 1592 w 1608"/>
                  <a:gd name="T71" fmla="*/ 210 h 1336"/>
                  <a:gd name="T72" fmla="*/ 1602 w 1608"/>
                  <a:gd name="T73" fmla="*/ 187 h 1336"/>
                  <a:gd name="T74" fmla="*/ 1607 w 1608"/>
                  <a:gd name="T75" fmla="*/ 164 h 1336"/>
                  <a:gd name="T76" fmla="*/ 1607 w 1608"/>
                  <a:gd name="T77" fmla="*/ 141 h 1336"/>
                  <a:gd name="T78" fmla="*/ 1602 w 1608"/>
                  <a:gd name="T79" fmla="*/ 119 h 1336"/>
                  <a:gd name="T80" fmla="*/ 1594 w 1608"/>
                  <a:gd name="T81" fmla="*/ 96 h 1336"/>
                  <a:gd name="T82" fmla="*/ 1580 w 1608"/>
                  <a:gd name="T83" fmla="*/ 75 h 1336"/>
                  <a:gd name="T84" fmla="*/ 1564 w 1608"/>
                  <a:gd name="T85" fmla="*/ 56 h 1336"/>
                  <a:gd name="T86" fmla="*/ 1545 w 1608"/>
                  <a:gd name="T87" fmla="*/ 39 h 1336"/>
                  <a:gd name="T88" fmla="*/ 1522 w 1608"/>
                  <a:gd name="T89" fmla="*/ 25 h 1336"/>
                  <a:gd name="T90" fmla="*/ 1500 w 1608"/>
                  <a:gd name="T91" fmla="*/ 13 h 1336"/>
                  <a:gd name="T92" fmla="*/ 1475 w 1608"/>
                  <a:gd name="T93" fmla="*/ 5 h 1336"/>
                  <a:gd name="T94" fmla="*/ 1449 w 1608"/>
                  <a:gd name="T95" fmla="*/ 0 h 1336"/>
                  <a:gd name="T96" fmla="*/ 1423 w 1608"/>
                  <a:gd name="T97" fmla="*/ 0 h 1336"/>
                  <a:gd name="T98" fmla="*/ 1396 w 1608"/>
                  <a:gd name="T99" fmla="*/ 5 h 1336"/>
                  <a:gd name="T100" fmla="*/ 1370 w 1608"/>
                  <a:gd name="T101" fmla="*/ 15 h 1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08"/>
                  <a:gd name="T154" fmla="*/ 0 h 1336"/>
                  <a:gd name="T155" fmla="*/ 1608 w 1608"/>
                  <a:gd name="T156" fmla="*/ 1336 h 1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08" h="1336">
                    <a:moveTo>
                      <a:pt x="1358" y="22"/>
                    </a:moveTo>
                    <a:lnTo>
                      <a:pt x="1298" y="61"/>
                    </a:lnTo>
                    <a:lnTo>
                      <a:pt x="1234" y="101"/>
                    </a:lnTo>
                    <a:lnTo>
                      <a:pt x="1168" y="144"/>
                    </a:lnTo>
                    <a:lnTo>
                      <a:pt x="1098" y="187"/>
                    </a:lnTo>
                    <a:lnTo>
                      <a:pt x="1027" y="232"/>
                    </a:lnTo>
                    <a:lnTo>
                      <a:pt x="955" y="280"/>
                    </a:lnTo>
                    <a:lnTo>
                      <a:pt x="881" y="327"/>
                    </a:lnTo>
                    <a:lnTo>
                      <a:pt x="806" y="377"/>
                    </a:lnTo>
                    <a:lnTo>
                      <a:pt x="733" y="428"/>
                    </a:lnTo>
                    <a:lnTo>
                      <a:pt x="659" y="479"/>
                    </a:lnTo>
                    <a:lnTo>
                      <a:pt x="588" y="532"/>
                    </a:lnTo>
                    <a:lnTo>
                      <a:pt x="518" y="584"/>
                    </a:lnTo>
                    <a:lnTo>
                      <a:pt x="451" y="638"/>
                    </a:lnTo>
                    <a:lnTo>
                      <a:pt x="387" y="691"/>
                    </a:lnTo>
                    <a:lnTo>
                      <a:pt x="356" y="718"/>
                    </a:lnTo>
                    <a:lnTo>
                      <a:pt x="327" y="745"/>
                    </a:lnTo>
                    <a:lnTo>
                      <a:pt x="298" y="771"/>
                    </a:lnTo>
                    <a:lnTo>
                      <a:pt x="271" y="799"/>
                    </a:lnTo>
                    <a:lnTo>
                      <a:pt x="223" y="846"/>
                    </a:lnTo>
                    <a:lnTo>
                      <a:pt x="182" y="892"/>
                    </a:lnTo>
                    <a:lnTo>
                      <a:pt x="145" y="936"/>
                    </a:lnTo>
                    <a:lnTo>
                      <a:pt x="111" y="979"/>
                    </a:lnTo>
                    <a:lnTo>
                      <a:pt x="82" y="1018"/>
                    </a:lnTo>
                    <a:lnTo>
                      <a:pt x="59" y="1056"/>
                    </a:lnTo>
                    <a:lnTo>
                      <a:pt x="39" y="1092"/>
                    </a:lnTo>
                    <a:lnTo>
                      <a:pt x="24" y="1126"/>
                    </a:lnTo>
                    <a:lnTo>
                      <a:pt x="11" y="1157"/>
                    </a:lnTo>
                    <a:lnTo>
                      <a:pt x="4" y="1186"/>
                    </a:lnTo>
                    <a:lnTo>
                      <a:pt x="0" y="1213"/>
                    </a:lnTo>
                    <a:lnTo>
                      <a:pt x="0" y="1237"/>
                    </a:lnTo>
                    <a:lnTo>
                      <a:pt x="4" y="1259"/>
                    </a:lnTo>
                    <a:lnTo>
                      <a:pt x="10" y="1278"/>
                    </a:lnTo>
                    <a:lnTo>
                      <a:pt x="21" y="1294"/>
                    </a:lnTo>
                    <a:lnTo>
                      <a:pt x="35" y="1308"/>
                    </a:lnTo>
                    <a:lnTo>
                      <a:pt x="52" y="1319"/>
                    </a:lnTo>
                    <a:lnTo>
                      <a:pt x="72" y="1328"/>
                    </a:lnTo>
                    <a:lnTo>
                      <a:pt x="96" y="1333"/>
                    </a:lnTo>
                    <a:lnTo>
                      <a:pt x="122" y="1336"/>
                    </a:lnTo>
                    <a:lnTo>
                      <a:pt x="152" y="1336"/>
                    </a:lnTo>
                    <a:lnTo>
                      <a:pt x="185" y="1332"/>
                    </a:lnTo>
                    <a:lnTo>
                      <a:pt x="220" y="1326"/>
                    </a:lnTo>
                    <a:lnTo>
                      <a:pt x="257" y="1316"/>
                    </a:lnTo>
                    <a:lnTo>
                      <a:pt x="297" y="1302"/>
                    </a:lnTo>
                    <a:lnTo>
                      <a:pt x="339" y="1286"/>
                    </a:lnTo>
                    <a:lnTo>
                      <a:pt x="384" y="1266"/>
                    </a:lnTo>
                    <a:lnTo>
                      <a:pt x="432" y="1243"/>
                    </a:lnTo>
                    <a:lnTo>
                      <a:pt x="482" y="1216"/>
                    </a:lnTo>
                    <a:lnTo>
                      <a:pt x="533" y="1186"/>
                    </a:lnTo>
                    <a:lnTo>
                      <a:pt x="585" y="1152"/>
                    </a:lnTo>
                    <a:lnTo>
                      <a:pt x="641" y="1115"/>
                    </a:lnTo>
                    <a:lnTo>
                      <a:pt x="680" y="1087"/>
                    </a:lnTo>
                    <a:lnTo>
                      <a:pt x="719" y="1060"/>
                    </a:lnTo>
                    <a:lnTo>
                      <a:pt x="759" y="1030"/>
                    </a:lnTo>
                    <a:lnTo>
                      <a:pt x="797" y="1000"/>
                    </a:lnTo>
                    <a:lnTo>
                      <a:pt x="836" y="969"/>
                    </a:lnTo>
                    <a:lnTo>
                      <a:pt x="875" y="937"/>
                    </a:lnTo>
                    <a:lnTo>
                      <a:pt x="913" y="905"/>
                    </a:lnTo>
                    <a:lnTo>
                      <a:pt x="952" y="872"/>
                    </a:lnTo>
                    <a:lnTo>
                      <a:pt x="1027" y="805"/>
                    </a:lnTo>
                    <a:lnTo>
                      <a:pt x="1099" y="738"/>
                    </a:lnTo>
                    <a:lnTo>
                      <a:pt x="1171" y="670"/>
                    </a:lnTo>
                    <a:lnTo>
                      <a:pt x="1237" y="604"/>
                    </a:lnTo>
                    <a:lnTo>
                      <a:pt x="1300" y="540"/>
                    </a:lnTo>
                    <a:lnTo>
                      <a:pt x="1359" y="479"/>
                    </a:lnTo>
                    <a:lnTo>
                      <a:pt x="1413" y="422"/>
                    </a:lnTo>
                    <a:lnTo>
                      <a:pt x="1460" y="368"/>
                    </a:lnTo>
                    <a:lnTo>
                      <a:pt x="1502" y="321"/>
                    </a:lnTo>
                    <a:lnTo>
                      <a:pt x="1537" y="280"/>
                    </a:lnTo>
                    <a:lnTo>
                      <a:pt x="1565" y="246"/>
                    </a:lnTo>
                    <a:lnTo>
                      <a:pt x="1585" y="220"/>
                    </a:lnTo>
                    <a:lnTo>
                      <a:pt x="1592" y="210"/>
                    </a:lnTo>
                    <a:lnTo>
                      <a:pt x="1599" y="198"/>
                    </a:lnTo>
                    <a:lnTo>
                      <a:pt x="1602" y="187"/>
                    </a:lnTo>
                    <a:lnTo>
                      <a:pt x="1606" y="176"/>
                    </a:lnTo>
                    <a:lnTo>
                      <a:pt x="1607" y="164"/>
                    </a:lnTo>
                    <a:lnTo>
                      <a:pt x="1608" y="152"/>
                    </a:lnTo>
                    <a:lnTo>
                      <a:pt x="1607" y="141"/>
                    </a:lnTo>
                    <a:lnTo>
                      <a:pt x="1606" y="130"/>
                    </a:lnTo>
                    <a:lnTo>
                      <a:pt x="1602" y="119"/>
                    </a:lnTo>
                    <a:lnTo>
                      <a:pt x="1599" y="107"/>
                    </a:lnTo>
                    <a:lnTo>
                      <a:pt x="1594" y="96"/>
                    </a:lnTo>
                    <a:lnTo>
                      <a:pt x="1587" y="86"/>
                    </a:lnTo>
                    <a:lnTo>
                      <a:pt x="1580" y="75"/>
                    </a:lnTo>
                    <a:lnTo>
                      <a:pt x="1572" y="65"/>
                    </a:lnTo>
                    <a:lnTo>
                      <a:pt x="1564" y="56"/>
                    </a:lnTo>
                    <a:lnTo>
                      <a:pt x="1555" y="47"/>
                    </a:lnTo>
                    <a:lnTo>
                      <a:pt x="1545" y="39"/>
                    </a:lnTo>
                    <a:lnTo>
                      <a:pt x="1534" y="31"/>
                    </a:lnTo>
                    <a:lnTo>
                      <a:pt x="1522" y="25"/>
                    </a:lnTo>
                    <a:lnTo>
                      <a:pt x="1511" y="19"/>
                    </a:lnTo>
                    <a:lnTo>
                      <a:pt x="1500" y="13"/>
                    </a:lnTo>
                    <a:lnTo>
                      <a:pt x="1487" y="9"/>
                    </a:lnTo>
                    <a:lnTo>
                      <a:pt x="1475" y="5"/>
                    </a:lnTo>
                    <a:lnTo>
                      <a:pt x="1461" y="3"/>
                    </a:lnTo>
                    <a:lnTo>
                      <a:pt x="1449" y="0"/>
                    </a:lnTo>
                    <a:lnTo>
                      <a:pt x="1435" y="0"/>
                    </a:lnTo>
                    <a:lnTo>
                      <a:pt x="1423" y="0"/>
                    </a:lnTo>
                    <a:lnTo>
                      <a:pt x="1409" y="3"/>
                    </a:lnTo>
                    <a:lnTo>
                      <a:pt x="1396" y="5"/>
                    </a:lnTo>
                    <a:lnTo>
                      <a:pt x="1383" y="10"/>
                    </a:lnTo>
                    <a:lnTo>
                      <a:pt x="1370" y="15"/>
                    </a:lnTo>
                    <a:lnTo>
                      <a:pt x="1358" y="22"/>
                    </a:lnTo>
                    <a:close/>
                  </a:path>
                </a:pathLst>
              </a:custGeom>
              <a:noFill/>
              <a:ln w="3175">
                <a:solidFill>
                  <a:srgbClr val="1F1A17"/>
                </a:solidFill>
                <a:round/>
                <a:headEnd/>
                <a:tailEnd/>
              </a:ln>
            </p:spPr>
            <p:txBody>
              <a:bodyPr/>
              <a:lstStyle/>
              <a:p>
                <a:endParaRPr lang="en-US"/>
              </a:p>
            </p:txBody>
          </p:sp>
          <p:sp>
            <p:nvSpPr>
              <p:cNvPr id="1449" name="Freeform 399"/>
              <p:cNvSpPr>
                <a:spLocks/>
              </p:cNvSpPr>
              <p:nvPr/>
            </p:nvSpPr>
            <p:spPr bwMode="auto">
              <a:xfrm>
                <a:off x="2128" y="2143"/>
                <a:ext cx="139" cy="122"/>
              </a:xfrm>
              <a:custGeom>
                <a:avLst/>
                <a:gdLst>
                  <a:gd name="T0" fmla="*/ 600 w 694"/>
                  <a:gd name="T1" fmla="*/ 14 h 612"/>
                  <a:gd name="T2" fmla="*/ 590 w 694"/>
                  <a:gd name="T3" fmla="*/ 45 h 612"/>
                  <a:gd name="T4" fmla="*/ 570 w 694"/>
                  <a:gd name="T5" fmla="*/ 80 h 612"/>
                  <a:gd name="T6" fmla="*/ 543 w 694"/>
                  <a:gd name="T7" fmla="*/ 117 h 612"/>
                  <a:gd name="T8" fmla="*/ 508 w 694"/>
                  <a:gd name="T9" fmla="*/ 159 h 612"/>
                  <a:gd name="T10" fmla="*/ 467 w 694"/>
                  <a:gd name="T11" fmla="*/ 201 h 612"/>
                  <a:gd name="T12" fmla="*/ 399 w 694"/>
                  <a:gd name="T13" fmla="*/ 266 h 612"/>
                  <a:gd name="T14" fmla="*/ 301 w 694"/>
                  <a:gd name="T15" fmla="*/ 353 h 612"/>
                  <a:gd name="T16" fmla="*/ 203 w 694"/>
                  <a:gd name="T17" fmla="*/ 436 h 612"/>
                  <a:gd name="T18" fmla="*/ 81 w 694"/>
                  <a:gd name="T19" fmla="*/ 536 h 612"/>
                  <a:gd name="T20" fmla="*/ 14 w 694"/>
                  <a:gd name="T21" fmla="*/ 593 h 612"/>
                  <a:gd name="T22" fmla="*/ 2 w 694"/>
                  <a:gd name="T23" fmla="*/ 607 h 612"/>
                  <a:gd name="T24" fmla="*/ 0 w 694"/>
                  <a:gd name="T25" fmla="*/ 612 h 612"/>
                  <a:gd name="T26" fmla="*/ 5 w 694"/>
                  <a:gd name="T27" fmla="*/ 612 h 612"/>
                  <a:gd name="T28" fmla="*/ 26 w 694"/>
                  <a:gd name="T29" fmla="*/ 600 h 612"/>
                  <a:gd name="T30" fmla="*/ 79 w 694"/>
                  <a:gd name="T31" fmla="*/ 564 h 612"/>
                  <a:gd name="T32" fmla="*/ 175 w 694"/>
                  <a:gd name="T33" fmla="*/ 492 h 612"/>
                  <a:gd name="T34" fmla="*/ 281 w 694"/>
                  <a:gd name="T35" fmla="*/ 406 h 612"/>
                  <a:gd name="T36" fmla="*/ 398 w 694"/>
                  <a:gd name="T37" fmla="*/ 310 h 612"/>
                  <a:gd name="T38" fmla="*/ 488 w 694"/>
                  <a:gd name="T39" fmla="*/ 242 h 612"/>
                  <a:gd name="T40" fmla="*/ 545 w 694"/>
                  <a:gd name="T41" fmla="*/ 204 h 612"/>
                  <a:gd name="T42" fmla="*/ 600 w 694"/>
                  <a:gd name="T43" fmla="*/ 175 h 612"/>
                  <a:gd name="T44" fmla="*/ 638 w 694"/>
                  <a:gd name="T45" fmla="*/ 161 h 612"/>
                  <a:gd name="T46" fmla="*/ 660 w 694"/>
                  <a:gd name="T47" fmla="*/ 155 h 612"/>
                  <a:gd name="T48" fmla="*/ 678 w 694"/>
                  <a:gd name="T49" fmla="*/ 152 h 612"/>
                  <a:gd name="T50" fmla="*/ 687 w 694"/>
                  <a:gd name="T51" fmla="*/ 149 h 612"/>
                  <a:gd name="T52" fmla="*/ 692 w 694"/>
                  <a:gd name="T53" fmla="*/ 142 h 612"/>
                  <a:gd name="T54" fmla="*/ 694 w 694"/>
                  <a:gd name="T55" fmla="*/ 132 h 612"/>
                  <a:gd name="T56" fmla="*/ 690 w 694"/>
                  <a:gd name="T57" fmla="*/ 116 h 612"/>
                  <a:gd name="T58" fmla="*/ 676 w 694"/>
                  <a:gd name="T59" fmla="*/ 90 h 612"/>
                  <a:gd name="T60" fmla="*/ 645 w 694"/>
                  <a:gd name="T61" fmla="*/ 48 h 612"/>
                  <a:gd name="T62" fmla="*/ 608 w 694"/>
                  <a:gd name="T63" fmla="*/ 6 h 6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4"/>
                  <a:gd name="T97" fmla="*/ 0 h 612"/>
                  <a:gd name="T98" fmla="*/ 694 w 694"/>
                  <a:gd name="T99" fmla="*/ 612 h 6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4" h="612">
                    <a:moveTo>
                      <a:pt x="601" y="0"/>
                    </a:moveTo>
                    <a:lnTo>
                      <a:pt x="600" y="14"/>
                    </a:lnTo>
                    <a:lnTo>
                      <a:pt x="596" y="29"/>
                    </a:lnTo>
                    <a:lnTo>
                      <a:pt x="590" y="45"/>
                    </a:lnTo>
                    <a:lnTo>
                      <a:pt x="581" y="61"/>
                    </a:lnTo>
                    <a:lnTo>
                      <a:pt x="570" y="80"/>
                    </a:lnTo>
                    <a:lnTo>
                      <a:pt x="558" y="99"/>
                    </a:lnTo>
                    <a:lnTo>
                      <a:pt x="543" y="117"/>
                    </a:lnTo>
                    <a:lnTo>
                      <a:pt x="525" y="137"/>
                    </a:lnTo>
                    <a:lnTo>
                      <a:pt x="508" y="159"/>
                    </a:lnTo>
                    <a:lnTo>
                      <a:pt x="488" y="179"/>
                    </a:lnTo>
                    <a:lnTo>
                      <a:pt x="467" y="201"/>
                    </a:lnTo>
                    <a:lnTo>
                      <a:pt x="445" y="222"/>
                    </a:lnTo>
                    <a:lnTo>
                      <a:pt x="399" y="266"/>
                    </a:lnTo>
                    <a:lnTo>
                      <a:pt x="351" y="310"/>
                    </a:lnTo>
                    <a:lnTo>
                      <a:pt x="301" y="353"/>
                    </a:lnTo>
                    <a:lnTo>
                      <a:pt x="252" y="396"/>
                    </a:lnTo>
                    <a:lnTo>
                      <a:pt x="203" y="436"/>
                    </a:lnTo>
                    <a:lnTo>
                      <a:pt x="158" y="472"/>
                    </a:lnTo>
                    <a:lnTo>
                      <a:pt x="81" y="536"/>
                    </a:lnTo>
                    <a:lnTo>
                      <a:pt x="29" y="579"/>
                    </a:lnTo>
                    <a:lnTo>
                      <a:pt x="14" y="593"/>
                    </a:lnTo>
                    <a:lnTo>
                      <a:pt x="5" y="603"/>
                    </a:lnTo>
                    <a:lnTo>
                      <a:pt x="2" y="607"/>
                    </a:lnTo>
                    <a:lnTo>
                      <a:pt x="0" y="609"/>
                    </a:lnTo>
                    <a:lnTo>
                      <a:pt x="0" y="612"/>
                    </a:lnTo>
                    <a:lnTo>
                      <a:pt x="1" y="612"/>
                    </a:lnTo>
                    <a:lnTo>
                      <a:pt x="5" y="612"/>
                    </a:lnTo>
                    <a:lnTo>
                      <a:pt x="14" y="607"/>
                    </a:lnTo>
                    <a:lnTo>
                      <a:pt x="26" y="600"/>
                    </a:lnTo>
                    <a:lnTo>
                      <a:pt x="41" y="590"/>
                    </a:lnTo>
                    <a:lnTo>
                      <a:pt x="79" y="564"/>
                    </a:lnTo>
                    <a:lnTo>
                      <a:pt x="123" y="531"/>
                    </a:lnTo>
                    <a:lnTo>
                      <a:pt x="175" y="492"/>
                    </a:lnTo>
                    <a:lnTo>
                      <a:pt x="227" y="451"/>
                    </a:lnTo>
                    <a:lnTo>
                      <a:pt x="281" y="406"/>
                    </a:lnTo>
                    <a:lnTo>
                      <a:pt x="338" y="357"/>
                    </a:lnTo>
                    <a:lnTo>
                      <a:pt x="398" y="310"/>
                    </a:lnTo>
                    <a:lnTo>
                      <a:pt x="458" y="263"/>
                    </a:lnTo>
                    <a:lnTo>
                      <a:pt x="488" y="242"/>
                    </a:lnTo>
                    <a:lnTo>
                      <a:pt x="517" y="222"/>
                    </a:lnTo>
                    <a:lnTo>
                      <a:pt x="545" y="204"/>
                    </a:lnTo>
                    <a:lnTo>
                      <a:pt x="573" y="189"/>
                    </a:lnTo>
                    <a:lnTo>
                      <a:pt x="600" y="175"/>
                    </a:lnTo>
                    <a:lnTo>
                      <a:pt x="625" y="165"/>
                    </a:lnTo>
                    <a:lnTo>
                      <a:pt x="638" y="161"/>
                    </a:lnTo>
                    <a:lnTo>
                      <a:pt x="649" y="157"/>
                    </a:lnTo>
                    <a:lnTo>
                      <a:pt x="660" y="155"/>
                    </a:lnTo>
                    <a:lnTo>
                      <a:pt x="671" y="154"/>
                    </a:lnTo>
                    <a:lnTo>
                      <a:pt x="678" y="152"/>
                    </a:lnTo>
                    <a:lnTo>
                      <a:pt x="684" y="151"/>
                    </a:lnTo>
                    <a:lnTo>
                      <a:pt x="687" y="149"/>
                    </a:lnTo>
                    <a:lnTo>
                      <a:pt x="691" y="146"/>
                    </a:lnTo>
                    <a:lnTo>
                      <a:pt x="692" y="142"/>
                    </a:lnTo>
                    <a:lnTo>
                      <a:pt x="694" y="137"/>
                    </a:lnTo>
                    <a:lnTo>
                      <a:pt x="694" y="132"/>
                    </a:lnTo>
                    <a:lnTo>
                      <a:pt x="694" y="127"/>
                    </a:lnTo>
                    <a:lnTo>
                      <a:pt x="690" y="116"/>
                    </a:lnTo>
                    <a:lnTo>
                      <a:pt x="684" y="104"/>
                    </a:lnTo>
                    <a:lnTo>
                      <a:pt x="676" y="90"/>
                    </a:lnTo>
                    <a:lnTo>
                      <a:pt x="666" y="75"/>
                    </a:lnTo>
                    <a:lnTo>
                      <a:pt x="645" y="48"/>
                    </a:lnTo>
                    <a:lnTo>
                      <a:pt x="624" y="24"/>
                    </a:lnTo>
                    <a:lnTo>
                      <a:pt x="608" y="6"/>
                    </a:lnTo>
                    <a:lnTo>
                      <a:pt x="601" y="0"/>
                    </a:lnTo>
                    <a:close/>
                  </a:path>
                </a:pathLst>
              </a:custGeom>
              <a:solidFill>
                <a:srgbClr val="DFDDC9"/>
              </a:solidFill>
              <a:ln w="9525">
                <a:noFill/>
                <a:round/>
                <a:headEnd/>
                <a:tailEnd/>
              </a:ln>
            </p:spPr>
            <p:txBody>
              <a:bodyPr/>
              <a:lstStyle/>
              <a:p>
                <a:endParaRPr lang="en-US"/>
              </a:p>
            </p:txBody>
          </p:sp>
          <p:sp>
            <p:nvSpPr>
              <p:cNvPr id="1450" name="Freeform 400"/>
              <p:cNvSpPr>
                <a:spLocks/>
              </p:cNvSpPr>
              <p:nvPr/>
            </p:nvSpPr>
            <p:spPr bwMode="auto">
              <a:xfrm>
                <a:off x="2122" y="2150"/>
                <a:ext cx="208" cy="359"/>
              </a:xfrm>
              <a:custGeom>
                <a:avLst/>
                <a:gdLst>
                  <a:gd name="T0" fmla="*/ 713 w 1040"/>
                  <a:gd name="T1" fmla="*/ 129 h 1795"/>
                  <a:gd name="T2" fmla="*/ 629 w 1040"/>
                  <a:gd name="T3" fmla="*/ 259 h 1795"/>
                  <a:gd name="T4" fmla="*/ 538 w 1040"/>
                  <a:gd name="T5" fmla="*/ 398 h 1795"/>
                  <a:gd name="T6" fmla="*/ 443 w 1040"/>
                  <a:gd name="T7" fmla="*/ 546 h 1795"/>
                  <a:gd name="T8" fmla="*/ 349 w 1040"/>
                  <a:gd name="T9" fmla="*/ 697 h 1795"/>
                  <a:gd name="T10" fmla="*/ 261 w 1040"/>
                  <a:gd name="T11" fmla="*/ 850 h 1795"/>
                  <a:gd name="T12" fmla="*/ 181 w 1040"/>
                  <a:gd name="T13" fmla="*/ 1004 h 1795"/>
                  <a:gd name="T14" fmla="*/ 128 w 1040"/>
                  <a:gd name="T15" fmla="*/ 1116 h 1795"/>
                  <a:gd name="T16" fmla="*/ 98 w 1040"/>
                  <a:gd name="T17" fmla="*/ 1189 h 1795"/>
                  <a:gd name="T18" fmla="*/ 62 w 1040"/>
                  <a:gd name="T19" fmla="*/ 1288 h 1795"/>
                  <a:gd name="T20" fmla="*/ 30 w 1040"/>
                  <a:gd name="T21" fmla="*/ 1404 h 1795"/>
                  <a:gd name="T22" fmla="*/ 8 w 1040"/>
                  <a:gd name="T23" fmla="*/ 1506 h 1795"/>
                  <a:gd name="T24" fmla="*/ 0 w 1040"/>
                  <a:gd name="T25" fmla="*/ 1592 h 1795"/>
                  <a:gd name="T26" fmla="*/ 3 w 1040"/>
                  <a:gd name="T27" fmla="*/ 1663 h 1795"/>
                  <a:gd name="T28" fmla="*/ 16 w 1040"/>
                  <a:gd name="T29" fmla="*/ 1719 h 1795"/>
                  <a:gd name="T30" fmla="*/ 38 w 1040"/>
                  <a:gd name="T31" fmla="*/ 1760 h 1795"/>
                  <a:gd name="T32" fmla="*/ 70 w 1040"/>
                  <a:gd name="T33" fmla="*/ 1785 h 1795"/>
                  <a:gd name="T34" fmla="*/ 108 w 1040"/>
                  <a:gd name="T35" fmla="*/ 1795 h 1795"/>
                  <a:gd name="T36" fmla="*/ 154 w 1040"/>
                  <a:gd name="T37" fmla="*/ 1789 h 1795"/>
                  <a:gd name="T38" fmla="*/ 206 w 1040"/>
                  <a:gd name="T39" fmla="*/ 1766 h 1795"/>
                  <a:gd name="T40" fmla="*/ 263 w 1040"/>
                  <a:gd name="T41" fmla="*/ 1729 h 1795"/>
                  <a:gd name="T42" fmla="*/ 324 w 1040"/>
                  <a:gd name="T43" fmla="*/ 1675 h 1795"/>
                  <a:gd name="T44" fmla="*/ 389 w 1040"/>
                  <a:gd name="T45" fmla="*/ 1605 h 1795"/>
                  <a:gd name="T46" fmla="*/ 455 w 1040"/>
                  <a:gd name="T47" fmla="*/ 1519 h 1795"/>
                  <a:gd name="T48" fmla="*/ 524 w 1040"/>
                  <a:gd name="T49" fmla="*/ 1416 h 1795"/>
                  <a:gd name="T50" fmla="*/ 582 w 1040"/>
                  <a:gd name="T51" fmla="*/ 1317 h 1795"/>
                  <a:gd name="T52" fmla="*/ 629 w 1040"/>
                  <a:gd name="T53" fmla="*/ 1231 h 1795"/>
                  <a:gd name="T54" fmla="*/ 694 w 1040"/>
                  <a:gd name="T55" fmla="*/ 1097 h 1795"/>
                  <a:gd name="T56" fmla="*/ 776 w 1040"/>
                  <a:gd name="T57" fmla="*/ 914 h 1795"/>
                  <a:gd name="T58" fmla="*/ 848 w 1040"/>
                  <a:gd name="T59" fmla="*/ 732 h 1795"/>
                  <a:gd name="T60" fmla="*/ 912 w 1040"/>
                  <a:gd name="T61" fmla="*/ 559 h 1795"/>
                  <a:gd name="T62" fmla="*/ 964 w 1040"/>
                  <a:gd name="T63" fmla="*/ 406 h 1795"/>
                  <a:gd name="T64" fmla="*/ 1004 w 1040"/>
                  <a:gd name="T65" fmla="*/ 277 h 1795"/>
                  <a:gd name="T66" fmla="*/ 1030 w 1040"/>
                  <a:gd name="T67" fmla="*/ 184 h 1795"/>
                  <a:gd name="T68" fmla="*/ 1040 w 1040"/>
                  <a:gd name="T69" fmla="*/ 140 h 1795"/>
                  <a:gd name="T70" fmla="*/ 1040 w 1040"/>
                  <a:gd name="T71" fmla="*/ 115 h 1795"/>
                  <a:gd name="T72" fmla="*/ 1034 w 1040"/>
                  <a:gd name="T73" fmla="*/ 93 h 1795"/>
                  <a:gd name="T74" fmla="*/ 1024 w 1040"/>
                  <a:gd name="T75" fmla="*/ 71 h 1795"/>
                  <a:gd name="T76" fmla="*/ 1010 w 1040"/>
                  <a:gd name="T77" fmla="*/ 53 h 1795"/>
                  <a:gd name="T78" fmla="*/ 993 w 1040"/>
                  <a:gd name="T79" fmla="*/ 37 h 1795"/>
                  <a:gd name="T80" fmla="*/ 972 w 1040"/>
                  <a:gd name="T81" fmla="*/ 23 h 1795"/>
                  <a:gd name="T82" fmla="*/ 949 w 1040"/>
                  <a:gd name="T83" fmla="*/ 13 h 1795"/>
                  <a:gd name="T84" fmla="*/ 926 w 1040"/>
                  <a:gd name="T85" fmla="*/ 5 h 1795"/>
                  <a:gd name="T86" fmla="*/ 899 w 1040"/>
                  <a:gd name="T87" fmla="*/ 0 h 1795"/>
                  <a:gd name="T88" fmla="*/ 874 w 1040"/>
                  <a:gd name="T89" fmla="*/ 0 h 1795"/>
                  <a:gd name="T90" fmla="*/ 848 w 1040"/>
                  <a:gd name="T91" fmla="*/ 3 h 1795"/>
                  <a:gd name="T92" fmla="*/ 823 w 1040"/>
                  <a:gd name="T93" fmla="*/ 10 h 1795"/>
                  <a:gd name="T94" fmla="*/ 801 w 1040"/>
                  <a:gd name="T95" fmla="*/ 20 h 1795"/>
                  <a:gd name="T96" fmla="*/ 778 w 1040"/>
                  <a:gd name="T97" fmla="*/ 37 h 1795"/>
                  <a:gd name="T98" fmla="*/ 760 w 1040"/>
                  <a:gd name="T99" fmla="*/ 56 h 17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0"/>
                  <a:gd name="T151" fmla="*/ 0 h 1795"/>
                  <a:gd name="T152" fmla="*/ 1040 w 1040"/>
                  <a:gd name="T153" fmla="*/ 1795 h 17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0" h="1795">
                    <a:moveTo>
                      <a:pt x="752" y="69"/>
                    </a:moveTo>
                    <a:lnTo>
                      <a:pt x="713" y="129"/>
                    </a:lnTo>
                    <a:lnTo>
                      <a:pt x="672" y="191"/>
                    </a:lnTo>
                    <a:lnTo>
                      <a:pt x="629" y="259"/>
                    </a:lnTo>
                    <a:lnTo>
                      <a:pt x="584" y="327"/>
                    </a:lnTo>
                    <a:lnTo>
                      <a:pt x="538" y="398"/>
                    </a:lnTo>
                    <a:lnTo>
                      <a:pt x="490" y="471"/>
                    </a:lnTo>
                    <a:lnTo>
                      <a:pt x="443" y="546"/>
                    </a:lnTo>
                    <a:lnTo>
                      <a:pt x="395" y="621"/>
                    </a:lnTo>
                    <a:lnTo>
                      <a:pt x="349" y="697"/>
                    </a:lnTo>
                    <a:lnTo>
                      <a:pt x="304" y="774"/>
                    </a:lnTo>
                    <a:lnTo>
                      <a:pt x="261" y="850"/>
                    </a:lnTo>
                    <a:lnTo>
                      <a:pt x="219" y="928"/>
                    </a:lnTo>
                    <a:lnTo>
                      <a:pt x="181" y="1004"/>
                    </a:lnTo>
                    <a:lnTo>
                      <a:pt x="144" y="1079"/>
                    </a:lnTo>
                    <a:lnTo>
                      <a:pt x="128" y="1116"/>
                    </a:lnTo>
                    <a:lnTo>
                      <a:pt x="113" y="1152"/>
                    </a:lnTo>
                    <a:lnTo>
                      <a:pt x="98" y="1189"/>
                    </a:lnTo>
                    <a:lnTo>
                      <a:pt x="85" y="1225"/>
                    </a:lnTo>
                    <a:lnTo>
                      <a:pt x="62" y="1288"/>
                    </a:lnTo>
                    <a:lnTo>
                      <a:pt x="45" y="1348"/>
                    </a:lnTo>
                    <a:lnTo>
                      <a:pt x="30" y="1404"/>
                    </a:lnTo>
                    <a:lnTo>
                      <a:pt x="17" y="1457"/>
                    </a:lnTo>
                    <a:lnTo>
                      <a:pt x="8" y="1506"/>
                    </a:lnTo>
                    <a:lnTo>
                      <a:pt x="3" y="1550"/>
                    </a:lnTo>
                    <a:lnTo>
                      <a:pt x="0" y="1592"/>
                    </a:lnTo>
                    <a:lnTo>
                      <a:pt x="0" y="1629"/>
                    </a:lnTo>
                    <a:lnTo>
                      <a:pt x="3" y="1663"/>
                    </a:lnTo>
                    <a:lnTo>
                      <a:pt x="8" y="1693"/>
                    </a:lnTo>
                    <a:lnTo>
                      <a:pt x="16" y="1719"/>
                    </a:lnTo>
                    <a:lnTo>
                      <a:pt x="26" y="1741"/>
                    </a:lnTo>
                    <a:lnTo>
                      <a:pt x="38" y="1760"/>
                    </a:lnTo>
                    <a:lnTo>
                      <a:pt x="53" y="1774"/>
                    </a:lnTo>
                    <a:lnTo>
                      <a:pt x="70" y="1785"/>
                    </a:lnTo>
                    <a:lnTo>
                      <a:pt x="88" y="1791"/>
                    </a:lnTo>
                    <a:lnTo>
                      <a:pt x="108" y="1795"/>
                    </a:lnTo>
                    <a:lnTo>
                      <a:pt x="131" y="1794"/>
                    </a:lnTo>
                    <a:lnTo>
                      <a:pt x="154" y="1789"/>
                    </a:lnTo>
                    <a:lnTo>
                      <a:pt x="179" y="1780"/>
                    </a:lnTo>
                    <a:lnTo>
                      <a:pt x="206" y="1766"/>
                    </a:lnTo>
                    <a:lnTo>
                      <a:pt x="234" y="1750"/>
                    </a:lnTo>
                    <a:lnTo>
                      <a:pt x="263" y="1729"/>
                    </a:lnTo>
                    <a:lnTo>
                      <a:pt x="293" y="1704"/>
                    </a:lnTo>
                    <a:lnTo>
                      <a:pt x="324" y="1675"/>
                    </a:lnTo>
                    <a:lnTo>
                      <a:pt x="355" y="1643"/>
                    </a:lnTo>
                    <a:lnTo>
                      <a:pt x="389" y="1605"/>
                    </a:lnTo>
                    <a:lnTo>
                      <a:pt x="422" y="1564"/>
                    </a:lnTo>
                    <a:lnTo>
                      <a:pt x="455" y="1519"/>
                    </a:lnTo>
                    <a:lnTo>
                      <a:pt x="490" y="1469"/>
                    </a:lnTo>
                    <a:lnTo>
                      <a:pt x="524" y="1416"/>
                    </a:lnTo>
                    <a:lnTo>
                      <a:pt x="559" y="1358"/>
                    </a:lnTo>
                    <a:lnTo>
                      <a:pt x="582" y="1317"/>
                    </a:lnTo>
                    <a:lnTo>
                      <a:pt x="605" y="1275"/>
                    </a:lnTo>
                    <a:lnTo>
                      <a:pt x="629" y="1231"/>
                    </a:lnTo>
                    <a:lnTo>
                      <a:pt x="651" y="1187"/>
                    </a:lnTo>
                    <a:lnTo>
                      <a:pt x="694" y="1097"/>
                    </a:lnTo>
                    <a:lnTo>
                      <a:pt x="736" y="1006"/>
                    </a:lnTo>
                    <a:lnTo>
                      <a:pt x="776" y="914"/>
                    </a:lnTo>
                    <a:lnTo>
                      <a:pt x="813" y="822"/>
                    </a:lnTo>
                    <a:lnTo>
                      <a:pt x="848" y="732"/>
                    </a:lnTo>
                    <a:lnTo>
                      <a:pt x="882" y="644"/>
                    </a:lnTo>
                    <a:lnTo>
                      <a:pt x="912" y="559"/>
                    </a:lnTo>
                    <a:lnTo>
                      <a:pt x="939" y="480"/>
                    </a:lnTo>
                    <a:lnTo>
                      <a:pt x="964" y="406"/>
                    </a:lnTo>
                    <a:lnTo>
                      <a:pt x="987" y="339"/>
                    </a:lnTo>
                    <a:lnTo>
                      <a:pt x="1004" y="277"/>
                    </a:lnTo>
                    <a:lnTo>
                      <a:pt x="1019" y="226"/>
                    </a:lnTo>
                    <a:lnTo>
                      <a:pt x="1030" y="184"/>
                    </a:lnTo>
                    <a:lnTo>
                      <a:pt x="1038" y="153"/>
                    </a:lnTo>
                    <a:lnTo>
                      <a:pt x="1040" y="140"/>
                    </a:lnTo>
                    <a:lnTo>
                      <a:pt x="1040" y="128"/>
                    </a:lnTo>
                    <a:lnTo>
                      <a:pt x="1040" y="115"/>
                    </a:lnTo>
                    <a:lnTo>
                      <a:pt x="1038" y="104"/>
                    </a:lnTo>
                    <a:lnTo>
                      <a:pt x="1034" y="93"/>
                    </a:lnTo>
                    <a:lnTo>
                      <a:pt x="1030" y="81"/>
                    </a:lnTo>
                    <a:lnTo>
                      <a:pt x="1024" y="71"/>
                    </a:lnTo>
                    <a:lnTo>
                      <a:pt x="1018" y="63"/>
                    </a:lnTo>
                    <a:lnTo>
                      <a:pt x="1010" y="53"/>
                    </a:lnTo>
                    <a:lnTo>
                      <a:pt x="1002" y="45"/>
                    </a:lnTo>
                    <a:lnTo>
                      <a:pt x="993" y="37"/>
                    </a:lnTo>
                    <a:lnTo>
                      <a:pt x="983" y="30"/>
                    </a:lnTo>
                    <a:lnTo>
                      <a:pt x="972" y="23"/>
                    </a:lnTo>
                    <a:lnTo>
                      <a:pt x="961" y="18"/>
                    </a:lnTo>
                    <a:lnTo>
                      <a:pt x="949" y="13"/>
                    </a:lnTo>
                    <a:lnTo>
                      <a:pt x="937" y="9"/>
                    </a:lnTo>
                    <a:lnTo>
                      <a:pt x="926" y="5"/>
                    </a:lnTo>
                    <a:lnTo>
                      <a:pt x="913" y="3"/>
                    </a:lnTo>
                    <a:lnTo>
                      <a:pt x="899" y="0"/>
                    </a:lnTo>
                    <a:lnTo>
                      <a:pt x="887" y="0"/>
                    </a:lnTo>
                    <a:lnTo>
                      <a:pt x="874" y="0"/>
                    </a:lnTo>
                    <a:lnTo>
                      <a:pt x="861" y="0"/>
                    </a:lnTo>
                    <a:lnTo>
                      <a:pt x="848" y="3"/>
                    </a:lnTo>
                    <a:lnTo>
                      <a:pt x="836" y="5"/>
                    </a:lnTo>
                    <a:lnTo>
                      <a:pt x="823" y="10"/>
                    </a:lnTo>
                    <a:lnTo>
                      <a:pt x="812" y="15"/>
                    </a:lnTo>
                    <a:lnTo>
                      <a:pt x="801" y="20"/>
                    </a:lnTo>
                    <a:lnTo>
                      <a:pt x="790" y="28"/>
                    </a:lnTo>
                    <a:lnTo>
                      <a:pt x="778" y="37"/>
                    </a:lnTo>
                    <a:lnTo>
                      <a:pt x="768" y="45"/>
                    </a:lnTo>
                    <a:lnTo>
                      <a:pt x="760" y="56"/>
                    </a:lnTo>
                    <a:lnTo>
                      <a:pt x="752" y="69"/>
                    </a:lnTo>
                    <a:close/>
                  </a:path>
                </a:pathLst>
              </a:custGeom>
              <a:solidFill>
                <a:srgbClr val="FFFEF1"/>
              </a:solidFill>
              <a:ln w="9525">
                <a:noFill/>
                <a:round/>
                <a:headEnd/>
                <a:tailEnd/>
              </a:ln>
            </p:spPr>
            <p:txBody>
              <a:bodyPr/>
              <a:lstStyle/>
              <a:p>
                <a:endParaRPr lang="en-US"/>
              </a:p>
            </p:txBody>
          </p:sp>
          <p:sp>
            <p:nvSpPr>
              <p:cNvPr id="1451" name="Freeform 401"/>
              <p:cNvSpPr>
                <a:spLocks/>
              </p:cNvSpPr>
              <p:nvPr/>
            </p:nvSpPr>
            <p:spPr bwMode="auto">
              <a:xfrm>
                <a:off x="2122" y="2150"/>
                <a:ext cx="208" cy="359"/>
              </a:xfrm>
              <a:custGeom>
                <a:avLst/>
                <a:gdLst>
                  <a:gd name="T0" fmla="*/ 713 w 1040"/>
                  <a:gd name="T1" fmla="*/ 129 h 1795"/>
                  <a:gd name="T2" fmla="*/ 629 w 1040"/>
                  <a:gd name="T3" fmla="*/ 259 h 1795"/>
                  <a:gd name="T4" fmla="*/ 538 w 1040"/>
                  <a:gd name="T5" fmla="*/ 398 h 1795"/>
                  <a:gd name="T6" fmla="*/ 443 w 1040"/>
                  <a:gd name="T7" fmla="*/ 546 h 1795"/>
                  <a:gd name="T8" fmla="*/ 349 w 1040"/>
                  <a:gd name="T9" fmla="*/ 697 h 1795"/>
                  <a:gd name="T10" fmla="*/ 261 w 1040"/>
                  <a:gd name="T11" fmla="*/ 850 h 1795"/>
                  <a:gd name="T12" fmla="*/ 181 w 1040"/>
                  <a:gd name="T13" fmla="*/ 1004 h 1795"/>
                  <a:gd name="T14" fmla="*/ 128 w 1040"/>
                  <a:gd name="T15" fmla="*/ 1116 h 1795"/>
                  <a:gd name="T16" fmla="*/ 98 w 1040"/>
                  <a:gd name="T17" fmla="*/ 1189 h 1795"/>
                  <a:gd name="T18" fmla="*/ 62 w 1040"/>
                  <a:gd name="T19" fmla="*/ 1288 h 1795"/>
                  <a:gd name="T20" fmla="*/ 30 w 1040"/>
                  <a:gd name="T21" fmla="*/ 1404 h 1795"/>
                  <a:gd name="T22" fmla="*/ 8 w 1040"/>
                  <a:gd name="T23" fmla="*/ 1506 h 1795"/>
                  <a:gd name="T24" fmla="*/ 0 w 1040"/>
                  <a:gd name="T25" fmla="*/ 1592 h 1795"/>
                  <a:gd name="T26" fmla="*/ 3 w 1040"/>
                  <a:gd name="T27" fmla="*/ 1663 h 1795"/>
                  <a:gd name="T28" fmla="*/ 16 w 1040"/>
                  <a:gd name="T29" fmla="*/ 1719 h 1795"/>
                  <a:gd name="T30" fmla="*/ 38 w 1040"/>
                  <a:gd name="T31" fmla="*/ 1760 h 1795"/>
                  <a:gd name="T32" fmla="*/ 70 w 1040"/>
                  <a:gd name="T33" fmla="*/ 1785 h 1795"/>
                  <a:gd name="T34" fmla="*/ 108 w 1040"/>
                  <a:gd name="T35" fmla="*/ 1795 h 1795"/>
                  <a:gd name="T36" fmla="*/ 154 w 1040"/>
                  <a:gd name="T37" fmla="*/ 1789 h 1795"/>
                  <a:gd name="T38" fmla="*/ 206 w 1040"/>
                  <a:gd name="T39" fmla="*/ 1766 h 1795"/>
                  <a:gd name="T40" fmla="*/ 263 w 1040"/>
                  <a:gd name="T41" fmla="*/ 1729 h 1795"/>
                  <a:gd name="T42" fmla="*/ 324 w 1040"/>
                  <a:gd name="T43" fmla="*/ 1675 h 1795"/>
                  <a:gd name="T44" fmla="*/ 389 w 1040"/>
                  <a:gd name="T45" fmla="*/ 1605 h 1795"/>
                  <a:gd name="T46" fmla="*/ 455 w 1040"/>
                  <a:gd name="T47" fmla="*/ 1519 h 1795"/>
                  <a:gd name="T48" fmla="*/ 524 w 1040"/>
                  <a:gd name="T49" fmla="*/ 1416 h 1795"/>
                  <a:gd name="T50" fmla="*/ 582 w 1040"/>
                  <a:gd name="T51" fmla="*/ 1317 h 1795"/>
                  <a:gd name="T52" fmla="*/ 629 w 1040"/>
                  <a:gd name="T53" fmla="*/ 1231 h 1795"/>
                  <a:gd name="T54" fmla="*/ 694 w 1040"/>
                  <a:gd name="T55" fmla="*/ 1097 h 1795"/>
                  <a:gd name="T56" fmla="*/ 776 w 1040"/>
                  <a:gd name="T57" fmla="*/ 914 h 1795"/>
                  <a:gd name="T58" fmla="*/ 848 w 1040"/>
                  <a:gd name="T59" fmla="*/ 732 h 1795"/>
                  <a:gd name="T60" fmla="*/ 912 w 1040"/>
                  <a:gd name="T61" fmla="*/ 559 h 1795"/>
                  <a:gd name="T62" fmla="*/ 964 w 1040"/>
                  <a:gd name="T63" fmla="*/ 406 h 1795"/>
                  <a:gd name="T64" fmla="*/ 1004 w 1040"/>
                  <a:gd name="T65" fmla="*/ 277 h 1795"/>
                  <a:gd name="T66" fmla="*/ 1030 w 1040"/>
                  <a:gd name="T67" fmla="*/ 184 h 1795"/>
                  <a:gd name="T68" fmla="*/ 1040 w 1040"/>
                  <a:gd name="T69" fmla="*/ 140 h 1795"/>
                  <a:gd name="T70" fmla="*/ 1040 w 1040"/>
                  <a:gd name="T71" fmla="*/ 115 h 1795"/>
                  <a:gd name="T72" fmla="*/ 1034 w 1040"/>
                  <a:gd name="T73" fmla="*/ 93 h 1795"/>
                  <a:gd name="T74" fmla="*/ 1024 w 1040"/>
                  <a:gd name="T75" fmla="*/ 71 h 1795"/>
                  <a:gd name="T76" fmla="*/ 1010 w 1040"/>
                  <a:gd name="T77" fmla="*/ 53 h 1795"/>
                  <a:gd name="T78" fmla="*/ 993 w 1040"/>
                  <a:gd name="T79" fmla="*/ 37 h 1795"/>
                  <a:gd name="T80" fmla="*/ 972 w 1040"/>
                  <a:gd name="T81" fmla="*/ 23 h 1795"/>
                  <a:gd name="T82" fmla="*/ 949 w 1040"/>
                  <a:gd name="T83" fmla="*/ 13 h 1795"/>
                  <a:gd name="T84" fmla="*/ 926 w 1040"/>
                  <a:gd name="T85" fmla="*/ 5 h 1795"/>
                  <a:gd name="T86" fmla="*/ 899 w 1040"/>
                  <a:gd name="T87" fmla="*/ 0 h 1795"/>
                  <a:gd name="T88" fmla="*/ 874 w 1040"/>
                  <a:gd name="T89" fmla="*/ 0 h 1795"/>
                  <a:gd name="T90" fmla="*/ 848 w 1040"/>
                  <a:gd name="T91" fmla="*/ 3 h 1795"/>
                  <a:gd name="T92" fmla="*/ 823 w 1040"/>
                  <a:gd name="T93" fmla="*/ 10 h 1795"/>
                  <a:gd name="T94" fmla="*/ 801 w 1040"/>
                  <a:gd name="T95" fmla="*/ 20 h 1795"/>
                  <a:gd name="T96" fmla="*/ 778 w 1040"/>
                  <a:gd name="T97" fmla="*/ 37 h 1795"/>
                  <a:gd name="T98" fmla="*/ 760 w 1040"/>
                  <a:gd name="T99" fmla="*/ 56 h 17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0"/>
                  <a:gd name="T151" fmla="*/ 0 h 1795"/>
                  <a:gd name="T152" fmla="*/ 1040 w 1040"/>
                  <a:gd name="T153" fmla="*/ 1795 h 17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0" h="1795">
                    <a:moveTo>
                      <a:pt x="752" y="69"/>
                    </a:moveTo>
                    <a:lnTo>
                      <a:pt x="713" y="129"/>
                    </a:lnTo>
                    <a:lnTo>
                      <a:pt x="672" y="191"/>
                    </a:lnTo>
                    <a:lnTo>
                      <a:pt x="629" y="259"/>
                    </a:lnTo>
                    <a:lnTo>
                      <a:pt x="584" y="327"/>
                    </a:lnTo>
                    <a:lnTo>
                      <a:pt x="538" y="398"/>
                    </a:lnTo>
                    <a:lnTo>
                      <a:pt x="490" y="471"/>
                    </a:lnTo>
                    <a:lnTo>
                      <a:pt x="443" y="546"/>
                    </a:lnTo>
                    <a:lnTo>
                      <a:pt x="395" y="621"/>
                    </a:lnTo>
                    <a:lnTo>
                      <a:pt x="349" y="697"/>
                    </a:lnTo>
                    <a:lnTo>
                      <a:pt x="304" y="774"/>
                    </a:lnTo>
                    <a:lnTo>
                      <a:pt x="261" y="850"/>
                    </a:lnTo>
                    <a:lnTo>
                      <a:pt x="219" y="928"/>
                    </a:lnTo>
                    <a:lnTo>
                      <a:pt x="181" y="1004"/>
                    </a:lnTo>
                    <a:lnTo>
                      <a:pt x="144" y="1079"/>
                    </a:lnTo>
                    <a:lnTo>
                      <a:pt x="128" y="1116"/>
                    </a:lnTo>
                    <a:lnTo>
                      <a:pt x="113" y="1152"/>
                    </a:lnTo>
                    <a:lnTo>
                      <a:pt x="98" y="1189"/>
                    </a:lnTo>
                    <a:lnTo>
                      <a:pt x="85" y="1225"/>
                    </a:lnTo>
                    <a:lnTo>
                      <a:pt x="62" y="1288"/>
                    </a:lnTo>
                    <a:lnTo>
                      <a:pt x="45" y="1348"/>
                    </a:lnTo>
                    <a:lnTo>
                      <a:pt x="30" y="1404"/>
                    </a:lnTo>
                    <a:lnTo>
                      <a:pt x="17" y="1457"/>
                    </a:lnTo>
                    <a:lnTo>
                      <a:pt x="8" y="1506"/>
                    </a:lnTo>
                    <a:lnTo>
                      <a:pt x="3" y="1550"/>
                    </a:lnTo>
                    <a:lnTo>
                      <a:pt x="0" y="1592"/>
                    </a:lnTo>
                    <a:lnTo>
                      <a:pt x="0" y="1629"/>
                    </a:lnTo>
                    <a:lnTo>
                      <a:pt x="3" y="1663"/>
                    </a:lnTo>
                    <a:lnTo>
                      <a:pt x="8" y="1693"/>
                    </a:lnTo>
                    <a:lnTo>
                      <a:pt x="16" y="1719"/>
                    </a:lnTo>
                    <a:lnTo>
                      <a:pt x="26" y="1741"/>
                    </a:lnTo>
                    <a:lnTo>
                      <a:pt x="38" y="1760"/>
                    </a:lnTo>
                    <a:lnTo>
                      <a:pt x="53" y="1774"/>
                    </a:lnTo>
                    <a:lnTo>
                      <a:pt x="70" y="1785"/>
                    </a:lnTo>
                    <a:lnTo>
                      <a:pt x="88" y="1791"/>
                    </a:lnTo>
                    <a:lnTo>
                      <a:pt x="108" y="1795"/>
                    </a:lnTo>
                    <a:lnTo>
                      <a:pt x="131" y="1794"/>
                    </a:lnTo>
                    <a:lnTo>
                      <a:pt x="154" y="1789"/>
                    </a:lnTo>
                    <a:lnTo>
                      <a:pt x="179" y="1780"/>
                    </a:lnTo>
                    <a:lnTo>
                      <a:pt x="206" y="1766"/>
                    </a:lnTo>
                    <a:lnTo>
                      <a:pt x="234" y="1750"/>
                    </a:lnTo>
                    <a:lnTo>
                      <a:pt x="263" y="1729"/>
                    </a:lnTo>
                    <a:lnTo>
                      <a:pt x="293" y="1704"/>
                    </a:lnTo>
                    <a:lnTo>
                      <a:pt x="324" y="1675"/>
                    </a:lnTo>
                    <a:lnTo>
                      <a:pt x="355" y="1643"/>
                    </a:lnTo>
                    <a:lnTo>
                      <a:pt x="389" y="1605"/>
                    </a:lnTo>
                    <a:lnTo>
                      <a:pt x="422" y="1564"/>
                    </a:lnTo>
                    <a:lnTo>
                      <a:pt x="455" y="1519"/>
                    </a:lnTo>
                    <a:lnTo>
                      <a:pt x="490" y="1469"/>
                    </a:lnTo>
                    <a:lnTo>
                      <a:pt x="524" y="1416"/>
                    </a:lnTo>
                    <a:lnTo>
                      <a:pt x="559" y="1358"/>
                    </a:lnTo>
                    <a:lnTo>
                      <a:pt x="582" y="1317"/>
                    </a:lnTo>
                    <a:lnTo>
                      <a:pt x="605" y="1275"/>
                    </a:lnTo>
                    <a:lnTo>
                      <a:pt x="629" y="1231"/>
                    </a:lnTo>
                    <a:lnTo>
                      <a:pt x="651" y="1187"/>
                    </a:lnTo>
                    <a:lnTo>
                      <a:pt x="694" y="1097"/>
                    </a:lnTo>
                    <a:lnTo>
                      <a:pt x="736" y="1006"/>
                    </a:lnTo>
                    <a:lnTo>
                      <a:pt x="776" y="914"/>
                    </a:lnTo>
                    <a:lnTo>
                      <a:pt x="813" y="822"/>
                    </a:lnTo>
                    <a:lnTo>
                      <a:pt x="848" y="732"/>
                    </a:lnTo>
                    <a:lnTo>
                      <a:pt x="882" y="644"/>
                    </a:lnTo>
                    <a:lnTo>
                      <a:pt x="912" y="559"/>
                    </a:lnTo>
                    <a:lnTo>
                      <a:pt x="939" y="480"/>
                    </a:lnTo>
                    <a:lnTo>
                      <a:pt x="964" y="406"/>
                    </a:lnTo>
                    <a:lnTo>
                      <a:pt x="987" y="339"/>
                    </a:lnTo>
                    <a:lnTo>
                      <a:pt x="1004" y="277"/>
                    </a:lnTo>
                    <a:lnTo>
                      <a:pt x="1019" y="226"/>
                    </a:lnTo>
                    <a:lnTo>
                      <a:pt x="1030" y="184"/>
                    </a:lnTo>
                    <a:lnTo>
                      <a:pt x="1038" y="153"/>
                    </a:lnTo>
                    <a:lnTo>
                      <a:pt x="1040" y="140"/>
                    </a:lnTo>
                    <a:lnTo>
                      <a:pt x="1040" y="128"/>
                    </a:lnTo>
                    <a:lnTo>
                      <a:pt x="1040" y="115"/>
                    </a:lnTo>
                    <a:lnTo>
                      <a:pt x="1038" y="104"/>
                    </a:lnTo>
                    <a:lnTo>
                      <a:pt x="1034" y="93"/>
                    </a:lnTo>
                    <a:lnTo>
                      <a:pt x="1030" y="81"/>
                    </a:lnTo>
                    <a:lnTo>
                      <a:pt x="1024" y="71"/>
                    </a:lnTo>
                    <a:lnTo>
                      <a:pt x="1018" y="63"/>
                    </a:lnTo>
                    <a:lnTo>
                      <a:pt x="1010" y="53"/>
                    </a:lnTo>
                    <a:lnTo>
                      <a:pt x="1002" y="45"/>
                    </a:lnTo>
                    <a:lnTo>
                      <a:pt x="993" y="37"/>
                    </a:lnTo>
                    <a:lnTo>
                      <a:pt x="983" y="30"/>
                    </a:lnTo>
                    <a:lnTo>
                      <a:pt x="972" y="23"/>
                    </a:lnTo>
                    <a:lnTo>
                      <a:pt x="961" y="18"/>
                    </a:lnTo>
                    <a:lnTo>
                      <a:pt x="949" y="13"/>
                    </a:lnTo>
                    <a:lnTo>
                      <a:pt x="937" y="9"/>
                    </a:lnTo>
                    <a:lnTo>
                      <a:pt x="926" y="5"/>
                    </a:lnTo>
                    <a:lnTo>
                      <a:pt x="913" y="3"/>
                    </a:lnTo>
                    <a:lnTo>
                      <a:pt x="899" y="0"/>
                    </a:lnTo>
                    <a:lnTo>
                      <a:pt x="887" y="0"/>
                    </a:lnTo>
                    <a:lnTo>
                      <a:pt x="874" y="0"/>
                    </a:lnTo>
                    <a:lnTo>
                      <a:pt x="861" y="0"/>
                    </a:lnTo>
                    <a:lnTo>
                      <a:pt x="848" y="3"/>
                    </a:lnTo>
                    <a:lnTo>
                      <a:pt x="836" y="5"/>
                    </a:lnTo>
                    <a:lnTo>
                      <a:pt x="823" y="10"/>
                    </a:lnTo>
                    <a:lnTo>
                      <a:pt x="812" y="15"/>
                    </a:lnTo>
                    <a:lnTo>
                      <a:pt x="801" y="20"/>
                    </a:lnTo>
                    <a:lnTo>
                      <a:pt x="790" y="28"/>
                    </a:lnTo>
                    <a:lnTo>
                      <a:pt x="778" y="37"/>
                    </a:lnTo>
                    <a:lnTo>
                      <a:pt x="768" y="45"/>
                    </a:lnTo>
                    <a:lnTo>
                      <a:pt x="760" y="56"/>
                    </a:lnTo>
                    <a:lnTo>
                      <a:pt x="752" y="69"/>
                    </a:lnTo>
                  </a:path>
                </a:pathLst>
              </a:custGeom>
              <a:noFill/>
              <a:ln w="3175">
                <a:solidFill>
                  <a:srgbClr val="1F1A17"/>
                </a:solidFill>
                <a:round/>
                <a:headEnd/>
                <a:tailEnd/>
              </a:ln>
            </p:spPr>
            <p:txBody>
              <a:bodyPr/>
              <a:lstStyle/>
              <a:p>
                <a:endParaRPr lang="en-US"/>
              </a:p>
            </p:txBody>
          </p:sp>
          <p:sp>
            <p:nvSpPr>
              <p:cNvPr id="1452" name="Freeform 402"/>
              <p:cNvSpPr>
                <a:spLocks/>
              </p:cNvSpPr>
              <p:nvPr/>
            </p:nvSpPr>
            <p:spPr bwMode="auto">
              <a:xfrm>
                <a:off x="2289" y="2158"/>
                <a:ext cx="101" cy="395"/>
              </a:xfrm>
              <a:custGeom>
                <a:avLst/>
                <a:gdLst>
                  <a:gd name="T0" fmla="*/ 116 w 509"/>
                  <a:gd name="T1" fmla="*/ 203 h 1975"/>
                  <a:gd name="T2" fmla="*/ 94 w 509"/>
                  <a:gd name="T3" fmla="*/ 357 h 1975"/>
                  <a:gd name="T4" fmla="*/ 70 w 509"/>
                  <a:gd name="T5" fmla="*/ 522 h 1975"/>
                  <a:gd name="T6" fmla="*/ 46 w 509"/>
                  <a:gd name="T7" fmla="*/ 695 h 1975"/>
                  <a:gd name="T8" fmla="*/ 25 w 509"/>
                  <a:gd name="T9" fmla="*/ 871 h 1975"/>
                  <a:gd name="T10" fmla="*/ 10 w 509"/>
                  <a:gd name="T11" fmla="*/ 1048 h 1975"/>
                  <a:gd name="T12" fmla="*/ 2 w 509"/>
                  <a:gd name="T13" fmla="*/ 1221 h 1975"/>
                  <a:gd name="T14" fmla="*/ 2 w 509"/>
                  <a:gd name="T15" fmla="*/ 1344 h 1975"/>
                  <a:gd name="T16" fmla="*/ 5 w 509"/>
                  <a:gd name="T17" fmla="*/ 1424 h 1975"/>
                  <a:gd name="T18" fmla="*/ 14 w 509"/>
                  <a:gd name="T19" fmla="*/ 1529 h 1975"/>
                  <a:gd name="T20" fmla="*/ 31 w 509"/>
                  <a:gd name="T21" fmla="*/ 1649 h 1975"/>
                  <a:gd name="T22" fmla="*/ 55 w 509"/>
                  <a:gd name="T23" fmla="*/ 1749 h 1975"/>
                  <a:gd name="T24" fmla="*/ 84 w 509"/>
                  <a:gd name="T25" fmla="*/ 1830 h 1975"/>
                  <a:gd name="T26" fmla="*/ 116 w 509"/>
                  <a:gd name="T27" fmla="*/ 1893 h 1975"/>
                  <a:gd name="T28" fmla="*/ 151 w 509"/>
                  <a:gd name="T29" fmla="*/ 1938 h 1975"/>
                  <a:gd name="T30" fmla="*/ 189 w 509"/>
                  <a:gd name="T31" fmla="*/ 1966 h 1975"/>
                  <a:gd name="T32" fmla="*/ 229 w 509"/>
                  <a:gd name="T33" fmla="*/ 1975 h 1975"/>
                  <a:gd name="T34" fmla="*/ 269 w 509"/>
                  <a:gd name="T35" fmla="*/ 1967 h 1975"/>
                  <a:gd name="T36" fmla="*/ 307 w 509"/>
                  <a:gd name="T37" fmla="*/ 1943 h 1975"/>
                  <a:gd name="T38" fmla="*/ 346 w 509"/>
                  <a:gd name="T39" fmla="*/ 1901 h 1975"/>
                  <a:gd name="T40" fmla="*/ 382 w 509"/>
                  <a:gd name="T41" fmla="*/ 1843 h 1975"/>
                  <a:gd name="T42" fmla="*/ 416 w 509"/>
                  <a:gd name="T43" fmla="*/ 1769 h 1975"/>
                  <a:gd name="T44" fmla="*/ 445 w 509"/>
                  <a:gd name="T45" fmla="*/ 1679 h 1975"/>
                  <a:gd name="T46" fmla="*/ 469 w 509"/>
                  <a:gd name="T47" fmla="*/ 1571 h 1975"/>
                  <a:gd name="T48" fmla="*/ 489 w 509"/>
                  <a:gd name="T49" fmla="*/ 1450 h 1975"/>
                  <a:gd name="T50" fmla="*/ 501 w 509"/>
                  <a:gd name="T51" fmla="*/ 1337 h 1975"/>
                  <a:gd name="T52" fmla="*/ 506 w 509"/>
                  <a:gd name="T53" fmla="*/ 1239 h 1975"/>
                  <a:gd name="T54" fmla="*/ 509 w 509"/>
                  <a:gd name="T55" fmla="*/ 1091 h 1975"/>
                  <a:gd name="T56" fmla="*/ 504 w 509"/>
                  <a:gd name="T57" fmla="*/ 890 h 1975"/>
                  <a:gd name="T58" fmla="*/ 494 w 509"/>
                  <a:gd name="T59" fmla="*/ 694 h 1975"/>
                  <a:gd name="T60" fmla="*/ 478 w 509"/>
                  <a:gd name="T61" fmla="*/ 512 h 1975"/>
                  <a:gd name="T62" fmla="*/ 461 w 509"/>
                  <a:gd name="T63" fmla="*/ 349 h 1975"/>
                  <a:gd name="T64" fmla="*/ 442 w 509"/>
                  <a:gd name="T65" fmla="*/ 217 h 1975"/>
                  <a:gd name="T66" fmla="*/ 425 w 509"/>
                  <a:gd name="T67" fmla="*/ 121 h 1975"/>
                  <a:gd name="T68" fmla="*/ 415 w 509"/>
                  <a:gd name="T69" fmla="*/ 76 h 1975"/>
                  <a:gd name="T70" fmla="*/ 405 w 509"/>
                  <a:gd name="T71" fmla="*/ 54 h 1975"/>
                  <a:gd name="T72" fmla="*/ 390 w 509"/>
                  <a:gd name="T73" fmla="*/ 36 h 1975"/>
                  <a:gd name="T74" fmla="*/ 372 w 509"/>
                  <a:gd name="T75" fmla="*/ 21 h 1975"/>
                  <a:gd name="T76" fmla="*/ 352 w 509"/>
                  <a:gd name="T77" fmla="*/ 11 h 1975"/>
                  <a:gd name="T78" fmla="*/ 330 w 509"/>
                  <a:gd name="T79" fmla="*/ 4 h 1975"/>
                  <a:gd name="T80" fmla="*/ 306 w 509"/>
                  <a:gd name="T81" fmla="*/ 0 h 1975"/>
                  <a:gd name="T82" fmla="*/ 281 w 509"/>
                  <a:gd name="T83" fmla="*/ 0 h 1975"/>
                  <a:gd name="T84" fmla="*/ 256 w 509"/>
                  <a:gd name="T85" fmla="*/ 4 h 1975"/>
                  <a:gd name="T86" fmla="*/ 231 w 509"/>
                  <a:gd name="T87" fmla="*/ 10 h 1975"/>
                  <a:gd name="T88" fmla="*/ 207 w 509"/>
                  <a:gd name="T89" fmla="*/ 21 h 1975"/>
                  <a:gd name="T90" fmla="*/ 186 w 509"/>
                  <a:gd name="T91" fmla="*/ 34 h 1975"/>
                  <a:gd name="T92" fmla="*/ 166 w 509"/>
                  <a:gd name="T93" fmla="*/ 51 h 1975"/>
                  <a:gd name="T94" fmla="*/ 150 w 509"/>
                  <a:gd name="T95" fmla="*/ 71 h 1975"/>
                  <a:gd name="T96" fmla="*/ 138 w 509"/>
                  <a:gd name="T97" fmla="*/ 94 h 1975"/>
                  <a:gd name="T98" fmla="*/ 129 w 509"/>
                  <a:gd name="T99" fmla="*/ 119 h 1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9"/>
                  <a:gd name="T151" fmla="*/ 0 h 1975"/>
                  <a:gd name="T152" fmla="*/ 509 w 509"/>
                  <a:gd name="T153" fmla="*/ 1975 h 19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9" h="1975">
                    <a:moveTo>
                      <a:pt x="126" y="134"/>
                    </a:moveTo>
                    <a:lnTo>
                      <a:pt x="116" y="203"/>
                    </a:lnTo>
                    <a:lnTo>
                      <a:pt x="105" y="278"/>
                    </a:lnTo>
                    <a:lnTo>
                      <a:pt x="94" y="357"/>
                    </a:lnTo>
                    <a:lnTo>
                      <a:pt x="81" y="438"/>
                    </a:lnTo>
                    <a:lnTo>
                      <a:pt x="70" y="522"/>
                    </a:lnTo>
                    <a:lnTo>
                      <a:pt x="58" y="608"/>
                    </a:lnTo>
                    <a:lnTo>
                      <a:pt x="46" y="695"/>
                    </a:lnTo>
                    <a:lnTo>
                      <a:pt x="35" y="783"/>
                    </a:lnTo>
                    <a:lnTo>
                      <a:pt x="25" y="871"/>
                    </a:lnTo>
                    <a:lnTo>
                      <a:pt x="17" y="960"/>
                    </a:lnTo>
                    <a:lnTo>
                      <a:pt x="10" y="1048"/>
                    </a:lnTo>
                    <a:lnTo>
                      <a:pt x="4" y="1136"/>
                    </a:lnTo>
                    <a:lnTo>
                      <a:pt x="2" y="1221"/>
                    </a:lnTo>
                    <a:lnTo>
                      <a:pt x="0" y="1304"/>
                    </a:lnTo>
                    <a:lnTo>
                      <a:pt x="2" y="1344"/>
                    </a:lnTo>
                    <a:lnTo>
                      <a:pt x="3" y="1385"/>
                    </a:lnTo>
                    <a:lnTo>
                      <a:pt x="5" y="1424"/>
                    </a:lnTo>
                    <a:lnTo>
                      <a:pt x="8" y="1463"/>
                    </a:lnTo>
                    <a:lnTo>
                      <a:pt x="14" y="1529"/>
                    </a:lnTo>
                    <a:lnTo>
                      <a:pt x="21" y="1591"/>
                    </a:lnTo>
                    <a:lnTo>
                      <a:pt x="31" y="1649"/>
                    </a:lnTo>
                    <a:lnTo>
                      <a:pt x="43" y="1700"/>
                    </a:lnTo>
                    <a:lnTo>
                      <a:pt x="55" y="1749"/>
                    </a:lnTo>
                    <a:lnTo>
                      <a:pt x="69" y="1791"/>
                    </a:lnTo>
                    <a:lnTo>
                      <a:pt x="84" y="1830"/>
                    </a:lnTo>
                    <a:lnTo>
                      <a:pt x="99" y="1863"/>
                    </a:lnTo>
                    <a:lnTo>
                      <a:pt x="116" y="1893"/>
                    </a:lnTo>
                    <a:lnTo>
                      <a:pt x="134" y="1918"/>
                    </a:lnTo>
                    <a:lnTo>
                      <a:pt x="151" y="1938"/>
                    </a:lnTo>
                    <a:lnTo>
                      <a:pt x="170" y="1955"/>
                    </a:lnTo>
                    <a:lnTo>
                      <a:pt x="189" y="1966"/>
                    </a:lnTo>
                    <a:lnTo>
                      <a:pt x="209" y="1972"/>
                    </a:lnTo>
                    <a:lnTo>
                      <a:pt x="229" y="1975"/>
                    </a:lnTo>
                    <a:lnTo>
                      <a:pt x="249" y="1973"/>
                    </a:lnTo>
                    <a:lnTo>
                      <a:pt x="269" y="1967"/>
                    </a:lnTo>
                    <a:lnTo>
                      <a:pt x="289" y="1957"/>
                    </a:lnTo>
                    <a:lnTo>
                      <a:pt x="307" y="1943"/>
                    </a:lnTo>
                    <a:lnTo>
                      <a:pt x="327" y="1925"/>
                    </a:lnTo>
                    <a:lnTo>
                      <a:pt x="346" y="1901"/>
                    </a:lnTo>
                    <a:lnTo>
                      <a:pt x="365" y="1875"/>
                    </a:lnTo>
                    <a:lnTo>
                      <a:pt x="382" y="1843"/>
                    </a:lnTo>
                    <a:lnTo>
                      <a:pt x="400" y="1809"/>
                    </a:lnTo>
                    <a:lnTo>
                      <a:pt x="416" y="1769"/>
                    </a:lnTo>
                    <a:lnTo>
                      <a:pt x="431" y="1725"/>
                    </a:lnTo>
                    <a:lnTo>
                      <a:pt x="445" y="1679"/>
                    </a:lnTo>
                    <a:lnTo>
                      <a:pt x="458" y="1628"/>
                    </a:lnTo>
                    <a:lnTo>
                      <a:pt x="469" y="1571"/>
                    </a:lnTo>
                    <a:lnTo>
                      <a:pt x="481" y="1513"/>
                    </a:lnTo>
                    <a:lnTo>
                      <a:pt x="489" y="1450"/>
                    </a:lnTo>
                    <a:lnTo>
                      <a:pt x="497" y="1383"/>
                    </a:lnTo>
                    <a:lnTo>
                      <a:pt x="501" y="1337"/>
                    </a:lnTo>
                    <a:lnTo>
                      <a:pt x="503" y="1288"/>
                    </a:lnTo>
                    <a:lnTo>
                      <a:pt x="506" y="1239"/>
                    </a:lnTo>
                    <a:lnTo>
                      <a:pt x="507" y="1191"/>
                    </a:lnTo>
                    <a:lnTo>
                      <a:pt x="509" y="1091"/>
                    </a:lnTo>
                    <a:lnTo>
                      <a:pt x="508" y="990"/>
                    </a:lnTo>
                    <a:lnTo>
                      <a:pt x="504" y="890"/>
                    </a:lnTo>
                    <a:lnTo>
                      <a:pt x="501" y="791"/>
                    </a:lnTo>
                    <a:lnTo>
                      <a:pt x="494" y="694"/>
                    </a:lnTo>
                    <a:lnTo>
                      <a:pt x="487" y="600"/>
                    </a:lnTo>
                    <a:lnTo>
                      <a:pt x="478" y="512"/>
                    </a:lnTo>
                    <a:lnTo>
                      <a:pt x="469" y="428"/>
                    </a:lnTo>
                    <a:lnTo>
                      <a:pt x="461" y="349"/>
                    </a:lnTo>
                    <a:lnTo>
                      <a:pt x="451" y="280"/>
                    </a:lnTo>
                    <a:lnTo>
                      <a:pt x="442" y="217"/>
                    </a:lnTo>
                    <a:lnTo>
                      <a:pt x="433" y="164"/>
                    </a:lnTo>
                    <a:lnTo>
                      <a:pt x="425" y="121"/>
                    </a:lnTo>
                    <a:lnTo>
                      <a:pt x="417" y="89"/>
                    </a:lnTo>
                    <a:lnTo>
                      <a:pt x="415" y="76"/>
                    </a:lnTo>
                    <a:lnTo>
                      <a:pt x="410" y="65"/>
                    </a:lnTo>
                    <a:lnTo>
                      <a:pt x="405" y="54"/>
                    </a:lnTo>
                    <a:lnTo>
                      <a:pt x="397" y="45"/>
                    </a:lnTo>
                    <a:lnTo>
                      <a:pt x="390" y="36"/>
                    </a:lnTo>
                    <a:lnTo>
                      <a:pt x="381" y="29"/>
                    </a:lnTo>
                    <a:lnTo>
                      <a:pt x="372" y="21"/>
                    </a:lnTo>
                    <a:lnTo>
                      <a:pt x="362" y="16"/>
                    </a:lnTo>
                    <a:lnTo>
                      <a:pt x="352" y="11"/>
                    </a:lnTo>
                    <a:lnTo>
                      <a:pt x="341" y="6"/>
                    </a:lnTo>
                    <a:lnTo>
                      <a:pt x="330" y="4"/>
                    </a:lnTo>
                    <a:lnTo>
                      <a:pt x="317" y="1"/>
                    </a:lnTo>
                    <a:lnTo>
                      <a:pt x="306" y="0"/>
                    </a:lnTo>
                    <a:lnTo>
                      <a:pt x="294" y="0"/>
                    </a:lnTo>
                    <a:lnTo>
                      <a:pt x="281" y="0"/>
                    </a:lnTo>
                    <a:lnTo>
                      <a:pt x="269" y="1"/>
                    </a:lnTo>
                    <a:lnTo>
                      <a:pt x="256" y="4"/>
                    </a:lnTo>
                    <a:lnTo>
                      <a:pt x="244" y="6"/>
                    </a:lnTo>
                    <a:lnTo>
                      <a:pt x="231" y="10"/>
                    </a:lnTo>
                    <a:lnTo>
                      <a:pt x="219" y="15"/>
                    </a:lnTo>
                    <a:lnTo>
                      <a:pt x="207" y="21"/>
                    </a:lnTo>
                    <a:lnTo>
                      <a:pt x="196" y="27"/>
                    </a:lnTo>
                    <a:lnTo>
                      <a:pt x="186" y="34"/>
                    </a:lnTo>
                    <a:lnTo>
                      <a:pt x="176" y="42"/>
                    </a:lnTo>
                    <a:lnTo>
                      <a:pt x="166" y="51"/>
                    </a:lnTo>
                    <a:lnTo>
                      <a:pt x="158" y="60"/>
                    </a:lnTo>
                    <a:lnTo>
                      <a:pt x="150" y="71"/>
                    </a:lnTo>
                    <a:lnTo>
                      <a:pt x="143" y="81"/>
                    </a:lnTo>
                    <a:lnTo>
                      <a:pt x="138" y="94"/>
                    </a:lnTo>
                    <a:lnTo>
                      <a:pt x="133" y="106"/>
                    </a:lnTo>
                    <a:lnTo>
                      <a:pt x="129" y="119"/>
                    </a:lnTo>
                    <a:lnTo>
                      <a:pt x="126" y="134"/>
                    </a:lnTo>
                    <a:close/>
                  </a:path>
                </a:pathLst>
              </a:custGeom>
              <a:solidFill>
                <a:srgbClr val="FFFEF1"/>
              </a:solidFill>
              <a:ln w="9525">
                <a:noFill/>
                <a:round/>
                <a:headEnd/>
                <a:tailEnd/>
              </a:ln>
            </p:spPr>
            <p:txBody>
              <a:bodyPr/>
              <a:lstStyle/>
              <a:p>
                <a:endParaRPr lang="en-US"/>
              </a:p>
            </p:txBody>
          </p:sp>
          <p:sp>
            <p:nvSpPr>
              <p:cNvPr id="1453" name="Freeform 403"/>
              <p:cNvSpPr>
                <a:spLocks/>
              </p:cNvSpPr>
              <p:nvPr/>
            </p:nvSpPr>
            <p:spPr bwMode="auto">
              <a:xfrm>
                <a:off x="2289" y="2158"/>
                <a:ext cx="101" cy="395"/>
              </a:xfrm>
              <a:custGeom>
                <a:avLst/>
                <a:gdLst>
                  <a:gd name="T0" fmla="*/ 116 w 509"/>
                  <a:gd name="T1" fmla="*/ 203 h 1975"/>
                  <a:gd name="T2" fmla="*/ 94 w 509"/>
                  <a:gd name="T3" fmla="*/ 357 h 1975"/>
                  <a:gd name="T4" fmla="*/ 70 w 509"/>
                  <a:gd name="T5" fmla="*/ 522 h 1975"/>
                  <a:gd name="T6" fmla="*/ 46 w 509"/>
                  <a:gd name="T7" fmla="*/ 695 h 1975"/>
                  <a:gd name="T8" fmla="*/ 25 w 509"/>
                  <a:gd name="T9" fmla="*/ 871 h 1975"/>
                  <a:gd name="T10" fmla="*/ 10 w 509"/>
                  <a:gd name="T11" fmla="*/ 1048 h 1975"/>
                  <a:gd name="T12" fmla="*/ 2 w 509"/>
                  <a:gd name="T13" fmla="*/ 1221 h 1975"/>
                  <a:gd name="T14" fmla="*/ 2 w 509"/>
                  <a:gd name="T15" fmla="*/ 1344 h 1975"/>
                  <a:gd name="T16" fmla="*/ 5 w 509"/>
                  <a:gd name="T17" fmla="*/ 1424 h 1975"/>
                  <a:gd name="T18" fmla="*/ 14 w 509"/>
                  <a:gd name="T19" fmla="*/ 1529 h 1975"/>
                  <a:gd name="T20" fmla="*/ 31 w 509"/>
                  <a:gd name="T21" fmla="*/ 1649 h 1975"/>
                  <a:gd name="T22" fmla="*/ 55 w 509"/>
                  <a:gd name="T23" fmla="*/ 1749 h 1975"/>
                  <a:gd name="T24" fmla="*/ 84 w 509"/>
                  <a:gd name="T25" fmla="*/ 1830 h 1975"/>
                  <a:gd name="T26" fmla="*/ 116 w 509"/>
                  <a:gd name="T27" fmla="*/ 1893 h 1975"/>
                  <a:gd name="T28" fmla="*/ 151 w 509"/>
                  <a:gd name="T29" fmla="*/ 1938 h 1975"/>
                  <a:gd name="T30" fmla="*/ 189 w 509"/>
                  <a:gd name="T31" fmla="*/ 1966 h 1975"/>
                  <a:gd name="T32" fmla="*/ 229 w 509"/>
                  <a:gd name="T33" fmla="*/ 1975 h 1975"/>
                  <a:gd name="T34" fmla="*/ 269 w 509"/>
                  <a:gd name="T35" fmla="*/ 1967 h 1975"/>
                  <a:gd name="T36" fmla="*/ 307 w 509"/>
                  <a:gd name="T37" fmla="*/ 1943 h 1975"/>
                  <a:gd name="T38" fmla="*/ 346 w 509"/>
                  <a:gd name="T39" fmla="*/ 1901 h 1975"/>
                  <a:gd name="T40" fmla="*/ 382 w 509"/>
                  <a:gd name="T41" fmla="*/ 1843 h 1975"/>
                  <a:gd name="T42" fmla="*/ 416 w 509"/>
                  <a:gd name="T43" fmla="*/ 1769 h 1975"/>
                  <a:gd name="T44" fmla="*/ 445 w 509"/>
                  <a:gd name="T45" fmla="*/ 1679 h 1975"/>
                  <a:gd name="T46" fmla="*/ 469 w 509"/>
                  <a:gd name="T47" fmla="*/ 1571 h 1975"/>
                  <a:gd name="T48" fmla="*/ 489 w 509"/>
                  <a:gd name="T49" fmla="*/ 1450 h 1975"/>
                  <a:gd name="T50" fmla="*/ 501 w 509"/>
                  <a:gd name="T51" fmla="*/ 1337 h 1975"/>
                  <a:gd name="T52" fmla="*/ 506 w 509"/>
                  <a:gd name="T53" fmla="*/ 1239 h 1975"/>
                  <a:gd name="T54" fmla="*/ 509 w 509"/>
                  <a:gd name="T55" fmla="*/ 1091 h 1975"/>
                  <a:gd name="T56" fmla="*/ 504 w 509"/>
                  <a:gd name="T57" fmla="*/ 890 h 1975"/>
                  <a:gd name="T58" fmla="*/ 494 w 509"/>
                  <a:gd name="T59" fmla="*/ 694 h 1975"/>
                  <a:gd name="T60" fmla="*/ 478 w 509"/>
                  <a:gd name="T61" fmla="*/ 512 h 1975"/>
                  <a:gd name="T62" fmla="*/ 461 w 509"/>
                  <a:gd name="T63" fmla="*/ 349 h 1975"/>
                  <a:gd name="T64" fmla="*/ 442 w 509"/>
                  <a:gd name="T65" fmla="*/ 217 h 1975"/>
                  <a:gd name="T66" fmla="*/ 425 w 509"/>
                  <a:gd name="T67" fmla="*/ 121 h 1975"/>
                  <a:gd name="T68" fmla="*/ 415 w 509"/>
                  <a:gd name="T69" fmla="*/ 76 h 1975"/>
                  <a:gd name="T70" fmla="*/ 405 w 509"/>
                  <a:gd name="T71" fmla="*/ 54 h 1975"/>
                  <a:gd name="T72" fmla="*/ 390 w 509"/>
                  <a:gd name="T73" fmla="*/ 36 h 1975"/>
                  <a:gd name="T74" fmla="*/ 372 w 509"/>
                  <a:gd name="T75" fmla="*/ 21 h 1975"/>
                  <a:gd name="T76" fmla="*/ 352 w 509"/>
                  <a:gd name="T77" fmla="*/ 11 h 1975"/>
                  <a:gd name="T78" fmla="*/ 330 w 509"/>
                  <a:gd name="T79" fmla="*/ 4 h 1975"/>
                  <a:gd name="T80" fmla="*/ 306 w 509"/>
                  <a:gd name="T81" fmla="*/ 0 h 1975"/>
                  <a:gd name="T82" fmla="*/ 281 w 509"/>
                  <a:gd name="T83" fmla="*/ 0 h 1975"/>
                  <a:gd name="T84" fmla="*/ 256 w 509"/>
                  <a:gd name="T85" fmla="*/ 4 h 1975"/>
                  <a:gd name="T86" fmla="*/ 231 w 509"/>
                  <a:gd name="T87" fmla="*/ 10 h 1975"/>
                  <a:gd name="T88" fmla="*/ 207 w 509"/>
                  <a:gd name="T89" fmla="*/ 21 h 1975"/>
                  <a:gd name="T90" fmla="*/ 186 w 509"/>
                  <a:gd name="T91" fmla="*/ 34 h 1975"/>
                  <a:gd name="T92" fmla="*/ 166 w 509"/>
                  <a:gd name="T93" fmla="*/ 51 h 1975"/>
                  <a:gd name="T94" fmla="*/ 150 w 509"/>
                  <a:gd name="T95" fmla="*/ 71 h 1975"/>
                  <a:gd name="T96" fmla="*/ 138 w 509"/>
                  <a:gd name="T97" fmla="*/ 94 h 1975"/>
                  <a:gd name="T98" fmla="*/ 129 w 509"/>
                  <a:gd name="T99" fmla="*/ 119 h 1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9"/>
                  <a:gd name="T151" fmla="*/ 0 h 1975"/>
                  <a:gd name="T152" fmla="*/ 509 w 509"/>
                  <a:gd name="T153" fmla="*/ 1975 h 19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9" h="1975">
                    <a:moveTo>
                      <a:pt x="126" y="134"/>
                    </a:moveTo>
                    <a:lnTo>
                      <a:pt x="116" y="203"/>
                    </a:lnTo>
                    <a:lnTo>
                      <a:pt x="105" y="278"/>
                    </a:lnTo>
                    <a:lnTo>
                      <a:pt x="94" y="357"/>
                    </a:lnTo>
                    <a:lnTo>
                      <a:pt x="81" y="438"/>
                    </a:lnTo>
                    <a:lnTo>
                      <a:pt x="70" y="522"/>
                    </a:lnTo>
                    <a:lnTo>
                      <a:pt x="58" y="608"/>
                    </a:lnTo>
                    <a:lnTo>
                      <a:pt x="46" y="695"/>
                    </a:lnTo>
                    <a:lnTo>
                      <a:pt x="35" y="783"/>
                    </a:lnTo>
                    <a:lnTo>
                      <a:pt x="25" y="871"/>
                    </a:lnTo>
                    <a:lnTo>
                      <a:pt x="17" y="960"/>
                    </a:lnTo>
                    <a:lnTo>
                      <a:pt x="10" y="1048"/>
                    </a:lnTo>
                    <a:lnTo>
                      <a:pt x="4" y="1136"/>
                    </a:lnTo>
                    <a:lnTo>
                      <a:pt x="2" y="1221"/>
                    </a:lnTo>
                    <a:lnTo>
                      <a:pt x="0" y="1304"/>
                    </a:lnTo>
                    <a:lnTo>
                      <a:pt x="2" y="1344"/>
                    </a:lnTo>
                    <a:lnTo>
                      <a:pt x="3" y="1385"/>
                    </a:lnTo>
                    <a:lnTo>
                      <a:pt x="5" y="1424"/>
                    </a:lnTo>
                    <a:lnTo>
                      <a:pt x="8" y="1463"/>
                    </a:lnTo>
                    <a:lnTo>
                      <a:pt x="14" y="1529"/>
                    </a:lnTo>
                    <a:lnTo>
                      <a:pt x="21" y="1591"/>
                    </a:lnTo>
                    <a:lnTo>
                      <a:pt x="31" y="1649"/>
                    </a:lnTo>
                    <a:lnTo>
                      <a:pt x="43" y="1700"/>
                    </a:lnTo>
                    <a:lnTo>
                      <a:pt x="55" y="1749"/>
                    </a:lnTo>
                    <a:lnTo>
                      <a:pt x="69" y="1791"/>
                    </a:lnTo>
                    <a:lnTo>
                      <a:pt x="84" y="1830"/>
                    </a:lnTo>
                    <a:lnTo>
                      <a:pt x="99" y="1863"/>
                    </a:lnTo>
                    <a:lnTo>
                      <a:pt x="116" y="1893"/>
                    </a:lnTo>
                    <a:lnTo>
                      <a:pt x="134" y="1918"/>
                    </a:lnTo>
                    <a:lnTo>
                      <a:pt x="151" y="1938"/>
                    </a:lnTo>
                    <a:lnTo>
                      <a:pt x="170" y="1955"/>
                    </a:lnTo>
                    <a:lnTo>
                      <a:pt x="189" y="1966"/>
                    </a:lnTo>
                    <a:lnTo>
                      <a:pt x="209" y="1972"/>
                    </a:lnTo>
                    <a:lnTo>
                      <a:pt x="229" y="1975"/>
                    </a:lnTo>
                    <a:lnTo>
                      <a:pt x="249" y="1973"/>
                    </a:lnTo>
                    <a:lnTo>
                      <a:pt x="269" y="1967"/>
                    </a:lnTo>
                    <a:lnTo>
                      <a:pt x="289" y="1957"/>
                    </a:lnTo>
                    <a:lnTo>
                      <a:pt x="307" y="1943"/>
                    </a:lnTo>
                    <a:lnTo>
                      <a:pt x="327" y="1925"/>
                    </a:lnTo>
                    <a:lnTo>
                      <a:pt x="346" y="1901"/>
                    </a:lnTo>
                    <a:lnTo>
                      <a:pt x="365" y="1875"/>
                    </a:lnTo>
                    <a:lnTo>
                      <a:pt x="382" y="1843"/>
                    </a:lnTo>
                    <a:lnTo>
                      <a:pt x="400" y="1809"/>
                    </a:lnTo>
                    <a:lnTo>
                      <a:pt x="416" y="1769"/>
                    </a:lnTo>
                    <a:lnTo>
                      <a:pt x="431" y="1725"/>
                    </a:lnTo>
                    <a:lnTo>
                      <a:pt x="445" y="1679"/>
                    </a:lnTo>
                    <a:lnTo>
                      <a:pt x="458" y="1628"/>
                    </a:lnTo>
                    <a:lnTo>
                      <a:pt x="469" y="1571"/>
                    </a:lnTo>
                    <a:lnTo>
                      <a:pt x="481" y="1513"/>
                    </a:lnTo>
                    <a:lnTo>
                      <a:pt x="489" y="1450"/>
                    </a:lnTo>
                    <a:lnTo>
                      <a:pt x="497" y="1383"/>
                    </a:lnTo>
                    <a:lnTo>
                      <a:pt x="501" y="1337"/>
                    </a:lnTo>
                    <a:lnTo>
                      <a:pt x="503" y="1288"/>
                    </a:lnTo>
                    <a:lnTo>
                      <a:pt x="506" y="1239"/>
                    </a:lnTo>
                    <a:lnTo>
                      <a:pt x="507" y="1191"/>
                    </a:lnTo>
                    <a:lnTo>
                      <a:pt x="509" y="1091"/>
                    </a:lnTo>
                    <a:lnTo>
                      <a:pt x="508" y="990"/>
                    </a:lnTo>
                    <a:lnTo>
                      <a:pt x="504" y="890"/>
                    </a:lnTo>
                    <a:lnTo>
                      <a:pt x="501" y="791"/>
                    </a:lnTo>
                    <a:lnTo>
                      <a:pt x="494" y="694"/>
                    </a:lnTo>
                    <a:lnTo>
                      <a:pt x="487" y="600"/>
                    </a:lnTo>
                    <a:lnTo>
                      <a:pt x="478" y="512"/>
                    </a:lnTo>
                    <a:lnTo>
                      <a:pt x="469" y="428"/>
                    </a:lnTo>
                    <a:lnTo>
                      <a:pt x="461" y="349"/>
                    </a:lnTo>
                    <a:lnTo>
                      <a:pt x="451" y="280"/>
                    </a:lnTo>
                    <a:lnTo>
                      <a:pt x="442" y="217"/>
                    </a:lnTo>
                    <a:lnTo>
                      <a:pt x="433" y="164"/>
                    </a:lnTo>
                    <a:lnTo>
                      <a:pt x="425" y="121"/>
                    </a:lnTo>
                    <a:lnTo>
                      <a:pt x="417" y="89"/>
                    </a:lnTo>
                    <a:lnTo>
                      <a:pt x="415" y="76"/>
                    </a:lnTo>
                    <a:lnTo>
                      <a:pt x="410" y="65"/>
                    </a:lnTo>
                    <a:lnTo>
                      <a:pt x="405" y="54"/>
                    </a:lnTo>
                    <a:lnTo>
                      <a:pt x="397" y="45"/>
                    </a:lnTo>
                    <a:lnTo>
                      <a:pt x="390" y="36"/>
                    </a:lnTo>
                    <a:lnTo>
                      <a:pt x="381" y="29"/>
                    </a:lnTo>
                    <a:lnTo>
                      <a:pt x="372" y="21"/>
                    </a:lnTo>
                    <a:lnTo>
                      <a:pt x="362" y="16"/>
                    </a:lnTo>
                    <a:lnTo>
                      <a:pt x="352" y="11"/>
                    </a:lnTo>
                    <a:lnTo>
                      <a:pt x="341" y="6"/>
                    </a:lnTo>
                    <a:lnTo>
                      <a:pt x="330" y="4"/>
                    </a:lnTo>
                    <a:lnTo>
                      <a:pt x="317" y="1"/>
                    </a:lnTo>
                    <a:lnTo>
                      <a:pt x="306" y="0"/>
                    </a:lnTo>
                    <a:lnTo>
                      <a:pt x="294" y="0"/>
                    </a:lnTo>
                    <a:lnTo>
                      <a:pt x="281" y="0"/>
                    </a:lnTo>
                    <a:lnTo>
                      <a:pt x="269" y="1"/>
                    </a:lnTo>
                    <a:lnTo>
                      <a:pt x="256" y="4"/>
                    </a:lnTo>
                    <a:lnTo>
                      <a:pt x="244" y="6"/>
                    </a:lnTo>
                    <a:lnTo>
                      <a:pt x="231" y="10"/>
                    </a:lnTo>
                    <a:lnTo>
                      <a:pt x="219" y="15"/>
                    </a:lnTo>
                    <a:lnTo>
                      <a:pt x="207" y="21"/>
                    </a:lnTo>
                    <a:lnTo>
                      <a:pt x="196" y="27"/>
                    </a:lnTo>
                    <a:lnTo>
                      <a:pt x="186" y="34"/>
                    </a:lnTo>
                    <a:lnTo>
                      <a:pt x="176" y="42"/>
                    </a:lnTo>
                    <a:lnTo>
                      <a:pt x="166" y="51"/>
                    </a:lnTo>
                    <a:lnTo>
                      <a:pt x="158" y="60"/>
                    </a:lnTo>
                    <a:lnTo>
                      <a:pt x="150" y="71"/>
                    </a:lnTo>
                    <a:lnTo>
                      <a:pt x="143" y="81"/>
                    </a:lnTo>
                    <a:lnTo>
                      <a:pt x="138" y="94"/>
                    </a:lnTo>
                    <a:lnTo>
                      <a:pt x="133" y="106"/>
                    </a:lnTo>
                    <a:lnTo>
                      <a:pt x="129" y="119"/>
                    </a:lnTo>
                    <a:lnTo>
                      <a:pt x="126" y="134"/>
                    </a:lnTo>
                  </a:path>
                </a:pathLst>
              </a:custGeom>
              <a:noFill/>
              <a:ln w="3175">
                <a:solidFill>
                  <a:srgbClr val="1F1A17"/>
                </a:solidFill>
                <a:round/>
                <a:headEnd/>
                <a:tailEnd/>
              </a:ln>
            </p:spPr>
            <p:txBody>
              <a:bodyPr/>
              <a:lstStyle/>
              <a:p>
                <a:endParaRPr lang="en-US"/>
              </a:p>
            </p:txBody>
          </p:sp>
          <p:sp>
            <p:nvSpPr>
              <p:cNvPr id="1454" name="Freeform 404"/>
              <p:cNvSpPr>
                <a:spLocks/>
              </p:cNvSpPr>
              <p:nvPr/>
            </p:nvSpPr>
            <p:spPr bwMode="auto">
              <a:xfrm>
                <a:off x="2358" y="2145"/>
                <a:ext cx="192" cy="368"/>
              </a:xfrm>
              <a:custGeom>
                <a:avLst/>
                <a:gdLst>
                  <a:gd name="T0" fmla="*/ 28 w 962"/>
                  <a:gd name="T1" fmla="*/ 275 h 1841"/>
                  <a:gd name="T2" fmla="*/ 71 w 962"/>
                  <a:gd name="T3" fmla="*/ 422 h 1841"/>
                  <a:gd name="T4" fmla="*/ 120 w 962"/>
                  <a:gd name="T5" fmla="*/ 582 h 1841"/>
                  <a:gd name="T6" fmla="*/ 172 w 962"/>
                  <a:gd name="T7" fmla="*/ 748 h 1841"/>
                  <a:gd name="T8" fmla="*/ 229 w 962"/>
                  <a:gd name="T9" fmla="*/ 916 h 1841"/>
                  <a:gd name="T10" fmla="*/ 290 w 962"/>
                  <a:gd name="T11" fmla="*/ 1082 h 1841"/>
                  <a:gd name="T12" fmla="*/ 355 w 962"/>
                  <a:gd name="T13" fmla="*/ 1242 h 1841"/>
                  <a:gd name="T14" fmla="*/ 407 w 962"/>
                  <a:gd name="T15" fmla="*/ 1353 h 1841"/>
                  <a:gd name="T16" fmla="*/ 442 w 962"/>
                  <a:gd name="T17" fmla="*/ 1424 h 1841"/>
                  <a:gd name="T18" fmla="*/ 496 w 962"/>
                  <a:gd name="T19" fmla="*/ 1516 h 1841"/>
                  <a:gd name="T20" fmla="*/ 562 w 962"/>
                  <a:gd name="T21" fmla="*/ 1617 h 1841"/>
                  <a:gd name="T22" fmla="*/ 625 w 962"/>
                  <a:gd name="T23" fmla="*/ 1698 h 1841"/>
                  <a:gd name="T24" fmla="*/ 685 w 962"/>
                  <a:gd name="T25" fmla="*/ 1761 h 1841"/>
                  <a:gd name="T26" fmla="*/ 741 w 962"/>
                  <a:gd name="T27" fmla="*/ 1805 h 1841"/>
                  <a:gd name="T28" fmla="*/ 793 w 962"/>
                  <a:gd name="T29" fmla="*/ 1831 h 1841"/>
                  <a:gd name="T30" fmla="*/ 839 w 962"/>
                  <a:gd name="T31" fmla="*/ 1841 h 1841"/>
                  <a:gd name="T32" fmla="*/ 879 w 962"/>
                  <a:gd name="T33" fmla="*/ 1834 h 1841"/>
                  <a:gd name="T34" fmla="*/ 911 w 962"/>
                  <a:gd name="T35" fmla="*/ 1810 h 1841"/>
                  <a:gd name="T36" fmla="*/ 936 w 962"/>
                  <a:gd name="T37" fmla="*/ 1771 h 1841"/>
                  <a:gd name="T38" fmla="*/ 954 w 962"/>
                  <a:gd name="T39" fmla="*/ 1718 h 1841"/>
                  <a:gd name="T40" fmla="*/ 962 w 962"/>
                  <a:gd name="T41" fmla="*/ 1650 h 1841"/>
                  <a:gd name="T42" fmla="*/ 961 w 962"/>
                  <a:gd name="T43" fmla="*/ 1569 h 1841"/>
                  <a:gd name="T44" fmla="*/ 949 w 962"/>
                  <a:gd name="T45" fmla="*/ 1474 h 1841"/>
                  <a:gd name="T46" fmla="*/ 926 w 962"/>
                  <a:gd name="T47" fmla="*/ 1367 h 1841"/>
                  <a:gd name="T48" fmla="*/ 892 w 962"/>
                  <a:gd name="T49" fmla="*/ 1248 h 1841"/>
                  <a:gd name="T50" fmla="*/ 855 w 962"/>
                  <a:gd name="T51" fmla="*/ 1141 h 1841"/>
                  <a:gd name="T52" fmla="*/ 819 w 962"/>
                  <a:gd name="T53" fmla="*/ 1051 h 1841"/>
                  <a:gd name="T54" fmla="*/ 759 w 962"/>
                  <a:gd name="T55" fmla="*/ 915 h 1841"/>
                  <a:gd name="T56" fmla="*/ 672 w 962"/>
                  <a:gd name="T57" fmla="*/ 734 h 1841"/>
                  <a:gd name="T58" fmla="*/ 579 w 962"/>
                  <a:gd name="T59" fmla="*/ 561 h 1841"/>
                  <a:gd name="T60" fmla="*/ 488 w 962"/>
                  <a:gd name="T61" fmla="*/ 402 h 1841"/>
                  <a:gd name="T62" fmla="*/ 403 w 962"/>
                  <a:gd name="T63" fmla="*/ 262 h 1841"/>
                  <a:gd name="T64" fmla="*/ 332 w 962"/>
                  <a:gd name="T65" fmla="*/ 149 h 1841"/>
                  <a:gd name="T66" fmla="*/ 277 w 962"/>
                  <a:gd name="T67" fmla="*/ 69 h 1841"/>
                  <a:gd name="T68" fmla="*/ 250 w 962"/>
                  <a:gd name="T69" fmla="*/ 34 h 1841"/>
                  <a:gd name="T70" fmla="*/ 231 w 962"/>
                  <a:gd name="T71" fmla="*/ 18 h 1841"/>
                  <a:gd name="T72" fmla="*/ 210 w 962"/>
                  <a:gd name="T73" fmla="*/ 8 h 1841"/>
                  <a:gd name="T74" fmla="*/ 187 w 962"/>
                  <a:gd name="T75" fmla="*/ 2 h 1841"/>
                  <a:gd name="T76" fmla="*/ 164 w 962"/>
                  <a:gd name="T77" fmla="*/ 0 h 1841"/>
                  <a:gd name="T78" fmla="*/ 140 w 962"/>
                  <a:gd name="T79" fmla="*/ 4 h 1841"/>
                  <a:gd name="T80" fmla="*/ 116 w 962"/>
                  <a:gd name="T81" fmla="*/ 10 h 1841"/>
                  <a:gd name="T82" fmla="*/ 94 w 962"/>
                  <a:gd name="T83" fmla="*/ 20 h 1841"/>
                  <a:gd name="T84" fmla="*/ 71 w 962"/>
                  <a:gd name="T85" fmla="*/ 34 h 1841"/>
                  <a:gd name="T86" fmla="*/ 53 w 962"/>
                  <a:gd name="T87" fmla="*/ 52 h 1841"/>
                  <a:gd name="T88" fmla="*/ 35 w 962"/>
                  <a:gd name="T89" fmla="*/ 70 h 1841"/>
                  <a:gd name="T90" fmla="*/ 20 w 962"/>
                  <a:gd name="T91" fmla="*/ 91 h 1841"/>
                  <a:gd name="T92" fmla="*/ 9 w 962"/>
                  <a:gd name="T93" fmla="*/ 115 h 1841"/>
                  <a:gd name="T94" fmla="*/ 3 w 962"/>
                  <a:gd name="T95" fmla="*/ 140 h 1841"/>
                  <a:gd name="T96" fmla="*/ 0 w 962"/>
                  <a:gd name="T97" fmla="*/ 166 h 1841"/>
                  <a:gd name="T98" fmla="*/ 3 w 962"/>
                  <a:gd name="T99" fmla="*/ 194 h 18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2"/>
                  <a:gd name="T151" fmla="*/ 0 h 1841"/>
                  <a:gd name="T152" fmla="*/ 962 w 962"/>
                  <a:gd name="T153" fmla="*/ 1841 h 18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2" h="1841">
                    <a:moveTo>
                      <a:pt x="6" y="208"/>
                    </a:moveTo>
                    <a:lnTo>
                      <a:pt x="28" y="275"/>
                    </a:lnTo>
                    <a:lnTo>
                      <a:pt x="49" y="347"/>
                    </a:lnTo>
                    <a:lnTo>
                      <a:pt x="71" y="422"/>
                    </a:lnTo>
                    <a:lnTo>
                      <a:pt x="95" y="501"/>
                    </a:lnTo>
                    <a:lnTo>
                      <a:pt x="120" y="582"/>
                    </a:lnTo>
                    <a:lnTo>
                      <a:pt x="146" y="664"/>
                    </a:lnTo>
                    <a:lnTo>
                      <a:pt x="172" y="748"/>
                    </a:lnTo>
                    <a:lnTo>
                      <a:pt x="200" y="832"/>
                    </a:lnTo>
                    <a:lnTo>
                      <a:pt x="229" y="916"/>
                    </a:lnTo>
                    <a:lnTo>
                      <a:pt x="258" y="1000"/>
                    </a:lnTo>
                    <a:lnTo>
                      <a:pt x="290" y="1082"/>
                    </a:lnTo>
                    <a:lnTo>
                      <a:pt x="322" y="1164"/>
                    </a:lnTo>
                    <a:lnTo>
                      <a:pt x="355" y="1242"/>
                    </a:lnTo>
                    <a:lnTo>
                      <a:pt x="390" y="1317"/>
                    </a:lnTo>
                    <a:lnTo>
                      <a:pt x="407" y="1353"/>
                    </a:lnTo>
                    <a:lnTo>
                      <a:pt x="424" y="1390"/>
                    </a:lnTo>
                    <a:lnTo>
                      <a:pt x="442" y="1424"/>
                    </a:lnTo>
                    <a:lnTo>
                      <a:pt x="461" y="1457"/>
                    </a:lnTo>
                    <a:lnTo>
                      <a:pt x="496" y="1516"/>
                    </a:lnTo>
                    <a:lnTo>
                      <a:pt x="528" y="1568"/>
                    </a:lnTo>
                    <a:lnTo>
                      <a:pt x="562" y="1617"/>
                    </a:lnTo>
                    <a:lnTo>
                      <a:pt x="594" y="1660"/>
                    </a:lnTo>
                    <a:lnTo>
                      <a:pt x="625" y="1698"/>
                    </a:lnTo>
                    <a:lnTo>
                      <a:pt x="655" y="1732"/>
                    </a:lnTo>
                    <a:lnTo>
                      <a:pt x="685" y="1761"/>
                    </a:lnTo>
                    <a:lnTo>
                      <a:pt x="714" y="1785"/>
                    </a:lnTo>
                    <a:lnTo>
                      <a:pt x="741" y="1805"/>
                    </a:lnTo>
                    <a:lnTo>
                      <a:pt x="768" y="1820"/>
                    </a:lnTo>
                    <a:lnTo>
                      <a:pt x="793" y="1831"/>
                    </a:lnTo>
                    <a:lnTo>
                      <a:pt x="816" y="1839"/>
                    </a:lnTo>
                    <a:lnTo>
                      <a:pt x="839" y="1841"/>
                    </a:lnTo>
                    <a:lnTo>
                      <a:pt x="860" y="1839"/>
                    </a:lnTo>
                    <a:lnTo>
                      <a:pt x="879" y="1834"/>
                    </a:lnTo>
                    <a:lnTo>
                      <a:pt x="896" y="1824"/>
                    </a:lnTo>
                    <a:lnTo>
                      <a:pt x="911" y="1810"/>
                    </a:lnTo>
                    <a:lnTo>
                      <a:pt x="925" y="1793"/>
                    </a:lnTo>
                    <a:lnTo>
                      <a:pt x="936" y="1771"/>
                    </a:lnTo>
                    <a:lnTo>
                      <a:pt x="946" y="1746"/>
                    </a:lnTo>
                    <a:lnTo>
                      <a:pt x="954" y="1718"/>
                    </a:lnTo>
                    <a:lnTo>
                      <a:pt x="959" y="1685"/>
                    </a:lnTo>
                    <a:lnTo>
                      <a:pt x="962" y="1650"/>
                    </a:lnTo>
                    <a:lnTo>
                      <a:pt x="962" y="1610"/>
                    </a:lnTo>
                    <a:lnTo>
                      <a:pt x="961" y="1569"/>
                    </a:lnTo>
                    <a:lnTo>
                      <a:pt x="956" y="1523"/>
                    </a:lnTo>
                    <a:lnTo>
                      <a:pt x="949" y="1474"/>
                    </a:lnTo>
                    <a:lnTo>
                      <a:pt x="940" y="1422"/>
                    </a:lnTo>
                    <a:lnTo>
                      <a:pt x="926" y="1367"/>
                    </a:lnTo>
                    <a:lnTo>
                      <a:pt x="911" y="1310"/>
                    </a:lnTo>
                    <a:lnTo>
                      <a:pt x="892" y="1248"/>
                    </a:lnTo>
                    <a:lnTo>
                      <a:pt x="871" y="1186"/>
                    </a:lnTo>
                    <a:lnTo>
                      <a:pt x="855" y="1141"/>
                    </a:lnTo>
                    <a:lnTo>
                      <a:pt x="837" y="1096"/>
                    </a:lnTo>
                    <a:lnTo>
                      <a:pt x="819" y="1051"/>
                    </a:lnTo>
                    <a:lnTo>
                      <a:pt x="800" y="1006"/>
                    </a:lnTo>
                    <a:lnTo>
                      <a:pt x="759" y="915"/>
                    </a:lnTo>
                    <a:lnTo>
                      <a:pt x="716" y="824"/>
                    </a:lnTo>
                    <a:lnTo>
                      <a:pt x="672" y="734"/>
                    </a:lnTo>
                    <a:lnTo>
                      <a:pt x="625" y="647"/>
                    </a:lnTo>
                    <a:lnTo>
                      <a:pt x="579" y="561"/>
                    </a:lnTo>
                    <a:lnTo>
                      <a:pt x="533" y="480"/>
                    </a:lnTo>
                    <a:lnTo>
                      <a:pt x="488" y="402"/>
                    </a:lnTo>
                    <a:lnTo>
                      <a:pt x="444" y="329"/>
                    </a:lnTo>
                    <a:lnTo>
                      <a:pt x="403" y="262"/>
                    </a:lnTo>
                    <a:lnTo>
                      <a:pt x="366" y="203"/>
                    </a:lnTo>
                    <a:lnTo>
                      <a:pt x="332" y="149"/>
                    </a:lnTo>
                    <a:lnTo>
                      <a:pt x="302" y="105"/>
                    </a:lnTo>
                    <a:lnTo>
                      <a:pt x="277" y="69"/>
                    </a:lnTo>
                    <a:lnTo>
                      <a:pt x="258" y="44"/>
                    </a:lnTo>
                    <a:lnTo>
                      <a:pt x="250" y="34"/>
                    </a:lnTo>
                    <a:lnTo>
                      <a:pt x="240" y="25"/>
                    </a:lnTo>
                    <a:lnTo>
                      <a:pt x="231" y="18"/>
                    </a:lnTo>
                    <a:lnTo>
                      <a:pt x="220" y="13"/>
                    </a:lnTo>
                    <a:lnTo>
                      <a:pt x="210" y="8"/>
                    </a:lnTo>
                    <a:lnTo>
                      <a:pt x="199" y="4"/>
                    </a:lnTo>
                    <a:lnTo>
                      <a:pt x="187" y="2"/>
                    </a:lnTo>
                    <a:lnTo>
                      <a:pt x="175" y="0"/>
                    </a:lnTo>
                    <a:lnTo>
                      <a:pt x="164" y="0"/>
                    </a:lnTo>
                    <a:lnTo>
                      <a:pt x="151" y="2"/>
                    </a:lnTo>
                    <a:lnTo>
                      <a:pt x="140" y="4"/>
                    </a:lnTo>
                    <a:lnTo>
                      <a:pt x="127" y="7"/>
                    </a:lnTo>
                    <a:lnTo>
                      <a:pt x="116" y="10"/>
                    </a:lnTo>
                    <a:lnTo>
                      <a:pt x="105" y="15"/>
                    </a:lnTo>
                    <a:lnTo>
                      <a:pt x="94" y="20"/>
                    </a:lnTo>
                    <a:lnTo>
                      <a:pt x="83" y="28"/>
                    </a:lnTo>
                    <a:lnTo>
                      <a:pt x="71" y="34"/>
                    </a:lnTo>
                    <a:lnTo>
                      <a:pt x="61" y="43"/>
                    </a:lnTo>
                    <a:lnTo>
                      <a:pt x="53" y="52"/>
                    </a:lnTo>
                    <a:lnTo>
                      <a:pt x="43" y="60"/>
                    </a:lnTo>
                    <a:lnTo>
                      <a:pt x="35" y="70"/>
                    </a:lnTo>
                    <a:lnTo>
                      <a:pt x="28" y="80"/>
                    </a:lnTo>
                    <a:lnTo>
                      <a:pt x="20" y="91"/>
                    </a:lnTo>
                    <a:lnTo>
                      <a:pt x="14" y="103"/>
                    </a:lnTo>
                    <a:lnTo>
                      <a:pt x="9" y="115"/>
                    </a:lnTo>
                    <a:lnTo>
                      <a:pt x="5" y="128"/>
                    </a:lnTo>
                    <a:lnTo>
                      <a:pt x="3" y="140"/>
                    </a:lnTo>
                    <a:lnTo>
                      <a:pt x="0" y="153"/>
                    </a:lnTo>
                    <a:lnTo>
                      <a:pt x="0" y="166"/>
                    </a:lnTo>
                    <a:lnTo>
                      <a:pt x="1" y="180"/>
                    </a:lnTo>
                    <a:lnTo>
                      <a:pt x="3" y="194"/>
                    </a:lnTo>
                    <a:lnTo>
                      <a:pt x="6" y="208"/>
                    </a:lnTo>
                    <a:close/>
                  </a:path>
                </a:pathLst>
              </a:custGeom>
              <a:solidFill>
                <a:srgbClr val="FFFEF1"/>
              </a:solidFill>
              <a:ln w="9525">
                <a:noFill/>
                <a:round/>
                <a:headEnd/>
                <a:tailEnd/>
              </a:ln>
            </p:spPr>
            <p:txBody>
              <a:bodyPr/>
              <a:lstStyle/>
              <a:p>
                <a:endParaRPr lang="en-US"/>
              </a:p>
            </p:txBody>
          </p:sp>
          <p:sp>
            <p:nvSpPr>
              <p:cNvPr id="1455" name="Freeform 405"/>
              <p:cNvSpPr>
                <a:spLocks/>
              </p:cNvSpPr>
              <p:nvPr/>
            </p:nvSpPr>
            <p:spPr bwMode="auto">
              <a:xfrm>
                <a:off x="2358" y="2145"/>
                <a:ext cx="192" cy="368"/>
              </a:xfrm>
              <a:custGeom>
                <a:avLst/>
                <a:gdLst>
                  <a:gd name="T0" fmla="*/ 28 w 962"/>
                  <a:gd name="T1" fmla="*/ 275 h 1841"/>
                  <a:gd name="T2" fmla="*/ 71 w 962"/>
                  <a:gd name="T3" fmla="*/ 422 h 1841"/>
                  <a:gd name="T4" fmla="*/ 120 w 962"/>
                  <a:gd name="T5" fmla="*/ 582 h 1841"/>
                  <a:gd name="T6" fmla="*/ 172 w 962"/>
                  <a:gd name="T7" fmla="*/ 748 h 1841"/>
                  <a:gd name="T8" fmla="*/ 229 w 962"/>
                  <a:gd name="T9" fmla="*/ 916 h 1841"/>
                  <a:gd name="T10" fmla="*/ 290 w 962"/>
                  <a:gd name="T11" fmla="*/ 1082 h 1841"/>
                  <a:gd name="T12" fmla="*/ 355 w 962"/>
                  <a:gd name="T13" fmla="*/ 1242 h 1841"/>
                  <a:gd name="T14" fmla="*/ 407 w 962"/>
                  <a:gd name="T15" fmla="*/ 1353 h 1841"/>
                  <a:gd name="T16" fmla="*/ 442 w 962"/>
                  <a:gd name="T17" fmla="*/ 1424 h 1841"/>
                  <a:gd name="T18" fmla="*/ 496 w 962"/>
                  <a:gd name="T19" fmla="*/ 1516 h 1841"/>
                  <a:gd name="T20" fmla="*/ 562 w 962"/>
                  <a:gd name="T21" fmla="*/ 1617 h 1841"/>
                  <a:gd name="T22" fmla="*/ 625 w 962"/>
                  <a:gd name="T23" fmla="*/ 1698 h 1841"/>
                  <a:gd name="T24" fmla="*/ 685 w 962"/>
                  <a:gd name="T25" fmla="*/ 1761 h 1841"/>
                  <a:gd name="T26" fmla="*/ 741 w 962"/>
                  <a:gd name="T27" fmla="*/ 1805 h 1841"/>
                  <a:gd name="T28" fmla="*/ 793 w 962"/>
                  <a:gd name="T29" fmla="*/ 1831 h 1841"/>
                  <a:gd name="T30" fmla="*/ 839 w 962"/>
                  <a:gd name="T31" fmla="*/ 1841 h 1841"/>
                  <a:gd name="T32" fmla="*/ 879 w 962"/>
                  <a:gd name="T33" fmla="*/ 1834 h 1841"/>
                  <a:gd name="T34" fmla="*/ 911 w 962"/>
                  <a:gd name="T35" fmla="*/ 1810 h 1841"/>
                  <a:gd name="T36" fmla="*/ 936 w 962"/>
                  <a:gd name="T37" fmla="*/ 1771 h 1841"/>
                  <a:gd name="T38" fmla="*/ 954 w 962"/>
                  <a:gd name="T39" fmla="*/ 1718 h 1841"/>
                  <a:gd name="T40" fmla="*/ 962 w 962"/>
                  <a:gd name="T41" fmla="*/ 1650 h 1841"/>
                  <a:gd name="T42" fmla="*/ 961 w 962"/>
                  <a:gd name="T43" fmla="*/ 1569 h 1841"/>
                  <a:gd name="T44" fmla="*/ 949 w 962"/>
                  <a:gd name="T45" fmla="*/ 1474 h 1841"/>
                  <a:gd name="T46" fmla="*/ 926 w 962"/>
                  <a:gd name="T47" fmla="*/ 1367 h 1841"/>
                  <a:gd name="T48" fmla="*/ 892 w 962"/>
                  <a:gd name="T49" fmla="*/ 1248 h 1841"/>
                  <a:gd name="T50" fmla="*/ 855 w 962"/>
                  <a:gd name="T51" fmla="*/ 1141 h 1841"/>
                  <a:gd name="T52" fmla="*/ 819 w 962"/>
                  <a:gd name="T53" fmla="*/ 1051 h 1841"/>
                  <a:gd name="T54" fmla="*/ 759 w 962"/>
                  <a:gd name="T55" fmla="*/ 915 h 1841"/>
                  <a:gd name="T56" fmla="*/ 672 w 962"/>
                  <a:gd name="T57" fmla="*/ 734 h 1841"/>
                  <a:gd name="T58" fmla="*/ 579 w 962"/>
                  <a:gd name="T59" fmla="*/ 561 h 1841"/>
                  <a:gd name="T60" fmla="*/ 488 w 962"/>
                  <a:gd name="T61" fmla="*/ 402 h 1841"/>
                  <a:gd name="T62" fmla="*/ 403 w 962"/>
                  <a:gd name="T63" fmla="*/ 262 h 1841"/>
                  <a:gd name="T64" fmla="*/ 332 w 962"/>
                  <a:gd name="T65" fmla="*/ 149 h 1841"/>
                  <a:gd name="T66" fmla="*/ 277 w 962"/>
                  <a:gd name="T67" fmla="*/ 69 h 1841"/>
                  <a:gd name="T68" fmla="*/ 250 w 962"/>
                  <a:gd name="T69" fmla="*/ 34 h 1841"/>
                  <a:gd name="T70" fmla="*/ 231 w 962"/>
                  <a:gd name="T71" fmla="*/ 18 h 1841"/>
                  <a:gd name="T72" fmla="*/ 210 w 962"/>
                  <a:gd name="T73" fmla="*/ 8 h 1841"/>
                  <a:gd name="T74" fmla="*/ 187 w 962"/>
                  <a:gd name="T75" fmla="*/ 2 h 1841"/>
                  <a:gd name="T76" fmla="*/ 164 w 962"/>
                  <a:gd name="T77" fmla="*/ 0 h 1841"/>
                  <a:gd name="T78" fmla="*/ 140 w 962"/>
                  <a:gd name="T79" fmla="*/ 4 h 1841"/>
                  <a:gd name="T80" fmla="*/ 116 w 962"/>
                  <a:gd name="T81" fmla="*/ 10 h 1841"/>
                  <a:gd name="T82" fmla="*/ 94 w 962"/>
                  <a:gd name="T83" fmla="*/ 20 h 1841"/>
                  <a:gd name="T84" fmla="*/ 71 w 962"/>
                  <a:gd name="T85" fmla="*/ 34 h 1841"/>
                  <a:gd name="T86" fmla="*/ 53 w 962"/>
                  <a:gd name="T87" fmla="*/ 52 h 1841"/>
                  <a:gd name="T88" fmla="*/ 35 w 962"/>
                  <a:gd name="T89" fmla="*/ 70 h 1841"/>
                  <a:gd name="T90" fmla="*/ 20 w 962"/>
                  <a:gd name="T91" fmla="*/ 91 h 1841"/>
                  <a:gd name="T92" fmla="*/ 9 w 962"/>
                  <a:gd name="T93" fmla="*/ 115 h 1841"/>
                  <a:gd name="T94" fmla="*/ 3 w 962"/>
                  <a:gd name="T95" fmla="*/ 140 h 1841"/>
                  <a:gd name="T96" fmla="*/ 0 w 962"/>
                  <a:gd name="T97" fmla="*/ 166 h 1841"/>
                  <a:gd name="T98" fmla="*/ 3 w 962"/>
                  <a:gd name="T99" fmla="*/ 194 h 18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2"/>
                  <a:gd name="T151" fmla="*/ 0 h 1841"/>
                  <a:gd name="T152" fmla="*/ 962 w 962"/>
                  <a:gd name="T153" fmla="*/ 1841 h 18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2" h="1841">
                    <a:moveTo>
                      <a:pt x="6" y="208"/>
                    </a:moveTo>
                    <a:lnTo>
                      <a:pt x="28" y="275"/>
                    </a:lnTo>
                    <a:lnTo>
                      <a:pt x="49" y="347"/>
                    </a:lnTo>
                    <a:lnTo>
                      <a:pt x="71" y="422"/>
                    </a:lnTo>
                    <a:lnTo>
                      <a:pt x="95" y="501"/>
                    </a:lnTo>
                    <a:lnTo>
                      <a:pt x="120" y="582"/>
                    </a:lnTo>
                    <a:lnTo>
                      <a:pt x="146" y="664"/>
                    </a:lnTo>
                    <a:lnTo>
                      <a:pt x="172" y="748"/>
                    </a:lnTo>
                    <a:lnTo>
                      <a:pt x="200" y="832"/>
                    </a:lnTo>
                    <a:lnTo>
                      <a:pt x="229" y="916"/>
                    </a:lnTo>
                    <a:lnTo>
                      <a:pt x="258" y="1000"/>
                    </a:lnTo>
                    <a:lnTo>
                      <a:pt x="290" y="1082"/>
                    </a:lnTo>
                    <a:lnTo>
                      <a:pt x="322" y="1164"/>
                    </a:lnTo>
                    <a:lnTo>
                      <a:pt x="355" y="1242"/>
                    </a:lnTo>
                    <a:lnTo>
                      <a:pt x="390" y="1317"/>
                    </a:lnTo>
                    <a:lnTo>
                      <a:pt x="407" y="1353"/>
                    </a:lnTo>
                    <a:lnTo>
                      <a:pt x="424" y="1390"/>
                    </a:lnTo>
                    <a:lnTo>
                      <a:pt x="442" y="1424"/>
                    </a:lnTo>
                    <a:lnTo>
                      <a:pt x="461" y="1457"/>
                    </a:lnTo>
                    <a:lnTo>
                      <a:pt x="496" y="1516"/>
                    </a:lnTo>
                    <a:lnTo>
                      <a:pt x="528" y="1568"/>
                    </a:lnTo>
                    <a:lnTo>
                      <a:pt x="562" y="1617"/>
                    </a:lnTo>
                    <a:lnTo>
                      <a:pt x="594" y="1660"/>
                    </a:lnTo>
                    <a:lnTo>
                      <a:pt x="625" y="1698"/>
                    </a:lnTo>
                    <a:lnTo>
                      <a:pt x="655" y="1732"/>
                    </a:lnTo>
                    <a:lnTo>
                      <a:pt x="685" y="1761"/>
                    </a:lnTo>
                    <a:lnTo>
                      <a:pt x="714" y="1785"/>
                    </a:lnTo>
                    <a:lnTo>
                      <a:pt x="741" y="1805"/>
                    </a:lnTo>
                    <a:lnTo>
                      <a:pt x="768" y="1820"/>
                    </a:lnTo>
                    <a:lnTo>
                      <a:pt x="793" y="1831"/>
                    </a:lnTo>
                    <a:lnTo>
                      <a:pt x="816" y="1839"/>
                    </a:lnTo>
                    <a:lnTo>
                      <a:pt x="839" y="1841"/>
                    </a:lnTo>
                    <a:lnTo>
                      <a:pt x="860" y="1839"/>
                    </a:lnTo>
                    <a:lnTo>
                      <a:pt x="879" y="1834"/>
                    </a:lnTo>
                    <a:lnTo>
                      <a:pt x="896" y="1824"/>
                    </a:lnTo>
                    <a:lnTo>
                      <a:pt x="911" y="1810"/>
                    </a:lnTo>
                    <a:lnTo>
                      <a:pt x="925" y="1793"/>
                    </a:lnTo>
                    <a:lnTo>
                      <a:pt x="936" y="1771"/>
                    </a:lnTo>
                    <a:lnTo>
                      <a:pt x="946" y="1746"/>
                    </a:lnTo>
                    <a:lnTo>
                      <a:pt x="954" y="1718"/>
                    </a:lnTo>
                    <a:lnTo>
                      <a:pt x="959" y="1685"/>
                    </a:lnTo>
                    <a:lnTo>
                      <a:pt x="962" y="1650"/>
                    </a:lnTo>
                    <a:lnTo>
                      <a:pt x="962" y="1610"/>
                    </a:lnTo>
                    <a:lnTo>
                      <a:pt x="961" y="1569"/>
                    </a:lnTo>
                    <a:lnTo>
                      <a:pt x="956" y="1523"/>
                    </a:lnTo>
                    <a:lnTo>
                      <a:pt x="949" y="1474"/>
                    </a:lnTo>
                    <a:lnTo>
                      <a:pt x="940" y="1422"/>
                    </a:lnTo>
                    <a:lnTo>
                      <a:pt x="926" y="1367"/>
                    </a:lnTo>
                    <a:lnTo>
                      <a:pt x="911" y="1310"/>
                    </a:lnTo>
                    <a:lnTo>
                      <a:pt x="892" y="1248"/>
                    </a:lnTo>
                    <a:lnTo>
                      <a:pt x="871" y="1186"/>
                    </a:lnTo>
                    <a:lnTo>
                      <a:pt x="855" y="1141"/>
                    </a:lnTo>
                    <a:lnTo>
                      <a:pt x="837" y="1096"/>
                    </a:lnTo>
                    <a:lnTo>
                      <a:pt x="819" y="1051"/>
                    </a:lnTo>
                    <a:lnTo>
                      <a:pt x="800" y="1006"/>
                    </a:lnTo>
                    <a:lnTo>
                      <a:pt x="759" y="915"/>
                    </a:lnTo>
                    <a:lnTo>
                      <a:pt x="716" y="824"/>
                    </a:lnTo>
                    <a:lnTo>
                      <a:pt x="672" y="734"/>
                    </a:lnTo>
                    <a:lnTo>
                      <a:pt x="625" y="647"/>
                    </a:lnTo>
                    <a:lnTo>
                      <a:pt x="579" y="561"/>
                    </a:lnTo>
                    <a:lnTo>
                      <a:pt x="533" y="480"/>
                    </a:lnTo>
                    <a:lnTo>
                      <a:pt x="488" y="402"/>
                    </a:lnTo>
                    <a:lnTo>
                      <a:pt x="444" y="329"/>
                    </a:lnTo>
                    <a:lnTo>
                      <a:pt x="403" y="262"/>
                    </a:lnTo>
                    <a:lnTo>
                      <a:pt x="366" y="203"/>
                    </a:lnTo>
                    <a:lnTo>
                      <a:pt x="332" y="149"/>
                    </a:lnTo>
                    <a:lnTo>
                      <a:pt x="302" y="105"/>
                    </a:lnTo>
                    <a:lnTo>
                      <a:pt x="277" y="69"/>
                    </a:lnTo>
                    <a:lnTo>
                      <a:pt x="258" y="44"/>
                    </a:lnTo>
                    <a:lnTo>
                      <a:pt x="250" y="34"/>
                    </a:lnTo>
                    <a:lnTo>
                      <a:pt x="240" y="25"/>
                    </a:lnTo>
                    <a:lnTo>
                      <a:pt x="231" y="18"/>
                    </a:lnTo>
                    <a:lnTo>
                      <a:pt x="220" y="13"/>
                    </a:lnTo>
                    <a:lnTo>
                      <a:pt x="210" y="8"/>
                    </a:lnTo>
                    <a:lnTo>
                      <a:pt x="199" y="4"/>
                    </a:lnTo>
                    <a:lnTo>
                      <a:pt x="187" y="2"/>
                    </a:lnTo>
                    <a:lnTo>
                      <a:pt x="175" y="0"/>
                    </a:lnTo>
                    <a:lnTo>
                      <a:pt x="164" y="0"/>
                    </a:lnTo>
                    <a:lnTo>
                      <a:pt x="151" y="2"/>
                    </a:lnTo>
                    <a:lnTo>
                      <a:pt x="140" y="4"/>
                    </a:lnTo>
                    <a:lnTo>
                      <a:pt x="127" y="7"/>
                    </a:lnTo>
                    <a:lnTo>
                      <a:pt x="116" y="10"/>
                    </a:lnTo>
                    <a:lnTo>
                      <a:pt x="105" y="15"/>
                    </a:lnTo>
                    <a:lnTo>
                      <a:pt x="94" y="20"/>
                    </a:lnTo>
                    <a:lnTo>
                      <a:pt x="83" y="28"/>
                    </a:lnTo>
                    <a:lnTo>
                      <a:pt x="71" y="34"/>
                    </a:lnTo>
                    <a:lnTo>
                      <a:pt x="61" y="43"/>
                    </a:lnTo>
                    <a:lnTo>
                      <a:pt x="53" y="52"/>
                    </a:lnTo>
                    <a:lnTo>
                      <a:pt x="43" y="60"/>
                    </a:lnTo>
                    <a:lnTo>
                      <a:pt x="35" y="70"/>
                    </a:lnTo>
                    <a:lnTo>
                      <a:pt x="28" y="80"/>
                    </a:lnTo>
                    <a:lnTo>
                      <a:pt x="20" y="91"/>
                    </a:lnTo>
                    <a:lnTo>
                      <a:pt x="14" y="103"/>
                    </a:lnTo>
                    <a:lnTo>
                      <a:pt x="9" y="115"/>
                    </a:lnTo>
                    <a:lnTo>
                      <a:pt x="5" y="128"/>
                    </a:lnTo>
                    <a:lnTo>
                      <a:pt x="3" y="140"/>
                    </a:lnTo>
                    <a:lnTo>
                      <a:pt x="0" y="153"/>
                    </a:lnTo>
                    <a:lnTo>
                      <a:pt x="0" y="166"/>
                    </a:lnTo>
                    <a:lnTo>
                      <a:pt x="1" y="180"/>
                    </a:lnTo>
                    <a:lnTo>
                      <a:pt x="3" y="194"/>
                    </a:lnTo>
                    <a:lnTo>
                      <a:pt x="6" y="208"/>
                    </a:lnTo>
                  </a:path>
                </a:pathLst>
              </a:custGeom>
              <a:noFill/>
              <a:ln w="3175">
                <a:solidFill>
                  <a:srgbClr val="1F1A17"/>
                </a:solidFill>
                <a:round/>
                <a:headEnd/>
                <a:tailEnd/>
              </a:ln>
            </p:spPr>
            <p:txBody>
              <a:bodyPr/>
              <a:lstStyle/>
              <a:p>
                <a:endParaRPr lang="en-US"/>
              </a:p>
            </p:txBody>
          </p:sp>
          <p:sp>
            <p:nvSpPr>
              <p:cNvPr id="1456" name="Freeform 406"/>
              <p:cNvSpPr>
                <a:spLocks/>
              </p:cNvSpPr>
              <p:nvPr/>
            </p:nvSpPr>
            <p:spPr bwMode="auto">
              <a:xfrm>
                <a:off x="2395" y="2115"/>
                <a:ext cx="308" cy="282"/>
              </a:xfrm>
              <a:custGeom>
                <a:avLst/>
                <a:gdLst>
                  <a:gd name="T0" fmla="*/ 86 w 1540"/>
                  <a:gd name="T1" fmla="*/ 322 h 1412"/>
                  <a:gd name="T2" fmla="*/ 187 w 1540"/>
                  <a:gd name="T3" fmla="*/ 437 h 1412"/>
                  <a:gd name="T4" fmla="*/ 298 w 1540"/>
                  <a:gd name="T5" fmla="*/ 561 h 1412"/>
                  <a:gd name="T6" fmla="*/ 415 w 1540"/>
                  <a:gd name="T7" fmla="*/ 689 h 1412"/>
                  <a:gd name="T8" fmla="*/ 539 w 1540"/>
                  <a:gd name="T9" fmla="*/ 818 h 1412"/>
                  <a:gd name="T10" fmla="*/ 664 w 1540"/>
                  <a:gd name="T11" fmla="*/ 944 h 1412"/>
                  <a:gd name="T12" fmla="*/ 791 w 1540"/>
                  <a:gd name="T13" fmla="*/ 1061 h 1412"/>
                  <a:gd name="T14" fmla="*/ 885 w 1540"/>
                  <a:gd name="T15" fmla="*/ 1141 h 1412"/>
                  <a:gd name="T16" fmla="*/ 947 w 1540"/>
                  <a:gd name="T17" fmla="*/ 1190 h 1412"/>
                  <a:gd name="T18" fmla="*/ 1033 w 1540"/>
                  <a:gd name="T19" fmla="*/ 1251 h 1412"/>
                  <a:gd name="T20" fmla="*/ 1135 w 1540"/>
                  <a:gd name="T21" fmla="*/ 1315 h 1412"/>
                  <a:gd name="T22" fmla="*/ 1228 w 1540"/>
                  <a:gd name="T23" fmla="*/ 1361 h 1412"/>
                  <a:gd name="T24" fmla="*/ 1308 w 1540"/>
                  <a:gd name="T25" fmla="*/ 1392 h 1412"/>
                  <a:gd name="T26" fmla="*/ 1377 w 1540"/>
                  <a:gd name="T27" fmla="*/ 1409 h 1412"/>
                  <a:gd name="T28" fmla="*/ 1435 w 1540"/>
                  <a:gd name="T29" fmla="*/ 1411 h 1412"/>
                  <a:gd name="T30" fmla="*/ 1480 w 1540"/>
                  <a:gd name="T31" fmla="*/ 1401 h 1412"/>
                  <a:gd name="T32" fmla="*/ 1513 w 1540"/>
                  <a:gd name="T33" fmla="*/ 1377 h 1412"/>
                  <a:gd name="T34" fmla="*/ 1533 w 1540"/>
                  <a:gd name="T35" fmla="*/ 1342 h 1412"/>
                  <a:gd name="T36" fmla="*/ 1540 w 1540"/>
                  <a:gd name="T37" fmla="*/ 1297 h 1412"/>
                  <a:gd name="T38" fmla="*/ 1532 w 1540"/>
                  <a:gd name="T39" fmla="*/ 1242 h 1412"/>
                  <a:gd name="T40" fmla="*/ 1512 w 1540"/>
                  <a:gd name="T41" fmla="*/ 1177 h 1412"/>
                  <a:gd name="T42" fmla="*/ 1476 w 1540"/>
                  <a:gd name="T43" fmla="*/ 1105 h 1412"/>
                  <a:gd name="T44" fmla="*/ 1426 w 1540"/>
                  <a:gd name="T45" fmla="*/ 1025 h 1412"/>
                  <a:gd name="T46" fmla="*/ 1361 w 1540"/>
                  <a:gd name="T47" fmla="*/ 938 h 1412"/>
                  <a:gd name="T48" fmla="*/ 1280 w 1540"/>
                  <a:gd name="T49" fmla="*/ 847 h 1412"/>
                  <a:gd name="T50" fmla="*/ 1202 w 1540"/>
                  <a:gd name="T51" fmla="*/ 764 h 1412"/>
                  <a:gd name="T52" fmla="*/ 1130 w 1540"/>
                  <a:gd name="T53" fmla="*/ 697 h 1412"/>
                  <a:gd name="T54" fmla="*/ 1019 w 1540"/>
                  <a:gd name="T55" fmla="*/ 597 h 1412"/>
                  <a:gd name="T56" fmla="*/ 863 w 1540"/>
                  <a:gd name="T57" fmla="*/ 470 h 1412"/>
                  <a:gd name="T58" fmla="*/ 706 w 1540"/>
                  <a:gd name="T59" fmla="*/ 351 h 1412"/>
                  <a:gd name="T60" fmla="*/ 556 w 1540"/>
                  <a:gd name="T61" fmla="*/ 244 h 1412"/>
                  <a:gd name="T62" fmla="*/ 420 w 1540"/>
                  <a:gd name="T63" fmla="*/ 153 h 1412"/>
                  <a:gd name="T64" fmla="*/ 306 w 1540"/>
                  <a:gd name="T65" fmla="*/ 79 h 1412"/>
                  <a:gd name="T66" fmla="*/ 221 w 1540"/>
                  <a:gd name="T67" fmla="*/ 28 h 1412"/>
                  <a:gd name="T68" fmla="*/ 181 w 1540"/>
                  <a:gd name="T69" fmla="*/ 7 h 1412"/>
                  <a:gd name="T70" fmla="*/ 157 w 1540"/>
                  <a:gd name="T71" fmla="*/ 0 h 1412"/>
                  <a:gd name="T72" fmla="*/ 133 w 1540"/>
                  <a:gd name="T73" fmla="*/ 0 h 1412"/>
                  <a:gd name="T74" fmla="*/ 111 w 1540"/>
                  <a:gd name="T75" fmla="*/ 4 h 1412"/>
                  <a:gd name="T76" fmla="*/ 90 w 1540"/>
                  <a:gd name="T77" fmla="*/ 13 h 1412"/>
                  <a:gd name="T78" fmla="*/ 70 w 1540"/>
                  <a:gd name="T79" fmla="*/ 27 h 1412"/>
                  <a:gd name="T80" fmla="*/ 51 w 1540"/>
                  <a:gd name="T81" fmla="*/ 43 h 1412"/>
                  <a:gd name="T82" fmla="*/ 35 w 1540"/>
                  <a:gd name="T83" fmla="*/ 61 h 1412"/>
                  <a:gd name="T84" fmla="*/ 22 w 1540"/>
                  <a:gd name="T85" fmla="*/ 83 h 1412"/>
                  <a:gd name="T86" fmla="*/ 11 w 1540"/>
                  <a:gd name="T87" fmla="*/ 106 h 1412"/>
                  <a:gd name="T88" fmla="*/ 4 w 1540"/>
                  <a:gd name="T89" fmla="*/ 131 h 1412"/>
                  <a:gd name="T90" fmla="*/ 0 w 1540"/>
                  <a:gd name="T91" fmla="*/ 156 h 1412"/>
                  <a:gd name="T92" fmla="*/ 0 w 1540"/>
                  <a:gd name="T93" fmla="*/ 183 h 1412"/>
                  <a:gd name="T94" fmla="*/ 5 w 1540"/>
                  <a:gd name="T95" fmla="*/ 209 h 1412"/>
                  <a:gd name="T96" fmla="*/ 15 w 1540"/>
                  <a:gd name="T97" fmla="*/ 234 h 1412"/>
                  <a:gd name="T98" fmla="*/ 30 w 1540"/>
                  <a:gd name="T99" fmla="*/ 257 h 14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40"/>
                  <a:gd name="T151" fmla="*/ 0 h 1412"/>
                  <a:gd name="T152" fmla="*/ 1540 w 1540"/>
                  <a:gd name="T153" fmla="*/ 1412 h 14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40" h="1412">
                    <a:moveTo>
                      <a:pt x="39" y="269"/>
                    </a:moveTo>
                    <a:lnTo>
                      <a:pt x="86" y="322"/>
                    </a:lnTo>
                    <a:lnTo>
                      <a:pt x="135" y="379"/>
                    </a:lnTo>
                    <a:lnTo>
                      <a:pt x="187" y="437"/>
                    </a:lnTo>
                    <a:lnTo>
                      <a:pt x="242" y="498"/>
                    </a:lnTo>
                    <a:lnTo>
                      <a:pt x="298" y="561"/>
                    </a:lnTo>
                    <a:lnTo>
                      <a:pt x="357" y="624"/>
                    </a:lnTo>
                    <a:lnTo>
                      <a:pt x="415" y="689"/>
                    </a:lnTo>
                    <a:lnTo>
                      <a:pt x="477" y="754"/>
                    </a:lnTo>
                    <a:lnTo>
                      <a:pt x="539" y="818"/>
                    </a:lnTo>
                    <a:lnTo>
                      <a:pt x="601" y="882"/>
                    </a:lnTo>
                    <a:lnTo>
                      <a:pt x="664" y="944"/>
                    </a:lnTo>
                    <a:lnTo>
                      <a:pt x="727" y="1004"/>
                    </a:lnTo>
                    <a:lnTo>
                      <a:pt x="791" y="1061"/>
                    </a:lnTo>
                    <a:lnTo>
                      <a:pt x="853" y="1115"/>
                    </a:lnTo>
                    <a:lnTo>
                      <a:pt x="885" y="1141"/>
                    </a:lnTo>
                    <a:lnTo>
                      <a:pt x="916" y="1166"/>
                    </a:lnTo>
                    <a:lnTo>
                      <a:pt x="947" y="1190"/>
                    </a:lnTo>
                    <a:lnTo>
                      <a:pt x="977" y="1214"/>
                    </a:lnTo>
                    <a:lnTo>
                      <a:pt x="1033" y="1251"/>
                    </a:lnTo>
                    <a:lnTo>
                      <a:pt x="1085" y="1285"/>
                    </a:lnTo>
                    <a:lnTo>
                      <a:pt x="1135" y="1315"/>
                    </a:lnTo>
                    <a:lnTo>
                      <a:pt x="1183" y="1340"/>
                    </a:lnTo>
                    <a:lnTo>
                      <a:pt x="1228" y="1361"/>
                    </a:lnTo>
                    <a:lnTo>
                      <a:pt x="1269" y="1378"/>
                    </a:lnTo>
                    <a:lnTo>
                      <a:pt x="1308" y="1392"/>
                    </a:lnTo>
                    <a:lnTo>
                      <a:pt x="1344" y="1402"/>
                    </a:lnTo>
                    <a:lnTo>
                      <a:pt x="1377" y="1409"/>
                    </a:lnTo>
                    <a:lnTo>
                      <a:pt x="1407" y="1412"/>
                    </a:lnTo>
                    <a:lnTo>
                      <a:pt x="1435" y="1411"/>
                    </a:lnTo>
                    <a:lnTo>
                      <a:pt x="1459" y="1407"/>
                    </a:lnTo>
                    <a:lnTo>
                      <a:pt x="1480" y="1401"/>
                    </a:lnTo>
                    <a:lnTo>
                      <a:pt x="1498" y="1391"/>
                    </a:lnTo>
                    <a:lnTo>
                      <a:pt x="1513" y="1377"/>
                    </a:lnTo>
                    <a:lnTo>
                      <a:pt x="1525" y="1361"/>
                    </a:lnTo>
                    <a:lnTo>
                      <a:pt x="1533" y="1342"/>
                    </a:lnTo>
                    <a:lnTo>
                      <a:pt x="1538" y="1321"/>
                    </a:lnTo>
                    <a:lnTo>
                      <a:pt x="1540" y="1297"/>
                    </a:lnTo>
                    <a:lnTo>
                      <a:pt x="1538" y="1271"/>
                    </a:lnTo>
                    <a:lnTo>
                      <a:pt x="1532" y="1242"/>
                    </a:lnTo>
                    <a:lnTo>
                      <a:pt x="1523" y="1211"/>
                    </a:lnTo>
                    <a:lnTo>
                      <a:pt x="1512" y="1177"/>
                    </a:lnTo>
                    <a:lnTo>
                      <a:pt x="1496" y="1142"/>
                    </a:lnTo>
                    <a:lnTo>
                      <a:pt x="1476" y="1105"/>
                    </a:lnTo>
                    <a:lnTo>
                      <a:pt x="1454" y="1066"/>
                    </a:lnTo>
                    <a:lnTo>
                      <a:pt x="1426" y="1025"/>
                    </a:lnTo>
                    <a:lnTo>
                      <a:pt x="1396" y="983"/>
                    </a:lnTo>
                    <a:lnTo>
                      <a:pt x="1361" y="938"/>
                    </a:lnTo>
                    <a:lnTo>
                      <a:pt x="1323" y="893"/>
                    </a:lnTo>
                    <a:lnTo>
                      <a:pt x="1280" y="847"/>
                    </a:lnTo>
                    <a:lnTo>
                      <a:pt x="1234" y="798"/>
                    </a:lnTo>
                    <a:lnTo>
                      <a:pt x="1202" y="764"/>
                    </a:lnTo>
                    <a:lnTo>
                      <a:pt x="1167" y="730"/>
                    </a:lnTo>
                    <a:lnTo>
                      <a:pt x="1130" y="697"/>
                    </a:lnTo>
                    <a:lnTo>
                      <a:pt x="1094" y="663"/>
                    </a:lnTo>
                    <a:lnTo>
                      <a:pt x="1019" y="597"/>
                    </a:lnTo>
                    <a:lnTo>
                      <a:pt x="942" y="532"/>
                    </a:lnTo>
                    <a:lnTo>
                      <a:pt x="863" y="470"/>
                    </a:lnTo>
                    <a:lnTo>
                      <a:pt x="785" y="408"/>
                    </a:lnTo>
                    <a:lnTo>
                      <a:pt x="706" y="351"/>
                    </a:lnTo>
                    <a:lnTo>
                      <a:pt x="630" y="296"/>
                    </a:lnTo>
                    <a:lnTo>
                      <a:pt x="556" y="244"/>
                    </a:lnTo>
                    <a:lnTo>
                      <a:pt x="485" y="196"/>
                    </a:lnTo>
                    <a:lnTo>
                      <a:pt x="420" y="153"/>
                    </a:lnTo>
                    <a:lnTo>
                      <a:pt x="359" y="114"/>
                    </a:lnTo>
                    <a:lnTo>
                      <a:pt x="306" y="79"/>
                    </a:lnTo>
                    <a:lnTo>
                      <a:pt x="259" y="52"/>
                    </a:lnTo>
                    <a:lnTo>
                      <a:pt x="221" y="28"/>
                    </a:lnTo>
                    <a:lnTo>
                      <a:pt x="192" y="12"/>
                    </a:lnTo>
                    <a:lnTo>
                      <a:pt x="181" y="7"/>
                    </a:lnTo>
                    <a:lnTo>
                      <a:pt x="168" y="3"/>
                    </a:lnTo>
                    <a:lnTo>
                      <a:pt x="157" y="0"/>
                    </a:lnTo>
                    <a:lnTo>
                      <a:pt x="146" y="0"/>
                    </a:lnTo>
                    <a:lnTo>
                      <a:pt x="133" y="0"/>
                    </a:lnTo>
                    <a:lnTo>
                      <a:pt x="122" y="2"/>
                    </a:lnTo>
                    <a:lnTo>
                      <a:pt x="111" y="4"/>
                    </a:lnTo>
                    <a:lnTo>
                      <a:pt x="101" y="9"/>
                    </a:lnTo>
                    <a:lnTo>
                      <a:pt x="90" y="13"/>
                    </a:lnTo>
                    <a:lnTo>
                      <a:pt x="80" y="19"/>
                    </a:lnTo>
                    <a:lnTo>
                      <a:pt x="70" y="27"/>
                    </a:lnTo>
                    <a:lnTo>
                      <a:pt x="61" y="34"/>
                    </a:lnTo>
                    <a:lnTo>
                      <a:pt x="51" y="43"/>
                    </a:lnTo>
                    <a:lnTo>
                      <a:pt x="44" y="52"/>
                    </a:lnTo>
                    <a:lnTo>
                      <a:pt x="35" y="61"/>
                    </a:lnTo>
                    <a:lnTo>
                      <a:pt x="29" y="71"/>
                    </a:lnTo>
                    <a:lnTo>
                      <a:pt x="22" y="83"/>
                    </a:lnTo>
                    <a:lnTo>
                      <a:pt x="16" y="94"/>
                    </a:lnTo>
                    <a:lnTo>
                      <a:pt x="11" y="106"/>
                    </a:lnTo>
                    <a:lnTo>
                      <a:pt x="7" y="119"/>
                    </a:lnTo>
                    <a:lnTo>
                      <a:pt x="4" y="131"/>
                    </a:lnTo>
                    <a:lnTo>
                      <a:pt x="1" y="144"/>
                    </a:lnTo>
                    <a:lnTo>
                      <a:pt x="0" y="156"/>
                    </a:lnTo>
                    <a:lnTo>
                      <a:pt x="0" y="170"/>
                    </a:lnTo>
                    <a:lnTo>
                      <a:pt x="0" y="183"/>
                    </a:lnTo>
                    <a:lnTo>
                      <a:pt x="2" y="196"/>
                    </a:lnTo>
                    <a:lnTo>
                      <a:pt x="5" y="209"/>
                    </a:lnTo>
                    <a:lnTo>
                      <a:pt x="9" y="221"/>
                    </a:lnTo>
                    <a:lnTo>
                      <a:pt x="15" y="234"/>
                    </a:lnTo>
                    <a:lnTo>
                      <a:pt x="21" y="246"/>
                    </a:lnTo>
                    <a:lnTo>
                      <a:pt x="30" y="257"/>
                    </a:lnTo>
                    <a:lnTo>
                      <a:pt x="39" y="269"/>
                    </a:lnTo>
                    <a:close/>
                  </a:path>
                </a:pathLst>
              </a:custGeom>
              <a:solidFill>
                <a:srgbClr val="FFFEF1"/>
              </a:solidFill>
              <a:ln w="9525">
                <a:noFill/>
                <a:round/>
                <a:headEnd/>
                <a:tailEnd/>
              </a:ln>
            </p:spPr>
            <p:txBody>
              <a:bodyPr/>
              <a:lstStyle/>
              <a:p>
                <a:endParaRPr lang="en-US"/>
              </a:p>
            </p:txBody>
          </p:sp>
          <p:sp>
            <p:nvSpPr>
              <p:cNvPr id="1457" name="Freeform 407"/>
              <p:cNvSpPr>
                <a:spLocks/>
              </p:cNvSpPr>
              <p:nvPr/>
            </p:nvSpPr>
            <p:spPr bwMode="auto">
              <a:xfrm>
                <a:off x="2395" y="2115"/>
                <a:ext cx="308" cy="282"/>
              </a:xfrm>
              <a:custGeom>
                <a:avLst/>
                <a:gdLst>
                  <a:gd name="T0" fmla="*/ 86 w 1540"/>
                  <a:gd name="T1" fmla="*/ 322 h 1412"/>
                  <a:gd name="T2" fmla="*/ 187 w 1540"/>
                  <a:gd name="T3" fmla="*/ 437 h 1412"/>
                  <a:gd name="T4" fmla="*/ 298 w 1540"/>
                  <a:gd name="T5" fmla="*/ 561 h 1412"/>
                  <a:gd name="T6" fmla="*/ 415 w 1540"/>
                  <a:gd name="T7" fmla="*/ 689 h 1412"/>
                  <a:gd name="T8" fmla="*/ 539 w 1540"/>
                  <a:gd name="T9" fmla="*/ 818 h 1412"/>
                  <a:gd name="T10" fmla="*/ 664 w 1540"/>
                  <a:gd name="T11" fmla="*/ 944 h 1412"/>
                  <a:gd name="T12" fmla="*/ 791 w 1540"/>
                  <a:gd name="T13" fmla="*/ 1061 h 1412"/>
                  <a:gd name="T14" fmla="*/ 885 w 1540"/>
                  <a:gd name="T15" fmla="*/ 1141 h 1412"/>
                  <a:gd name="T16" fmla="*/ 947 w 1540"/>
                  <a:gd name="T17" fmla="*/ 1190 h 1412"/>
                  <a:gd name="T18" fmla="*/ 1033 w 1540"/>
                  <a:gd name="T19" fmla="*/ 1251 h 1412"/>
                  <a:gd name="T20" fmla="*/ 1135 w 1540"/>
                  <a:gd name="T21" fmla="*/ 1315 h 1412"/>
                  <a:gd name="T22" fmla="*/ 1228 w 1540"/>
                  <a:gd name="T23" fmla="*/ 1361 h 1412"/>
                  <a:gd name="T24" fmla="*/ 1308 w 1540"/>
                  <a:gd name="T25" fmla="*/ 1392 h 1412"/>
                  <a:gd name="T26" fmla="*/ 1377 w 1540"/>
                  <a:gd name="T27" fmla="*/ 1409 h 1412"/>
                  <a:gd name="T28" fmla="*/ 1435 w 1540"/>
                  <a:gd name="T29" fmla="*/ 1411 h 1412"/>
                  <a:gd name="T30" fmla="*/ 1480 w 1540"/>
                  <a:gd name="T31" fmla="*/ 1401 h 1412"/>
                  <a:gd name="T32" fmla="*/ 1513 w 1540"/>
                  <a:gd name="T33" fmla="*/ 1377 h 1412"/>
                  <a:gd name="T34" fmla="*/ 1533 w 1540"/>
                  <a:gd name="T35" fmla="*/ 1342 h 1412"/>
                  <a:gd name="T36" fmla="*/ 1540 w 1540"/>
                  <a:gd name="T37" fmla="*/ 1297 h 1412"/>
                  <a:gd name="T38" fmla="*/ 1532 w 1540"/>
                  <a:gd name="T39" fmla="*/ 1242 h 1412"/>
                  <a:gd name="T40" fmla="*/ 1512 w 1540"/>
                  <a:gd name="T41" fmla="*/ 1177 h 1412"/>
                  <a:gd name="T42" fmla="*/ 1476 w 1540"/>
                  <a:gd name="T43" fmla="*/ 1105 h 1412"/>
                  <a:gd name="T44" fmla="*/ 1426 w 1540"/>
                  <a:gd name="T45" fmla="*/ 1025 h 1412"/>
                  <a:gd name="T46" fmla="*/ 1361 w 1540"/>
                  <a:gd name="T47" fmla="*/ 938 h 1412"/>
                  <a:gd name="T48" fmla="*/ 1280 w 1540"/>
                  <a:gd name="T49" fmla="*/ 847 h 1412"/>
                  <a:gd name="T50" fmla="*/ 1202 w 1540"/>
                  <a:gd name="T51" fmla="*/ 764 h 1412"/>
                  <a:gd name="T52" fmla="*/ 1130 w 1540"/>
                  <a:gd name="T53" fmla="*/ 697 h 1412"/>
                  <a:gd name="T54" fmla="*/ 1019 w 1540"/>
                  <a:gd name="T55" fmla="*/ 597 h 1412"/>
                  <a:gd name="T56" fmla="*/ 863 w 1540"/>
                  <a:gd name="T57" fmla="*/ 470 h 1412"/>
                  <a:gd name="T58" fmla="*/ 706 w 1540"/>
                  <a:gd name="T59" fmla="*/ 351 h 1412"/>
                  <a:gd name="T60" fmla="*/ 556 w 1540"/>
                  <a:gd name="T61" fmla="*/ 244 h 1412"/>
                  <a:gd name="T62" fmla="*/ 420 w 1540"/>
                  <a:gd name="T63" fmla="*/ 153 h 1412"/>
                  <a:gd name="T64" fmla="*/ 306 w 1540"/>
                  <a:gd name="T65" fmla="*/ 79 h 1412"/>
                  <a:gd name="T66" fmla="*/ 221 w 1540"/>
                  <a:gd name="T67" fmla="*/ 28 h 1412"/>
                  <a:gd name="T68" fmla="*/ 181 w 1540"/>
                  <a:gd name="T69" fmla="*/ 7 h 1412"/>
                  <a:gd name="T70" fmla="*/ 157 w 1540"/>
                  <a:gd name="T71" fmla="*/ 0 h 1412"/>
                  <a:gd name="T72" fmla="*/ 133 w 1540"/>
                  <a:gd name="T73" fmla="*/ 0 h 1412"/>
                  <a:gd name="T74" fmla="*/ 111 w 1540"/>
                  <a:gd name="T75" fmla="*/ 4 h 1412"/>
                  <a:gd name="T76" fmla="*/ 90 w 1540"/>
                  <a:gd name="T77" fmla="*/ 13 h 1412"/>
                  <a:gd name="T78" fmla="*/ 70 w 1540"/>
                  <a:gd name="T79" fmla="*/ 27 h 1412"/>
                  <a:gd name="T80" fmla="*/ 51 w 1540"/>
                  <a:gd name="T81" fmla="*/ 43 h 1412"/>
                  <a:gd name="T82" fmla="*/ 35 w 1540"/>
                  <a:gd name="T83" fmla="*/ 61 h 1412"/>
                  <a:gd name="T84" fmla="*/ 22 w 1540"/>
                  <a:gd name="T85" fmla="*/ 83 h 1412"/>
                  <a:gd name="T86" fmla="*/ 11 w 1540"/>
                  <a:gd name="T87" fmla="*/ 106 h 1412"/>
                  <a:gd name="T88" fmla="*/ 4 w 1540"/>
                  <a:gd name="T89" fmla="*/ 131 h 1412"/>
                  <a:gd name="T90" fmla="*/ 0 w 1540"/>
                  <a:gd name="T91" fmla="*/ 156 h 1412"/>
                  <a:gd name="T92" fmla="*/ 0 w 1540"/>
                  <a:gd name="T93" fmla="*/ 183 h 1412"/>
                  <a:gd name="T94" fmla="*/ 5 w 1540"/>
                  <a:gd name="T95" fmla="*/ 209 h 1412"/>
                  <a:gd name="T96" fmla="*/ 15 w 1540"/>
                  <a:gd name="T97" fmla="*/ 234 h 1412"/>
                  <a:gd name="T98" fmla="*/ 30 w 1540"/>
                  <a:gd name="T99" fmla="*/ 257 h 14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40"/>
                  <a:gd name="T151" fmla="*/ 0 h 1412"/>
                  <a:gd name="T152" fmla="*/ 1540 w 1540"/>
                  <a:gd name="T153" fmla="*/ 1412 h 14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40" h="1412">
                    <a:moveTo>
                      <a:pt x="39" y="269"/>
                    </a:moveTo>
                    <a:lnTo>
                      <a:pt x="86" y="322"/>
                    </a:lnTo>
                    <a:lnTo>
                      <a:pt x="135" y="379"/>
                    </a:lnTo>
                    <a:lnTo>
                      <a:pt x="187" y="437"/>
                    </a:lnTo>
                    <a:lnTo>
                      <a:pt x="242" y="498"/>
                    </a:lnTo>
                    <a:lnTo>
                      <a:pt x="298" y="561"/>
                    </a:lnTo>
                    <a:lnTo>
                      <a:pt x="357" y="624"/>
                    </a:lnTo>
                    <a:lnTo>
                      <a:pt x="415" y="689"/>
                    </a:lnTo>
                    <a:lnTo>
                      <a:pt x="477" y="754"/>
                    </a:lnTo>
                    <a:lnTo>
                      <a:pt x="539" y="818"/>
                    </a:lnTo>
                    <a:lnTo>
                      <a:pt x="601" y="882"/>
                    </a:lnTo>
                    <a:lnTo>
                      <a:pt x="664" y="944"/>
                    </a:lnTo>
                    <a:lnTo>
                      <a:pt x="727" y="1004"/>
                    </a:lnTo>
                    <a:lnTo>
                      <a:pt x="791" y="1061"/>
                    </a:lnTo>
                    <a:lnTo>
                      <a:pt x="853" y="1115"/>
                    </a:lnTo>
                    <a:lnTo>
                      <a:pt x="885" y="1141"/>
                    </a:lnTo>
                    <a:lnTo>
                      <a:pt x="916" y="1166"/>
                    </a:lnTo>
                    <a:lnTo>
                      <a:pt x="947" y="1190"/>
                    </a:lnTo>
                    <a:lnTo>
                      <a:pt x="977" y="1214"/>
                    </a:lnTo>
                    <a:lnTo>
                      <a:pt x="1033" y="1251"/>
                    </a:lnTo>
                    <a:lnTo>
                      <a:pt x="1085" y="1285"/>
                    </a:lnTo>
                    <a:lnTo>
                      <a:pt x="1135" y="1315"/>
                    </a:lnTo>
                    <a:lnTo>
                      <a:pt x="1183" y="1340"/>
                    </a:lnTo>
                    <a:lnTo>
                      <a:pt x="1228" y="1361"/>
                    </a:lnTo>
                    <a:lnTo>
                      <a:pt x="1269" y="1378"/>
                    </a:lnTo>
                    <a:lnTo>
                      <a:pt x="1308" y="1392"/>
                    </a:lnTo>
                    <a:lnTo>
                      <a:pt x="1344" y="1402"/>
                    </a:lnTo>
                    <a:lnTo>
                      <a:pt x="1377" y="1409"/>
                    </a:lnTo>
                    <a:lnTo>
                      <a:pt x="1407" y="1412"/>
                    </a:lnTo>
                    <a:lnTo>
                      <a:pt x="1435" y="1411"/>
                    </a:lnTo>
                    <a:lnTo>
                      <a:pt x="1459" y="1407"/>
                    </a:lnTo>
                    <a:lnTo>
                      <a:pt x="1480" y="1401"/>
                    </a:lnTo>
                    <a:lnTo>
                      <a:pt x="1498" y="1391"/>
                    </a:lnTo>
                    <a:lnTo>
                      <a:pt x="1513" y="1377"/>
                    </a:lnTo>
                    <a:lnTo>
                      <a:pt x="1525" y="1361"/>
                    </a:lnTo>
                    <a:lnTo>
                      <a:pt x="1533" y="1342"/>
                    </a:lnTo>
                    <a:lnTo>
                      <a:pt x="1538" y="1321"/>
                    </a:lnTo>
                    <a:lnTo>
                      <a:pt x="1540" y="1297"/>
                    </a:lnTo>
                    <a:lnTo>
                      <a:pt x="1538" y="1271"/>
                    </a:lnTo>
                    <a:lnTo>
                      <a:pt x="1532" y="1242"/>
                    </a:lnTo>
                    <a:lnTo>
                      <a:pt x="1523" y="1211"/>
                    </a:lnTo>
                    <a:lnTo>
                      <a:pt x="1512" y="1177"/>
                    </a:lnTo>
                    <a:lnTo>
                      <a:pt x="1496" y="1142"/>
                    </a:lnTo>
                    <a:lnTo>
                      <a:pt x="1476" y="1105"/>
                    </a:lnTo>
                    <a:lnTo>
                      <a:pt x="1454" y="1066"/>
                    </a:lnTo>
                    <a:lnTo>
                      <a:pt x="1426" y="1025"/>
                    </a:lnTo>
                    <a:lnTo>
                      <a:pt x="1396" y="983"/>
                    </a:lnTo>
                    <a:lnTo>
                      <a:pt x="1361" y="938"/>
                    </a:lnTo>
                    <a:lnTo>
                      <a:pt x="1323" y="893"/>
                    </a:lnTo>
                    <a:lnTo>
                      <a:pt x="1280" y="847"/>
                    </a:lnTo>
                    <a:lnTo>
                      <a:pt x="1234" y="798"/>
                    </a:lnTo>
                    <a:lnTo>
                      <a:pt x="1202" y="764"/>
                    </a:lnTo>
                    <a:lnTo>
                      <a:pt x="1167" y="730"/>
                    </a:lnTo>
                    <a:lnTo>
                      <a:pt x="1130" y="697"/>
                    </a:lnTo>
                    <a:lnTo>
                      <a:pt x="1094" y="663"/>
                    </a:lnTo>
                    <a:lnTo>
                      <a:pt x="1019" y="597"/>
                    </a:lnTo>
                    <a:lnTo>
                      <a:pt x="942" y="532"/>
                    </a:lnTo>
                    <a:lnTo>
                      <a:pt x="863" y="470"/>
                    </a:lnTo>
                    <a:lnTo>
                      <a:pt x="785" y="408"/>
                    </a:lnTo>
                    <a:lnTo>
                      <a:pt x="706" y="351"/>
                    </a:lnTo>
                    <a:lnTo>
                      <a:pt x="630" y="296"/>
                    </a:lnTo>
                    <a:lnTo>
                      <a:pt x="556" y="244"/>
                    </a:lnTo>
                    <a:lnTo>
                      <a:pt x="485" y="196"/>
                    </a:lnTo>
                    <a:lnTo>
                      <a:pt x="420" y="153"/>
                    </a:lnTo>
                    <a:lnTo>
                      <a:pt x="359" y="114"/>
                    </a:lnTo>
                    <a:lnTo>
                      <a:pt x="306" y="79"/>
                    </a:lnTo>
                    <a:lnTo>
                      <a:pt x="259" y="52"/>
                    </a:lnTo>
                    <a:lnTo>
                      <a:pt x="221" y="28"/>
                    </a:lnTo>
                    <a:lnTo>
                      <a:pt x="192" y="12"/>
                    </a:lnTo>
                    <a:lnTo>
                      <a:pt x="181" y="7"/>
                    </a:lnTo>
                    <a:lnTo>
                      <a:pt x="168" y="3"/>
                    </a:lnTo>
                    <a:lnTo>
                      <a:pt x="157" y="0"/>
                    </a:lnTo>
                    <a:lnTo>
                      <a:pt x="146" y="0"/>
                    </a:lnTo>
                    <a:lnTo>
                      <a:pt x="133" y="0"/>
                    </a:lnTo>
                    <a:lnTo>
                      <a:pt x="122" y="2"/>
                    </a:lnTo>
                    <a:lnTo>
                      <a:pt x="111" y="4"/>
                    </a:lnTo>
                    <a:lnTo>
                      <a:pt x="101" y="9"/>
                    </a:lnTo>
                    <a:lnTo>
                      <a:pt x="90" y="13"/>
                    </a:lnTo>
                    <a:lnTo>
                      <a:pt x="80" y="19"/>
                    </a:lnTo>
                    <a:lnTo>
                      <a:pt x="70" y="27"/>
                    </a:lnTo>
                    <a:lnTo>
                      <a:pt x="61" y="34"/>
                    </a:lnTo>
                    <a:lnTo>
                      <a:pt x="51" y="43"/>
                    </a:lnTo>
                    <a:lnTo>
                      <a:pt x="44" y="52"/>
                    </a:lnTo>
                    <a:lnTo>
                      <a:pt x="35" y="61"/>
                    </a:lnTo>
                    <a:lnTo>
                      <a:pt x="29" y="71"/>
                    </a:lnTo>
                    <a:lnTo>
                      <a:pt x="22" y="83"/>
                    </a:lnTo>
                    <a:lnTo>
                      <a:pt x="16" y="94"/>
                    </a:lnTo>
                    <a:lnTo>
                      <a:pt x="11" y="106"/>
                    </a:lnTo>
                    <a:lnTo>
                      <a:pt x="7" y="119"/>
                    </a:lnTo>
                    <a:lnTo>
                      <a:pt x="4" y="131"/>
                    </a:lnTo>
                    <a:lnTo>
                      <a:pt x="1" y="144"/>
                    </a:lnTo>
                    <a:lnTo>
                      <a:pt x="0" y="156"/>
                    </a:lnTo>
                    <a:lnTo>
                      <a:pt x="0" y="170"/>
                    </a:lnTo>
                    <a:lnTo>
                      <a:pt x="0" y="183"/>
                    </a:lnTo>
                    <a:lnTo>
                      <a:pt x="2" y="196"/>
                    </a:lnTo>
                    <a:lnTo>
                      <a:pt x="5" y="209"/>
                    </a:lnTo>
                    <a:lnTo>
                      <a:pt x="9" y="221"/>
                    </a:lnTo>
                    <a:lnTo>
                      <a:pt x="15" y="234"/>
                    </a:lnTo>
                    <a:lnTo>
                      <a:pt x="21" y="246"/>
                    </a:lnTo>
                    <a:lnTo>
                      <a:pt x="30" y="257"/>
                    </a:lnTo>
                    <a:lnTo>
                      <a:pt x="39" y="269"/>
                    </a:lnTo>
                  </a:path>
                </a:pathLst>
              </a:custGeom>
              <a:noFill/>
              <a:ln w="3175">
                <a:solidFill>
                  <a:srgbClr val="1F1A17"/>
                </a:solidFill>
                <a:round/>
                <a:headEnd/>
                <a:tailEnd/>
              </a:ln>
            </p:spPr>
            <p:txBody>
              <a:bodyPr/>
              <a:lstStyle/>
              <a:p>
                <a:endParaRPr lang="en-US"/>
              </a:p>
            </p:txBody>
          </p:sp>
        </p:grpSp>
        <p:grpSp>
          <p:nvGrpSpPr>
            <p:cNvPr id="1040" name="Group 408"/>
            <p:cNvGrpSpPr>
              <a:grpSpLocks/>
            </p:cNvGrpSpPr>
            <p:nvPr/>
          </p:nvGrpSpPr>
          <p:grpSpPr bwMode="auto">
            <a:xfrm>
              <a:off x="1017" y="767"/>
              <a:ext cx="3679" cy="2762"/>
              <a:chOff x="1017" y="767"/>
              <a:chExt cx="3679" cy="2762"/>
            </a:xfrm>
          </p:grpSpPr>
          <p:sp>
            <p:nvSpPr>
              <p:cNvPr id="1058" name="Freeform 409"/>
              <p:cNvSpPr>
                <a:spLocks/>
              </p:cNvSpPr>
              <p:nvPr/>
            </p:nvSpPr>
            <p:spPr bwMode="auto">
              <a:xfrm>
                <a:off x="2415" y="2075"/>
                <a:ext cx="381" cy="158"/>
              </a:xfrm>
              <a:custGeom>
                <a:avLst/>
                <a:gdLst>
                  <a:gd name="T0" fmla="*/ 155 w 1902"/>
                  <a:gd name="T1" fmla="*/ 325 h 792"/>
                  <a:gd name="T2" fmla="*/ 296 w 1902"/>
                  <a:gd name="T3" fmla="*/ 387 h 792"/>
                  <a:gd name="T4" fmla="*/ 449 w 1902"/>
                  <a:gd name="T5" fmla="*/ 453 h 792"/>
                  <a:gd name="T6" fmla="*/ 610 w 1902"/>
                  <a:gd name="T7" fmla="*/ 522 h 792"/>
                  <a:gd name="T8" fmla="*/ 776 w 1902"/>
                  <a:gd name="T9" fmla="*/ 588 h 792"/>
                  <a:gd name="T10" fmla="*/ 944 w 1902"/>
                  <a:gd name="T11" fmla="*/ 649 h 792"/>
                  <a:gd name="T12" fmla="*/ 1109 w 1902"/>
                  <a:gd name="T13" fmla="*/ 703 h 792"/>
                  <a:gd name="T14" fmla="*/ 1229 w 1902"/>
                  <a:gd name="T15" fmla="*/ 737 h 792"/>
                  <a:gd name="T16" fmla="*/ 1307 w 1902"/>
                  <a:gd name="T17" fmla="*/ 754 h 792"/>
                  <a:gd name="T18" fmla="*/ 1411 w 1902"/>
                  <a:gd name="T19" fmla="*/ 773 h 792"/>
                  <a:gd name="T20" fmla="*/ 1530 w 1902"/>
                  <a:gd name="T21" fmla="*/ 788 h 792"/>
                  <a:gd name="T22" fmla="*/ 1634 w 1902"/>
                  <a:gd name="T23" fmla="*/ 792 h 792"/>
                  <a:gd name="T24" fmla="*/ 1720 w 1902"/>
                  <a:gd name="T25" fmla="*/ 787 h 792"/>
                  <a:gd name="T26" fmla="*/ 1790 w 1902"/>
                  <a:gd name="T27" fmla="*/ 772 h 792"/>
                  <a:gd name="T28" fmla="*/ 1842 w 1902"/>
                  <a:gd name="T29" fmla="*/ 751 h 792"/>
                  <a:gd name="T30" fmla="*/ 1878 w 1902"/>
                  <a:gd name="T31" fmla="*/ 722 h 792"/>
                  <a:gd name="T32" fmla="*/ 1898 w 1902"/>
                  <a:gd name="T33" fmla="*/ 687 h 792"/>
                  <a:gd name="T34" fmla="*/ 1902 w 1902"/>
                  <a:gd name="T35" fmla="*/ 647 h 792"/>
                  <a:gd name="T36" fmla="*/ 1888 w 1902"/>
                  <a:gd name="T37" fmla="*/ 602 h 792"/>
                  <a:gd name="T38" fmla="*/ 1858 w 1902"/>
                  <a:gd name="T39" fmla="*/ 555 h 792"/>
                  <a:gd name="T40" fmla="*/ 1812 w 1902"/>
                  <a:gd name="T41" fmla="*/ 505 h 792"/>
                  <a:gd name="T42" fmla="*/ 1750 w 1902"/>
                  <a:gd name="T43" fmla="*/ 453 h 792"/>
                  <a:gd name="T44" fmla="*/ 1670 w 1902"/>
                  <a:gd name="T45" fmla="*/ 401 h 792"/>
                  <a:gd name="T46" fmla="*/ 1574 w 1902"/>
                  <a:gd name="T47" fmla="*/ 349 h 792"/>
                  <a:gd name="T48" fmla="*/ 1461 w 1902"/>
                  <a:gd name="T49" fmla="*/ 297 h 792"/>
                  <a:gd name="T50" fmla="*/ 1354 w 1902"/>
                  <a:gd name="T51" fmla="*/ 256 h 792"/>
                  <a:gd name="T52" fmla="*/ 1263 w 1902"/>
                  <a:gd name="T53" fmla="*/ 225 h 792"/>
                  <a:gd name="T54" fmla="*/ 1119 w 1902"/>
                  <a:gd name="T55" fmla="*/ 181 h 792"/>
                  <a:gd name="T56" fmla="*/ 925 w 1902"/>
                  <a:gd name="T57" fmla="*/ 131 h 792"/>
                  <a:gd name="T58" fmla="*/ 733 w 1902"/>
                  <a:gd name="T59" fmla="*/ 89 h 792"/>
                  <a:gd name="T60" fmla="*/ 550 w 1902"/>
                  <a:gd name="T61" fmla="*/ 55 h 792"/>
                  <a:gd name="T62" fmla="*/ 389 w 1902"/>
                  <a:gd name="T63" fmla="*/ 30 h 792"/>
                  <a:gd name="T64" fmla="*/ 255 w 1902"/>
                  <a:gd name="T65" fmla="*/ 13 h 792"/>
                  <a:gd name="T66" fmla="*/ 157 w 1902"/>
                  <a:gd name="T67" fmla="*/ 3 h 792"/>
                  <a:gd name="T68" fmla="*/ 111 w 1902"/>
                  <a:gd name="T69" fmla="*/ 0 h 792"/>
                  <a:gd name="T70" fmla="*/ 89 w 1902"/>
                  <a:gd name="T71" fmla="*/ 5 h 792"/>
                  <a:gd name="T72" fmla="*/ 68 w 1902"/>
                  <a:gd name="T73" fmla="*/ 15 h 792"/>
                  <a:gd name="T74" fmla="*/ 49 w 1902"/>
                  <a:gd name="T75" fmla="*/ 28 h 792"/>
                  <a:gd name="T76" fmla="*/ 33 w 1902"/>
                  <a:gd name="T77" fmla="*/ 45 h 792"/>
                  <a:gd name="T78" fmla="*/ 20 w 1902"/>
                  <a:gd name="T79" fmla="*/ 65 h 792"/>
                  <a:gd name="T80" fmla="*/ 10 w 1902"/>
                  <a:gd name="T81" fmla="*/ 88 h 792"/>
                  <a:gd name="T82" fmla="*/ 4 w 1902"/>
                  <a:gd name="T83" fmla="*/ 113 h 792"/>
                  <a:gd name="T84" fmla="*/ 0 w 1902"/>
                  <a:gd name="T85" fmla="*/ 138 h 792"/>
                  <a:gd name="T86" fmla="*/ 0 w 1902"/>
                  <a:gd name="T87" fmla="*/ 163 h 792"/>
                  <a:gd name="T88" fmla="*/ 4 w 1902"/>
                  <a:gd name="T89" fmla="*/ 189 h 792"/>
                  <a:gd name="T90" fmla="*/ 10 w 1902"/>
                  <a:gd name="T91" fmla="*/ 214 h 792"/>
                  <a:gd name="T92" fmla="*/ 21 w 1902"/>
                  <a:gd name="T93" fmla="*/ 236 h 792"/>
                  <a:gd name="T94" fmla="*/ 36 w 1902"/>
                  <a:gd name="T95" fmla="*/ 258 h 792"/>
                  <a:gd name="T96" fmla="*/ 54 w 1902"/>
                  <a:gd name="T97" fmla="*/ 276 h 792"/>
                  <a:gd name="T98" fmla="*/ 78 w 1902"/>
                  <a:gd name="T99" fmla="*/ 291 h 7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02"/>
                  <a:gd name="T151" fmla="*/ 0 h 792"/>
                  <a:gd name="T152" fmla="*/ 1902 w 1902"/>
                  <a:gd name="T153" fmla="*/ 792 h 7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02" h="792">
                    <a:moveTo>
                      <a:pt x="90" y="297"/>
                    </a:moveTo>
                    <a:lnTo>
                      <a:pt x="155" y="325"/>
                    </a:lnTo>
                    <a:lnTo>
                      <a:pt x="224" y="355"/>
                    </a:lnTo>
                    <a:lnTo>
                      <a:pt x="296" y="387"/>
                    </a:lnTo>
                    <a:lnTo>
                      <a:pt x="372" y="420"/>
                    </a:lnTo>
                    <a:lnTo>
                      <a:pt x="449" y="453"/>
                    </a:lnTo>
                    <a:lnTo>
                      <a:pt x="529" y="487"/>
                    </a:lnTo>
                    <a:lnTo>
                      <a:pt x="610" y="522"/>
                    </a:lnTo>
                    <a:lnTo>
                      <a:pt x="693" y="556"/>
                    </a:lnTo>
                    <a:lnTo>
                      <a:pt x="776" y="588"/>
                    </a:lnTo>
                    <a:lnTo>
                      <a:pt x="860" y="619"/>
                    </a:lnTo>
                    <a:lnTo>
                      <a:pt x="944" y="649"/>
                    </a:lnTo>
                    <a:lnTo>
                      <a:pt x="1027" y="678"/>
                    </a:lnTo>
                    <a:lnTo>
                      <a:pt x="1109" y="703"/>
                    </a:lnTo>
                    <a:lnTo>
                      <a:pt x="1189" y="727"/>
                    </a:lnTo>
                    <a:lnTo>
                      <a:pt x="1229" y="737"/>
                    </a:lnTo>
                    <a:lnTo>
                      <a:pt x="1268" y="746"/>
                    </a:lnTo>
                    <a:lnTo>
                      <a:pt x="1307" y="754"/>
                    </a:lnTo>
                    <a:lnTo>
                      <a:pt x="1345" y="762"/>
                    </a:lnTo>
                    <a:lnTo>
                      <a:pt x="1411" y="773"/>
                    </a:lnTo>
                    <a:lnTo>
                      <a:pt x="1473" y="782"/>
                    </a:lnTo>
                    <a:lnTo>
                      <a:pt x="1530" y="788"/>
                    </a:lnTo>
                    <a:lnTo>
                      <a:pt x="1584" y="792"/>
                    </a:lnTo>
                    <a:lnTo>
                      <a:pt x="1634" y="792"/>
                    </a:lnTo>
                    <a:lnTo>
                      <a:pt x="1678" y="790"/>
                    </a:lnTo>
                    <a:lnTo>
                      <a:pt x="1720" y="787"/>
                    </a:lnTo>
                    <a:lnTo>
                      <a:pt x="1756" y="780"/>
                    </a:lnTo>
                    <a:lnTo>
                      <a:pt x="1790" y="772"/>
                    </a:lnTo>
                    <a:lnTo>
                      <a:pt x="1817" y="762"/>
                    </a:lnTo>
                    <a:lnTo>
                      <a:pt x="1842" y="751"/>
                    </a:lnTo>
                    <a:lnTo>
                      <a:pt x="1862" y="737"/>
                    </a:lnTo>
                    <a:lnTo>
                      <a:pt x="1878" y="722"/>
                    </a:lnTo>
                    <a:lnTo>
                      <a:pt x="1891" y="704"/>
                    </a:lnTo>
                    <a:lnTo>
                      <a:pt x="1898" y="687"/>
                    </a:lnTo>
                    <a:lnTo>
                      <a:pt x="1902" y="667"/>
                    </a:lnTo>
                    <a:lnTo>
                      <a:pt x="1902" y="647"/>
                    </a:lnTo>
                    <a:lnTo>
                      <a:pt x="1897" y="624"/>
                    </a:lnTo>
                    <a:lnTo>
                      <a:pt x="1888" y="602"/>
                    </a:lnTo>
                    <a:lnTo>
                      <a:pt x="1876" y="578"/>
                    </a:lnTo>
                    <a:lnTo>
                      <a:pt x="1858" y="555"/>
                    </a:lnTo>
                    <a:lnTo>
                      <a:pt x="1837" y="530"/>
                    </a:lnTo>
                    <a:lnTo>
                      <a:pt x="1812" y="505"/>
                    </a:lnTo>
                    <a:lnTo>
                      <a:pt x="1782" y="478"/>
                    </a:lnTo>
                    <a:lnTo>
                      <a:pt x="1750" y="453"/>
                    </a:lnTo>
                    <a:lnTo>
                      <a:pt x="1711" y="427"/>
                    </a:lnTo>
                    <a:lnTo>
                      <a:pt x="1670" y="401"/>
                    </a:lnTo>
                    <a:lnTo>
                      <a:pt x="1624" y="375"/>
                    </a:lnTo>
                    <a:lnTo>
                      <a:pt x="1574" y="349"/>
                    </a:lnTo>
                    <a:lnTo>
                      <a:pt x="1520" y="322"/>
                    </a:lnTo>
                    <a:lnTo>
                      <a:pt x="1461" y="297"/>
                    </a:lnTo>
                    <a:lnTo>
                      <a:pt x="1399" y="272"/>
                    </a:lnTo>
                    <a:lnTo>
                      <a:pt x="1354" y="256"/>
                    </a:lnTo>
                    <a:lnTo>
                      <a:pt x="1309" y="240"/>
                    </a:lnTo>
                    <a:lnTo>
                      <a:pt x="1263" y="225"/>
                    </a:lnTo>
                    <a:lnTo>
                      <a:pt x="1216" y="210"/>
                    </a:lnTo>
                    <a:lnTo>
                      <a:pt x="1119" y="181"/>
                    </a:lnTo>
                    <a:lnTo>
                      <a:pt x="1022" y="155"/>
                    </a:lnTo>
                    <a:lnTo>
                      <a:pt x="925" y="131"/>
                    </a:lnTo>
                    <a:lnTo>
                      <a:pt x="827" y="109"/>
                    </a:lnTo>
                    <a:lnTo>
                      <a:pt x="733" y="89"/>
                    </a:lnTo>
                    <a:lnTo>
                      <a:pt x="639" y="72"/>
                    </a:lnTo>
                    <a:lnTo>
                      <a:pt x="550" y="55"/>
                    </a:lnTo>
                    <a:lnTo>
                      <a:pt x="467" y="42"/>
                    </a:lnTo>
                    <a:lnTo>
                      <a:pt x="389" y="30"/>
                    </a:lnTo>
                    <a:lnTo>
                      <a:pt x="318" y="20"/>
                    </a:lnTo>
                    <a:lnTo>
                      <a:pt x="255" y="13"/>
                    </a:lnTo>
                    <a:lnTo>
                      <a:pt x="201" y="7"/>
                    </a:lnTo>
                    <a:lnTo>
                      <a:pt x="157" y="3"/>
                    </a:lnTo>
                    <a:lnTo>
                      <a:pt x="125" y="0"/>
                    </a:lnTo>
                    <a:lnTo>
                      <a:pt x="111" y="0"/>
                    </a:lnTo>
                    <a:lnTo>
                      <a:pt x="100" y="3"/>
                    </a:lnTo>
                    <a:lnTo>
                      <a:pt x="89" y="5"/>
                    </a:lnTo>
                    <a:lnTo>
                      <a:pt x="78" y="9"/>
                    </a:lnTo>
                    <a:lnTo>
                      <a:pt x="68" y="15"/>
                    </a:lnTo>
                    <a:lnTo>
                      <a:pt x="58" y="22"/>
                    </a:lnTo>
                    <a:lnTo>
                      <a:pt x="49" y="28"/>
                    </a:lnTo>
                    <a:lnTo>
                      <a:pt x="40" y="37"/>
                    </a:lnTo>
                    <a:lnTo>
                      <a:pt x="33" y="45"/>
                    </a:lnTo>
                    <a:lnTo>
                      <a:pt x="26" y="55"/>
                    </a:lnTo>
                    <a:lnTo>
                      <a:pt x="20" y="65"/>
                    </a:lnTo>
                    <a:lnTo>
                      <a:pt x="15" y="77"/>
                    </a:lnTo>
                    <a:lnTo>
                      <a:pt x="10" y="88"/>
                    </a:lnTo>
                    <a:lnTo>
                      <a:pt x="6" y="100"/>
                    </a:lnTo>
                    <a:lnTo>
                      <a:pt x="4" y="113"/>
                    </a:lnTo>
                    <a:lnTo>
                      <a:pt x="1" y="125"/>
                    </a:lnTo>
                    <a:lnTo>
                      <a:pt x="0" y="138"/>
                    </a:lnTo>
                    <a:lnTo>
                      <a:pt x="0" y="150"/>
                    </a:lnTo>
                    <a:lnTo>
                      <a:pt x="0" y="163"/>
                    </a:lnTo>
                    <a:lnTo>
                      <a:pt x="1" y="176"/>
                    </a:lnTo>
                    <a:lnTo>
                      <a:pt x="4" y="189"/>
                    </a:lnTo>
                    <a:lnTo>
                      <a:pt x="6" y="201"/>
                    </a:lnTo>
                    <a:lnTo>
                      <a:pt x="10" y="214"/>
                    </a:lnTo>
                    <a:lnTo>
                      <a:pt x="15" y="225"/>
                    </a:lnTo>
                    <a:lnTo>
                      <a:pt x="21" y="236"/>
                    </a:lnTo>
                    <a:lnTo>
                      <a:pt x="28" y="248"/>
                    </a:lnTo>
                    <a:lnTo>
                      <a:pt x="36" y="258"/>
                    </a:lnTo>
                    <a:lnTo>
                      <a:pt x="45" y="267"/>
                    </a:lnTo>
                    <a:lnTo>
                      <a:pt x="54" y="276"/>
                    </a:lnTo>
                    <a:lnTo>
                      <a:pt x="65" y="284"/>
                    </a:lnTo>
                    <a:lnTo>
                      <a:pt x="78" y="291"/>
                    </a:lnTo>
                    <a:lnTo>
                      <a:pt x="90" y="297"/>
                    </a:lnTo>
                    <a:close/>
                  </a:path>
                </a:pathLst>
              </a:custGeom>
              <a:solidFill>
                <a:srgbClr val="FFFEF1"/>
              </a:solidFill>
              <a:ln w="9525">
                <a:noFill/>
                <a:round/>
                <a:headEnd/>
                <a:tailEnd/>
              </a:ln>
            </p:spPr>
            <p:txBody>
              <a:bodyPr/>
              <a:lstStyle/>
              <a:p>
                <a:endParaRPr lang="en-US"/>
              </a:p>
            </p:txBody>
          </p:sp>
          <p:sp>
            <p:nvSpPr>
              <p:cNvPr id="1059" name="Freeform 410"/>
              <p:cNvSpPr>
                <a:spLocks/>
              </p:cNvSpPr>
              <p:nvPr/>
            </p:nvSpPr>
            <p:spPr bwMode="auto">
              <a:xfrm>
                <a:off x="2415" y="2075"/>
                <a:ext cx="381" cy="158"/>
              </a:xfrm>
              <a:custGeom>
                <a:avLst/>
                <a:gdLst>
                  <a:gd name="T0" fmla="*/ 155 w 1902"/>
                  <a:gd name="T1" fmla="*/ 325 h 792"/>
                  <a:gd name="T2" fmla="*/ 296 w 1902"/>
                  <a:gd name="T3" fmla="*/ 387 h 792"/>
                  <a:gd name="T4" fmla="*/ 449 w 1902"/>
                  <a:gd name="T5" fmla="*/ 453 h 792"/>
                  <a:gd name="T6" fmla="*/ 610 w 1902"/>
                  <a:gd name="T7" fmla="*/ 522 h 792"/>
                  <a:gd name="T8" fmla="*/ 776 w 1902"/>
                  <a:gd name="T9" fmla="*/ 588 h 792"/>
                  <a:gd name="T10" fmla="*/ 944 w 1902"/>
                  <a:gd name="T11" fmla="*/ 649 h 792"/>
                  <a:gd name="T12" fmla="*/ 1109 w 1902"/>
                  <a:gd name="T13" fmla="*/ 703 h 792"/>
                  <a:gd name="T14" fmla="*/ 1229 w 1902"/>
                  <a:gd name="T15" fmla="*/ 737 h 792"/>
                  <a:gd name="T16" fmla="*/ 1307 w 1902"/>
                  <a:gd name="T17" fmla="*/ 754 h 792"/>
                  <a:gd name="T18" fmla="*/ 1411 w 1902"/>
                  <a:gd name="T19" fmla="*/ 773 h 792"/>
                  <a:gd name="T20" fmla="*/ 1530 w 1902"/>
                  <a:gd name="T21" fmla="*/ 788 h 792"/>
                  <a:gd name="T22" fmla="*/ 1634 w 1902"/>
                  <a:gd name="T23" fmla="*/ 792 h 792"/>
                  <a:gd name="T24" fmla="*/ 1720 w 1902"/>
                  <a:gd name="T25" fmla="*/ 787 h 792"/>
                  <a:gd name="T26" fmla="*/ 1790 w 1902"/>
                  <a:gd name="T27" fmla="*/ 772 h 792"/>
                  <a:gd name="T28" fmla="*/ 1842 w 1902"/>
                  <a:gd name="T29" fmla="*/ 751 h 792"/>
                  <a:gd name="T30" fmla="*/ 1878 w 1902"/>
                  <a:gd name="T31" fmla="*/ 722 h 792"/>
                  <a:gd name="T32" fmla="*/ 1898 w 1902"/>
                  <a:gd name="T33" fmla="*/ 687 h 792"/>
                  <a:gd name="T34" fmla="*/ 1902 w 1902"/>
                  <a:gd name="T35" fmla="*/ 647 h 792"/>
                  <a:gd name="T36" fmla="*/ 1888 w 1902"/>
                  <a:gd name="T37" fmla="*/ 602 h 792"/>
                  <a:gd name="T38" fmla="*/ 1858 w 1902"/>
                  <a:gd name="T39" fmla="*/ 555 h 792"/>
                  <a:gd name="T40" fmla="*/ 1812 w 1902"/>
                  <a:gd name="T41" fmla="*/ 505 h 792"/>
                  <a:gd name="T42" fmla="*/ 1750 w 1902"/>
                  <a:gd name="T43" fmla="*/ 453 h 792"/>
                  <a:gd name="T44" fmla="*/ 1670 w 1902"/>
                  <a:gd name="T45" fmla="*/ 401 h 792"/>
                  <a:gd name="T46" fmla="*/ 1574 w 1902"/>
                  <a:gd name="T47" fmla="*/ 349 h 792"/>
                  <a:gd name="T48" fmla="*/ 1461 w 1902"/>
                  <a:gd name="T49" fmla="*/ 297 h 792"/>
                  <a:gd name="T50" fmla="*/ 1354 w 1902"/>
                  <a:gd name="T51" fmla="*/ 256 h 792"/>
                  <a:gd name="T52" fmla="*/ 1263 w 1902"/>
                  <a:gd name="T53" fmla="*/ 225 h 792"/>
                  <a:gd name="T54" fmla="*/ 1119 w 1902"/>
                  <a:gd name="T55" fmla="*/ 181 h 792"/>
                  <a:gd name="T56" fmla="*/ 925 w 1902"/>
                  <a:gd name="T57" fmla="*/ 131 h 792"/>
                  <a:gd name="T58" fmla="*/ 733 w 1902"/>
                  <a:gd name="T59" fmla="*/ 89 h 792"/>
                  <a:gd name="T60" fmla="*/ 550 w 1902"/>
                  <a:gd name="T61" fmla="*/ 55 h 792"/>
                  <a:gd name="T62" fmla="*/ 389 w 1902"/>
                  <a:gd name="T63" fmla="*/ 30 h 792"/>
                  <a:gd name="T64" fmla="*/ 255 w 1902"/>
                  <a:gd name="T65" fmla="*/ 13 h 792"/>
                  <a:gd name="T66" fmla="*/ 157 w 1902"/>
                  <a:gd name="T67" fmla="*/ 3 h 792"/>
                  <a:gd name="T68" fmla="*/ 111 w 1902"/>
                  <a:gd name="T69" fmla="*/ 0 h 792"/>
                  <a:gd name="T70" fmla="*/ 89 w 1902"/>
                  <a:gd name="T71" fmla="*/ 5 h 792"/>
                  <a:gd name="T72" fmla="*/ 68 w 1902"/>
                  <a:gd name="T73" fmla="*/ 15 h 792"/>
                  <a:gd name="T74" fmla="*/ 49 w 1902"/>
                  <a:gd name="T75" fmla="*/ 28 h 792"/>
                  <a:gd name="T76" fmla="*/ 33 w 1902"/>
                  <a:gd name="T77" fmla="*/ 45 h 792"/>
                  <a:gd name="T78" fmla="*/ 20 w 1902"/>
                  <a:gd name="T79" fmla="*/ 65 h 792"/>
                  <a:gd name="T80" fmla="*/ 10 w 1902"/>
                  <a:gd name="T81" fmla="*/ 88 h 792"/>
                  <a:gd name="T82" fmla="*/ 4 w 1902"/>
                  <a:gd name="T83" fmla="*/ 113 h 792"/>
                  <a:gd name="T84" fmla="*/ 0 w 1902"/>
                  <a:gd name="T85" fmla="*/ 138 h 792"/>
                  <a:gd name="T86" fmla="*/ 0 w 1902"/>
                  <a:gd name="T87" fmla="*/ 163 h 792"/>
                  <a:gd name="T88" fmla="*/ 4 w 1902"/>
                  <a:gd name="T89" fmla="*/ 189 h 792"/>
                  <a:gd name="T90" fmla="*/ 10 w 1902"/>
                  <a:gd name="T91" fmla="*/ 214 h 792"/>
                  <a:gd name="T92" fmla="*/ 21 w 1902"/>
                  <a:gd name="T93" fmla="*/ 236 h 792"/>
                  <a:gd name="T94" fmla="*/ 36 w 1902"/>
                  <a:gd name="T95" fmla="*/ 258 h 792"/>
                  <a:gd name="T96" fmla="*/ 54 w 1902"/>
                  <a:gd name="T97" fmla="*/ 276 h 792"/>
                  <a:gd name="T98" fmla="*/ 78 w 1902"/>
                  <a:gd name="T99" fmla="*/ 291 h 7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02"/>
                  <a:gd name="T151" fmla="*/ 0 h 792"/>
                  <a:gd name="T152" fmla="*/ 1902 w 1902"/>
                  <a:gd name="T153" fmla="*/ 792 h 7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02" h="792">
                    <a:moveTo>
                      <a:pt x="90" y="297"/>
                    </a:moveTo>
                    <a:lnTo>
                      <a:pt x="155" y="325"/>
                    </a:lnTo>
                    <a:lnTo>
                      <a:pt x="224" y="355"/>
                    </a:lnTo>
                    <a:lnTo>
                      <a:pt x="296" y="387"/>
                    </a:lnTo>
                    <a:lnTo>
                      <a:pt x="372" y="420"/>
                    </a:lnTo>
                    <a:lnTo>
                      <a:pt x="449" y="453"/>
                    </a:lnTo>
                    <a:lnTo>
                      <a:pt x="529" y="487"/>
                    </a:lnTo>
                    <a:lnTo>
                      <a:pt x="610" y="522"/>
                    </a:lnTo>
                    <a:lnTo>
                      <a:pt x="693" y="556"/>
                    </a:lnTo>
                    <a:lnTo>
                      <a:pt x="776" y="588"/>
                    </a:lnTo>
                    <a:lnTo>
                      <a:pt x="860" y="619"/>
                    </a:lnTo>
                    <a:lnTo>
                      <a:pt x="944" y="649"/>
                    </a:lnTo>
                    <a:lnTo>
                      <a:pt x="1027" y="678"/>
                    </a:lnTo>
                    <a:lnTo>
                      <a:pt x="1109" y="703"/>
                    </a:lnTo>
                    <a:lnTo>
                      <a:pt x="1189" y="727"/>
                    </a:lnTo>
                    <a:lnTo>
                      <a:pt x="1229" y="737"/>
                    </a:lnTo>
                    <a:lnTo>
                      <a:pt x="1268" y="746"/>
                    </a:lnTo>
                    <a:lnTo>
                      <a:pt x="1307" y="754"/>
                    </a:lnTo>
                    <a:lnTo>
                      <a:pt x="1345" y="762"/>
                    </a:lnTo>
                    <a:lnTo>
                      <a:pt x="1411" y="773"/>
                    </a:lnTo>
                    <a:lnTo>
                      <a:pt x="1473" y="782"/>
                    </a:lnTo>
                    <a:lnTo>
                      <a:pt x="1530" y="788"/>
                    </a:lnTo>
                    <a:lnTo>
                      <a:pt x="1584" y="792"/>
                    </a:lnTo>
                    <a:lnTo>
                      <a:pt x="1634" y="792"/>
                    </a:lnTo>
                    <a:lnTo>
                      <a:pt x="1678" y="790"/>
                    </a:lnTo>
                    <a:lnTo>
                      <a:pt x="1720" y="787"/>
                    </a:lnTo>
                    <a:lnTo>
                      <a:pt x="1756" y="780"/>
                    </a:lnTo>
                    <a:lnTo>
                      <a:pt x="1790" y="772"/>
                    </a:lnTo>
                    <a:lnTo>
                      <a:pt x="1817" y="762"/>
                    </a:lnTo>
                    <a:lnTo>
                      <a:pt x="1842" y="751"/>
                    </a:lnTo>
                    <a:lnTo>
                      <a:pt x="1862" y="737"/>
                    </a:lnTo>
                    <a:lnTo>
                      <a:pt x="1878" y="722"/>
                    </a:lnTo>
                    <a:lnTo>
                      <a:pt x="1891" y="704"/>
                    </a:lnTo>
                    <a:lnTo>
                      <a:pt x="1898" y="687"/>
                    </a:lnTo>
                    <a:lnTo>
                      <a:pt x="1902" y="667"/>
                    </a:lnTo>
                    <a:lnTo>
                      <a:pt x="1902" y="647"/>
                    </a:lnTo>
                    <a:lnTo>
                      <a:pt x="1897" y="624"/>
                    </a:lnTo>
                    <a:lnTo>
                      <a:pt x="1888" y="602"/>
                    </a:lnTo>
                    <a:lnTo>
                      <a:pt x="1876" y="578"/>
                    </a:lnTo>
                    <a:lnTo>
                      <a:pt x="1858" y="555"/>
                    </a:lnTo>
                    <a:lnTo>
                      <a:pt x="1837" y="530"/>
                    </a:lnTo>
                    <a:lnTo>
                      <a:pt x="1812" y="505"/>
                    </a:lnTo>
                    <a:lnTo>
                      <a:pt x="1782" y="478"/>
                    </a:lnTo>
                    <a:lnTo>
                      <a:pt x="1750" y="453"/>
                    </a:lnTo>
                    <a:lnTo>
                      <a:pt x="1711" y="427"/>
                    </a:lnTo>
                    <a:lnTo>
                      <a:pt x="1670" y="401"/>
                    </a:lnTo>
                    <a:lnTo>
                      <a:pt x="1624" y="375"/>
                    </a:lnTo>
                    <a:lnTo>
                      <a:pt x="1574" y="349"/>
                    </a:lnTo>
                    <a:lnTo>
                      <a:pt x="1520" y="322"/>
                    </a:lnTo>
                    <a:lnTo>
                      <a:pt x="1461" y="297"/>
                    </a:lnTo>
                    <a:lnTo>
                      <a:pt x="1399" y="272"/>
                    </a:lnTo>
                    <a:lnTo>
                      <a:pt x="1354" y="256"/>
                    </a:lnTo>
                    <a:lnTo>
                      <a:pt x="1309" y="240"/>
                    </a:lnTo>
                    <a:lnTo>
                      <a:pt x="1263" y="225"/>
                    </a:lnTo>
                    <a:lnTo>
                      <a:pt x="1216" y="210"/>
                    </a:lnTo>
                    <a:lnTo>
                      <a:pt x="1119" y="181"/>
                    </a:lnTo>
                    <a:lnTo>
                      <a:pt x="1022" y="155"/>
                    </a:lnTo>
                    <a:lnTo>
                      <a:pt x="925" y="131"/>
                    </a:lnTo>
                    <a:lnTo>
                      <a:pt x="827" y="109"/>
                    </a:lnTo>
                    <a:lnTo>
                      <a:pt x="733" y="89"/>
                    </a:lnTo>
                    <a:lnTo>
                      <a:pt x="639" y="72"/>
                    </a:lnTo>
                    <a:lnTo>
                      <a:pt x="550" y="55"/>
                    </a:lnTo>
                    <a:lnTo>
                      <a:pt x="467" y="42"/>
                    </a:lnTo>
                    <a:lnTo>
                      <a:pt x="389" y="30"/>
                    </a:lnTo>
                    <a:lnTo>
                      <a:pt x="318" y="20"/>
                    </a:lnTo>
                    <a:lnTo>
                      <a:pt x="255" y="13"/>
                    </a:lnTo>
                    <a:lnTo>
                      <a:pt x="201" y="7"/>
                    </a:lnTo>
                    <a:lnTo>
                      <a:pt x="157" y="3"/>
                    </a:lnTo>
                    <a:lnTo>
                      <a:pt x="125" y="0"/>
                    </a:lnTo>
                    <a:lnTo>
                      <a:pt x="111" y="0"/>
                    </a:lnTo>
                    <a:lnTo>
                      <a:pt x="100" y="3"/>
                    </a:lnTo>
                    <a:lnTo>
                      <a:pt x="89" y="5"/>
                    </a:lnTo>
                    <a:lnTo>
                      <a:pt x="78" y="9"/>
                    </a:lnTo>
                    <a:lnTo>
                      <a:pt x="68" y="15"/>
                    </a:lnTo>
                    <a:lnTo>
                      <a:pt x="58" y="22"/>
                    </a:lnTo>
                    <a:lnTo>
                      <a:pt x="49" y="28"/>
                    </a:lnTo>
                    <a:lnTo>
                      <a:pt x="40" y="37"/>
                    </a:lnTo>
                    <a:lnTo>
                      <a:pt x="33" y="45"/>
                    </a:lnTo>
                    <a:lnTo>
                      <a:pt x="26" y="55"/>
                    </a:lnTo>
                    <a:lnTo>
                      <a:pt x="20" y="65"/>
                    </a:lnTo>
                    <a:lnTo>
                      <a:pt x="15" y="77"/>
                    </a:lnTo>
                    <a:lnTo>
                      <a:pt x="10" y="88"/>
                    </a:lnTo>
                    <a:lnTo>
                      <a:pt x="6" y="100"/>
                    </a:lnTo>
                    <a:lnTo>
                      <a:pt x="4" y="113"/>
                    </a:lnTo>
                    <a:lnTo>
                      <a:pt x="1" y="125"/>
                    </a:lnTo>
                    <a:lnTo>
                      <a:pt x="0" y="138"/>
                    </a:lnTo>
                    <a:lnTo>
                      <a:pt x="0" y="150"/>
                    </a:lnTo>
                    <a:lnTo>
                      <a:pt x="0" y="163"/>
                    </a:lnTo>
                    <a:lnTo>
                      <a:pt x="1" y="176"/>
                    </a:lnTo>
                    <a:lnTo>
                      <a:pt x="4" y="189"/>
                    </a:lnTo>
                    <a:lnTo>
                      <a:pt x="6" y="201"/>
                    </a:lnTo>
                    <a:lnTo>
                      <a:pt x="10" y="214"/>
                    </a:lnTo>
                    <a:lnTo>
                      <a:pt x="15" y="225"/>
                    </a:lnTo>
                    <a:lnTo>
                      <a:pt x="21" y="236"/>
                    </a:lnTo>
                    <a:lnTo>
                      <a:pt x="28" y="248"/>
                    </a:lnTo>
                    <a:lnTo>
                      <a:pt x="36" y="258"/>
                    </a:lnTo>
                    <a:lnTo>
                      <a:pt x="45" y="267"/>
                    </a:lnTo>
                    <a:lnTo>
                      <a:pt x="54" y="276"/>
                    </a:lnTo>
                    <a:lnTo>
                      <a:pt x="65" y="284"/>
                    </a:lnTo>
                    <a:lnTo>
                      <a:pt x="78" y="291"/>
                    </a:lnTo>
                    <a:lnTo>
                      <a:pt x="90" y="297"/>
                    </a:lnTo>
                  </a:path>
                </a:pathLst>
              </a:custGeom>
              <a:noFill/>
              <a:ln w="3175">
                <a:solidFill>
                  <a:srgbClr val="1F1A17"/>
                </a:solidFill>
                <a:round/>
                <a:headEnd/>
                <a:tailEnd/>
              </a:ln>
            </p:spPr>
            <p:txBody>
              <a:bodyPr/>
              <a:lstStyle/>
              <a:p>
                <a:endParaRPr lang="en-US"/>
              </a:p>
            </p:txBody>
          </p:sp>
          <p:sp>
            <p:nvSpPr>
              <p:cNvPr id="1060" name="Freeform 411"/>
              <p:cNvSpPr>
                <a:spLocks/>
              </p:cNvSpPr>
              <p:nvPr/>
            </p:nvSpPr>
            <p:spPr bwMode="auto">
              <a:xfrm>
                <a:off x="2415" y="1975"/>
                <a:ext cx="393" cy="115"/>
              </a:xfrm>
              <a:custGeom>
                <a:avLst/>
                <a:gdLst>
                  <a:gd name="T0" fmla="*/ 231 w 1965"/>
                  <a:gd name="T1" fmla="*/ 572 h 574"/>
                  <a:gd name="T2" fmla="*/ 386 w 1965"/>
                  <a:gd name="T3" fmla="*/ 569 h 574"/>
                  <a:gd name="T4" fmla="*/ 553 w 1965"/>
                  <a:gd name="T5" fmla="*/ 566 h 574"/>
                  <a:gd name="T6" fmla="*/ 729 w 1965"/>
                  <a:gd name="T7" fmla="*/ 559 h 574"/>
                  <a:gd name="T8" fmla="*/ 907 w 1965"/>
                  <a:gd name="T9" fmla="*/ 551 h 574"/>
                  <a:gd name="T10" fmla="*/ 1086 w 1965"/>
                  <a:gd name="T11" fmla="*/ 536 h 574"/>
                  <a:gd name="T12" fmla="*/ 1258 w 1965"/>
                  <a:gd name="T13" fmla="*/ 516 h 574"/>
                  <a:gd name="T14" fmla="*/ 1380 w 1965"/>
                  <a:gd name="T15" fmla="*/ 496 h 574"/>
                  <a:gd name="T16" fmla="*/ 1457 w 1965"/>
                  <a:gd name="T17" fmla="*/ 479 h 574"/>
                  <a:gd name="T18" fmla="*/ 1558 w 1965"/>
                  <a:gd name="T19" fmla="*/ 453 h 574"/>
                  <a:gd name="T20" fmla="*/ 1673 w 1965"/>
                  <a:gd name="T21" fmla="*/ 416 h 574"/>
                  <a:gd name="T22" fmla="*/ 1768 w 1965"/>
                  <a:gd name="T23" fmla="*/ 377 h 574"/>
                  <a:gd name="T24" fmla="*/ 1844 w 1965"/>
                  <a:gd name="T25" fmla="*/ 336 h 574"/>
                  <a:gd name="T26" fmla="*/ 1902 w 1965"/>
                  <a:gd name="T27" fmla="*/ 293 h 574"/>
                  <a:gd name="T28" fmla="*/ 1940 w 1965"/>
                  <a:gd name="T29" fmla="*/ 251 h 574"/>
                  <a:gd name="T30" fmla="*/ 1962 w 1965"/>
                  <a:gd name="T31" fmla="*/ 210 h 574"/>
                  <a:gd name="T32" fmla="*/ 1965 w 1965"/>
                  <a:gd name="T33" fmla="*/ 170 h 574"/>
                  <a:gd name="T34" fmla="*/ 1952 w 1965"/>
                  <a:gd name="T35" fmla="*/ 132 h 574"/>
                  <a:gd name="T36" fmla="*/ 1922 w 1965"/>
                  <a:gd name="T37" fmla="*/ 97 h 574"/>
                  <a:gd name="T38" fmla="*/ 1874 w 1965"/>
                  <a:gd name="T39" fmla="*/ 66 h 574"/>
                  <a:gd name="T40" fmla="*/ 1812 w 1965"/>
                  <a:gd name="T41" fmla="*/ 41 h 574"/>
                  <a:gd name="T42" fmla="*/ 1733 w 1965"/>
                  <a:gd name="T43" fmla="*/ 20 h 574"/>
                  <a:gd name="T44" fmla="*/ 1640 w 1965"/>
                  <a:gd name="T45" fmla="*/ 6 h 574"/>
                  <a:gd name="T46" fmla="*/ 1531 w 1965"/>
                  <a:gd name="T47" fmla="*/ 0 h 574"/>
                  <a:gd name="T48" fmla="*/ 1407 w 1965"/>
                  <a:gd name="T49" fmla="*/ 1 h 574"/>
                  <a:gd name="T50" fmla="*/ 1294 w 1965"/>
                  <a:gd name="T51" fmla="*/ 9 h 574"/>
                  <a:gd name="T52" fmla="*/ 1197 w 1965"/>
                  <a:gd name="T53" fmla="*/ 19 h 574"/>
                  <a:gd name="T54" fmla="*/ 1048 w 1965"/>
                  <a:gd name="T55" fmla="*/ 40 h 574"/>
                  <a:gd name="T56" fmla="*/ 848 w 1965"/>
                  <a:gd name="T57" fmla="*/ 76 h 574"/>
                  <a:gd name="T58" fmla="*/ 656 w 1965"/>
                  <a:gd name="T59" fmla="*/ 119 h 574"/>
                  <a:gd name="T60" fmla="*/ 478 w 1965"/>
                  <a:gd name="T61" fmla="*/ 164 h 574"/>
                  <a:gd name="T62" fmla="*/ 321 w 1965"/>
                  <a:gd name="T63" fmla="*/ 209 h 574"/>
                  <a:gd name="T64" fmla="*/ 193 w 1965"/>
                  <a:gd name="T65" fmla="*/ 249 h 574"/>
                  <a:gd name="T66" fmla="*/ 101 w 1965"/>
                  <a:gd name="T67" fmla="*/ 280 h 574"/>
                  <a:gd name="T68" fmla="*/ 60 w 1965"/>
                  <a:gd name="T69" fmla="*/ 297 h 574"/>
                  <a:gd name="T70" fmla="*/ 39 w 1965"/>
                  <a:gd name="T71" fmla="*/ 312 h 574"/>
                  <a:gd name="T72" fmla="*/ 22 w 1965"/>
                  <a:gd name="T73" fmla="*/ 328 h 574"/>
                  <a:gd name="T74" fmla="*/ 11 w 1965"/>
                  <a:gd name="T75" fmla="*/ 348 h 574"/>
                  <a:gd name="T76" fmla="*/ 4 w 1965"/>
                  <a:gd name="T77" fmla="*/ 371 h 574"/>
                  <a:gd name="T78" fmla="*/ 1 w 1965"/>
                  <a:gd name="T79" fmla="*/ 395 h 574"/>
                  <a:gd name="T80" fmla="*/ 1 w 1965"/>
                  <a:gd name="T81" fmla="*/ 418 h 574"/>
                  <a:gd name="T82" fmla="*/ 5 w 1965"/>
                  <a:gd name="T83" fmla="*/ 443 h 574"/>
                  <a:gd name="T84" fmla="*/ 12 w 1965"/>
                  <a:gd name="T85" fmla="*/ 467 h 574"/>
                  <a:gd name="T86" fmla="*/ 22 w 1965"/>
                  <a:gd name="T87" fmla="*/ 491 h 574"/>
                  <a:gd name="T88" fmla="*/ 36 w 1965"/>
                  <a:gd name="T89" fmla="*/ 512 h 574"/>
                  <a:gd name="T90" fmla="*/ 54 w 1965"/>
                  <a:gd name="T91" fmla="*/ 531 h 574"/>
                  <a:gd name="T92" fmla="*/ 72 w 1965"/>
                  <a:gd name="T93" fmla="*/ 547 h 574"/>
                  <a:gd name="T94" fmla="*/ 95 w 1965"/>
                  <a:gd name="T95" fmla="*/ 561 h 574"/>
                  <a:gd name="T96" fmla="*/ 120 w 1965"/>
                  <a:gd name="T97" fmla="*/ 569 h 574"/>
                  <a:gd name="T98" fmla="*/ 146 w 1965"/>
                  <a:gd name="T99" fmla="*/ 573 h 5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5"/>
                  <a:gd name="T151" fmla="*/ 0 h 574"/>
                  <a:gd name="T152" fmla="*/ 1965 w 1965"/>
                  <a:gd name="T153" fmla="*/ 574 h 5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5" h="574">
                    <a:moveTo>
                      <a:pt x="160" y="574"/>
                    </a:moveTo>
                    <a:lnTo>
                      <a:pt x="231" y="572"/>
                    </a:lnTo>
                    <a:lnTo>
                      <a:pt x="307" y="571"/>
                    </a:lnTo>
                    <a:lnTo>
                      <a:pt x="386" y="569"/>
                    </a:lnTo>
                    <a:lnTo>
                      <a:pt x="468" y="567"/>
                    </a:lnTo>
                    <a:lnTo>
                      <a:pt x="553" y="566"/>
                    </a:lnTo>
                    <a:lnTo>
                      <a:pt x="640" y="563"/>
                    </a:lnTo>
                    <a:lnTo>
                      <a:pt x="729" y="559"/>
                    </a:lnTo>
                    <a:lnTo>
                      <a:pt x="817" y="556"/>
                    </a:lnTo>
                    <a:lnTo>
                      <a:pt x="907" y="551"/>
                    </a:lnTo>
                    <a:lnTo>
                      <a:pt x="997" y="543"/>
                    </a:lnTo>
                    <a:lnTo>
                      <a:pt x="1086" y="536"/>
                    </a:lnTo>
                    <a:lnTo>
                      <a:pt x="1173" y="527"/>
                    </a:lnTo>
                    <a:lnTo>
                      <a:pt x="1258" y="516"/>
                    </a:lnTo>
                    <a:lnTo>
                      <a:pt x="1340" y="502"/>
                    </a:lnTo>
                    <a:lnTo>
                      <a:pt x="1380" y="496"/>
                    </a:lnTo>
                    <a:lnTo>
                      <a:pt x="1419" y="487"/>
                    </a:lnTo>
                    <a:lnTo>
                      <a:pt x="1457" y="479"/>
                    </a:lnTo>
                    <a:lnTo>
                      <a:pt x="1494" y="469"/>
                    </a:lnTo>
                    <a:lnTo>
                      <a:pt x="1558" y="453"/>
                    </a:lnTo>
                    <a:lnTo>
                      <a:pt x="1618" y="434"/>
                    </a:lnTo>
                    <a:lnTo>
                      <a:pt x="1673" y="416"/>
                    </a:lnTo>
                    <a:lnTo>
                      <a:pt x="1723" y="397"/>
                    </a:lnTo>
                    <a:lnTo>
                      <a:pt x="1768" y="377"/>
                    </a:lnTo>
                    <a:lnTo>
                      <a:pt x="1808" y="356"/>
                    </a:lnTo>
                    <a:lnTo>
                      <a:pt x="1844" y="336"/>
                    </a:lnTo>
                    <a:lnTo>
                      <a:pt x="1875" y="315"/>
                    </a:lnTo>
                    <a:lnTo>
                      <a:pt x="1902" y="293"/>
                    </a:lnTo>
                    <a:lnTo>
                      <a:pt x="1923" y="272"/>
                    </a:lnTo>
                    <a:lnTo>
                      <a:pt x="1940" y="251"/>
                    </a:lnTo>
                    <a:lnTo>
                      <a:pt x="1953" y="231"/>
                    </a:lnTo>
                    <a:lnTo>
                      <a:pt x="1962" y="210"/>
                    </a:lnTo>
                    <a:lnTo>
                      <a:pt x="1965" y="190"/>
                    </a:lnTo>
                    <a:lnTo>
                      <a:pt x="1965" y="170"/>
                    </a:lnTo>
                    <a:lnTo>
                      <a:pt x="1960" y="151"/>
                    </a:lnTo>
                    <a:lnTo>
                      <a:pt x="1952" y="132"/>
                    </a:lnTo>
                    <a:lnTo>
                      <a:pt x="1938" y="114"/>
                    </a:lnTo>
                    <a:lnTo>
                      <a:pt x="1922" y="97"/>
                    </a:lnTo>
                    <a:lnTo>
                      <a:pt x="1899" y="81"/>
                    </a:lnTo>
                    <a:lnTo>
                      <a:pt x="1874" y="66"/>
                    </a:lnTo>
                    <a:lnTo>
                      <a:pt x="1844" y="54"/>
                    </a:lnTo>
                    <a:lnTo>
                      <a:pt x="1812" y="41"/>
                    </a:lnTo>
                    <a:lnTo>
                      <a:pt x="1774" y="30"/>
                    </a:lnTo>
                    <a:lnTo>
                      <a:pt x="1733" y="20"/>
                    </a:lnTo>
                    <a:lnTo>
                      <a:pt x="1688" y="13"/>
                    </a:lnTo>
                    <a:lnTo>
                      <a:pt x="1640" y="6"/>
                    </a:lnTo>
                    <a:lnTo>
                      <a:pt x="1587" y="3"/>
                    </a:lnTo>
                    <a:lnTo>
                      <a:pt x="1531" y="0"/>
                    </a:lnTo>
                    <a:lnTo>
                      <a:pt x="1471" y="0"/>
                    </a:lnTo>
                    <a:lnTo>
                      <a:pt x="1407" y="1"/>
                    </a:lnTo>
                    <a:lnTo>
                      <a:pt x="1341" y="5"/>
                    </a:lnTo>
                    <a:lnTo>
                      <a:pt x="1294" y="9"/>
                    </a:lnTo>
                    <a:lnTo>
                      <a:pt x="1245" y="14"/>
                    </a:lnTo>
                    <a:lnTo>
                      <a:pt x="1197" y="19"/>
                    </a:lnTo>
                    <a:lnTo>
                      <a:pt x="1147" y="25"/>
                    </a:lnTo>
                    <a:lnTo>
                      <a:pt x="1048" y="40"/>
                    </a:lnTo>
                    <a:lnTo>
                      <a:pt x="948" y="58"/>
                    </a:lnTo>
                    <a:lnTo>
                      <a:pt x="848" y="76"/>
                    </a:lnTo>
                    <a:lnTo>
                      <a:pt x="751" y="97"/>
                    </a:lnTo>
                    <a:lnTo>
                      <a:pt x="656" y="119"/>
                    </a:lnTo>
                    <a:lnTo>
                      <a:pt x="565" y="141"/>
                    </a:lnTo>
                    <a:lnTo>
                      <a:pt x="478" y="164"/>
                    </a:lnTo>
                    <a:lnTo>
                      <a:pt x="397" y="186"/>
                    </a:lnTo>
                    <a:lnTo>
                      <a:pt x="321" y="209"/>
                    </a:lnTo>
                    <a:lnTo>
                      <a:pt x="253" y="230"/>
                    </a:lnTo>
                    <a:lnTo>
                      <a:pt x="193" y="249"/>
                    </a:lnTo>
                    <a:lnTo>
                      <a:pt x="142" y="266"/>
                    </a:lnTo>
                    <a:lnTo>
                      <a:pt x="101" y="280"/>
                    </a:lnTo>
                    <a:lnTo>
                      <a:pt x="71" y="292"/>
                    </a:lnTo>
                    <a:lnTo>
                      <a:pt x="60" y="297"/>
                    </a:lnTo>
                    <a:lnTo>
                      <a:pt x="49" y="305"/>
                    </a:lnTo>
                    <a:lnTo>
                      <a:pt x="39" y="312"/>
                    </a:lnTo>
                    <a:lnTo>
                      <a:pt x="30" y="320"/>
                    </a:lnTo>
                    <a:lnTo>
                      <a:pt x="22" y="328"/>
                    </a:lnTo>
                    <a:lnTo>
                      <a:pt x="16" y="338"/>
                    </a:lnTo>
                    <a:lnTo>
                      <a:pt x="11" y="348"/>
                    </a:lnTo>
                    <a:lnTo>
                      <a:pt x="7" y="360"/>
                    </a:lnTo>
                    <a:lnTo>
                      <a:pt x="4" y="371"/>
                    </a:lnTo>
                    <a:lnTo>
                      <a:pt x="2" y="382"/>
                    </a:lnTo>
                    <a:lnTo>
                      <a:pt x="1" y="395"/>
                    </a:lnTo>
                    <a:lnTo>
                      <a:pt x="0" y="406"/>
                    </a:lnTo>
                    <a:lnTo>
                      <a:pt x="1" y="418"/>
                    </a:lnTo>
                    <a:lnTo>
                      <a:pt x="2" y="431"/>
                    </a:lnTo>
                    <a:lnTo>
                      <a:pt x="5" y="443"/>
                    </a:lnTo>
                    <a:lnTo>
                      <a:pt x="9" y="456"/>
                    </a:lnTo>
                    <a:lnTo>
                      <a:pt x="12" y="467"/>
                    </a:lnTo>
                    <a:lnTo>
                      <a:pt x="17" y="478"/>
                    </a:lnTo>
                    <a:lnTo>
                      <a:pt x="22" y="491"/>
                    </a:lnTo>
                    <a:lnTo>
                      <a:pt x="30" y="501"/>
                    </a:lnTo>
                    <a:lnTo>
                      <a:pt x="36" y="512"/>
                    </a:lnTo>
                    <a:lnTo>
                      <a:pt x="45" y="522"/>
                    </a:lnTo>
                    <a:lnTo>
                      <a:pt x="54" y="531"/>
                    </a:lnTo>
                    <a:lnTo>
                      <a:pt x="62" y="539"/>
                    </a:lnTo>
                    <a:lnTo>
                      <a:pt x="72" y="547"/>
                    </a:lnTo>
                    <a:lnTo>
                      <a:pt x="84" y="554"/>
                    </a:lnTo>
                    <a:lnTo>
                      <a:pt x="95" y="561"/>
                    </a:lnTo>
                    <a:lnTo>
                      <a:pt x="107" y="566"/>
                    </a:lnTo>
                    <a:lnTo>
                      <a:pt x="120" y="569"/>
                    </a:lnTo>
                    <a:lnTo>
                      <a:pt x="132" y="572"/>
                    </a:lnTo>
                    <a:lnTo>
                      <a:pt x="146" y="573"/>
                    </a:lnTo>
                    <a:lnTo>
                      <a:pt x="160" y="574"/>
                    </a:lnTo>
                    <a:close/>
                  </a:path>
                </a:pathLst>
              </a:custGeom>
              <a:solidFill>
                <a:srgbClr val="FFFEF1"/>
              </a:solidFill>
              <a:ln w="9525">
                <a:noFill/>
                <a:round/>
                <a:headEnd/>
                <a:tailEnd/>
              </a:ln>
            </p:spPr>
            <p:txBody>
              <a:bodyPr/>
              <a:lstStyle/>
              <a:p>
                <a:endParaRPr lang="en-US"/>
              </a:p>
            </p:txBody>
          </p:sp>
          <p:sp>
            <p:nvSpPr>
              <p:cNvPr id="1061" name="Freeform 412"/>
              <p:cNvSpPr>
                <a:spLocks/>
              </p:cNvSpPr>
              <p:nvPr/>
            </p:nvSpPr>
            <p:spPr bwMode="auto">
              <a:xfrm>
                <a:off x="2415" y="1975"/>
                <a:ext cx="393" cy="115"/>
              </a:xfrm>
              <a:custGeom>
                <a:avLst/>
                <a:gdLst>
                  <a:gd name="T0" fmla="*/ 231 w 1965"/>
                  <a:gd name="T1" fmla="*/ 572 h 574"/>
                  <a:gd name="T2" fmla="*/ 386 w 1965"/>
                  <a:gd name="T3" fmla="*/ 569 h 574"/>
                  <a:gd name="T4" fmla="*/ 553 w 1965"/>
                  <a:gd name="T5" fmla="*/ 566 h 574"/>
                  <a:gd name="T6" fmla="*/ 729 w 1965"/>
                  <a:gd name="T7" fmla="*/ 559 h 574"/>
                  <a:gd name="T8" fmla="*/ 907 w 1965"/>
                  <a:gd name="T9" fmla="*/ 551 h 574"/>
                  <a:gd name="T10" fmla="*/ 1086 w 1965"/>
                  <a:gd name="T11" fmla="*/ 536 h 574"/>
                  <a:gd name="T12" fmla="*/ 1258 w 1965"/>
                  <a:gd name="T13" fmla="*/ 516 h 574"/>
                  <a:gd name="T14" fmla="*/ 1380 w 1965"/>
                  <a:gd name="T15" fmla="*/ 496 h 574"/>
                  <a:gd name="T16" fmla="*/ 1457 w 1965"/>
                  <a:gd name="T17" fmla="*/ 479 h 574"/>
                  <a:gd name="T18" fmla="*/ 1558 w 1965"/>
                  <a:gd name="T19" fmla="*/ 453 h 574"/>
                  <a:gd name="T20" fmla="*/ 1673 w 1965"/>
                  <a:gd name="T21" fmla="*/ 416 h 574"/>
                  <a:gd name="T22" fmla="*/ 1768 w 1965"/>
                  <a:gd name="T23" fmla="*/ 377 h 574"/>
                  <a:gd name="T24" fmla="*/ 1844 w 1965"/>
                  <a:gd name="T25" fmla="*/ 336 h 574"/>
                  <a:gd name="T26" fmla="*/ 1902 w 1965"/>
                  <a:gd name="T27" fmla="*/ 293 h 574"/>
                  <a:gd name="T28" fmla="*/ 1940 w 1965"/>
                  <a:gd name="T29" fmla="*/ 251 h 574"/>
                  <a:gd name="T30" fmla="*/ 1962 w 1965"/>
                  <a:gd name="T31" fmla="*/ 210 h 574"/>
                  <a:gd name="T32" fmla="*/ 1965 w 1965"/>
                  <a:gd name="T33" fmla="*/ 170 h 574"/>
                  <a:gd name="T34" fmla="*/ 1952 w 1965"/>
                  <a:gd name="T35" fmla="*/ 132 h 574"/>
                  <a:gd name="T36" fmla="*/ 1922 w 1965"/>
                  <a:gd name="T37" fmla="*/ 97 h 574"/>
                  <a:gd name="T38" fmla="*/ 1874 w 1965"/>
                  <a:gd name="T39" fmla="*/ 66 h 574"/>
                  <a:gd name="T40" fmla="*/ 1812 w 1965"/>
                  <a:gd name="T41" fmla="*/ 41 h 574"/>
                  <a:gd name="T42" fmla="*/ 1733 w 1965"/>
                  <a:gd name="T43" fmla="*/ 20 h 574"/>
                  <a:gd name="T44" fmla="*/ 1640 w 1965"/>
                  <a:gd name="T45" fmla="*/ 6 h 574"/>
                  <a:gd name="T46" fmla="*/ 1531 w 1965"/>
                  <a:gd name="T47" fmla="*/ 0 h 574"/>
                  <a:gd name="T48" fmla="*/ 1407 w 1965"/>
                  <a:gd name="T49" fmla="*/ 1 h 574"/>
                  <a:gd name="T50" fmla="*/ 1294 w 1965"/>
                  <a:gd name="T51" fmla="*/ 9 h 574"/>
                  <a:gd name="T52" fmla="*/ 1197 w 1965"/>
                  <a:gd name="T53" fmla="*/ 19 h 574"/>
                  <a:gd name="T54" fmla="*/ 1048 w 1965"/>
                  <a:gd name="T55" fmla="*/ 40 h 574"/>
                  <a:gd name="T56" fmla="*/ 848 w 1965"/>
                  <a:gd name="T57" fmla="*/ 76 h 574"/>
                  <a:gd name="T58" fmla="*/ 656 w 1965"/>
                  <a:gd name="T59" fmla="*/ 119 h 574"/>
                  <a:gd name="T60" fmla="*/ 478 w 1965"/>
                  <a:gd name="T61" fmla="*/ 164 h 574"/>
                  <a:gd name="T62" fmla="*/ 321 w 1965"/>
                  <a:gd name="T63" fmla="*/ 209 h 574"/>
                  <a:gd name="T64" fmla="*/ 193 w 1965"/>
                  <a:gd name="T65" fmla="*/ 249 h 574"/>
                  <a:gd name="T66" fmla="*/ 101 w 1965"/>
                  <a:gd name="T67" fmla="*/ 280 h 574"/>
                  <a:gd name="T68" fmla="*/ 60 w 1965"/>
                  <a:gd name="T69" fmla="*/ 297 h 574"/>
                  <a:gd name="T70" fmla="*/ 39 w 1965"/>
                  <a:gd name="T71" fmla="*/ 312 h 574"/>
                  <a:gd name="T72" fmla="*/ 22 w 1965"/>
                  <a:gd name="T73" fmla="*/ 328 h 574"/>
                  <a:gd name="T74" fmla="*/ 11 w 1965"/>
                  <a:gd name="T75" fmla="*/ 348 h 574"/>
                  <a:gd name="T76" fmla="*/ 4 w 1965"/>
                  <a:gd name="T77" fmla="*/ 371 h 574"/>
                  <a:gd name="T78" fmla="*/ 1 w 1965"/>
                  <a:gd name="T79" fmla="*/ 395 h 574"/>
                  <a:gd name="T80" fmla="*/ 1 w 1965"/>
                  <a:gd name="T81" fmla="*/ 418 h 574"/>
                  <a:gd name="T82" fmla="*/ 5 w 1965"/>
                  <a:gd name="T83" fmla="*/ 443 h 574"/>
                  <a:gd name="T84" fmla="*/ 12 w 1965"/>
                  <a:gd name="T85" fmla="*/ 467 h 574"/>
                  <a:gd name="T86" fmla="*/ 22 w 1965"/>
                  <a:gd name="T87" fmla="*/ 491 h 574"/>
                  <a:gd name="T88" fmla="*/ 36 w 1965"/>
                  <a:gd name="T89" fmla="*/ 512 h 574"/>
                  <a:gd name="T90" fmla="*/ 54 w 1965"/>
                  <a:gd name="T91" fmla="*/ 531 h 574"/>
                  <a:gd name="T92" fmla="*/ 72 w 1965"/>
                  <a:gd name="T93" fmla="*/ 547 h 574"/>
                  <a:gd name="T94" fmla="*/ 95 w 1965"/>
                  <a:gd name="T95" fmla="*/ 561 h 574"/>
                  <a:gd name="T96" fmla="*/ 120 w 1965"/>
                  <a:gd name="T97" fmla="*/ 569 h 574"/>
                  <a:gd name="T98" fmla="*/ 146 w 1965"/>
                  <a:gd name="T99" fmla="*/ 573 h 5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5"/>
                  <a:gd name="T151" fmla="*/ 0 h 574"/>
                  <a:gd name="T152" fmla="*/ 1965 w 1965"/>
                  <a:gd name="T153" fmla="*/ 574 h 5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5" h="574">
                    <a:moveTo>
                      <a:pt x="160" y="574"/>
                    </a:moveTo>
                    <a:lnTo>
                      <a:pt x="231" y="572"/>
                    </a:lnTo>
                    <a:lnTo>
                      <a:pt x="307" y="571"/>
                    </a:lnTo>
                    <a:lnTo>
                      <a:pt x="386" y="569"/>
                    </a:lnTo>
                    <a:lnTo>
                      <a:pt x="468" y="567"/>
                    </a:lnTo>
                    <a:lnTo>
                      <a:pt x="553" y="566"/>
                    </a:lnTo>
                    <a:lnTo>
                      <a:pt x="640" y="563"/>
                    </a:lnTo>
                    <a:lnTo>
                      <a:pt x="729" y="559"/>
                    </a:lnTo>
                    <a:lnTo>
                      <a:pt x="817" y="556"/>
                    </a:lnTo>
                    <a:lnTo>
                      <a:pt x="907" y="551"/>
                    </a:lnTo>
                    <a:lnTo>
                      <a:pt x="997" y="543"/>
                    </a:lnTo>
                    <a:lnTo>
                      <a:pt x="1086" y="536"/>
                    </a:lnTo>
                    <a:lnTo>
                      <a:pt x="1173" y="527"/>
                    </a:lnTo>
                    <a:lnTo>
                      <a:pt x="1258" y="516"/>
                    </a:lnTo>
                    <a:lnTo>
                      <a:pt x="1340" y="502"/>
                    </a:lnTo>
                    <a:lnTo>
                      <a:pt x="1380" y="496"/>
                    </a:lnTo>
                    <a:lnTo>
                      <a:pt x="1419" y="487"/>
                    </a:lnTo>
                    <a:lnTo>
                      <a:pt x="1457" y="479"/>
                    </a:lnTo>
                    <a:lnTo>
                      <a:pt x="1494" y="469"/>
                    </a:lnTo>
                    <a:lnTo>
                      <a:pt x="1558" y="453"/>
                    </a:lnTo>
                    <a:lnTo>
                      <a:pt x="1618" y="434"/>
                    </a:lnTo>
                    <a:lnTo>
                      <a:pt x="1673" y="416"/>
                    </a:lnTo>
                    <a:lnTo>
                      <a:pt x="1723" y="397"/>
                    </a:lnTo>
                    <a:lnTo>
                      <a:pt x="1768" y="377"/>
                    </a:lnTo>
                    <a:lnTo>
                      <a:pt x="1808" y="356"/>
                    </a:lnTo>
                    <a:lnTo>
                      <a:pt x="1844" y="336"/>
                    </a:lnTo>
                    <a:lnTo>
                      <a:pt x="1875" y="315"/>
                    </a:lnTo>
                    <a:lnTo>
                      <a:pt x="1902" y="293"/>
                    </a:lnTo>
                    <a:lnTo>
                      <a:pt x="1923" y="272"/>
                    </a:lnTo>
                    <a:lnTo>
                      <a:pt x="1940" y="251"/>
                    </a:lnTo>
                    <a:lnTo>
                      <a:pt x="1953" y="231"/>
                    </a:lnTo>
                    <a:lnTo>
                      <a:pt x="1962" y="210"/>
                    </a:lnTo>
                    <a:lnTo>
                      <a:pt x="1965" y="190"/>
                    </a:lnTo>
                    <a:lnTo>
                      <a:pt x="1965" y="170"/>
                    </a:lnTo>
                    <a:lnTo>
                      <a:pt x="1960" y="151"/>
                    </a:lnTo>
                    <a:lnTo>
                      <a:pt x="1952" y="132"/>
                    </a:lnTo>
                    <a:lnTo>
                      <a:pt x="1938" y="114"/>
                    </a:lnTo>
                    <a:lnTo>
                      <a:pt x="1922" y="97"/>
                    </a:lnTo>
                    <a:lnTo>
                      <a:pt x="1899" y="81"/>
                    </a:lnTo>
                    <a:lnTo>
                      <a:pt x="1874" y="66"/>
                    </a:lnTo>
                    <a:lnTo>
                      <a:pt x="1844" y="54"/>
                    </a:lnTo>
                    <a:lnTo>
                      <a:pt x="1812" y="41"/>
                    </a:lnTo>
                    <a:lnTo>
                      <a:pt x="1774" y="30"/>
                    </a:lnTo>
                    <a:lnTo>
                      <a:pt x="1733" y="20"/>
                    </a:lnTo>
                    <a:lnTo>
                      <a:pt x="1688" y="13"/>
                    </a:lnTo>
                    <a:lnTo>
                      <a:pt x="1640" y="6"/>
                    </a:lnTo>
                    <a:lnTo>
                      <a:pt x="1587" y="3"/>
                    </a:lnTo>
                    <a:lnTo>
                      <a:pt x="1531" y="0"/>
                    </a:lnTo>
                    <a:lnTo>
                      <a:pt x="1471" y="0"/>
                    </a:lnTo>
                    <a:lnTo>
                      <a:pt x="1407" y="1"/>
                    </a:lnTo>
                    <a:lnTo>
                      <a:pt x="1341" y="5"/>
                    </a:lnTo>
                    <a:lnTo>
                      <a:pt x="1294" y="9"/>
                    </a:lnTo>
                    <a:lnTo>
                      <a:pt x="1245" y="14"/>
                    </a:lnTo>
                    <a:lnTo>
                      <a:pt x="1197" y="19"/>
                    </a:lnTo>
                    <a:lnTo>
                      <a:pt x="1147" y="25"/>
                    </a:lnTo>
                    <a:lnTo>
                      <a:pt x="1048" y="40"/>
                    </a:lnTo>
                    <a:lnTo>
                      <a:pt x="948" y="58"/>
                    </a:lnTo>
                    <a:lnTo>
                      <a:pt x="848" y="76"/>
                    </a:lnTo>
                    <a:lnTo>
                      <a:pt x="751" y="97"/>
                    </a:lnTo>
                    <a:lnTo>
                      <a:pt x="656" y="119"/>
                    </a:lnTo>
                    <a:lnTo>
                      <a:pt x="565" y="141"/>
                    </a:lnTo>
                    <a:lnTo>
                      <a:pt x="478" y="164"/>
                    </a:lnTo>
                    <a:lnTo>
                      <a:pt x="397" y="186"/>
                    </a:lnTo>
                    <a:lnTo>
                      <a:pt x="321" y="209"/>
                    </a:lnTo>
                    <a:lnTo>
                      <a:pt x="253" y="230"/>
                    </a:lnTo>
                    <a:lnTo>
                      <a:pt x="193" y="249"/>
                    </a:lnTo>
                    <a:lnTo>
                      <a:pt x="142" y="266"/>
                    </a:lnTo>
                    <a:lnTo>
                      <a:pt x="101" y="280"/>
                    </a:lnTo>
                    <a:lnTo>
                      <a:pt x="71" y="292"/>
                    </a:lnTo>
                    <a:lnTo>
                      <a:pt x="60" y="297"/>
                    </a:lnTo>
                    <a:lnTo>
                      <a:pt x="49" y="305"/>
                    </a:lnTo>
                    <a:lnTo>
                      <a:pt x="39" y="312"/>
                    </a:lnTo>
                    <a:lnTo>
                      <a:pt x="30" y="320"/>
                    </a:lnTo>
                    <a:lnTo>
                      <a:pt x="22" y="328"/>
                    </a:lnTo>
                    <a:lnTo>
                      <a:pt x="16" y="338"/>
                    </a:lnTo>
                    <a:lnTo>
                      <a:pt x="11" y="348"/>
                    </a:lnTo>
                    <a:lnTo>
                      <a:pt x="7" y="360"/>
                    </a:lnTo>
                    <a:lnTo>
                      <a:pt x="4" y="371"/>
                    </a:lnTo>
                    <a:lnTo>
                      <a:pt x="2" y="382"/>
                    </a:lnTo>
                    <a:lnTo>
                      <a:pt x="1" y="395"/>
                    </a:lnTo>
                    <a:lnTo>
                      <a:pt x="0" y="406"/>
                    </a:lnTo>
                    <a:lnTo>
                      <a:pt x="1" y="418"/>
                    </a:lnTo>
                    <a:lnTo>
                      <a:pt x="2" y="431"/>
                    </a:lnTo>
                    <a:lnTo>
                      <a:pt x="5" y="443"/>
                    </a:lnTo>
                    <a:lnTo>
                      <a:pt x="9" y="456"/>
                    </a:lnTo>
                    <a:lnTo>
                      <a:pt x="12" y="467"/>
                    </a:lnTo>
                    <a:lnTo>
                      <a:pt x="17" y="478"/>
                    </a:lnTo>
                    <a:lnTo>
                      <a:pt x="22" y="491"/>
                    </a:lnTo>
                    <a:lnTo>
                      <a:pt x="30" y="501"/>
                    </a:lnTo>
                    <a:lnTo>
                      <a:pt x="36" y="512"/>
                    </a:lnTo>
                    <a:lnTo>
                      <a:pt x="45" y="522"/>
                    </a:lnTo>
                    <a:lnTo>
                      <a:pt x="54" y="531"/>
                    </a:lnTo>
                    <a:lnTo>
                      <a:pt x="62" y="539"/>
                    </a:lnTo>
                    <a:lnTo>
                      <a:pt x="72" y="547"/>
                    </a:lnTo>
                    <a:lnTo>
                      <a:pt x="84" y="554"/>
                    </a:lnTo>
                    <a:lnTo>
                      <a:pt x="95" y="561"/>
                    </a:lnTo>
                    <a:lnTo>
                      <a:pt x="107" y="566"/>
                    </a:lnTo>
                    <a:lnTo>
                      <a:pt x="120" y="569"/>
                    </a:lnTo>
                    <a:lnTo>
                      <a:pt x="132" y="572"/>
                    </a:lnTo>
                    <a:lnTo>
                      <a:pt x="146" y="573"/>
                    </a:lnTo>
                    <a:lnTo>
                      <a:pt x="160" y="574"/>
                    </a:lnTo>
                  </a:path>
                </a:pathLst>
              </a:custGeom>
              <a:noFill/>
              <a:ln w="3175">
                <a:solidFill>
                  <a:srgbClr val="1F1A17"/>
                </a:solidFill>
                <a:round/>
                <a:headEnd/>
                <a:tailEnd/>
              </a:ln>
            </p:spPr>
            <p:txBody>
              <a:bodyPr/>
              <a:lstStyle/>
              <a:p>
                <a:endParaRPr lang="en-US"/>
              </a:p>
            </p:txBody>
          </p:sp>
          <p:sp>
            <p:nvSpPr>
              <p:cNvPr id="1062" name="Freeform 413"/>
              <p:cNvSpPr>
                <a:spLocks/>
              </p:cNvSpPr>
              <p:nvPr/>
            </p:nvSpPr>
            <p:spPr bwMode="auto">
              <a:xfrm>
                <a:off x="2395" y="1808"/>
                <a:ext cx="343" cy="239"/>
              </a:xfrm>
              <a:custGeom>
                <a:avLst/>
                <a:gdLst>
                  <a:gd name="T0" fmla="*/ 295 w 1715"/>
                  <a:gd name="T1" fmla="*/ 1151 h 1198"/>
                  <a:gd name="T2" fmla="*/ 434 w 1715"/>
                  <a:gd name="T3" fmla="*/ 1081 h 1198"/>
                  <a:gd name="T4" fmla="*/ 585 w 1715"/>
                  <a:gd name="T5" fmla="*/ 1007 h 1198"/>
                  <a:gd name="T6" fmla="*/ 742 w 1715"/>
                  <a:gd name="T7" fmla="*/ 929 h 1198"/>
                  <a:gd name="T8" fmla="*/ 901 w 1715"/>
                  <a:gd name="T9" fmla="*/ 845 h 1198"/>
                  <a:gd name="T10" fmla="*/ 1055 w 1715"/>
                  <a:gd name="T11" fmla="*/ 758 h 1198"/>
                  <a:gd name="T12" fmla="*/ 1204 w 1715"/>
                  <a:gd name="T13" fmla="*/ 666 h 1198"/>
                  <a:gd name="T14" fmla="*/ 1306 w 1715"/>
                  <a:gd name="T15" fmla="*/ 596 h 1198"/>
                  <a:gd name="T16" fmla="*/ 1368 w 1715"/>
                  <a:gd name="T17" fmla="*/ 549 h 1198"/>
                  <a:gd name="T18" fmla="*/ 1450 w 1715"/>
                  <a:gd name="T19" fmla="*/ 482 h 1198"/>
                  <a:gd name="T20" fmla="*/ 1539 w 1715"/>
                  <a:gd name="T21" fmla="*/ 401 h 1198"/>
                  <a:gd name="T22" fmla="*/ 1609 w 1715"/>
                  <a:gd name="T23" fmla="*/ 324 h 1198"/>
                  <a:gd name="T24" fmla="*/ 1660 w 1715"/>
                  <a:gd name="T25" fmla="*/ 256 h 1198"/>
                  <a:gd name="T26" fmla="*/ 1695 w 1715"/>
                  <a:gd name="T27" fmla="*/ 193 h 1198"/>
                  <a:gd name="T28" fmla="*/ 1713 w 1715"/>
                  <a:gd name="T29" fmla="*/ 138 h 1198"/>
                  <a:gd name="T30" fmla="*/ 1714 w 1715"/>
                  <a:gd name="T31" fmla="*/ 92 h 1198"/>
                  <a:gd name="T32" fmla="*/ 1700 w 1715"/>
                  <a:gd name="T33" fmla="*/ 55 h 1198"/>
                  <a:gd name="T34" fmla="*/ 1672 w 1715"/>
                  <a:gd name="T35" fmla="*/ 26 h 1198"/>
                  <a:gd name="T36" fmla="*/ 1629 w 1715"/>
                  <a:gd name="T37" fmla="*/ 9 h 1198"/>
                  <a:gd name="T38" fmla="*/ 1574 w 1715"/>
                  <a:gd name="T39" fmla="*/ 0 h 1198"/>
                  <a:gd name="T40" fmla="*/ 1506 w 1715"/>
                  <a:gd name="T41" fmla="*/ 4 h 1198"/>
                  <a:gd name="T42" fmla="*/ 1426 w 1715"/>
                  <a:gd name="T43" fmla="*/ 19 h 1198"/>
                  <a:gd name="T44" fmla="*/ 1335 w 1715"/>
                  <a:gd name="T45" fmla="*/ 45 h 1198"/>
                  <a:gd name="T46" fmla="*/ 1232 w 1715"/>
                  <a:gd name="T47" fmla="*/ 85 h 1198"/>
                  <a:gd name="T48" fmla="*/ 1121 w 1715"/>
                  <a:gd name="T49" fmla="*/ 137 h 1198"/>
                  <a:gd name="T50" fmla="*/ 1022 w 1715"/>
                  <a:gd name="T51" fmla="*/ 192 h 1198"/>
                  <a:gd name="T52" fmla="*/ 938 w 1715"/>
                  <a:gd name="T53" fmla="*/ 242 h 1198"/>
                  <a:gd name="T54" fmla="*/ 812 w 1715"/>
                  <a:gd name="T55" fmla="*/ 323 h 1198"/>
                  <a:gd name="T56" fmla="*/ 648 w 1715"/>
                  <a:gd name="T57" fmla="*/ 439 h 1198"/>
                  <a:gd name="T58" fmla="*/ 491 w 1715"/>
                  <a:gd name="T59" fmla="*/ 558 h 1198"/>
                  <a:gd name="T60" fmla="*/ 349 w 1715"/>
                  <a:gd name="T61" fmla="*/ 674 h 1198"/>
                  <a:gd name="T62" fmla="*/ 224 w 1715"/>
                  <a:gd name="T63" fmla="*/ 780 h 1198"/>
                  <a:gd name="T64" fmla="*/ 124 w 1715"/>
                  <a:gd name="T65" fmla="*/ 870 h 1198"/>
                  <a:gd name="T66" fmla="*/ 53 w 1715"/>
                  <a:gd name="T67" fmla="*/ 937 h 1198"/>
                  <a:gd name="T68" fmla="*/ 21 w 1715"/>
                  <a:gd name="T69" fmla="*/ 971 h 1198"/>
                  <a:gd name="T70" fmla="*/ 8 w 1715"/>
                  <a:gd name="T71" fmla="*/ 992 h 1198"/>
                  <a:gd name="T72" fmla="*/ 2 w 1715"/>
                  <a:gd name="T73" fmla="*/ 1015 h 1198"/>
                  <a:gd name="T74" fmla="*/ 0 w 1715"/>
                  <a:gd name="T75" fmla="*/ 1038 h 1198"/>
                  <a:gd name="T76" fmla="*/ 2 w 1715"/>
                  <a:gd name="T77" fmla="*/ 1062 h 1198"/>
                  <a:gd name="T78" fmla="*/ 10 w 1715"/>
                  <a:gd name="T79" fmla="*/ 1086 h 1198"/>
                  <a:gd name="T80" fmla="*/ 20 w 1715"/>
                  <a:gd name="T81" fmla="*/ 1107 h 1198"/>
                  <a:gd name="T82" fmla="*/ 35 w 1715"/>
                  <a:gd name="T83" fmla="*/ 1128 h 1198"/>
                  <a:gd name="T84" fmla="*/ 51 w 1715"/>
                  <a:gd name="T85" fmla="*/ 1147 h 1198"/>
                  <a:gd name="T86" fmla="*/ 71 w 1715"/>
                  <a:gd name="T87" fmla="*/ 1164 h 1198"/>
                  <a:gd name="T88" fmla="*/ 93 w 1715"/>
                  <a:gd name="T89" fmla="*/ 1178 h 1198"/>
                  <a:gd name="T90" fmla="*/ 116 w 1715"/>
                  <a:gd name="T91" fmla="*/ 1188 h 1198"/>
                  <a:gd name="T92" fmla="*/ 141 w 1715"/>
                  <a:gd name="T93" fmla="*/ 1196 h 1198"/>
                  <a:gd name="T94" fmla="*/ 167 w 1715"/>
                  <a:gd name="T95" fmla="*/ 1198 h 1198"/>
                  <a:gd name="T96" fmla="*/ 193 w 1715"/>
                  <a:gd name="T97" fmla="*/ 1196 h 1198"/>
                  <a:gd name="T98" fmla="*/ 219 w 1715"/>
                  <a:gd name="T99" fmla="*/ 1188 h 1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5"/>
                  <a:gd name="T151" fmla="*/ 0 h 1198"/>
                  <a:gd name="T152" fmla="*/ 1715 w 1715"/>
                  <a:gd name="T153" fmla="*/ 1198 h 1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5" h="1198">
                    <a:moveTo>
                      <a:pt x="233" y="1182"/>
                    </a:moveTo>
                    <a:lnTo>
                      <a:pt x="295" y="1151"/>
                    </a:lnTo>
                    <a:lnTo>
                      <a:pt x="364" y="1117"/>
                    </a:lnTo>
                    <a:lnTo>
                      <a:pt x="434" y="1081"/>
                    </a:lnTo>
                    <a:lnTo>
                      <a:pt x="509" y="1045"/>
                    </a:lnTo>
                    <a:lnTo>
                      <a:pt x="585" y="1007"/>
                    </a:lnTo>
                    <a:lnTo>
                      <a:pt x="662" y="968"/>
                    </a:lnTo>
                    <a:lnTo>
                      <a:pt x="742" y="929"/>
                    </a:lnTo>
                    <a:lnTo>
                      <a:pt x="821" y="887"/>
                    </a:lnTo>
                    <a:lnTo>
                      <a:pt x="901" y="845"/>
                    </a:lnTo>
                    <a:lnTo>
                      <a:pt x="979" y="801"/>
                    </a:lnTo>
                    <a:lnTo>
                      <a:pt x="1055" y="758"/>
                    </a:lnTo>
                    <a:lnTo>
                      <a:pt x="1131" y="713"/>
                    </a:lnTo>
                    <a:lnTo>
                      <a:pt x="1204" y="666"/>
                    </a:lnTo>
                    <a:lnTo>
                      <a:pt x="1272" y="620"/>
                    </a:lnTo>
                    <a:lnTo>
                      <a:pt x="1306" y="596"/>
                    </a:lnTo>
                    <a:lnTo>
                      <a:pt x="1337" y="573"/>
                    </a:lnTo>
                    <a:lnTo>
                      <a:pt x="1368" y="549"/>
                    </a:lnTo>
                    <a:lnTo>
                      <a:pt x="1398" y="525"/>
                    </a:lnTo>
                    <a:lnTo>
                      <a:pt x="1450" y="482"/>
                    </a:lnTo>
                    <a:lnTo>
                      <a:pt x="1497" y="440"/>
                    </a:lnTo>
                    <a:lnTo>
                      <a:pt x="1539" y="401"/>
                    </a:lnTo>
                    <a:lnTo>
                      <a:pt x="1577" y="362"/>
                    </a:lnTo>
                    <a:lnTo>
                      <a:pt x="1609" y="324"/>
                    </a:lnTo>
                    <a:lnTo>
                      <a:pt x="1637" y="289"/>
                    </a:lnTo>
                    <a:lnTo>
                      <a:pt x="1660" y="256"/>
                    </a:lnTo>
                    <a:lnTo>
                      <a:pt x="1680" y="223"/>
                    </a:lnTo>
                    <a:lnTo>
                      <a:pt x="1695" y="193"/>
                    </a:lnTo>
                    <a:lnTo>
                      <a:pt x="1707" y="165"/>
                    </a:lnTo>
                    <a:lnTo>
                      <a:pt x="1713" y="138"/>
                    </a:lnTo>
                    <a:lnTo>
                      <a:pt x="1715" y="115"/>
                    </a:lnTo>
                    <a:lnTo>
                      <a:pt x="1714" y="92"/>
                    </a:lnTo>
                    <a:lnTo>
                      <a:pt x="1709" y="72"/>
                    </a:lnTo>
                    <a:lnTo>
                      <a:pt x="1700" y="55"/>
                    </a:lnTo>
                    <a:lnTo>
                      <a:pt x="1688" y="40"/>
                    </a:lnTo>
                    <a:lnTo>
                      <a:pt x="1672" y="26"/>
                    </a:lnTo>
                    <a:lnTo>
                      <a:pt x="1653" y="16"/>
                    </a:lnTo>
                    <a:lnTo>
                      <a:pt x="1629" y="9"/>
                    </a:lnTo>
                    <a:lnTo>
                      <a:pt x="1603" y="2"/>
                    </a:lnTo>
                    <a:lnTo>
                      <a:pt x="1574" y="0"/>
                    </a:lnTo>
                    <a:lnTo>
                      <a:pt x="1542" y="1"/>
                    </a:lnTo>
                    <a:lnTo>
                      <a:pt x="1506" y="4"/>
                    </a:lnTo>
                    <a:lnTo>
                      <a:pt x="1467" y="10"/>
                    </a:lnTo>
                    <a:lnTo>
                      <a:pt x="1426" y="19"/>
                    </a:lnTo>
                    <a:lnTo>
                      <a:pt x="1381" y="30"/>
                    </a:lnTo>
                    <a:lnTo>
                      <a:pt x="1335" y="45"/>
                    </a:lnTo>
                    <a:lnTo>
                      <a:pt x="1285" y="64"/>
                    </a:lnTo>
                    <a:lnTo>
                      <a:pt x="1232" y="85"/>
                    </a:lnTo>
                    <a:lnTo>
                      <a:pt x="1179" y="110"/>
                    </a:lnTo>
                    <a:lnTo>
                      <a:pt x="1121" y="137"/>
                    </a:lnTo>
                    <a:lnTo>
                      <a:pt x="1063" y="170"/>
                    </a:lnTo>
                    <a:lnTo>
                      <a:pt x="1022" y="192"/>
                    </a:lnTo>
                    <a:lnTo>
                      <a:pt x="979" y="217"/>
                    </a:lnTo>
                    <a:lnTo>
                      <a:pt x="938" y="242"/>
                    </a:lnTo>
                    <a:lnTo>
                      <a:pt x="896" y="268"/>
                    </a:lnTo>
                    <a:lnTo>
                      <a:pt x="812" y="323"/>
                    </a:lnTo>
                    <a:lnTo>
                      <a:pt x="730" y="381"/>
                    </a:lnTo>
                    <a:lnTo>
                      <a:pt x="648" y="439"/>
                    </a:lnTo>
                    <a:lnTo>
                      <a:pt x="569" y="499"/>
                    </a:lnTo>
                    <a:lnTo>
                      <a:pt x="491" y="558"/>
                    </a:lnTo>
                    <a:lnTo>
                      <a:pt x="419" y="616"/>
                    </a:lnTo>
                    <a:lnTo>
                      <a:pt x="349" y="674"/>
                    </a:lnTo>
                    <a:lnTo>
                      <a:pt x="284" y="728"/>
                    </a:lnTo>
                    <a:lnTo>
                      <a:pt x="224" y="780"/>
                    </a:lnTo>
                    <a:lnTo>
                      <a:pt x="171" y="826"/>
                    </a:lnTo>
                    <a:lnTo>
                      <a:pt x="124" y="870"/>
                    </a:lnTo>
                    <a:lnTo>
                      <a:pt x="84" y="906"/>
                    </a:lnTo>
                    <a:lnTo>
                      <a:pt x="53" y="937"/>
                    </a:lnTo>
                    <a:lnTo>
                      <a:pt x="30" y="960"/>
                    </a:lnTo>
                    <a:lnTo>
                      <a:pt x="21" y="971"/>
                    </a:lnTo>
                    <a:lnTo>
                      <a:pt x="15" y="981"/>
                    </a:lnTo>
                    <a:lnTo>
                      <a:pt x="8" y="992"/>
                    </a:lnTo>
                    <a:lnTo>
                      <a:pt x="5" y="1003"/>
                    </a:lnTo>
                    <a:lnTo>
                      <a:pt x="2" y="1015"/>
                    </a:lnTo>
                    <a:lnTo>
                      <a:pt x="0" y="1027"/>
                    </a:lnTo>
                    <a:lnTo>
                      <a:pt x="0" y="1038"/>
                    </a:lnTo>
                    <a:lnTo>
                      <a:pt x="1" y="1051"/>
                    </a:lnTo>
                    <a:lnTo>
                      <a:pt x="2" y="1062"/>
                    </a:lnTo>
                    <a:lnTo>
                      <a:pt x="5" y="1073"/>
                    </a:lnTo>
                    <a:lnTo>
                      <a:pt x="10" y="1086"/>
                    </a:lnTo>
                    <a:lnTo>
                      <a:pt x="15" y="1097"/>
                    </a:lnTo>
                    <a:lnTo>
                      <a:pt x="20" y="1107"/>
                    </a:lnTo>
                    <a:lnTo>
                      <a:pt x="27" y="1118"/>
                    </a:lnTo>
                    <a:lnTo>
                      <a:pt x="35" y="1128"/>
                    </a:lnTo>
                    <a:lnTo>
                      <a:pt x="42" y="1138"/>
                    </a:lnTo>
                    <a:lnTo>
                      <a:pt x="51" y="1147"/>
                    </a:lnTo>
                    <a:lnTo>
                      <a:pt x="61" y="1156"/>
                    </a:lnTo>
                    <a:lnTo>
                      <a:pt x="71" y="1164"/>
                    </a:lnTo>
                    <a:lnTo>
                      <a:pt x="82" y="1171"/>
                    </a:lnTo>
                    <a:lnTo>
                      <a:pt x="93" y="1178"/>
                    </a:lnTo>
                    <a:lnTo>
                      <a:pt x="104" y="1183"/>
                    </a:lnTo>
                    <a:lnTo>
                      <a:pt x="116" y="1188"/>
                    </a:lnTo>
                    <a:lnTo>
                      <a:pt x="128" y="1192"/>
                    </a:lnTo>
                    <a:lnTo>
                      <a:pt x="141" y="1196"/>
                    </a:lnTo>
                    <a:lnTo>
                      <a:pt x="154" y="1197"/>
                    </a:lnTo>
                    <a:lnTo>
                      <a:pt x="167" y="1198"/>
                    </a:lnTo>
                    <a:lnTo>
                      <a:pt x="181" y="1197"/>
                    </a:lnTo>
                    <a:lnTo>
                      <a:pt x="193" y="1196"/>
                    </a:lnTo>
                    <a:lnTo>
                      <a:pt x="207" y="1193"/>
                    </a:lnTo>
                    <a:lnTo>
                      <a:pt x="219" y="1188"/>
                    </a:lnTo>
                    <a:lnTo>
                      <a:pt x="233" y="1182"/>
                    </a:lnTo>
                    <a:close/>
                  </a:path>
                </a:pathLst>
              </a:custGeom>
              <a:solidFill>
                <a:srgbClr val="FFFEF1"/>
              </a:solidFill>
              <a:ln w="9525">
                <a:noFill/>
                <a:round/>
                <a:headEnd/>
                <a:tailEnd/>
              </a:ln>
            </p:spPr>
            <p:txBody>
              <a:bodyPr/>
              <a:lstStyle/>
              <a:p>
                <a:endParaRPr lang="en-US"/>
              </a:p>
            </p:txBody>
          </p:sp>
          <p:sp>
            <p:nvSpPr>
              <p:cNvPr id="1063" name="Freeform 414"/>
              <p:cNvSpPr>
                <a:spLocks/>
              </p:cNvSpPr>
              <p:nvPr/>
            </p:nvSpPr>
            <p:spPr bwMode="auto">
              <a:xfrm>
                <a:off x="2395" y="1808"/>
                <a:ext cx="343" cy="239"/>
              </a:xfrm>
              <a:custGeom>
                <a:avLst/>
                <a:gdLst>
                  <a:gd name="T0" fmla="*/ 295 w 1715"/>
                  <a:gd name="T1" fmla="*/ 1151 h 1198"/>
                  <a:gd name="T2" fmla="*/ 434 w 1715"/>
                  <a:gd name="T3" fmla="*/ 1081 h 1198"/>
                  <a:gd name="T4" fmla="*/ 585 w 1715"/>
                  <a:gd name="T5" fmla="*/ 1007 h 1198"/>
                  <a:gd name="T6" fmla="*/ 742 w 1715"/>
                  <a:gd name="T7" fmla="*/ 929 h 1198"/>
                  <a:gd name="T8" fmla="*/ 901 w 1715"/>
                  <a:gd name="T9" fmla="*/ 845 h 1198"/>
                  <a:gd name="T10" fmla="*/ 1055 w 1715"/>
                  <a:gd name="T11" fmla="*/ 758 h 1198"/>
                  <a:gd name="T12" fmla="*/ 1204 w 1715"/>
                  <a:gd name="T13" fmla="*/ 666 h 1198"/>
                  <a:gd name="T14" fmla="*/ 1306 w 1715"/>
                  <a:gd name="T15" fmla="*/ 596 h 1198"/>
                  <a:gd name="T16" fmla="*/ 1368 w 1715"/>
                  <a:gd name="T17" fmla="*/ 549 h 1198"/>
                  <a:gd name="T18" fmla="*/ 1450 w 1715"/>
                  <a:gd name="T19" fmla="*/ 482 h 1198"/>
                  <a:gd name="T20" fmla="*/ 1539 w 1715"/>
                  <a:gd name="T21" fmla="*/ 401 h 1198"/>
                  <a:gd name="T22" fmla="*/ 1609 w 1715"/>
                  <a:gd name="T23" fmla="*/ 324 h 1198"/>
                  <a:gd name="T24" fmla="*/ 1660 w 1715"/>
                  <a:gd name="T25" fmla="*/ 256 h 1198"/>
                  <a:gd name="T26" fmla="*/ 1695 w 1715"/>
                  <a:gd name="T27" fmla="*/ 193 h 1198"/>
                  <a:gd name="T28" fmla="*/ 1713 w 1715"/>
                  <a:gd name="T29" fmla="*/ 138 h 1198"/>
                  <a:gd name="T30" fmla="*/ 1714 w 1715"/>
                  <a:gd name="T31" fmla="*/ 92 h 1198"/>
                  <a:gd name="T32" fmla="*/ 1700 w 1715"/>
                  <a:gd name="T33" fmla="*/ 55 h 1198"/>
                  <a:gd name="T34" fmla="*/ 1672 w 1715"/>
                  <a:gd name="T35" fmla="*/ 26 h 1198"/>
                  <a:gd name="T36" fmla="*/ 1629 w 1715"/>
                  <a:gd name="T37" fmla="*/ 9 h 1198"/>
                  <a:gd name="T38" fmla="*/ 1574 w 1715"/>
                  <a:gd name="T39" fmla="*/ 0 h 1198"/>
                  <a:gd name="T40" fmla="*/ 1506 w 1715"/>
                  <a:gd name="T41" fmla="*/ 4 h 1198"/>
                  <a:gd name="T42" fmla="*/ 1426 w 1715"/>
                  <a:gd name="T43" fmla="*/ 19 h 1198"/>
                  <a:gd name="T44" fmla="*/ 1335 w 1715"/>
                  <a:gd name="T45" fmla="*/ 45 h 1198"/>
                  <a:gd name="T46" fmla="*/ 1232 w 1715"/>
                  <a:gd name="T47" fmla="*/ 85 h 1198"/>
                  <a:gd name="T48" fmla="*/ 1121 w 1715"/>
                  <a:gd name="T49" fmla="*/ 137 h 1198"/>
                  <a:gd name="T50" fmla="*/ 1022 w 1715"/>
                  <a:gd name="T51" fmla="*/ 192 h 1198"/>
                  <a:gd name="T52" fmla="*/ 938 w 1715"/>
                  <a:gd name="T53" fmla="*/ 242 h 1198"/>
                  <a:gd name="T54" fmla="*/ 812 w 1715"/>
                  <a:gd name="T55" fmla="*/ 323 h 1198"/>
                  <a:gd name="T56" fmla="*/ 648 w 1715"/>
                  <a:gd name="T57" fmla="*/ 439 h 1198"/>
                  <a:gd name="T58" fmla="*/ 491 w 1715"/>
                  <a:gd name="T59" fmla="*/ 558 h 1198"/>
                  <a:gd name="T60" fmla="*/ 349 w 1715"/>
                  <a:gd name="T61" fmla="*/ 674 h 1198"/>
                  <a:gd name="T62" fmla="*/ 224 w 1715"/>
                  <a:gd name="T63" fmla="*/ 780 h 1198"/>
                  <a:gd name="T64" fmla="*/ 124 w 1715"/>
                  <a:gd name="T65" fmla="*/ 870 h 1198"/>
                  <a:gd name="T66" fmla="*/ 53 w 1715"/>
                  <a:gd name="T67" fmla="*/ 937 h 1198"/>
                  <a:gd name="T68" fmla="*/ 21 w 1715"/>
                  <a:gd name="T69" fmla="*/ 971 h 1198"/>
                  <a:gd name="T70" fmla="*/ 8 w 1715"/>
                  <a:gd name="T71" fmla="*/ 992 h 1198"/>
                  <a:gd name="T72" fmla="*/ 2 w 1715"/>
                  <a:gd name="T73" fmla="*/ 1015 h 1198"/>
                  <a:gd name="T74" fmla="*/ 0 w 1715"/>
                  <a:gd name="T75" fmla="*/ 1038 h 1198"/>
                  <a:gd name="T76" fmla="*/ 2 w 1715"/>
                  <a:gd name="T77" fmla="*/ 1062 h 1198"/>
                  <a:gd name="T78" fmla="*/ 10 w 1715"/>
                  <a:gd name="T79" fmla="*/ 1086 h 1198"/>
                  <a:gd name="T80" fmla="*/ 20 w 1715"/>
                  <a:gd name="T81" fmla="*/ 1107 h 1198"/>
                  <a:gd name="T82" fmla="*/ 35 w 1715"/>
                  <a:gd name="T83" fmla="*/ 1128 h 1198"/>
                  <a:gd name="T84" fmla="*/ 51 w 1715"/>
                  <a:gd name="T85" fmla="*/ 1147 h 1198"/>
                  <a:gd name="T86" fmla="*/ 71 w 1715"/>
                  <a:gd name="T87" fmla="*/ 1164 h 1198"/>
                  <a:gd name="T88" fmla="*/ 93 w 1715"/>
                  <a:gd name="T89" fmla="*/ 1178 h 1198"/>
                  <a:gd name="T90" fmla="*/ 116 w 1715"/>
                  <a:gd name="T91" fmla="*/ 1188 h 1198"/>
                  <a:gd name="T92" fmla="*/ 141 w 1715"/>
                  <a:gd name="T93" fmla="*/ 1196 h 1198"/>
                  <a:gd name="T94" fmla="*/ 167 w 1715"/>
                  <a:gd name="T95" fmla="*/ 1198 h 1198"/>
                  <a:gd name="T96" fmla="*/ 193 w 1715"/>
                  <a:gd name="T97" fmla="*/ 1196 h 1198"/>
                  <a:gd name="T98" fmla="*/ 219 w 1715"/>
                  <a:gd name="T99" fmla="*/ 1188 h 1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5"/>
                  <a:gd name="T151" fmla="*/ 0 h 1198"/>
                  <a:gd name="T152" fmla="*/ 1715 w 1715"/>
                  <a:gd name="T153" fmla="*/ 1198 h 1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5" h="1198">
                    <a:moveTo>
                      <a:pt x="233" y="1182"/>
                    </a:moveTo>
                    <a:lnTo>
                      <a:pt x="295" y="1151"/>
                    </a:lnTo>
                    <a:lnTo>
                      <a:pt x="364" y="1117"/>
                    </a:lnTo>
                    <a:lnTo>
                      <a:pt x="434" y="1081"/>
                    </a:lnTo>
                    <a:lnTo>
                      <a:pt x="509" y="1045"/>
                    </a:lnTo>
                    <a:lnTo>
                      <a:pt x="585" y="1007"/>
                    </a:lnTo>
                    <a:lnTo>
                      <a:pt x="662" y="968"/>
                    </a:lnTo>
                    <a:lnTo>
                      <a:pt x="742" y="929"/>
                    </a:lnTo>
                    <a:lnTo>
                      <a:pt x="821" y="887"/>
                    </a:lnTo>
                    <a:lnTo>
                      <a:pt x="901" y="845"/>
                    </a:lnTo>
                    <a:lnTo>
                      <a:pt x="979" y="801"/>
                    </a:lnTo>
                    <a:lnTo>
                      <a:pt x="1055" y="758"/>
                    </a:lnTo>
                    <a:lnTo>
                      <a:pt x="1131" y="713"/>
                    </a:lnTo>
                    <a:lnTo>
                      <a:pt x="1204" y="666"/>
                    </a:lnTo>
                    <a:lnTo>
                      <a:pt x="1272" y="620"/>
                    </a:lnTo>
                    <a:lnTo>
                      <a:pt x="1306" y="596"/>
                    </a:lnTo>
                    <a:lnTo>
                      <a:pt x="1337" y="573"/>
                    </a:lnTo>
                    <a:lnTo>
                      <a:pt x="1368" y="549"/>
                    </a:lnTo>
                    <a:lnTo>
                      <a:pt x="1398" y="525"/>
                    </a:lnTo>
                    <a:lnTo>
                      <a:pt x="1450" y="482"/>
                    </a:lnTo>
                    <a:lnTo>
                      <a:pt x="1497" y="440"/>
                    </a:lnTo>
                    <a:lnTo>
                      <a:pt x="1539" y="401"/>
                    </a:lnTo>
                    <a:lnTo>
                      <a:pt x="1577" y="362"/>
                    </a:lnTo>
                    <a:lnTo>
                      <a:pt x="1609" y="324"/>
                    </a:lnTo>
                    <a:lnTo>
                      <a:pt x="1637" y="289"/>
                    </a:lnTo>
                    <a:lnTo>
                      <a:pt x="1660" y="256"/>
                    </a:lnTo>
                    <a:lnTo>
                      <a:pt x="1680" y="223"/>
                    </a:lnTo>
                    <a:lnTo>
                      <a:pt x="1695" y="193"/>
                    </a:lnTo>
                    <a:lnTo>
                      <a:pt x="1707" y="165"/>
                    </a:lnTo>
                    <a:lnTo>
                      <a:pt x="1713" y="138"/>
                    </a:lnTo>
                    <a:lnTo>
                      <a:pt x="1715" y="115"/>
                    </a:lnTo>
                    <a:lnTo>
                      <a:pt x="1714" y="92"/>
                    </a:lnTo>
                    <a:lnTo>
                      <a:pt x="1709" y="72"/>
                    </a:lnTo>
                    <a:lnTo>
                      <a:pt x="1700" y="55"/>
                    </a:lnTo>
                    <a:lnTo>
                      <a:pt x="1688" y="40"/>
                    </a:lnTo>
                    <a:lnTo>
                      <a:pt x="1672" y="26"/>
                    </a:lnTo>
                    <a:lnTo>
                      <a:pt x="1653" y="16"/>
                    </a:lnTo>
                    <a:lnTo>
                      <a:pt x="1629" y="9"/>
                    </a:lnTo>
                    <a:lnTo>
                      <a:pt x="1603" y="2"/>
                    </a:lnTo>
                    <a:lnTo>
                      <a:pt x="1574" y="0"/>
                    </a:lnTo>
                    <a:lnTo>
                      <a:pt x="1542" y="1"/>
                    </a:lnTo>
                    <a:lnTo>
                      <a:pt x="1506" y="4"/>
                    </a:lnTo>
                    <a:lnTo>
                      <a:pt x="1467" y="10"/>
                    </a:lnTo>
                    <a:lnTo>
                      <a:pt x="1426" y="19"/>
                    </a:lnTo>
                    <a:lnTo>
                      <a:pt x="1381" y="30"/>
                    </a:lnTo>
                    <a:lnTo>
                      <a:pt x="1335" y="45"/>
                    </a:lnTo>
                    <a:lnTo>
                      <a:pt x="1285" y="64"/>
                    </a:lnTo>
                    <a:lnTo>
                      <a:pt x="1232" y="85"/>
                    </a:lnTo>
                    <a:lnTo>
                      <a:pt x="1179" y="110"/>
                    </a:lnTo>
                    <a:lnTo>
                      <a:pt x="1121" y="137"/>
                    </a:lnTo>
                    <a:lnTo>
                      <a:pt x="1063" y="170"/>
                    </a:lnTo>
                    <a:lnTo>
                      <a:pt x="1022" y="192"/>
                    </a:lnTo>
                    <a:lnTo>
                      <a:pt x="979" y="217"/>
                    </a:lnTo>
                    <a:lnTo>
                      <a:pt x="938" y="242"/>
                    </a:lnTo>
                    <a:lnTo>
                      <a:pt x="896" y="268"/>
                    </a:lnTo>
                    <a:lnTo>
                      <a:pt x="812" y="323"/>
                    </a:lnTo>
                    <a:lnTo>
                      <a:pt x="730" y="381"/>
                    </a:lnTo>
                    <a:lnTo>
                      <a:pt x="648" y="439"/>
                    </a:lnTo>
                    <a:lnTo>
                      <a:pt x="569" y="499"/>
                    </a:lnTo>
                    <a:lnTo>
                      <a:pt x="491" y="558"/>
                    </a:lnTo>
                    <a:lnTo>
                      <a:pt x="419" y="616"/>
                    </a:lnTo>
                    <a:lnTo>
                      <a:pt x="349" y="674"/>
                    </a:lnTo>
                    <a:lnTo>
                      <a:pt x="284" y="728"/>
                    </a:lnTo>
                    <a:lnTo>
                      <a:pt x="224" y="780"/>
                    </a:lnTo>
                    <a:lnTo>
                      <a:pt x="171" y="826"/>
                    </a:lnTo>
                    <a:lnTo>
                      <a:pt x="124" y="870"/>
                    </a:lnTo>
                    <a:lnTo>
                      <a:pt x="84" y="906"/>
                    </a:lnTo>
                    <a:lnTo>
                      <a:pt x="53" y="937"/>
                    </a:lnTo>
                    <a:lnTo>
                      <a:pt x="30" y="960"/>
                    </a:lnTo>
                    <a:lnTo>
                      <a:pt x="21" y="971"/>
                    </a:lnTo>
                    <a:lnTo>
                      <a:pt x="15" y="981"/>
                    </a:lnTo>
                    <a:lnTo>
                      <a:pt x="8" y="992"/>
                    </a:lnTo>
                    <a:lnTo>
                      <a:pt x="5" y="1003"/>
                    </a:lnTo>
                    <a:lnTo>
                      <a:pt x="2" y="1015"/>
                    </a:lnTo>
                    <a:lnTo>
                      <a:pt x="0" y="1027"/>
                    </a:lnTo>
                    <a:lnTo>
                      <a:pt x="0" y="1038"/>
                    </a:lnTo>
                    <a:lnTo>
                      <a:pt x="1" y="1051"/>
                    </a:lnTo>
                    <a:lnTo>
                      <a:pt x="2" y="1062"/>
                    </a:lnTo>
                    <a:lnTo>
                      <a:pt x="5" y="1073"/>
                    </a:lnTo>
                    <a:lnTo>
                      <a:pt x="10" y="1086"/>
                    </a:lnTo>
                    <a:lnTo>
                      <a:pt x="15" y="1097"/>
                    </a:lnTo>
                    <a:lnTo>
                      <a:pt x="20" y="1107"/>
                    </a:lnTo>
                    <a:lnTo>
                      <a:pt x="27" y="1118"/>
                    </a:lnTo>
                    <a:lnTo>
                      <a:pt x="35" y="1128"/>
                    </a:lnTo>
                    <a:lnTo>
                      <a:pt x="42" y="1138"/>
                    </a:lnTo>
                    <a:lnTo>
                      <a:pt x="51" y="1147"/>
                    </a:lnTo>
                    <a:lnTo>
                      <a:pt x="61" y="1156"/>
                    </a:lnTo>
                    <a:lnTo>
                      <a:pt x="71" y="1164"/>
                    </a:lnTo>
                    <a:lnTo>
                      <a:pt x="82" y="1171"/>
                    </a:lnTo>
                    <a:lnTo>
                      <a:pt x="93" y="1178"/>
                    </a:lnTo>
                    <a:lnTo>
                      <a:pt x="104" y="1183"/>
                    </a:lnTo>
                    <a:lnTo>
                      <a:pt x="116" y="1188"/>
                    </a:lnTo>
                    <a:lnTo>
                      <a:pt x="128" y="1192"/>
                    </a:lnTo>
                    <a:lnTo>
                      <a:pt x="141" y="1196"/>
                    </a:lnTo>
                    <a:lnTo>
                      <a:pt x="154" y="1197"/>
                    </a:lnTo>
                    <a:lnTo>
                      <a:pt x="167" y="1198"/>
                    </a:lnTo>
                    <a:lnTo>
                      <a:pt x="181" y="1197"/>
                    </a:lnTo>
                    <a:lnTo>
                      <a:pt x="193" y="1196"/>
                    </a:lnTo>
                    <a:lnTo>
                      <a:pt x="207" y="1193"/>
                    </a:lnTo>
                    <a:lnTo>
                      <a:pt x="219" y="1188"/>
                    </a:lnTo>
                    <a:lnTo>
                      <a:pt x="233" y="1182"/>
                    </a:lnTo>
                  </a:path>
                </a:pathLst>
              </a:custGeom>
              <a:noFill/>
              <a:ln w="3175">
                <a:solidFill>
                  <a:srgbClr val="1F1A17"/>
                </a:solidFill>
                <a:round/>
                <a:headEnd/>
                <a:tailEnd/>
              </a:ln>
            </p:spPr>
            <p:txBody>
              <a:bodyPr/>
              <a:lstStyle/>
              <a:p>
                <a:endParaRPr lang="en-US"/>
              </a:p>
            </p:txBody>
          </p:sp>
          <p:sp>
            <p:nvSpPr>
              <p:cNvPr id="1064" name="Freeform 415"/>
              <p:cNvSpPr>
                <a:spLocks/>
              </p:cNvSpPr>
              <p:nvPr/>
            </p:nvSpPr>
            <p:spPr bwMode="auto">
              <a:xfrm>
                <a:off x="2417" y="1923"/>
                <a:ext cx="143" cy="101"/>
              </a:xfrm>
              <a:custGeom>
                <a:avLst/>
                <a:gdLst>
                  <a:gd name="T0" fmla="*/ 127 w 713"/>
                  <a:gd name="T1" fmla="*/ 505 h 505"/>
                  <a:gd name="T2" fmla="*/ 131 w 713"/>
                  <a:gd name="T3" fmla="*/ 500 h 505"/>
                  <a:gd name="T4" fmla="*/ 143 w 713"/>
                  <a:gd name="T5" fmla="*/ 483 h 505"/>
                  <a:gd name="T6" fmla="*/ 164 w 713"/>
                  <a:gd name="T7" fmla="*/ 458 h 505"/>
                  <a:gd name="T8" fmla="*/ 194 w 713"/>
                  <a:gd name="T9" fmla="*/ 424 h 505"/>
                  <a:gd name="T10" fmla="*/ 213 w 713"/>
                  <a:gd name="T11" fmla="*/ 404 h 505"/>
                  <a:gd name="T12" fmla="*/ 233 w 713"/>
                  <a:gd name="T13" fmla="*/ 384 h 505"/>
                  <a:gd name="T14" fmla="*/ 255 w 713"/>
                  <a:gd name="T15" fmla="*/ 362 h 505"/>
                  <a:gd name="T16" fmla="*/ 280 w 713"/>
                  <a:gd name="T17" fmla="*/ 339 h 505"/>
                  <a:gd name="T18" fmla="*/ 308 w 713"/>
                  <a:gd name="T19" fmla="*/ 314 h 505"/>
                  <a:gd name="T20" fmla="*/ 338 w 713"/>
                  <a:gd name="T21" fmla="*/ 289 h 505"/>
                  <a:gd name="T22" fmla="*/ 369 w 713"/>
                  <a:gd name="T23" fmla="*/ 264 h 505"/>
                  <a:gd name="T24" fmla="*/ 403 w 713"/>
                  <a:gd name="T25" fmla="*/ 238 h 505"/>
                  <a:gd name="T26" fmla="*/ 478 w 713"/>
                  <a:gd name="T27" fmla="*/ 183 h 505"/>
                  <a:gd name="T28" fmla="*/ 555 w 713"/>
                  <a:gd name="T29" fmla="*/ 126 h 505"/>
                  <a:gd name="T30" fmla="*/ 626 w 713"/>
                  <a:gd name="T31" fmla="*/ 72 h 505"/>
                  <a:gd name="T32" fmla="*/ 681 w 713"/>
                  <a:gd name="T33" fmla="*/ 28 h 505"/>
                  <a:gd name="T34" fmla="*/ 700 w 713"/>
                  <a:gd name="T35" fmla="*/ 14 h 505"/>
                  <a:gd name="T36" fmla="*/ 711 w 713"/>
                  <a:gd name="T37" fmla="*/ 4 h 505"/>
                  <a:gd name="T38" fmla="*/ 713 w 713"/>
                  <a:gd name="T39" fmla="*/ 1 h 505"/>
                  <a:gd name="T40" fmla="*/ 713 w 713"/>
                  <a:gd name="T41" fmla="*/ 0 h 505"/>
                  <a:gd name="T42" fmla="*/ 711 w 713"/>
                  <a:gd name="T43" fmla="*/ 0 h 505"/>
                  <a:gd name="T44" fmla="*/ 707 w 713"/>
                  <a:gd name="T45" fmla="*/ 2 h 505"/>
                  <a:gd name="T46" fmla="*/ 660 w 713"/>
                  <a:gd name="T47" fmla="*/ 32 h 505"/>
                  <a:gd name="T48" fmla="*/ 561 w 713"/>
                  <a:gd name="T49" fmla="*/ 101 h 505"/>
                  <a:gd name="T50" fmla="*/ 506 w 713"/>
                  <a:gd name="T51" fmla="*/ 138 h 505"/>
                  <a:gd name="T52" fmla="*/ 455 w 713"/>
                  <a:gd name="T53" fmla="*/ 172 h 505"/>
                  <a:gd name="T54" fmla="*/ 406 w 713"/>
                  <a:gd name="T55" fmla="*/ 203 h 505"/>
                  <a:gd name="T56" fmla="*/ 363 w 713"/>
                  <a:gd name="T57" fmla="*/ 231 h 505"/>
                  <a:gd name="T58" fmla="*/ 323 w 713"/>
                  <a:gd name="T59" fmla="*/ 256 h 505"/>
                  <a:gd name="T60" fmla="*/ 285 w 713"/>
                  <a:gd name="T61" fmla="*/ 277 h 505"/>
                  <a:gd name="T62" fmla="*/ 250 w 713"/>
                  <a:gd name="T63" fmla="*/ 296 h 505"/>
                  <a:gd name="T64" fmla="*/ 218 w 713"/>
                  <a:gd name="T65" fmla="*/ 312 h 505"/>
                  <a:gd name="T66" fmla="*/ 189 w 713"/>
                  <a:gd name="T67" fmla="*/ 326 h 505"/>
                  <a:gd name="T68" fmla="*/ 161 w 713"/>
                  <a:gd name="T69" fmla="*/ 338 h 505"/>
                  <a:gd name="T70" fmla="*/ 136 w 713"/>
                  <a:gd name="T71" fmla="*/ 348 h 505"/>
                  <a:gd name="T72" fmla="*/ 112 w 713"/>
                  <a:gd name="T73" fmla="*/ 355 h 505"/>
                  <a:gd name="T74" fmla="*/ 90 w 713"/>
                  <a:gd name="T75" fmla="*/ 362 h 505"/>
                  <a:gd name="T76" fmla="*/ 68 w 713"/>
                  <a:gd name="T77" fmla="*/ 367 h 505"/>
                  <a:gd name="T78" fmla="*/ 47 w 713"/>
                  <a:gd name="T79" fmla="*/ 369 h 505"/>
                  <a:gd name="T80" fmla="*/ 27 w 713"/>
                  <a:gd name="T81" fmla="*/ 372 h 505"/>
                  <a:gd name="T82" fmla="*/ 20 w 713"/>
                  <a:gd name="T83" fmla="*/ 373 h 505"/>
                  <a:gd name="T84" fmla="*/ 12 w 713"/>
                  <a:gd name="T85" fmla="*/ 375 h 505"/>
                  <a:gd name="T86" fmla="*/ 7 w 713"/>
                  <a:gd name="T87" fmla="*/ 378 h 505"/>
                  <a:gd name="T88" fmla="*/ 3 w 713"/>
                  <a:gd name="T89" fmla="*/ 380 h 505"/>
                  <a:gd name="T90" fmla="*/ 1 w 713"/>
                  <a:gd name="T91" fmla="*/ 384 h 505"/>
                  <a:gd name="T92" fmla="*/ 0 w 713"/>
                  <a:gd name="T93" fmla="*/ 388 h 505"/>
                  <a:gd name="T94" fmla="*/ 0 w 713"/>
                  <a:gd name="T95" fmla="*/ 393 h 505"/>
                  <a:gd name="T96" fmla="*/ 1 w 713"/>
                  <a:gd name="T97" fmla="*/ 397 h 505"/>
                  <a:gd name="T98" fmla="*/ 7 w 713"/>
                  <a:gd name="T99" fmla="*/ 408 h 505"/>
                  <a:gd name="T100" fmla="*/ 16 w 713"/>
                  <a:gd name="T101" fmla="*/ 419 h 505"/>
                  <a:gd name="T102" fmla="*/ 27 w 713"/>
                  <a:gd name="T103" fmla="*/ 430 h 505"/>
                  <a:gd name="T104" fmla="*/ 40 w 713"/>
                  <a:gd name="T105" fmla="*/ 443 h 505"/>
                  <a:gd name="T106" fmla="*/ 70 w 713"/>
                  <a:gd name="T107" fmla="*/ 465 h 505"/>
                  <a:gd name="T108" fmla="*/ 97 w 713"/>
                  <a:gd name="T109" fmla="*/ 487 h 505"/>
                  <a:gd name="T110" fmla="*/ 118 w 713"/>
                  <a:gd name="T111" fmla="*/ 500 h 505"/>
                  <a:gd name="T112" fmla="*/ 127 w 713"/>
                  <a:gd name="T113" fmla="*/ 505 h 5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3"/>
                  <a:gd name="T172" fmla="*/ 0 h 505"/>
                  <a:gd name="T173" fmla="*/ 713 w 713"/>
                  <a:gd name="T174" fmla="*/ 505 h 5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3" h="505">
                    <a:moveTo>
                      <a:pt x="127" y="505"/>
                    </a:moveTo>
                    <a:lnTo>
                      <a:pt x="131" y="500"/>
                    </a:lnTo>
                    <a:lnTo>
                      <a:pt x="143" y="483"/>
                    </a:lnTo>
                    <a:lnTo>
                      <a:pt x="164" y="458"/>
                    </a:lnTo>
                    <a:lnTo>
                      <a:pt x="194" y="424"/>
                    </a:lnTo>
                    <a:lnTo>
                      <a:pt x="213" y="404"/>
                    </a:lnTo>
                    <a:lnTo>
                      <a:pt x="233" y="384"/>
                    </a:lnTo>
                    <a:lnTo>
                      <a:pt x="255" y="362"/>
                    </a:lnTo>
                    <a:lnTo>
                      <a:pt x="280" y="339"/>
                    </a:lnTo>
                    <a:lnTo>
                      <a:pt x="308" y="314"/>
                    </a:lnTo>
                    <a:lnTo>
                      <a:pt x="338" y="289"/>
                    </a:lnTo>
                    <a:lnTo>
                      <a:pt x="369" y="264"/>
                    </a:lnTo>
                    <a:lnTo>
                      <a:pt x="403" y="238"/>
                    </a:lnTo>
                    <a:lnTo>
                      <a:pt x="478" y="183"/>
                    </a:lnTo>
                    <a:lnTo>
                      <a:pt x="555" y="126"/>
                    </a:lnTo>
                    <a:lnTo>
                      <a:pt x="626" y="72"/>
                    </a:lnTo>
                    <a:lnTo>
                      <a:pt x="681" y="28"/>
                    </a:lnTo>
                    <a:lnTo>
                      <a:pt x="700" y="14"/>
                    </a:lnTo>
                    <a:lnTo>
                      <a:pt x="711" y="4"/>
                    </a:lnTo>
                    <a:lnTo>
                      <a:pt x="713" y="1"/>
                    </a:lnTo>
                    <a:lnTo>
                      <a:pt x="713" y="0"/>
                    </a:lnTo>
                    <a:lnTo>
                      <a:pt x="711" y="0"/>
                    </a:lnTo>
                    <a:lnTo>
                      <a:pt x="707" y="2"/>
                    </a:lnTo>
                    <a:lnTo>
                      <a:pt x="660" y="32"/>
                    </a:lnTo>
                    <a:lnTo>
                      <a:pt x="561" y="101"/>
                    </a:lnTo>
                    <a:lnTo>
                      <a:pt x="506" y="138"/>
                    </a:lnTo>
                    <a:lnTo>
                      <a:pt x="455" y="172"/>
                    </a:lnTo>
                    <a:lnTo>
                      <a:pt x="406" y="203"/>
                    </a:lnTo>
                    <a:lnTo>
                      <a:pt x="363" y="231"/>
                    </a:lnTo>
                    <a:lnTo>
                      <a:pt x="323" y="256"/>
                    </a:lnTo>
                    <a:lnTo>
                      <a:pt x="285" y="277"/>
                    </a:lnTo>
                    <a:lnTo>
                      <a:pt x="250" y="296"/>
                    </a:lnTo>
                    <a:lnTo>
                      <a:pt x="218" y="312"/>
                    </a:lnTo>
                    <a:lnTo>
                      <a:pt x="189" y="326"/>
                    </a:lnTo>
                    <a:lnTo>
                      <a:pt x="161" y="338"/>
                    </a:lnTo>
                    <a:lnTo>
                      <a:pt x="136" y="348"/>
                    </a:lnTo>
                    <a:lnTo>
                      <a:pt x="112" y="355"/>
                    </a:lnTo>
                    <a:lnTo>
                      <a:pt x="90" y="362"/>
                    </a:lnTo>
                    <a:lnTo>
                      <a:pt x="68" y="367"/>
                    </a:lnTo>
                    <a:lnTo>
                      <a:pt x="47" y="369"/>
                    </a:lnTo>
                    <a:lnTo>
                      <a:pt x="27" y="372"/>
                    </a:lnTo>
                    <a:lnTo>
                      <a:pt x="20" y="373"/>
                    </a:lnTo>
                    <a:lnTo>
                      <a:pt x="12" y="375"/>
                    </a:lnTo>
                    <a:lnTo>
                      <a:pt x="7" y="378"/>
                    </a:lnTo>
                    <a:lnTo>
                      <a:pt x="3" y="380"/>
                    </a:lnTo>
                    <a:lnTo>
                      <a:pt x="1" y="384"/>
                    </a:lnTo>
                    <a:lnTo>
                      <a:pt x="0" y="388"/>
                    </a:lnTo>
                    <a:lnTo>
                      <a:pt x="0" y="393"/>
                    </a:lnTo>
                    <a:lnTo>
                      <a:pt x="1" y="397"/>
                    </a:lnTo>
                    <a:lnTo>
                      <a:pt x="7" y="408"/>
                    </a:lnTo>
                    <a:lnTo>
                      <a:pt x="16" y="419"/>
                    </a:lnTo>
                    <a:lnTo>
                      <a:pt x="27" y="430"/>
                    </a:lnTo>
                    <a:lnTo>
                      <a:pt x="40" y="443"/>
                    </a:lnTo>
                    <a:lnTo>
                      <a:pt x="70" y="465"/>
                    </a:lnTo>
                    <a:lnTo>
                      <a:pt x="97" y="487"/>
                    </a:lnTo>
                    <a:lnTo>
                      <a:pt x="118" y="500"/>
                    </a:lnTo>
                    <a:lnTo>
                      <a:pt x="127" y="505"/>
                    </a:lnTo>
                    <a:close/>
                  </a:path>
                </a:pathLst>
              </a:custGeom>
              <a:solidFill>
                <a:srgbClr val="DFDDC9"/>
              </a:solidFill>
              <a:ln w="9525">
                <a:noFill/>
                <a:round/>
                <a:headEnd/>
                <a:tailEnd/>
              </a:ln>
            </p:spPr>
            <p:txBody>
              <a:bodyPr/>
              <a:lstStyle/>
              <a:p>
                <a:endParaRPr lang="en-US"/>
              </a:p>
            </p:txBody>
          </p:sp>
          <p:sp>
            <p:nvSpPr>
              <p:cNvPr id="1065" name="Freeform 416"/>
              <p:cNvSpPr>
                <a:spLocks/>
              </p:cNvSpPr>
              <p:nvPr/>
            </p:nvSpPr>
            <p:spPr bwMode="auto">
              <a:xfrm>
                <a:off x="2357" y="1665"/>
                <a:ext cx="228" cy="349"/>
              </a:xfrm>
              <a:custGeom>
                <a:avLst/>
                <a:gdLst>
                  <a:gd name="T0" fmla="*/ 329 w 1141"/>
                  <a:gd name="T1" fmla="*/ 1627 h 1744"/>
                  <a:gd name="T2" fmla="*/ 420 w 1141"/>
                  <a:gd name="T3" fmla="*/ 1504 h 1744"/>
                  <a:gd name="T4" fmla="*/ 520 w 1141"/>
                  <a:gd name="T5" fmla="*/ 1371 h 1744"/>
                  <a:gd name="T6" fmla="*/ 622 w 1141"/>
                  <a:gd name="T7" fmla="*/ 1230 h 1744"/>
                  <a:gd name="T8" fmla="*/ 725 w 1141"/>
                  <a:gd name="T9" fmla="*/ 1082 h 1744"/>
                  <a:gd name="T10" fmla="*/ 824 w 1141"/>
                  <a:gd name="T11" fmla="*/ 934 h 1744"/>
                  <a:gd name="T12" fmla="*/ 915 w 1141"/>
                  <a:gd name="T13" fmla="*/ 787 h 1744"/>
                  <a:gd name="T14" fmla="*/ 976 w 1141"/>
                  <a:gd name="T15" fmla="*/ 677 h 1744"/>
                  <a:gd name="T16" fmla="*/ 1012 w 1141"/>
                  <a:gd name="T17" fmla="*/ 606 h 1744"/>
                  <a:gd name="T18" fmla="*/ 1055 w 1141"/>
                  <a:gd name="T19" fmla="*/ 509 h 1744"/>
                  <a:gd name="T20" fmla="*/ 1096 w 1141"/>
                  <a:gd name="T21" fmla="*/ 396 h 1744"/>
                  <a:gd name="T22" fmla="*/ 1123 w 1141"/>
                  <a:gd name="T23" fmla="*/ 296 h 1744"/>
                  <a:gd name="T24" fmla="*/ 1138 w 1141"/>
                  <a:gd name="T25" fmla="*/ 211 h 1744"/>
                  <a:gd name="T26" fmla="*/ 1140 w 1141"/>
                  <a:gd name="T27" fmla="*/ 140 h 1744"/>
                  <a:gd name="T28" fmla="*/ 1131 w 1141"/>
                  <a:gd name="T29" fmla="*/ 83 h 1744"/>
                  <a:gd name="T30" fmla="*/ 1111 w 1141"/>
                  <a:gd name="T31" fmla="*/ 40 h 1744"/>
                  <a:gd name="T32" fmla="*/ 1081 w 1141"/>
                  <a:gd name="T33" fmla="*/ 13 h 1744"/>
                  <a:gd name="T34" fmla="*/ 1042 w 1141"/>
                  <a:gd name="T35" fmla="*/ 0 h 1744"/>
                  <a:gd name="T36" fmla="*/ 996 w 1141"/>
                  <a:gd name="T37" fmla="*/ 4 h 1744"/>
                  <a:gd name="T38" fmla="*/ 943 w 1141"/>
                  <a:gd name="T39" fmla="*/ 21 h 1744"/>
                  <a:gd name="T40" fmla="*/ 884 w 1141"/>
                  <a:gd name="T41" fmla="*/ 55 h 1744"/>
                  <a:gd name="T42" fmla="*/ 819 w 1141"/>
                  <a:gd name="T43" fmla="*/ 104 h 1744"/>
                  <a:gd name="T44" fmla="*/ 749 w 1141"/>
                  <a:gd name="T45" fmla="*/ 169 h 1744"/>
                  <a:gd name="T46" fmla="*/ 677 w 1141"/>
                  <a:gd name="T47" fmla="*/ 251 h 1744"/>
                  <a:gd name="T48" fmla="*/ 602 w 1141"/>
                  <a:gd name="T49" fmla="*/ 348 h 1744"/>
                  <a:gd name="T50" fmla="*/ 537 w 1141"/>
                  <a:gd name="T51" fmla="*/ 443 h 1744"/>
                  <a:gd name="T52" fmla="*/ 486 w 1141"/>
                  <a:gd name="T53" fmla="*/ 526 h 1744"/>
                  <a:gd name="T54" fmla="*/ 411 w 1141"/>
                  <a:gd name="T55" fmla="*/ 655 h 1744"/>
                  <a:gd name="T56" fmla="*/ 317 w 1141"/>
                  <a:gd name="T57" fmla="*/ 835 h 1744"/>
                  <a:gd name="T58" fmla="*/ 233 w 1141"/>
                  <a:gd name="T59" fmla="*/ 1012 h 1744"/>
                  <a:gd name="T60" fmla="*/ 158 w 1141"/>
                  <a:gd name="T61" fmla="*/ 1181 h 1744"/>
                  <a:gd name="T62" fmla="*/ 95 w 1141"/>
                  <a:gd name="T63" fmla="*/ 1332 h 1744"/>
                  <a:gd name="T64" fmla="*/ 48 w 1141"/>
                  <a:gd name="T65" fmla="*/ 1457 h 1744"/>
                  <a:gd name="T66" fmla="*/ 15 w 1141"/>
                  <a:gd name="T67" fmla="*/ 1549 h 1744"/>
                  <a:gd name="T68" fmla="*/ 3 w 1141"/>
                  <a:gd name="T69" fmla="*/ 1592 h 1744"/>
                  <a:gd name="T70" fmla="*/ 0 w 1141"/>
                  <a:gd name="T71" fmla="*/ 1617 h 1744"/>
                  <a:gd name="T72" fmla="*/ 5 w 1141"/>
                  <a:gd name="T73" fmla="*/ 1640 h 1744"/>
                  <a:gd name="T74" fmla="*/ 14 w 1141"/>
                  <a:gd name="T75" fmla="*/ 1661 h 1744"/>
                  <a:gd name="T76" fmla="*/ 27 w 1141"/>
                  <a:gd name="T77" fmla="*/ 1681 h 1744"/>
                  <a:gd name="T78" fmla="*/ 43 w 1141"/>
                  <a:gd name="T79" fmla="*/ 1699 h 1744"/>
                  <a:gd name="T80" fmla="*/ 63 w 1141"/>
                  <a:gd name="T81" fmla="*/ 1714 h 1744"/>
                  <a:gd name="T82" fmla="*/ 84 w 1141"/>
                  <a:gd name="T83" fmla="*/ 1726 h 1744"/>
                  <a:gd name="T84" fmla="*/ 108 w 1141"/>
                  <a:gd name="T85" fmla="*/ 1735 h 1744"/>
                  <a:gd name="T86" fmla="*/ 134 w 1141"/>
                  <a:gd name="T87" fmla="*/ 1741 h 1744"/>
                  <a:gd name="T88" fmla="*/ 159 w 1141"/>
                  <a:gd name="T89" fmla="*/ 1744 h 1744"/>
                  <a:gd name="T90" fmla="*/ 185 w 1141"/>
                  <a:gd name="T91" fmla="*/ 1743 h 1744"/>
                  <a:gd name="T92" fmla="*/ 210 w 1141"/>
                  <a:gd name="T93" fmla="*/ 1738 h 1744"/>
                  <a:gd name="T94" fmla="*/ 235 w 1141"/>
                  <a:gd name="T95" fmla="*/ 1728 h 1744"/>
                  <a:gd name="T96" fmla="*/ 257 w 1141"/>
                  <a:gd name="T97" fmla="*/ 1714 h 1744"/>
                  <a:gd name="T98" fmla="*/ 277 w 1141"/>
                  <a:gd name="T99" fmla="*/ 1694 h 17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1"/>
                  <a:gd name="T151" fmla="*/ 0 h 1744"/>
                  <a:gd name="T152" fmla="*/ 1141 w 1141"/>
                  <a:gd name="T153" fmla="*/ 1744 h 17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1" h="1744">
                    <a:moveTo>
                      <a:pt x="287" y="1683"/>
                    </a:moveTo>
                    <a:lnTo>
                      <a:pt x="329" y="1627"/>
                    </a:lnTo>
                    <a:lnTo>
                      <a:pt x="374" y="1567"/>
                    </a:lnTo>
                    <a:lnTo>
                      <a:pt x="420" y="1504"/>
                    </a:lnTo>
                    <a:lnTo>
                      <a:pt x="468" y="1438"/>
                    </a:lnTo>
                    <a:lnTo>
                      <a:pt x="520" y="1371"/>
                    </a:lnTo>
                    <a:lnTo>
                      <a:pt x="571" y="1301"/>
                    </a:lnTo>
                    <a:lnTo>
                      <a:pt x="622" y="1230"/>
                    </a:lnTo>
                    <a:lnTo>
                      <a:pt x="674" y="1156"/>
                    </a:lnTo>
                    <a:lnTo>
                      <a:pt x="725" y="1082"/>
                    </a:lnTo>
                    <a:lnTo>
                      <a:pt x="775" y="1009"/>
                    </a:lnTo>
                    <a:lnTo>
                      <a:pt x="824" y="934"/>
                    </a:lnTo>
                    <a:lnTo>
                      <a:pt x="871" y="860"/>
                    </a:lnTo>
                    <a:lnTo>
                      <a:pt x="915" y="787"/>
                    </a:lnTo>
                    <a:lnTo>
                      <a:pt x="956" y="713"/>
                    </a:lnTo>
                    <a:lnTo>
                      <a:pt x="976" y="677"/>
                    </a:lnTo>
                    <a:lnTo>
                      <a:pt x="995" y="642"/>
                    </a:lnTo>
                    <a:lnTo>
                      <a:pt x="1012" y="606"/>
                    </a:lnTo>
                    <a:lnTo>
                      <a:pt x="1029" y="571"/>
                    </a:lnTo>
                    <a:lnTo>
                      <a:pt x="1055" y="509"/>
                    </a:lnTo>
                    <a:lnTo>
                      <a:pt x="1077" y="451"/>
                    </a:lnTo>
                    <a:lnTo>
                      <a:pt x="1096" y="396"/>
                    </a:lnTo>
                    <a:lnTo>
                      <a:pt x="1111" y="345"/>
                    </a:lnTo>
                    <a:lnTo>
                      <a:pt x="1123" y="296"/>
                    </a:lnTo>
                    <a:lnTo>
                      <a:pt x="1132" y="252"/>
                    </a:lnTo>
                    <a:lnTo>
                      <a:pt x="1138" y="211"/>
                    </a:lnTo>
                    <a:lnTo>
                      <a:pt x="1141" y="174"/>
                    </a:lnTo>
                    <a:lnTo>
                      <a:pt x="1140" y="140"/>
                    </a:lnTo>
                    <a:lnTo>
                      <a:pt x="1136" y="110"/>
                    </a:lnTo>
                    <a:lnTo>
                      <a:pt x="1131" y="83"/>
                    </a:lnTo>
                    <a:lnTo>
                      <a:pt x="1122" y="60"/>
                    </a:lnTo>
                    <a:lnTo>
                      <a:pt x="1111" y="40"/>
                    </a:lnTo>
                    <a:lnTo>
                      <a:pt x="1097" y="25"/>
                    </a:lnTo>
                    <a:lnTo>
                      <a:pt x="1081" y="13"/>
                    </a:lnTo>
                    <a:lnTo>
                      <a:pt x="1062" y="5"/>
                    </a:lnTo>
                    <a:lnTo>
                      <a:pt x="1042" y="0"/>
                    </a:lnTo>
                    <a:lnTo>
                      <a:pt x="1020" y="0"/>
                    </a:lnTo>
                    <a:lnTo>
                      <a:pt x="996" y="4"/>
                    </a:lnTo>
                    <a:lnTo>
                      <a:pt x="970" y="10"/>
                    </a:lnTo>
                    <a:lnTo>
                      <a:pt x="943" y="21"/>
                    </a:lnTo>
                    <a:lnTo>
                      <a:pt x="914" y="36"/>
                    </a:lnTo>
                    <a:lnTo>
                      <a:pt x="884" y="55"/>
                    </a:lnTo>
                    <a:lnTo>
                      <a:pt x="851" y="78"/>
                    </a:lnTo>
                    <a:lnTo>
                      <a:pt x="819" y="104"/>
                    </a:lnTo>
                    <a:lnTo>
                      <a:pt x="784" y="135"/>
                    </a:lnTo>
                    <a:lnTo>
                      <a:pt x="749" y="169"/>
                    </a:lnTo>
                    <a:lnTo>
                      <a:pt x="714" y="207"/>
                    </a:lnTo>
                    <a:lnTo>
                      <a:pt x="677" y="251"/>
                    </a:lnTo>
                    <a:lnTo>
                      <a:pt x="639" y="297"/>
                    </a:lnTo>
                    <a:lnTo>
                      <a:pt x="602" y="348"/>
                    </a:lnTo>
                    <a:lnTo>
                      <a:pt x="563" y="403"/>
                    </a:lnTo>
                    <a:lnTo>
                      <a:pt x="537" y="443"/>
                    </a:lnTo>
                    <a:lnTo>
                      <a:pt x="512" y="484"/>
                    </a:lnTo>
                    <a:lnTo>
                      <a:pt x="486" y="526"/>
                    </a:lnTo>
                    <a:lnTo>
                      <a:pt x="461" y="568"/>
                    </a:lnTo>
                    <a:lnTo>
                      <a:pt x="411" y="655"/>
                    </a:lnTo>
                    <a:lnTo>
                      <a:pt x="364" y="745"/>
                    </a:lnTo>
                    <a:lnTo>
                      <a:pt x="317" y="835"/>
                    </a:lnTo>
                    <a:lnTo>
                      <a:pt x="274" y="925"/>
                    </a:lnTo>
                    <a:lnTo>
                      <a:pt x="233" y="1012"/>
                    </a:lnTo>
                    <a:lnTo>
                      <a:pt x="194" y="1099"/>
                    </a:lnTo>
                    <a:lnTo>
                      <a:pt x="158" y="1181"/>
                    </a:lnTo>
                    <a:lnTo>
                      <a:pt x="125" y="1260"/>
                    </a:lnTo>
                    <a:lnTo>
                      <a:pt x="95" y="1332"/>
                    </a:lnTo>
                    <a:lnTo>
                      <a:pt x="70" y="1398"/>
                    </a:lnTo>
                    <a:lnTo>
                      <a:pt x="48" y="1457"/>
                    </a:lnTo>
                    <a:lnTo>
                      <a:pt x="29" y="1508"/>
                    </a:lnTo>
                    <a:lnTo>
                      <a:pt x="15" y="1549"/>
                    </a:lnTo>
                    <a:lnTo>
                      <a:pt x="5" y="1579"/>
                    </a:lnTo>
                    <a:lnTo>
                      <a:pt x="3" y="1592"/>
                    </a:lnTo>
                    <a:lnTo>
                      <a:pt x="0" y="1604"/>
                    </a:lnTo>
                    <a:lnTo>
                      <a:pt x="0" y="1617"/>
                    </a:lnTo>
                    <a:lnTo>
                      <a:pt x="3" y="1629"/>
                    </a:lnTo>
                    <a:lnTo>
                      <a:pt x="5" y="1640"/>
                    </a:lnTo>
                    <a:lnTo>
                      <a:pt x="9" y="1651"/>
                    </a:lnTo>
                    <a:lnTo>
                      <a:pt x="14" y="1661"/>
                    </a:lnTo>
                    <a:lnTo>
                      <a:pt x="19" y="1671"/>
                    </a:lnTo>
                    <a:lnTo>
                      <a:pt x="27" y="1681"/>
                    </a:lnTo>
                    <a:lnTo>
                      <a:pt x="34" y="1690"/>
                    </a:lnTo>
                    <a:lnTo>
                      <a:pt x="43" y="1699"/>
                    </a:lnTo>
                    <a:lnTo>
                      <a:pt x="53" y="1706"/>
                    </a:lnTo>
                    <a:lnTo>
                      <a:pt x="63" y="1714"/>
                    </a:lnTo>
                    <a:lnTo>
                      <a:pt x="73" y="1720"/>
                    </a:lnTo>
                    <a:lnTo>
                      <a:pt x="84" y="1726"/>
                    </a:lnTo>
                    <a:lnTo>
                      <a:pt x="97" y="1731"/>
                    </a:lnTo>
                    <a:lnTo>
                      <a:pt x="108" y="1735"/>
                    </a:lnTo>
                    <a:lnTo>
                      <a:pt x="120" y="1739"/>
                    </a:lnTo>
                    <a:lnTo>
                      <a:pt x="134" y="1741"/>
                    </a:lnTo>
                    <a:lnTo>
                      <a:pt x="146" y="1743"/>
                    </a:lnTo>
                    <a:lnTo>
                      <a:pt x="159" y="1744"/>
                    </a:lnTo>
                    <a:lnTo>
                      <a:pt x="173" y="1744"/>
                    </a:lnTo>
                    <a:lnTo>
                      <a:pt x="185" y="1743"/>
                    </a:lnTo>
                    <a:lnTo>
                      <a:pt x="198" y="1740"/>
                    </a:lnTo>
                    <a:lnTo>
                      <a:pt x="210" y="1738"/>
                    </a:lnTo>
                    <a:lnTo>
                      <a:pt x="223" y="1733"/>
                    </a:lnTo>
                    <a:lnTo>
                      <a:pt x="235" y="1728"/>
                    </a:lnTo>
                    <a:lnTo>
                      <a:pt x="246" y="1721"/>
                    </a:lnTo>
                    <a:lnTo>
                      <a:pt x="257" y="1714"/>
                    </a:lnTo>
                    <a:lnTo>
                      <a:pt x="267" y="1704"/>
                    </a:lnTo>
                    <a:lnTo>
                      <a:pt x="277" y="1694"/>
                    </a:lnTo>
                    <a:lnTo>
                      <a:pt x="287" y="1683"/>
                    </a:lnTo>
                    <a:close/>
                  </a:path>
                </a:pathLst>
              </a:custGeom>
              <a:solidFill>
                <a:srgbClr val="FFFEF1"/>
              </a:solidFill>
              <a:ln w="9525">
                <a:noFill/>
                <a:round/>
                <a:headEnd/>
                <a:tailEnd/>
              </a:ln>
            </p:spPr>
            <p:txBody>
              <a:bodyPr/>
              <a:lstStyle/>
              <a:p>
                <a:endParaRPr lang="en-US"/>
              </a:p>
            </p:txBody>
          </p:sp>
          <p:sp>
            <p:nvSpPr>
              <p:cNvPr id="1066" name="Freeform 417"/>
              <p:cNvSpPr>
                <a:spLocks/>
              </p:cNvSpPr>
              <p:nvPr/>
            </p:nvSpPr>
            <p:spPr bwMode="auto">
              <a:xfrm>
                <a:off x="2357" y="1665"/>
                <a:ext cx="228" cy="349"/>
              </a:xfrm>
              <a:custGeom>
                <a:avLst/>
                <a:gdLst>
                  <a:gd name="T0" fmla="*/ 329 w 1141"/>
                  <a:gd name="T1" fmla="*/ 1627 h 1744"/>
                  <a:gd name="T2" fmla="*/ 420 w 1141"/>
                  <a:gd name="T3" fmla="*/ 1504 h 1744"/>
                  <a:gd name="T4" fmla="*/ 520 w 1141"/>
                  <a:gd name="T5" fmla="*/ 1371 h 1744"/>
                  <a:gd name="T6" fmla="*/ 622 w 1141"/>
                  <a:gd name="T7" fmla="*/ 1230 h 1744"/>
                  <a:gd name="T8" fmla="*/ 725 w 1141"/>
                  <a:gd name="T9" fmla="*/ 1082 h 1744"/>
                  <a:gd name="T10" fmla="*/ 824 w 1141"/>
                  <a:gd name="T11" fmla="*/ 934 h 1744"/>
                  <a:gd name="T12" fmla="*/ 915 w 1141"/>
                  <a:gd name="T13" fmla="*/ 787 h 1744"/>
                  <a:gd name="T14" fmla="*/ 976 w 1141"/>
                  <a:gd name="T15" fmla="*/ 677 h 1744"/>
                  <a:gd name="T16" fmla="*/ 1012 w 1141"/>
                  <a:gd name="T17" fmla="*/ 606 h 1744"/>
                  <a:gd name="T18" fmla="*/ 1055 w 1141"/>
                  <a:gd name="T19" fmla="*/ 509 h 1744"/>
                  <a:gd name="T20" fmla="*/ 1096 w 1141"/>
                  <a:gd name="T21" fmla="*/ 396 h 1744"/>
                  <a:gd name="T22" fmla="*/ 1123 w 1141"/>
                  <a:gd name="T23" fmla="*/ 296 h 1744"/>
                  <a:gd name="T24" fmla="*/ 1138 w 1141"/>
                  <a:gd name="T25" fmla="*/ 211 h 1744"/>
                  <a:gd name="T26" fmla="*/ 1140 w 1141"/>
                  <a:gd name="T27" fmla="*/ 140 h 1744"/>
                  <a:gd name="T28" fmla="*/ 1131 w 1141"/>
                  <a:gd name="T29" fmla="*/ 83 h 1744"/>
                  <a:gd name="T30" fmla="*/ 1111 w 1141"/>
                  <a:gd name="T31" fmla="*/ 40 h 1744"/>
                  <a:gd name="T32" fmla="*/ 1081 w 1141"/>
                  <a:gd name="T33" fmla="*/ 13 h 1744"/>
                  <a:gd name="T34" fmla="*/ 1042 w 1141"/>
                  <a:gd name="T35" fmla="*/ 0 h 1744"/>
                  <a:gd name="T36" fmla="*/ 996 w 1141"/>
                  <a:gd name="T37" fmla="*/ 4 h 1744"/>
                  <a:gd name="T38" fmla="*/ 943 w 1141"/>
                  <a:gd name="T39" fmla="*/ 21 h 1744"/>
                  <a:gd name="T40" fmla="*/ 884 w 1141"/>
                  <a:gd name="T41" fmla="*/ 55 h 1744"/>
                  <a:gd name="T42" fmla="*/ 819 w 1141"/>
                  <a:gd name="T43" fmla="*/ 104 h 1744"/>
                  <a:gd name="T44" fmla="*/ 749 w 1141"/>
                  <a:gd name="T45" fmla="*/ 169 h 1744"/>
                  <a:gd name="T46" fmla="*/ 677 w 1141"/>
                  <a:gd name="T47" fmla="*/ 251 h 1744"/>
                  <a:gd name="T48" fmla="*/ 602 w 1141"/>
                  <a:gd name="T49" fmla="*/ 348 h 1744"/>
                  <a:gd name="T50" fmla="*/ 537 w 1141"/>
                  <a:gd name="T51" fmla="*/ 443 h 1744"/>
                  <a:gd name="T52" fmla="*/ 486 w 1141"/>
                  <a:gd name="T53" fmla="*/ 526 h 1744"/>
                  <a:gd name="T54" fmla="*/ 411 w 1141"/>
                  <a:gd name="T55" fmla="*/ 655 h 1744"/>
                  <a:gd name="T56" fmla="*/ 317 w 1141"/>
                  <a:gd name="T57" fmla="*/ 835 h 1744"/>
                  <a:gd name="T58" fmla="*/ 233 w 1141"/>
                  <a:gd name="T59" fmla="*/ 1012 h 1744"/>
                  <a:gd name="T60" fmla="*/ 158 w 1141"/>
                  <a:gd name="T61" fmla="*/ 1181 h 1744"/>
                  <a:gd name="T62" fmla="*/ 95 w 1141"/>
                  <a:gd name="T63" fmla="*/ 1332 h 1744"/>
                  <a:gd name="T64" fmla="*/ 48 w 1141"/>
                  <a:gd name="T65" fmla="*/ 1457 h 1744"/>
                  <a:gd name="T66" fmla="*/ 15 w 1141"/>
                  <a:gd name="T67" fmla="*/ 1549 h 1744"/>
                  <a:gd name="T68" fmla="*/ 3 w 1141"/>
                  <a:gd name="T69" fmla="*/ 1592 h 1744"/>
                  <a:gd name="T70" fmla="*/ 0 w 1141"/>
                  <a:gd name="T71" fmla="*/ 1617 h 1744"/>
                  <a:gd name="T72" fmla="*/ 5 w 1141"/>
                  <a:gd name="T73" fmla="*/ 1640 h 1744"/>
                  <a:gd name="T74" fmla="*/ 14 w 1141"/>
                  <a:gd name="T75" fmla="*/ 1661 h 1744"/>
                  <a:gd name="T76" fmla="*/ 27 w 1141"/>
                  <a:gd name="T77" fmla="*/ 1681 h 1744"/>
                  <a:gd name="T78" fmla="*/ 43 w 1141"/>
                  <a:gd name="T79" fmla="*/ 1699 h 1744"/>
                  <a:gd name="T80" fmla="*/ 63 w 1141"/>
                  <a:gd name="T81" fmla="*/ 1714 h 1744"/>
                  <a:gd name="T82" fmla="*/ 84 w 1141"/>
                  <a:gd name="T83" fmla="*/ 1726 h 1744"/>
                  <a:gd name="T84" fmla="*/ 108 w 1141"/>
                  <a:gd name="T85" fmla="*/ 1735 h 1744"/>
                  <a:gd name="T86" fmla="*/ 134 w 1141"/>
                  <a:gd name="T87" fmla="*/ 1741 h 1744"/>
                  <a:gd name="T88" fmla="*/ 159 w 1141"/>
                  <a:gd name="T89" fmla="*/ 1744 h 1744"/>
                  <a:gd name="T90" fmla="*/ 185 w 1141"/>
                  <a:gd name="T91" fmla="*/ 1743 h 1744"/>
                  <a:gd name="T92" fmla="*/ 210 w 1141"/>
                  <a:gd name="T93" fmla="*/ 1738 h 1744"/>
                  <a:gd name="T94" fmla="*/ 235 w 1141"/>
                  <a:gd name="T95" fmla="*/ 1728 h 1744"/>
                  <a:gd name="T96" fmla="*/ 257 w 1141"/>
                  <a:gd name="T97" fmla="*/ 1714 h 1744"/>
                  <a:gd name="T98" fmla="*/ 277 w 1141"/>
                  <a:gd name="T99" fmla="*/ 1694 h 17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1"/>
                  <a:gd name="T151" fmla="*/ 0 h 1744"/>
                  <a:gd name="T152" fmla="*/ 1141 w 1141"/>
                  <a:gd name="T153" fmla="*/ 1744 h 17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1" h="1744">
                    <a:moveTo>
                      <a:pt x="287" y="1683"/>
                    </a:moveTo>
                    <a:lnTo>
                      <a:pt x="329" y="1627"/>
                    </a:lnTo>
                    <a:lnTo>
                      <a:pt x="374" y="1567"/>
                    </a:lnTo>
                    <a:lnTo>
                      <a:pt x="420" y="1504"/>
                    </a:lnTo>
                    <a:lnTo>
                      <a:pt x="468" y="1438"/>
                    </a:lnTo>
                    <a:lnTo>
                      <a:pt x="520" y="1371"/>
                    </a:lnTo>
                    <a:lnTo>
                      <a:pt x="571" y="1301"/>
                    </a:lnTo>
                    <a:lnTo>
                      <a:pt x="622" y="1230"/>
                    </a:lnTo>
                    <a:lnTo>
                      <a:pt x="674" y="1156"/>
                    </a:lnTo>
                    <a:lnTo>
                      <a:pt x="725" y="1082"/>
                    </a:lnTo>
                    <a:lnTo>
                      <a:pt x="775" y="1009"/>
                    </a:lnTo>
                    <a:lnTo>
                      <a:pt x="824" y="934"/>
                    </a:lnTo>
                    <a:lnTo>
                      <a:pt x="871" y="860"/>
                    </a:lnTo>
                    <a:lnTo>
                      <a:pt x="915" y="787"/>
                    </a:lnTo>
                    <a:lnTo>
                      <a:pt x="956" y="713"/>
                    </a:lnTo>
                    <a:lnTo>
                      <a:pt x="976" y="677"/>
                    </a:lnTo>
                    <a:lnTo>
                      <a:pt x="995" y="642"/>
                    </a:lnTo>
                    <a:lnTo>
                      <a:pt x="1012" y="606"/>
                    </a:lnTo>
                    <a:lnTo>
                      <a:pt x="1029" y="571"/>
                    </a:lnTo>
                    <a:lnTo>
                      <a:pt x="1055" y="509"/>
                    </a:lnTo>
                    <a:lnTo>
                      <a:pt x="1077" y="451"/>
                    </a:lnTo>
                    <a:lnTo>
                      <a:pt x="1096" y="396"/>
                    </a:lnTo>
                    <a:lnTo>
                      <a:pt x="1111" y="345"/>
                    </a:lnTo>
                    <a:lnTo>
                      <a:pt x="1123" y="296"/>
                    </a:lnTo>
                    <a:lnTo>
                      <a:pt x="1132" y="252"/>
                    </a:lnTo>
                    <a:lnTo>
                      <a:pt x="1138" y="211"/>
                    </a:lnTo>
                    <a:lnTo>
                      <a:pt x="1141" y="174"/>
                    </a:lnTo>
                    <a:lnTo>
                      <a:pt x="1140" y="140"/>
                    </a:lnTo>
                    <a:lnTo>
                      <a:pt x="1136" y="110"/>
                    </a:lnTo>
                    <a:lnTo>
                      <a:pt x="1131" y="83"/>
                    </a:lnTo>
                    <a:lnTo>
                      <a:pt x="1122" y="60"/>
                    </a:lnTo>
                    <a:lnTo>
                      <a:pt x="1111" y="40"/>
                    </a:lnTo>
                    <a:lnTo>
                      <a:pt x="1097" y="25"/>
                    </a:lnTo>
                    <a:lnTo>
                      <a:pt x="1081" y="13"/>
                    </a:lnTo>
                    <a:lnTo>
                      <a:pt x="1062" y="5"/>
                    </a:lnTo>
                    <a:lnTo>
                      <a:pt x="1042" y="0"/>
                    </a:lnTo>
                    <a:lnTo>
                      <a:pt x="1020" y="0"/>
                    </a:lnTo>
                    <a:lnTo>
                      <a:pt x="996" y="4"/>
                    </a:lnTo>
                    <a:lnTo>
                      <a:pt x="970" y="10"/>
                    </a:lnTo>
                    <a:lnTo>
                      <a:pt x="943" y="21"/>
                    </a:lnTo>
                    <a:lnTo>
                      <a:pt x="914" y="36"/>
                    </a:lnTo>
                    <a:lnTo>
                      <a:pt x="884" y="55"/>
                    </a:lnTo>
                    <a:lnTo>
                      <a:pt x="851" y="78"/>
                    </a:lnTo>
                    <a:lnTo>
                      <a:pt x="819" y="104"/>
                    </a:lnTo>
                    <a:lnTo>
                      <a:pt x="784" y="135"/>
                    </a:lnTo>
                    <a:lnTo>
                      <a:pt x="749" y="169"/>
                    </a:lnTo>
                    <a:lnTo>
                      <a:pt x="714" y="207"/>
                    </a:lnTo>
                    <a:lnTo>
                      <a:pt x="677" y="251"/>
                    </a:lnTo>
                    <a:lnTo>
                      <a:pt x="639" y="297"/>
                    </a:lnTo>
                    <a:lnTo>
                      <a:pt x="602" y="348"/>
                    </a:lnTo>
                    <a:lnTo>
                      <a:pt x="563" y="403"/>
                    </a:lnTo>
                    <a:lnTo>
                      <a:pt x="537" y="443"/>
                    </a:lnTo>
                    <a:lnTo>
                      <a:pt x="512" y="484"/>
                    </a:lnTo>
                    <a:lnTo>
                      <a:pt x="486" y="526"/>
                    </a:lnTo>
                    <a:lnTo>
                      <a:pt x="461" y="568"/>
                    </a:lnTo>
                    <a:lnTo>
                      <a:pt x="411" y="655"/>
                    </a:lnTo>
                    <a:lnTo>
                      <a:pt x="364" y="745"/>
                    </a:lnTo>
                    <a:lnTo>
                      <a:pt x="317" y="835"/>
                    </a:lnTo>
                    <a:lnTo>
                      <a:pt x="274" y="925"/>
                    </a:lnTo>
                    <a:lnTo>
                      <a:pt x="233" y="1012"/>
                    </a:lnTo>
                    <a:lnTo>
                      <a:pt x="194" y="1099"/>
                    </a:lnTo>
                    <a:lnTo>
                      <a:pt x="158" y="1181"/>
                    </a:lnTo>
                    <a:lnTo>
                      <a:pt x="125" y="1260"/>
                    </a:lnTo>
                    <a:lnTo>
                      <a:pt x="95" y="1332"/>
                    </a:lnTo>
                    <a:lnTo>
                      <a:pt x="70" y="1398"/>
                    </a:lnTo>
                    <a:lnTo>
                      <a:pt x="48" y="1457"/>
                    </a:lnTo>
                    <a:lnTo>
                      <a:pt x="29" y="1508"/>
                    </a:lnTo>
                    <a:lnTo>
                      <a:pt x="15" y="1549"/>
                    </a:lnTo>
                    <a:lnTo>
                      <a:pt x="5" y="1579"/>
                    </a:lnTo>
                    <a:lnTo>
                      <a:pt x="3" y="1592"/>
                    </a:lnTo>
                    <a:lnTo>
                      <a:pt x="0" y="1604"/>
                    </a:lnTo>
                    <a:lnTo>
                      <a:pt x="0" y="1617"/>
                    </a:lnTo>
                    <a:lnTo>
                      <a:pt x="3" y="1629"/>
                    </a:lnTo>
                    <a:lnTo>
                      <a:pt x="5" y="1640"/>
                    </a:lnTo>
                    <a:lnTo>
                      <a:pt x="9" y="1651"/>
                    </a:lnTo>
                    <a:lnTo>
                      <a:pt x="14" y="1661"/>
                    </a:lnTo>
                    <a:lnTo>
                      <a:pt x="19" y="1671"/>
                    </a:lnTo>
                    <a:lnTo>
                      <a:pt x="27" y="1681"/>
                    </a:lnTo>
                    <a:lnTo>
                      <a:pt x="34" y="1690"/>
                    </a:lnTo>
                    <a:lnTo>
                      <a:pt x="43" y="1699"/>
                    </a:lnTo>
                    <a:lnTo>
                      <a:pt x="53" y="1706"/>
                    </a:lnTo>
                    <a:lnTo>
                      <a:pt x="63" y="1714"/>
                    </a:lnTo>
                    <a:lnTo>
                      <a:pt x="73" y="1720"/>
                    </a:lnTo>
                    <a:lnTo>
                      <a:pt x="84" y="1726"/>
                    </a:lnTo>
                    <a:lnTo>
                      <a:pt x="97" y="1731"/>
                    </a:lnTo>
                    <a:lnTo>
                      <a:pt x="108" y="1735"/>
                    </a:lnTo>
                    <a:lnTo>
                      <a:pt x="120" y="1739"/>
                    </a:lnTo>
                    <a:lnTo>
                      <a:pt x="134" y="1741"/>
                    </a:lnTo>
                    <a:lnTo>
                      <a:pt x="146" y="1743"/>
                    </a:lnTo>
                    <a:lnTo>
                      <a:pt x="159" y="1744"/>
                    </a:lnTo>
                    <a:lnTo>
                      <a:pt x="173" y="1744"/>
                    </a:lnTo>
                    <a:lnTo>
                      <a:pt x="185" y="1743"/>
                    </a:lnTo>
                    <a:lnTo>
                      <a:pt x="198" y="1740"/>
                    </a:lnTo>
                    <a:lnTo>
                      <a:pt x="210" y="1738"/>
                    </a:lnTo>
                    <a:lnTo>
                      <a:pt x="223" y="1733"/>
                    </a:lnTo>
                    <a:lnTo>
                      <a:pt x="235" y="1728"/>
                    </a:lnTo>
                    <a:lnTo>
                      <a:pt x="246" y="1721"/>
                    </a:lnTo>
                    <a:lnTo>
                      <a:pt x="257" y="1714"/>
                    </a:lnTo>
                    <a:lnTo>
                      <a:pt x="267" y="1704"/>
                    </a:lnTo>
                    <a:lnTo>
                      <a:pt x="277" y="1694"/>
                    </a:lnTo>
                    <a:lnTo>
                      <a:pt x="287" y="1683"/>
                    </a:lnTo>
                  </a:path>
                </a:pathLst>
              </a:custGeom>
              <a:noFill/>
              <a:ln w="3175">
                <a:solidFill>
                  <a:srgbClr val="1F1A17"/>
                </a:solidFill>
                <a:round/>
                <a:headEnd/>
                <a:tailEnd/>
              </a:ln>
            </p:spPr>
            <p:txBody>
              <a:bodyPr/>
              <a:lstStyle/>
              <a:p>
                <a:endParaRPr lang="en-US"/>
              </a:p>
            </p:txBody>
          </p:sp>
          <p:sp>
            <p:nvSpPr>
              <p:cNvPr id="1067" name="Freeform 418"/>
              <p:cNvSpPr>
                <a:spLocks/>
              </p:cNvSpPr>
              <p:nvPr/>
            </p:nvSpPr>
            <p:spPr bwMode="auto">
              <a:xfrm>
                <a:off x="2370" y="1847"/>
                <a:ext cx="91" cy="143"/>
              </a:xfrm>
              <a:custGeom>
                <a:avLst/>
                <a:gdLst>
                  <a:gd name="T0" fmla="*/ 166 w 459"/>
                  <a:gd name="T1" fmla="*/ 713 h 713"/>
                  <a:gd name="T2" fmla="*/ 167 w 459"/>
                  <a:gd name="T3" fmla="*/ 706 h 713"/>
                  <a:gd name="T4" fmla="*/ 171 w 459"/>
                  <a:gd name="T5" fmla="*/ 686 h 713"/>
                  <a:gd name="T6" fmla="*/ 178 w 459"/>
                  <a:gd name="T7" fmla="*/ 653 h 713"/>
                  <a:gd name="T8" fmla="*/ 188 w 459"/>
                  <a:gd name="T9" fmla="*/ 609 h 713"/>
                  <a:gd name="T10" fmla="*/ 195 w 459"/>
                  <a:gd name="T11" fmla="*/ 584 h 713"/>
                  <a:gd name="T12" fmla="*/ 204 w 459"/>
                  <a:gd name="T13" fmla="*/ 557 h 713"/>
                  <a:gd name="T14" fmla="*/ 214 w 459"/>
                  <a:gd name="T15" fmla="*/ 527 h 713"/>
                  <a:gd name="T16" fmla="*/ 227 w 459"/>
                  <a:gd name="T17" fmla="*/ 496 h 713"/>
                  <a:gd name="T18" fmla="*/ 239 w 459"/>
                  <a:gd name="T19" fmla="*/ 462 h 713"/>
                  <a:gd name="T20" fmla="*/ 254 w 459"/>
                  <a:gd name="T21" fmla="*/ 427 h 713"/>
                  <a:gd name="T22" fmla="*/ 270 w 459"/>
                  <a:gd name="T23" fmla="*/ 390 h 713"/>
                  <a:gd name="T24" fmla="*/ 289 w 459"/>
                  <a:gd name="T25" fmla="*/ 352 h 713"/>
                  <a:gd name="T26" fmla="*/ 309 w 459"/>
                  <a:gd name="T27" fmla="*/ 311 h 713"/>
                  <a:gd name="T28" fmla="*/ 330 w 459"/>
                  <a:gd name="T29" fmla="*/ 269 h 713"/>
                  <a:gd name="T30" fmla="*/ 351 w 459"/>
                  <a:gd name="T31" fmla="*/ 225 h 713"/>
                  <a:gd name="T32" fmla="*/ 373 w 459"/>
                  <a:gd name="T33" fmla="*/ 183 h 713"/>
                  <a:gd name="T34" fmla="*/ 394 w 459"/>
                  <a:gd name="T35" fmla="*/ 141 h 713"/>
                  <a:gd name="T36" fmla="*/ 411 w 459"/>
                  <a:gd name="T37" fmla="*/ 103 h 713"/>
                  <a:gd name="T38" fmla="*/ 429 w 459"/>
                  <a:gd name="T39" fmla="*/ 69 h 713"/>
                  <a:gd name="T40" fmla="*/ 441 w 459"/>
                  <a:gd name="T41" fmla="*/ 40 h 713"/>
                  <a:gd name="T42" fmla="*/ 451 w 459"/>
                  <a:gd name="T43" fmla="*/ 19 h 713"/>
                  <a:gd name="T44" fmla="*/ 458 w 459"/>
                  <a:gd name="T45" fmla="*/ 4 h 713"/>
                  <a:gd name="T46" fmla="*/ 459 w 459"/>
                  <a:gd name="T47" fmla="*/ 2 h 713"/>
                  <a:gd name="T48" fmla="*/ 459 w 459"/>
                  <a:gd name="T49" fmla="*/ 0 h 713"/>
                  <a:gd name="T50" fmla="*/ 456 w 459"/>
                  <a:gd name="T51" fmla="*/ 2 h 713"/>
                  <a:gd name="T52" fmla="*/ 454 w 459"/>
                  <a:gd name="T53" fmla="*/ 5 h 713"/>
                  <a:gd name="T54" fmla="*/ 444 w 459"/>
                  <a:gd name="T55" fmla="*/ 23 h 713"/>
                  <a:gd name="T56" fmla="*/ 426 w 459"/>
                  <a:gd name="T57" fmla="*/ 54 h 713"/>
                  <a:gd name="T58" fmla="*/ 401 w 459"/>
                  <a:gd name="T59" fmla="*/ 99 h 713"/>
                  <a:gd name="T60" fmla="*/ 369 w 459"/>
                  <a:gd name="T61" fmla="*/ 159 h 713"/>
                  <a:gd name="T62" fmla="*/ 336 w 459"/>
                  <a:gd name="T63" fmla="*/ 218 h 713"/>
                  <a:gd name="T64" fmla="*/ 305 w 459"/>
                  <a:gd name="T65" fmla="*/ 271 h 713"/>
                  <a:gd name="T66" fmla="*/ 277 w 459"/>
                  <a:gd name="T67" fmla="*/ 320 h 713"/>
                  <a:gd name="T68" fmla="*/ 250 w 459"/>
                  <a:gd name="T69" fmla="*/ 365 h 713"/>
                  <a:gd name="T70" fmla="*/ 225 w 459"/>
                  <a:gd name="T71" fmla="*/ 405 h 713"/>
                  <a:gd name="T72" fmla="*/ 202 w 459"/>
                  <a:gd name="T73" fmla="*/ 441 h 713"/>
                  <a:gd name="T74" fmla="*/ 179 w 459"/>
                  <a:gd name="T75" fmla="*/ 473 h 713"/>
                  <a:gd name="T76" fmla="*/ 158 w 459"/>
                  <a:gd name="T77" fmla="*/ 502 h 713"/>
                  <a:gd name="T78" fmla="*/ 138 w 459"/>
                  <a:gd name="T79" fmla="*/ 528 h 713"/>
                  <a:gd name="T80" fmla="*/ 118 w 459"/>
                  <a:gd name="T81" fmla="*/ 551 h 713"/>
                  <a:gd name="T82" fmla="*/ 101 w 459"/>
                  <a:gd name="T83" fmla="*/ 571 h 713"/>
                  <a:gd name="T84" fmla="*/ 83 w 459"/>
                  <a:gd name="T85" fmla="*/ 588 h 713"/>
                  <a:gd name="T86" fmla="*/ 66 w 459"/>
                  <a:gd name="T87" fmla="*/ 603 h 713"/>
                  <a:gd name="T88" fmla="*/ 49 w 459"/>
                  <a:gd name="T89" fmla="*/ 617 h 713"/>
                  <a:gd name="T90" fmla="*/ 33 w 459"/>
                  <a:gd name="T91" fmla="*/ 628 h 713"/>
                  <a:gd name="T92" fmla="*/ 17 w 459"/>
                  <a:gd name="T93" fmla="*/ 638 h 713"/>
                  <a:gd name="T94" fmla="*/ 11 w 459"/>
                  <a:gd name="T95" fmla="*/ 643 h 713"/>
                  <a:gd name="T96" fmla="*/ 6 w 459"/>
                  <a:gd name="T97" fmla="*/ 648 h 713"/>
                  <a:gd name="T98" fmla="*/ 2 w 459"/>
                  <a:gd name="T99" fmla="*/ 653 h 713"/>
                  <a:gd name="T100" fmla="*/ 0 w 459"/>
                  <a:gd name="T101" fmla="*/ 657 h 713"/>
                  <a:gd name="T102" fmla="*/ 0 w 459"/>
                  <a:gd name="T103" fmla="*/ 662 h 713"/>
                  <a:gd name="T104" fmla="*/ 0 w 459"/>
                  <a:gd name="T105" fmla="*/ 666 h 713"/>
                  <a:gd name="T106" fmla="*/ 2 w 459"/>
                  <a:gd name="T107" fmla="*/ 669 h 713"/>
                  <a:gd name="T108" fmla="*/ 6 w 459"/>
                  <a:gd name="T109" fmla="*/ 673 h 713"/>
                  <a:gd name="T110" fmla="*/ 15 w 459"/>
                  <a:gd name="T111" fmla="*/ 679 h 713"/>
                  <a:gd name="T112" fmla="*/ 27 w 459"/>
                  <a:gd name="T113" fmla="*/ 686 h 713"/>
                  <a:gd name="T114" fmla="*/ 43 w 459"/>
                  <a:gd name="T115" fmla="*/ 692 h 713"/>
                  <a:gd name="T116" fmla="*/ 61 w 459"/>
                  <a:gd name="T117" fmla="*/ 696 h 713"/>
                  <a:gd name="T118" fmla="*/ 97 w 459"/>
                  <a:gd name="T119" fmla="*/ 703 h 713"/>
                  <a:gd name="T120" fmla="*/ 131 w 459"/>
                  <a:gd name="T121" fmla="*/ 708 h 713"/>
                  <a:gd name="T122" fmla="*/ 156 w 459"/>
                  <a:gd name="T123" fmla="*/ 712 h 713"/>
                  <a:gd name="T124" fmla="*/ 166 w 459"/>
                  <a:gd name="T125" fmla="*/ 713 h 7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9"/>
                  <a:gd name="T190" fmla="*/ 0 h 713"/>
                  <a:gd name="T191" fmla="*/ 459 w 459"/>
                  <a:gd name="T192" fmla="*/ 713 h 7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9" h="713">
                    <a:moveTo>
                      <a:pt x="166" y="713"/>
                    </a:moveTo>
                    <a:lnTo>
                      <a:pt x="167" y="706"/>
                    </a:lnTo>
                    <a:lnTo>
                      <a:pt x="171" y="686"/>
                    </a:lnTo>
                    <a:lnTo>
                      <a:pt x="178" y="653"/>
                    </a:lnTo>
                    <a:lnTo>
                      <a:pt x="188" y="609"/>
                    </a:lnTo>
                    <a:lnTo>
                      <a:pt x="195" y="584"/>
                    </a:lnTo>
                    <a:lnTo>
                      <a:pt x="204" y="557"/>
                    </a:lnTo>
                    <a:lnTo>
                      <a:pt x="214" y="527"/>
                    </a:lnTo>
                    <a:lnTo>
                      <a:pt x="227" y="496"/>
                    </a:lnTo>
                    <a:lnTo>
                      <a:pt x="239" y="462"/>
                    </a:lnTo>
                    <a:lnTo>
                      <a:pt x="254" y="427"/>
                    </a:lnTo>
                    <a:lnTo>
                      <a:pt x="270" y="390"/>
                    </a:lnTo>
                    <a:lnTo>
                      <a:pt x="289" y="352"/>
                    </a:lnTo>
                    <a:lnTo>
                      <a:pt x="309" y="311"/>
                    </a:lnTo>
                    <a:lnTo>
                      <a:pt x="330" y="269"/>
                    </a:lnTo>
                    <a:lnTo>
                      <a:pt x="351" y="225"/>
                    </a:lnTo>
                    <a:lnTo>
                      <a:pt x="373" y="183"/>
                    </a:lnTo>
                    <a:lnTo>
                      <a:pt x="394" y="141"/>
                    </a:lnTo>
                    <a:lnTo>
                      <a:pt x="411" y="103"/>
                    </a:lnTo>
                    <a:lnTo>
                      <a:pt x="429" y="69"/>
                    </a:lnTo>
                    <a:lnTo>
                      <a:pt x="441" y="40"/>
                    </a:lnTo>
                    <a:lnTo>
                      <a:pt x="451" y="19"/>
                    </a:lnTo>
                    <a:lnTo>
                      <a:pt x="458" y="4"/>
                    </a:lnTo>
                    <a:lnTo>
                      <a:pt x="459" y="2"/>
                    </a:lnTo>
                    <a:lnTo>
                      <a:pt x="459" y="0"/>
                    </a:lnTo>
                    <a:lnTo>
                      <a:pt x="456" y="2"/>
                    </a:lnTo>
                    <a:lnTo>
                      <a:pt x="454" y="5"/>
                    </a:lnTo>
                    <a:lnTo>
                      <a:pt x="444" y="23"/>
                    </a:lnTo>
                    <a:lnTo>
                      <a:pt x="426" y="54"/>
                    </a:lnTo>
                    <a:lnTo>
                      <a:pt x="401" y="99"/>
                    </a:lnTo>
                    <a:lnTo>
                      <a:pt x="369" y="159"/>
                    </a:lnTo>
                    <a:lnTo>
                      <a:pt x="336" y="218"/>
                    </a:lnTo>
                    <a:lnTo>
                      <a:pt x="305" y="271"/>
                    </a:lnTo>
                    <a:lnTo>
                      <a:pt x="277" y="320"/>
                    </a:lnTo>
                    <a:lnTo>
                      <a:pt x="250" y="365"/>
                    </a:lnTo>
                    <a:lnTo>
                      <a:pt x="225" y="405"/>
                    </a:lnTo>
                    <a:lnTo>
                      <a:pt x="202" y="441"/>
                    </a:lnTo>
                    <a:lnTo>
                      <a:pt x="179" y="473"/>
                    </a:lnTo>
                    <a:lnTo>
                      <a:pt x="158" y="502"/>
                    </a:lnTo>
                    <a:lnTo>
                      <a:pt x="138" y="528"/>
                    </a:lnTo>
                    <a:lnTo>
                      <a:pt x="118" y="551"/>
                    </a:lnTo>
                    <a:lnTo>
                      <a:pt x="101" y="571"/>
                    </a:lnTo>
                    <a:lnTo>
                      <a:pt x="83" y="588"/>
                    </a:lnTo>
                    <a:lnTo>
                      <a:pt x="66" y="603"/>
                    </a:lnTo>
                    <a:lnTo>
                      <a:pt x="49" y="617"/>
                    </a:lnTo>
                    <a:lnTo>
                      <a:pt x="33" y="628"/>
                    </a:lnTo>
                    <a:lnTo>
                      <a:pt x="17" y="638"/>
                    </a:lnTo>
                    <a:lnTo>
                      <a:pt x="11" y="643"/>
                    </a:lnTo>
                    <a:lnTo>
                      <a:pt x="6" y="648"/>
                    </a:lnTo>
                    <a:lnTo>
                      <a:pt x="2" y="653"/>
                    </a:lnTo>
                    <a:lnTo>
                      <a:pt x="0" y="657"/>
                    </a:lnTo>
                    <a:lnTo>
                      <a:pt x="0" y="662"/>
                    </a:lnTo>
                    <a:lnTo>
                      <a:pt x="0" y="666"/>
                    </a:lnTo>
                    <a:lnTo>
                      <a:pt x="2" y="669"/>
                    </a:lnTo>
                    <a:lnTo>
                      <a:pt x="6" y="673"/>
                    </a:lnTo>
                    <a:lnTo>
                      <a:pt x="15" y="679"/>
                    </a:lnTo>
                    <a:lnTo>
                      <a:pt x="27" y="686"/>
                    </a:lnTo>
                    <a:lnTo>
                      <a:pt x="43" y="692"/>
                    </a:lnTo>
                    <a:lnTo>
                      <a:pt x="61" y="696"/>
                    </a:lnTo>
                    <a:lnTo>
                      <a:pt x="97" y="703"/>
                    </a:lnTo>
                    <a:lnTo>
                      <a:pt x="131" y="708"/>
                    </a:lnTo>
                    <a:lnTo>
                      <a:pt x="156" y="712"/>
                    </a:lnTo>
                    <a:lnTo>
                      <a:pt x="166" y="713"/>
                    </a:lnTo>
                    <a:close/>
                  </a:path>
                </a:pathLst>
              </a:custGeom>
              <a:solidFill>
                <a:srgbClr val="DFDDC9"/>
              </a:solidFill>
              <a:ln w="9525">
                <a:noFill/>
                <a:round/>
                <a:headEnd/>
                <a:tailEnd/>
              </a:ln>
            </p:spPr>
            <p:txBody>
              <a:bodyPr/>
              <a:lstStyle/>
              <a:p>
                <a:endParaRPr lang="en-US"/>
              </a:p>
            </p:txBody>
          </p:sp>
          <p:sp>
            <p:nvSpPr>
              <p:cNvPr id="1068" name="Freeform 419"/>
              <p:cNvSpPr>
                <a:spLocks/>
              </p:cNvSpPr>
              <p:nvPr/>
            </p:nvSpPr>
            <p:spPr bwMode="auto">
              <a:xfrm>
                <a:off x="2222" y="1867"/>
                <a:ext cx="80" cy="139"/>
              </a:xfrm>
              <a:custGeom>
                <a:avLst/>
                <a:gdLst>
                  <a:gd name="T0" fmla="*/ 398 w 398"/>
                  <a:gd name="T1" fmla="*/ 577 h 699"/>
                  <a:gd name="T2" fmla="*/ 388 w 398"/>
                  <a:gd name="T3" fmla="*/ 573 h 699"/>
                  <a:gd name="T4" fmla="*/ 377 w 398"/>
                  <a:gd name="T5" fmla="*/ 568 h 699"/>
                  <a:gd name="T6" fmla="*/ 367 w 398"/>
                  <a:gd name="T7" fmla="*/ 563 h 699"/>
                  <a:gd name="T8" fmla="*/ 357 w 398"/>
                  <a:gd name="T9" fmla="*/ 557 h 699"/>
                  <a:gd name="T10" fmla="*/ 336 w 398"/>
                  <a:gd name="T11" fmla="*/ 542 h 699"/>
                  <a:gd name="T12" fmla="*/ 316 w 398"/>
                  <a:gd name="T13" fmla="*/ 523 h 699"/>
                  <a:gd name="T14" fmla="*/ 296 w 398"/>
                  <a:gd name="T15" fmla="*/ 503 h 699"/>
                  <a:gd name="T16" fmla="*/ 277 w 398"/>
                  <a:gd name="T17" fmla="*/ 481 h 699"/>
                  <a:gd name="T18" fmla="*/ 259 w 398"/>
                  <a:gd name="T19" fmla="*/ 457 h 699"/>
                  <a:gd name="T20" fmla="*/ 241 w 398"/>
                  <a:gd name="T21" fmla="*/ 432 h 699"/>
                  <a:gd name="T22" fmla="*/ 224 w 398"/>
                  <a:gd name="T23" fmla="*/ 406 h 699"/>
                  <a:gd name="T24" fmla="*/ 209 w 398"/>
                  <a:gd name="T25" fmla="*/ 379 h 699"/>
                  <a:gd name="T26" fmla="*/ 193 w 398"/>
                  <a:gd name="T27" fmla="*/ 352 h 699"/>
                  <a:gd name="T28" fmla="*/ 179 w 398"/>
                  <a:gd name="T29" fmla="*/ 326 h 699"/>
                  <a:gd name="T30" fmla="*/ 153 w 398"/>
                  <a:gd name="T31" fmla="*/ 276 h 699"/>
                  <a:gd name="T32" fmla="*/ 131 w 398"/>
                  <a:gd name="T33" fmla="*/ 231 h 699"/>
                  <a:gd name="T34" fmla="*/ 109 w 398"/>
                  <a:gd name="T35" fmla="*/ 186 h 699"/>
                  <a:gd name="T36" fmla="*/ 84 w 398"/>
                  <a:gd name="T37" fmla="*/ 138 h 699"/>
                  <a:gd name="T38" fmla="*/ 59 w 398"/>
                  <a:gd name="T39" fmla="*/ 92 h 699"/>
                  <a:gd name="T40" fmla="*/ 35 w 398"/>
                  <a:gd name="T41" fmla="*/ 52 h 699"/>
                  <a:gd name="T42" fmla="*/ 15 w 398"/>
                  <a:gd name="T43" fmla="*/ 20 h 699"/>
                  <a:gd name="T44" fmla="*/ 3 w 398"/>
                  <a:gd name="T45" fmla="*/ 3 h 699"/>
                  <a:gd name="T46" fmla="*/ 2 w 398"/>
                  <a:gd name="T47" fmla="*/ 0 h 699"/>
                  <a:gd name="T48" fmla="*/ 0 w 398"/>
                  <a:gd name="T49" fmla="*/ 0 h 699"/>
                  <a:gd name="T50" fmla="*/ 0 w 398"/>
                  <a:gd name="T51" fmla="*/ 0 h 699"/>
                  <a:gd name="T52" fmla="*/ 0 w 398"/>
                  <a:gd name="T53" fmla="*/ 2 h 699"/>
                  <a:gd name="T54" fmla="*/ 3 w 398"/>
                  <a:gd name="T55" fmla="*/ 10 h 699"/>
                  <a:gd name="T56" fmla="*/ 9 w 398"/>
                  <a:gd name="T57" fmla="*/ 23 h 699"/>
                  <a:gd name="T58" fmla="*/ 29 w 398"/>
                  <a:gd name="T59" fmla="*/ 63 h 699"/>
                  <a:gd name="T60" fmla="*/ 57 w 398"/>
                  <a:gd name="T61" fmla="*/ 117 h 699"/>
                  <a:gd name="T62" fmla="*/ 86 w 398"/>
                  <a:gd name="T63" fmla="*/ 179 h 699"/>
                  <a:gd name="T64" fmla="*/ 118 w 398"/>
                  <a:gd name="T65" fmla="*/ 246 h 699"/>
                  <a:gd name="T66" fmla="*/ 148 w 398"/>
                  <a:gd name="T67" fmla="*/ 314 h 699"/>
                  <a:gd name="T68" fmla="*/ 173 w 398"/>
                  <a:gd name="T69" fmla="*/ 377 h 699"/>
                  <a:gd name="T70" fmla="*/ 184 w 398"/>
                  <a:gd name="T71" fmla="*/ 406 h 699"/>
                  <a:gd name="T72" fmla="*/ 191 w 398"/>
                  <a:gd name="T73" fmla="*/ 432 h 699"/>
                  <a:gd name="T74" fmla="*/ 198 w 398"/>
                  <a:gd name="T75" fmla="*/ 455 h 699"/>
                  <a:gd name="T76" fmla="*/ 201 w 398"/>
                  <a:gd name="T77" fmla="*/ 473 h 699"/>
                  <a:gd name="T78" fmla="*/ 205 w 398"/>
                  <a:gd name="T79" fmla="*/ 508 h 699"/>
                  <a:gd name="T80" fmla="*/ 208 w 398"/>
                  <a:gd name="T81" fmla="*/ 550 h 699"/>
                  <a:gd name="T82" fmla="*/ 211 w 398"/>
                  <a:gd name="T83" fmla="*/ 592 h 699"/>
                  <a:gd name="T84" fmla="*/ 217 w 398"/>
                  <a:gd name="T85" fmla="*/ 632 h 699"/>
                  <a:gd name="T86" fmla="*/ 221 w 398"/>
                  <a:gd name="T87" fmla="*/ 649 h 699"/>
                  <a:gd name="T88" fmla="*/ 225 w 398"/>
                  <a:gd name="T89" fmla="*/ 666 h 699"/>
                  <a:gd name="T90" fmla="*/ 230 w 398"/>
                  <a:gd name="T91" fmla="*/ 679 h 699"/>
                  <a:gd name="T92" fmla="*/ 236 w 398"/>
                  <a:gd name="T93" fmla="*/ 689 h 699"/>
                  <a:gd name="T94" fmla="*/ 239 w 398"/>
                  <a:gd name="T95" fmla="*/ 693 h 699"/>
                  <a:gd name="T96" fmla="*/ 242 w 398"/>
                  <a:gd name="T97" fmla="*/ 696 h 699"/>
                  <a:gd name="T98" fmla="*/ 246 w 398"/>
                  <a:gd name="T99" fmla="*/ 698 h 699"/>
                  <a:gd name="T100" fmla="*/ 251 w 398"/>
                  <a:gd name="T101" fmla="*/ 699 h 699"/>
                  <a:gd name="T102" fmla="*/ 255 w 398"/>
                  <a:gd name="T103" fmla="*/ 698 h 699"/>
                  <a:gd name="T104" fmla="*/ 260 w 398"/>
                  <a:gd name="T105" fmla="*/ 697 h 699"/>
                  <a:gd name="T106" fmla="*/ 265 w 398"/>
                  <a:gd name="T107" fmla="*/ 694 h 699"/>
                  <a:gd name="T108" fmla="*/ 270 w 398"/>
                  <a:gd name="T109" fmla="*/ 691 h 699"/>
                  <a:gd name="T110" fmla="*/ 315 w 398"/>
                  <a:gd name="T111" fmla="*/ 649 h 699"/>
                  <a:gd name="T112" fmla="*/ 357 w 398"/>
                  <a:gd name="T113" fmla="*/ 613 h 699"/>
                  <a:gd name="T114" fmla="*/ 387 w 398"/>
                  <a:gd name="T115" fmla="*/ 587 h 699"/>
                  <a:gd name="T116" fmla="*/ 398 w 398"/>
                  <a:gd name="T117" fmla="*/ 577 h 6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8"/>
                  <a:gd name="T178" fmla="*/ 0 h 699"/>
                  <a:gd name="T179" fmla="*/ 398 w 398"/>
                  <a:gd name="T180" fmla="*/ 699 h 6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8" h="699">
                    <a:moveTo>
                      <a:pt x="398" y="577"/>
                    </a:moveTo>
                    <a:lnTo>
                      <a:pt x="388" y="573"/>
                    </a:lnTo>
                    <a:lnTo>
                      <a:pt x="377" y="568"/>
                    </a:lnTo>
                    <a:lnTo>
                      <a:pt x="367" y="563"/>
                    </a:lnTo>
                    <a:lnTo>
                      <a:pt x="357" y="557"/>
                    </a:lnTo>
                    <a:lnTo>
                      <a:pt x="336" y="542"/>
                    </a:lnTo>
                    <a:lnTo>
                      <a:pt x="316" y="523"/>
                    </a:lnTo>
                    <a:lnTo>
                      <a:pt x="296" y="503"/>
                    </a:lnTo>
                    <a:lnTo>
                      <a:pt x="277" y="481"/>
                    </a:lnTo>
                    <a:lnTo>
                      <a:pt x="259" y="457"/>
                    </a:lnTo>
                    <a:lnTo>
                      <a:pt x="241" y="432"/>
                    </a:lnTo>
                    <a:lnTo>
                      <a:pt x="224" y="406"/>
                    </a:lnTo>
                    <a:lnTo>
                      <a:pt x="209" y="379"/>
                    </a:lnTo>
                    <a:lnTo>
                      <a:pt x="193" y="352"/>
                    </a:lnTo>
                    <a:lnTo>
                      <a:pt x="179" y="326"/>
                    </a:lnTo>
                    <a:lnTo>
                      <a:pt x="153" y="276"/>
                    </a:lnTo>
                    <a:lnTo>
                      <a:pt x="131" y="231"/>
                    </a:lnTo>
                    <a:lnTo>
                      <a:pt x="109" y="186"/>
                    </a:lnTo>
                    <a:lnTo>
                      <a:pt x="84" y="138"/>
                    </a:lnTo>
                    <a:lnTo>
                      <a:pt x="59" y="92"/>
                    </a:lnTo>
                    <a:lnTo>
                      <a:pt x="35" y="52"/>
                    </a:lnTo>
                    <a:lnTo>
                      <a:pt x="15" y="20"/>
                    </a:lnTo>
                    <a:lnTo>
                      <a:pt x="3" y="3"/>
                    </a:lnTo>
                    <a:lnTo>
                      <a:pt x="2" y="0"/>
                    </a:lnTo>
                    <a:lnTo>
                      <a:pt x="0" y="0"/>
                    </a:lnTo>
                    <a:lnTo>
                      <a:pt x="0" y="2"/>
                    </a:lnTo>
                    <a:lnTo>
                      <a:pt x="3" y="10"/>
                    </a:lnTo>
                    <a:lnTo>
                      <a:pt x="9" y="23"/>
                    </a:lnTo>
                    <a:lnTo>
                      <a:pt x="29" y="63"/>
                    </a:lnTo>
                    <a:lnTo>
                      <a:pt x="57" y="117"/>
                    </a:lnTo>
                    <a:lnTo>
                      <a:pt x="86" y="179"/>
                    </a:lnTo>
                    <a:lnTo>
                      <a:pt x="118" y="246"/>
                    </a:lnTo>
                    <a:lnTo>
                      <a:pt x="148" y="314"/>
                    </a:lnTo>
                    <a:lnTo>
                      <a:pt x="173" y="377"/>
                    </a:lnTo>
                    <a:lnTo>
                      <a:pt x="184" y="406"/>
                    </a:lnTo>
                    <a:lnTo>
                      <a:pt x="191" y="432"/>
                    </a:lnTo>
                    <a:lnTo>
                      <a:pt x="198" y="455"/>
                    </a:lnTo>
                    <a:lnTo>
                      <a:pt x="201" y="473"/>
                    </a:lnTo>
                    <a:lnTo>
                      <a:pt x="205" y="508"/>
                    </a:lnTo>
                    <a:lnTo>
                      <a:pt x="208" y="550"/>
                    </a:lnTo>
                    <a:lnTo>
                      <a:pt x="211" y="592"/>
                    </a:lnTo>
                    <a:lnTo>
                      <a:pt x="217" y="632"/>
                    </a:lnTo>
                    <a:lnTo>
                      <a:pt x="221" y="649"/>
                    </a:lnTo>
                    <a:lnTo>
                      <a:pt x="225" y="666"/>
                    </a:lnTo>
                    <a:lnTo>
                      <a:pt x="230" y="679"/>
                    </a:lnTo>
                    <a:lnTo>
                      <a:pt x="236" y="689"/>
                    </a:lnTo>
                    <a:lnTo>
                      <a:pt x="239" y="693"/>
                    </a:lnTo>
                    <a:lnTo>
                      <a:pt x="242" y="696"/>
                    </a:lnTo>
                    <a:lnTo>
                      <a:pt x="246" y="698"/>
                    </a:lnTo>
                    <a:lnTo>
                      <a:pt x="251" y="699"/>
                    </a:lnTo>
                    <a:lnTo>
                      <a:pt x="255" y="698"/>
                    </a:lnTo>
                    <a:lnTo>
                      <a:pt x="260" y="697"/>
                    </a:lnTo>
                    <a:lnTo>
                      <a:pt x="265" y="694"/>
                    </a:lnTo>
                    <a:lnTo>
                      <a:pt x="270" y="691"/>
                    </a:lnTo>
                    <a:lnTo>
                      <a:pt x="315" y="649"/>
                    </a:lnTo>
                    <a:lnTo>
                      <a:pt x="357" y="613"/>
                    </a:lnTo>
                    <a:lnTo>
                      <a:pt x="387" y="587"/>
                    </a:lnTo>
                    <a:lnTo>
                      <a:pt x="398" y="577"/>
                    </a:lnTo>
                    <a:close/>
                  </a:path>
                </a:pathLst>
              </a:custGeom>
              <a:solidFill>
                <a:srgbClr val="DFDDC9"/>
              </a:solidFill>
              <a:ln w="9525">
                <a:noFill/>
                <a:round/>
                <a:headEnd/>
                <a:tailEnd/>
              </a:ln>
            </p:spPr>
            <p:txBody>
              <a:bodyPr/>
              <a:lstStyle/>
              <a:p>
                <a:endParaRPr lang="en-US"/>
              </a:p>
            </p:txBody>
          </p:sp>
          <p:sp>
            <p:nvSpPr>
              <p:cNvPr id="1069" name="Freeform 420"/>
              <p:cNvSpPr>
                <a:spLocks/>
              </p:cNvSpPr>
              <p:nvPr/>
            </p:nvSpPr>
            <p:spPr bwMode="auto">
              <a:xfrm>
                <a:off x="2136" y="1945"/>
                <a:ext cx="128" cy="99"/>
              </a:xfrm>
              <a:custGeom>
                <a:avLst/>
                <a:gdLst>
                  <a:gd name="T0" fmla="*/ 640 w 640"/>
                  <a:gd name="T1" fmla="*/ 301 h 499"/>
                  <a:gd name="T2" fmla="*/ 634 w 640"/>
                  <a:gd name="T3" fmla="*/ 299 h 499"/>
                  <a:gd name="T4" fmla="*/ 617 w 640"/>
                  <a:gd name="T5" fmla="*/ 294 h 499"/>
                  <a:gd name="T6" fmla="*/ 590 w 640"/>
                  <a:gd name="T7" fmla="*/ 288 h 499"/>
                  <a:gd name="T8" fmla="*/ 558 w 640"/>
                  <a:gd name="T9" fmla="*/ 277 h 499"/>
                  <a:gd name="T10" fmla="*/ 520 w 640"/>
                  <a:gd name="T11" fmla="*/ 263 h 499"/>
                  <a:gd name="T12" fmla="*/ 479 w 640"/>
                  <a:gd name="T13" fmla="*/ 247 h 499"/>
                  <a:gd name="T14" fmla="*/ 459 w 640"/>
                  <a:gd name="T15" fmla="*/ 237 h 499"/>
                  <a:gd name="T16" fmla="*/ 438 w 640"/>
                  <a:gd name="T17" fmla="*/ 226 h 499"/>
                  <a:gd name="T18" fmla="*/ 418 w 640"/>
                  <a:gd name="T19" fmla="*/ 215 h 499"/>
                  <a:gd name="T20" fmla="*/ 398 w 640"/>
                  <a:gd name="T21" fmla="*/ 202 h 499"/>
                  <a:gd name="T22" fmla="*/ 346 w 640"/>
                  <a:gd name="T23" fmla="*/ 171 h 499"/>
                  <a:gd name="T24" fmla="*/ 277 w 640"/>
                  <a:gd name="T25" fmla="*/ 133 h 499"/>
                  <a:gd name="T26" fmla="*/ 200 w 640"/>
                  <a:gd name="T27" fmla="*/ 93 h 499"/>
                  <a:gd name="T28" fmla="*/ 125 w 640"/>
                  <a:gd name="T29" fmla="*/ 56 h 499"/>
                  <a:gd name="T30" fmla="*/ 60 w 640"/>
                  <a:gd name="T31" fmla="*/ 25 h 499"/>
                  <a:gd name="T32" fmla="*/ 16 w 640"/>
                  <a:gd name="T33" fmla="*/ 5 h 499"/>
                  <a:gd name="T34" fmla="*/ 4 w 640"/>
                  <a:gd name="T35" fmla="*/ 0 h 499"/>
                  <a:gd name="T36" fmla="*/ 0 w 640"/>
                  <a:gd name="T37" fmla="*/ 0 h 499"/>
                  <a:gd name="T38" fmla="*/ 6 w 640"/>
                  <a:gd name="T39" fmla="*/ 4 h 499"/>
                  <a:gd name="T40" fmla="*/ 23 w 640"/>
                  <a:gd name="T41" fmla="*/ 14 h 499"/>
                  <a:gd name="T42" fmla="*/ 49 w 640"/>
                  <a:gd name="T43" fmla="*/ 30 h 499"/>
                  <a:gd name="T44" fmla="*/ 81 w 640"/>
                  <a:gd name="T45" fmla="*/ 51 h 499"/>
                  <a:gd name="T46" fmla="*/ 119 w 640"/>
                  <a:gd name="T47" fmla="*/ 77 h 499"/>
                  <a:gd name="T48" fmla="*/ 160 w 640"/>
                  <a:gd name="T49" fmla="*/ 106 h 499"/>
                  <a:gd name="T50" fmla="*/ 205 w 640"/>
                  <a:gd name="T51" fmla="*/ 138 h 499"/>
                  <a:gd name="T52" fmla="*/ 250 w 640"/>
                  <a:gd name="T53" fmla="*/ 173 h 499"/>
                  <a:gd name="T54" fmla="*/ 297 w 640"/>
                  <a:gd name="T55" fmla="*/ 210 h 499"/>
                  <a:gd name="T56" fmla="*/ 343 w 640"/>
                  <a:gd name="T57" fmla="*/ 246 h 499"/>
                  <a:gd name="T58" fmla="*/ 388 w 640"/>
                  <a:gd name="T59" fmla="*/ 283 h 499"/>
                  <a:gd name="T60" fmla="*/ 429 w 640"/>
                  <a:gd name="T61" fmla="*/ 319 h 499"/>
                  <a:gd name="T62" fmla="*/ 468 w 640"/>
                  <a:gd name="T63" fmla="*/ 354 h 499"/>
                  <a:gd name="T64" fmla="*/ 503 w 640"/>
                  <a:gd name="T65" fmla="*/ 387 h 499"/>
                  <a:gd name="T66" fmla="*/ 530 w 640"/>
                  <a:gd name="T67" fmla="*/ 415 h 499"/>
                  <a:gd name="T68" fmla="*/ 553 w 640"/>
                  <a:gd name="T69" fmla="*/ 442 h 499"/>
                  <a:gd name="T70" fmla="*/ 560 w 640"/>
                  <a:gd name="T71" fmla="*/ 453 h 499"/>
                  <a:gd name="T72" fmla="*/ 567 w 640"/>
                  <a:gd name="T73" fmla="*/ 463 h 499"/>
                  <a:gd name="T74" fmla="*/ 569 w 640"/>
                  <a:gd name="T75" fmla="*/ 472 h 499"/>
                  <a:gd name="T76" fmla="*/ 570 w 640"/>
                  <a:gd name="T77" fmla="*/ 479 h 499"/>
                  <a:gd name="T78" fmla="*/ 570 w 640"/>
                  <a:gd name="T79" fmla="*/ 489 h 499"/>
                  <a:gd name="T80" fmla="*/ 568 w 640"/>
                  <a:gd name="T81" fmla="*/ 497 h 499"/>
                  <a:gd name="T82" fmla="*/ 567 w 640"/>
                  <a:gd name="T83" fmla="*/ 498 h 499"/>
                  <a:gd name="T84" fmla="*/ 565 w 640"/>
                  <a:gd name="T85" fmla="*/ 499 h 499"/>
                  <a:gd name="T86" fmla="*/ 564 w 640"/>
                  <a:gd name="T87" fmla="*/ 499 h 499"/>
                  <a:gd name="T88" fmla="*/ 562 w 640"/>
                  <a:gd name="T89" fmla="*/ 498 h 499"/>
                  <a:gd name="T90" fmla="*/ 559 w 640"/>
                  <a:gd name="T91" fmla="*/ 494 h 499"/>
                  <a:gd name="T92" fmla="*/ 557 w 640"/>
                  <a:gd name="T93" fmla="*/ 487 h 499"/>
                  <a:gd name="T94" fmla="*/ 554 w 640"/>
                  <a:gd name="T95" fmla="*/ 477 h 499"/>
                  <a:gd name="T96" fmla="*/ 554 w 640"/>
                  <a:gd name="T97" fmla="*/ 464 h 499"/>
                  <a:gd name="T98" fmla="*/ 554 w 640"/>
                  <a:gd name="T99" fmla="*/ 449 h 499"/>
                  <a:gd name="T100" fmla="*/ 558 w 640"/>
                  <a:gd name="T101" fmla="*/ 432 h 499"/>
                  <a:gd name="T102" fmla="*/ 563 w 640"/>
                  <a:gd name="T103" fmla="*/ 413 h 499"/>
                  <a:gd name="T104" fmla="*/ 570 w 640"/>
                  <a:gd name="T105" fmla="*/ 393 h 499"/>
                  <a:gd name="T106" fmla="*/ 577 w 640"/>
                  <a:gd name="T107" fmla="*/ 382 h 499"/>
                  <a:gd name="T108" fmla="*/ 583 w 640"/>
                  <a:gd name="T109" fmla="*/ 371 h 499"/>
                  <a:gd name="T110" fmla="*/ 589 w 640"/>
                  <a:gd name="T111" fmla="*/ 359 h 499"/>
                  <a:gd name="T112" fmla="*/ 598 w 640"/>
                  <a:gd name="T113" fmla="*/ 348 h 499"/>
                  <a:gd name="T114" fmla="*/ 607 w 640"/>
                  <a:gd name="T115" fmla="*/ 337 h 499"/>
                  <a:gd name="T116" fmla="*/ 617 w 640"/>
                  <a:gd name="T117" fmla="*/ 324 h 499"/>
                  <a:gd name="T118" fmla="*/ 628 w 640"/>
                  <a:gd name="T119" fmla="*/ 313 h 499"/>
                  <a:gd name="T120" fmla="*/ 640 w 640"/>
                  <a:gd name="T121" fmla="*/ 301 h 4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0"/>
                  <a:gd name="T184" fmla="*/ 0 h 499"/>
                  <a:gd name="T185" fmla="*/ 640 w 640"/>
                  <a:gd name="T186" fmla="*/ 499 h 4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0" h="499">
                    <a:moveTo>
                      <a:pt x="640" y="301"/>
                    </a:moveTo>
                    <a:lnTo>
                      <a:pt x="634" y="299"/>
                    </a:lnTo>
                    <a:lnTo>
                      <a:pt x="617" y="294"/>
                    </a:lnTo>
                    <a:lnTo>
                      <a:pt x="590" y="288"/>
                    </a:lnTo>
                    <a:lnTo>
                      <a:pt x="558" y="277"/>
                    </a:lnTo>
                    <a:lnTo>
                      <a:pt x="520" y="263"/>
                    </a:lnTo>
                    <a:lnTo>
                      <a:pt x="479" y="247"/>
                    </a:lnTo>
                    <a:lnTo>
                      <a:pt x="459" y="237"/>
                    </a:lnTo>
                    <a:lnTo>
                      <a:pt x="438" y="226"/>
                    </a:lnTo>
                    <a:lnTo>
                      <a:pt x="418" y="215"/>
                    </a:lnTo>
                    <a:lnTo>
                      <a:pt x="398" y="202"/>
                    </a:lnTo>
                    <a:lnTo>
                      <a:pt x="346" y="171"/>
                    </a:lnTo>
                    <a:lnTo>
                      <a:pt x="277" y="133"/>
                    </a:lnTo>
                    <a:lnTo>
                      <a:pt x="200" y="93"/>
                    </a:lnTo>
                    <a:lnTo>
                      <a:pt x="125" y="56"/>
                    </a:lnTo>
                    <a:lnTo>
                      <a:pt x="60" y="25"/>
                    </a:lnTo>
                    <a:lnTo>
                      <a:pt x="16" y="5"/>
                    </a:lnTo>
                    <a:lnTo>
                      <a:pt x="4" y="0"/>
                    </a:lnTo>
                    <a:lnTo>
                      <a:pt x="0" y="0"/>
                    </a:lnTo>
                    <a:lnTo>
                      <a:pt x="6" y="4"/>
                    </a:lnTo>
                    <a:lnTo>
                      <a:pt x="23" y="14"/>
                    </a:lnTo>
                    <a:lnTo>
                      <a:pt x="49" y="30"/>
                    </a:lnTo>
                    <a:lnTo>
                      <a:pt x="81" y="51"/>
                    </a:lnTo>
                    <a:lnTo>
                      <a:pt x="119" y="77"/>
                    </a:lnTo>
                    <a:lnTo>
                      <a:pt x="160" y="106"/>
                    </a:lnTo>
                    <a:lnTo>
                      <a:pt x="205" y="138"/>
                    </a:lnTo>
                    <a:lnTo>
                      <a:pt x="250" y="173"/>
                    </a:lnTo>
                    <a:lnTo>
                      <a:pt x="297" y="210"/>
                    </a:lnTo>
                    <a:lnTo>
                      <a:pt x="343" y="246"/>
                    </a:lnTo>
                    <a:lnTo>
                      <a:pt x="388" y="283"/>
                    </a:lnTo>
                    <a:lnTo>
                      <a:pt x="429" y="319"/>
                    </a:lnTo>
                    <a:lnTo>
                      <a:pt x="468" y="354"/>
                    </a:lnTo>
                    <a:lnTo>
                      <a:pt x="503" y="387"/>
                    </a:lnTo>
                    <a:lnTo>
                      <a:pt x="530" y="415"/>
                    </a:lnTo>
                    <a:lnTo>
                      <a:pt x="553" y="442"/>
                    </a:lnTo>
                    <a:lnTo>
                      <a:pt x="560" y="453"/>
                    </a:lnTo>
                    <a:lnTo>
                      <a:pt x="567" y="463"/>
                    </a:lnTo>
                    <a:lnTo>
                      <a:pt x="569" y="472"/>
                    </a:lnTo>
                    <a:lnTo>
                      <a:pt x="570" y="479"/>
                    </a:lnTo>
                    <a:lnTo>
                      <a:pt x="570" y="489"/>
                    </a:lnTo>
                    <a:lnTo>
                      <a:pt x="568" y="497"/>
                    </a:lnTo>
                    <a:lnTo>
                      <a:pt x="567" y="498"/>
                    </a:lnTo>
                    <a:lnTo>
                      <a:pt x="565" y="499"/>
                    </a:lnTo>
                    <a:lnTo>
                      <a:pt x="564" y="499"/>
                    </a:lnTo>
                    <a:lnTo>
                      <a:pt x="562" y="498"/>
                    </a:lnTo>
                    <a:lnTo>
                      <a:pt x="559" y="494"/>
                    </a:lnTo>
                    <a:lnTo>
                      <a:pt x="557" y="487"/>
                    </a:lnTo>
                    <a:lnTo>
                      <a:pt x="554" y="477"/>
                    </a:lnTo>
                    <a:lnTo>
                      <a:pt x="554" y="464"/>
                    </a:lnTo>
                    <a:lnTo>
                      <a:pt x="554" y="449"/>
                    </a:lnTo>
                    <a:lnTo>
                      <a:pt x="558" y="432"/>
                    </a:lnTo>
                    <a:lnTo>
                      <a:pt x="563" y="413"/>
                    </a:lnTo>
                    <a:lnTo>
                      <a:pt x="570" y="393"/>
                    </a:lnTo>
                    <a:lnTo>
                      <a:pt x="577" y="382"/>
                    </a:lnTo>
                    <a:lnTo>
                      <a:pt x="583" y="371"/>
                    </a:lnTo>
                    <a:lnTo>
                      <a:pt x="589" y="359"/>
                    </a:lnTo>
                    <a:lnTo>
                      <a:pt x="598" y="348"/>
                    </a:lnTo>
                    <a:lnTo>
                      <a:pt x="607" y="337"/>
                    </a:lnTo>
                    <a:lnTo>
                      <a:pt x="617" y="324"/>
                    </a:lnTo>
                    <a:lnTo>
                      <a:pt x="628" y="313"/>
                    </a:lnTo>
                    <a:lnTo>
                      <a:pt x="640" y="301"/>
                    </a:lnTo>
                    <a:close/>
                  </a:path>
                </a:pathLst>
              </a:custGeom>
              <a:solidFill>
                <a:srgbClr val="DFDDC9"/>
              </a:solidFill>
              <a:ln w="9525">
                <a:noFill/>
                <a:round/>
                <a:headEnd/>
                <a:tailEnd/>
              </a:ln>
            </p:spPr>
            <p:txBody>
              <a:bodyPr/>
              <a:lstStyle/>
              <a:p>
                <a:endParaRPr lang="en-US"/>
              </a:p>
            </p:txBody>
          </p:sp>
          <p:sp>
            <p:nvSpPr>
              <p:cNvPr id="1070" name="Freeform 421"/>
              <p:cNvSpPr>
                <a:spLocks/>
              </p:cNvSpPr>
              <p:nvPr/>
            </p:nvSpPr>
            <p:spPr bwMode="auto">
              <a:xfrm>
                <a:off x="2074" y="2041"/>
                <a:ext cx="172" cy="45"/>
              </a:xfrm>
              <a:custGeom>
                <a:avLst/>
                <a:gdLst>
                  <a:gd name="T0" fmla="*/ 840 w 860"/>
                  <a:gd name="T1" fmla="*/ 42 h 225"/>
                  <a:gd name="T2" fmla="*/ 815 w 860"/>
                  <a:gd name="T3" fmla="*/ 55 h 225"/>
                  <a:gd name="T4" fmla="*/ 782 w 860"/>
                  <a:gd name="T5" fmla="*/ 64 h 225"/>
                  <a:gd name="T6" fmla="*/ 745 w 860"/>
                  <a:gd name="T7" fmla="*/ 70 h 225"/>
                  <a:gd name="T8" fmla="*/ 702 w 860"/>
                  <a:gd name="T9" fmla="*/ 74 h 225"/>
                  <a:gd name="T10" fmla="*/ 656 w 860"/>
                  <a:gd name="T11" fmla="*/ 74 h 225"/>
                  <a:gd name="T12" fmla="*/ 581 w 860"/>
                  <a:gd name="T13" fmla="*/ 70 h 225"/>
                  <a:gd name="T14" fmla="*/ 475 w 860"/>
                  <a:gd name="T15" fmla="*/ 59 h 225"/>
                  <a:gd name="T16" fmla="*/ 369 w 860"/>
                  <a:gd name="T17" fmla="*/ 44 h 225"/>
                  <a:gd name="T18" fmla="*/ 227 w 860"/>
                  <a:gd name="T19" fmla="*/ 20 h 225"/>
                  <a:gd name="T20" fmla="*/ 123 w 860"/>
                  <a:gd name="T21" fmla="*/ 4 h 225"/>
                  <a:gd name="T22" fmla="*/ 71 w 860"/>
                  <a:gd name="T23" fmla="*/ 0 h 225"/>
                  <a:gd name="T24" fmla="*/ 31 w 860"/>
                  <a:gd name="T25" fmla="*/ 0 h 225"/>
                  <a:gd name="T26" fmla="*/ 6 w 860"/>
                  <a:gd name="T27" fmla="*/ 4 h 225"/>
                  <a:gd name="T28" fmla="*/ 0 w 860"/>
                  <a:gd name="T29" fmla="*/ 9 h 225"/>
                  <a:gd name="T30" fmla="*/ 1 w 860"/>
                  <a:gd name="T31" fmla="*/ 13 h 225"/>
                  <a:gd name="T32" fmla="*/ 12 w 860"/>
                  <a:gd name="T33" fmla="*/ 19 h 225"/>
                  <a:gd name="T34" fmla="*/ 49 w 860"/>
                  <a:gd name="T35" fmla="*/ 29 h 225"/>
                  <a:gd name="T36" fmla="*/ 111 w 860"/>
                  <a:gd name="T37" fmla="*/ 38 h 225"/>
                  <a:gd name="T38" fmla="*/ 251 w 860"/>
                  <a:gd name="T39" fmla="*/ 54 h 225"/>
                  <a:gd name="T40" fmla="*/ 415 w 860"/>
                  <a:gd name="T41" fmla="*/ 78 h 225"/>
                  <a:gd name="T42" fmla="*/ 526 w 860"/>
                  <a:gd name="T43" fmla="*/ 97 h 225"/>
                  <a:gd name="T44" fmla="*/ 631 w 860"/>
                  <a:gd name="T45" fmla="*/ 118 h 225"/>
                  <a:gd name="T46" fmla="*/ 724 w 860"/>
                  <a:gd name="T47" fmla="*/ 141 h 225"/>
                  <a:gd name="T48" fmla="*/ 779 w 860"/>
                  <a:gd name="T49" fmla="*/ 159 h 225"/>
                  <a:gd name="T50" fmla="*/ 809 w 860"/>
                  <a:gd name="T51" fmla="*/ 171 h 225"/>
                  <a:gd name="T52" fmla="*/ 831 w 860"/>
                  <a:gd name="T53" fmla="*/ 183 h 225"/>
                  <a:gd name="T54" fmla="*/ 846 w 860"/>
                  <a:gd name="T55" fmla="*/ 195 h 225"/>
                  <a:gd name="T56" fmla="*/ 853 w 860"/>
                  <a:gd name="T57" fmla="*/ 211 h 225"/>
                  <a:gd name="T58" fmla="*/ 856 w 860"/>
                  <a:gd name="T59" fmla="*/ 223 h 225"/>
                  <a:gd name="T60" fmla="*/ 853 w 860"/>
                  <a:gd name="T61" fmla="*/ 225 h 225"/>
                  <a:gd name="T62" fmla="*/ 847 w 860"/>
                  <a:gd name="T63" fmla="*/ 221 h 225"/>
                  <a:gd name="T64" fmla="*/ 827 w 860"/>
                  <a:gd name="T65" fmla="*/ 201 h 225"/>
                  <a:gd name="T66" fmla="*/ 822 w 860"/>
                  <a:gd name="T67" fmla="*/ 183 h 225"/>
                  <a:gd name="T68" fmla="*/ 838 w 860"/>
                  <a:gd name="T69" fmla="*/ 133 h 225"/>
                  <a:gd name="T70" fmla="*/ 855 w 860"/>
                  <a:gd name="T71" fmla="*/ 68 h 225"/>
                  <a:gd name="T72" fmla="*/ 860 w 860"/>
                  <a:gd name="T73" fmla="*/ 35 h 225"/>
                  <a:gd name="T74" fmla="*/ 857 w 860"/>
                  <a:gd name="T75" fmla="*/ 29 h 225"/>
                  <a:gd name="T76" fmla="*/ 852 w 860"/>
                  <a:gd name="T77" fmla="*/ 30 h 2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0"/>
                  <a:gd name="T118" fmla="*/ 0 h 225"/>
                  <a:gd name="T119" fmla="*/ 860 w 860"/>
                  <a:gd name="T120" fmla="*/ 225 h 2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0" h="225">
                    <a:moveTo>
                      <a:pt x="850" y="33"/>
                    </a:moveTo>
                    <a:lnTo>
                      <a:pt x="840" y="42"/>
                    </a:lnTo>
                    <a:lnTo>
                      <a:pt x="828" y="49"/>
                    </a:lnTo>
                    <a:lnTo>
                      <a:pt x="815" y="55"/>
                    </a:lnTo>
                    <a:lnTo>
                      <a:pt x="800" y="60"/>
                    </a:lnTo>
                    <a:lnTo>
                      <a:pt x="782" y="64"/>
                    </a:lnTo>
                    <a:lnTo>
                      <a:pt x="765" y="68"/>
                    </a:lnTo>
                    <a:lnTo>
                      <a:pt x="745" y="70"/>
                    </a:lnTo>
                    <a:lnTo>
                      <a:pt x="725" y="73"/>
                    </a:lnTo>
                    <a:lnTo>
                      <a:pt x="702" y="74"/>
                    </a:lnTo>
                    <a:lnTo>
                      <a:pt x="680" y="74"/>
                    </a:lnTo>
                    <a:lnTo>
                      <a:pt x="656" y="74"/>
                    </a:lnTo>
                    <a:lnTo>
                      <a:pt x="631" y="73"/>
                    </a:lnTo>
                    <a:lnTo>
                      <a:pt x="581" y="70"/>
                    </a:lnTo>
                    <a:lnTo>
                      <a:pt x="529" y="65"/>
                    </a:lnTo>
                    <a:lnTo>
                      <a:pt x="475" y="59"/>
                    </a:lnTo>
                    <a:lnTo>
                      <a:pt x="422" y="52"/>
                    </a:lnTo>
                    <a:lnTo>
                      <a:pt x="369" y="44"/>
                    </a:lnTo>
                    <a:lnTo>
                      <a:pt x="319" y="37"/>
                    </a:lnTo>
                    <a:lnTo>
                      <a:pt x="227" y="20"/>
                    </a:lnTo>
                    <a:lnTo>
                      <a:pt x="152" y="8"/>
                    </a:lnTo>
                    <a:lnTo>
                      <a:pt x="123" y="4"/>
                    </a:lnTo>
                    <a:lnTo>
                      <a:pt x="96" y="2"/>
                    </a:lnTo>
                    <a:lnTo>
                      <a:pt x="71" y="0"/>
                    </a:lnTo>
                    <a:lnTo>
                      <a:pt x="50" y="0"/>
                    </a:lnTo>
                    <a:lnTo>
                      <a:pt x="31" y="0"/>
                    </a:lnTo>
                    <a:lnTo>
                      <a:pt x="17" y="2"/>
                    </a:lnTo>
                    <a:lnTo>
                      <a:pt x="6" y="4"/>
                    </a:lnTo>
                    <a:lnTo>
                      <a:pt x="1" y="8"/>
                    </a:lnTo>
                    <a:lnTo>
                      <a:pt x="0" y="9"/>
                    </a:lnTo>
                    <a:lnTo>
                      <a:pt x="0" y="10"/>
                    </a:lnTo>
                    <a:lnTo>
                      <a:pt x="1" y="13"/>
                    </a:lnTo>
                    <a:lnTo>
                      <a:pt x="4" y="15"/>
                    </a:lnTo>
                    <a:lnTo>
                      <a:pt x="12" y="19"/>
                    </a:lnTo>
                    <a:lnTo>
                      <a:pt x="27" y="24"/>
                    </a:lnTo>
                    <a:lnTo>
                      <a:pt x="49" y="29"/>
                    </a:lnTo>
                    <a:lnTo>
                      <a:pt x="76" y="34"/>
                    </a:lnTo>
                    <a:lnTo>
                      <a:pt x="111" y="38"/>
                    </a:lnTo>
                    <a:lnTo>
                      <a:pt x="152" y="43"/>
                    </a:lnTo>
                    <a:lnTo>
                      <a:pt x="251" y="54"/>
                    </a:lnTo>
                    <a:lnTo>
                      <a:pt x="359" y="69"/>
                    </a:lnTo>
                    <a:lnTo>
                      <a:pt x="415" y="78"/>
                    </a:lnTo>
                    <a:lnTo>
                      <a:pt x="472" y="87"/>
                    </a:lnTo>
                    <a:lnTo>
                      <a:pt x="526" y="97"/>
                    </a:lnTo>
                    <a:lnTo>
                      <a:pt x="580" y="108"/>
                    </a:lnTo>
                    <a:lnTo>
                      <a:pt x="631" y="118"/>
                    </a:lnTo>
                    <a:lnTo>
                      <a:pt x="680" y="129"/>
                    </a:lnTo>
                    <a:lnTo>
                      <a:pt x="724" y="141"/>
                    </a:lnTo>
                    <a:lnTo>
                      <a:pt x="762" y="153"/>
                    </a:lnTo>
                    <a:lnTo>
                      <a:pt x="779" y="159"/>
                    </a:lnTo>
                    <a:lnTo>
                      <a:pt x="795" y="165"/>
                    </a:lnTo>
                    <a:lnTo>
                      <a:pt x="809" y="171"/>
                    </a:lnTo>
                    <a:lnTo>
                      <a:pt x="821" y="178"/>
                    </a:lnTo>
                    <a:lnTo>
                      <a:pt x="831" y="183"/>
                    </a:lnTo>
                    <a:lnTo>
                      <a:pt x="840" y="189"/>
                    </a:lnTo>
                    <a:lnTo>
                      <a:pt x="846" y="195"/>
                    </a:lnTo>
                    <a:lnTo>
                      <a:pt x="850" y="201"/>
                    </a:lnTo>
                    <a:lnTo>
                      <a:pt x="853" y="211"/>
                    </a:lnTo>
                    <a:lnTo>
                      <a:pt x="855" y="218"/>
                    </a:lnTo>
                    <a:lnTo>
                      <a:pt x="856" y="223"/>
                    </a:lnTo>
                    <a:lnTo>
                      <a:pt x="855" y="225"/>
                    </a:lnTo>
                    <a:lnTo>
                      <a:pt x="853" y="225"/>
                    </a:lnTo>
                    <a:lnTo>
                      <a:pt x="851" y="224"/>
                    </a:lnTo>
                    <a:lnTo>
                      <a:pt x="847" y="221"/>
                    </a:lnTo>
                    <a:lnTo>
                      <a:pt x="843" y="219"/>
                    </a:lnTo>
                    <a:lnTo>
                      <a:pt x="827" y="201"/>
                    </a:lnTo>
                    <a:lnTo>
                      <a:pt x="820" y="191"/>
                    </a:lnTo>
                    <a:lnTo>
                      <a:pt x="822" y="183"/>
                    </a:lnTo>
                    <a:lnTo>
                      <a:pt x="830" y="161"/>
                    </a:lnTo>
                    <a:lnTo>
                      <a:pt x="838" y="133"/>
                    </a:lnTo>
                    <a:lnTo>
                      <a:pt x="847" y="99"/>
                    </a:lnTo>
                    <a:lnTo>
                      <a:pt x="855" y="68"/>
                    </a:lnTo>
                    <a:lnTo>
                      <a:pt x="860" y="43"/>
                    </a:lnTo>
                    <a:lnTo>
                      <a:pt x="860" y="35"/>
                    </a:lnTo>
                    <a:lnTo>
                      <a:pt x="858" y="30"/>
                    </a:lnTo>
                    <a:lnTo>
                      <a:pt x="857" y="29"/>
                    </a:lnTo>
                    <a:lnTo>
                      <a:pt x="855" y="29"/>
                    </a:lnTo>
                    <a:lnTo>
                      <a:pt x="852" y="30"/>
                    </a:lnTo>
                    <a:lnTo>
                      <a:pt x="850" y="33"/>
                    </a:lnTo>
                    <a:close/>
                  </a:path>
                </a:pathLst>
              </a:custGeom>
              <a:solidFill>
                <a:srgbClr val="DFDDC9"/>
              </a:solidFill>
              <a:ln w="9525">
                <a:noFill/>
                <a:round/>
                <a:headEnd/>
                <a:tailEnd/>
              </a:ln>
            </p:spPr>
            <p:txBody>
              <a:bodyPr/>
              <a:lstStyle/>
              <a:p>
                <a:endParaRPr lang="en-US"/>
              </a:p>
            </p:txBody>
          </p:sp>
          <p:sp>
            <p:nvSpPr>
              <p:cNvPr id="1071" name="Freeform 422"/>
              <p:cNvSpPr>
                <a:spLocks/>
              </p:cNvSpPr>
              <p:nvPr/>
            </p:nvSpPr>
            <p:spPr bwMode="auto">
              <a:xfrm>
                <a:off x="2070" y="2098"/>
                <a:ext cx="173" cy="60"/>
              </a:xfrm>
              <a:custGeom>
                <a:avLst/>
                <a:gdLst>
                  <a:gd name="T0" fmla="*/ 791 w 866"/>
                  <a:gd name="T1" fmla="*/ 11 h 301"/>
                  <a:gd name="T2" fmla="*/ 773 w 866"/>
                  <a:gd name="T3" fmla="*/ 30 h 301"/>
                  <a:gd name="T4" fmla="*/ 748 w 866"/>
                  <a:gd name="T5" fmla="*/ 49 h 301"/>
                  <a:gd name="T6" fmla="*/ 719 w 866"/>
                  <a:gd name="T7" fmla="*/ 66 h 301"/>
                  <a:gd name="T8" fmla="*/ 667 w 866"/>
                  <a:gd name="T9" fmla="*/ 90 h 301"/>
                  <a:gd name="T10" fmla="*/ 584 w 866"/>
                  <a:gd name="T11" fmla="*/ 119 h 301"/>
                  <a:gd name="T12" fmla="*/ 444 w 866"/>
                  <a:gd name="T13" fmla="*/ 156 h 301"/>
                  <a:gd name="T14" fmla="*/ 296 w 866"/>
                  <a:gd name="T15" fmla="*/ 193 h 301"/>
                  <a:gd name="T16" fmla="*/ 201 w 866"/>
                  <a:gd name="T17" fmla="*/ 218 h 301"/>
                  <a:gd name="T18" fmla="*/ 83 w 866"/>
                  <a:gd name="T19" fmla="*/ 258 h 301"/>
                  <a:gd name="T20" fmla="*/ 16 w 866"/>
                  <a:gd name="T21" fmla="*/ 287 h 301"/>
                  <a:gd name="T22" fmla="*/ 1 w 866"/>
                  <a:gd name="T23" fmla="*/ 295 h 301"/>
                  <a:gd name="T24" fmla="*/ 0 w 866"/>
                  <a:gd name="T25" fmla="*/ 298 h 301"/>
                  <a:gd name="T26" fmla="*/ 6 w 866"/>
                  <a:gd name="T27" fmla="*/ 301 h 301"/>
                  <a:gd name="T28" fmla="*/ 33 w 866"/>
                  <a:gd name="T29" fmla="*/ 300 h 301"/>
                  <a:gd name="T30" fmla="*/ 109 w 866"/>
                  <a:gd name="T31" fmla="*/ 285 h 301"/>
                  <a:gd name="T32" fmla="*/ 262 w 866"/>
                  <a:gd name="T33" fmla="*/ 247 h 301"/>
                  <a:gd name="T34" fmla="*/ 422 w 866"/>
                  <a:gd name="T35" fmla="*/ 207 h 301"/>
                  <a:gd name="T36" fmla="*/ 537 w 866"/>
                  <a:gd name="T37" fmla="*/ 178 h 301"/>
                  <a:gd name="T38" fmla="*/ 613 w 866"/>
                  <a:gd name="T39" fmla="*/ 163 h 301"/>
                  <a:gd name="T40" fmla="*/ 686 w 866"/>
                  <a:gd name="T41" fmla="*/ 153 h 301"/>
                  <a:gd name="T42" fmla="*/ 759 w 866"/>
                  <a:gd name="T43" fmla="*/ 148 h 301"/>
                  <a:gd name="T44" fmla="*/ 808 w 866"/>
                  <a:gd name="T45" fmla="*/ 148 h 301"/>
                  <a:gd name="T46" fmla="*/ 831 w 866"/>
                  <a:gd name="T47" fmla="*/ 147 h 301"/>
                  <a:gd name="T48" fmla="*/ 847 w 866"/>
                  <a:gd name="T49" fmla="*/ 142 h 301"/>
                  <a:gd name="T50" fmla="*/ 859 w 866"/>
                  <a:gd name="T51" fmla="*/ 135 h 301"/>
                  <a:gd name="T52" fmla="*/ 864 w 866"/>
                  <a:gd name="T53" fmla="*/ 125 h 301"/>
                  <a:gd name="T54" fmla="*/ 866 w 866"/>
                  <a:gd name="T55" fmla="*/ 112 h 301"/>
                  <a:gd name="T56" fmla="*/ 862 w 866"/>
                  <a:gd name="T57" fmla="*/ 92 h 301"/>
                  <a:gd name="T58" fmla="*/ 849 w 866"/>
                  <a:gd name="T59" fmla="*/ 64 h 301"/>
                  <a:gd name="T60" fmla="*/ 830 w 866"/>
                  <a:gd name="T61" fmla="*/ 36 h 301"/>
                  <a:gd name="T62" fmla="*/ 805 w 866"/>
                  <a:gd name="T63" fmla="*/ 7 h 3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6"/>
                  <a:gd name="T97" fmla="*/ 0 h 301"/>
                  <a:gd name="T98" fmla="*/ 866 w 866"/>
                  <a:gd name="T99" fmla="*/ 301 h 3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6" h="301">
                    <a:moveTo>
                      <a:pt x="799" y="0"/>
                    </a:moveTo>
                    <a:lnTo>
                      <a:pt x="791" y="11"/>
                    </a:lnTo>
                    <a:lnTo>
                      <a:pt x="783" y="21"/>
                    </a:lnTo>
                    <a:lnTo>
                      <a:pt x="773" y="30"/>
                    </a:lnTo>
                    <a:lnTo>
                      <a:pt x="761" y="40"/>
                    </a:lnTo>
                    <a:lnTo>
                      <a:pt x="748" y="49"/>
                    </a:lnTo>
                    <a:lnTo>
                      <a:pt x="734" y="57"/>
                    </a:lnTo>
                    <a:lnTo>
                      <a:pt x="719" y="66"/>
                    </a:lnTo>
                    <a:lnTo>
                      <a:pt x="703" y="74"/>
                    </a:lnTo>
                    <a:lnTo>
                      <a:pt x="667" y="90"/>
                    </a:lnTo>
                    <a:lnTo>
                      <a:pt x="627" y="104"/>
                    </a:lnTo>
                    <a:lnTo>
                      <a:pt x="584" y="119"/>
                    </a:lnTo>
                    <a:lnTo>
                      <a:pt x="539" y="131"/>
                    </a:lnTo>
                    <a:lnTo>
                      <a:pt x="444" y="156"/>
                    </a:lnTo>
                    <a:lnTo>
                      <a:pt x="346" y="181"/>
                    </a:lnTo>
                    <a:lnTo>
                      <a:pt x="296" y="193"/>
                    </a:lnTo>
                    <a:lnTo>
                      <a:pt x="249" y="206"/>
                    </a:lnTo>
                    <a:lnTo>
                      <a:pt x="201" y="218"/>
                    </a:lnTo>
                    <a:lnTo>
                      <a:pt x="157" y="232"/>
                    </a:lnTo>
                    <a:lnTo>
                      <a:pt x="83" y="258"/>
                    </a:lnTo>
                    <a:lnTo>
                      <a:pt x="33" y="280"/>
                    </a:lnTo>
                    <a:lnTo>
                      <a:pt x="16" y="287"/>
                    </a:lnTo>
                    <a:lnTo>
                      <a:pt x="5" y="292"/>
                    </a:lnTo>
                    <a:lnTo>
                      <a:pt x="1" y="295"/>
                    </a:lnTo>
                    <a:lnTo>
                      <a:pt x="0" y="297"/>
                    </a:lnTo>
                    <a:lnTo>
                      <a:pt x="0" y="298"/>
                    </a:lnTo>
                    <a:lnTo>
                      <a:pt x="0" y="300"/>
                    </a:lnTo>
                    <a:lnTo>
                      <a:pt x="6" y="301"/>
                    </a:lnTo>
                    <a:lnTo>
                      <a:pt x="16" y="301"/>
                    </a:lnTo>
                    <a:lnTo>
                      <a:pt x="33" y="300"/>
                    </a:lnTo>
                    <a:lnTo>
                      <a:pt x="54" y="296"/>
                    </a:lnTo>
                    <a:lnTo>
                      <a:pt x="109" y="285"/>
                    </a:lnTo>
                    <a:lnTo>
                      <a:pt x="181" y="267"/>
                    </a:lnTo>
                    <a:lnTo>
                      <a:pt x="262" y="247"/>
                    </a:lnTo>
                    <a:lnTo>
                      <a:pt x="342" y="227"/>
                    </a:lnTo>
                    <a:lnTo>
                      <a:pt x="422" y="207"/>
                    </a:lnTo>
                    <a:lnTo>
                      <a:pt x="499" y="187"/>
                    </a:lnTo>
                    <a:lnTo>
                      <a:pt x="537" y="178"/>
                    </a:lnTo>
                    <a:lnTo>
                      <a:pt x="575" y="171"/>
                    </a:lnTo>
                    <a:lnTo>
                      <a:pt x="613" y="163"/>
                    </a:lnTo>
                    <a:lnTo>
                      <a:pt x="650" y="158"/>
                    </a:lnTo>
                    <a:lnTo>
                      <a:pt x="686" y="153"/>
                    </a:lnTo>
                    <a:lnTo>
                      <a:pt x="723" y="150"/>
                    </a:lnTo>
                    <a:lnTo>
                      <a:pt x="759" y="148"/>
                    </a:lnTo>
                    <a:lnTo>
                      <a:pt x="794" y="148"/>
                    </a:lnTo>
                    <a:lnTo>
                      <a:pt x="808" y="148"/>
                    </a:lnTo>
                    <a:lnTo>
                      <a:pt x="820" y="148"/>
                    </a:lnTo>
                    <a:lnTo>
                      <a:pt x="831" y="147"/>
                    </a:lnTo>
                    <a:lnTo>
                      <a:pt x="840" y="145"/>
                    </a:lnTo>
                    <a:lnTo>
                      <a:pt x="847" y="142"/>
                    </a:lnTo>
                    <a:lnTo>
                      <a:pt x="854" y="139"/>
                    </a:lnTo>
                    <a:lnTo>
                      <a:pt x="859" y="135"/>
                    </a:lnTo>
                    <a:lnTo>
                      <a:pt x="861" y="130"/>
                    </a:lnTo>
                    <a:lnTo>
                      <a:pt x="864" y="125"/>
                    </a:lnTo>
                    <a:lnTo>
                      <a:pt x="865" y="119"/>
                    </a:lnTo>
                    <a:lnTo>
                      <a:pt x="866" y="112"/>
                    </a:lnTo>
                    <a:lnTo>
                      <a:pt x="865" y="106"/>
                    </a:lnTo>
                    <a:lnTo>
                      <a:pt x="862" y="92"/>
                    </a:lnTo>
                    <a:lnTo>
                      <a:pt x="856" y="79"/>
                    </a:lnTo>
                    <a:lnTo>
                      <a:pt x="849" y="64"/>
                    </a:lnTo>
                    <a:lnTo>
                      <a:pt x="839" y="50"/>
                    </a:lnTo>
                    <a:lnTo>
                      <a:pt x="830" y="36"/>
                    </a:lnTo>
                    <a:lnTo>
                      <a:pt x="820" y="25"/>
                    </a:lnTo>
                    <a:lnTo>
                      <a:pt x="805" y="7"/>
                    </a:lnTo>
                    <a:lnTo>
                      <a:pt x="799" y="0"/>
                    </a:lnTo>
                    <a:close/>
                  </a:path>
                </a:pathLst>
              </a:custGeom>
              <a:solidFill>
                <a:srgbClr val="DFDDC9"/>
              </a:solidFill>
              <a:ln w="9525">
                <a:noFill/>
                <a:round/>
                <a:headEnd/>
                <a:tailEnd/>
              </a:ln>
            </p:spPr>
            <p:txBody>
              <a:bodyPr/>
              <a:lstStyle/>
              <a:p>
                <a:endParaRPr lang="en-US"/>
              </a:p>
            </p:txBody>
          </p:sp>
          <p:sp>
            <p:nvSpPr>
              <p:cNvPr id="1072" name="Freeform 423"/>
              <p:cNvSpPr>
                <a:spLocks/>
              </p:cNvSpPr>
              <p:nvPr/>
            </p:nvSpPr>
            <p:spPr bwMode="auto">
              <a:xfrm>
                <a:off x="2220" y="2177"/>
                <a:ext cx="99" cy="162"/>
              </a:xfrm>
              <a:custGeom>
                <a:avLst/>
                <a:gdLst>
                  <a:gd name="T0" fmla="*/ 276 w 497"/>
                  <a:gd name="T1" fmla="*/ 55 h 808"/>
                  <a:gd name="T2" fmla="*/ 278 w 497"/>
                  <a:gd name="T3" fmla="*/ 74 h 808"/>
                  <a:gd name="T4" fmla="*/ 276 w 497"/>
                  <a:gd name="T5" fmla="*/ 114 h 808"/>
                  <a:gd name="T6" fmla="*/ 262 w 497"/>
                  <a:gd name="T7" fmla="*/ 180 h 808"/>
                  <a:gd name="T8" fmla="*/ 239 w 497"/>
                  <a:gd name="T9" fmla="*/ 260 h 808"/>
                  <a:gd name="T10" fmla="*/ 208 w 497"/>
                  <a:gd name="T11" fmla="*/ 347 h 808"/>
                  <a:gd name="T12" fmla="*/ 171 w 497"/>
                  <a:gd name="T13" fmla="*/ 439 h 808"/>
                  <a:gd name="T14" fmla="*/ 130 w 497"/>
                  <a:gd name="T15" fmla="*/ 529 h 808"/>
                  <a:gd name="T16" fmla="*/ 86 w 497"/>
                  <a:gd name="T17" fmla="*/ 615 h 808"/>
                  <a:gd name="T18" fmla="*/ 46 w 497"/>
                  <a:gd name="T19" fmla="*/ 692 h 808"/>
                  <a:gd name="T20" fmla="*/ 17 w 497"/>
                  <a:gd name="T21" fmla="*/ 749 h 808"/>
                  <a:gd name="T22" fmla="*/ 4 w 497"/>
                  <a:gd name="T23" fmla="*/ 786 h 808"/>
                  <a:gd name="T24" fmla="*/ 0 w 497"/>
                  <a:gd name="T25" fmla="*/ 803 h 808"/>
                  <a:gd name="T26" fmla="*/ 1 w 497"/>
                  <a:gd name="T27" fmla="*/ 808 h 808"/>
                  <a:gd name="T28" fmla="*/ 9 w 497"/>
                  <a:gd name="T29" fmla="*/ 806 h 808"/>
                  <a:gd name="T30" fmla="*/ 24 w 497"/>
                  <a:gd name="T31" fmla="*/ 788 h 808"/>
                  <a:gd name="T32" fmla="*/ 46 w 497"/>
                  <a:gd name="T33" fmla="*/ 751 h 808"/>
                  <a:gd name="T34" fmla="*/ 75 w 497"/>
                  <a:gd name="T35" fmla="*/ 698 h 808"/>
                  <a:gd name="T36" fmla="*/ 115 w 497"/>
                  <a:gd name="T37" fmla="*/ 612 h 808"/>
                  <a:gd name="T38" fmla="*/ 173 w 497"/>
                  <a:gd name="T39" fmla="*/ 494 h 808"/>
                  <a:gd name="T40" fmla="*/ 223 w 497"/>
                  <a:gd name="T41" fmla="*/ 403 h 808"/>
                  <a:gd name="T42" fmla="*/ 277 w 497"/>
                  <a:gd name="T43" fmla="*/ 313 h 808"/>
                  <a:gd name="T44" fmla="*/ 319 w 497"/>
                  <a:gd name="T45" fmla="*/ 250 h 808"/>
                  <a:gd name="T46" fmla="*/ 347 w 497"/>
                  <a:gd name="T47" fmla="*/ 212 h 808"/>
                  <a:gd name="T48" fmla="*/ 375 w 497"/>
                  <a:gd name="T49" fmla="*/ 180 h 808"/>
                  <a:gd name="T50" fmla="*/ 403 w 497"/>
                  <a:gd name="T51" fmla="*/ 154 h 808"/>
                  <a:gd name="T52" fmla="*/ 428 w 497"/>
                  <a:gd name="T53" fmla="*/ 135 h 808"/>
                  <a:gd name="T54" fmla="*/ 453 w 497"/>
                  <a:gd name="T55" fmla="*/ 124 h 808"/>
                  <a:gd name="T56" fmla="*/ 475 w 497"/>
                  <a:gd name="T57" fmla="*/ 120 h 808"/>
                  <a:gd name="T58" fmla="*/ 489 w 497"/>
                  <a:gd name="T59" fmla="*/ 115 h 808"/>
                  <a:gd name="T60" fmla="*/ 497 w 497"/>
                  <a:gd name="T61" fmla="*/ 106 h 808"/>
                  <a:gd name="T62" fmla="*/ 497 w 497"/>
                  <a:gd name="T63" fmla="*/ 94 h 808"/>
                  <a:gd name="T64" fmla="*/ 492 w 497"/>
                  <a:gd name="T65" fmla="*/ 80 h 808"/>
                  <a:gd name="T66" fmla="*/ 480 w 497"/>
                  <a:gd name="T67" fmla="*/ 65 h 808"/>
                  <a:gd name="T68" fmla="*/ 465 w 497"/>
                  <a:gd name="T69" fmla="*/ 50 h 808"/>
                  <a:gd name="T70" fmla="*/ 447 w 497"/>
                  <a:gd name="T71" fmla="*/ 36 h 808"/>
                  <a:gd name="T72" fmla="*/ 425 w 497"/>
                  <a:gd name="T73" fmla="*/ 23 h 808"/>
                  <a:gd name="T74" fmla="*/ 402 w 497"/>
                  <a:gd name="T75" fmla="*/ 11 h 808"/>
                  <a:gd name="T76" fmla="*/ 377 w 497"/>
                  <a:gd name="T77" fmla="*/ 4 h 808"/>
                  <a:gd name="T78" fmla="*/ 351 w 497"/>
                  <a:gd name="T79" fmla="*/ 0 h 808"/>
                  <a:gd name="T80" fmla="*/ 326 w 497"/>
                  <a:gd name="T81" fmla="*/ 0 h 808"/>
                  <a:gd name="T82" fmla="*/ 301 w 497"/>
                  <a:gd name="T83" fmla="*/ 6 h 808"/>
                  <a:gd name="T84" fmla="*/ 278 w 497"/>
                  <a:gd name="T85" fmla="*/ 19 h 808"/>
                  <a:gd name="T86" fmla="*/ 257 w 497"/>
                  <a:gd name="T87" fmla="*/ 39 h 808"/>
                  <a:gd name="T88" fmla="*/ 272 w 497"/>
                  <a:gd name="T89" fmla="*/ 48 h 8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7"/>
                  <a:gd name="T136" fmla="*/ 0 h 808"/>
                  <a:gd name="T137" fmla="*/ 497 w 497"/>
                  <a:gd name="T138" fmla="*/ 808 h 8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7" h="808">
                    <a:moveTo>
                      <a:pt x="272" y="48"/>
                    </a:moveTo>
                    <a:lnTo>
                      <a:pt x="276" y="55"/>
                    </a:lnTo>
                    <a:lnTo>
                      <a:pt x="277" y="64"/>
                    </a:lnTo>
                    <a:lnTo>
                      <a:pt x="278" y="74"/>
                    </a:lnTo>
                    <a:lnTo>
                      <a:pt x="278" y="86"/>
                    </a:lnTo>
                    <a:lnTo>
                      <a:pt x="276" y="114"/>
                    </a:lnTo>
                    <a:lnTo>
                      <a:pt x="271" y="145"/>
                    </a:lnTo>
                    <a:lnTo>
                      <a:pt x="262" y="180"/>
                    </a:lnTo>
                    <a:lnTo>
                      <a:pt x="252" y="219"/>
                    </a:lnTo>
                    <a:lnTo>
                      <a:pt x="239" y="260"/>
                    </a:lnTo>
                    <a:lnTo>
                      <a:pt x="224" y="302"/>
                    </a:lnTo>
                    <a:lnTo>
                      <a:pt x="208" y="347"/>
                    </a:lnTo>
                    <a:lnTo>
                      <a:pt x="190" y="393"/>
                    </a:lnTo>
                    <a:lnTo>
                      <a:pt x="171" y="439"/>
                    </a:lnTo>
                    <a:lnTo>
                      <a:pt x="150" y="484"/>
                    </a:lnTo>
                    <a:lnTo>
                      <a:pt x="130" y="529"/>
                    </a:lnTo>
                    <a:lnTo>
                      <a:pt x="108" y="574"/>
                    </a:lnTo>
                    <a:lnTo>
                      <a:pt x="86" y="615"/>
                    </a:lnTo>
                    <a:lnTo>
                      <a:pt x="65" y="655"/>
                    </a:lnTo>
                    <a:lnTo>
                      <a:pt x="46" y="692"/>
                    </a:lnTo>
                    <a:lnTo>
                      <a:pt x="30" y="723"/>
                    </a:lnTo>
                    <a:lnTo>
                      <a:pt x="17" y="749"/>
                    </a:lnTo>
                    <a:lnTo>
                      <a:pt x="9" y="770"/>
                    </a:lnTo>
                    <a:lnTo>
                      <a:pt x="4" y="786"/>
                    </a:lnTo>
                    <a:lnTo>
                      <a:pt x="1" y="799"/>
                    </a:lnTo>
                    <a:lnTo>
                      <a:pt x="0" y="803"/>
                    </a:lnTo>
                    <a:lnTo>
                      <a:pt x="1" y="806"/>
                    </a:lnTo>
                    <a:lnTo>
                      <a:pt x="1" y="808"/>
                    </a:lnTo>
                    <a:lnTo>
                      <a:pt x="4" y="808"/>
                    </a:lnTo>
                    <a:lnTo>
                      <a:pt x="9" y="806"/>
                    </a:lnTo>
                    <a:lnTo>
                      <a:pt x="15" y="799"/>
                    </a:lnTo>
                    <a:lnTo>
                      <a:pt x="24" y="788"/>
                    </a:lnTo>
                    <a:lnTo>
                      <a:pt x="35" y="771"/>
                    </a:lnTo>
                    <a:lnTo>
                      <a:pt x="46" y="751"/>
                    </a:lnTo>
                    <a:lnTo>
                      <a:pt x="60" y="727"/>
                    </a:lnTo>
                    <a:lnTo>
                      <a:pt x="75" y="698"/>
                    </a:lnTo>
                    <a:lnTo>
                      <a:pt x="90" y="665"/>
                    </a:lnTo>
                    <a:lnTo>
                      <a:pt x="115" y="612"/>
                    </a:lnTo>
                    <a:lnTo>
                      <a:pt x="152" y="538"/>
                    </a:lnTo>
                    <a:lnTo>
                      <a:pt x="173" y="494"/>
                    </a:lnTo>
                    <a:lnTo>
                      <a:pt x="197" y="449"/>
                    </a:lnTo>
                    <a:lnTo>
                      <a:pt x="223" y="403"/>
                    </a:lnTo>
                    <a:lnTo>
                      <a:pt x="249" y="358"/>
                    </a:lnTo>
                    <a:lnTo>
                      <a:pt x="277" y="313"/>
                    </a:lnTo>
                    <a:lnTo>
                      <a:pt x="306" y="270"/>
                    </a:lnTo>
                    <a:lnTo>
                      <a:pt x="319" y="250"/>
                    </a:lnTo>
                    <a:lnTo>
                      <a:pt x="333" y="231"/>
                    </a:lnTo>
                    <a:lnTo>
                      <a:pt x="347" y="212"/>
                    </a:lnTo>
                    <a:lnTo>
                      <a:pt x="362" y="196"/>
                    </a:lnTo>
                    <a:lnTo>
                      <a:pt x="375" y="180"/>
                    </a:lnTo>
                    <a:lnTo>
                      <a:pt x="389" y="166"/>
                    </a:lnTo>
                    <a:lnTo>
                      <a:pt x="403" y="154"/>
                    </a:lnTo>
                    <a:lnTo>
                      <a:pt x="415" y="144"/>
                    </a:lnTo>
                    <a:lnTo>
                      <a:pt x="428" y="135"/>
                    </a:lnTo>
                    <a:lnTo>
                      <a:pt x="442" y="127"/>
                    </a:lnTo>
                    <a:lnTo>
                      <a:pt x="453" y="124"/>
                    </a:lnTo>
                    <a:lnTo>
                      <a:pt x="465" y="121"/>
                    </a:lnTo>
                    <a:lnTo>
                      <a:pt x="475" y="120"/>
                    </a:lnTo>
                    <a:lnTo>
                      <a:pt x="483" y="117"/>
                    </a:lnTo>
                    <a:lnTo>
                      <a:pt x="489" y="115"/>
                    </a:lnTo>
                    <a:lnTo>
                      <a:pt x="494" y="111"/>
                    </a:lnTo>
                    <a:lnTo>
                      <a:pt x="497" y="106"/>
                    </a:lnTo>
                    <a:lnTo>
                      <a:pt x="497" y="100"/>
                    </a:lnTo>
                    <a:lnTo>
                      <a:pt x="497" y="94"/>
                    </a:lnTo>
                    <a:lnTo>
                      <a:pt x="494" y="87"/>
                    </a:lnTo>
                    <a:lnTo>
                      <a:pt x="492" y="80"/>
                    </a:lnTo>
                    <a:lnTo>
                      <a:pt x="487" y="73"/>
                    </a:lnTo>
                    <a:lnTo>
                      <a:pt x="480" y="65"/>
                    </a:lnTo>
                    <a:lnTo>
                      <a:pt x="473" y="58"/>
                    </a:lnTo>
                    <a:lnTo>
                      <a:pt x="465" y="50"/>
                    </a:lnTo>
                    <a:lnTo>
                      <a:pt x="457" y="43"/>
                    </a:lnTo>
                    <a:lnTo>
                      <a:pt x="447" y="36"/>
                    </a:lnTo>
                    <a:lnTo>
                      <a:pt x="437" y="29"/>
                    </a:lnTo>
                    <a:lnTo>
                      <a:pt x="425" y="23"/>
                    </a:lnTo>
                    <a:lnTo>
                      <a:pt x="413" y="18"/>
                    </a:lnTo>
                    <a:lnTo>
                      <a:pt x="402" y="11"/>
                    </a:lnTo>
                    <a:lnTo>
                      <a:pt x="389" y="8"/>
                    </a:lnTo>
                    <a:lnTo>
                      <a:pt x="377" y="4"/>
                    </a:lnTo>
                    <a:lnTo>
                      <a:pt x="364" y="1"/>
                    </a:lnTo>
                    <a:lnTo>
                      <a:pt x="351" y="0"/>
                    </a:lnTo>
                    <a:lnTo>
                      <a:pt x="338" y="0"/>
                    </a:lnTo>
                    <a:lnTo>
                      <a:pt x="326" y="0"/>
                    </a:lnTo>
                    <a:lnTo>
                      <a:pt x="313" y="3"/>
                    </a:lnTo>
                    <a:lnTo>
                      <a:pt x="301" y="6"/>
                    </a:lnTo>
                    <a:lnTo>
                      <a:pt x="289" y="13"/>
                    </a:lnTo>
                    <a:lnTo>
                      <a:pt x="278" y="19"/>
                    </a:lnTo>
                    <a:lnTo>
                      <a:pt x="267" y="29"/>
                    </a:lnTo>
                    <a:lnTo>
                      <a:pt x="257" y="39"/>
                    </a:lnTo>
                    <a:lnTo>
                      <a:pt x="248" y="53"/>
                    </a:lnTo>
                    <a:lnTo>
                      <a:pt x="272" y="48"/>
                    </a:lnTo>
                    <a:close/>
                  </a:path>
                </a:pathLst>
              </a:custGeom>
              <a:solidFill>
                <a:srgbClr val="DFDDC9"/>
              </a:solidFill>
              <a:ln w="9525">
                <a:noFill/>
                <a:round/>
                <a:headEnd/>
                <a:tailEnd/>
              </a:ln>
            </p:spPr>
            <p:txBody>
              <a:bodyPr/>
              <a:lstStyle/>
              <a:p>
                <a:endParaRPr lang="en-US"/>
              </a:p>
            </p:txBody>
          </p:sp>
          <p:sp>
            <p:nvSpPr>
              <p:cNvPr id="1073" name="Freeform 424"/>
              <p:cNvSpPr>
                <a:spLocks/>
              </p:cNvSpPr>
              <p:nvPr/>
            </p:nvSpPr>
            <p:spPr bwMode="auto">
              <a:xfrm>
                <a:off x="2332" y="2196"/>
                <a:ext cx="36" cy="169"/>
              </a:xfrm>
              <a:custGeom>
                <a:avLst/>
                <a:gdLst>
                  <a:gd name="T0" fmla="*/ 0 w 182"/>
                  <a:gd name="T1" fmla="*/ 45 h 841"/>
                  <a:gd name="T2" fmla="*/ 9 w 182"/>
                  <a:gd name="T3" fmla="*/ 69 h 841"/>
                  <a:gd name="T4" fmla="*/ 16 w 182"/>
                  <a:gd name="T5" fmla="*/ 98 h 841"/>
                  <a:gd name="T6" fmla="*/ 22 w 182"/>
                  <a:gd name="T7" fmla="*/ 128 h 841"/>
                  <a:gd name="T8" fmla="*/ 29 w 182"/>
                  <a:gd name="T9" fmla="*/ 161 h 841"/>
                  <a:gd name="T10" fmla="*/ 34 w 182"/>
                  <a:gd name="T11" fmla="*/ 197 h 841"/>
                  <a:gd name="T12" fmla="*/ 37 w 182"/>
                  <a:gd name="T13" fmla="*/ 235 h 841"/>
                  <a:gd name="T14" fmla="*/ 41 w 182"/>
                  <a:gd name="T15" fmla="*/ 274 h 841"/>
                  <a:gd name="T16" fmla="*/ 44 w 182"/>
                  <a:gd name="T17" fmla="*/ 312 h 841"/>
                  <a:gd name="T18" fmla="*/ 47 w 182"/>
                  <a:gd name="T19" fmla="*/ 390 h 841"/>
                  <a:gd name="T20" fmla="*/ 49 w 182"/>
                  <a:gd name="T21" fmla="*/ 465 h 841"/>
                  <a:gd name="T22" fmla="*/ 50 w 182"/>
                  <a:gd name="T23" fmla="*/ 529 h 841"/>
                  <a:gd name="T24" fmla="*/ 50 w 182"/>
                  <a:gd name="T25" fmla="*/ 583 h 841"/>
                  <a:gd name="T26" fmla="*/ 50 w 182"/>
                  <a:gd name="T27" fmla="*/ 611 h 841"/>
                  <a:gd name="T28" fmla="*/ 50 w 182"/>
                  <a:gd name="T29" fmla="*/ 642 h 841"/>
                  <a:gd name="T30" fmla="*/ 50 w 182"/>
                  <a:gd name="T31" fmla="*/ 675 h 841"/>
                  <a:gd name="T32" fmla="*/ 50 w 182"/>
                  <a:gd name="T33" fmla="*/ 710 h 841"/>
                  <a:gd name="T34" fmla="*/ 50 w 182"/>
                  <a:gd name="T35" fmla="*/ 744 h 841"/>
                  <a:gd name="T36" fmla="*/ 51 w 182"/>
                  <a:gd name="T37" fmla="*/ 775 h 841"/>
                  <a:gd name="T38" fmla="*/ 52 w 182"/>
                  <a:gd name="T39" fmla="*/ 803 h 841"/>
                  <a:gd name="T40" fmla="*/ 54 w 182"/>
                  <a:gd name="T41" fmla="*/ 823 h 841"/>
                  <a:gd name="T42" fmla="*/ 55 w 182"/>
                  <a:gd name="T43" fmla="*/ 836 h 841"/>
                  <a:gd name="T44" fmla="*/ 56 w 182"/>
                  <a:gd name="T45" fmla="*/ 841 h 841"/>
                  <a:gd name="T46" fmla="*/ 59 w 182"/>
                  <a:gd name="T47" fmla="*/ 834 h 841"/>
                  <a:gd name="T48" fmla="*/ 62 w 182"/>
                  <a:gd name="T49" fmla="*/ 814 h 841"/>
                  <a:gd name="T50" fmla="*/ 65 w 182"/>
                  <a:gd name="T51" fmla="*/ 780 h 841"/>
                  <a:gd name="T52" fmla="*/ 70 w 182"/>
                  <a:gd name="T53" fmla="*/ 730 h 841"/>
                  <a:gd name="T54" fmla="*/ 74 w 182"/>
                  <a:gd name="T55" fmla="*/ 662 h 841"/>
                  <a:gd name="T56" fmla="*/ 79 w 182"/>
                  <a:gd name="T57" fmla="*/ 573 h 841"/>
                  <a:gd name="T58" fmla="*/ 81 w 182"/>
                  <a:gd name="T59" fmla="*/ 554 h 841"/>
                  <a:gd name="T60" fmla="*/ 86 w 182"/>
                  <a:gd name="T61" fmla="*/ 502 h 841"/>
                  <a:gd name="T62" fmla="*/ 93 w 182"/>
                  <a:gd name="T63" fmla="*/ 427 h 841"/>
                  <a:gd name="T64" fmla="*/ 103 w 182"/>
                  <a:gd name="T65" fmla="*/ 337 h 841"/>
                  <a:gd name="T66" fmla="*/ 110 w 182"/>
                  <a:gd name="T67" fmla="*/ 291 h 841"/>
                  <a:gd name="T68" fmla="*/ 117 w 182"/>
                  <a:gd name="T69" fmla="*/ 245 h 841"/>
                  <a:gd name="T70" fmla="*/ 125 w 182"/>
                  <a:gd name="T71" fmla="*/ 200 h 841"/>
                  <a:gd name="T72" fmla="*/ 133 w 182"/>
                  <a:gd name="T73" fmla="*/ 156 h 841"/>
                  <a:gd name="T74" fmla="*/ 142 w 182"/>
                  <a:gd name="T75" fmla="*/ 118 h 841"/>
                  <a:gd name="T76" fmla="*/ 152 w 182"/>
                  <a:gd name="T77" fmla="*/ 84 h 841"/>
                  <a:gd name="T78" fmla="*/ 157 w 182"/>
                  <a:gd name="T79" fmla="*/ 69 h 841"/>
                  <a:gd name="T80" fmla="*/ 162 w 182"/>
                  <a:gd name="T81" fmla="*/ 56 h 841"/>
                  <a:gd name="T82" fmla="*/ 167 w 182"/>
                  <a:gd name="T83" fmla="*/ 44 h 841"/>
                  <a:gd name="T84" fmla="*/ 173 w 182"/>
                  <a:gd name="T85" fmla="*/ 35 h 841"/>
                  <a:gd name="T86" fmla="*/ 177 w 182"/>
                  <a:gd name="T87" fmla="*/ 28 h 841"/>
                  <a:gd name="T88" fmla="*/ 181 w 182"/>
                  <a:gd name="T89" fmla="*/ 21 h 841"/>
                  <a:gd name="T90" fmla="*/ 182 w 182"/>
                  <a:gd name="T91" fmla="*/ 16 h 841"/>
                  <a:gd name="T92" fmla="*/ 182 w 182"/>
                  <a:gd name="T93" fmla="*/ 11 h 841"/>
                  <a:gd name="T94" fmla="*/ 181 w 182"/>
                  <a:gd name="T95" fmla="*/ 8 h 841"/>
                  <a:gd name="T96" fmla="*/ 180 w 182"/>
                  <a:gd name="T97" fmla="*/ 5 h 841"/>
                  <a:gd name="T98" fmla="*/ 176 w 182"/>
                  <a:gd name="T99" fmla="*/ 3 h 841"/>
                  <a:gd name="T100" fmla="*/ 171 w 182"/>
                  <a:gd name="T101" fmla="*/ 1 h 841"/>
                  <a:gd name="T102" fmla="*/ 160 w 182"/>
                  <a:gd name="T103" fmla="*/ 0 h 841"/>
                  <a:gd name="T104" fmla="*/ 145 w 182"/>
                  <a:gd name="T105" fmla="*/ 1 h 841"/>
                  <a:gd name="T106" fmla="*/ 127 w 182"/>
                  <a:gd name="T107" fmla="*/ 4 h 841"/>
                  <a:gd name="T108" fmla="*/ 108 w 182"/>
                  <a:gd name="T109" fmla="*/ 9 h 841"/>
                  <a:gd name="T110" fmla="*/ 70 w 182"/>
                  <a:gd name="T111" fmla="*/ 20 h 841"/>
                  <a:gd name="T112" fmla="*/ 35 w 182"/>
                  <a:gd name="T113" fmla="*/ 31 h 841"/>
                  <a:gd name="T114" fmla="*/ 10 w 182"/>
                  <a:gd name="T115" fmla="*/ 41 h 841"/>
                  <a:gd name="T116" fmla="*/ 0 w 182"/>
                  <a:gd name="T117" fmla="*/ 45 h 8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2"/>
                  <a:gd name="T178" fmla="*/ 0 h 841"/>
                  <a:gd name="T179" fmla="*/ 182 w 182"/>
                  <a:gd name="T180" fmla="*/ 841 h 8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2" h="841">
                    <a:moveTo>
                      <a:pt x="0" y="45"/>
                    </a:moveTo>
                    <a:lnTo>
                      <a:pt x="9" y="69"/>
                    </a:lnTo>
                    <a:lnTo>
                      <a:pt x="16" y="98"/>
                    </a:lnTo>
                    <a:lnTo>
                      <a:pt x="22" y="128"/>
                    </a:lnTo>
                    <a:lnTo>
                      <a:pt x="29" y="161"/>
                    </a:lnTo>
                    <a:lnTo>
                      <a:pt x="34" y="197"/>
                    </a:lnTo>
                    <a:lnTo>
                      <a:pt x="37" y="235"/>
                    </a:lnTo>
                    <a:lnTo>
                      <a:pt x="41" y="274"/>
                    </a:lnTo>
                    <a:lnTo>
                      <a:pt x="44" y="312"/>
                    </a:lnTo>
                    <a:lnTo>
                      <a:pt x="47" y="390"/>
                    </a:lnTo>
                    <a:lnTo>
                      <a:pt x="49" y="465"/>
                    </a:lnTo>
                    <a:lnTo>
                      <a:pt x="50" y="529"/>
                    </a:lnTo>
                    <a:lnTo>
                      <a:pt x="50" y="583"/>
                    </a:lnTo>
                    <a:lnTo>
                      <a:pt x="50" y="611"/>
                    </a:lnTo>
                    <a:lnTo>
                      <a:pt x="50" y="642"/>
                    </a:lnTo>
                    <a:lnTo>
                      <a:pt x="50" y="675"/>
                    </a:lnTo>
                    <a:lnTo>
                      <a:pt x="50" y="710"/>
                    </a:lnTo>
                    <a:lnTo>
                      <a:pt x="50" y="744"/>
                    </a:lnTo>
                    <a:lnTo>
                      <a:pt x="51" y="775"/>
                    </a:lnTo>
                    <a:lnTo>
                      <a:pt x="52" y="803"/>
                    </a:lnTo>
                    <a:lnTo>
                      <a:pt x="54" y="823"/>
                    </a:lnTo>
                    <a:lnTo>
                      <a:pt x="55" y="836"/>
                    </a:lnTo>
                    <a:lnTo>
                      <a:pt x="56" y="841"/>
                    </a:lnTo>
                    <a:lnTo>
                      <a:pt x="59" y="834"/>
                    </a:lnTo>
                    <a:lnTo>
                      <a:pt x="62" y="814"/>
                    </a:lnTo>
                    <a:lnTo>
                      <a:pt x="65" y="780"/>
                    </a:lnTo>
                    <a:lnTo>
                      <a:pt x="70" y="730"/>
                    </a:lnTo>
                    <a:lnTo>
                      <a:pt x="74" y="662"/>
                    </a:lnTo>
                    <a:lnTo>
                      <a:pt x="79" y="573"/>
                    </a:lnTo>
                    <a:lnTo>
                      <a:pt x="81" y="554"/>
                    </a:lnTo>
                    <a:lnTo>
                      <a:pt x="86" y="502"/>
                    </a:lnTo>
                    <a:lnTo>
                      <a:pt x="93" y="427"/>
                    </a:lnTo>
                    <a:lnTo>
                      <a:pt x="103" y="337"/>
                    </a:lnTo>
                    <a:lnTo>
                      <a:pt x="110" y="291"/>
                    </a:lnTo>
                    <a:lnTo>
                      <a:pt x="117" y="245"/>
                    </a:lnTo>
                    <a:lnTo>
                      <a:pt x="125" y="200"/>
                    </a:lnTo>
                    <a:lnTo>
                      <a:pt x="133" y="156"/>
                    </a:lnTo>
                    <a:lnTo>
                      <a:pt x="142" y="118"/>
                    </a:lnTo>
                    <a:lnTo>
                      <a:pt x="152" y="84"/>
                    </a:lnTo>
                    <a:lnTo>
                      <a:pt x="157" y="69"/>
                    </a:lnTo>
                    <a:lnTo>
                      <a:pt x="162" y="56"/>
                    </a:lnTo>
                    <a:lnTo>
                      <a:pt x="167" y="44"/>
                    </a:lnTo>
                    <a:lnTo>
                      <a:pt x="173" y="35"/>
                    </a:lnTo>
                    <a:lnTo>
                      <a:pt x="177" y="28"/>
                    </a:lnTo>
                    <a:lnTo>
                      <a:pt x="181" y="21"/>
                    </a:lnTo>
                    <a:lnTo>
                      <a:pt x="182" y="16"/>
                    </a:lnTo>
                    <a:lnTo>
                      <a:pt x="182" y="11"/>
                    </a:lnTo>
                    <a:lnTo>
                      <a:pt x="181" y="8"/>
                    </a:lnTo>
                    <a:lnTo>
                      <a:pt x="180" y="5"/>
                    </a:lnTo>
                    <a:lnTo>
                      <a:pt x="176" y="3"/>
                    </a:lnTo>
                    <a:lnTo>
                      <a:pt x="171" y="1"/>
                    </a:lnTo>
                    <a:lnTo>
                      <a:pt x="160" y="0"/>
                    </a:lnTo>
                    <a:lnTo>
                      <a:pt x="145" y="1"/>
                    </a:lnTo>
                    <a:lnTo>
                      <a:pt x="127" y="4"/>
                    </a:lnTo>
                    <a:lnTo>
                      <a:pt x="108" y="9"/>
                    </a:lnTo>
                    <a:lnTo>
                      <a:pt x="70" y="20"/>
                    </a:lnTo>
                    <a:lnTo>
                      <a:pt x="35" y="31"/>
                    </a:lnTo>
                    <a:lnTo>
                      <a:pt x="10" y="41"/>
                    </a:lnTo>
                    <a:lnTo>
                      <a:pt x="0" y="45"/>
                    </a:lnTo>
                    <a:close/>
                  </a:path>
                </a:pathLst>
              </a:custGeom>
              <a:solidFill>
                <a:srgbClr val="DFDDC9"/>
              </a:solidFill>
              <a:ln w="9525">
                <a:noFill/>
                <a:round/>
                <a:headEnd/>
                <a:tailEnd/>
              </a:ln>
            </p:spPr>
            <p:txBody>
              <a:bodyPr/>
              <a:lstStyle/>
              <a:p>
                <a:endParaRPr lang="en-US"/>
              </a:p>
            </p:txBody>
          </p:sp>
          <p:sp>
            <p:nvSpPr>
              <p:cNvPr id="1074" name="Freeform 425"/>
              <p:cNvSpPr>
                <a:spLocks/>
              </p:cNvSpPr>
              <p:nvPr/>
            </p:nvSpPr>
            <p:spPr bwMode="auto">
              <a:xfrm>
                <a:off x="2382" y="2165"/>
                <a:ext cx="68" cy="150"/>
              </a:xfrm>
              <a:custGeom>
                <a:avLst/>
                <a:gdLst>
                  <a:gd name="T0" fmla="*/ 0 w 341"/>
                  <a:gd name="T1" fmla="*/ 115 h 749"/>
                  <a:gd name="T2" fmla="*/ 30 w 341"/>
                  <a:gd name="T3" fmla="*/ 167 h 749"/>
                  <a:gd name="T4" fmla="*/ 64 w 341"/>
                  <a:gd name="T5" fmla="*/ 229 h 749"/>
                  <a:gd name="T6" fmla="*/ 100 w 341"/>
                  <a:gd name="T7" fmla="*/ 298 h 749"/>
                  <a:gd name="T8" fmla="*/ 136 w 341"/>
                  <a:gd name="T9" fmla="*/ 369 h 749"/>
                  <a:gd name="T10" fmla="*/ 170 w 341"/>
                  <a:gd name="T11" fmla="*/ 437 h 749"/>
                  <a:gd name="T12" fmla="*/ 200 w 341"/>
                  <a:gd name="T13" fmla="*/ 498 h 749"/>
                  <a:gd name="T14" fmla="*/ 225 w 341"/>
                  <a:gd name="T15" fmla="*/ 549 h 749"/>
                  <a:gd name="T16" fmla="*/ 242 w 341"/>
                  <a:gd name="T17" fmla="*/ 584 h 749"/>
                  <a:gd name="T18" fmla="*/ 251 w 341"/>
                  <a:gd name="T19" fmla="*/ 599 h 749"/>
                  <a:gd name="T20" fmla="*/ 271 w 341"/>
                  <a:gd name="T21" fmla="*/ 635 h 749"/>
                  <a:gd name="T22" fmla="*/ 296 w 341"/>
                  <a:gd name="T23" fmla="*/ 680 h 749"/>
                  <a:gd name="T24" fmla="*/ 321 w 341"/>
                  <a:gd name="T25" fmla="*/ 722 h 749"/>
                  <a:gd name="T26" fmla="*/ 331 w 341"/>
                  <a:gd name="T27" fmla="*/ 737 h 749"/>
                  <a:gd name="T28" fmla="*/ 337 w 341"/>
                  <a:gd name="T29" fmla="*/ 746 h 749"/>
                  <a:gd name="T30" fmla="*/ 339 w 341"/>
                  <a:gd name="T31" fmla="*/ 749 h 749"/>
                  <a:gd name="T32" fmla="*/ 341 w 341"/>
                  <a:gd name="T33" fmla="*/ 749 h 749"/>
                  <a:gd name="T34" fmla="*/ 341 w 341"/>
                  <a:gd name="T35" fmla="*/ 746 h 749"/>
                  <a:gd name="T36" fmla="*/ 341 w 341"/>
                  <a:gd name="T37" fmla="*/ 742 h 749"/>
                  <a:gd name="T38" fmla="*/ 334 w 341"/>
                  <a:gd name="T39" fmla="*/ 725 h 749"/>
                  <a:gd name="T40" fmla="*/ 322 w 341"/>
                  <a:gd name="T41" fmla="*/ 695 h 749"/>
                  <a:gd name="T42" fmla="*/ 303 w 341"/>
                  <a:gd name="T43" fmla="*/ 652 h 749"/>
                  <a:gd name="T44" fmla="*/ 277 w 341"/>
                  <a:gd name="T45" fmla="*/ 594 h 749"/>
                  <a:gd name="T46" fmla="*/ 251 w 341"/>
                  <a:gd name="T47" fmla="*/ 536 h 749"/>
                  <a:gd name="T48" fmla="*/ 215 w 341"/>
                  <a:gd name="T49" fmla="*/ 463 h 749"/>
                  <a:gd name="T50" fmla="*/ 173 w 341"/>
                  <a:gd name="T51" fmla="*/ 378 h 749"/>
                  <a:gd name="T52" fmla="*/ 130 w 341"/>
                  <a:gd name="T53" fmla="*/ 288 h 749"/>
                  <a:gd name="T54" fmla="*/ 110 w 341"/>
                  <a:gd name="T55" fmla="*/ 243 h 749"/>
                  <a:gd name="T56" fmla="*/ 90 w 341"/>
                  <a:gd name="T57" fmla="*/ 199 h 749"/>
                  <a:gd name="T58" fmla="*/ 72 w 341"/>
                  <a:gd name="T59" fmla="*/ 157 h 749"/>
                  <a:gd name="T60" fmla="*/ 56 w 341"/>
                  <a:gd name="T61" fmla="*/ 117 h 749"/>
                  <a:gd name="T62" fmla="*/ 44 w 341"/>
                  <a:gd name="T63" fmla="*/ 81 h 749"/>
                  <a:gd name="T64" fmla="*/ 34 w 341"/>
                  <a:gd name="T65" fmla="*/ 50 h 749"/>
                  <a:gd name="T66" fmla="*/ 30 w 341"/>
                  <a:gd name="T67" fmla="*/ 35 h 749"/>
                  <a:gd name="T68" fmla="*/ 27 w 341"/>
                  <a:gd name="T69" fmla="*/ 22 h 749"/>
                  <a:gd name="T70" fmla="*/ 25 w 341"/>
                  <a:gd name="T71" fmla="*/ 11 h 749"/>
                  <a:gd name="T72" fmla="*/ 25 w 341"/>
                  <a:gd name="T73" fmla="*/ 0 h 749"/>
                  <a:gd name="T74" fmla="*/ 0 w 341"/>
                  <a:gd name="T75" fmla="*/ 115 h 7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1"/>
                  <a:gd name="T115" fmla="*/ 0 h 749"/>
                  <a:gd name="T116" fmla="*/ 341 w 341"/>
                  <a:gd name="T117" fmla="*/ 749 h 7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1" h="749">
                    <a:moveTo>
                      <a:pt x="0" y="115"/>
                    </a:moveTo>
                    <a:lnTo>
                      <a:pt x="30" y="167"/>
                    </a:lnTo>
                    <a:lnTo>
                      <a:pt x="64" y="229"/>
                    </a:lnTo>
                    <a:lnTo>
                      <a:pt x="100" y="298"/>
                    </a:lnTo>
                    <a:lnTo>
                      <a:pt x="136" y="369"/>
                    </a:lnTo>
                    <a:lnTo>
                      <a:pt x="170" y="437"/>
                    </a:lnTo>
                    <a:lnTo>
                      <a:pt x="200" y="498"/>
                    </a:lnTo>
                    <a:lnTo>
                      <a:pt x="225" y="549"/>
                    </a:lnTo>
                    <a:lnTo>
                      <a:pt x="242" y="584"/>
                    </a:lnTo>
                    <a:lnTo>
                      <a:pt x="251" y="599"/>
                    </a:lnTo>
                    <a:lnTo>
                      <a:pt x="271" y="635"/>
                    </a:lnTo>
                    <a:lnTo>
                      <a:pt x="296" y="680"/>
                    </a:lnTo>
                    <a:lnTo>
                      <a:pt x="321" y="722"/>
                    </a:lnTo>
                    <a:lnTo>
                      <a:pt x="331" y="737"/>
                    </a:lnTo>
                    <a:lnTo>
                      <a:pt x="337" y="746"/>
                    </a:lnTo>
                    <a:lnTo>
                      <a:pt x="339" y="749"/>
                    </a:lnTo>
                    <a:lnTo>
                      <a:pt x="341" y="749"/>
                    </a:lnTo>
                    <a:lnTo>
                      <a:pt x="341" y="746"/>
                    </a:lnTo>
                    <a:lnTo>
                      <a:pt x="341" y="742"/>
                    </a:lnTo>
                    <a:lnTo>
                      <a:pt x="334" y="725"/>
                    </a:lnTo>
                    <a:lnTo>
                      <a:pt x="322" y="695"/>
                    </a:lnTo>
                    <a:lnTo>
                      <a:pt x="303" y="652"/>
                    </a:lnTo>
                    <a:lnTo>
                      <a:pt x="277" y="594"/>
                    </a:lnTo>
                    <a:lnTo>
                      <a:pt x="251" y="536"/>
                    </a:lnTo>
                    <a:lnTo>
                      <a:pt x="215" y="463"/>
                    </a:lnTo>
                    <a:lnTo>
                      <a:pt x="173" y="378"/>
                    </a:lnTo>
                    <a:lnTo>
                      <a:pt x="130" y="288"/>
                    </a:lnTo>
                    <a:lnTo>
                      <a:pt x="110" y="243"/>
                    </a:lnTo>
                    <a:lnTo>
                      <a:pt x="90" y="199"/>
                    </a:lnTo>
                    <a:lnTo>
                      <a:pt x="72" y="157"/>
                    </a:lnTo>
                    <a:lnTo>
                      <a:pt x="56" y="117"/>
                    </a:lnTo>
                    <a:lnTo>
                      <a:pt x="44" y="81"/>
                    </a:lnTo>
                    <a:lnTo>
                      <a:pt x="34" y="50"/>
                    </a:lnTo>
                    <a:lnTo>
                      <a:pt x="30" y="35"/>
                    </a:lnTo>
                    <a:lnTo>
                      <a:pt x="27" y="22"/>
                    </a:lnTo>
                    <a:lnTo>
                      <a:pt x="25" y="11"/>
                    </a:lnTo>
                    <a:lnTo>
                      <a:pt x="25" y="0"/>
                    </a:lnTo>
                    <a:lnTo>
                      <a:pt x="0" y="115"/>
                    </a:lnTo>
                    <a:close/>
                  </a:path>
                </a:pathLst>
              </a:custGeom>
              <a:solidFill>
                <a:srgbClr val="DFDDC9"/>
              </a:solidFill>
              <a:ln w="9525">
                <a:noFill/>
                <a:round/>
                <a:headEnd/>
                <a:tailEnd/>
              </a:ln>
            </p:spPr>
            <p:txBody>
              <a:bodyPr/>
              <a:lstStyle/>
              <a:p>
                <a:endParaRPr lang="en-US"/>
              </a:p>
            </p:txBody>
          </p:sp>
          <p:sp>
            <p:nvSpPr>
              <p:cNvPr id="1075" name="Freeform 426"/>
              <p:cNvSpPr>
                <a:spLocks/>
              </p:cNvSpPr>
              <p:nvPr/>
            </p:nvSpPr>
            <p:spPr bwMode="auto">
              <a:xfrm>
                <a:off x="2434" y="2142"/>
                <a:ext cx="118" cy="113"/>
              </a:xfrm>
              <a:custGeom>
                <a:avLst/>
                <a:gdLst>
                  <a:gd name="T0" fmla="*/ 25 w 588"/>
                  <a:gd name="T1" fmla="*/ 114 h 566"/>
                  <a:gd name="T2" fmla="*/ 74 w 588"/>
                  <a:gd name="T3" fmla="*/ 151 h 566"/>
                  <a:gd name="T4" fmla="*/ 130 w 588"/>
                  <a:gd name="T5" fmla="*/ 195 h 566"/>
                  <a:gd name="T6" fmla="*/ 190 w 588"/>
                  <a:gd name="T7" fmla="*/ 245 h 566"/>
                  <a:gd name="T8" fmla="*/ 250 w 588"/>
                  <a:gd name="T9" fmla="*/ 295 h 566"/>
                  <a:gd name="T10" fmla="*/ 307 w 588"/>
                  <a:gd name="T11" fmla="*/ 345 h 566"/>
                  <a:gd name="T12" fmla="*/ 358 w 588"/>
                  <a:gd name="T13" fmla="*/ 388 h 566"/>
                  <a:gd name="T14" fmla="*/ 401 w 588"/>
                  <a:gd name="T15" fmla="*/ 426 h 566"/>
                  <a:gd name="T16" fmla="*/ 429 w 588"/>
                  <a:gd name="T17" fmla="*/ 451 h 566"/>
                  <a:gd name="T18" fmla="*/ 443 w 588"/>
                  <a:gd name="T19" fmla="*/ 461 h 566"/>
                  <a:gd name="T20" fmla="*/ 477 w 588"/>
                  <a:gd name="T21" fmla="*/ 487 h 566"/>
                  <a:gd name="T22" fmla="*/ 519 w 588"/>
                  <a:gd name="T23" fmla="*/ 519 h 566"/>
                  <a:gd name="T24" fmla="*/ 558 w 588"/>
                  <a:gd name="T25" fmla="*/ 548 h 566"/>
                  <a:gd name="T26" fmla="*/ 573 w 588"/>
                  <a:gd name="T27" fmla="*/ 558 h 566"/>
                  <a:gd name="T28" fmla="*/ 584 w 588"/>
                  <a:gd name="T29" fmla="*/ 564 h 566"/>
                  <a:gd name="T30" fmla="*/ 586 w 588"/>
                  <a:gd name="T31" fmla="*/ 566 h 566"/>
                  <a:gd name="T32" fmla="*/ 588 w 588"/>
                  <a:gd name="T33" fmla="*/ 564 h 566"/>
                  <a:gd name="T34" fmla="*/ 586 w 588"/>
                  <a:gd name="T35" fmla="*/ 563 h 566"/>
                  <a:gd name="T36" fmla="*/ 584 w 588"/>
                  <a:gd name="T37" fmla="*/ 559 h 566"/>
                  <a:gd name="T38" fmla="*/ 572 w 588"/>
                  <a:gd name="T39" fmla="*/ 546 h 566"/>
                  <a:gd name="T40" fmla="*/ 548 w 588"/>
                  <a:gd name="T41" fmla="*/ 522 h 566"/>
                  <a:gd name="T42" fmla="*/ 513 w 588"/>
                  <a:gd name="T43" fmla="*/ 489 h 566"/>
                  <a:gd name="T44" fmla="*/ 464 w 588"/>
                  <a:gd name="T45" fmla="*/ 446 h 566"/>
                  <a:gd name="T46" fmla="*/ 419 w 588"/>
                  <a:gd name="T47" fmla="*/ 405 h 566"/>
                  <a:gd name="T48" fmla="*/ 358 w 588"/>
                  <a:gd name="T49" fmla="*/ 351 h 566"/>
                  <a:gd name="T50" fmla="*/ 287 w 588"/>
                  <a:gd name="T51" fmla="*/ 288 h 566"/>
                  <a:gd name="T52" fmla="*/ 212 w 588"/>
                  <a:gd name="T53" fmla="*/ 224 h 566"/>
                  <a:gd name="T54" fmla="*/ 175 w 588"/>
                  <a:gd name="T55" fmla="*/ 190 h 566"/>
                  <a:gd name="T56" fmla="*/ 140 w 588"/>
                  <a:gd name="T57" fmla="*/ 157 h 566"/>
                  <a:gd name="T58" fmla="*/ 106 w 588"/>
                  <a:gd name="T59" fmla="*/ 125 h 566"/>
                  <a:gd name="T60" fmla="*/ 76 w 588"/>
                  <a:gd name="T61" fmla="*/ 95 h 566"/>
                  <a:gd name="T62" fmla="*/ 50 w 588"/>
                  <a:gd name="T63" fmla="*/ 68 h 566"/>
                  <a:gd name="T64" fmla="*/ 27 w 588"/>
                  <a:gd name="T65" fmla="*/ 41 h 566"/>
                  <a:gd name="T66" fmla="*/ 19 w 588"/>
                  <a:gd name="T67" fmla="*/ 30 h 566"/>
                  <a:gd name="T68" fmla="*/ 10 w 588"/>
                  <a:gd name="T69" fmla="*/ 19 h 566"/>
                  <a:gd name="T70" fmla="*/ 5 w 588"/>
                  <a:gd name="T71" fmla="*/ 10 h 566"/>
                  <a:gd name="T72" fmla="*/ 0 w 588"/>
                  <a:gd name="T73" fmla="*/ 0 h 566"/>
                  <a:gd name="T74" fmla="*/ 25 w 588"/>
                  <a:gd name="T75" fmla="*/ 114 h 5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8"/>
                  <a:gd name="T115" fmla="*/ 0 h 566"/>
                  <a:gd name="T116" fmla="*/ 588 w 588"/>
                  <a:gd name="T117" fmla="*/ 566 h 5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8" h="566">
                    <a:moveTo>
                      <a:pt x="25" y="114"/>
                    </a:moveTo>
                    <a:lnTo>
                      <a:pt x="74" y="151"/>
                    </a:lnTo>
                    <a:lnTo>
                      <a:pt x="130" y="195"/>
                    </a:lnTo>
                    <a:lnTo>
                      <a:pt x="190" y="245"/>
                    </a:lnTo>
                    <a:lnTo>
                      <a:pt x="250" y="295"/>
                    </a:lnTo>
                    <a:lnTo>
                      <a:pt x="307" y="345"/>
                    </a:lnTo>
                    <a:lnTo>
                      <a:pt x="358" y="388"/>
                    </a:lnTo>
                    <a:lnTo>
                      <a:pt x="401" y="426"/>
                    </a:lnTo>
                    <a:lnTo>
                      <a:pt x="429" y="451"/>
                    </a:lnTo>
                    <a:lnTo>
                      <a:pt x="443" y="461"/>
                    </a:lnTo>
                    <a:lnTo>
                      <a:pt x="477" y="487"/>
                    </a:lnTo>
                    <a:lnTo>
                      <a:pt x="519" y="519"/>
                    </a:lnTo>
                    <a:lnTo>
                      <a:pt x="558" y="548"/>
                    </a:lnTo>
                    <a:lnTo>
                      <a:pt x="573" y="558"/>
                    </a:lnTo>
                    <a:lnTo>
                      <a:pt x="584" y="564"/>
                    </a:lnTo>
                    <a:lnTo>
                      <a:pt x="586" y="566"/>
                    </a:lnTo>
                    <a:lnTo>
                      <a:pt x="588" y="564"/>
                    </a:lnTo>
                    <a:lnTo>
                      <a:pt x="586" y="563"/>
                    </a:lnTo>
                    <a:lnTo>
                      <a:pt x="584" y="559"/>
                    </a:lnTo>
                    <a:lnTo>
                      <a:pt x="572" y="546"/>
                    </a:lnTo>
                    <a:lnTo>
                      <a:pt x="548" y="522"/>
                    </a:lnTo>
                    <a:lnTo>
                      <a:pt x="513" y="489"/>
                    </a:lnTo>
                    <a:lnTo>
                      <a:pt x="464" y="446"/>
                    </a:lnTo>
                    <a:lnTo>
                      <a:pt x="419" y="405"/>
                    </a:lnTo>
                    <a:lnTo>
                      <a:pt x="358" y="351"/>
                    </a:lnTo>
                    <a:lnTo>
                      <a:pt x="287" y="288"/>
                    </a:lnTo>
                    <a:lnTo>
                      <a:pt x="212" y="224"/>
                    </a:lnTo>
                    <a:lnTo>
                      <a:pt x="175" y="190"/>
                    </a:lnTo>
                    <a:lnTo>
                      <a:pt x="140" y="157"/>
                    </a:lnTo>
                    <a:lnTo>
                      <a:pt x="106" y="125"/>
                    </a:lnTo>
                    <a:lnTo>
                      <a:pt x="76" y="95"/>
                    </a:lnTo>
                    <a:lnTo>
                      <a:pt x="50" y="68"/>
                    </a:lnTo>
                    <a:lnTo>
                      <a:pt x="27" y="41"/>
                    </a:lnTo>
                    <a:lnTo>
                      <a:pt x="19" y="30"/>
                    </a:lnTo>
                    <a:lnTo>
                      <a:pt x="10" y="19"/>
                    </a:lnTo>
                    <a:lnTo>
                      <a:pt x="5" y="10"/>
                    </a:lnTo>
                    <a:lnTo>
                      <a:pt x="0" y="0"/>
                    </a:lnTo>
                    <a:lnTo>
                      <a:pt x="25" y="114"/>
                    </a:lnTo>
                    <a:close/>
                  </a:path>
                </a:pathLst>
              </a:custGeom>
              <a:solidFill>
                <a:srgbClr val="DFDDC9"/>
              </a:solidFill>
              <a:ln w="9525">
                <a:noFill/>
                <a:round/>
                <a:headEnd/>
                <a:tailEnd/>
              </a:ln>
            </p:spPr>
            <p:txBody>
              <a:bodyPr/>
              <a:lstStyle/>
              <a:p>
                <a:endParaRPr lang="en-US"/>
              </a:p>
            </p:txBody>
          </p:sp>
          <p:sp>
            <p:nvSpPr>
              <p:cNvPr id="1076" name="Freeform 427"/>
              <p:cNvSpPr>
                <a:spLocks/>
              </p:cNvSpPr>
              <p:nvPr/>
            </p:nvSpPr>
            <p:spPr bwMode="auto">
              <a:xfrm>
                <a:off x="2452" y="2035"/>
                <a:ext cx="163" cy="37"/>
              </a:xfrm>
              <a:custGeom>
                <a:avLst/>
                <a:gdLst>
                  <a:gd name="T0" fmla="*/ 64 w 813"/>
                  <a:gd name="T1" fmla="*/ 186 h 186"/>
                  <a:gd name="T2" fmla="*/ 71 w 813"/>
                  <a:gd name="T3" fmla="*/ 184 h 186"/>
                  <a:gd name="T4" fmla="*/ 88 w 813"/>
                  <a:gd name="T5" fmla="*/ 175 h 186"/>
                  <a:gd name="T6" fmla="*/ 118 w 813"/>
                  <a:gd name="T7" fmla="*/ 161 h 186"/>
                  <a:gd name="T8" fmla="*/ 159 w 813"/>
                  <a:gd name="T9" fmla="*/ 145 h 186"/>
                  <a:gd name="T10" fmla="*/ 184 w 813"/>
                  <a:gd name="T11" fmla="*/ 135 h 186"/>
                  <a:gd name="T12" fmla="*/ 212 w 813"/>
                  <a:gd name="T13" fmla="*/ 127 h 186"/>
                  <a:gd name="T14" fmla="*/ 242 w 813"/>
                  <a:gd name="T15" fmla="*/ 117 h 186"/>
                  <a:gd name="T16" fmla="*/ 274 w 813"/>
                  <a:gd name="T17" fmla="*/ 108 h 186"/>
                  <a:gd name="T18" fmla="*/ 309 w 813"/>
                  <a:gd name="T19" fmla="*/ 98 h 186"/>
                  <a:gd name="T20" fmla="*/ 348 w 813"/>
                  <a:gd name="T21" fmla="*/ 89 h 186"/>
                  <a:gd name="T22" fmla="*/ 388 w 813"/>
                  <a:gd name="T23" fmla="*/ 80 h 186"/>
                  <a:gd name="T24" fmla="*/ 430 w 813"/>
                  <a:gd name="T25" fmla="*/ 73 h 186"/>
                  <a:gd name="T26" fmla="*/ 475 w 813"/>
                  <a:gd name="T27" fmla="*/ 65 h 186"/>
                  <a:gd name="T28" fmla="*/ 522 w 813"/>
                  <a:gd name="T29" fmla="*/ 57 h 186"/>
                  <a:gd name="T30" fmla="*/ 570 w 813"/>
                  <a:gd name="T31" fmla="*/ 49 h 186"/>
                  <a:gd name="T32" fmla="*/ 617 w 813"/>
                  <a:gd name="T33" fmla="*/ 40 h 186"/>
                  <a:gd name="T34" fmla="*/ 662 w 813"/>
                  <a:gd name="T35" fmla="*/ 32 h 186"/>
                  <a:gd name="T36" fmla="*/ 703 w 813"/>
                  <a:gd name="T37" fmla="*/ 24 h 186"/>
                  <a:gd name="T38" fmla="*/ 741 w 813"/>
                  <a:gd name="T39" fmla="*/ 18 h 186"/>
                  <a:gd name="T40" fmla="*/ 772 w 813"/>
                  <a:gd name="T41" fmla="*/ 12 h 186"/>
                  <a:gd name="T42" fmla="*/ 796 w 813"/>
                  <a:gd name="T43" fmla="*/ 7 h 186"/>
                  <a:gd name="T44" fmla="*/ 809 w 813"/>
                  <a:gd name="T45" fmla="*/ 3 h 186"/>
                  <a:gd name="T46" fmla="*/ 813 w 813"/>
                  <a:gd name="T47" fmla="*/ 2 h 186"/>
                  <a:gd name="T48" fmla="*/ 813 w 813"/>
                  <a:gd name="T49" fmla="*/ 0 h 186"/>
                  <a:gd name="T50" fmla="*/ 812 w 813"/>
                  <a:gd name="T51" fmla="*/ 0 h 186"/>
                  <a:gd name="T52" fmla="*/ 806 w 813"/>
                  <a:gd name="T53" fmla="*/ 0 h 186"/>
                  <a:gd name="T54" fmla="*/ 786 w 813"/>
                  <a:gd name="T55" fmla="*/ 3 h 186"/>
                  <a:gd name="T56" fmla="*/ 751 w 813"/>
                  <a:gd name="T57" fmla="*/ 7 h 186"/>
                  <a:gd name="T58" fmla="*/ 700 w 813"/>
                  <a:gd name="T59" fmla="*/ 14 h 186"/>
                  <a:gd name="T60" fmla="*/ 632 w 813"/>
                  <a:gd name="T61" fmla="*/ 24 h 186"/>
                  <a:gd name="T62" fmla="*/ 565 w 813"/>
                  <a:gd name="T63" fmla="*/ 32 h 186"/>
                  <a:gd name="T64" fmla="*/ 504 w 813"/>
                  <a:gd name="T65" fmla="*/ 39 h 186"/>
                  <a:gd name="T66" fmla="*/ 448 w 813"/>
                  <a:gd name="T67" fmla="*/ 45 h 186"/>
                  <a:gd name="T68" fmla="*/ 395 w 813"/>
                  <a:gd name="T69" fmla="*/ 50 h 186"/>
                  <a:gd name="T70" fmla="*/ 348 w 813"/>
                  <a:gd name="T71" fmla="*/ 54 h 186"/>
                  <a:gd name="T72" fmla="*/ 305 w 813"/>
                  <a:gd name="T73" fmla="*/ 55 h 186"/>
                  <a:gd name="T74" fmla="*/ 265 w 813"/>
                  <a:gd name="T75" fmla="*/ 57 h 186"/>
                  <a:gd name="T76" fmla="*/ 229 w 813"/>
                  <a:gd name="T77" fmla="*/ 57 h 186"/>
                  <a:gd name="T78" fmla="*/ 197 w 813"/>
                  <a:gd name="T79" fmla="*/ 57 h 186"/>
                  <a:gd name="T80" fmla="*/ 167 w 813"/>
                  <a:gd name="T81" fmla="*/ 54 h 186"/>
                  <a:gd name="T82" fmla="*/ 139 w 813"/>
                  <a:gd name="T83" fmla="*/ 52 h 186"/>
                  <a:gd name="T84" fmla="*/ 116 w 813"/>
                  <a:gd name="T85" fmla="*/ 48 h 186"/>
                  <a:gd name="T86" fmla="*/ 93 w 813"/>
                  <a:gd name="T87" fmla="*/ 43 h 186"/>
                  <a:gd name="T88" fmla="*/ 72 w 813"/>
                  <a:gd name="T89" fmla="*/ 37 h 186"/>
                  <a:gd name="T90" fmla="*/ 52 w 813"/>
                  <a:gd name="T91" fmla="*/ 30 h 186"/>
                  <a:gd name="T92" fmla="*/ 35 w 813"/>
                  <a:gd name="T93" fmla="*/ 24 h 186"/>
                  <a:gd name="T94" fmla="*/ 26 w 813"/>
                  <a:gd name="T95" fmla="*/ 20 h 186"/>
                  <a:gd name="T96" fmla="*/ 20 w 813"/>
                  <a:gd name="T97" fmla="*/ 19 h 186"/>
                  <a:gd name="T98" fmla="*/ 13 w 813"/>
                  <a:gd name="T99" fmla="*/ 19 h 186"/>
                  <a:gd name="T100" fmla="*/ 8 w 813"/>
                  <a:gd name="T101" fmla="*/ 19 h 186"/>
                  <a:gd name="T102" fmla="*/ 5 w 813"/>
                  <a:gd name="T103" fmla="*/ 22 h 186"/>
                  <a:gd name="T104" fmla="*/ 2 w 813"/>
                  <a:gd name="T105" fmla="*/ 24 h 186"/>
                  <a:gd name="T106" fmla="*/ 1 w 813"/>
                  <a:gd name="T107" fmla="*/ 28 h 186"/>
                  <a:gd name="T108" fmla="*/ 0 w 813"/>
                  <a:gd name="T109" fmla="*/ 33 h 186"/>
                  <a:gd name="T110" fmla="*/ 0 w 813"/>
                  <a:gd name="T111" fmla="*/ 44 h 186"/>
                  <a:gd name="T112" fmla="*/ 2 w 813"/>
                  <a:gd name="T113" fmla="*/ 58 h 186"/>
                  <a:gd name="T114" fmla="*/ 7 w 813"/>
                  <a:gd name="T115" fmla="*/ 74 h 186"/>
                  <a:gd name="T116" fmla="*/ 15 w 813"/>
                  <a:gd name="T117" fmla="*/ 90 h 186"/>
                  <a:gd name="T118" fmla="*/ 30 w 813"/>
                  <a:gd name="T119" fmla="*/ 125 h 186"/>
                  <a:gd name="T120" fmla="*/ 46 w 813"/>
                  <a:gd name="T121" fmla="*/ 155 h 186"/>
                  <a:gd name="T122" fmla="*/ 60 w 813"/>
                  <a:gd name="T123" fmla="*/ 178 h 186"/>
                  <a:gd name="T124" fmla="*/ 64 w 813"/>
                  <a:gd name="T125" fmla="*/ 186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3"/>
                  <a:gd name="T190" fmla="*/ 0 h 186"/>
                  <a:gd name="T191" fmla="*/ 813 w 813"/>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3" h="186">
                    <a:moveTo>
                      <a:pt x="64" y="186"/>
                    </a:moveTo>
                    <a:lnTo>
                      <a:pt x="71" y="184"/>
                    </a:lnTo>
                    <a:lnTo>
                      <a:pt x="88" y="175"/>
                    </a:lnTo>
                    <a:lnTo>
                      <a:pt x="118" y="161"/>
                    </a:lnTo>
                    <a:lnTo>
                      <a:pt x="159" y="145"/>
                    </a:lnTo>
                    <a:lnTo>
                      <a:pt x="184" y="135"/>
                    </a:lnTo>
                    <a:lnTo>
                      <a:pt x="212" y="127"/>
                    </a:lnTo>
                    <a:lnTo>
                      <a:pt x="242" y="117"/>
                    </a:lnTo>
                    <a:lnTo>
                      <a:pt x="274" y="108"/>
                    </a:lnTo>
                    <a:lnTo>
                      <a:pt x="309" y="98"/>
                    </a:lnTo>
                    <a:lnTo>
                      <a:pt x="348" y="89"/>
                    </a:lnTo>
                    <a:lnTo>
                      <a:pt x="388" y="80"/>
                    </a:lnTo>
                    <a:lnTo>
                      <a:pt x="430" y="73"/>
                    </a:lnTo>
                    <a:lnTo>
                      <a:pt x="475" y="65"/>
                    </a:lnTo>
                    <a:lnTo>
                      <a:pt x="522" y="57"/>
                    </a:lnTo>
                    <a:lnTo>
                      <a:pt x="570" y="49"/>
                    </a:lnTo>
                    <a:lnTo>
                      <a:pt x="617" y="40"/>
                    </a:lnTo>
                    <a:lnTo>
                      <a:pt x="662" y="32"/>
                    </a:lnTo>
                    <a:lnTo>
                      <a:pt x="703" y="24"/>
                    </a:lnTo>
                    <a:lnTo>
                      <a:pt x="741" y="18"/>
                    </a:lnTo>
                    <a:lnTo>
                      <a:pt x="772" y="12"/>
                    </a:lnTo>
                    <a:lnTo>
                      <a:pt x="796" y="7"/>
                    </a:lnTo>
                    <a:lnTo>
                      <a:pt x="809" y="3"/>
                    </a:lnTo>
                    <a:lnTo>
                      <a:pt x="813" y="2"/>
                    </a:lnTo>
                    <a:lnTo>
                      <a:pt x="813" y="0"/>
                    </a:lnTo>
                    <a:lnTo>
                      <a:pt x="812" y="0"/>
                    </a:lnTo>
                    <a:lnTo>
                      <a:pt x="806" y="0"/>
                    </a:lnTo>
                    <a:lnTo>
                      <a:pt x="786" y="3"/>
                    </a:lnTo>
                    <a:lnTo>
                      <a:pt x="751" y="7"/>
                    </a:lnTo>
                    <a:lnTo>
                      <a:pt x="700" y="14"/>
                    </a:lnTo>
                    <a:lnTo>
                      <a:pt x="632" y="24"/>
                    </a:lnTo>
                    <a:lnTo>
                      <a:pt x="565" y="32"/>
                    </a:lnTo>
                    <a:lnTo>
                      <a:pt x="504" y="39"/>
                    </a:lnTo>
                    <a:lnTo>
                      <a:pt x="448" y="45"/>
                    </a:lnTo>
                    <a:lnTo>
                      <a:pt x="395" y="50"/>
                    </a:lnTo>
                    <a:lnTo>
                      <a:pt x="348" y="54"/>
                    </a:lnTo>
                    <a:lnTo>
                      <a:pt x="305" y="55"/>
                    </a:lnTo>
                    <a:lnTo>
                      <a:pt x="265" y="57"/>
                    </a:lnTo>
                    <a:lnTo>
                      <a:pt x="229" y="57"/>
                    </a:lnTo>
                    <a:lnTo>
                      <a:pt x="197" y="57"/>
                    </a:lnTo>
                    <a:lnTo>
                      <a:pt x="167" y="54"/>
                    </a:lnTo>
                    <a:lnTo>
                      <a:pt x="139" y="52"/>
                    </a:lnTo>
                    <a:lnTo>
                      <a:pt x="116" y="48"/>
                    </a:lnTo>
                    <a:lnTo>
                      <a:pt x="93" y="43"/>
                    </a:lnTo>
                    <a:lnTo>
                      <a:pt x="72" y="37"/>
                    </a:lnTo>
                    <a:lnTo>
                      <a:pt x="52" y="30"/>
                    </a:lnTo>
                    <a:lnTo>
                      <a:pt x="35" y="24"/>
                    </a:lnTo>
                    <a:lnTo>
                      <a:pt x="26" y="20"/>
                    </a:lnTo>
                    <a:lnTo>
                      <a:pt x="20" y="19"/>
                    </a:lnTo>
                    <a:lnTo>
                      <a:pt x="13" y="19"/>
                    </a:lnTo>
                    <a:lnTo>
                      <a:pt x="8" y="19"/>
                    </a:lnTo>
                    <a:lnTo>
                      <a:pt x="5" y="22"/>
                    </a:lnTo>
                    <a:lnTo>
                      <a:pt x="2" y="24"/>
                    </a:lnTo>
                    <a:lnTo>
                      <a:pt x="1" y="28"/>
                    </a:lnTo>
                    <a:lnTo>
                      <a:pt x="0" y="33"/>
                    </a:lnTo>
                    <a:lnTo>
                      <a:pt x="0" y="44"/>
                    </a:lnTo>
                    <a:lnTo>
                      <a:pt x="2" y="58"/>
                    </a:lnTo>
                    <a:lnTo>
                      <a:pt x="7" y="74"/>
                    </a:lnTo>
                    <a:lnTo>
                      <a:pt x="15" y="90"/>
                    </a:lnTo>
                    <a:lnTo>
                      <a:pt x="30" y="125"/>
                    </a:lnTo>
                    <a:lnTo>
                      <a:pt x="46" y="155"/>
                    </a:lnTo>
                    <a:lnTo>
                      <a:pt x="60" y="178"/>
                    </a:lnTo>
                    <a:lnTo>
                      <a:pt x="64" y="186"/>
                    </a:lnTo>
                    <a:close/>
                  </a:path>
                </a:pathLst>
              </a:custGeom>
              <a:solidFill>
                <a:srgbClr val="DFDDC9"/>
              </a:solidFill>
              <a:ln w="9525">
                <a:noFill/>
                <a:round/>
                <a:headEnd/>
                <a:tailEnd/>
              </a:ln>
            </p:spPr>
            <p:txBody>
              <a:bodyPr/>
              <a:lstStyle/>
              <a:p>
                <a:endParaRPr lang="en-US"/>
              </a:p>
            </p:txBody>
          </p:sp>
          <p:sp>
            <p:nvSpPr>
              <p:cNvPr id="1077" name="Freeform 428"/>
              <p:cNvSpPr>
                <a:spLocks/>
              </p:cNvSpPr>
              <p:nvPr/>
            </p:nvSpPr>
            <p:spPr bwMode="auto">
              <a:xfrm>
                <a:off x="2456" y="2087"/>
                <a:ext cx="153" cy="64"/>
              </a:xfrm>
              <a:custGeom>
                <a:avLst/>
                <a:gdLst>
                  <a:gd name="T0" fmla="*/ 7 w 765"/>
                  <a:gd name="T1" fmla="*/ 173 h 319"/>
                  <a:gd name="T2" fmla="*/ 14 w 765"/>
                  <a:gd name="T3" fmla="*/ 173 h 319"/>
                  <a:gd name="T4" fmla="*/ 34 w 765"/>
                  <a:gd name="T5" fmla="*/ 173 h 319"/>
                  <a:gd name="T6" fmla="*/ 66 w 765"/>
                  <a:gd name="T7" fmla="*/ 173 h 319"/>
                  <a:gd name="T8" fmla="*/ 111 w 765"/>
                  <a:gd name="T9" fmla="*/ 175 h 319"/>
                  <a:gd name="T10" fmla="*/ 138 w 765"/>
                  <a:gd name="T11" fmla="*/ 178 h 319"/>
                  <a:gd name="T12" fmla="*/ 166 w 765"/>
                  <a:gd name="T13" fmla="*/ 180 h 319"/>
                  <a:gd name="T14" fmla="*/ 197 w 765"/>
                  <a:gd name="T15" fmla="*/ 185 h 319"/>
                  <a:gd name="T16" fmla="*/ 231 w 765"/>
                  <a:gd name="T17" fmla="*/ 190 h 319"/>
                  <a:gd name="T18" fmla="*/ 267 w 765"/>
                  <a:gd name="T19" fmla="*/ 196 h 319"/>
                  <a:gd name="T20" fmla="*/ 305 w 765"/>
                  <a:gd name="T21" fmla="*/ 204 h 319"/>
                  <a:gd name="T22" fmla="*/ 345 w 765"/>
                  <a:gd name="T23" fmla="*/ 212 h 319"/>
                  <a:gd name="T24" fmla="*/ 387 w 765"/>
                  <a:gd name="T25" fmla="*/ 222 h 319"/>
                  <a:gd name="T26" fmla="*/ 431 w 765"/>
                  <a:gd name="T27" fmla="*/ 235 h 319"/>
                  <a:gd name="T28" fmla="*/ 476 w 765"/>
                  <a:gd name="T29" fmla="*/ 247 h 319"/>
                  <a:gd name="T30" fmla="*/ 522 w 765"/>
                  <a:gd name="T31" fmla="*/ 260 h 319"/>
                  <a:gd name="T32" fmla="*/ 568 w 765"/>
                  <a:gd name="T33" fmla="*/ 272 h 319"/>
                  <a:gd name="T34" fmla="*/ 613 w 765"/>
                  <a:gd name="T35" fmla="*/ 284 h 319"/>
                  <a:gd name="T36" fmla="*/ 654 w 765"/>
                  <a:gd name="T37" fmla="*/ 295 h 319"/>
                  <a:gd name="T38" fmla="*/ 690 w 765"/>
                  <a:gd name="T39" fmla="*/ 304 h 319"/>
                  <a:gd name="T40" fmla="*/ 722 w 765"/>
                  <a:gd name="T41" fmla="*/ 311 h 319"/>
                  <a:gd name="T42" fmla="*/ 745 w 765"/>
                  <a:gd name="T43" fmla="*/ 316 h 319"/>
                  <a:gd name="T44" fmla="*/ 760 w 765"/>
                  <a:gd name="T45" fmla="*/ 319 h 319"/>
                  <a:gd name="T46" fmla="*/ 764 w 765"/>
                  <a:gd name="T47" fmla="*/ 319 h 319"/>
                  <a:gd name="T48" fmla="*/ 765 w 765"/>
                  <a:gd name="T49" fmla="*/ 319 h 319"/>
                  <a:gd name="T50" fmla="*/ 763 w 765"/>
                  <a:gd name="T51" fmla="*/ 317 h 319"/>
                  <a:gd name="T52" fmla="*/ 758 w 765"/>
                  <a:gd name="T53" fmla="*/ 315 h 319"/>
                  <a:gd name="T54" fmla="*/ 739 w 765"/>
                  <a:gd name="T55" fmla="*/ 307 h 319"/>
                  <a:gd name="T56" fmla="*/ 705 w 765"/>
                  <a:gd name="T57" fmla="*/ 297 h 319"/>
                  <a:gd name="T58" fmla="*/ 655 w 765"/>
                  <a:gd name="T59" fmla="*/ 281 h 319"/>
                  <a:gd name="T60" fmla="*/ 589 w 765"/>
                  <a:gd name="T61" fmla="*/ 262 h 319"/>
                  <a:gd name="T62" fmla="*/ 526 w 765"/>
                  <a:gd name="T63" fmla="*/ 242 h 319"/>
                  <a:gd name="T64" fmla="*/ 467 w 765"/>
                  <a:gd name="T65" fmla="*/ 222 h 319"/>
                  <a:gd name="T66" fmla="*/ 413 w 765"/>
                  <a:gd name="T67" fmla="*/ 205 h 319"/>
                  <a:gd name="T68" fmla="*/ 365 w 765"/>
                  <a:gd name="T69" fmla="*/ 188 h 319"/>
                  <a:gd name="T70" fmla="*/ 320 w 765"/>
                  <a:gd name="T71" fmla="*/ 171 h 319"/>
                  <a:gd name="T72" fmla="*/ 280 w 765"/>
                  <a:gd name="T73" fmla="*/ 155 h 319"/>
                  <a:gd name="T74" fmla="*/ 244 w 765"/>
                  <a:gd name="T75" fmla="*/ 140 h 319"/>
                  <a:gd name="T76" fmla="*/ 210 w 765"/>
                  <a:gd name="T77" fmla="*/ 125 h 319"/>
                  <a:gd name="T78" fmla="*/ 181 w 765"/>
                  <a:gd name="T79" fmla="*/ 111 h 319"/>
                  <a:gd name="T80" fmla="*/ 155 w 765"/>
                  <a:gd name="T81" fmla="*/ 96 h 319"/>
                  <a:gd name="T82" fmla="*/ 131 w 765"/>
                  <a:gd name="T83" fmla="*/ 83 h 319"/>
                  <a:gd name="T84" fmla="*/ 110 w 765"/>
                  <a:gd name="T85" fmla="*/ 69 h 319"/>
                  <a:gd name="T86" fmla="*/ 91 w 765"/>
                  <a:gd name="T87" fmla="*/ 55 h 319"/>
                  <a:gd name="T88" fmla="*/ 75 w 765"/>
                  <a:gd name="T89" fmla="*/ 43 h 319"/>
                  <a:gd name="T90" fmla="*/ 60 w 765"/>
                  <a:gd name="T91" fmla="*/ 29 h 319"/>
                  <a:gd name="T92" fmla="*/ 46 w 765"/>
                  <a:gd name="T93" fmla="*/ 15 h 319"/>
                  <a:gd name="T94" fmla="*/ 40 w 765"/>
                  <a:gd name="T95" fmla="*/ 9 h 319"/>
                  <a:gd name="T96" fmla="*/ 34 w 765"/>
                  <a:gd name="T97" fmla="*/ 4 h 319"/>
                  <a:gd name="T98" fmla="*/ 29 w 765"/>
                  <a:gd name="T99" fmla="*/ 2 h 319"/>
                  <a:gd name="T100" fmla="*/ 24 w 765"/>
                  <a:gd name="T101" fmla="*/ 0 h 319"/>
                  <a:gd name="T102" fmla="*/ 20 w 765"/>
                  <a:gd name="T103" fmla="*/ 0 h 319"/>
                  <a:gd name="T104" fmla="*/ 17 w 765"/>
                  <a:gd name="T105" fmla="*/ 2 h 319"/>
                  <a:gd name="T106" fmla="*/ 14 w 765"/>
                  <a:gd name="T107" fmla="*/ 4 h 319"/>
                  <a:gd name="T108" fmla="*/ 10 w 765"/>
                  <a:gd name="T109" fmla="*/ 8 h 319"/>
                  <a:gd name="T110" fmla="*/ 7 w 765"/>
                  <a:gd name="T111" fmla="*/ 19 h 319"/>
                  <a:gd name="T112" fmla="*/ 3 w 765"/>
                  <a:gd name="T113" fmla="*/ 33 h 319"/>
                  <a:gd name="T114" fmla="*/ 2 w 765"/>
                  <a:gd name="T115" fmla="*/ 48 h 319"/>
                  <a:gd name="T116" fmla="*/ 0 w 765"/>
                  <a:gd name="T117" fmla="*/ 66 h 319"/>
                  <a:gd name="T118" fmla="*/ 0 w 765"/>
                  <a:gd name="T119" fmla="*/ 104 h 319"/>
                  <a:gd name="T120" fmla="*/ 3 w 765"/>
                  <a:gd name="T121" fmla="*/ 138 h 319"/>
                  <a:gd name="T122" fmla="*/ 5 w 765"/>
                  <a:gd name="T123" fmla="*/ 163 h 319"/>
                  <a:gd name="T124" fmla="*/ 7 w 765"/>
                  <a:gd name="T125" fmla="*/ 173 h 3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5"/>
                  <a:gd name="T190" fmla="*/ 0 h 319"/>
                  <a:gd name="T191" fmla="*/ 765 w 765"/>
                  <a:gd name="T192" fmla="*/ 319 h 3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5" h="319">
                    <a:moveTo>
                      <a:pt x="7" y="173"/>
                    </a:moveTo>
                    <a:lnTo>
                      <a:pt x="14" y="173"/>
                    </a:lnTo>
                    <a:lnTo>
                      <a:pt x="34" y="173"/>
                    </a:lnTo>
                    <a:lnTo>
                      <a:pt x="66" y="173"/>
                    </a:lnTo>
                    <a:lnTo>
                      <a:pt x="111" y="175"/>
                    </a:lnTo>
                    <a:lnTo>
                      <a:pt x="138" y="178"/>
                    </a:lnTo>
                    <a:lnTo>
                      <a:pt x="166" y="180"/>
                    </a:lnTo>
                    <a:lnTo>
                      <a:pt x="197" y="185"/>
                    </a:lnTo>
                    <a:lnTo>
                      <a:pt x="231" y="190"/>
                    </a:lnTo>
                    <a:lnTo>
                      <a:pt x="267" y="196"/>
                    </a:lnTo>
                    <a:lnTo>
                      <a:pt x="305" y="204"/>
                    </a:lnTo>
                    <a:lnTo>
                      <a:pt x="345" y="212"/>
                    </a:lnTo>
                    <a:lnTo>
                      <a:pt x="387" y="222"/>
                    </a:lnTo>
                    <a:lnTo>
                      <a:pt x="431" y="235"/>
                    </a:lnTo>
                    <a:lnTo>
                      <a:pt x="476" y="247"/>
                    </a:lnTo>
                    <a:lnTo>
                      <a:pt x="522" y="260"/>
                    </a:lnTo>
                    <a:lnTo>
                      <a:pt x="568" y="272"/>
                    </a:lnTo>
                    <a:lnTo>
                      <a:pt x="613" y="284"/>
                    </a:lnTo>
                    <a:lnTo>
                      <a:pt x="654" y="295"/>
                    </a:lnTo>
                    <a:lnTo>
                      <a:pt x="690" y="304"/>
                    </a:lnTo>
                    <a:lnTo>
                      <a:pt x="722" y="311"/>
                    </a:lnTo>
                    <a:lnTo>
                      <a:pt x="745" y="316"/>
                    </a:lnTo>
                    <a:lnTo>
                      <a:pt x="760" y="319"/>
                    </a:lnTo>
                    <a:lnTo>
                      <a:pt x="764" y="319"/>
                    </a:lnTo>
                    <a:lnTo>
                      <a:pt x="765" y="319"/>
                    </a:lnTo>
                    <a:lnTo>
                      <a:pt x="763" y="317"/>
                    </a:lnTo>
                    <a:lnTo>
                      <a:pt x="758" y="315"/>
                    </a:lnTo>
                    <a:lnTo>
                      <a:pt x="739" y="307"/>
                    </a:lnTo>
                    <a:lnTo>
                      <a:pt x="705" y="297"/>
                    </a:lnTo>
                    <a:lnTo>
                      <a:pt x="655" y="281"/>
                    </a:lnTo>
                    <a:lnTo>
                      <a:pt x="589" y="262"/>
                    </a:lnTo>
                    <a:lnTo>
                      <a:pt x="526" y="242"/>
                    </a:lnTo>
                    <a:lnTo>
                      <a:pt x="467" y="222"/>
                    </a:lnTo>
                    <a:lnTo>
                      <a:pt x="413" y="205"/>
                    </a:lnTo>
                    <a:lnTo>
                      <a:pt x="365" y="188"/>
                    </a:lnTo>
                    <a:lnTo>
                      <a:pt x="320" y="171"/>
                    </a:lnTo>
                    <a:lnTo>
                      <a:pt x="280" y="155"/>
                    </a:lnTo>
                    <a:lnTo>
                      <a:pt x="244" y="140"/>
                    </a:lnTo>
                    <a:lnTo>
                      <a:pt x="210" y="125"/>
                    </a:lnTo>
                    <a:lnTo>
                      <a:pt x="181" y="111"/>
                    </a:lnTo>
                    <a:lnTo>
                      <a:pt x="155" y="96"/>
                    </a:lnTo>
                    <a:lnTo>
                      <a:pt x="131" y="83"/>
                    </a:lnTo>
                    <a:lnTo>
                      <a:pt x="110" y="69"/>
                    </a:lnTo>
                    <a:lnTo>
                      <a:pt x="91" y="55"/>
                    </a:lnTo>
                    <a:lnTo>
                      <a:pt x="75" y="43"/>
                    </a:lnTo>
                    <a:lnTo>
                      <a:pt x="60" y="29"/>
                    </a:lnTo>
                    <a:lnTo>
                      <a:pt x="46" y="15"/>
                    </a:lnTo>
                    <a:lnTo>
                      <a:pt x="40" y="9"/>
                    </a:lnTo>
                    <a:lnTo>
                      <a:pt x="34" y="4"/>
                    </a:lnTo>
                    <a:lnTo>
                      <a:pt x="29" y="2"/>
                    </a:lnTo>
                    <a:lnTo>
                      <a:pt x="24" y="0"/>
                    </a:lnTo>
                    <a:lnTo>
                      <a:pt x="20" y="0"/>
                    </a:lnTo>
                    <a:lnTo>
                      <a:pt x="17" y="2"/>
                    </a:lnTo>
                    <a:lnTo>
                      <a:pt x="14" y="4"/>
                    </a:lnTo>
                    <a:lnTo>
                      <a:pt x="10" y="8"/>
                    </a:lnTo>
                    <a:lnTo>
                      <a:pt x="7" y="19"/>
                    </a:lnTo>
                    <a:lnTo>
                      <a:pt x="3" y="33"/>
                    </a:lnTo>
                    <a:lnTo>
                      <a:pt x="2" y="48"/>
                    </a:lnTo>
                    <a:lnTo>
                      <a:pt x="0" y="66"/>
                    </a:lnTo>
                    <a:lnTo>
                      <a:pt x="0" y="104"/>
                    </a:lnTo>
                    <a:lnTo>
                      <a:pt x="3" y="138"/>
                    </a:lnTo>
                    <a:lnTo>
                      <a:pt x="5" y="163"/>
                    </a:lnTo>
                    <a:lnTo>
                      <a:pt x="7" y="173"/>
                    </a:lnTo>
                    <a:close/>
                  </a:path>
                </a:pathLst>
              </a:custGeom>
              <a:solidFill>
                <a:srgbClr val="DFDDC9"/>
              </a:solidFill>
              <a:ln w="9525">
                <a:noFill/>
                <a:round/>
                <a:headEnd/>
                <a:tailEnd/>
              </a:ln>
            </p:spPr>
            <p:txBody>
              <a:bodyPr/>
              <a:lstStyle/>
              <a:p>
                <a:endParaRPr lang="en-US"/>
              </a:p>
            </p:txBody>
          </p:sp>
          <p:sp>
            <p:nvSpPr>
              <p:cNvPr id="1078" name="Freeform 429"/>
              <p:cNvSpPr>
                <a:spLocks/>
              </p:cNvSpPr>
              <p:nvPr/>
            </p:nvSpPr>
            <p:spPr bwMode="auto">
              <a:xfrm>
                <a:off x="2219" y="1968"/>
                <a:ext cx="249" cy="244"/>
              </a:xfrm>
              <a:custGeom>
                <a:avLst/>
                <a:gdLst>
                  <a:gd name="T0" fmla="*/ 651 w 1244"/>
                  <a:gd name="T1" fmla="*/ 1 h 1222"/>
                  <a:gd name="T2" fmla="*/ 731 w 1244"/>
                  <a:gd name="T3" fmla="*/ 11 h 1222"/>
                  <a:gd name="T4" fmla="*/ 811 w 1244"/>
                  <a:gd name="T5" fmla="*/ 34 h 1222"/>
                  <a:gd name="T6" fmla="*/ 890 w 1244"/>
                  <a:gd name="T7" fmla="*/ 66 h 1222"/>
                  <a:gd name="T8" fmla="*/ 966 w 1244"/>
                  <a:gd name="T9" fmla="*/ 109 h 1222"/>
                  <a:gd name="T10" fmla="*/ 1034 w 1244"/>
                  <a:gd name="T11" fmla="*/ 160 h 1222"/>
                  <a:gd name="T12" fmla="*/ 1098 w 1244"/>
                  <a:gd name="T13" fmla="*/ 219 h 1222"/>
                  <a:gd name="T14" fmla="*/ 1152 w 1244"/>
                  <a:gd name="T15" fmla="*/ 286 h 1222"/>
                  <a:gd name="T16" fmla="*/ 1194 w 1244"/>
                  <a:gd name="T17" fmla="*/ 358 h 1222"/>
                  <a:gd name="T18" fmla="*/ 1225 w 1244"/>
                  <a:gd name="T19" fmla="*/ 437 h 1222"/>
                  <a:gd name="T20" fmla="*/ 1241 w 1244"/>
                  <a:gd name="T21" fmla="*/ 519 h 1222"/>
                  <a:gd name="T22" fmla="*/ 1244 w 1244"/>
                  <a:gd name="T23" fmla="*/ 607 h 1222"/>
                  <a:gd name="T24" fmla="*/ 1236 w 1244"/>
                  <a:gd name="T25" fmla="*/ 698 h 1222"/>
                  <a:gd name="T26" fmla="*/ 1219 w 1244"/>
                  <a:gd name="T27" fmla="*/ 788 h 1222"/>
                  <a:gd name="T28" fmla="*/ 1190 w 1244"/>
                  <a:gd name="T29" fmla="*/ 876 h 1222"/>
                  <a:gd name="T30" fmla="*/ 1149 w 1244"/>
                  <a:gd name="T31" fmla="*/ 961 h 1222"/>
                  <a:gd name="T32" fmla="*/ 1095 w 1244"/>
                  <a:gd name="T33" fmla="*/ 1037 h 1222"/>
                  <a:gd name="T34" fmla="*/ 1027 w 1244"/>
                  <a:gd name="T35" fmla="*/ 1105 h 1222"/>
                  <a:gd name="T36" fmla="*/ 944 w 1244"/>
                  <a:gd name="T37" fmla="*/ 1158 h 1222"/>
                  <a:gd name="T38" fmla="*/ 846 w 1244"/>
                  <a:gd name="T39" fmla="*/ 1197 h 1222"/>
                  <a:gd name="T40" fmla="*/ 730 w 1244"/>
                  <a:gd name="T41" fmla="*/ 1218 h 1222"/>
                  <a:gd name="T42" fmla="*/ 599 w 1244"/>
                  <a:gd name="T43" fmla="*/ 1220 h 1222"/>
                  <a:gd name="T44" fmla="*/ 477 w 1244"/>
                  <a:gd name="T45" fmla="*/ 1200 h 1222"/>
                  <a:gd name="T46" fmla="*/ 372 w 1244"/>
                  <a:gd name="T47" fmla="*/ 1161 h 1222"/>
                  <a:gd name="T48" fmla="*/ 282 w 1244"/>
                  <a:gd name="T49" fmla="*/ 1110 h 1222"/>
                  <a:gd name="T50" fmla="*/ 206 w 1244"/>
                  <a:gd name="T51" fmla="*/ 1047 h 1222"/>
                  <a:gd name="T52" fmla="*/ 145 w 1244"/>
                  <a:gd name="T53" fmla="*/ 977 h 1222"/>
                  <a:gd name="T54" fmla="*/ 95 w 1244"/>
                  <a:gd name="T55" fmla="*/ 904 h 1222"/>
                  <a:gd name="T56" fmla="*/ 56 w 1244"/>
                  <a:gd name="T57" fmla="*/ 831 h 1222"/>
                  <a:gd name="T58" fmla="*/ 29 w 1244"/>
                  <a:gd name="T59" fmla="*/ 762 h 1222"/>
                  <a:gd name="T60" fmla="*/ 11 w 1244"/>
                  <a:gd name="T61" fmla="*/ 699 h 1222"/>
                  <a:gd name="T62" fmla="*/ 2 w 1244"/>
                  <a:gd name="T63" fmla="*/ 648 h 1222"/>
                  <a:gd name="T64" fmla="*/ 0 w 1244"/>
                  <a:gd name="T65" fmla="*/ 582 h 1222"/>
                  <a:gd name="T66" fmla="*/ 10 w 1244"/>
                  <a:gd name="T67" fmla="*/ 502 h 1222"/>
                  <a:gd name="T68" fmla="*/ 30 w 1244"/>
                  <a:gd name="T69" fmla="*/ 422 h 1222"/>
                  <a:gd name="T70" fmla="*/ 61 w 1244"/>
                  <a:gd name="T71" fmla="*/ 343 h 1222"/>
                  <a:gd name="T72" fmla="*/ 103 w 1244"/>
                  <a:gd name="T73" fmla="*/ 269 h 1222"/>
                  <a:gd name="T74" fmla="*/ 158 w 1244"/>
                  <a:gd name="T75" fmla="*/ 199 h 1222"/>
                  <a:gd name="T76" fmla="*/ 223 w 1244"/>
                  <a:gd name="T77" fmla="*/ 136 h 1222"/>
                  <a:gd name="T78" fmla="*/ 299 w 1244"/>
                  <a:gd name="T79" fmla="*/ 83 h 1222"/>
                  <a:gd name="T80" fmla="*/ 388 w 1244"/>
                  <a:gd name="T81" fmla="*/ 41 h 1222"/>
                  <a:gd name="T82" fmla="*/ 488 w 1244"/>
                  <a:gd name="T83" fmla="*/ 14 h 1222"/>
                  <a:gd name="T84" fmla="*/ 599 w 1244"/>
                  <a:gd name="T85" fmla="*/ 1 h 12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4"/>
                  <a:gd name="T130" fmla="*/ 0 h 1222"/>
                  <a:gd name="T131" fmla="*/ 1244 w 1244"/>
                  <a:gd name="T132" fmla="*/ 1222 h 12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4" h="1222">
                    <a:moveTo>
                      <a:pt x="599" y="1"/>
                    </a:moveTo>
                    <a:lnTo>
                      <a:pt x="625" y="0"/>
                    </a:lnTo>
                    <a:lnTo>
                      <a:pt x="651" y="1"/>
                    </a:lnTo>
                    <a:lnTo>
                      <a:pt x="677" y="3"/>
                    </a:lnTo>
                    <a:lnTo>
                      <a:pt x="705" y="6"/>
                    </a:lnTo>
                    <a:lnTo>
                      <a:pt x="731" y="11"/>
                    </a:lnTo>
                    <a:lnTo>
                      <a:pt x="759" y="18"/>
                    </a:lnTo>
                    <a:lnTo>
                      <a:pt x="785" y="25"/>
                    </a:lnTo>
                    <a:lnTo>
                      <a:pt x="811" y="34"/>
                    </a:lnTo>
                    <a:lnTo>
                      <a:pt x="838" y="43"/>
                    </a:lnTo>
                    <a:lnTo>
                      <a:pt x="865" y="54"/>
                    </a:lnTo>
                    <a:lnTo>
                      <a:pt x="890" y="66"/>
                    </a:lnTo>
                    <a:lnTo>
                      <a:pt x="916" y="79"/>
                    </a:lnTo>
                    <a:lnTo>
                      <a:pt x="941" y="94"/>
                    </a:lnTo>
                    <a:lnTo>
                      <a:pt x="966" y="109"/>
                    </a:lnTo>
                    <a:lnTo>
                      <a:pt x="989" y="125"/>
                    </a:lnTo>
                    <a:lnTo>
                      <a:pt x="1012" y="141"/>
                    </a:lnTo>
                    <a:lnTo>
                      <a:pt x="1034" y="160"/>
                    </a:lnTo>
                    <a:lnTo>
                      <a:pt x="1057" y="179"/>
                    </a:lnTo>
                    <a:lnTo>
                      <a:pt x="1078" y="199"/>
                    </a:lnTo>
                    <a:lnTo>
                      <a:pt x="1098" y="219"/>
                    </a:lnTo>
                    <a:lnTo>
                      <a:pt x="1117" y="241"/>
                    </a:lnTo>
                    <a:lnTo>
                      <a:pt x="1134" y="262"/>
                    </a:lnTo>
                    <a:lnTo>
                      <a:pt x="1152" y="286"/>
                    </a:lnTo>
                    <a:lnTo>
                      <a:pt x="1167" y="310"/>
                    </a:lnTo>
                    <a:lnTo>
                      <a:pt x="1182" y="333"/>
                    </a:lnTo>
                    <a:lnTo>
                      <a:pt x="1194" y="358"/>
                    </a:lnTo>
                    <a:lnTo>
                      <a:pt x="1207" y="385"/>
                    </a:lnTo>
                    <a:lnTo>
                      <a:pt x="1217" y="411"/>
                    </a:lnTo>
                    <a:lnTo>
                      <a:pt x="1225" y="437"/>
                    </a:lnTo>
                    <a:lnTo>
                      <a:pt x="1231" y="464"/>
                    </a:lnTo>
                    <a:lnTo>
                      <a:pt x="1238" y="492"/>
                    </a:lnTo>
                    <a:lnTo>
                      <a:pt x="1241" y="519"/>
                    </a:lnTo>
                    <a:lnTo>
                      <a:pt x="1243" y="548"/>
                    </a:lnTo>
                    <a:lnTo>
                      <a:pt x="1244" y="577"/>
                    </a:lnTo>
                    <a:lnTo>
                      <a:pt x="1244" y="607"/>
                    </a:lnTo>
                    <a:lnTo>
                      <a:pt x="1243" y="637"/>
                    </a:lnTo>
                    <a:lnTo>
                      <a:pt x="1240" y="667"/>
                    </a:lnTo>
                    <a:lnTo>
                      <a:pt x="1236" y="698"/>
                    </a:lnTo>
                    <a:lnTo>
                      <a:pt x="1231" y="728"/>
                    </a:lnTo>
                    <a:lnTo>
                      <a:pt x="1227" y="758"/>
                    </a:lnTo>
                    <a:lnTo>
                      <a:pt x="1219" y="788"/>
                    </a:lnTo>
                    <a:lnTo>
                      <a:pt x="1210" y="818"/>
                    </a:lnTo>
                    <a:lnTo>
                      <a:pt x="1202" y="848"/>
                    </a:lnTo>
                    <a:lnTo>
                      <a:pt x="1190" y="876"/>
                    </a:lnTo>
                    <a:lnTo>
                      <a:pt x="1178" y="905"/>
                    </a:lnTo>
                    <a:lnTo>
                      <a:pt x="1164" y="934"/>
                    </a:lnTo>
                    <a:lnTo>
                      <a:pt x="1149" y="961"/>
                    </a:lnTo>
                    <a:lnTo>
                      <a:pt x="1133" y="987"/>
                    </a:lnTo>
                    <a:lnTo>
                      <a:pt x="1114" y="1012"/>
                    </a:lnTo>
                    <a:lnTo>
                      <a:pt x="1095" y="1037"/>
                    </a:lnTo>
                    <a:lnTo>
                      <a:pt x="1074" y="1061"/>
                    </a:lnTo>
                    <a:lnTo>
                      <a:pt x="1052" y="1084"/>
                    </a:lnTo>
                    <a:lnTo>
                      <a:pt x="1027" y="1105"/>
                    </a:lnTo>
                    <a:lnTo>
                      <a:pt x="1001" y="1124"/>
                    </a:lnTo>
                    <a:lnTo>
                      <a:pt x="973" y="1142"/>
                    </a:lnTo>
                    <a:lnTo>
                      <a:pt x="944" y="1158"/>
                    </a:lnTo>
                    <a:lnTo>
                      <a:pt x="913" y="1173"/>
                    </a:lnTo>
                    <a:lnTo>
                      <a:pt x="880" y="1186"/>
                    </a:lnTo>
                    <a:lnTo>
                      <a:pt x="846" y="1197"/>
                    </a:lnTo>
                    <a:lnTo>
                      <a:pt x="808" y="1207"/>
                    </a:lnTo>
                    <a:lnTo>
                      <a:pt x="770" y="1213"/>
                    </a:lnTo>
                    <a:lnTo>
                      <a:pt x="730" y="1218"/>
                    </a:lnTo>
                    <a:lnTo>
                      <a:pt x="687" y="1221"/>
                    </a:lnTo>
                    <a:lnTo>
                      <a:pt x="643" y="1222"/>
                    </a:lnTo>
                    <a:lnTo>
                      <a:pt x="599" y="1220"/>
                    </a:lnTo>
                    <a:lnTo>
                      <a:pt x="556" y="1215"/>
                    </a:lnTo>
                    <a:lnTo>
                      <a:pt x="515" y="1208"/>
                    </a:lnTo>
                    <a:lnTo>
                      <a:pt x="477" y="1200"/>
                    </a:lnTo>
                    <a:lnTo>
                      <a:pt x="440" y="1188"/>
                    </a:lnTo>
                    <a:lnTo>
                      <a:pt x="405" y="1176"/>
                    </a:lnTo>
                    <a:lnTo>
                      <a:pt x="372" y="1161"/>
                    </a:lnTo>
                    <a:lnTo>
                      <a:pt x="339" y="1146"/>
                    </a:lnTo>
                    <a:lnTo>
                      <a:pt x="309" y="1128"/>
                    </a:lnTo>
                    <a:lnTo>
                      <a:pt x="282" y="1110"/>
                    </a:lnTo>
                    <a:lnTo>
                      <a:pt x="254" y="1090"/>
                    </a:lnTo>
                    <a:lnTo>
                      <a:pt x="229" y="1069"/>
                    </a:lnTo>
                    <a:lnTo>
                      <a:pt x="206" y="1047"/>
                    </a:lnTo>
                    <a:lnTo>
                      <a:pt x="183" y="1025"/>
                    </a:lnTo>
                    <a:lnTo>
                      <a:pt x="163" y="1001"/>
                    </a:lnTo>
                    <a:lnTo>
                      <a:pt x="145" y="977"/>
                    </a:lnTo>
                    <a:lnTo>
                      <a:pt x="126" y="954"/>
                    </a:lnTo>
                    <a:lnTo>
                      <a:pt x="110" y="929"/>
                    </a:lnTo>
                    <a:lnTo>
                      <a:pt x="95" y="904"/>
                    </a:lnTo>
                    <a:lnTo>
                      <a:pt x="81" y="880"/>
                    </a:lnTo>
                    <a:lnTo>
                      <a:pt x="69" y="855"/>
                    </a:lnTo>
                    <a:lnTo>
                      <a:pt x="56" y="831"/>
                    </a:lnTo>
                    <a:lnTo>
                      <a:pt x="46" y="808"/>
                    </a:lnTo>
                    <a:lnTo>
                      <a:pt x="37" y="784"/>
                    </a:lnTo>
                    <a:lnTo>
                      <a:pt x="29" y="762"/>
                    </a:lnTo>
                    <a:lnTo>
                      <a:pt x="22" y="740"/>
                    </a:lnTo>
                    <a:lnTo>
                      <a:pt x="16" y="719"/>
                    </a:lnTo>
                    <a:lnTo>
                      <a:pt x="11" y="699"/>
                    </a:lnTo>
                    <a:lnTo>
                      <a:pt x="7" y="680"/>
                    </a:lnTo>
                    <a:lnTo>
                      <a:pt x="5" y="663"/>
                    </a:lnTo>
                    <a:lnTo>
                      <a:pt x="2" y="648"/>
                    </a:lnTo>
                    <a:lnTo>
                      <a:pt x="1" y="633"/>
                    </a:lnTo>
                    <a:lnTo>
                      <a:pt x="0" y="608"/>
                    </a:lnTo>
                    <a:lnTo>
                      <a:pt x="0" y="582"/>
                    </a:lnTo>
                    <a:lnTo>
                      <a:pt x="2" y="556"/>
                    </a:lnTo>
                    <a:lnTo>
                      <a:pt x="5" y="529"/>
                    </a:lnTo>
                    <a:lnTo>
                      <a:pt x="10" y="502"/>
                    </a:lnTo>
                    <a:lnTo>
                      <a:pt x="15" y="476"/>
                    </a:lnTo>
                    <a:lnTo>
                      <a:pt x="21" y="448"/>
                    </a:lnTo>
                    <a:lnTo>
                      <a:pt x="30" y="422"/>
                    </a:lnTo>
                    <a:lnTo>
                      <a:pt x="39" y="396"/>
                    </a:lnTo>
                    <a:lnTo>
                      <a:pt x="50" y="370"/>
                    </a:lnTo>
                    <a:lnTo>
                      <a:pt x="61" y="343"/>
                    </a:lnTo>
                    <a:lnTo>
                      <a:pt x="74" y="317"/>
                    </a:lnTo>
                    <a:lnTo>
                      <a:pt x="88" y="292"/>
                    </a:lnTo>
                    <a:lnTo>
                      <a:pt x="103" y="269"/>
                    </a:lnTo>
                    <a:lnTo>
                      <a:pt x="121" y="244"/>
                    </a:lnTo>
                    <a:lnTo>
                      <a:pt x="138" y="221"/>
                    </a:lnTo>
                    <a:lnTo>
                      <a:pt x="158" y="199"/>
                    </a:lnTo>
                    <a:lnTo>
                      <a:pt x="178" y="176"/>
                    </a:lnTo>
                    <a:lnTo>
                      <a:pt x="200" y="156"/>
                    </a:lnTo>
                    <a:lnTo>
                      <a:pt x="223" y="136"/>
                    </a:lnTo>
                    <a:lnTo>
                      <a:pt x="247" y="118"/>
                    </a:lnTo>
                    <a:lnTo>
                      <a:pt x="273" y="99"/>
                    </a:lnTo>
                    <a:lnTo>
                      <a:pt x="299" y="83"/>
                    </a:lnTo>
                    <a:lnTo>
                      <a:pt x="328" y="68"/>
                    </a:lnTo>
                    <a:lnTo>
                      <a:pt x="357" y="54"/>
                    </a:lnTo>
                    <a:lnTo>
                      <a:pt x="388" y="41"/>
                    </a:lnTo>
                    <a:lnTo>
                      <a:pt x="420" y="30"/>
                    </a:lnTo>
                    <a:lnTo>
                      <a:pt x="453" y="21"/>
                    </a:lnTo>
                    <a:lnTo>
                      <a:pt x="488" y="14"/>
                    </a:lnTo>
                    <a:lnTo>
                      <a:pt x="523" y="8"/>
                    </a:lnTo>
                    <a:lnTo>
                      <a:pt x="560" y="3"/>
                    </a:lnTo>
                    <a:lnTo>
                      <a:pt x="599" y="1"/>
                    </a:lnTo>
                    <a:close/>
                  </a:path>
                </a:pathLst>
              </a:custGeom>
              <a:solidFill>
                <a:srgbClr val="A98F00"/>
              </a:solidFill>
              <a:ln w="9525">
                <a:noFill/>
                <a:round/>
                <a:headEnd/>
                <a:tailEnd/>
              </a:ln>
            </p:spPr>
            <p:txBody>
              <a:bodyPr/>
              <a:lstStyle/>
              <a:p>
                <a:endParaRPr lang="en-US"/>
              </a:p>
            </p:txBody>
          </p:sp>
          <p:sp>
            <p:nvSpPr>
              <p:cNvPr id="1079" name="Freeform 430"/>
              <p:cNvSpPr>
                <a:spLocks/>
              </p:cNvSpPr>
              <p:nvPr/>
            </p:nvSpPr>
            <p:spPr bwMode="auto">
              <a:xfrm>
                <a:off x="2219" y="1968"/>
                <a:ext cx="249" cy="244"/>
              </a:xfrm>
              <a:custGeom>
                <a:avLst/>
                <a:gdLst>
                  <a:gd name="T0" fmla="*/ 651 w 1244"/>
                  <a:gd name="T1" fmla="*/ 1 h 1222"/>
                  <a:gd name="T2" fmla="*/ 731 w 1244"/>
                  <a:gd name="T3" fmla="*/ 11 h 1222"/>
                  <a:gd name="T4" fmla="*/ 811 w 1244"/>
                  <a:gd name="T5" fmla="*/ 34 h 1222"/>
                  <a:gd name="T6" fmla="*/ 890 w 1244"/>
                  <a:gd name="T7" fmla="*/ 66 h 1222"/>
                  <a:gd name="T8" fmla="*/ 966 w 1244"/>
                  <a:gd name="T9" fmla="*/ 109 h 1222"/>
                  <a:gd name="T10" fmla="*/ 1034 w 1244"/>
                  <a:gd name="T11" fmla="*/ 160 h 1222"/>
                  <a:gd name="T12" fmla="*/ 1098 w 1244"/>
                  <a:gd name="T13" fmla="*/ 219 h 1222"/>
                  <a:gd name="T14" fmla="*/ 1152 w 1244"/>
                  <a:gd name="T15" fmla="*/ 286 h 1222"/>
                  <a:gd name="T16" fmla="*/ 1194 w 1244"/>
                  <a:gd name="T17" fmla="*/ 358 h 1222"/>
                  <a:gd name="T18" fmla="*/ 1225 w 1244"/>
                  <a:gd name="T19" fmla="*/ 437 h 1222"/>
                  <a:gd name="T20" fmla="*/ 1241 w 1244"/>
                  <a:gd name="T21" fmla="*/ 519 h 1222"/>
                  <a:gd name="T22" fmla="*/ 1244 w 1244"/>
                  <a:gd name="T23" fmla="*/ 607 h 1222"/>
                  <a:gd name="T24" fmla="*/ 1236 w 1244"/>
                  <a:gd name="T25" fmla="*/ 698 h 1222"/>
                  <a:gd name="T26" fmla="*/ 1219 w 1244"/>
                  <a:gd name="T27" fmla="*/ 788 h 1222"/>
                  <a:gd name="T28" fmla="*/ 1190 w 1244"/>
                  <a:gd name="T29" fmla="*/ 876 h 1222"/>
                  <a:gd name="T30" fmla="*/ 1149 w 1244"/>
                  <a:gd name="T31" fmla="*/ 961 h 1222"/>
                  <a:gd name="T32" fmla="*/ 1095 w 1244"/>
                  <a:gd name="T33" fmla="*/ 1037 h 1222"/>
                  <a:gd name="T34" fmla="*/ 1027 w 1244"/>
                  <a:gd name="T35" fmla="*/ 1105 h 1222"/>
                  <a:gd name="T36" fmla="*/ 944 w 1244"/>
                  <a:gd name="T37" fmla="*/ 1158 h 1222"/>
                  <a:gd name="T38" fmla="*/ 846 w 1244"/>
                  <a:gd name="T39" fmla="*/ 1197 h 1222"/>
                  <a:gd name="T40" fmla="*/ 730 w 1244"/>
                  <a:gd name="T41" fmla="*/ 1218 h 1222"/>
                  <a:gd name="T42" fmla="*/ 599 w 1244"/>
                  <a:gd name="T43" fmla="*/ 1220 h 1222"/>
                  <a:gd name="T44" fmla="*/ 477 w 1244"/>
                  <a:gd name="T45" fmla="*/ 1200 h 1222"/>
                  <a:gd name="T46" fmla="*/ 372 w 1244"/>
                  <a:gd name="T47" fmla="*/ 1161 h 1222"/>
                  <a:gd name="T48" fmla="*/ 282 w 1244"/>
                  <a:gd name="T49" fmla="*/ 1110 h 1222"/>
                  <a:gd name="T50" fmla="*/ 206 w 1244"/>
                  <a:gd name="T51" fmla="*/ 1047 h 1222"/>
                  <a:gd name="T52" fmla="*/ 145 w 1244"/>
                  <a:gd name="T53" fmla="*/ 977 h 1222"/>
                  <a:gd name="T54" fmla="*/ 95 w 1244"/>
                  <a:gd name="T55" fmla="*/ 904 h 1222"/>
                  <a:gd name="T56" fmla="*/ 56 w 1244"/>
                  <a:gd name="T57" fmla="*/ 831 h 1222"/>
                  <a:gd name="T58" fmla="*/ 29 w 1244"/>
                  <a:gd name="T59" fmla="*/ 762 h 1222"/>
                  <a:gd name="T60" fmla="*/ 11 w 1244"/>
                  <a:gd name="T61" fmla="*/ 699 h 1222"/>
                  <a:gd name="T62" fmla="*/ 2 w 1244"/>
                  <a:gd name="T63" fmla="*/ 648 h 1222"/>
                  <a:gd name="T64" fmla="*/ 0 w 1244"/>
                  <a:gd name="T65" fmla="*/ 582 h 1222"/>
                  <a:gd name="T66" fmla="*/ 10 w 1244"/>
                  <a:gd name="T67" fmla="*/ 502 h 1222"/>
                  <a:gd name="T68" fmla="*/ 30 w 1244"/>
                  <a:gd name="T69" fmla="*/ 422 h 1222"/>
                  <a:gd name="T70" fmla="*/ 61 w 1244"/>
                  <a:gd name="T71" fmla="*/ 343 h 1222"/>
                  <a:gd name="T72" fmla="*/ 103 w 1244"/>
                  <a:gd name="T73" fmla="*/ 269 h 1222"/>
                  <a:gd name="T74" fmla="*/ 158 w 1244"/>
                  <a:gd name="T75" fmla="*/ 199 h 1222"/>
                  <a:gd name="T76" fmla="*/ 223 w 1244"/>
                  <a:gd name="T77" fmla="*/ 136 h 1222"/>
                  <a:gd name="T78" fmla="*/ 299 w 1244"/>
                  <a:gd name="T79" fmla="*/ 83 h 1222"/>
                  <a:gd name="T80" fmla="*/ 388 w 1244"/>
                  <a:gd name="T81" fmla="*/ 41 h 1222"/>
                  <a:gd name="T82" fmla="*/ 488 w 1244"/>
                  <a:gd name="T83" fmla="*/ 14 h 1222"/>
                  <a:gd name="T84" fmla="*/ 599 w 1244"/>
                  <a:gd name="T85" fmla="*/ 1 h 12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4"/>
                  <a:gd name="T130" fmla="*/ 0 h 1222"/>
                  <a:gd name="T131" fmla="*/ 1244 w 1244"/>
                  <a:gd name="T132" fmla="*/ 1222 h 12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4" h="1222">
                    <a:moveTo>
                      <a:pt x="599" y="1"/>
                    </a:moveTo>
                    <a:lnTo>
                      <a:pt x="625" y="0"/>
                    </a:lnTo>
                    <a:lnTo>
                      <a:pt x="651" y="1"/>
                    </a:lnTo>
                    <a:lnTo>
                      <a:pt x="677" y="3"/>
                    </a:lnTo>
                    <a:lnTo>
                      <a:pt x="705" y="6"/>
                    </a:lnTo>
                    <a:lnTo>
                      <a:pt x="731" y="11"/>
                    </a:lnTo>
                    <a:lnTo>
                      <a:pt x="759" y="18"/>
                    </a:lnTo>
                    <a:lnTo>
                      <a:pt x="785" y="25"/>
                    </a:lnTo>
                    <a:lnTo>
                      <a:pt x="811" y="34"/>
                    </a:lnTo>
                    <a:lnTo>
                      <a:pt x="838" y="43"/>
                    </a:lnTo>
                    <a:lnTo>
                      <a:pt x="865" y="54"/>
                    </a:lnTo>
                    <a:lnTo>
                      <a:pt x="890" y="66"/>
                    </a:lnTo>
                    <a:lnTo>
                      <a:pt x="916" y="79"/>
                    </a:lnTo>
                    <a:lnTo>
                      <a:pt x="941" y="94"/>
                    </a:lnTo>
                    <a:lnTo>
                      <a:pt x="966" y="109"/>
                    </a:lnTo>
                    <a:lnTo>
                      <a:pt x="989" y="125"/>
                    </a:lnTo>
                    <a:lnTo>
                      <a:pt x="1012" y="141"/>
                    </a:lnTo>
                    <a:lnTo>
                      <a:pt x="1034" y="160"/>
                    </a:lnTo>
                    <a:lnTo>
                      <a:pt x="1057" y="179"/>
                    </a:lnTo>
                    <a:lnTo>
                      <a:pt x="1078" y="199"/>
                    </a:lnTo>
                    <a:lnTo>
                      <a:pt x="1098" y="219"/>
                    </a:lnTo>
                    <a:lnTo>
                      <a:pt x="1117" y="241"/>
                    </a:lnTo>
                    <a:lnTo>
                      <a:pt x="1134" y="262"/>
                    </a:lnTo>
                    <a:lnTo>
                      <a:pt x="1152" y="286"/>
                    </a:lnTo>
                    <a:lnTo>
                      <a:pt x="1167" y="310"/>
                    </a:lnTo>
                    <a:lnTo>
                      <a:pt x="1182" y="333"/>
                    </a:lnTo>
                    <a:lnTo>
                      <a:pt x="1194" y="358"/>
                    </a:lnTo>
                    <a:lnTo>
                      <a:pt x="1207" y="385"/>
                    </a:lnTo>
                    <a:lnTo>
                      <a:pt x="1217" y="411"/>
                    </a:lnTo>
                    <a:lnTo>
                      <a:pt x="1225" y="437"/>
                    </a:lnTo>
                    <a:lnTo>
                      <a:pt x="1231" y="464"/>
                    </a:lnTo>
                    <a:lnTo>
                      <a:pt x="1238" y="492"/>
                    </a:lnTo>
                    <a:lnTo>
                      <a:pt x="1241" y="519"/>
                    </a:lnTo>
                    <a:lnTo>
                      <a:pt x="1243" y="548"/>
                    </a:lnTo>
                    <a:lnTo>
                      <a:pt x="1244" y="577"/>
                    </a:lnTo>
                    <a:lnTo>
                      <a:pt x="1244" y="607"/>
                    </a:lnTo>
                    <a:lnTo>
                      <a:pt x="1243" y="637"/>
                    </a:lnTo>
                    <a:lnTo>
                      <a:pt x="1240" y="667"/>
                    </a:lnTo>
                    <a:lnTo>
                      <a:pt x="1236" y="698"/>
                    </a:lnTo>
                    <a:lnTo>
                      <a:pt x="1231" y="728"/>
                    </a:lnTo>
                    <a:lnTo>
                      <a:pt x="1227" y="758"/>
                    </a:lnTo>
                    <a:lnTo>
                      <a:pt x="1219" y="788"/>
                    </a:lnTo>
                    <a:lnTo>
                      <a:pt x="1210" y="818"/>
                    </a:lnTo>
                    <a:lnTo>
                      <a:pt x="1202" y="848"/>
                    </a:lnTo>
                    <a:lnTo>
                      <a:pt x="1190" y="876"/>
                    </a:lnTo>
                    <a:lnTo>
                      <a:pt x="1178" y="905"/>
                    </a:lnTo>
                    <a:lnTo>
                      <a:pt x="1164" y="934"/>
                    </a:lnTo>
                    <a:lnTo>
                      <a:pt x="1149" y="961"/>
                    </a:lnTo>
                    <a:lnTo>
                      <a:pt x="1133" y="987"/>
                    </a:lnTo>
                    <a:lnTo>
                      <a:pt x="1114" y="1012"/>
                    </a:lnTo>
                    <a:lnTo>
                      <a:pt x="1095" y="1037"/>
                    </a:lnTo>
                    <a:lnTo>
                      <a:pt x="1074" y="1061"/>
                    </a:lnTo>
                    <a:lnTo>
                      <a:pt x="1052" y="1084"/>
                    </a:lnTo>
                    <a:lnTo>
                      <a:pt x="1027" y="1105"/>
                    </a:lnTo>
                    <a:lnTo>
                      <a:pt x="1001" y="1124"/>
                    </a:lnTo>
                    <a:lnTo>
                      <a:pt x="973" y="1142"/>
                    </a:lnTo>
                    <a:lnTo>
                      <a:pt x="944" y="1158"/>
                    </a:lnTo>
                    <a:lnTo>
                      <a:pt x="913" y="1173"/>
                    </a:lnTo>
                    <a:lnTo>
                      <a:pt x="880" y="1186"/>
                    </a:lnTo>
                    <a:lnTo>
                      <a:pt x="846" y="1197"/>
                    </a:lnTo>
                    <a:lnTo>
                      <a:pt x="808" y="1207"/>
                    </a:lnTo>
                    <a:lnTo>
                      <a:pt x="770" y="1213"/>
                    </a:lnTo>
                    <a:lnTo>
                      <a:pt x="730" y="1218"/>
                    </a:lnTo>
                    <a:lnTo>
                      <a:pt x="687" y="1221"/>
                    </a:lnTo>
                    <a:lnTo>
                      <a:pt x="643" y="1222"/>
                    </a:lnTo>
                    <a:lnTo>
                      <a:pt x="599" y="1220"/>
                    </a:lnTo>
                    <a:lnTo>
                      <a:pt x="556" y="1215"/>
                    </a:lnTo>
                    <a:lnTo>
                      <a:pt x="515" y="1208"/>
                    </a:lnTo>
                    <a:lnTo>
                      <a:pt x="477" y="1200"/>
                    </a:lnTo>
                    <a:lnTo>
                      <a:pt x="440" y="1188"/>
                    </a:lnTo>
                    <a:lnTo>
                      <a:pt x="405" y="1176"/>
                    </a:lnTo>
                    <a:lnTo>
                      <a:pt x="372" y="1161"/>
                    </a:lnTo>
                    <a:lnTo>
                      <a:pt x="339" y="1146"/>
                    </a:lnTo>
                    <a:lnTo>
                      <a:pt x="309" y="1128"/>
                    </a:lnTo>
                    <a:lnTo>
                      <a:pt x="282" y="1110"/>
                    </a:lnTo>
                    <a:lnTo>
                      <a:pt x="254" y="1090"/>
                    </a:lnTo>
                    <a:lnTo>
                      <a:pt x="229" y="1069"/>
                    </a:lnTo>
                    <a:lnTo>
                      <a:pt x="206" y="1047"/>
                    </a:lnTo>
                    <a:lnTo>
                      <a:pt x="183" y="1025"/>
                    </a:lnTo>
                    <a:lnTo>
                      <a:pt x="163" y="1001"/>
                    </a:lnTo>
                    <a:lnTo>
                      <a:pt x="145" y="977"/>
                    </a:lnTo>
                    <a:lnTo>
                      <a:pt x="126" y="954"/>
                    </a:lnTo>
                    <a:lnTo>
                      <a:pt x="110" y="929"/>
                    </a:lnTo>
                    <a:lnTo>
                      <a:pt x="95" y="904"/>
                    </a:lnTo>
                    <a:lnTo>
                      <a:pt x="81" y="880"/>
                    </a:lnTo>
                    <a:lnTo>
                      <a:pt x="69" y="855"/>
                    </a:lnTo>
                    <a:lnTo>
                      <a:pt x="56" y="831"/>
                    </a:lnTo>
                    <a:lnTo>
                      <a:pt x="46" y="808"/>
                    </a:lnTo>
                    <a:lnTo>
                      <a:pt x="37" y="784"/>
                    </a:lnTo>
                    <a:lnTo>
                      <a:pt x="29" y="762"/>
                    </a:lnTo>
                    <a:lnTo>
                      <a:pt x="22" y="740"/>
                    </a:lnTo>
                    <a:lnTo>
                      <a:pt x="16" y="719"/>
                    </a:lnTo>
                    <a:lnTo>
                      <a:pt x="11" y="699"/>
                    </a:lnTo>
                    <a:lnTo>
                      <a:pt x="7" y="680"/>
                    </a:lnTo>
                    <a:lnTo>
                      <a:pt x="5" y="663"/>
                    </a:lnTo>
                    <a:lnTo>
                      <a:pt x="2" y="648"/>
                    </a:lnTo>
                    <a:lnTo>
                      <a:pt x="1" y="633"/>
                    </a:lnTo>
                    <a:lnTo>
                      <a:pt x="0" y="608"/>
                    </a:lnTo>
                    <a:lnTo>
                      <a:pt x="0" y="582"/>
                    </a:lnTo>
                    <a:lnTo>
                      <a:pt x="2" y="556"/>
                    </a:lnTo>
                    <a:lnTo>
                      <a:pt x="5" y="529"/>
                    </a:lnTo>
                    <a:lnTo>
                      <a:pt x="10" y="502"/>
                    </a:lnTo>
                    <a:lnTo>
                      <a:pt x="15" y="476"/>
                    </a:lnTo>
                    <a:lnTo>
                      <a:pt x="21" y="448"/>
                    </a:lnTo>
                    <a:lnTo>
                      <a:pt x="30" y="422"/>
                    </a:lnTo>
                    <a:lnTo>
                      <a:pt x="39" y="396"/>
                    </a:lnTo>
                    <a:lnTo>
                      <a:pt x="50" y="370"/>
                    </a:lnTo>
                    <a:lnTo>
                      <a:pt x="61" y="343"/>
                    </a:lnTo>
                    <a:lnTo>
                      <a:pt x="74" y="317"/>
                    </a:lnTo>
                    <a:lnTo>
                      <a:pt x="88" y="292"/>
                    </a:lnTo>
                    <a:lnTo>
                      <a:pt x="103" y="269"/>
                    </a:lnTo>
                    <a:lnTo>
                      <a:pt x="121" y="244"/>
                    </a:lnTo>
                    <a:lnTo>
                      <a:pt x="138" y="221"/>
                    </a:lnTo>
                    <a:lnTo>
                      <a:pt x="158" y="199"/>
                    </a:lnTo>
                    <a:lnTo>
                      <a:pt x="178" y="176"/>
                    </a:lnTo>
                    <a:lnTo>
                      <a:pt x="200" y="156"/>
                    </a:lnTo>
                    <a:lnTo>
                      <a:pt x="223" y="136"/>
                    </a:lnTo>
                    <a:lnTo>
                      <a:pt x="247" y="118"/>
                    </a:lnTo>
                    <a:lnTo>
                      <a:pt x="273" y="99"/>
                    </a:lnTo>
                    <a:lnTo>
                      <a:pt x="299" y="83"/>
                    </a:lnTo>
                    <a:lnTo>
                      <a:pt x="328" y="68"/>
                    </a:lnTo>
                    <a:lnTo>
                      <a:pt x="357" y="54"/>
                    </a:lnTo>
                    <a:lnTo>
                      <a:pt x="388" y="41"/>
                    </a:lnTo>
                    <a:lnTo>
                      <a:pt x="420" y="30"/>
                    </a:lnTo>
                    <a:lnTo>
                      <a:pt x="453" y="21"/>
                    </a:lnTo>
                    <a:lnTo>
                      <a:pt x="488" y="14"/>
                    </a:lnTo>
                    <a:lnTo>
                      <a:pt x="523" y="8"/>
                    </a:lnTo>
                    <a:lnTo>
                      <a:pt x="560" y="3"/>
                    </a:lnTo>
                    <a:lnTo>
                      <a:pt x="599" y="1"/>
                    </a:lnTo>
                    <a:close/>
                  </a:path>
                </a:pathLst>
              </a:custGeom>
              <a:noFill/>
              <a:ln w="3175">
                <a:solidFill>
                  <a:srgbClr val="1F1A17"/>
                </a:solidFill>
                <a:round/>
                <a:headEnd/>
                <a:tailEnd/>
              </a:ln>
            </p:spPr>
            <p:txBody>
              <a:bodyPr/>
              <a:lstStyle/>
              <a:p>
                <a:endParaRPr lang="en-US"/>
              </a:p>
            </p:txBody>
          </p:sp>
          <p:sp>
            <p:nvSpPr>
              <p:cNvPr id="1080" name="Freeform 431"/>
              <p:cNvSpPr>
                <a:spLocks/>
              </p:cNvSpPr>
              <p:nvPr/>
            </p:nvSpPr>
            <p:spPr bwMode="auto">
              <a:xfrm>
                <a:off x="2233" y="1979"/>
                <a:ext cx="223" cy="219"/>
              </a:xfrm>
              <a:custGeom>
                <a:avLst/>
                <a:gdLst>
                  <a:gd name="T0" fmla="*/ 564 w 1115"/>
                  <a:gd name="T1" fmla="*/ 0 h 1097"/>
                  <a:gd name="T2" fmla="*/ 611 w 1115"/>
                  <a:gd name="T3" fmla="*/ 3 h 1097"/>
                  <a:gd name="T4" fmla="*/ 660 w 1115"/>
                  <a:gd name="T5" fmla="*/ 10 h 1097"/>
                  <a:gd name="T6" fmla="*/ 708 w 1115"/>
                  <a:gd name="T7" fmla="*/ 23 h 1097"/>
                  <a:gd name="T8" fmla="*/ 757 w 1115"/>
                  <a:gd name="T9" fmla="*/ 39 h 1097"/>
                  <a:gd name="T10" fmla="*/ 803 w 1115"/>
                  <a:gd name="T11" fmla="*/ 60 h 1097"/>
                  <a:gd name="T12" fmla="*/ 849 w 1115"/>
                  <a:gd name="T13" fmla="*/ 84 h 1097"/>
                  <a:gd name="T14" fmla="*/ 892 w 1115"/>
                  <a:gd name="T15" fmla="*/ 111 h 1097"/>
                  <a:gd name="T16" fmla="*/ 933 w 1115"/>
                  <a:gd name="T17" fmla="*/ 142 h 1097"/>
                  <a:gd name="T18" fmla="*/ 972 w 1115"/>
                  <a:gd name="T19" fmla="*/ 177 h 1097"/>
                  <a:gd name="T20" fmla="*/ 1005 w 1115"/>
                  <a:gd name="T21" fmla="*/ 215 h 1097"/>
                  <a:gd name="T22" fmla="*/ 1036 w 1115"/>
                  <a:gd name="T23" fmla="*/ 255 h 1097"/>
                  <a:gd name="T24" fmla="*/ 1063 w 1115"/>
                  <a:gd name="T25" fmla="*/ 298 h 1097"/>
                  <a:gd name="T26" fmla="*/ 1084 w 1115"/>
                  <a:gd name="T27" fmla="*/ 343 h 1097"/>
                  <a:gd name="T28" fmla="*/ 1100 w 1115"/>
                  <a:gd name="T29" fmla="*/ 391 h 1097"/>
                  <a:gd name="T30" fmla="*/ 1110 w 1115"/>
                  <a:gd name="T31" fmla="*/ 439 h 1097"/>
                  <a:gd name="T32" fmla="*/ 1115 w 1115"/>
                  <a:gd name="T33" fmla="*/ 491 h 1097"/>
                  <a:gd name="T34" fmla="*/ 1115 w 1115"/>
                  <a:gd name="T35" fmla="*/ 544 h 1097"/>
                  <a:gd name="T36" fmla="*/ 1113 w 1115"/>
                  <a:gd name="T37" fmla="*/ 599 h 1097"/>
                  <a:gd name="T38" fmla="*/ 1105 w 1115"/>
                  <a:gd name="T39" fmla="*/ 654 h 1097"/>
                  <a:gd name="T40" fmla="*/ 1094 w 1115"/>
                  <a:gd name="T41" fmla="*/ 709 h 1097"/>
                  <a:gd name="T42" fmla="*/ 1078 w 1115"/>
                  <a:gd name="T43" fmla="*/ 763 h 1097"/>
                  <a:gd name="T44" fmla="*/ 1056 w 1115"/>
                  <a:gd name="T45" fmla="*/ 815 h 1097"/>
                  <a:gd name="T46" fmla="*/ 1031 w 1115"/>
                  <a:gd name="T47" fmla="*/ 865 h 1097"/>
                  <a:gd name="T48" fmla="*/ 1000 w 1115"/>
                  <a:gd name="T49" fmla="*/ 911 h 1097"/>
                  <a:gd name="T50" fmla="*/ 964 w 1115"/>
                  <a:gd name="T51" fmla="*/ 955 h 1097"/>
                  <a:gd name="T52" fmla="*/ 922 w 1115"/>
                  <a:gd name="T53" fmla="*/ 994 h 1097"/>
                  <a:gd name="T54" fmla="*/ 873 w 1115"/>
                  <a:gd name="T55" fmla="*/ 1027 h 1097"/>
                  <a:gd name="T56" fmla="*/ 819 w 1115"/>
                  <a:gd name="T57" fmla="*/ 1055 h 1097"/>
                  <a:gd name="T58" fmla="*/ 759 w 1115"/>
                  <a:gd name="T59" fmla="*/ 1076 h 1097"/>
                  <a:gd name="T60" fmla="*/ 692 w 1115"/>
                  <a:gd name="T61" fmla="*/ 1091 h 1097"/>
                  <a:gd name="T62" fmla="*/ 618 w 1115"/>
                  <a:gd name="T63" fmla="*/ 1097 h 1097"/>
                  <a:gd name="T64" fmla="*/ 539 w 1115"/>
                  <a:gd name="T65" fmla="*/ 1096 h 1097"/>
                  <a:gd name="T66" fmla="*/ 465 w 1115"/>
                  <a:gd name="T67" fmla="*/ 1085 h 1097"/>
                  <a:gd name="T68" fmla="*/ 396 w 1115"/>
                  <a:gd name="T69" fmla="*/ 1067 h 1097"/>
                  <a:gd name="T70" fmla="*/ 335 w 1115"/>
                  <a:gd name="T71" fmla="*/ 1044 h 1097"/>
                  <a:gd name="T72" fmla="*/ 280 w 1115"/>
                  <a:gd name="T73" fmla="*/ 1014 h 1097"/>
                  <a:gd name="T74" fmla="*/ 230 w 1115"/>
                  <a:gd name="T75" fmla="*/ 980 h 1097"/>
                  <a:gd name="T76" fmla="*/ 187 w 1115"/>
                  <a:gd name="T77" fmla="*/ 941 h 1097"/>
                  <a:gd name="T78" fmla="*/ 148 w 1115"/>
                  <a:gd name="T79" fmla="*/ 900 h 1097"/>
                  <a:gd name="T80" fmla="*/ 114 w 1115"/>
                  <a:gd name="T81" fmla="*/ 858 h 1097"/>
                  <a:gd name="T82" fmla="*/ 86 w 1115"/>
                  <a:gd name="T83" fmla="*/ 814 h 1097"/>
                  <a:gd name="T84" fmla="*/ 62 w 1115"/>
                  <a:gd name="T85" fmla="*/ 770 h 1097"/>
                  <a:gd name="T86" fmla="*/ 42 w 1115"/>
                  <a:gd name="T87" fmla="*/ 727 h 1097"/>
                  <a:gd name="T88" fmla="*/ 27 w 1115"/>
                  <a:gd name="T89" fmla="*/ 685 h 1097"/>
                  <a:gd name="T90" fmla="*/ 16 w 1115"/>
                  <a:gd name="T91" fmla="*/ 647 h 1097"/>
                  <a:gd name="T92" fmla="*/ 5 w 1115"/>
                  <a:gd name="T93" fmla="*/ 597 h 1097"/>
                  <a:gd name="T94" fmla="*/ 0 w 1115"/>
                  <a:gd name="T95" fmla="*/ 546 h 1097"/>
                  <a:gd name="T96" fmla="*/ 2 w 1115"/>
                  <a:gd name="T97" fmla="*/ 499 h 1097"/>
                  <a:gd name="T98" fmla="*/ 8 w 1115"/>
                  <a:gd name="T99" fmla="*/ 452 h 1097"/>
                  <a:gd name="T100" fmla="*/ 19 w 1115"/>
                  <a:gd name="T101" fmla="*/ 403 h 1097"/>
                  <a:gd name="T102" fmla="*/ 34 w 1115"/>
                  <a:gd name="T103" fmla="*/ 356 h 1097"/>
                  <a:gd name="T104" fmla="*/ 54 w 1115"/>
                  <a:gd name="T105" fmla="*/ 310 h 1097"/>
                  <a:gd name="T106" fmla="*/ 78 w 1115"/>
                  <a:gd name="T107" fmla="*/ 263 h 1097"/>
                  <a:gd name="T108" fmla="*/ 108 w 1115"/>
                  <a:gd name="T109" fmla="*/ 220 h 1097"/>
                  <a:gd name="T110" fmla="*/ 142 w 1115"/>
                  <a:gd name="T111" fmla="*/ 179 h 1097"/>
                  <a:gd name="T112" fmla="*/ 179 w 1115"/>
                  <a:gd name="T113" fmla="*/ 141 h 1097"/>
                  <a:gd name="T114" fmla="*/ 222 w 1115"/>
                  <a:gd name="T115" fmla="*/ 106 h 1097"/>
                  <a:gd name="T116" fmla="*/ 269 w 1115"/>
                  <a:gd name="T117" fmla="*/ 75 h 1097"/>
                  <a:gd name="T118" fmla="*/ 321 w 1115"/>
                  <a:gd name="T119" fmla="*/ 49 h 1097"/>
                  <a:gd name="T120" fmla="*/ 378 w 1115"/>
                  <a:gd name="T121" fmla="*/ 28 h 1097"/>
                  <a:gd name="T122" fmla="*/ 439 w 1115"/>
                  <a:gd name="T123" fmla="*/ 11 h 1097"/>
                  <a:gd name="T124" fmla="*/ 505 w 1115"/>
                  <a:gd name="T125" fmla="*/ 3 h 10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15"/>
                  <a:gd name="T190" fmla="*/ 0 h 1097"/>
                  <a:gd name="T191" fmla="*/ 1115 w 1115"/>
                  <a:gd name="T192" fmla="*/ 1097 h 10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15" h="1097">
                    <a:moveTo>
                      <a:pt x="540" y="0"/>
                    </a:moveTo>
                    <a:lnTo>
                      <a:pt x="564" y="0"/>
                    </a:lnTo>
                    <a:lnTo>
                      <a:pt x="587" y="1"/>
                    </a:lnTo>
                    <a:lnTo>
                      <a:pt x="611" y="3"/>
                    </a:lnTo>
                    <a:lnTo>
                      <a:pt x="636" y="6"/>
                    </a:lnTo>
                    <a:lnTo>
                      <a:pt x="660" y="10"/>
                    </a:lnTo>
                    <a:lnTo>
                      <a:pt x="685" y="16"/>
                    </a:lnTo>
                    <a:lnTo>
                      <a:pt x="708" y="23"/>
                    </a:lnTo>
                    <a:lnTo>
                      <a:pt x="732" y="30"/>
                    </a:lnTo>
                    <a:lnTo>
                      <a:pt x="757" y="39"/>
                    </a:lnTo>
                    <a:lnTo>
                      <a:pt x="781" y="49"/>
                    </a:lnTo>
                    <a:lnTo>
                      <a:pt x="803" y="60"/>
                    </a:lnTo>
                    <a:lnTo>
                      <a:pt x="827" y="71"/>
                    </a:lnTo>
                    <a:lnTo>
                      <a:pt x="849" y="84"/>
                    </a:lnTo>
                    <a:lnTo>
                      <a:pt x="871" y="97"/>
                    </a:lnTo>
                    <a:lnTo>
                      <a:pt x="892" y="111"/>
                    </a:lnTo>
                    <a:lnTo>
                      <a:pt x="913" y="127"/>
                    </a:lnTo>
                    <a:lnTo>
                      <a:pt x="933" y="142"/>
                    </a:lnTo>
                    <a:lnTo>
                      <a:pt x="953" y="160"/>
                    </a:lnTo>
                    <a:lnTo>
                      <a:pt x="972" y="177"/>
                    </a:lnTo>
                    <a:lnTo>
                      <a:pt x="989" y="196"/>
                    </a:lnTo>
                    <a:lnTo>
                      <a:pt x="1005" y="215"/>
                    </a:lnTo>
                    <a:lnTo>
                      <a:pt x="1021" y="235"/>
                    </a:lnTo>
                    <a:lnTo>
                      <a:pt x="1036" y="255"/>
                    </a:lnTo>
                    <a:lnTo>
                      <a:pt x="1050" y="276"/>
                    </a:lnTo>
                    <a:lnTo>
                      <a:pt x="1063" y="298"/>
                    </a:lnTo>
                    <a:lnTo>
                      <a:pt x="1074" y="320"/>
                    </a:lnTo>
                    <a:lnTo>
                      <a:pt x="1084" y="343"/>
                    </a:lnTo>
                    <a:lnTo>
                      <a:pt x="1093" y="366"/>
                    </a:lnTo>
                    <a:lnTo>
                      <a:pt x="1100" y="391"/>
                    </a:lnTo>
                    <a:lnTo>
                      <a:pt x="1105" y="414"/>
                    </a:lnTo>
                    <a:lnTo>
                      <a:pt x="1110" y="439"/>
                    </a:lnTo>
                    <a:lnTo>
                      <a:pt x="1113" y="464"/>
                    </a:lnTo>
                    <a:lnTo>
                      <a:pt x="1115" y="491"/>
                    </a:lnTo>
                    <a:lnTo>
                      <a:pt x="1115" y="518"/>
                    </a:lnTo>
                    <a:lnTo>
                      <a:pt x="1115" y="544"/>
                    </a:lnTo>
                    <a:lnTo>
                      <a:pt x="1114" y="572"/>
                    </a:lnTo>
                    <a:lnTo>
                      <a:pt x="1113" y="599"/>
                    </a:lnTo>
                    <a:lnTo>
                      <a:pt x="1109" y="627"/>
                    </a:lnTo>
                    <a:lnTo>
                      <a:pt x="1105" y="654"/>
                    </a:lnTo>
                    <a:lnTo>
                      <a:pt x="1100" y="682"/>
                    </a:lnTo>
                    <a:lnTo>
                      <a:pt x="1094" y="709"/>
                    </a:lnTo>
                    <a:lnTo>
                      <a:pt x="1086" y="737"/>
                    </a:lnTo>
                    <a:lnTo>
                      <a:pt x="1078" y="763"/>
                    </a:lnTo>
                    <a:lnTo>
                      <a:pt x="1068" y="789"/>
                    </a:lnTo>
                    <a:lnTo>
                      <a:pt x="1056" y="815"/>
                    </a:lnTo>
                    <a:lnTo>
                      <a:pt x="1045" y="840"/>
                    </a:lnTo>
                    <a:lnTo>
                      <a:pt x="1031" y="865"/>
                    </a:lnTo>
                    <a:lnTo>
                      <a:pt x="1017" y="889"/>
                    </a:lnTo>
                    <a:lnTo>
                      <a:pt x="1000" y="911"/>
                    </a:lnTo>
                    <a:lnTo>
                      <a:pt x="983" y="934"/>
                    </a:lnTo>
                    <a:lnTo>
                      <a:pt x="964" y="955"/>
                    </a:lnTo>
                    <a:lnTo>
                      <a:pt x="943" y="975"/>
                    </a:lnTo>
                    <a:lnTo>
                      <a:pt x="922" y="994"/>
                    </a:lnTo>
                    <a:lnTo>
                      <a:pt x="898" y="1011"/>
                    </a:lnTo>
                    <a:lnTo>
                      <a:pt x="873" y="1027"/>
                    </a:lnTo>
                    <a:lnTo>
                      <a:pt x="847" y="1041"/>
                    </a:lnTo>
                    <a:lnTo>
                      <a:pt x="819" y="1055"/>
                    </a:lnTo>
                    <a:lnTo>
                      <a:pt x="789" y="1066"/>
                    </a:lnTo>
                    <a:lnTo>
                      <a:pt x="759" y="1076"/>
                    </a:lnTo>
                    <a:lnTo>
                      <a:pt x="726" y="1085"/>
                    </a:lnTo>
                    <a:lnTo>
                      <a:pt x="692" y="1091"/>
                    </a:lnTo>
                    <a:lnTo>
                      <a:pt x="656" y="1095"/>
                    </a:lnTo>
                    <a:lnTo>
                      <a:pt x="618" y="1097"/>
                    </a:lnTo>
                    <a:lnTo>
                      <a:pt x="579" y="1097"/>
                    </a:lnTo>
                    <a:lnTo>
                      <a:pt x="539" y="1096"/>
                    </a:lnTo>
                    <a:lnTo>
                      <a:pt x="501" y="1091"/>
                    </a:lnTo>
                    <a:lnTo>
                      <a:pt x="465" y="1085"/>
                    </a:lnTo>
                    <a:lnTo>
                      <a:pt x="430" y="1077"/>
                    </a:lnTo>
                    <a:lnTo>
                      <a:pt x="396" y="1067"/>
                    </a:lnTo>
                    <a:lnTo>
                      <a:pt x="365" y="1056"/>
                    </a:lnTo>
                    <a:lnTo>
                      <a:pt x="335" y="1044"/>
                    </a:lnTo>
                    <a:lnTo>
                      <a:pt x="306" y="1030"/>
                    </a:lnTo>
                    <a:lnTo>
                      <a:pt x="280" y="1014"/>
                    </a:lnTo>
                    <a:lnTo>
                      <a:pt x="254" y="997"/>
                    </a:lnTo>
                    <a:lnTo>
                      <a:pt x="230" y="980"/>
                    </a:lnTo>
                    <a:lnTo>
                      <a:pt x="208" y="961"/>
                    </a:lnTo>
                    <a:lnTo>
                      <a:pt x="187" y="941"/>
                    </a:lnTo>
                    <a:lnTo>
                      <a:pt x="167" y="921"/>
                    </a:lnTo>
                    <a:lnTo>
                      <a:pt x="148" y="900"/>
                    </a:lnTo>
                    <a:lnTo>
                      <a:pt x="131" y="879"/>
                    </a:lnTo>
                    <a:lnTo>
                      <a:pt x="114" y="858"/>
                    </a:lnTo>
                    <a:lnTo>
                      <a:pt x="99" y="836"/>
                    </a:lnTo>
                    <a:lnTo>
                      <a:pt x="86" y="814"/>
                    </a:lnTo>
                    <a:lnTo>
                      <a:pt x="73" y="791"/>
                    </a:lnTo>
                    <a:lnTo>
                      <a:pt x="62" y="770"/>
                    </a:lnTo>
                    <a:lnTo>
                      <a:pt x="52" y="748"/>
                    </a:lnTo>
                    <a:lnTo>
                      <a:pt x="42" y="727"/>
                    </a:lnTo>
                    <a:lnTo>
                      <a:pt x="34" y="707"/>
                    </a:lnTo>
                    <a:lnTo>
                      <a:pt x="27" y="685"/>
                    </a:lnTo>
                    <a:lnTo>
                      <a:pt x="21" y="667"/>
                    </a:lnTo>
                    <a:lnTo>
                      <a:pt x="16" y="647"/>
                    </a:lnTo>
                    <a:lnTo>
                      <a:pt x="11" y="629"/>
                    </a:lnTo>
                    <a:lnTo>
                      <a:pt x="5" y="597"/>
                    </a:lnTo>
                    <a:lnTo>
                      <a:pt x="1" y="568"/>
                    </a:lnTo>
                    <a:lnTo>
                      <a:pt x="0" y="546"/>
                    </a:lnTo>
                    <a:lnTo>
                      <a:pt x="1" y="522"/>
                    </a:lnTo>
                    <a:lnTo>
                      <a:pt x="2" y="499"/>
                    </a:lnTo>
                    <a:lnTo>
                      <a:pt x="5" y="476"/>
                    </a:lnTo>
                    <a:lnTo>
                      <a:pt x="8" y="452"/>
                    </a:lnTo>
                    <a:lnTo>
                      <a:pt x="13" y="427"/>
                    </a:lnTo>
                    <a:lnTo>
                      <a:pt x="19" y="403"/>
                    </a:lnTo>
                    <a:lnTo>
                      <a:pt x="26" y="380"/>
                    </a:lnTo>
                    <a:lnTo>
                      <a:pt x="34" y="356"/>
                    </a:lnTo>
                    <a:lnTo>
                      <a:pt x="43" y="332"/>
                    </a:lnTo>
                    <a:lnTo>
                      <a:pt x="54" y="310"/>
                    </a:lnTo>
                    <a:lnTo>
                      <a:pt x="66" y="286"/>
                    </a:lnTo>
                    <a:lnTo>
                      <a:pt x="78" y="263"/>
                    </a:lnTo>
                    <a:lnTo>
                      <a:pt x="93" y="242"/>
                    </a:lnTo>
                    <a:lnTo>
                      <a:pt x="108" y="220"/>
                    </a:lnTo>
                    <a:lnTo>
                      <a:pt x="124" y="199"/>
                    </a:lnTo>
                    <a:lnTo>
                      <a:pt x="142" y="179"/>
                    </a:lnTo>
                    <a:lnTo>
                      <a:pt x="159" y="160"/>
                    </a:lnTo>
                    <a:lnTo>
                      <a:pt x="179" y="141"/>
                    </a:lnTo>
                    <a:lnTo>
                      <a:pt x="200" y="122"/>
                    </a:lnTo>
                    <a:lnTo>
                      <a:pt x="222" y="106"/>
                    </a:lnTo>
                    <a:lnTo>
                      <a:pt x="245" y="90"/>
                    </a:lnTo>
                    <a:lnTo>
                      <a:pt x="269" y="75"/>
                    </a:lnTo>
                    <a:lnTo>
                      <a:pt x="295" y="61"/>
                    </a:lnTo>
                    <a:lnTo>
                      <a:pt x="321" y="49"/>
                    </a:lnTo>
                    <a:lnTo>
                      <a:pt x="349" y="38"/>
                    </a:lnTo>
                    <a:lnTo>
                      <a:pt x="378" y="28"/>
                    </a:lnTo>
                    <a:lnTo>
                      <a:pt x="408" y="19"/>
                    </a:lnTo>
                    <a:lnTo>
                      <a:pt x="439" y="11"/>
                    </a:lnTo>
                    <a:lnTo>
                      <a:pt x="471" y="6"/>
                    </a:lnTo>
                    <a:lnTo>
                      <a:pt x="505" y="3"/>
                    </a:lnTo>
                    <a:lnTo>
                      <a:pt x="540" y="0"/>
                    </a:lnTo>
                    <a:close/>
                  </a:path>
                </a:pathLst>
              </a:custGeom>
              <a:solidFill>
                <a:srgbClr val="B79900"/>
              </a:solidFill>
              <a:ln w="9525">
                <a:noFill/>
                <a:round/>
                <a:headEnd/>
                <a:tailEnd/>
              </a:ln>
            </p:spPr>
            <p:txBody>
              <a:bodyPr/>
              <a:lstStyle/>
              <a:p>
                <a:endParaRPr lang="en-US"/>
              </a:p>
            </p:txBody>
          </p:sp>
          <p:sp>
            <p:nvSpPr>
              <p:cNvPr id="1081" name="Freeform 432"/>
              <p:cNvSpPr>
                <a:spLocks/>
              </p:cNvSpPr>
              <p:nvPr/>
            </p:nvSpPr>
            <p:spPr bwMode="auto">
              <a:xfrm>
                <a:off x="2247" y="1985"/>
                <a:ext cx="198" cy="195"/>
              </a:xfrm>
              <a:custGeom>
                <a:avLst/>
                <a:gdLst>
                  <a:gd name="T0" fmla="*/ 496 w 986"/>
                  <a:gd name="T1" fmla="*/ 0 h 974"/>
                  <a:gd name="T2" fmla="*/ 538 w 986"/>
                  <a:gd name="T3" fmla="*/ 3 h 974"/>
                  <a:gd name="T4" fmla="*/ 582 w 986"/>
                  <a:gd name="T5" fmla="*/ 9 h 974"/>
                  <a:gd name="T6" fmla="*/ 624 w 986"/>
                  <a:gd name="T7" fmla="*/ 20 h 974"/>
                  <a:gd name="T8" fmla="*/ 667 w 986"/>
                  <a:gd name="T9" fmla="*/ 34 h 974"/>
                  <a:gd name="T10" fmla="*/ 709 w 986"/>
                  <a:gd name="T11" fmla="*/ 52 h 974"/>
                  <a:gd name="T12" fmla="*/ 749 w 986"/>
                  <a:gd name="T13" fmla="*/ 74 h 974"/>
                  <a:gd name="T14" fmla="*/ 788 w 986"/>
                  <a:gd name="T15" fmla="*/ 99 h 974"/>
                  <a:gd name="T16" fmla="*/ 824 w 986"/>
                  <a:gd name="T17" fmla="*/ 127 h 974"/>
                  <a:gd name="T18" fmla="*/ 858 w 986"/>
                  <a:gd name="T19" fmla="*/ 159 h 974"/>
                  <a:gd name="T20" fmla="*/ 888 w 986"/>
                  <a:gd name="T21" fmla="*/ 192 h 974"/>
                  <a:gd name="T22" fmla="*/ 915 w 986"/>
                  <a:gd name="T23" fmla="*/ 227 h 974"/>
                  <a:gd name="T24" fmla="*/ 939 w 986"/>
                  <a:gd name="T25" fmla="*/ 266 h 974"/>
                  <a:gd name="T26" fmla="*/ 957 w 986"/>
                  <a:gd name="T27" fmla="*/ 306 h 974"/>
                  <a:gd name="T28" fmla="*/ 972 w 986"/>
                  <a:gd name="T29" fmla="*/ 348 h 974"/>
                  <a:gd name="T30" fmla="*/ 981 w 986"/>
                  <a:gd name="T31" fmla="*/ 392 h 974"/>
                  <a:gd name="T32" fmla="*/ 986 w 986"/>
                  <a:gd name="T33" fmla="*/ 438 h 974"/>
                  <a:gd name="T34" fmla="*/ 986 w 986"/>
                  <a:gd name="T35" fmla="*/ 486 h 974"/>
                  <a:gd name="T36" fmla="*/ 982 w 986"/>
                  <a:gd name="T37" fmla="*/ 533 h 974"/>
                  <a:gd name="T38" fmla="*/ 976 w 986"/>
                  <a:gd name="T39" fmla="*/ 582 h 974"/>
                  <a:gd name="T40" fmla="*/ 965 w 986"/>
                  <a:gd name="T41" fmla="*/ 630 h 974"/>
                  <a:gd name="T42" fmla="*/ 951 w 986"/>
                  <a:gd name="T43" fmla="*/ 678 h 974"/>
                  <a:gd name="T44" fmla="*/ 931 w 986"/>
                  <a:gd name="T45" fmla="*/ 724 h 974"/>
                  <a:gd name="T46" fmla="*/ 909 w 986"/>
                  <a:gd name="T47" fmla="*/ 768 h 974"/>
                  <a:gd name="T48" fmla="*/ 881 w 986"/>
                  <a:gd name="T49" fmla="*/ 809 h 974"/>
                  <a:gd name="T50" fmla="*/ 849 w 986"/>
                  <a:gd name="T51" fmla="*/ 848 h 974"/>
                  <a:gd name="T52" fmla="*/ 811 w 986"/>
                  <a:gd name="T53" fmla="*/ 881 h 974"/>
                  <a:gd name="T54" fmla="*/ 769 w 986"/>
                  <a:gd name="T55" fmla="*/ 911 h 974"/>
                  <a:gd name="T56" fmla="*/ 720 w 986"/>
                  <a:gd name="T57" fmla="*/ 936 h 974"/>
                  <a:gd name="T58" fmla="*/ 668 w 986"/>
                  <a:gd name="T59" fmla="*/ 955 h 974"/>
                  <a:gd name="T60" fmla="*/ 609 w 986"/>
                  <a:gd name="T61" fmla="*/ 967 h 974"/>
                  <a:gd name="T62" fmla="*/ 544 w 986"/>
                  <a:gd name="T63" fmla="*/ 974 h 974"/>
                  <a:gd name="T64" fmla="*/ 475 w 986"/>
                  <a:gd name="T65" fmla="*/ 971 h 974"/>
                  <a:gd name="T66" fmla="*/ 408 w 986"/>
                  <a:gd name="T67" fmla="*/ 961 h 974"/>
                  <a:gd name="T68" fmla="*/ 349 w 986"/>
                  <a:gd name="T69" fmla="*/ 945 h 974"/>
                  <a:gd name="T70" fmla="*/ 294 w 986"/>
                  <a:gd name="T71" fmla="*/ 924 h 974"/>
                  <a:gd name="T72" fmla="*/ 245 w 986"/>
                  <a:gd name="T73" fmla="*/ 896 h 974"/>
                  <a:gd name="T74" fmla="*/ 201 w 986"/>
                  <a:gd name="T75" fmla="*/ 866 h 974"/>
                  <a:gd name="T76" fmla="*/ 163 w 986"/>
                  <a:gd name="T77" fmla="*/ 833 h 974"/>
                  <a:gd name="T78" fmla="*/ 128 w 986"/>
                  <a:gd name="T79" fmla="*/ 796 h 974"/>
                  <a:gd name="T80" fmla="*/ 99 w 986"/>
                  <a:gd name="T81" fmla="*/ 759 h 974"/>
                  <a:gd name="T82" fmla="*/ 74 w 986"/>
                  <a:gd name="T83" fmla="*/ 720 h 974"/>
                  <a:gd name="T84" fmla="*/ 53 w 986"/>
                  <a:gd name="T85" fmla="*/ 682 h 974"/>
                  <a:gd name="T86" fmla="*/ 35 w 986"/>
                  <a:gd name="T87" fmla="*/ 644 h 974"/>
                  <a:gd name="T88" fmla="*/ 17 w 986"/>
                  <a:gd name="T89" fmla="*/ 590 h 974"/>
                  <a:gd name="T90" fmla="*/ 3 w 986"/>
                  <a:gd name="T91" fmla="*/ 528 h 974"/>
                  <a:gd name="T92" fmla="*/ 0 w 986"/>
                  <a:gd name="T93" fmla="*/ 484 h 974"/>
                  <a:gd name="T94" fmla="*/ 2 w 986"/>
                  <a:gd name="T95" fmla="*/ 443 h 974"/>
                  <a:gd name="T96" fmla="*/ 7 w 986"/>
                  <a:gd name="T97" fmla="*/ 401 h 974"/>
                  <a:gd name="T98" fmla="*/ 17 w 986"/>
                  <a:gd name="T99" fmla="*/ 358 h 974"/>
                  <a:gd name="T100" fmla="*/ 29 w 986"/>
                  <a:gd name="T101" fmla="*/ 317 h 974"/>
                  <a:gd name="T102" fmla="*/ 47 w 986"/>
                  <a:gd name="T103" fmla="*/ 276 h 974"/>
                  <a:gd name="T104" fmla="*/ 69 w 986"/>
                  <a:gd name="T105" fmla="*/ 235 h 974"/>
                  <a:gd name="T106" fmla="*/ 94 w 986"/>
                  <a:gd name="T107" fmla="*/ 196 h 974"/>
                  <a:gd name="T108" fmla="*/ 124 w 986"/>
                  <a:gd name="T109" fmla="*/ 160 h 974"/>
                  <a:gd name="T110" fmla="*/ 158 w 986"/>
                  <a:gd name="T111" fmla="*/ 126 h 974"/>
                  <a:gd name="T112" fmla="*/ 195 w 986"/>
                  <a:gd name="T113" fmla="*/ 95 h 974"/>
                  <a:gd name="T114" fmla="*/ 237 w 986"/>
                  <a:gd name="T115" fmla="*/ 67 h 974"/>
                  <a:gd name="T116" fmla="*/ 282 w 986"/>
                  <a:gd name="T117" fmla="*/ 44 h 974"/>
                  <a:gd name="T118" fmla="*/ 332 w 986"/>
                  <a:gd name="T119" fmla="*/ 25 h 974"/>
                  <a:gd name="T120" fmla="*/ 387 w 986"/>
                  <a:gd name="T121" fmla="*/ 11 h 974"/>
                  <a:gd name="T122" fmla="*/ 445 w 986"/>
                  <a:gd name="T123" fmla="*/ 3 h 9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6"/>
                  <a:gd name="T187" fmla="*/ 0 h 974"/>
                  <a:gd name="T188" fmla="*/ 986 w 986"/>
                  <a:gd name="T189" fmla="*/ 974 h 9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6" h="974">
                    <a:moveTo>
                      <a:pt x="476" y="0"/>
                    </a:moveTo>
                    <a:lnTo>
                      <a:pt x="496" y="0"/>
                    </a:lnTo>
                    <a:lnTo>
                      <a:pt x="517" y="0"/>
                    </a:lnTo>
                    <a:lnTo>
                      <a:pt x="538" y="3"/>
                    </a:lnTo>
                    <a:lnTo>
                      <a:pt x="561" y="5"/>
                    </a:lnTo>
                    <a:lnTo>
                      <a:pt x="582" y="9"/>
                    </a:lnTo>
                    <a:lnTo>
                      <a:pt x="603" y="14"/>
                    </a:lnTo>
                    <a:lnTo>
                      <a:pt x="624" y="20"/>
                    </a:lnTo>
                    <a:lnTo>
                      <a:pt x="646" y="26"/>
                    </a:lnTo>
                    <a:lnTo>
                      <a:pt x="667" y="34"/>
                    </a:lnTo>
                    <a:lnTo>
                      <a:pt x="688" y="43"/>
                    </a:lnTo>
                    <a:lnTo>
                      <a:pt x="709" y="52"/>
                    </a:lnTo>
                    <a:lnTo>
                      <a:pt x="729" y="62"/>
                    </a:lnTo>
                    <a:lnTo>
                      <a:pt x="749" y="74"/>
                    </a:lnTo>
                    <a:lnTo>
                      <a:pt x="768" y="86"/>
                    </a:lnTo>
                    <a:lnTo>
                      <a:pt x="788" y="99"/>
                    </a:lnTo>
                    <a:lnTo>
                      <a:pt x="805" y="112"/>
                    </a:lnTo>
                    <a:lnTo>
                      <a:pt x="824" y="127"/>
                    </a:lnTo>
                    <a:lnTo>
                      <a:pt x="841" y="142"/>
                    </a:lnTo>
                    <a:lnTo>
                      <a:pt x="858" y="159"/>
                    </a:lnTo>
                    <a:lnTo>
                      <a:pt x="873" y="175"/>
                    </a:lnTo>
                    <a:lnTo>
                      <a:pt x="888" y="192"/>
                    </a:lnTo>
                    <a:lnTo>
                      <a:pt x="903" y="210"/>
                    </a:lnTo>
                    <a:lnTo>
                      <a:pt x="915" y="227"/>
                    </a:lnTo>
                    <a:lnTo>
                      <a:pt x="928" y="247"/>
                    </a:lnTo>
                    <a:lnTo>
                      <a:pt x="939" y="266"/>
                    </a:lnTo>
                    <a:lnTo>
                      <a:pt x="949" y="286"/>
                    </a:lnTo>
                    <a:lnTo>
                      <a:pt x="957" y="306"/>
                    </a:lnTo>
                    <a:lnTo>
                      <a:pt x="966" y="327"/>
                    </a:lnTo>
                    <a:lnTo>
                      <a:pt x="972" y="348"/>
                    </a:lnTo>
                    <a:lnTo>
                      <a:pt x="977" y="371"/>
                    </a:lnTo>
                    <a:lnTo>
                      <a:pt x="981" y="392"/>
                    </a:lnTo>
                    <a:lnTo>
                      <a:pt x="984" y="414"/>
                    </a:lnTo>
                    <a:lnTo>
                      <a:pt x="986" y="438"/>
                    </a:lnTo>
                    <a:lnTo>
                      <a:pt x="986" y="462"/>
                    </a:lnTo>
                    <a:lnTo>
                      <a:pt x="986" y="486"/>
                    </a:lnTo>
                    <a:lnTo>
                      <a:pt x="985" y="509"/>
                    </a:lnTo>
                    <a:lnTo>
                      <a:pt x="982" y="533"/>
                    </a:lnTo>
                    <a:lnTo>
                      <a:pt x="980" y="557"/>
                    </a:lnTo>
                    <a:lnTo>
                      <a:pt x="976" y="582"/>
                    </a:lnTo>
                    <a:lnTo>
                      <a:pt x="971" y="605"/>
                    </a:lnTo>
                    <a:lnTo>
                      <a:pt x="965" y="630"/>
                    </a:lnTo>
                    <a:lnTo>
                      <a:pt x="959" y="654"/>
                    </a:lnTo>
                    <a:lnTo>
                      <a:pt x="951" y="678"/>
                    </a:lnTo>
                    <a:lnTo>
                      <a:pt x="943" y="700"/>
                    </a:lnTo>
                    <a:lnTo>
                      <a:pt x="931" y="724"/>
                    </a:lnTo>
                    <a:lnTo>
                      <a:pt x="921" y="746"/>
                    </a:lnTo>
                    <a:lnTo>
                      <a:pt x="909" y="768"/>
                    </a:lnTo>
                    <a:lnTo>
                      <a:pt x="895" y="789"/>
                    </a:lnTo>
                    <a:lnTo>
                      <a:pt x="881" y="809"/>
                    </a:lnTo>
                    <a:lnTo>
                      <a:pt x="865" y="829"/>
                    </a:lnTo>
                    <a:lnTo>
                      <a:pt x="849" y="848"/>
                    </a:lnTo>
                    <a:lnTo>
                      <a:pt x="830" y="865"/>
                    </a:lnTo>
                    <a:lnTo>
                      <a:pt x="811" y="881"/>
                    </a:lnTo>
                    <a:lnTo>
                      <a:pt x="790" y="897"/>
                    </a:lnTo>
                    <a:lnTo>
                      <a:pt x="769" y="911"/>
                    </a:lnTo>
                    <a:lnTo>
                      <a:pt x="745" y="925"/>
                    </a:lnTo>
                    <a:lnTo>
                      <a:pt x="720" y="936"/>
                    </a:lnTo>
                    <a:lnTo>
                      <a:pt x="695" y="946"/>
                    </a:lnTo>
                    <a:lnTo>
                      <a:pt x="668" y="955"/>
                    </a:lnTo>
                    <a:lnTo>
                      <a:pt x="639" y="962"/>
                    </a:lnTo>
                    <a:lnTo>
                      <a:pt x="609" y="967"/>
                    </a:lnTo>
                    <a:lnTo>
                      <a:pt x="577" y="971"/>
                    </a:lnTo>
                    <a:lnTo>
                      <a:pt x="544" y="974"/>
                    </a:lnTo>
                    <a:lnTo>
                      <a:pt x="510" y="974"/>
                    </a:lnTo>
                    <a:lnTo>
                      <a:pt x="475" y="971"/>
                    </a:lnTo>
                    <a:lnTo>
                      <a:pt x="441" y="967"/>
                    </a:lnTo>
                    <a:lnTo>
                      <a:pt x="408" y="961"/>
                    </a:lnTo>
                    <a:lnTo>
                      <a:pt x="377" y="954"/>
                    </a:lnTo>
                    <a:lnTo>
                      <a:pt x="349" y="945"/>
                    </a:lnTo>
                    <a:lnTo>
                      <a:pt x="320" y="935"/>
                    </a:lnTo>
                    <a:lnTo>
                      <a:pt x="294" y="924"/>
                    </a:lnTo>
                    <a:lnTo>
                      <a:pt x="269" y="910"/>
                    </a:lnTo>
                    <a:lnTo>
                      <a:pt x="245" y="896"/>
                    </a:lnTo>
                    <a:lnTo>
                      <a:pt x="223" y="882"/>
                    </a:lnTo>
                    <a:lnTo>
                      <a:pt x="201" y="866"/>
                    </a:lnTo>
                    <a:lnTo>
                      <a:pt x="181" y="850"/>
                    </a:lnTo>
                    <a:lnTo>
                      <a:pt x="163" y="833"/>
                    </a:lnTo>
                    <a:lnTo>
                      <a:pt x="144" y="815"/>
                    </a:lnTo>
                    <a:lnTo>
                      <a:pt x="128" y="796"/>
                    </a:lnTo>
                    <a:lnTo>
                      <a:pt x="113" y="778"/>
                    </a:lnTo>
                    <a:lnTo>
                      <a:pt x="99" y="759"/>
                    </a:lnTo>
                    <a:lnTo>
                      <a:pt x="85" y="739"/>
                    </a:lnTo>
                    <a:lnTo>
                      <a:pt x="74" y="720"/>
                    </a:lnTo>
                    <a:lnTo>
                      <a:pt x="63" y="700"/>
                    </a:lnTo>
                    <a:lnTo>
                      <a:pt x="53" y="682"/>
                    </a:lnTo>
                    <a:lnTo>
                      <a:pt x="44" y="663"/>
                    </a:lnTo>
                    <a:lnTo>
                      <a:pt x="35" y="644"/>
                    </a:lnTo>
                    <a:lnTo>
                      <a:pt x="28" y="625"/>
                    </a:lnTo>
                    <a:lnTo>
                      <a:pt x="17" y="590"/>
                    </a:lnTo>
                    <a:lnTo>
                      <a:pt x="9" y="558"/>
                    </a:lnTo>
                    <a:lnTo>
                      <a:pt x="3" y="528"/>
                    </a:lnTo>
                    <a:lnTo>
                      <a:pt x="2" y="504"/>
                    </a:lnTo>
                    <a:lnTo>
                      <a:pt x="0" y="484"/>
                    </a:lnTo>
                    <a:lnTo>
                      <a:pt x="0" y="463"/>
                    </a:lnTo>
                    <a:lnTo>
                      <a:pt x="2" y="443"/>
                    </a:lnTo>
                    <a:lnTo>
                      <a:pt x="4" y="422"/>
                    </a:lnTo>
                    <a:lnTo>
                      <a:pt x="7" y="401"/>
                    </a:lnTo>
                    <a:lnTo>
                      <a:pt x="10" y="379"/>
                    </a:lnTo>
                    <a:lnTo>
                      <a:pt x="17" y="358"/>
                    </a:lnTo>
                    <a:lnTo>
                      <a:pt x="23" y="337"/>
                    </a:lnTo>
                    <a:lnTo>
                      <a:pt x="29" y="317"/>
                    </a:lnTo>
                    <a:lnTo>
                      <a:pt x="38" y="296"/>
                    </a:lnTo>
                    <a:lnTo>
                      <a:pt x="47" y="276"/>
                    </a:lnTo>
                    <a:lnTo>
                      <a:pt x="58" y="255"/>
                    </a:lnTo>
                    <a:lnTo>
                      <a:pt x="69" y="235"/>
                    </a:lnTo>
                    <a:lnTo>
                      <a:pt x="82" y="216"/>
                    </a:lnTo>
                    <a:lnTo>
                      <a:pt x="94" y="196"/>
                    </a:lnTo>
                    <a:lnTo>
                      <a:pt x="109" y="177"/>
                    </a:lnTo>
                    <a:lnTo>
                      <a:pt x="124" y="160"/>
                    </a:lnTo>
                    <a:lnTo>
                      <a:pt x="140" y="142"/>
                    </a:lnTo>
                    <a:lnTo>
                      <a:pt x="158" y="126"/>
                    </a:lnTo>
                    <a:lnTo>
                      <a:pt x="176" y="110"/>
                    </a:lnTo>
                    <a:lnTo>
                      <a:pt x="195" y="95"/>
                    </a:lnTo>
                    <a:lnTo>
                      <a:pt x="216" y="80"/>
                    </a:lnTo>
                    <a:lnTo>
                      <a:pt x="237" y="67"/>
                    </a:lnTo>
                    <a:lnTo>
                      <a:pt x="260" y="55"/>
                    </a:lnTo>
                    <a:lnTo>
                      <a:pt x="282" y="44"/>
                    </a:lnTo>
                    <a:lnTo>
                      <a:pt x="307" y="34"/>
                    </a:lnTo>
                    <a:lnTo>
                      <a:pt x="332" y="25"/>
                    </a:lnTo>
                    <a:lnTo>
                      <a:pt x="360" y="18"/>
                    </a:lnTo>
                    <a:lnTo>
                      <a:pt x="387" y="11"/>
                    </a:lnTo>
                    <a:lnTo>
                      <a:pt x="416" y="5"/>
                    </a:lnTo>
                    <a:lnTo>
                      <a:pt x="445" y="3"/>
                    </a:lnTo>
                    <a:lnTo>
                      <a:pt x="476" y="0"/>
                    </a:lnTo>
                    <a:close/>
                  </a:path>
                </a:pathLst>
              </a:custGeom>
              <a:solidFill>
                <a:srgbClr val="C6A300"/>
              </a:solidFill>
              <a:ln w="9525">
                <a:noFill/>
                <a:round/>
                <a:headEnd/>
                <a:tailEnd/>
              </a:ln>
            </p:spPr>
            <p:txBody>
              <a:bodyPr/>
              <a:lstStyle/>
              <a:p>
                <a:endParaRPr lang="en-US"/>
              </a:p>
            </p:txBody>
          </p:sp>
          <p:sp>
            <p:nvSpPr>
              <p:cNvPr id="1082" name="Freeform 433"/>
              <p:cNvSpPr>
                <a:spLocks/>
              </p:cNvSpPr>
              <p:nvPr/>
            </p:nvSpPr>
            <p:spPr bwMode="auto">
              <a:xfrm>
                <a:off x="2261" y="1991"/>
                <a:ext cx="173" cy="170"/>
              </a:xfrm>
              <a:custGeom>
                <a:avLst/>
                <a:gdLst>
                  <a:gd name="T0" fmla="*/ 434 w 862"/>
                  <a:gd name="T1" fmla="*/ 0 h 850"/>
                  <a:gd name="T2" fmla="*/ 472 w 862"/>
                  <a:gd name="T3" fmla="*/ 3 h 850"/>
                  <a:gd name="T4" fmla="*/ 508 w 862"/>
                  <a:gd name="T5" fmla="*/ 9 h 850"/>
                  <a:gd name="T6" fmla="*/ 545 w 862"/>
                  <a:gd name="T7" fmla="*/ 19 h 850"/>
                  <a:gd name="T8" fmla="*/ 583 w 862"/>
                  <a:gd name="T9" fmla="*/ 31 h 850"/>
                  <a:gd name="T10" fmla="*/ 619 w 862"/>
                  <a:gd name="T11" fmla="*/ 47 h 850"/>
                  <a:gd name="T12" fmla="*/ 654 w 862"/>
                  <a:gd name="T13" fmla="*/ 66 h 850"/>
                  <a:gd name="T14" fmla="*/ 688 w 862"/>
                  <a:gd name="T15" fmla="*/ 89 h 850"/>
                  <a:gd name="T16" fmla="*/ 719 w 862"/>
                  <a:gd name="T17" fmla="*/ 112 h 850"/>
                  <a:gd name="T18" fmla="*/ 749 w 862"/>
                  <a:gd name="T19" fmla="*/ 140 h 850"/>
                  <a:gd name="T20" fmla="*/ 775 w 862"/>
                  <a:gd name="T21" fmla="*/ 169 h 850"/>
                  <a:gd name="T22" fmla="*/ 800 w 862"/>
                  <a:gd name="T23" fmla="*/ 200 h 850"/>
                  <a:gd name="T24" fmla="*/ 820 w 862"/>
                  <a:gd name="T25" fmla="*/ 232 h 850"/>
                  <a:gd name="T26" fmla="*/ 837 w 862"/>
                  <a:gd name="T27" fmla="*/ 267 h 850"/>
                  <a:gd name="T28" fmla="*/ 850 w 862"/>
                  <a:gd name="T29" fmla="*/ 303 h 850"/>
                  <a:gd name="T30" fmla="*/ 859 w 862"/>
                  <a:gd name="T31" fmla="*/ 341 h 850"/>
                  <a:gd name="T32" fmla="*/ 862 w 862"/>
                  <a:gd name="T33" fmla="*/ 381 h 850"/>
                  <a:gd name="T34" fmla="*/ 862 w 862"/>
                  <a:gd name="T35" fmla="*/ 422 h 850"/>
                  <a:gd name="T36" fmla="*/ 859 w 862"/>
                  <a:gd name="T37" fmla="*/ 464 h 850"/>
                  <a:gd name="T38" fmla="*/ 852 w 862"/>
                  <a:gd name="T39" fmla="*/ 507 h 850"/>
                  <a:gd name="T40" fmla="*/ 842 w 862"/>
                  <a:gd name="T41" fmla="*/ 549 h 850"/>
                  <a:gd name="T42" fmla="*/ 829 w 862"/>
                  <a:gd name="T43" fmla="*/ 590 h 850"/>
                  <a:gd name="T44" fmla="*/ 812 w 862"/>
                  <a:gd name="T45" fmla="*/ 632 h 850"/>
                  <a:gd name="T46" fmla="*/ 791 w 862"/>
                  <a:gd name="T47" fmla="*/ 670 h 850"/>
                  <a:gd name="T48" fmla="*/ 766 w 862"/>
                  <a:gd name="T49" fmla="*/ 706 h 850"/>
                  <a:gd name="T50" fmla="*/ 737 w 862"/>
                  <a:gd name="T51" fmla="*/ 740 h 850"/>
                  <a:gd name="T52" fmla="*/ 705 w 862"/>
                  <a:gd name="T53" fmla="*/ 770 h 850"/>
                  <a:gd name="T54" fmla="*/ 669 w 862"/>
                  <a:gd name="T55" fmla="*/ 796 h 850"/>
                  <a:gd name="T56" fmla="*/ 628 w 862"/>
                  <a:gd name="T57" fmla="*/ 818 h 850"/>
                  <a:gd name="T58" fmla="*/ 582 w 862"/>
                  <a:gd name="T59" fmla="*/ 834 h 850"/>
                  <a:gd name="T60" fmla="*/ 530 w 862"/>
                  <a:gd name="T61" fmla="*/ 845 h 850"/>
                  <a:gd name="T62" fmla="*/ 475 w 862"/>
                  <a:gd name="T63" fmla="*/ 850 h 850"/>
                  <a:gd name="T64" fmla="*/ 416 w 862"/>
                  <a:gd name="T65" fmla="*/ 847 h 850"/>
                  <a:gd name="T66" fmla="*/ 357 w 862"/>
                  <a:gd name="T67" fmla="*/ 839 h 850"/>
                  <a:gd name="T68" fmla="*/ 304 w 862"/>
                  <a:gd name="T69" fmla="*/ 824 h 850"/>
                  <a:gd name="T70" fmla="*/ 257 w 862"/>
                  <a:gd name="T71" fmla="*/ 805 h 850"/>
                  <a:gd name="T72" fmla="*/ 215 w 862"/>
                  <a:gd name="T73" fmla="*/ 781 h 850"/>
                  <a:gd name="T74" fmla="*/ 176 w 862"/>
                  <a:gd name="T75" fmla="*/ 755 h 850"/>
                  <a:gd name="T76" fmla="*/ 142 w 862"/>
                  <a:gd name="T77" fmla="*/ 725 h 850"/>
                  <a:gd name="T78" fmla="*/ 112 w 862"/>
                  <a:gd name="T79" fmla="*/ 694 h 850"/>
                  <a:gd name="T80" fmla="*/ 87 w 862"/>
                  <a:gd name="T81" fmla="*/ 662 h 850"/>
                  <a:gd name="T82" fmla="*/ 65 w 862"/>
                  <a:gd name="T83" fmla="*/ 628 h 850"/>
                  <a:gd name="T84" fmla="*/ 46 w 862"/>
                  <a:gd name="T85" fmla="*/ 594 h 850"/>
                  <a:gd name="T86" fmla="*/ 31 w 862"/>
                  <a:gd name="T87" fmla="*/ 562 h 850"/>
                  <a:gd name="T88" fmla="*/ 15 w 862"/>
                  <a:gd name="T89" fmla="*/ 514 h 850"/>
                  <a:gd name="T90" fmla="*/ 4 w 862"/>
                  <a:gd name="T91" fmla="*/ 461 h 850"/>
                  <a:gd name="T92" fmla="*/ 0 w 862"/>
                  <a:gd name="T93" fmla="*/ 422 h 850"/>
                  <a:gd name="T94" fmla="*/ 1 w 862"/>
                  <a:gd name="T95" fmla="*/ 386 h 850"/>
                  <a:gd name="T96" fmla="*/ 5 w 862"/>
                  <a:gd name="T97" fmla="*/ 348 h 850"/>
                  <a:gd name="T98" fmla="*/ 14 w 862"/>
                  <a:gd name="T99" fmla="*/ 312 h 850"/>
                  <a:gd name="T100" fmla="*/ 25 w 862"/>
                  <a:gd name="T101" fmla="*/ 276 h 850"/>
                  <a:gd name="T102" fmla="*/ 40 w 862"/>
                  <a:gd name="T103" fmla="*/ 240 h 850"/>
                  <a:gd name="T104" fmla="*/ 59 w 862"/>
                  <a:gd name="T105" fmla="*/ 205 h 850"/>
                  <a:gd name="T106" fmla="*/ 81 w 862"/>
                  <a:gd name="T107" fmla="*/ 171 h 850"/>
                  <a:gd name="T108" fmla="*/ 107 w 862"/>
                  <a:gd name="T109" fmla="*/ 139 h 850"/>
                  <a:gd name="T110" fmla="*/ 137 w 862"/>
                  <a:gd name="T111" fmla="*/ 110 h 850"/>
                  <a:gd name="T112" fmla="*/ 170 w 862"/>
                  <a:gd name="T113" fmla="*/ 82 h 850"/>
                  <a:gd name="T114" fmla="*/ 207 w 862"/>
                  <a:gd name="T115" fmla="*/ 59 h 850"/>
                  <a:gd name="T116" fmla="*/ 247 w 862"/>
                  <a:gd name="T117" fmla="*/ 39 h 850"/>
                  <a:gd name="T118" fmla="*/ 291 w 862"/>
                  <a:gd name="T119" fmla="*/ 21 h 850"/>
                  <a:gd name="T120" fmla="*/ 338 w 862"/>
                  <a:gd name="T121" fmla="*/ 9 h 850"/>
                  <a:gd name="T122" fmla="*/ 389 w 862"/>
                  <a:gd name="T123" fmla="*/ 1 h 8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2"/>
                  <a:gd name="T187" fmla="*/ 0 h 850"/>
                  <a:gd name="T188" fmla="*/ 862 w 862"/>
                  <a:gd name="T189" fmla="*/ 850 h 8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2" h="850">
                    <a:moveTo>
                      <a:pt x="417" y="0"/>
                    </a:moveTo>
                    <a:lnTo>
                      <a:pt x="434" y="0"/>
                    </a:lnTo>
                    <a:lnTo>
                      <a:pt x="453" y="0"/>
                    </a:lnTo>
                    <a:lnTo>
                      <a:pt x="472" y="3"/>
                    </a:lnTo>
                    <a:lnTo>
                      <a:pt x="490" y="5"/>
                    </a:lnTo>
                    <a:lnTo>
                      <a:pt x="508" y="9"/>
                    </a:lnTo>
                    <a:lnTo>
                      <a:pt x="527" y="14"/>
                    </a:lnTo>
                    <a:lnTo>
                      <a:pt x="545" y="19"/>
                    </a:lnTo>
                    <a:lnTo>
                      <a:pt x="564" y="25"/>
                    </a:lnTo>
                    <a:lnTo>
                      <a:pt x="583" y="31"/>
                    </a:lnTo>
                    <a:lnTo>
                      <a:pt x="600" y="39"/>
                    </a:lnTo>
                    <a:lnTo>
                      <a:pt x="619" y="47"/>
                    </a:lnTo>
                    <a:lnTo>
                      <a:pt x="636" y="56"/>
                    </a:lnTo>
                    <a:lnTo>
                      <a:pt x="654" y="66"/>
                    </a:lnTo>
                    <a:lnTo>
                      <a:pt x="671" y="77"/>
                    </a:lnTo>
                    <a:lnTo>
                      <a:pt x="688" y="89"/>
                    </a:lnTo>
                    <a:lnTo>
                      <a:pt x="704" y="100"/>
                    </a:lnTo>
                    <a:lnTo>
                      <a:pt x="719" y="112"/>
                    </a:lnTo>
                    <a:lnTo>
                      <a:pt x="734" y="126"/>
                    </a:lnTo>
                    <a:lnTo>
                      <a:pt x="749" y="140"/>
                    </a:lnTo>
                    <a:lnTo>
                      <a:pt x="762" y="154"/>
                    </a:lnTo>
                    <a:lnTo>
                      <a:pt x="775" y="169"/>
                    </a:lnTo>
                    <a:lnTo>
                      <a:pt x="787" y="183"/>
                    </a:lnTo>
                    <a:lnTo>
                      <a:pt x="800" y="200"/>
                    </a:lnTo>
                    <a:lnTo>
                      <a:pt x="810" y="216"/>
                    </a:lnTo>
                    <a:lnTo>
                      <a:pt x="820" y="232"/>
                    </a:lnTo>
                    <a:lnTo>
                      <a:pt x="829" y="250"/>
                    </a:lnTo>
                    <a:lnTo>
                      <a:pt x="837" y="267"/>
                    </a:lnTo>
                    <a:lnTo>
                      <a:pt x="844" y="285"/>
                    </a:lnTo>
                    <a:lnTo>
                      <a:pt x="850" y="303"/>
                    </a:lnTo>
                    <a:lnTo>
                      <a:pt x="855" y="322"/>
                    </a:lnTo>
                    <a:lnTo>
                      <a:pt x="859" y="341"/>
                    </a:lnTo>
                    <a:lnTo>
                      <a:pt x="861" y="361"/>
                    </a:lnTo>
                    <a:lnTo>
                      <a:pt x="862" y="381"/>
                    </a:lnTo>
                    <a:lnTo>
                      <a:pt x="862" y="401"/>
                    </a:lnTo>
                    <a:lnTo>
                      <a:pt x="862" y="422"/>
                    </a:lnTo>
                    <a:lnTo>
                      <a:pt x="861" y="443"/>
                    </a:lnTo>
                    <a:lnTo>
                      <a:pt x="859" y="464"/>
                    </a:lnTo>
                    <a:lnTo>
                      <a:pt x="856" y="486"/>
                    </a:lnTo>
                    <a:lnTo>
                      <a:pt x="852" y="507"/>
                    </a:lnTo>
                    <a:lnTo>
                      <a:pt x="847" y="528"/>
                    </a:lnTo>
                    <a:lnTo>
                      <a:pt x="842" y="549"/>
                    </a:lnTo>
                    <a:lnTo>
                      <a:pt x="836" y="570"/>
                    </a:lnTo>
                    <a:lnTo>
                      <a:pt x="829" y="590"/>
                    </a:lnTo>
                    <a:lnTo>
                      <a:pt x="821" y="612"/>
                    </a:lnTo>
                    <a:lnTo>
                      <a:pt x="812" y="632"/>
                    </a:lnTo>
                    <a:lnTo>
                      <a:pt x="802" y="650"/>
                    </a:lnTo>
                    <a:lnTo>
                      <a:pt x="791" y="670"/>
                    </a:lnTo>
                    <a:lnTo>
                      <a:pt x="780" y="688"/>
                    </a:lnTo>
                    <a:lnTo>
                      <a:pt x="766" y="706"/>
                    </a:lnTo>
                    <a:lnTo>
                      <a:pt x="752" y="723"/>
                    </a:lnTo>
                    <a:lnTo>
                      <a:pt x="737" y="740"/>
                    </a:lnTo>
                    <a:lnTo>
                      <a:pt x="723" y="755"/>
                    </a:lnTo>
                    <a:lnTo>
                      <a:pt x="705" y="770"/>
                    </a:lnTo>
                    <a:lnTo>
                      <a:pt x="688" y="784"/>
                    </a:lnTo>
                    <a:lnTo>
                      <a:pt x="669" y="796"/>
                    </a:lnTo>
                    <a:lnTo>
                      <a:pt x="649" y="808"/>
                    </a:lnTo>
                    <a:lnTo>
                      <a:pt x="628" y="818"/>
                    </a:lnTo>
                    <a:lnTo>
                      <a:pt x="605" y="826"/>
                    </a:lnTo>
                    <a:lnTo>
                      <a:pt x="582" y="834"/>
                    </a:lnTo>
                    <a:lnTo>
                      <a:pt x="557" y="840"/>
                    </a:lnTo>
                    <a:lnTo>
                      <a:pt x="530" y="845"/>
                    </a:lnTo>
                    <a:lnTo>
                      <a:pt x="504" y="847"/>
                    </a:lnTo>
                    <a:lnTo>
                      <a:pt x="475" y="850"/>
                    </a:lnTo>
                    <a:lnTo>
                      <a:pt x="445" y="850"/>
                    </a:lnTo>
                    <a:lnTo>
                      <a:pt x="416" y="847"/>
                    </a:lnTo>
                    <a:lnTo>
                      <a:pt x="386" y="844"/>
                    </a:lnTo>
                    <a:lnTo>
                      <a:pt x="357" y="839"/>
                    </a:lnTo>
                    <a:lnTo>
                      <a:pt x="331" y="833"/>
                    </a:lnTo>
                    <a:lnTo>
                      <a:pt x="304" y="824"/>
                    </a:lnTo>
                    <a:lnTo>
                      <a:pt x="281" y="815"/>
                    </a:lnTo>
                    <a:lnTo>
                      <a:pt x="257" y="805"/>
                    </a:lnTo>
                    <a:lnTo>
                      <a:pt x="236" y="794"/>
                    </a:lnTo>
                    <a:lnTo>
                      <a:pt x="215" y="781"/>
                    </a:lnTo>
                    <a:lnTo>
                      <a:pt x="195" y="769"/>
                    </a:lnTo>
                    <a:lnTo>
                      <a:pt x="176" y="755"/>
                    </a:lnTo>
                    <a:lnTo>
                      <a:pt x="158" y="740"/>
                    </a:lnTo>
                    <a:lnTo>
                      <a:pt x="142" y="725"/>
                    </a:lnTo>
                    <a:lnTo>
                      <a:pt x="127" y="710"/>
                    </a:lnTo>
                    <a:lnTo>
                      <a:pt x="112" y="694"/>
                    </a:lnTo>
                    <a:lnTo>
                      <a:pt x="100" y="678"/>
                    </a:lnTo>
                    <a:lnTo>
                      <a:pt x="87" y="662"/>
                    </a:lnTo>
                    <a:lnTo>
                      <a:pt x="76" y="644"/>
                    </a:lnTo>
                    <a:lnTo>
                      <a:pt x="65" y="628"/>
                    </a:lnTo>
                    <a:lnTo>
                      <a:pt x="55" y="610"/>
                    </a:lnTo>
                    <a:lnTo>
                      <a:pt x="46" y="594"/>
                    </a:lnTo>
                    <a:lnTo>
                      <a:pt x="39" y="578"/>
                    </a:lnTo>
                    <a:lnTo>
                      <a:pt x="31" y="562"/>
                    </a:lnTo>
                    <a:lnTo>
                      <a:pt x="25" y="545"/>
                    </a:lnTo>
                    <a:lnTo>
                      <a:pt x="15" y="514"/>
                    </a:lnTo>
                    <a:lnTo>
                      <a:pt x="8" y="487"/>
                    </a:lnTo>
                    <a:lnTo>
                      <a:pt x="4" y="461"/>
                    </a:lnTo>
                    <a:lnTo>
                      <a:pt x="1" y="439"/>
                    </a:lnTo>
                    <a:lnTo>
                      <a:pt x="0" y="422"/>
                    </a:lnTo>
                    <a:lnTo>
                      <a:pt x="0" y="403"/>
                    </a:lnTo>
                    <a:lnTo>
                      <a:pt x="1" y="386"/>
                    </a:lnTo>
                    <a:lnTo>
                      <a:pt x="3" y="367"/>
                    </a:lnTo>
                    <a:lnTo>
                      <a:pt x="5" y="348"/>
                    </a:lnTo>
                    <a:lnTo>
                      <a:pt x="9" y="331"/>
                    </a:lnTo>
                    <a:lnTo>
                      <a:pt x="14" y="312"/>
                    </a:lnTo>
                    <a:lnTo>
                      <a:pt x="19" y="293"/>
                    </a:lnTo>
                    <a:lnTo>
                      <a:pt x="25" y="276"/>
                    </a:lnTo>
                    <a:lnTo>
                      <a:pt x="32" y="257"/>
                    </a:lnTo>
                    <a:lnTo>
                      <a:pt x="40" y="240"/>
                    </a:lnTo>
                    <a:lnTo>
                      <a:pt x="49" y="222"/>
                    </a:lnTo>
                    <a:lnTo>
                      <a:pt x="59" y="205"/>
                    </a:lnTo>
                    <a:lnTo>
                      <a:pt x="70" y="187"/>
                    </a:lnTo>
                    <a:lnTo>
                      <a:pt x="81" y="171"/>
                    </a:lnTo>
                    <a:lnTo>
                      <a:pt x="94" y="155"/>
                    </a:lnTo>
                    <a:lnTo>
                      <a:pt x="107" y="139"/>
                    </a:lnTo>
                    <a:lnTo>
                      <a:pt x="121" y="124"/>
                    </a:lnTo>
                    <a:lnTo>
                      <a:pt x="137" y="110"/>
                    </a:lnTo>
                    <a:lnTo>
                      <a:pt x="154" y="96"/>
                    </a:lnTo>
                    <a:lnTo>
                      <a:pt x="170" y="82"/>
                    </a:lnTo>
                    <a:lnTo>
                      <a:pt x="187" y="70"/>
                    </a:lnTo>
                    <a:lnTo>
                      <a:pt x="207" y="59"/>
                    </a:lnTo>
                    <a:lnTo>
                      <a:pt x="226" y="49"/>
                    </a:lnTo>
                    <a:lnTo>
                      <a:pt x="247" y="39"/>
                    </a:lnTo>
                    <a:lnTo>
                      <a:pt x="268" y="30"/>
                    </a:lnTo>
                    <a:lnTo>
                      <a:pt x="291" y="21"/>
                    </a:lnTo>
                    <a:lnTo>
                      <a:pt x="314" y="15"/>
                    </a:lnTo>
                    <a:lnTo>
                      <a:pt x="338" y="9"/>
                    </a:lnTo>
                    <a:lnTo>
                      <a:pt x="363" y="5"/>
                    </a:lnTo>
                    <a:lnTo>
                      <a:pt x="389" y="1"/>
                    </a:lnTo>
                    <a:lnTo>
                      <a:pt x="417" y="0"/>
                    </a:lnTo>
                    <a:close/>
                  </a:path>
                </a:pathLst>
              </a:custGeom>
              <a:solidFill>
                <a:srgbClr val="D5AD00"/>
              </a:solidFill>
              <a:ln w="9525">
                <a:noFill/>
                <a:round/>
                <a:headEnd/>
                <a:tailEnd/>
              </a:ln>
            </p:spPr>
            <p:txBody>
              <a:bodyPr/>
              <a:lstStyle/>
              <a:p>
                <a:endParaRPr lang="en-US"/>
              </a:p>
            </p:txBody>
          </p:sp>
          <p:sp>
            <p:nvSpPr>
              <p:cNvPr id="1083" name="Freeform 434"/>
              <p:cNvSpPr>
                <a:spLocks/>
              </p:cNvSpPr>
              <p:nvPr/>
            </p:nvSpPr>
            <p:spPr bwMode="auto">
              <a:xfrm>
                <a:off x="2275" y="1997"/>
                <a:ext cx="147" cy="144"/>
              </a:xfrm>
              <a:custGeom>
                <a:avLst/>
                <a:gdLst>
                  <a:gd name="T0" fmla="*/ 372 w 734"/>
                  <a:gd name="T1" fmla="*/ 0 h 722"/>
                  <a:gd name="T2" fmla="*/ 403 w 734"/>
                  <a:gd name="T3" fmla="*/ 2 h 722"/>
                  <a:gd name="T4" fmla="*/ 434 w 734"/>
                  <a:gd name="T5" fmla="*/ 7 h 722"/>
                  <a:gd name="T6" fmla="*/ 465 w 734"/>
                  <a:gd name="T7" fmla="*/ 16 h 722"/>
                  <a:gd name="T8" fmla="*/ 497 w 734"/>
                  <a:gd name="T9" fmla="*/ 27 h 722"/>
                  <a:gd name="T10" fmla="*/ 528 w 734"/>
                  <a:gd name="T11" fmla="*/ 41 h 722"/>
                  <a:gd name="T12" fmla="*/ 558 w 734"/>
                  <a:gd name="T13" fmla="*/ 56 h 722"/>
                  <a:gd name="T14" fmla="*/ 586 w 734"/>
                  <a:gd name="T15" fmla="*/ 75 h 722"/>
                  <a:gd name="T16" fmla="*/ 613 w 734"/>
                  <a:gd name="T17" fmla="*/ 96 h 722"/>
                  <a:gd name="T18" fmla="*/ 638 w 734"/>
                  <a:gd name="T19" fmla="*/ 118 h 722"/>
                  <a:gd name="T20" fmla="*/ 660 w 734"/>
                  <a:gd name="T21" fmla="*/ 143 h 722"/>
                  <a:gd name="T22" fmla="*/ 680 w 734"/>
                  <a:gd name="T23" fmla="*/ 169 h 722"/>
                  <a:gd name="T24" fmla="*/ 697 w 734"/>
                  <a:gd name="T25" fmla="*/ 197 h 722"/>
                  <a:gd name="T26" fmla="*/ 712 w 734"/>
                  <a:gd name="T27" fmla="*/ 227 h 722"/>
                  <a:gd name="T28" fmla="*/ 722 w 734"/>
                  <a:gd name="T29" fmla="*/ 258 h 722"/>
                  <a:gd name="T30" fmla="*/ 730 w 734"/>
                  <a:gd name="T31" fmla="*/ 291 h 722"/>
                  <a:gd name="T32" fmla="*/ 734 w 734"/>
                  <a:gd name="T33" fmla="*/ 324 h 722"/>
                  <a:gd name="T34" fmla="*/ 734 w 734"/>
                  <a:gd name="T35" fmla="*/ 359 h 722"/>
                  <a:gd name="T36" fmla="*/ 732 w 734"/>
                  <a:gd name="T37" fmla="*/ 395 h 722"/>
                  <a:gd name="T38" fmla="*/ 727 w 734"/>
                  <a:gd name="T39" fmla="*/ 433 h 722"/>
                  <a:gd name="T40" fmla="*/ 719 w 734"/>
                  <a:gd name="T41" fmla="*/ 469 h 722"/>
                  <a:gd name="T42" fmla="*/ 707 w 734"/>
                  <a:gd name="T43" fmla="*/ 505 h 722"/>
                  <a:gd name="T44" fmla="*/ 694 w 734"/>
                  <a:gd name="T45" fmla="*/ 539 h 722"/>
                  <a:gd name="T46" fmla="*/ 676 w 734"/>
                  <a:gd name="T47" fmla="*/ 573 h 722"/>
                  <a:gd name="T48" fmla="*/ 655 w 734"/>
                  <a:gd name="T49" fmla="*/ 604 h 722"/>
                  <a:gd name="T50" fmla="*/ 630 w 734"/>
                  <a:gd name="T51" fmla="*/ 633 h 722"/>
                  <a:gd name="T52" fmla="*/ 601 w 734"/>
                  <a:gd name="T53" fmla="*/ 657 h 722"/>
                  <a:gd name="T54" fmla="*/ 570 w 734"/>
                  <a:gd name="T55" fmla="*/ 680 h 722"/>
                  <a:gd name="T56" fmla="*/ 535 w 734"/>
                  <a:gd name="T57" fmla="*/ 697 h 722"/>
                  <a:gd name="T58" fmla="*/ 495 w 734"/>
                  <a:gd name="T59" fmla="*/ 711 h 722"/>
                  <a:gd name="T60" fmla="*/ 453 w 734"/>
                  <a:gd name="T61" fmla="*/ 719 h 722"/>
                  <a:gd name="T62" fmla="*/ 405 w 734"/>
                  <a:gd name="T63" fmla="*/ 722 h 722"/>
                  <a:gd name="T64" fmla="*/ 354 w 734"/>
                  <a:gd name="T65" fmla="*/ 720 h 722"/>
                  <a:gd name="T66" fmla="*/ 306 w 734"/>
                  <a:gd name="T67" fmla="*/ 712 h 722"/>
                  <a:gd name="T68" fmla="*/ 261 w 734"/>
                  <a:gd name="T69" fmla="*/ 701 h 722"/>
                  <a:gd name="T70" fmla="*/ 220 w 734"/>
                  <a:gd name="T71" fmla="*/ 685 h 722"/>
                  <a:gd name="T72" fmla="*/ 183 w 734"/>
                  <a:gd name="T73" fmla="*/ 666 h 722"/>
                  <a:gd name="T74" fmla="*/ 151 w 734"/>
                  <a:gd name="T75" fmla="*/ 644 h 722"/>
                  <a:gd name="T76" fmla="*/ 122 w 734"/>
                  <a:gd name="T77" fmla="*/ 619 h 722"/>
                  <a:gd name="T78" fmla="*/ 96 w 734"/>
                  <a:gd name="T79" fmla="*/ 593 h 722"/>
                  <a:gd name="T80" fmla="*/ 75 w 734"/>
                  <a:gd name="T81" fmla="*/ 564 h 722"/>
                  <a:gd name="T82" fmla="*/ 56 w 734"/>
                  <a:gd name="T83" fmla="*/ 536 h 722"/>
                  <a:gd name="T84" fmla="*/ 34 w 734"/>
                  <a:gd name="T85" fmla="*/ 494 h 722"/>
                  <a:gd name="T86" fmla="*/ 12 w 734"/>
                  <a:gd name="T87" fmla="*/ 440 h 722"/>
                  <a:gd name="T88" fmla="*/ 2 w 734"/>
                  <a:gd name="T89" fmla="*/ 394 h 722"/>
                  <a:gd name="T90" fmla="*/ 0 w 734"/>
                  <a:gd name="T91" fmla="*/ 360 h 722"/>
                  <a:gd name="T92" fmla="*/ 1 w 734"/>
                  <a:gd name="T93" fmla="*/ 330 h 722"/>
                  <a:gd name="T94" fmla="*/ 5 w 734"/>
                  <a:gd name="T95" fmla="*/ 299 h 722"/>
                  <a:gd name="T96" fmla="*/ 12 w 734"/>
                  <a:gd name="T97" fmla="*/ 268 h 722"/>
                  <a:gd name="T98" fmla="*/ 22 w 734"/>
                  <a:gd name="T99" fmla="*/ 236 h 722"/>
                  <a:gd name="T100" fmla="*/ 36 w 734"/>
                  <a:gd name="T101" fmla="*/ 206 h 722"/>
                  <a:gd name="T102" fmla="*/ 52 w 734"/>
                  <a:gd name="T103" fmla="*/ 176 h 722"/>
                  <a:gd name="T104" fmla="*/ 71 w 734"/>
                  <a:gd name="T105" fmla="*/ 146 h 722"/>
                  <a:gd name="T106" fmla="*/ 93 w 734"/>
                  <a:gd name="T107" fmla="*/ 120 h 722"/>
                  <a:gd name="T108" fmla="*/ 118 w 734"/>
                  <a:gd name="T109" fmla="*/ 93 h 722"/>
                  <a:gd name="T110" fmla="*/ 147 w 734"/>
                  <a:gd name="T111" fmla="*/ 71 h 722"/>
                  <a:gd name="T112" fmla="*/ 178 w 734"/>
                  <a:gd name="T113" fmla="*/ 50 h 722"/>
                  <a:gd name="T114" fmla="*/ 212 w 734"/>
                  <a:gd name="T115" fmla="*/ 32 h 722"/>
                  <a:gd name="T116" fmla="*/ 249 w 734"/>
                  <a:gd name="T117" fmla="*/ 18 h 722"/>
                  <a:gd name="T118" fmla="*/ 291 w 734"/>
                  <a:gd name="T119" fmla="*/ 8 h 722"/>
                  <a:gd name="T120" fmla="*/ 333 w 734"/>
                  <a:gd name="T121" fmla="*/ 2 h 7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4"/>
                  <a:gd name="T184" fmla="*/ 0 h 722"/>
                  <a:gd name="T185" fmla="*/ 734 w 734"/>
                  <a:gd name="T186" fmla="*/ 722 h 7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4" h="722">
                    <a:moveTo>
                      <a:pt x="356" y="0"/>
                    </a:moveTo>
                    <a:lnTo>
                      <a:pt x="372" y="0"/>
                    </a:lnTo>
                    <a:lnTo>
                      <a:pt x="387" y="1"/>
                    </a:lnTo>
                    <a:lnTo>
                      <a:pt x="403" y="2"/>
                    </a:lnTo>
                    <a:lnTo>
                      <a:pt x="418" y="5"/>
                    </a:lnTo>
                    <a:lnTo>
                      <a:pt x="434" y="7"/>
                    </a:lnTo>
                    <a:lnTo>
                      <a:pt x="450" y="11"/>
                    </a:lnTo>
                    <a:lnTo>
                      <a:pt x="465" y="16"/>
                    </a:lnTo>
                    <a:lnTo>
                      <a:pt x="482" y="21"/>
                    </a:lnTo>
                    <a:lnTo>
                      <a:pt x="497" y="27"/>
                    </a:lnTo>
                    <a:lnTo>
                      <a:pt x="513" y="33"/>
                    </a:lnTo>
                    <a:lnTo>
                      <a:pt x="528" y="41"/>
                    </a:lnTo>
                    <a:lnTo>
                      <a:pt x="543" y="48"/>
                    </a:lnTo>
                    <a:lnTo>
                      <a:pt x="558" y="56"/>
                    </a:lnTo>
                    <a:lnTo>
                      <a:pt x="571" y="66"/>
                    </a:lnTo>
                    <a:lnTo>
                      <a:pt x="586" y="75"/>
                    </a:lnTo>
                    <a:lnTo>
                      <a:pt x="599" y="85"/>
                    </a:lnTo>
                    <a:lnTo>
                      <a:pt x="613" y="96"/>
                    </a:lnTo>
                    <a:lnTo>
                      <a:pt x="625" y="107"/>
                    </a:lnTo>
                    <a:lnTo>
                      <a:pt x="638" y="118"/>
                    </a:lnTo>
                    <a:lnTo>
                      <a:pt x="649" y="130"/>
                    </a:lnTo>
                    <a:lnTo>
                      <a:pt x="660" y="143"/>
                    </a:lnTo>
                    <a:lnTo>
                      <a:pt x="671" y="156"/>
                    </a:lnTo>
                    <a:lnTo>
                      <a:pt x="680" y="169"/>
                    </a:lnTo>
                    <a:lnTo>
                      <a:pt x="690" y="183"/>
                    </a:lnTo>
                    <a:lnTo>
                      <a:pt x="697" y="197"/>
                    </a:lnTo>
                    <a:lnTo>
                      <a:pt x="705" y="212"/>
                    </a:lnTo>
                    <a:lnTo>
                      <a:pt x="712" y="227"/>
                    </a:lnTo>
                    <a:lnTo>
                      <a:pt x="717" y="242"/>
                    </a:lnTo>
                    <a:lnTo>
                      <a:pt x="722" y="258"/>
                    </a:lnTo>
                    <a:lnTo>
                      <a:pt x="726" y="274"/>
                    </a:lnTo>
                    <a:lnTo>
                      <a:pt x="730" y="291"/>
                    </a:lnTo>
                    <a:lnTo>
                      <a:pt x="731" y="307"/>
                    </a:lnTo>
                    <a:lnTo>
                      <a:pt x="734" y="324"/>
                    </a:lnTo>
                    <a:lnTo>
                      <a:pt x="734" y="342"/>
                    </a:lnTo>
                    <a:lnTo>
                      <a:pt x="734" y="359"/>
                    </a:lnTo>
                    <a:lnTo>
                      <a:pt x="734" y="378"/>
                    </a:lnTo>
                    <a:lnTo>
                      <a:pt x="732" y="395"/>
                    </a:lnTo>
                    <a:lnTo>
                      <a:pt x="730" y="414"/>
                    </a:lnTo>
                    <a:lnTo>
                      <a:pt x="727" y="433"/>
                    </a:lnTo>
                    <a:lnTo>
                      <a:pt x="724" y="450"/>
                    </a:lnTo>
                    <a:lnTo>
                      <a:pt x="719" y="469"/>
                    </a:lnTo>
                    <a:lnTo>
                      <a:pt x="714" y="486"/>
                    </a:lnTo>
                    <a:lnTo>
                      <a:pt x="707" y="505"/>
                    </a:lnTo>
                    <a:lnTo>
                      <a:pt x="701" y="523"/>
                    </a:lnTo>
                    <a:lnTo>
                      <a:pt x="694" y="539"/>
                    </a:lnTo>
                    <a:lnTo>
                      <a:pt x="685" y="556"/>
                    </a:lnTo>
                    <a:lnTo>
                      <a:pt x="676" y="573"/>
                    </a:lnTo>
                    <a:lnTo>
                      <a:pt x="665" y="589"/>
                    </a:lnTo>
                    <a:lnTo>
                      <a:pt x="655" y="604"/>
                    </a:lnTo>
                    <a:lnTo>
                      <a:pt x="643" y="618"/>
                    </a:lnTo>
                    <a:lnTo>
                      <a:pt x="630" y="633"/>
                    </a:lnTo>
                    <a:lnTo>
                      <a:pt x="616" y="645"/>
                    </a:lnTo>
                    <a:lnTo>
                      <a:pt x="601" y="657"/>
                    </a:lnTo>
                    <a:lnTo>
                      <a:pt x="586" y="669"/>
                    </a:lnTo>
                    <a:lnTo>
                      <a:pt x="570" y="680"/>
                    </a:lnTo>
                    <a:lnTo>
                      <a:pt x="553" y="689"/>
                    </a:lnTo>
                    <a:lnTo>
                      <a:pt x="535" y="697"/>
                    </a:lnTo>
                    <a:lnTo>
                      <a:pt x="515" y="705"/>
                    </a:lnTo>
                    <a:lnTo>
                      <a:pt x="495" y="711"/>
                    </a:lnTo>
                    <a:lnTo>
                      <a:pt x="475" y="716"/>
                    </a:lnTo>
                    <a:lnTo>
                      <a:pt x="453" y="719"/>
                    </a:lnTo>
                    <a:lnTo>
                      <a:pt x="429" y="721"/>
                    </a:lnTo>
                    <a:lnTo>
                      <a:pt x="405" y="722"/>
                    </a:lnTo>
                    <a:lnTo>
                      <a:pt x="380" y="721"/>
                    </a:lnTo>
                    <a:lnTo>
                      <a:pt x="354" y="720"/>
                    </a:lnTo>
                    <a:lnTo>
                      <a:pt x="329" y="717"/>
                    </a:lnTo>
                    <a:lnTo>
                      <a:pt x="306" y="712"/>
                    </a:lnTo>
                    <a:lnTo>
                      <a:pt x="282" y="707"/>
                    </a:lnTo>
                    <a:lnTo>
                      <a:pt x="261" y="701"/>
                    </a:lnTo>
                    <a:lnTo>
                      <a:pt x="239" y="694"/>
                    </a:lnTo>
                    <a:lnTo>
                      <a:pt x="220" y="685"/>
                    </a:lnTo>
                    <a:lnTo>
                      <a:pt x="201" y="676"/>
                    </a:lnTo>
                    <a:lnTo>
                      <a:pt x="183" y="666"/>
                    </a:lnTo>
                    <a:lnTo>
                      <a:pt x="167" y="655"/>
                    </a:lnTo>
                    <a:lnTo>
                      <a:pt x="151" y="644"/>
                    </a:lnTo>
                    <a:lnTo>
                      <a:pt x="136" y="631"/>
                    </a:lnTo>
                    <a:lnTo>
                      <a:pt x="122" y="619"/>
                    </a:lnTo>
                    <a:lnTo>
                      <a:pt x="108" y="605"/>
                    </a:lnTo>
                    <a:lnTo>
                      <a:pt x="96" y="593"/>
                    </a:lnTo>
                    <a:lnTo>
                      <a:pt x="85" y="579"/>
                    </a:lnTo>
                    <a:lnTo>
                      <a:pt x="75" y="564"/>
                    </a:lnTo>
                    <a:lnTo>
                      <a:pt x="65" y="550"/>
                    </a:lnTo>
                    <a:lnTo>
                      <a:pt x="56" y="536"/>
                    </a:lnTo>
                    <a:lnTo>
                      <a:pt x="47" y="521"/>
                    </a:lnTo>
                    <a:lnTo>
                      <a:pt x="34" y="494"/>
                    </a:lnTo>
                    <a:lnTo>
                      <a:pt x="21" y="467"/>
                    </a:lnTo>
                    <a:lnTo>
                      <a:pt x="12" y="440"/>
                    </a:lnTo>
                    <a:lnTo>
                      <a:pt x="6" y="415"/>
                    </a:lnTo>
                    <a:lnTo>
                      <a:pt x="2" y="394"/>
                    </a:lnTo>
                    <a:lnTo>
                      <a:pt x="0" y="375"/>
                    </a:lnTo>
                    <a:lnTo>
                      <a:pt x="0" y="360"/>
                    </a:lnTo>
                    <a:lnTo>
                      <a:pt x="0" y="345"/>
                    </a:lnTo>
                    <a:lnTo>
                      <a:pt x="1" y="330"/>
                    </a:lnTo>
                    <a:lnTo>
                      <a:pt x="2" y="314"/>
                    </a:lnTo>
                    <a:lnTo>
                      <a:pt x="5" y="299"/>
                    </a:lnTo>
                    <a:lnTo>
                      <a:pt x="9" y="283"/>
                    </a:lnTo>
                    <a:lnTo>
                      <a:pt x="12" y="268"/>
                    </a:lnTo>
                    <a:lnTo>
                      <a:pt x="17" y="252"/>
                    </a:lnTo>
                    <a:lnTo>
                      <a:pt x="22" y="236"/>
                    </a:lnTo>
                    <a:lnTo>
                      <a:pt x="29" y="221"/>
                    </a:lnTo>
                    <a:lnTo>
                      <a:pt x="36" y="206"/>
                    </a:lnTo>
                    <a:lnTo>
                      <a:pt x="44" y="189"/>
                    </a:lnTo>
                    <a:lnTo>
                      <a:pt x="52" y="176"/>
                    </a:lnTo>
                    <a:lnTo>
                      <a:pt x="61" y="161"/>
                    </a:lnTo>
                    <a:lnTo>
                      <a:pt x="71" y="146"/>
                    </a:lnTo>
                    <a:lnTo>
                      <a:pt x="82" y="132"/>
                    </a:lnTo>
                    <a:lnTo>
                      <a:pt x="93" y="120"/>
                    </a:lnTo>
                    <a:lnTo>
                      <a:pt x="106" y="106"/>
                    </a:lnTo>
                    <a:lnTo>
                      <a:pt x="118" y="93"/>
                    </a:lnTo>
                    <a:lnTo>
                      <a:pt x="132" y="82"/>
                    </a:lnTo>
                    <a:lnTo>
                      <a:pt x="147" y="71"/>
                    </a:lnTo>
                    <a:lnTo>
                      <a:pt x="162" y="60"/>
                    </a:lnTo>
                    <a:lnTo>
                      <a:pt x="178" y="50"/>
                    </a:lnTo>
                    <a:lnTo>
                      <a:pt x="195" y="41"/>
                    </a:lnTo>
                    <a:lnTo>
                      <a:pt x="212" y="32"/>
                    </a:lnTo>
                    <a:lnTo>
                      <a:pt x="231" y="25"/>
                    </a:lnTo>
                    <a:lnTo>
                      <a:pt x="249" y="18"/>
                    </a:lnTo>
                    <a:lnTo>
                      <a:pt x="269" y="12"/>
                    </a:lnTo>
                    <a:lnTo>
                      <a:pt x="291" y="8"/>
                    </a:lnTo>
                    <a:lnTo>
                      <a:pt x="312" y="5"/>
                    </a:lnTo>
                    <a:lnTo>
                      <a:pt x="333" y="2"/>
                    </a:lnTo>
                    <a:lnTo>
                      <a:pt x="356" y="0"/>
                    </a:lnTo>
                    <a:close/>
                  </a:path>
                </a:pathLst>
              </a:custGeom>
              <a:solidFill>
                <a:srgbClr val="E7B900"/>
              </a:solidFill>
              <a:ln w="9525">
                <a:noFill/>
                <a:round/>
                <a:headEnd/>
                <a:tailEnd/>
              </a:ln>
            </p:spPr>
            <p:txBody>
              <a:bodyPr/>
              <a:lstStyle/>
              <a:p>
                <a:endParaRPr lang="en-US"/>
              </a:p>
            </p:txBody>
          </p:sp>
          <p:sp>
            <p:nvSpPr>
              <p:cNvPr id="1084" name="Freeform 435"/>
              <p:cNvSpPr>
                <a:spLocks/>
              </p:cNvSpPr>
              <p:nvPr/>
            </p:nvSpPr>
            <p:spPr bwMode="auto">
              <a:xfrm>
                <a:off x="2289" y="2003"/>
                <a:ext cx="122" cy="120"/>
              </a:xfrm>
              <a:custGeom>
                <a:avLst/>
                <a:gdLst>
                  <a:gd name="T0" fmla="*/ 308 w 609"/>
                  <a:gd name="T1" fmla="*/ 0 h 599"/>
                  <a:gd name="T2" fmla="*/ 334 w 609"/>
                  <a:gd name="T3" fmla="*/ 1 h 599"/>
                  <a:gd name="T4" fmla="*/ 373 w 609"/>
                  <a:gd name="T5" fmla="*/ 8 h 599"/>
                  <a:gd name="T6" fmla="*/ 425 w 609"/>
                  <a:gd name="T7" fmla="*/ 27 h 599"/>
                  <a:gd name="T8" fmla="*/ 475 w 609"/>
                  <a:gd name="T9" fmla="*/ 55 h 599"/>
                  <a:gd name="T10" fmla="*/ 520 w 609"/>
                  <a:gd name="T11" fmla="*/ 90 h 599"/>
                  <a:gd name="T12" fmla="*/ 549 w 609"/>
                  <a:gd name="T13" fmla="*/ 120 h 599"/>
                  <a:gd name="T14" fmla="*/ 566 w 609"/>
                  <a:gd name="T15" fmla="*/ 142 h 599"/>
                  <a:gd name="T16" fmla="*/ 580 w 609"/>
                  <a:gd name="T17" fmla="*/ 166 h 599"/>
                  <a:gd name="T18" fmla="*/ 591 w 609"/>
                  <a:gd name="T19" fmla="*/ 191 h 599"/>
                  <a:gd name="T20" fmla="*/ 600 w 609"/>
                  <a:gd name="T21" fmla="*/ 216 h 599"/>
                  <a:gd name="T22" fmla="*/ 606 w 609"/>
                  <a:gd name="T23" fmla="*/ 243 h 599"/>
                  <a:gd name="T24" fmla="*/ 609 w 609"/>
                  <a:gd name="T25" fmla="*/ 286 h 599"/>
                  <a:gd name="T26" fmla="*/ 605 w 609"/>
                  <a:gd name="T27" fmla="*/ 344 h 599"/>
                  <a:gd name="T28" fmla="*/ 595 w 609"/>
                  <a:gd name="T29" fmla="*/ 389 h 599"/>
                  <a:gd name="T30" fmla="*/ 585 w 609"/>
                  <a:gd name="T31" fmla="*/ 419 h 599"/>
                  <a:gd name="T32" fmla="*/ 573 w 609"/>
                  <a:gd name="T33" fmla="*/ 448 h 599"/>
                  <a:gd name="T34" fmla="*/ 558 w 609"/>
                  <a:gd name="T35" fmla="*/ 475 h 599"/>
                  <a:gd name="T36" fmla="*/ 539 w 609"/>
                  <a:gd name="T37" fmla="*/ 501 h 599"/>
                  <a:gd name="T38" fmla="*/ 519 w 609"/>
                  <a:gd name="T39" fmla="*/ 525 h 599"/>
                  <a:gd name="T40" fmla="*/ 495 w 609"/>
                  <a:gd name="T41" fmla="*/ 545 h 599"/>
                  <a:gd name="T42" fmla="*/ 469 w 609"/>
                  <a:gd name="T43" fmla="*/ 564 h 599"/>
                  <a:gd name="T44" fmla="*/ 440 w 609"/>
                  <a:gd name="T45" fmla="*/ 579 h 599"/>
                  <a:gd name="T46" fmla="*/ 408 w 609"/>
                  <a:gd name="T47" fmla="*/ 590 h 599"/>
                  <a:gd name="T48" fmla="*/ 374 w 609"/>
                  <a:gd name="T49" fmla="*/ 596 h 599"/>
                  <a:gd name="T50" fmla="*/ 335 w 609"/>
                  <a:gd name="T51" fmla="*/ 599 h 599"/>
                  <a:gd name="T52" fmla="*/ 294 w 609"/>
                  <a:gd name="T53" fmla="*/ 596 h 599"/>
                  <a:gd name="T54" fmla="*/ 253 w 609"/>
                  <a:gd name="T55" fmla="*/ 589 h 599"/>
                  <a:gd name="T56" fmla="*/ 216 w 609"/>
                  <a:gd name="T57" fmla="*/ 579 h 599"/>
                  <a:gd name="T58" fmla="*/ 182 w 609"/>
                  <a:gd name="T59" fmla="*/ 565 h 599"/>
                  <a:gd name="T60" fmla="*/ 152 w 609"/>
                  <a:gd name="T61" fmla="*/ 549 h 599"/>
                  <a:gd name="T62" fmla="*/ 125 w 609"/>
                  <a:gd name="T63" fmla="*/ 530 h 599"/>
                  <a:gd name="T64" fmla="*/ 101 w 609"/>
                  <a:gd name="T65" fmla="*/ 510 h 599"/>
                  <a:gd name="T66" fmla="*/ 80 w 609"/>
                  <a:gd name="T67" fmla="*/ 488 h 599"/>
                  <a:gd name="T68" fmla="*/ 53 w 609"/>
                  <a:gd name="T69" fmla="*/ 454 h 599"/>
                  <a:gd name="T70" fmla="*/ 27 w 609"/>
                  <a:gd name="T71" fmla="*/ 408 h 599"/>
                  <a:gd name="T72" fmla="*/ 10 w 609"/>
                  <a:gd name="T73" fmla="*/ 364 h 599"/>
                  <a:gd name="T74" fmla="*/ 1 w 609"/>
                  <a:gd name="T75" fmla="*/ 327 h 599"/>
                  <a:gd name="T76" fmla="*/ 0 w 609"/>
                  <a:gd name="T77" fmla="*/ 286 h 599"/>
                  <a:gd name="T78" fmla="*/ 7 w 609"/>
                  <a:gd name="T79" fmla="*/ 234 h 599"/>
                  <a:gd name="T80" fmla="*/ 25 w 609"/>
                  <a:gd name="T81" fmla="*/ 182 h 599"/>
                  <a:gd name="T82" fmla="*/ 43 w 609"/>
                  <a:gd name="T83" fmla="*/ 144 h 599"/>
                  <a:gd name="T84" fmla="*/ 60 w 609"/>
                  <a:gd name="T85" fmla="*/ 121 h 599"/>
                  <a:gd name="T86" fmla="*/ 77 w 609"/>
                  <a:gd name="T87" fmla="*/ 98 h 599"/>
                  <a:gd name="T88" fmla="*/ 98 w 609"/>
                  <a:gd name="T89" fmla="*/ 77 h 599"/>
                  <a:gd name="T90" fmla="*/ 122 w 609"/>
                  <a:gd name="T91" fmla="*/ 58 h 599"/>
                  <a:gd name="T92" fmla="*/ 147 w 609"/>
                  <a:gd name="T93" fmla="*/ 41 h 599"/>
                  <a:gd name="T94" fmla="*/ 176 w 609"/>
                  <a:gd name="T95" fmla="*/ 27 h 599"/>
                  <a:gd name="T96" fmla="*/ 207 w 609"/>
                  <a:gd name="T97" fmla="*/ 16 h 599"/>
                  <a:gd name="T98" fmla="*/ 241 w 609"/>
                  <a:gd name="T99" fmla="*/ 7 h 599"/>
                  <a:gd name="T100" fmla="*/ 277 w 609"/>
                  <a:gd name="T101" fmla="*/ 1 h 5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9"/>
                  <a:gd name="T154" fmla="*/ 0 h 599"/>
                  <a:gd name="T155" fmla="*/ 609 w 609"/>
                  <a:gd name="T156" fmla="*/ 599 h 5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9" h="599">
                    <a:moveTo>
                      <a:pt x="296" y="0"/>
                    </a:moveTo>
                    <a:lnTo>
                      <a:pt x="308" y="0"/>
                    </a:lnTo>
                    <a:lnTo>
                      <a:pt x="322" y="0"/>
                    </a:lnTo>
                    <a:lnTo>
                      <a:pt x="334" y="1"/>
                    </a:lnTo>
                    <a:lnTo>
                      <a:pt x="347" y="3"/>
                    </a:lnTo>
                    <a:lnTo>
                      <a:pt x="373" y="8"/>
                    </a:lnTo>
                    <a:lnTo>
                      <a:pt x="399" y="17"/>
                    </a:lnTo>
                    <a:lnTo>
                      <a:pt x="425" y="27"/>
                    </a:lnTo>
                    <a:lnTo>
                      <a:pt x="450" y="40"/>
                    </a:lnTo>
                    <a:lnTo>
                      <a:pt x="475" y="55"/>
                    </a:lnTo>
                    <a:lnTo>
                      <a:pt x="498" y="71"/>
                    </a:lnTo>
                    <a:lnTo>
                      <a:pt x="520" y="90"/>
                    </a:lnTo>
                    <a:lnTo>
                      <a:pt x="540" y="110"/>
                    </a:lnTo>
                    <a:lnTo>
                      <a:pt x="549" y="120"/>
                    </a:lnTo>
                    <a:lnTo>
                      <a:pt x="558" y="131"/>
                    </a:lnTo>
                    <a:lnTo>
                      <a:pt x="566" y="142"/>
                    </a:lnTo>
                    <a:lnTo>
                      <a:pt x="574" y="153"/>
                    </a:lnTo>
                    <a:lnTo>
                      <a:pt x="580" y="166"/>
                    </a:lnTo>
                    <a:lnTo>
                      <a:pt x="586" y="178"/>
                    </a:lnTo>
                    <a:lnTo>
                      <a:pt x="591" y="191"/>
                    </a:lnTo>
                    <a:lnTo>
                      <a:pt x="596" y="203"/>
                    </a:lnTo>
                    <a:lnTo>
                      <a:pt x="600" y="216"/>
                    </a:lnTo>
                    <a:lnTo>
                      <a:pt x="604" y="229"/>
                    </a:lnTo>
                    <a:lnTo>
                      <a:pt x="606" y="243"/>
                    </a:lnTo>
                    <a:lnTo>
                      <a:pt x="607" y="257"/>
                    </a:lnTo>
                    <a:lnTo>
                      <a:pt x="609" y="286"/>
                    </a:lnTo>
                    <a:lnTo>
                      <a:pt x="607" y="314"/>
                    </a:lnTo>
                    <a:lnTo>
                      <a:pt x="605" y="344"/>
                    </a:lnTo>
                    <a:lnTo>
                      <a:pt x="599" y="374"/>
                    </a:lnTo>
                    <a:lnTo>
                      <a:pt x="595" y="389"/>
                    </a:lnTo>
                    <a:lnTo>
                      <a:pt x="590" y="404"/>
                    </a:lnTo>
                    <a:lnTo>
                      <a:pt x="585" y="419"/>
                    </a:lnTo>
                    <a:lnTo>
                      <a:pt x="579" y="434"/>
                    </a:lnTo>
                    <a:lnTo>
                      <a:pt x="573" y="448"/>
                    </a:lnTo>
                    <a:lnTo>
                      <a:pt x="565" y="461"/>
                    </a:lnTo>
                    <a:lnTo>
                      <a:pt x="558" y="475"/>
                    </a:lnTo>
                    <a:lnTo>
                      <a:pt x="549" y="489"/>
                    </a:lnTo>
                    <a:lnTo>
                      <a:pt x="539" y="501"/>
                    </a:lnTo>
                    <a:lnTo>
                      <a:pt x="529" y="513"/>
                    </a:lnTo>
                    <a:lnTo>
                      <a:pt x="519" y="525"/>
                    </a:lnTo>
                    <a:lnTo>
                      <a:pt x="508" y="535"/>
                    </a:lnTo>
                    <a:lnTo>
                      <a:pt x="495" y="545"/>
                    </a:lnTo>
                    <a:lnTo>
                      <a:pt x="483" y="555"/>
                    </a:lnTo>
                    <a:lnTo>
                      <a:pt x="469" y="564"/>
                    </a:lnTo>
                    <a:lnTo>
                      <a:pt x="455" y="571"/>
                    </a:lnTo>
                    <a:lnTo>
                      <a:pt x="440" y="579"/>
                    </a:lnTo>
                    <a:lnTo>
                      <a:pt x="424" y="585"/>
                    </a:lnTo>
                    <a:lnTo>
                      <a:pt x="408" y="590"/>
                    </a:lnTo>
                    <a:lnTo>
                      <a:pt x="392" y="594"/>
                    </a:lnTo>
                    <a:lnTo>
                      <a:pt x="374" y="596"/>
                    </a:lnTo>
                    <a:lnTo>
                      <a:pt x="355" y="598"/>
                    </a:lnTo>
                    <a:lnTo>
                      <a:pt x="335" y="599"/>
                    </a:lnTo>
                    <a:lnTo>
                      <a:pt x="315" y="598"/>
                    </a:lnTo>
                    <a:lnTo>
                      <a:pt x="294" y="596"/>
                    </a:lnTo>
                    <a:lnTo>
                      <a:pt x="273" y="593"/>
                    </a:lnTo>
                    <a:lnTo>
                      <a:pt x="253" y="589"/>
                    </a:lnTo>
                    <a:lnTo>
                      <a:pt x="234" y="584"/>
                    </a:lnTo>
                    <a:lnTo>
                      <a:pt x="216" y="579"/>
                    </a:lnTo>
                    <a:lnTo>
                      <a:pt x="199" y="573"/>
                    </a:lnTo>
                    <a:lnTo>
                      <a:pt x="182" y="565"/>
                    </a:lnTo>
                    <a:lnTo>
                      <a:pt x="167" y="558"/>
                    </a:lnTo>
                    <a:lnTo>
                      <a:pt x="152" y="549"/>
                    </a:lnTo>
                    <a:lnTo>
                      <a:pt x="138" y="540"/>
                    </a:lnTo>
                    <a:lnTo>
                      <a:pt x="125" y="530"/>
                    </a:lnTo>
                    <a:lnTo>
                      <a:pt x="113" y="520"/>
                    </a:lnTo>
                    <a:lnTo>
                      <a:pt x="101" y="510"/>
                    </a:lnTo>
                    <a:lnTo>
                      <a:pt x="91" y="499"/>
                    </a:lnTo>
                    <a:lnTo>
                      <a:pt x="80" y="488"/>
                    </a:lnTo>
                    <a:lnTo>
                      <a:pt x="71" y="476"/>
                    </a:lnTo>
                    <a:lnTo>
                      <a:pt x="53" y="454"/>
                    </a:lnTo>
                    <a:lnTo>
                      <a:pt x="40" y="430"/>
                    </a:lnTo>
                    <a:lnTo>
                      <a:pt x="27" y="408"/>
                    </a:lnTo>
                    <a:lnTo>
                      <a:pt x="17" y="385"/>
                    </a:lnTo>
                    <a:lnTo>
                      <a:pt x="10" y="364"/>
                    </a:lnTo>
                    <a:lnTo>
                      <a:pt x="5" y="344"/>
                    </a:lnTo>
                    <a:lnTo>
                      <a:pt x="1" y="327"/>
                    </a:lnTo>
                    <a:lnTo>
                      <a:pt x="0" y="312"/>
                    </a:lnTo>
                    <a:lnTo>
                      <a:pt x="0" y="286"/>
                    </a:lnTo>
                    <a:lnTo>
                      <a:pt x="2" y="259"/>
                    </a:lnTo>
                    <a:lnTo>
                      <a:pt x="7" y="234"/>
                    </a:lnTo>
                    <a:lnTo>
                      <a:pt x="15" y="208"/>
                    </a:lnTo>
                    <a:lnTo>
                      <a:pt x="25" y="182"/>
                    </a:lnTo>
                    <a:lnTo>
                      <a:pt x="36" y="157"/>
                    </a:lnTo>
                    <a:lnTo>
                      <a:pt x="43" y="144"/>
                    </a:lnTo>
                    <a:lnTo>
                      <a:pt x="51" y="132"/>
                    </a:lnTo>
                    <a:lnTo>
                      <a:pt x="60" y="121"/>
                    </a:lnTo>
                    <a:lnTo>
                      <a:pt x="68" y="110"/>
                    </a:lnTo>
                    <a:lnTo>
                      <a:pt x="77" y="98"/>
                    </a:lnTo>
                    <a:lnTo>
                      <a:pt x="87" y="87"/>
                    </a:lnTo>
                    <a:lnTo>
                      <a:pt x="98" y="77"/>
                    </a:lnTo>
                    <a:lnTo>
                      <a:pt x="110" y="67"/>
                    </a:lnTo>
                    <a:lnTo>
                      <a:pt x="122" y="58"/>
                    </a:lnTo>
                    <a:lnTo>
                      <a:pt x="135" y="50"/>
                    </a:lnTo>
                    <a:lnTo>
                      <a:pt x="147" y="41"/>
                    </a:lnTo>
                    <a:lnTo>
                      <a:pt x="162" y="33"/>
                    </a:lnTo>
                    <a:lnTo>
                      <a:pt x="176" y="27"/>
                    </a:lnTo>
                    <a:lnTo>
                      <a:pt x="191" y="21"/>
                    </a:lnTo>
                    <a:lnTo>
                      <a:pt x="207" y="16"/>
                    </a:lnTo>
                    <a:lnTo>
                      <a:pt x="223" y="11"/>
                    </a:lnTo>
                    <a:lnTo>
                      <a:pt x="241" y="7"/>
                    </a:lnTo>
                    <a:lnTo>
                      <a:pt x="258" y="3"/>
                    </a:lnTo>
                    <a:lnTo>
                      <a:pt x="277" y="1"/>
                    </a:lnTo>
                    <a:lnTo>
                      <a:pt x="296" y="0"/>
                    </a:lnTo>
                    <a:close/>
                  </a:path>
                </a:pathLst>
              </a:custGeom>
              <a:solidFill>
                <a:srgbClr val="F8C300"/>
              </a:solidFill>
              <a:ln w="9525">
                <a:noFill/>
                <a:round/>
                <a:headEnd/>
                <a:tailEnd/>
              </a:ln>
            </p:spPr>
            <p:txBody>
              <a:bodyPr/>
              <a:lstStyle/>
              <a:p>
                <a:endParaRPr lang="en-US"/>
              </a:p>
            </p:txBody>
          </p:sp>
          <p:sp>
            <p:nvSpPr>
              <p:cNvPr id="1085" name="Freeform 436"/>
              <p:cNvSpPr>
                <a:spLocks/>
              </p:cNvSpPr>
              <p:nvPr/>
            </p:nvSpPr>
            <p:spPr bwMode="auto">
              <a:xfrm>
                <a:off x="2608" y="1029"/>
                <a:ext cx="83" cy="265"/>
              </a:xfrm>
              <a:custGeom>
                <a:avLst/>
                <a:gdLst>
                  <a:gd name="T0" fmla="*/ 249 w 414"/>
                  <a:gd name="T1" fmla="*/ 1183 h 1322"/>
                  <a:gd name="T2" fmla="*/ 277 w 414"/>
                  <a:gd name="T3" fmla="*/ 1082 h 1322"/>
                  <a:gd name="T4" fmla="*/ 307 w 414"/>
                  <a:gd name="T5" fmla="*/ 971 h 1322"/>
                  <a:gd name="T6" fmla="*/ 335 w 414"/>
                  <a:gd name="T7" fmla="*/ 856 h 1322"/>
                  <a:gd name="T8" fmla="*/ 363 w 414"/>
                  <a:gd name="T9" fmla="*/ 738 h 1322"/>
                  <a:gd name="T10" fmla="*/ 387 w 414"/>
                  <a:gd name="T11" fmla="*/ 619 h 1322"/>
                  <a:gd name="T12" fmla="*/ 404 w 414"/>
                  <a:gd name="T13" fmla="*/ 503 h 1322"/>
                  <a:gd name="T14" fmla="*/ 413 w 414"/>
                  <a:gd name="T15" fmla="*/ 393 h 1322"/>
                  <a:gd name="T16" fmla="*/ 414 w 414"/>
                  <a:gd name="T17" fmla="*/ 297 h 1322"/>
                  <a:gd name="T18" fmla="*/ 410 w 414"/>
                  <a:gd name="T19" fmla="*/ 217 h 1322"/>
                  <a:gd name="T20" fmla="*/ 400 w 414"/>
                  <a:gd name="T21" fmla="*/ 151 h 1322"/>
                  <a:gd name="T22" fmla="*/ 384 w 414"/>
                  <a:gd name="T23" fmla="*/ 97 h 1322"/>
                  <a:gd name="T24" fmla="*/ 365 w 414"/>
                  <a:gd name="T25" fmla="*/ 55 h 1322"/>
                  <a:gd name="T26" fmla="*/ 342 w 414"/>
                  <a:gd name="T27" fmla="*/ 25 h 1322"/>
                  <a:gd name="T28" fmla="*/ 315 w 414"/>
                  <a:gd name="T29" fmla="*/ 6 h 1322"/>
                  <a:gd name="T30" fmla="*/ 287 w 414"/>
                  <a:gd name="T31" fmla="*/ 0 h 1322"/>
                  <a:gd name="T32" fmla="*/ 257 w 414"/>
                  <a:gd name="T33" fmla="*/ 5 h 1322"/>
                  <a:gd name="T34" fmla="*/ 226 w 414"/>
                  <a:gd name="T35" fmla="*/ 21 h 1322"/>
                  <a:gd name="T36" fmla="*/ 194 w 414"/>
                  <a:gd name="T37" fmla="*/ 50 h 1322"/>
                  <a:gd name="T38" fmla="*/ 164 w 414"/>
                  <a:gd name="T39" fmla="*/ 89 h 1322"/>
                  <a:gd name="T40" fmla="*/ 135 w 414"/>
                  <a:gd name="T41" fmla="*/ 137 h 1322"/>
                  <a:gd name="T42" fmla="*/ 106 w 414"/>
                  <a:gd name="T43" fmla="*/ 198 h 1322"/>
                  <a:gd name="T44" fmla="*/ 81 w 414"/>
                  <a:gd name="T45" fmla="*/ 270 h 1322"/>
                  <a:gd name="T46" fmla="*/ 58 w 414"/>
                  <a:gd name="T47" fmla="*/ 351 h 1322"/>
                  <a:gd name="T48" fmla="*/ 37 w 414"/>
                  <a:gd name="T49" fmla="*/ 459 h 1322"/>
                  <a:gd name="T50" fmla="*/ 18 w 414"/>
                  <a:gd name="T51" fmla="*/ 593 h 1322"/>
                  <a:gd name="T52" fmla="*/ 7 w 414"/>
                  <a:gd name="T53" fmla="*/ 728 h 1322"/>
                  <a:gd name="T54" fmla="*/ 1 w 414"/>
                  <a:gd name="T55" fmla="*/ 859 h 1322"/>
                  <a:gd name="T56" fmla="*/ 0 w 414"/>
                  <a:gd name="T57" fmla="*/ 981 h 1322"/>
                  <a:gd name="T58" fmla="*/ 2 w 414"/>
                  <a:gd name="T59" fmla="*/ 1090 h 1322"/>
                  <a:gd name="T60" fmla="*/ 6 w 414"/>
                  <a:gd name="T61" fmla="*/ 1178 h 1322"/>
                  <a:gd name="T62" fmla="*/ 11 w 414"/>
                  <a:gd name="T63" fmla="*/ 1243 h 1322"/>
                  <a:gd name="T64" fmla="*/ 16 w 414"/>
                  <a:gd name="T65" fmla="*/ 1273 h 1322"/>
                  <a:gd name="T66" fmla="*/ 22 w 414"/>
                  <a:gd name="T67" fmla="*/ 1287 h 1322"/>
                  <a:gd name="T68" fmla="*/ 32 w 414"/>
                  <a:gd name="T69" fmla="*/ 1299 h 1322"/>
                  <a:gd name="T70" fmla="*/ 45 w 414"/>
                  <a:gd name="T71" fmla="*/ 1308 h 1322"/>
                  <a:gd name="T72" fmla="*/ 60 w 414"/>
                  <a:gd name="T73" fmla="*/ 1316 h 1322"/>
                  <a:gd name="T74" fmla="*/ 76 w 414"/>
                  <a:gd name="T75" fmla="*/ 1319 h 1322"/>
                  <a:gd name="T76" fmla="*/ 103 w 414"/>
                  <a:gd name="T77" fmla="*/ 1322 h 1322"/>
                  <a:gd name="T78" fmla="*/ 141 w 414"/>
                  <a:gd name="T79" fmla="*/ 1317 h 1322"/>
                  <a:gd name="T80" fmla="*/ 168 w 414"/>
                  <a:gd name="T81" fmla="*/ 1307 h 1322"/>
                  <a:gd name="T82" fmla="*/ 186 w 414"/>
                  <a:gd name="T83" fmla="*/ 1298 h 1322"/>
                  <a:gd name="T84" fmla="*/ 201 w 414"/>
                  <a:gd name="T85" fmla="*/ 1287 h 1322"/>
                  <a:gd name="T86" fmla="*/ 214 w 414"/>
                  <a:gd name="T87" fmla="*/ 1273 h 1322"/>
                  <a:gd name="T88" fmla="*/ 226 w 414"/>
                  <a:gd name="T89" fmla="*/ 1257 h 1322"/>
                  <a:gd name="T90" fmla="*/ 234 w 414"/>
                  <a:gd name="T91" fmla="*/ 1239 h 13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4"/>
                  <a:gd name="T139" fmla="*/ 0 h 1322"/>
                  <a:gd name="T140" fmla="*/ 414 w 414"/>
                  <a:gd name="T141" fmla="*/ 1322 h 13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4" h="1322">
                    <a:moveTo>
                      <a:pt x="237" y="1231"/>
                    </a:moveTo>
                    <a:lnTo>
                      <a:pt x="249" y="1183"/>
                    </a:lnTo>
                    <a:lnTo>
                      <a:pt x="263" y="1133"/>
                    </a:lnTo>
                    <a:lnTo>
                      <a:pt x="277" y="1082"/>
                    </a:lnTo>
                    <a:lnTo>
                      <a:pt x="292" y="1027"/>
                    </a:lnTo>
                    <a:lnTo>
                      <a:pt x="307" y="971"/>
                    </a:lnTo>
                    <a:lnTo>
                      <a:pt x="322" y="915"/>
                    </a:lnTo>
                    <a:lnTo>
                      <a:pt x="335" y="856"/>
                    </a:lnTo>
                    <a:lnTo>
                      <a:pt x="349" y="796"/>
                    </a:lnTo>
                    <a:lnTo>
                      <a:pt x="363" y="738"/>
                    </a:lnTo>
                    <a:lnTo>
                      <a:pt x="375" y="678"/>
                    </a:lnTo>
                    <a:lnTo>
                      <a:pt x="387" y="619"/>
                    </a:lnTo>
                    <a:lnTo>
                      <a:pt x="395" y="560"/>
                    </a:lnTo>
                    <a:lnTo>
                      <a:pt x="404" y="503"/>
                    </a:lnTo>
                    <a:lnTo>
                      <a:pt x="409" y="447"/>
                    </a:lnTo>
                    <a:lnTo>
                      <a:pt x="413" y="393"/>
                    </a:lnTo>
                    <a:lnTo>
                      <a:pt x="414" y="341"/>
                    </a:lnTo>
                    <a:lnTo>
                      <a:pt x="414" y="297"/>
                    </a:lnTo>
                    <a:lnTo>
                      <a:pt x="413" y="256"/>
                    </a:lnTo>
                    <a:lnTo>
                      <a:pt x="410" y="217"/>
                    </a:lnTo>
                    <a:lnTo>
                      <a:pt x="405" y="182"/>
                    </a:lnTo>
                    <a:lnTo>
                      <a:pt x="400" y="151"/>
                    </a:lnTo>
                    <a:lnTo>
                      <a:pt x="393" y="122"/>
                    </a:lnTo>
                    <a:lnTo>
                      <a:pt x="384" y="97"/>
                    </a:lnTo>
                    <a:lnTo>
                      <a:pt x="375" y="74"/>
                    </a:lnTo>
                    <a:lnTo>
                      <a:pt x="365" y="55"/>
                    </a:lnTo>
                    <a:lnTo>
                      <a:pt x="354" y="39"/>
                    </a:lnTo>
                    <a:lnTo>
                      <a:pt x="342" y="25"/>
                    </a:lnTo>
                    <a:lnTo>
                      <a:pt x="329" y="14"/>
                    </a:lnTo>
                    <a:lnTo>
                      <a:pt x="315" y="6"/>
                    </a:lnTo>
                    <a:lnTo>
                      <a:pt x="302" y="1"/>
                    </a:lnTo>
                    <a:lnTo>
                      <a:pt x="287" y="0"/>
                    </a:lnTo>
                    <a:lnTo>
                      <a:pt x="273" y="1"/>
                    </a:lnTo>
                    <a:lnTo>
                      <a:pt x="257" y="5"/>
                    </a:lnTo>
                    <a:lnTo>
                      <a:pt x="242" y="12"/>
                    </a:lnTo>
                    <a:lnTo>
                      <a:pt x="226" y="21"/>
                    </a:lnTo>
                    <a:lnTo>
                      <a:pt x="211" y="34"/>
                    </a:lnTo>
                    <a:lnTo>
                      <a:pt x="194" y="50"/>
                    </a:lnTo>
                    <a:lnTo>
                      <a:pt x="179" y="67"/>
                    </a:lnTo>
                    <a:lnTo>
                      <a:pt x="164" y="89"/>
                    </a:lnTo>
                    <a:lnTo>
                      <a:pt x="149" y="111"/>
                    </a:lnTo>
                    <a:lnTo>
                      <a:pt x="135" y="137"/>
                    </a:lnTo>
                    <a:lnTo>
                      <a:pt x="120" y="167"/>
                    </a:lnTo>
                    <a:lnTo>
                      <a:pt x="106" y="198"/>
                    </a:lnTo>
                    <a:lnTo>
                      <a:pt x="93" y="232"/>
                    </a:lnTo>
                    <a:lnTo>
                      <a:pt x="81" y="270"/>
                    </a:lnTo>
                    <a:lnTo>
                      <a:pt x="70" y="308"/>
                    </a:lnTo>
                    <a:lnTo>
                      <a:pt x="58" y="351"/>
                    </a:lnTo>
                    <a:lnTo>
                      <a:pt x="48" y="396"/>
                    </a:lnTo>
                    <a:lnTo>
                      <a:pt x="37" y="459"/>
                    </a:lnTo>
                    <a:lnTo>
                      <a:pt x="27" y="525"/>
                    </a:lnTo>
                    <a:lnTo>
                      <a:pt x="18" y="593"/>
                    </a:lnTo>
                    <a:lnTo>
                      <a:pt x="12" y="660"/>
                    </a:lnTo>
                    <a:lnTo>
                      <a:pt x="7" y="728"/>
                    </a:lnTo>
                    <a:lnTo>
                      <a:pt x="3" y="794"/>
                    </a:lnTo>
                    <a:lnTo>
                      <a:pt x="1" y="859"/>
                    </a:lnTo>
                    <a:lnTo>
                      <a:pt x="0" y="921"/>
                    </a:lnTo>
                    <a:lnTo>
                      <a:pt x="0" y="981"/>
                    </a:lnTo>
                    <a:lnTo>
                      <a:pt x="1" y="1037"/>
                    </a:lnTo>
                    <a:lnTo>
                      <a:pt x="2" y="1090"/>
                    </a:lnTo>
                    <a:lnTo>
                      <a:pt x="3" y="1137"/>
                    </a:lnTo>
                    <a:lnTo>
                      <a:pt x="6" y="1178"/>
                    </a:lnTo>
                    <a:lnTo>
                      <a:pt x="8" y="1214"/>
                    </a:lnTo>
                    <a:lnTo>
                      <a:pt x="11" y="1243"/>
                    </a:lnTo>
                    <a:lnTo>
                      <a:pt x="15" y="1266"/>
                    </a:lnTo>
                    <a:lnTo>
                      <a:pt x="16" y="1273"/>
                    </a:lnTo>
                    <a:lnTo>
                      <a:pt x="18" y="1281"/>
                    </a:lnTo>
                    <a:lnTo>
                      <a:pt x="22" y="1287"/>
                    </a:lnTo>
                    <a:lnTo>
                      <a:pt x="27" y="1293"/>
                    </a:lnTo>
                    <a:lnTo>
                      <a:pt x="32" y="1299"/>
                    </a:lnTo>
                    <a:lnTo>
                      <a:pt x="38" y="1304"/>
                    </a:lnTo>
                    <a:lnTo>
                      <a:pt x="45" y="1308"/>
                    </a:lnTo>
                    <a:lnTo>
                      <a:pt x="52" y="1312"/>
                    </a:lnTo>
                    <a:lnTo>
                      <a:pt x="60" y="1316"/>
                    </a:lnTo>
                    <a:lnTo>
                      <a:pt x="67" y="1318"/>
                    </a:lnTo>
                    <a:lnTo>
                      <a:pt x="76" y="1319"/>
                    </a:lnTo>
                    <a:lnTo>
                      <a:pt x="85" y="1321"/>
                    </a:lnTo>
                    <a:lnTo>
                      <a:pt x="103" y="1322"/>
                    </a:lnTo>
                    <a:lnTo>
                      <a:pt x="122" y="1321"/>
                    </a:lnTo>
                    <a:lnTo>
                      <a:pt x="141" y="1317"/>
                    </a:lnTo>
                    <a:lnTo>
                      <a:pt x="159" y="1311"/>
                    </a:lnTo>
                    <a:lnTo>
                      <a:pt x="168" y="1307"/>
                    </a:lnTo>
                    <a:lnTo>
                      <a:pt x="177" y="1303"/>
                    </a:lnTo>
                    <a:lnTo>
                      <a:pt x="186" y="1298"/>
                    </a:lnTo>
                    <a:lnTo>
                      <a:pt x="193" y="1292"/>
                    </a:lnTo>
                    <a:lnTo>
                      <a:pt x="201" y="1287"/>
                    </a:lnTo>
                    <a:lnTo>
                      <a:pt x="208" y="1279"/>
                    </a:lnTo>
                    <a:lnTo>
                      <a:pt x="214" y="1273"/>
                    </a:lnTo>
                    <a:lnTo>
                      <a:pt x="221" y="1266"/>
                    </a:lnTo>
                    <a:lnTo>
                      <a:pt x="226" y="1257"/>
                    </a:lnTo>
                    <a:lnTo>
                      <a:pt x="231" y="1249"/>
                    </a:lnTo>
                    <a:lnTo>
                      <a:pt x="234" y="1239"/>
                    </a:lnTo>
                    <a:lnTo>
                      <a:pt x="237" y="1231"/>
                    </a:lnTo>
                    <a:close/>
                  </a:path>
                </a:pathLst>
              </a:custGeom>
              <a:solidFill>
                <a:srgbClr val="FFFEF1"/>
              </a:solidFill>
              <a:ln w="9525">
                <a:noFill/>
                <a:round/>
                <a:headEnd/>
                <a:tailEnd/>
              </a:ln>
            </p:spPr>
            <p:txBody>
              <a:bodyPr/>
              <a:lstStyle/>
              <a:p>
                <a:endParaRPr lang="en-US"/>
              </a:p>
            </p:txBody>
          </p:sp>
          <p:sp>
            <p:nvSpPr>
              <p:cNvPr id="1086" name="Freeform 437"/>
              <p:cNvSpPr>
                <a:spLocks/>
              </p:cNvSpPr>
              <p:nvPr/>
            </p:nvSpPr>
            <p:spPr bwMode="auto">
              <a:xfrm>
                <a:off x="2608" y="1029"/>
                <a:ext cx="83" cy="265"/>
              </a:xfrm>
              <a:custGeom>
                <a:avLst/>
                <a:gdLst>
                  <a:gd name="T0" fmla="*/ 249 w 414"/>
                  <a:gd name="T1" fmla="*/ 1183 h 1322"/>
                  <a:gd name="T2" fmla="*/ 277 w 414"/>
                  <a:gd name="T3" fmla="*/ 1082 h 1322"/>
                  <a:gd name="T4" fmla="*/ 307 w 414"/>
                  <a:gd name="T5" fmla="*/ 971 h 1322"/>
                  <a:gd name="T6" fmla="*/ 335 w 414"/>
                  <a:gd name="T7" fmla="*/ 856 h 1322"/>
                  <a:gd name="T8" fmla="*/ 363 w 414"/>
                  <a:gd name="T9" fmla="*/ 738 h 1322"/>
                  <a:gd name="T10" fmla="*/ 387 w 414"/>
                  <a:gd name="T11" fmla="*/ 619 h 1322"/>
                  <a:gd name="T12" fmla="*/ 404 w 414"/>
                  <a:gd name="T13" fmla="*/ 503 h 1322"/>
                  <a:gd name="T14" fmla="*/ 413 w 414"/>
                  <a:gd name="T15" fmla="*/ 393 h 1322"/>
                  <a:gd name="T16" fmla="*/ 414 w 414"/>
                  <a:gd name="T17" fmla="*/ 297 h 1322"/>
                  <a:gd name="T18" fmla="*/ 410 w 414"/>
                  <a:gd name="T19" fmla="*/ 217 h 1322"/>
                  <a:gd name="T20" fmla="*/ 400 w 414"/>
                  <a:gd name="T21" fmla="*/ 151 h 1322"/>
                  <a:gd name="T22" fmla="*/ 384 w 414"/>
                  <a:gd name="T23" fmla="*/ 97 h 1322"/>
                  <a:gd name="T24" fmla="*/ 365 w 414"/>
                  <a:gd name="T25" fmla="*/ 55 h 1322"/>
                  <a:gd name="T26" fmla="*/ 342 w 414"/>
                  <a:gd name="T27" fmla="*/ 25 h 1322"/>
                  <a:gd name="T28" fmla="*/ 315 w 414"/>
                  <a:gd name="T29" fmla="*/ 6 h 1322"/>
                  <a:gd name="T30" fmla="*/ 287 w 414"/>
                  <a:gd name="T31" fmla="*/ 0 h 1322"/>
                  <a:gd name="T32" fmla="*/ 257 w 414"/>
                  <a:gd name="T33" fmla="*/ 5 h 1322"/>
                  <a:gd name="T34" fmla="*/ 226 w 414"/>
                  <a:gd name="T35" fmla="*/ 21 h 1322"/>
                  <a:gd name="T36" fmla="*/ 194 w 414"/>
                  <a:gd name="T37" fmla="*/ 50 h 1322"/>
                  <a:gd name="T38" fmla="*/ 164 w 414"/>
                  <a:gd name="T39" fmla="*/ 89 h 1322"/>
                  <a:gd name="T40" fmla="*/ 135 w 414"/>
                  <a:gd name="T41" fmla="*/ 137 h 1322"/>
                  <a:gd name="T42" fmla="*/ 106 w 414"/>
                  <a:gd name="T43" fmla="*/ 198 h 1322"/>
                  <a:gd name="T44" fmla="*/ 81 w 414"/>
                  <a:gd name="T45" fmla="*/ 270 h 1322"/>
                  <a:gd name="T46" fmla="*/ 58 w 414"/>
                  <a:gd name="T47" fmla="*/ 351 h 1322"/>
                  <a:gd name="T48" fmla="*/ 37 w 414"/>
                  <a:gd name="T49" fmla="*/ 459 h 1322"/>
                  <a:gd name="T50" fmla="*/ 18 w 414"/>
                  <a:gd name="T51" fmla="*/ 593 h 1322"/>
                  <a:gd name="T52" fmla="*/ 7 w 414"/>
                  <a:gd name="T53" fmla="*/ 728 h 1322"/>
                  <a:gd name="T54" fmla="*/ 1 w 414"/>
                  <a:gd name="T55" fmla="*/ 859 h 1322"/>
                  <a:gd name="T56" fmla="*/ 0 w 414"/>
                  <a:gd name="T57" fmla="*/ 981 h 1322"/>
                  <a:gd name="T58" fmla="*/ 2 w 414"/>
                  <a:gd name="T59" fmla="*/ 1090 h 1322"/>
                  <a:gd name="T60" fmla="*/ 6 w 414"/>
                  <a:gd name="T61" fmla="*/ 1178 h 1322"/>
                  <a:gd name="T62" fmla="*/ 11 w 414"/>
                  <a:gd name="T63" fmla="*/ 1243 h 1322"/>
                  <a:gd name="T64" fmla="*/ 16 w 414"/>
                  <a:gd name="T65" fmla="*/ 1273 h 1322"/>
                  <a:gd name="T66" fmla="*/ 22 w 414"/>
                  <a:gd name="T67" fmla="*/ 1287 h 1322"/>
                  <a:gd name="T68" fmla="*/ 32 w 414"/>
                  <a:gd name="T69" fmla="*/ 1299 h 1322"/>
                  <a:gd name="T70" fmla="*/ 45 w 414"/>
                  <a:gd name="T71" fmla="*/ 1308 h 1322"/>
                  <a:gd name="T72" fmla="*/ 60 w 414"/>
                  <a:gd name="T73" fmla="*/ 1316 h 1322"/>
                  <a:gd name="T74" fmla="*/ 76 w 414"/>
                  <a:gd name="T75" fmla="*/ 1319 h 1322"/>
                  <a:gd name="T76" fmla="*/ 103 w 414"/>
                  <a:gd name="T77" fmla="*/ 1322 h 1322"/>
                  <a:gd name="T78" fmla="*/ 141 w 414"/>
                  <a:gd name="T79" fmla="*/ 1317 h 1322"/>
                  <a:gd name="T80" fmla="*/ 168 w 414"/>
                  <a:gd name="T81" fmla="*/ 1307 h 1322"/>
                  <a:gd name="T82" fmla="*/ 186 w 414"/>
                  <a:gd name="T83" fmla="*/ 1298 h 1322"/>
                  <a:gd name="T84" fmla="*/ 201 w 414"/>
                  <a:gd name="T85" fmla="*/ 1287 h 1322"/>
                  <a:gd name="T86" fmla="*/ 214 w 414"/>
                  <a:gd name="T87" fmla="*/ 1273 h 1322"/>
                  <a:gd name="T88" fmla="*/ 226 w 414"/>
                  <a:gd name="T89" fmla="*/ 1257 h 1322"/>
                  <a:gd name="T90" fmla="*/ 234 w 414"/>
                  <a:gd name="T91" fmla="*/ 1239 h 13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4"/>
                  <a:gd name="T139" fmla="*/ 0 h 1322"/>
                  <a:gd name="T140" fmla="*/ 414 w 414"/>
                  <a:gd name="T141" fmla="*/ 1322 h 13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4" h="1322">
                    <a:moveTo>
                      <a:pt x="237" y="1231"/>
                    </a:moveTo>
                    <a:lnTo>
                      <a:pt x="249" y="1183"/>
                    </a:lnTo>
                    <a:lnTo>
                      <a:pt x="263" y="1133"/>
                    </a:lnTo>
                    <a:lnTo>
                      <a:pt x="277" y="1082"/>
                    </a:lnTo>
                    <a:lnTo>
                      <a:pt x="292" y="1027"/>
                    </a:lnTo>
                    <a:lnTo>
                      <a:pt x="307" y="971"/>
                    </a:lnTo>
                    <a:lnTo>
                      <a:pt x="322" y="915"/>
                    </a:lnTo>
                    <a:lnTo>
                      <a:pt x="335" y="856"/>
                    </a:lnTo>
                    <a:lnTo>
                      <a:pt x="349" y="796"/>
                    </a:lnTo>
                    <a:lnTo>
                      <a:pt x="363" y="738"/>
                    </a:lnTo>
                    <a:lnTo>
                      <a:pt x="375" y="678"/>
                    </a:lnTo>
                    <a:lnTo>
                      <a:pt x="387" y="619"/>
                    </a:lnTo>
                    <a:lnTo>
                      <a:pt x="395" y="560"/>
                    </a:lnTo>
                    <a:lnTo>
                      <a:pt x="404" y="503"/>
                    </a:lnTo>
                    <a:lnTo>
                      <a:pt x="409" y="447"/>
                    </a:lnTo>
                    <a:lnTo>
                      <a:pt x="413" y="393"/>
                    </a:lnTo>
                    <a:lnTo>
                      <a:pt x="414" y="341"/>
                    </a:lnTo>
                    <a:lnTo>
                      <a:pt x="414" y="297"/>
                    </a:lnTo>
                    <a:lnTo>
                      <a:pt x="413" y="256"/>
                    </a:lnTo>
                    <a:lnTo>
                      <a:pt x="410" y="217"/>
                    </a:lnTo>
                    <a:lnTo>
                      <a:pt x="405" y="182"/>
                    </a:lnTo>
                    <a:lnTo>
                      <a:pt x="400" y="151"/>
                    </a:lnTo>
                    <a:lnTo>
                      <a:pt x="393" y="122"/>
                    </a:lnTo>
                    <a:lnTo>
                      <a:pt x="384" y="97"/>
                    </a:lnTo>
                    <a:lnTo>
                      <a:pt x="375" y="74"/>
                    </a:lnTo>
                    <a:lnTo>
                      <a:pt x="365" y="55"/>
                    </a:lnTo>
                    <a:lnTo>
                      <a:pt x="354" y="39"/>
                    </a:lnTo>
                    <a:lnTo>
                      <a:pt x="342" y="25"/>
                    </a:lnTo>
                    <a:lnTo>
                      <a:pt x="329" y="14"/>
                    </a:lnTo>
                    <a:lnTo>
                      <a:pt x="315" y="6"/>
                    </a:lnTo>
                    <a:lnTo>
                      <a:pt x="302" y="1"/>
                    </a:lnTo>
                    <a:lnTo>
                      <a:pt x="287" y="0"/>
                    </a:lnTo>
                    <a:lnTo>
                      <a:pt x="273" y="1"/>
                    </a:lnTo>
                    <a:lnTo>
                      <a:pt x="257" y="5"/>
                    </a:lnTo>
                    <a:lnTo>
                      <a:pt x="242" y="12"/>
                    </a:lnTo>
                    <a:lnTo>
                      <a:pt x="226" y="21"/>
                    </a:lnTo>
                    <a:lnTo>
                      <a:pt x="211" y="34"/>
                    </a:lnTo>
                    <a:lnTo>
                      <a:pt x="194" y="50"/>
                    </a:lnTo>
                    <a:lnTo>
                      <a:pt x="179" y="67"/>
                    </a:lnTo>
                    <a:lnTo>
                      <a:pt x="164" y="89"/>
                    </a:lnTo>
                    <a:lnTo>
                      <a:pt x="149" y="111"/>
                    </a:lnTo>
                    <a:lnTo>
                      <a:pt x="135" y="137"/>
                    </a:lnTo>
                    <a:lnTo>
                      <a:pt x="120" y="167"/>
                    </a:lnTo>
                    <a:lnTo>
                      <a:pt x="106" y="198"/>
                    </a:lnTo>
                    <a:lnTo>
                      <a:pt x="93" y="232"/>
                    </a:lnTo>
                    <a:lnTo>
                      <a:pt x="81" y="270"/>
                    </a:lnTo>
                    <a:lnTo>
                      <a:pt x="70" y="308"/>
                    </a:lnTo>
                    <a:lnTo>
                      <a:pt x="58" y="351"/>
                    </a:lnTo>
                    <a:lnTo>
                      <a:pt x="48" y="396"/>
                    </a:lnTo>
                    <a:lnTo>
                      <a:pt x="37" y="459"/>
                    </a:lnTo>
                    <a:lnTo>
                      <a:pt x="27" y="525"/>
                    </a:lnTo>
                    <a:lnTo>
                      <a:pt x="18" y="593"/>
                    </a:lnTo>
                    <a:lnTo>
                      <a:pt x="12" y="660"/>
                    </a:lnTo>
                    <a:lnTo>
                      <a:pt x="7" y="728"/>
                    </a:lnTo>
                    <a:lnTo>
                      <a:pt x="3" y="794"/>
                    </a:lnTo>
                    <a:lnTo>
                      <a:pt x="1" y="859"/>
                    </a:lnTo>
                    <a:lnTo>
                      <a:pt x="0" y="921"/>
                    </a:lnTo>
                    <a:lnTo>
                      <a:pt x="0" y="981"/>
                    </a:lnTo>
                    <a:lnTo>
                      <a:pt x="1" y="1037"/>
                    </a:lnTo>
                    <a:lnTo>
                      <a:pt x="2" y="1090"/>
                    </a:lnTo>
                    <a:lnTo>
                      <a:pt x="3" y="1137"/>
                    </a:lnTo>
                    <a:lnTo>
                      <a:pt x="6" y="1178"/>
                    </a:lnTo>
                    <a:lnTo>
                      <a:pt x="8" y="1214"/>
                    </a:lnTo>
                    <a:lnTo>
                      <a:pt x="11" y="1243"/>
                    </a:lnTo>
                    <a:lnTo>
                      <a:pt x="15" y="1266"/>
                    </a:lnTo>
                    <a:lnTo>
                      <a:pt x="16" y="1273"/>
                    </a:lnTo>
                    <a:lnTo>
                      <a:pt x="18" y="1281"/>
                    </a:lnTo>
                    <a:lnTo>
                      <a:pt x="22" y="1287"/>
                    </a:lnTo>
                    <a:lnTo>
                      <a:pt x="27" y="1293"/>
                    </a:lnTo>
                    <a:lnTo>
                      <a:pt x="32" y="1299"/>
                    </a:lnTo>
                    <a:lnTo>
                      <a:pt x="38" y="1304"/>
                    </a:lnTo>
                    <a:lnTo>
                      <a:pt x="45" y="1308"/>
                    </a:lnTo>
                    <a:lnTo>
                      <a:pt x="52" y="1312"/>
                    </a:lnTo>
                    <a:lnTo>
                      <a:pt x="60" y="1316"/>
                    </a:lnTo>
                    <a:lnTo>
                      <a:pt x="67" y="1318"/>
                    </a:lnTo>
                    <a:lnTo>
                      <a:pt x="76" y="1319"/>
                    </a:lnTo>
                    <a:lnTo>
                      <a:pt x="85" y="1321"/>
                    </a:lnTo>
                    <a:lnTo>
                      <a:pt x="103" y="1322"/>
                    </a:lnTo>
                    <a:lnTo>
                      <a:pt x="122" y="1321"/>
                    </a:lnTo>
                    <a:lnTo>
                      <a:pt x="141" y="1317"/>
                    </a:lnTo>
                    <a:lnTo>
                      <a:pt x="159" y="1311"/>
                    </a:lnTo>
                    <a:lnTo>
                      <a:pt x="168" y="1307"/>
                    </a:lnTo>
                    <a:lnTo>
                      <a:pt x="177" y="1303"/>
                    </a:lnTo>
                    <a:lnTo>
                      <a:pt x="186" y="1298"/>
                    </a:lnTo>
                    <a:lnTo>
                      <a:pt x="193" y="1292"/>
                    </a:lnTo>
                    <a:lnTo>
                      <a:pt x="201" y="1287"/>
                    </a:lnTo>
                    <a:lnTo>
                      <a:pt x="208" y="1279"/>
                    </a:lnTo>
                    <a:lnTo>
                      <a:pt x="214" y="1273"/>
                    </a:lnTo>
                    <a:lnTo>
                      <a:pt x="221" y="1266"/>
                    </a:lnTo>
                    <a:lnTo>
                      <a:pt x="226" y="1257"/>
                    </a:lnTo>
                    <a:lnTo>
                      <a:pt x="231" y="1249"/>
                    </a:lnTo>
                    <a:lnTo>
                      <a:pt x="234" y="1239"/>
                    </a:lnTo>
                    <a:lnTo>
                      <a:pt x="237" y="1231"/>
                    </a:lnTo>
                  </a:path>
                </a:pathLst>
              </a:custGeom>
              <a:noFill/>
              <a:ln w="3175">
                <a:solidFill>
                  <a:srgbClr val="1F1A17"/>
                </a:solidFill>
                <a:round/>
                <a:headEnd/>
                <a:tailEnd/>
              </a:ln>
            </p:spPr>
            <p:txBody>
              <a:bodyPr/>
              <a:lstStyle/>
              <a:p>
                <a:endParaRPr lang="en-US"/>
              </a:p>
            </p:txBody>
          </p:sp>
          <p:sp>
            <p:nvSpPr>
              <p:cNvPr id="1087" name="Freeform 438"/>
              <p:cNvSpPr>
                <a:spLocks/>
              </p:cNvSpPr>
              <p:nvPr/>
            </p:nvSpPr>
            <p:spPr bwMode="auto">
              <a:xfrm>
                <a:off x="2619" y="1173"/>
                <a:ext cx="31" cy="108"/>
              </a:xfrm>
              <a:custGeom>
                <a:avLst/>
                <a:gdLst>
                  <a:gd name="T0" fmla="*/ 131 w 155"/>
                  <a:gd name="T1" fmla="*/ 513 h 539"/>
                  <a:gd name="T2" fmla="*/ 130 w 155"/>
                  <a:gd name="T3" fmla="*/ 508 h 539"/>
                  <a:gd name="T4" fmla="*/ 127 w 155"/>
                  <a:gd name="T5" fmla="*/ 495 h 539"/>
                  <a:gd name="T6" fmla="*/ 125 w 155"/>
                  <a:gd name="T7" fmla="*/ 473 h 539"/>
                  <a:gd name="T8" fmla="*/ 121 w 155"/>
                  <a:gd name="T9" fmla="*/ 444 h 539"/>
                  <a:gd name="T10" fmla="*/ 120 w 155"/>
                  <a:gd name="T11" fmla="*/ 408 h 539"/>
                  <a:gd name="T12" fmla="*/ 118 w 155"/>
                  <a:gd name="T13" fmla="*/ 364 h 539"/>
                  <a:gd name="T14" fmla="*/ 120 w 155"/>
                  <a:gd name="T15" fmla="*/ 340 h 539"/>
                  <a:gd name="T16" fmla="*/ 121 w 155"/>
                  <a:gd name="T17" fmla="*/ 315 h 539"/>
                  <a:gd name="T18" fmla="*/ 123 w 155"/>
                  <a:gd name="T19" fmla="*/ 288 h 539"/>
                  <a:gd name="T20" fmla="*/ 126 w 155"/>
                  <a:gd name="T21" fmla="*/ 261 h 539"/>
                  <a:gd name="T22" fmla="*/ 133 w 155"/>
                  <a:gd name="T23" fmla="*/ 198 h 539"/>
                  <a:gd name="T24" fmla="*/ 142 w 155"/>
                  <a:gd name="T25" fmla="*/ 133 h 539"/>
                  <a:gd name="T26" fmla="*/ 148 w 155"/>
                  <a:gd name="T27" fmla="*/ 75 h 539"/>
                  <a:gd name="T28" fmla="*/ 153 w 155"/>
                  <a:gd name="T29" fmla="*/ 28 h 539"/>
                  <a:gd name="T30" fmla="*/ 155 w 155"/>
                  <a:gd name="T31" fmla="*/ 12 h 539"/>
                  <a:gd name="T32" fmla="*/ 155 w 155"/>
                  <a:gd name="T33" fmla="*/ 2 h 539"/>
                  <a:gd name="T34" fmla="*/ 155 w 155"/>
                  <a:gd name="T35" fmla="*/ 0 h 539"/>
                  <a:gd name="T36" fmla="*/ 153 w 155"/>
                  <a:gd name="T37" fmla="*/ 0 h 539"/>
                  <a:gd name="T38" fmla="*/ 153 w 155"/>
                  <a:gd name="T39" fmla="*/ 1 h 539"/>
                  <a:gd name="T40" fmla="*/ 152 w 155"/>
                  <a:gd name="T41" fmla="*/ 5 h 539"/>
                  <a:gd name="T42" fmla="*/ 145 w 155"/>
                  <a:gd name="T43" fmla="*/ 42 h 539"/>
                  <a:gd name="T44" fmla="*/ 131 w 155"/>
                  <a:gd name="T45" fmla="*/ 122 h 539"/>
                  <a:gd name="T46" fmla="*/ 117 w 155"/>
                  <a:gd name="T47" fmla="*/ 207 h 539"/>
                  <a:gd name="T48" fmla="*/ 102 w 155"/>
                  <a:gd name="T49" fmla="*/ 279 h 539"/>
                  <a:gd name="T50" fmla="*/ 95 w 155"/>
                  <a:gd name="T51" fmla="*/ 310 h 539"/>
                  <a:gd name="T52" fmla="*/ 87 w 155"/>
                  <a:gd name="T53" fmla="*/ 339 h 539"/>
                  <a:gd name="T54" fmla="*/ 81 w 155"/>
                  <a:gd name="T55" fmla="*/ 364 h 539"/>
                  <a:gd name="T56" fmla="*/ 74 w 155"/>
                  <a:gd name="T57" fmla="*/ 388 h 539"/>
                  <a:gd name="T58" fmla="*/ 66 w 155"/>
                  <a:gd name="T59" fmla="*/ 409 h 539"/>
                  <a:gd name="T60" fmla="*/ 59 w 155"/>
                  <a:gd name="T61" fmla="*/ 428 h 539"/>
                  <a:gd name="T62" fmla="*/ 50 w 155"/>
                  <a:gd name="T63" fmla="*/ 445 h 539"/>
                  <a:gd name="T64" fmla="*/ 42 w 155"/>
                  <a:gd name="T65" fmla="*/ 461 h 539"/>
                  <a:gd name="T66" fmla="*/ 34 w 155"/>
                  <a:gd name="T67" fmla="*/ 475 h 539"/>
                  <a:gd name="T68" fmla="*/ 26 w 155"/>
                  <a:gd name="T69" fmla="*/ 489 h 539"/>
                  <a:gd name="T70" fmla="*/ 17 w 155"/>
                  <a:gd name="T71" fmla="*/ 501 h 539"/>
                  <a:gd name="T72" fmla="*/ 7 w 155"/>
                  <a:gd name="T73" fmla="*/ 513 h 539"/>
                  <a:gd name="T74" fmla="*/ 4 w 155"/>
                  <a:gd name="T75" fmla="*/ 518 h 539"/>
                  <a:gd name="T76" fmla="*/ 1 w 155"/>
                  <a:gd name="T77" fmla="*/ 523 h 539"/>
                  <a:gd name="T78" fmla="*/ 0 w 155"/>
                  <a:gd name="T79" fmla="*/ 526 h 539"/>
                  <a:gd name="T80" fmla="*/ 0 w 155"/>
                  <a:gd name="T81" fmla="*/ 530 h 539"/>
                  <a:gd name="T82" fmla="*/ 1 w 155"/>
                  <a:gd name="T83" fmla="*/ 533 h 539"/>
                  <a:gd name="T84" fmla="*/ 2 w 155"/>
                  <a:gd name="T85" fmla="*/ 535 h 539"/>
                  <a:gd name="T86" fmla="*/ 5 w 155"/>
                  <a:gd name="T87" fmla="*/ 536 h 539"/>
                  <a:gd name="T88" fmla="*/ 9 w 155"/>
                  <a:gd name="T89" fmla="*/ 538 h 539"/>
                  <a:gd name="T90" fmla="*/ 16 w 155"/>
                  <a:gd name="T91" fmla="*/ 539 h 539"/>
                  <a:gd name="T92" fmla="*/ 27 w 155"/>
                  <a:gd name="T93" fmla="*/ 539 h 539"/>
                  <a:gd name="T94" fmla="*/ 40 w 155"/>
                  <a:gd name="T95" fmla="*/ 538 h 539"/>
                  <a:gd name="T96" fmla="*/ 52 w 155"/>
                  <a:gd name="T97" fmla="*/ 535 h 539"/>
                  <a:gd name="T98" fmla="*/ 81 w 155"/>
                  <a:gd name="T99" fmla="*/ 528 h 539"/>
                  <a:gd name="T100" fmla="*/ 106 w 155"/>
                  <a:gd name="T101" fmla="*/ 521 h 539"/>
                  <a:gd name="T102" fmla="*/ 125 w 155"/>
                  <a:gd name="T103" fmla="*/ 515 h 539"/>
                  <a:gd name="T104" fmla="*/ 131 w 155"/>
                  <a:gd name="T105" fmla="*/ 513 h 5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5"/>
                  <a:gd name="T160" fmla="*/ 0 h 539"/>
                  <a:gd name="T161" fmla="*/ 155 w 155"/>
                  <a:gd name="T162" fmla="*/ 539 h 5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5" h="539">
                    <a:moveTo>
                      <a:pt x="131" y="513"/>
                    </a:moveTo>
                    <a:lnTo>
                      <a:pt x="130" y="508"/>
                    </a:lnTo>
                    <a:lnTo>
                      <a:pt x="127" y="495"/>
                    </a:lnTo>
                    <a:lnTo>
                      <a:pt x="125" y="473"/>
                    </a:lnTo>
                    <a:lnTo>
                      <a:pt x="121" y="444"/>
                    </a:lnTo>
                    <a:lnTo>
                      <a:pt x="120" y="408"/>
                    </a:lnTo>
                    <a:lnTo>
                      <a:pt x="118" y="364"/>
                    </a:lnTo>
                    <a:lnTo>
                      <a:pt x="120" y="340"/>
                    </a:lnTo>
                    <a:lnTo>
                      <a:pt x="121" y="315"/>
                    </a:lnTo>
                    <a:lnTo>
                      <a:pt x="123" y="288"/>
                    </a:lnTo>
                    <a:lnTo>
                      <a:pt x="126" y="261"/>
                    </a:lnTo>
                    <a:lnTo>
                      <a:pt x="133" y="198"/>
                    </a:lnTo>
                    <a:lnTo>
                      <a:pt x="142" y="133"/>
                    </a:lnTo>
                    <a:lnTo>
                      <a:pt x="148" y="75"/>
                    </a:lnTo>
                    <a:lnTo>
                      <a:pt x="153" y="28"/>
                    </a:lnTo>
                    <a:lnTo>
                      <a:pt x="155" y="12"/>
                    </a:lnTo>
                    <a:lnTo>
                      <a:pt x="155" y="2"/>
                    </a:lnTo>
                    <a:lnTo>
                      <a:pt x="155" y="0"/>
                    </a:lnTo>
                    <a:lnTo>
                      <a:pt x="153" y="0"/>
                    </a:lnTo>
                    <a:lnTo>
                      <a:pt x="153" y="1"/>
                    </a:lnTo>
                    <a:lnTo>
                      <a:pt x="152" y="5"/>
                    </a:lnTo>
                    <a:lnTo>
                      <a:pt x="145" y="42"/>
                    </a:lnTo>
                    <a:lnTo>
                      <a:pt x="131" y="122"/>
                    </a:lnTo>
                    <a:lnTo>
                      <a:pt x="117" y="207"/>
                    </a:lnTo>
                    <a:lnTo>
                      <a:pt x="102" y="279"/>
                    </a:lnTo>
                    <a:lnTo>
                      <a:pt x="95" y="310"/>
                    </a:lnTo>
                    <a:lnTo>
                      <a:pt x="87" y="339"/>
                    </a:lnTo>
                    <a:lnTo>
                      <a:pt x="81" y="364"/>
                    </a:lnTo>
                    <a:lnTo>
                      <a:pt x="74" y="388"/>
                    </a:lnTo>
                    <a:lnTo>
                      <a:pt x="66" y="409"/>
                    </a:lnTo>
                    <a:lnTo>
                      <a:pt x="59" y="428"/>
                    </a:lnTo>
                    <a:lnTo>
                      <a:pt x="50" y="445"/>
                    </a:lnTo>
                    <a:lnTo>
                      <a:pt x="42" y="461"/>
                    </a:lnTo>
                    <a:lnTo>
                      <a:pt x="34" y="475"/>
                    </a:lnTo>
                    <a:lnTo>
                      <a:pt x="26" y="489"/>
                    </a:lnTo>
                    <a:lnTo>
                      <a:pt x="17" y="501"/>
                    </a:lnTo>
                    <a:lnTo>
                      <a:pt x="7" y="513"/>
                    </a:lnTo>
                    <a:lnTo>
                      <a:pt x="4" y="518"/>
                    </a:lnTo>
                    <a:lnTo>
                      <a:pt x="1" y="523"/>
                    </a:lnTo>
                    <a:lnTo>
                      <a:pt x="0" y="526"/>
                    </a:lnTo>
                    <a:lnTo>
                      <a:pt x="0" y="530"/>
                    </a:lnTo>
                    <a:lnTo>
                      <a:pt x="1" y="533"/>
                    </a:lnTo>
                    <a:lnTo>
                      <a:pt x="2" y="535"/>
                    </a:lnTo>
                    <a:lnTo>
                      <a:pt x="5" y="536"/>
                    </a:lnTo>
                    <a:lnTo>
                      <a:pt x="9" y="538"/>
                    </a:lnTo>
                    <a:lnTo>
                      <a:pt x="16" y="539"/>
                    </a:lnTo>
                    <a:lnTo>
                      <a:pt x="27" y="539"/>
                    </a:lnTo>
                    <a:lnTo>
                      <a:pt x="40" y="538"/>
                    </a:lnTo>
                    <a:lnTo>
                      <a:pt x="52" y="535"/>
                    </a:lnTo>
                    <a:lnTo>
                      <a:pt x="81" y="528"/>
                    </a:lnTo>
                    <a:lnTo>
                      <a:pt x="106" y="521"/>
                    </a:lnTo>
                    <a:lnTo>
                      <a:pt x="125" y="515"/>
                    </a:lnTo>
                    <a:lnTo>
                      <a:pt x="131" y="513"/>
                    </a:lnTo>
                    <a:close/>
                  </a:path>
                </a:pathLst>
              </a:custGeom>
              <a:solidFill>
                <a:srgbClr val="DFDDC9"/>
              </a:solidFill>
              <a:ln w="9525">
                <a:noFill/>
                <a:round/>
                <a:headEnd/>
                <a:tailEnd/>
              </a:ln>
            </p:spPr>
            <p:txBody>
              <a:bodyPr/>
              <a:lstStyle/>
              <a:p>
                <a:endParaRPr lang="en-US"/>
              </a:p>
            </p:txBody>
          </p:sp>
          <p:sp>
            <p:nvSpPr>
              <p:cNvPr id="1088" name="Freeform 439"/>
              <p:cNvSpPr>
                <a:spLocks/>
              </p:cNvSpPr>
              <p:nvPr/>
            </p:nvSpPr>
            <p:spPr bwMode="auto">
              <a:xfrm>
                <a:off x="2482" y="1064"/>
                <a:ext cx="136" cy="241"/>
              </a:xfrm>
              <a:custGeom>
                <a:avLst/>
                <a:gdLst>
                  <a:gd name="T0" fmla="*/ 648 w 680"/>
                  <a:gd name="T1" fmla="*/ 970 h 1206"/>
                  <a:gd name="T2" fmla="*/ 584 w 680"/>
                  <a:gd name="T3" fmla="*/ 760 h 1206"/>
                  <a:gd name="T4" fmla="*/ 529 w 680"/>
                  <a:gd name="T5" fmla="*/ 594 h 1206"/>
                  <a:gd name="T6" fmla="*/ 488 w 680"/>
                  <a:gd name="T7" fmla="*/ 485 h 1206"/>
                  <a:gd name="T8" fmla="*/ 444 w 680"/>
                  <a:gd name="T9" fmla="*/ 381 h 1206"/>
                  <a:gd name="T10" fmla="*/ 396 w 680"/>
                  <a:gd name="T11" fmla="*/ 286 h 1206"/>
                  <a:gd name="T12" fmla="*/ 347 w 680"/>
                  <a:gd name="T13" fmla="*/ 205 h 1206"/>
                  <a:gd name="T14" fmla="*/ 301 w 680"/>
                  <a:gd name="T15" fmla="*/ 140 h 1206"/>
                  <a:gd name="T16" fmla="*/ 256 w 680"/>
                  <a:gd name="T17" fmla="*/ 88 h 1206"/>
                  <a:gd name="T18" fmla="*/ 212 w 680"/>
                  <a:gd name="T19" fmla="*/ 48 h 1206"/>
                  <a:gd name="T20" fmla="*/ 172 w 680"/>
                  <a:gd name="T21" fmla="*/ 20 h 1206"/>
                  <a:gd name="T22" fmla="*/ 135 w 680"/>
                  <a:gd name="T23" fmla="*/ 5 h 1206"/>
                  <a:gd name="T24" fmla="*/ 100 w 680"/>
                  <a:gd name="T25" fmla="*/ 0 h 1206"/>
                  <a:gd name="T26" fmla="*/ 70 w 680"/>
                  <a:gd name="T27" fmla="*/ 6 h 1206"/>
                  <a:gd name="T28" fmla="*/ 45 w 680"/>
                  <a:gd name="T29" fmla="*/ 24 h 1206"/>
                  <a:gd name="T30" fmla="*/ 24 w 680"/>
                  <a:gd name="T31" fmla="*/ 50 h 1206"/>
                  <a:gd name="T32" fmla="*/ 10 w 680"/>
                  <a:gd name="T33" fmla="*/ 88 h 1206"/>
                  <a:gd name="T34" fmla="*/ 1 w 680"/>
                  <a:gd name="T35" fmla="*/ 133 h 1206"/>
                  <a:gd name="T36" fmla="*/ 0 w 680"/>
                  <a:gd name="T37" fmla="*/ 187 h 1206"/>
                  <a:gd name="T38" fmla="*/ 5 w 680"/>
                  <a:gd name="T39" fmla="*/ 250 h 1206"/>
                  <a:gd name="T40" fmla="*/ 19 w 680"/>
                  <a:gd name="T41" fmla="*/ 321 h 1206"/>
                  <a:gd name="T42" fmla="*/ 40 w 680"/>
                  <a:gd name="T43" fmla="*/ 398 h 1206"/>
                  <a:gd name="T44" fmla="*/ 77 w 680"/>
                  <a:gd name="T45" fmla="*/ 498 h 1206"/>
                  <a:gd name="T46" fmla="*/ 131 w 680"/>
                  <a:gd name="T47" fmla="*/ 617 h 1206"/>
                  <a:gd name="T48" fmla="*/ 191 w 680"/>
                  <a:gd name="T49" fmla="*/ 734 h 1206"/>
                  <a:gd name="T50" fmla="*/ 256 w 680"/>
                  <a:gd name="T51" fmla="*/ 845 h 1206"/>
                  <a:gd name="T52" fmla="*/ 320 w 680"/>
                  <a:gd name="T53" fmla="*/ 949 h 1206"/>
                  <a:gd name="T54" fmla="*/ 379 w 680"/>
                  <a:gd name="T55" fmla="*/ 1039 h 1206"/>
                  <a:gd name="T56" fmla="*/ 431 w 680"/>
                  <a:gd name="T57" fmla="*/ 1112 h 1206"/>
                  <a:gd name="T58" fmla="*/ 471 w 680"/>
                  <a:gd name="T59" fmla="*/ 1165 h 1206"/>
                  <a:gd name="T60" fmla="*/ 490 w 680"/>
                  <a:gd name="T61" fmla="*/ 1188 h 1206"/>
                  <a:gd name="T62" fmla="*/ 503 w 680"/>
                  <a:gd name="T63" fmla="*/ 1197 h 1206"/>
                  <a:gd name="T64" fmla="*/ 518 w 680"/>
                  <a:gd name="T65" fmla="*/ 1203 h 1206"/>
                  <a:gd name="T66" fmla="*/ 535 w 680"/>
                  <a:gd name="T67" fmla="*/ 1206 h 1206"/>
                  <a:gd name="T68" fmla="*/ 552 w 680"/>
                  <a:gd name="T69" fmla="*/ 1206 h 1206"/>
                  <a:gd name="T70" fmla="*/ 570 w 680"/>
                  <a:gd name="T71" fmla="*/ 1202 h 1206"/>
                  <a:gd name="T72" fmla="*/ 597 w 680"/>
                  <a:gd name="T73" fmla="*/ 1193 h 1206"/>
                  <a:gd name="T74" fmla="*/ 630 w 680"/>
                  <a:gd name="T75" fmla="*/ 1173 h 1206"/>
                  <a:gd name="T76" fmla="*/ 651 w 680"/>
                  <a:gd name="T77" fmla="*/ 1154 h 1206"/>
                  <a:gd name="T78" fmla="*/ 663 w 680"/>
                  <a:gd name="T79" fmla="*/ 1139 h 1206"/>
                  <a:gd name="T80" fmla="*/ 671 w 680"/>
                  <a:gd name="T81" fmla="*/ 1124 h 1206"/>
                  <a:gd name="T82" fmla="*/ 678 w 680"/>
                  <a:gd name="T83" fmla="*/ 1107 h 1206"/>
                  <a:gd name="T84" fmla="*/ 680 w 680"/>
                  <a:gd name="T85" fmla="*/ 1090 h 1206"/>
                  <a:gd name="T86" fmla="*/ 679 w 680"/>
                  <a:gd name="T87" fmla="*/ 1072 h 1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0"/>
                  <a:gd name="T133" fmla="*/ 0 h 1206"/>
                  <a:gd name="T134" fmla="*/ 680 w 680"/>
                  <a:gd name="T135" fmla="*/ 1206 h 1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0" h="1206">
                    <a:moveTo>
                      <a:pt x="676" y="1064"/>
                    </a:moveTo>
                    <a:lnTo>
                      <a:pt x="648" y="970"/>
                    </a:lnTo>
                    <a:lnTo>
                      <a:pt x="618" y="869"/>
                    </a:lnTo>
                    <a:lnTo>
                      <a:pt x="584" y="760"/>
                    </a:lnTo>
                    <a:lnTo>
                      <a:pt x="548" y="649"/>
                    </a:lnTo>
                    <a:lnTo>
                      <a:pt x="529" y="594"/>
                    </a:lnTo>
                    <a:lnTo>
                      <a:pt x="509" y="539"/>
                    </a:lnTo>
                    <a:lnTo>
                      <a:pt x="488" y="485"/>
                    </a:lnTo>
                    <a:lnTo>
                      <a:pt x="467" y="432"/>
                    </a:lnTo>
                    <a:lnTo>
                      <a:pt x="444" y="381"/>
                    </a:lnTo>
                    <a:lnTo>
                      <a:pt x="421" y="332"/>
                    </a:lnTo>
                    <a:lnTo>
                      <a:pt x="396" y="286"/>
                    </a:lnTo>
                    <a:lnTo>
                      <a:pt x="371" y="244"/>
                    </a:lnTo>
                    <a:lnTo>
                      <a:pt x="347" y="205"/>
                    </a:lnTo>
                    <a:lnTo>
                      <a:pt x="323" y="171"/>
                    </a:lnTo>
                    <a:lnTo>
                      <a:pt x="301" y="140"/>
                    </a:lnTo>
                    <a:lnTo>
                      <a:pt x="278" y="113"/>
                    </a:lnTo>
                    <a:lnTo>
                      <a:pt x="256" y="88"/>
                    </a:lnTo>
                    <a:lnTo>
                      <a:pt x="233" y="66"/>
                    </a:lnTo>
                    <a:lnTo>
                      <a:pt x="212" y="48"/>
                    </a:lnTo>
                    <a:lnTo>
                      <a:pt x="192" y="33"/>
                    </a:lnTo>
                    <a:lnTo>
                      <a:pt x="172" y="20"/>
                    </a:lnTo>
                    <a:lnTo>
                      <a:pt x="152" y="11"/>
                    </a:lnTo>
                    <a:lnTo>
                      <a:pt x="135" y="5"/>
                    </a:lnTo>
                    <a:lnTo>
                      <a:pt x="117" y="1"/>
                    </a:lnTo>
                    <a:lnTo>
                      <a:pt x="100" y="0"/>
                    </a:lnTo>
                    <a:lnTo>
                      <a:pt x="85" y="3"/>
                    </a:lnTo>
                    <a:lnTo>
                      <a:pt x="70" y="6"/>
                    </a:lnTo>
                    <a:lnTo>
                      <a:pt x="56" y="14"/>
                    </a:lnTo>
                    <a:lnTo>
                      <a:pt x="45" y="24"/>
                    </a:lnTo>
                    <a:lnTo>
                      <a:pt x="34" y="36"/>
                    </a:lnTo>
                    <a:lnTo>
                      <a:pt x="24" y="50"/>
                    </a:lnTo>
                    <a:lnTo>
                      <a:pt x="16" y="68"/>
                    </a:lnTo>
                    <a:lnTo>
                      <a:pt x="10" y="88"/>
                    </a:lnTo>
                    <a:lnTo>
                      <a:pt x="5" y="109"/>
                    </a:lnTo>
                    <a:lnTo>
                      <a:pt x="1" y="133"/>
                    </a:lnTo>
                    <a:lnTo>
                      <a:pt x="0" y="159"/>
                    </a:lnTo>
                    <a:lnTo>
                      <a:pt x="0" y="187"/>
                    </a:lnTo>
                    <a:lnTo>
                      <a:pt x="1" y="217"/>
                    </a:lnTo>
                    <a:lnTo>
                      <a:pt x="5" y="250"/>
                    </a:lnTo>
                    <a:lnTo>
                      <a:pt x="11" y="285"/>
                    </a:lnTo>
                    <a:lnTo>
                      <a:pt x="19" y="321"/>
                    </a:lnTo>
                    <a:lnTo>
                      <a:pt x="29" y="358"/>
                    </a:lnTo>
                    <a:lnTo>
                      <a:pt x="40" y="398"/>
                    </a:lnTo>
                    <a:lnTo>
                      <a:pt x="54" y="441"/>
                    </a:lnTo>
                    <a:lnTo>
                      <a:pt x="77" y="498"/>
                    </a:lnTo>
                    <a:lnTo>
                      <a:pt x="102" y="558"/>
                    </a:lnTo>
                    <a:lnTo>
                      <a:pt x="131" y="617"/>
                    </a:lnTo>
                    <a:lnTo>
                      <a:pt x="160" y="675"/>
                    </a:lnTo>
                    <a:lnTo>
                      <a:pt x="191" y="734"/>
                    </a:lnTo>
                    <a:lnTo>
                      <a:pt x="223" y="790"/>
                    </a:lnTo>
                    <a:lnTo>
                      <a:pt x="256" y="845"/>
                    </a:lnTo>
                    <a:lnTo>
                      <a:pt x="288" y="899"/>
                    </a:lnTo>
                    <a:lnTo>
                      <a:pt x="320" y="949"/>
                    </a:lnTo>
                    <a:lnTo>
                      <a:pt x="349" y="996"/>
                    </a:lnTo>
                    <a:lnTo>
                      <a:pt x="379" y="1039"/>
                    </a:lnTo>
                    <a:lnTo>
                      <a:pt x="406" y="1079"/>
                    </a:lnTo>
                    <a:lnTo>
                      <a:pt x="431" y="1112"/>
                    </a:lnTo>
                    <a:lnTo>
                      <a:pt x="452" y="1141"/>
                    </a:lnTo>
                    <a:lnTo>
                      <a:pt x="471" y="1165"/>
                    </a:lnTo>
                    <a:lnTo>
                      <a:pt x="484" y="1182"/>
                    </a:lnTo>
                    <a:lnTo>
                      <a:pt x="490" y="1188"/>
                    </a:lnTo>
                    <a:lnTo>
                      <a:pt x="497" y="1193"/>
                    </a:lnTo>
                    <a:lnTo>
                      <a:pt x="503" y="1197"/>
                    </a:lnTo>
                    <a:lnTo>
                      <a:pt x="510" y="1201"/>
                    </a:lnTo>
                    <a:lnTo>
                      <a:pt x="518" y="1203"/>
                    </a:lnTo>
                    <a:lnTo>
                      <a:pt x="527" y="1205"/>
                    </a:lnTo>
                    <a:lnTo>
                      <a:pt x="535" y="1206"/>
                    </a:lnTo>
                    <a:lnTo>
                      <a:pt x="543" y="1206"/>
                    </a:lnTo>
                    <a:lnTo>
                      <a:pt x="552" y="1206"/>
                    </a:lnTo>
                    <a:lnTo>
                      <a:pt x="562" y="1205"/>
                    </a:lnTo>
                    <a:lnTo>
                      <a:pt x="570" y="1202"/>
                    </a:lnTo>
                    <a:lnTo>
                      <a:pt x="579" y="1200"/>
                    </a:lnTo>
                    <a:lnTo>
                      <a:pt x="597" y="1193"/>
                    </a:lnTo>
                    <a:lnTo>
                      <a:pt x="614" y="1183"/>
                    </a:lnTo>
                    <a:lnTo>
                      <a:pt x="630" y="1173"/>
                    </a:lnTo>
                    <a:lnTo>
                      <a:pt x="644" y="1161"/>
                    </a:lnTo>
                    <a:lnTo>
                      <a:pt x="651" y="1154"/>
                    </a:lnTo>
                    <a:lnTo>
                      <a:pt x="658" y="1146"/>
                    </a:lnTo>
                    <a:lnTo>
                      <a:pt x="663" y="1139"/>
                    </a:lnTo>
                    <a:lnTo>
                      <a:pt x="668" y="1131"/>
                    </a:lnTo>
                    <a:lnTo>
                      <a:pt x="671" y="1124"/>
                    </a:lnTo>
                    <a:lnTo>
                      <a:pt x="675" y="1115"/>
                    </a:lnTo>
                    <a:lnTo>
                      <a:pt x="678" y="1107"/>
                    </a:lnTo>
                    <a:lnTo>
                      <a:pt x="680" y="1099"/>
                    </a:lnTo>
                    <a:lnTo>
                      <a:pt x="680" y="1090"/>
                    </a:lnTo>
                    <a:lnTo>
                      <a:pt x="680" y="1081"/>
                    </a:lnTo>
                    <a:lnTo>
                      <a:pt x="679" y="1072"/>
                    </a:lnTo>
                    <a:lnTo>
                      <a:pt x="676" y="1064"/>
                    </a:lnTo>
                    <a:close/>
                  </a:path>
                </a:pathLst>
              </a:custGeom>
              <a:solidFill>
                <a:srgbClr val="FFFEF1"/>
              </a:solidFill>
              <a:ln w="9525">
                <a:noFill/>
                <a:round/>
                <a:headEnd/>
                <a:tailEnd/>
              </a:ln>
            </p:spPr>
            <p:txBody>
              <a:bodyPr/>
              <a:lstStyle/>
              <a:p>
                <a:endParaRPr lang="en-US"/>
              </a:p>
            </p:txBody>
          </p:sp>
          <p:sp>
            <p:nvSpPr>
              <p:cNvPr id="1089" name="Freeform 440"/>
              <p:cNvSpPr>
                <a:spLocks/>
              </p:cNvSpPr>
              <p:nvPr/>
            </p:nvSpPr>
            <p:spPr bwMode="auto">
              <a:xfrm>
                <a:off x="2482" y="1064"/>
                <a:ext cx="136" cy="241"/>
              </a:xfrm>
              <a:custGeom>
                <a:avLst/>
                <a:gdLst>
                  <a:gd name="T0" fmla="*/ 648 w 680"/>
                  <a:gd name="T1" fmla="*/ 970 h 1206"/>
                  <a:gd name="T2" fmla="*/ 584 w 680"/>
                  <a:gd name="T3" fmla="*/ 760 h 1206"/>
                  <a:gd name="T4" fmla="*/ 529 w 680"/>
                  <a:gd name="T5" fmla="*/ 594 h 1206"/>
                  <a:gd name="T6" fmla="*/ 488 w 680"/>
                  <a:gd name="T7" fmla="*/ 485 h 1206"/>
                  <a:gd name="T8" fmla="*/ 444 w 680"/>
                  <a:gd name="T9" fmla="*/ 381 h 1206"/>
                  <a:gd name="T10" fmla="*/ 396 w 680"/>
                  <a:gd name="T11" fmla="*/ 286 h 1206"/>
                  <a:gd name="T12" fmla="*/ 347 w 680"/>
                  <a:gd name="T13" fmla="*/ 205 h 1206"/>
                  <a:gd name="T14" fmla="*/ 301 w 680"/>
                  <a:gd name="T15" fmla="*/ 140 h 1206"/>
                  <a:gd name="T16" fmla="*/ 256 w 680"/>
                  <a:gd name="T17" fmla="*/ 88 h 1206"/>
                  <a:gd name="T18" fmla="*/ 212 w 680"/>
                  <a:gd name="T19" fmla="*/ 48 h 1206"/>
                  <a:gd name="T20" fmla="*/ 172 w 680"/>
                  <a:gd name="T21" fmla="*/ 20 h 1206"/>
                  <a:gd name="T22" fmla="*/ 135 w 680"/>
                  <a:gd name="T23" fmla="*/ 5 h 1206"/>
                  <a:gd name="T24" fmla="*/ 100 w 680"/>
                  <a:gd name="T25" fmla="*/ 0 h 1206"/>
                  <a:gd name="T26" fmla="*/ 70 w 680"/>
                  <a:gd name="T27" fmla="*/ 6 h 1206"/>
                  <a:gd name="T28" fmla="*/ 45 w 680"/>
                  <a:gd name="T29" fmla="*/ 24 h 1206"/>
                  <a:gd name="T30" fmla="*/ 24 w 680"/>
                  <a:gd name="T31" fmla="*/ 50 h 1206"/>
                  <a:gd name="T32" fmla="*/ 10 w 680"/>
                  <a:gd name="T33" fmla="*/ 88 h 1206"/>
                  <a:gd name="T34" fmla="*/ 1 w 680"/>
                  <a:gd name="T35" fmla="*/ 133 h 1206"/>
                  <a:gd name="T36" fmla="*/ 0 w 680"/>
                  <a:gd name="T37" fmla="*/ 187 h 1206"/>
                  <a:gd name="T38" fmla="*/ 5 w 680"/>
                  <a:gd name="T39" fmla="*/ 250 h 1206"/>
                  <a:gd name="T40" fmla="*/ 19 w 680"/>
                  <a:gd name="T41" fmla="*/ 321 h 1206"/>
                  <a:gd name="T42" fmla="*/ 40 w 680"/>
                  <a:gd name="T43" fmla="*/ 398 h 1206"/>
                  <a:gd name="T44" fmla="*/ 77 w 680"/>
                  <a:gd name="T45" fmla="*/ 498 h 1206"/>
                  <a:gd name="T46" fmla="*/ 131 w 680"/>
                  <a:gd name="T47" fmla="*/ 617 h 1206"/>
                  <a:gd name="T48" fmla="*/ 191 w 680"/>
                  <a:gd name="T49" fmla="*/ 734 h 1206"/>
                  <a:gd name="T50" fmla="*/ 256 w 680"/>
                  <a:gd name="T51" fmla="*/ 845 h 1206"/>
                  <a:gd name="T52" fmla="*/ 320 w 680"/>
                  <a:gd name="T53" fmla="*/ 949 h 1206"/>
                  <a:gd name="T54" fmla="*/ 379 w 680"/>
                  <a:gd name="T55" fmla="*/ 1039 h 1206"/>
                  <a:gd name="T56" fmla="*/ 431 w 680"/>
                  <a:gd name="T57" fmla="*/ 1112 h 1206"/>
                  <a:gd name="T58" fmla="*/ 471 w 680"/>
                  <a:gd name="T59" fmla="*/ 1165 h 1206"/>
                  <a:gd name="T60" fmla="*/ 490 w 680"/>
                  <a:gd name="T61" fmla="*/ 1188 h 1206"/>
                  <a:gd name="T62" fmla="*/ 503 w 680"/>
                  <a:gd name="T63" fmla="*/ 1197 h 1206"/>
                  <a:gd name="T64" fmla="*/ 518 w 680"/>
                  <a:gd name="T65" fmla="*/ 1203 h 1206"/>
                  <a:gd name="T66" fmla="*/ 535 w 680"/>
                  <a:gd name="T67" fmla="*/ 1206 h 1206"/>
                  <a:gd name="T68" fmla="*/ 552 w 680"/>
                  <a:gd name="T69" fmla="*/ 1206 h 1206"/>
                  <a:gd name="T70" fmla="*/ 570 w 680"/>
                  <a:gd name="T71" fmla="*/ 1202 h 1206"/>
                  <a:gd name="T72" fmla="*/ 597 w 680"/>
                  <a:gd name="T73" fmla="*/ 1193 h 1206"/>
                  <a:gd name="T74" fmla="*/ 630 w 680"/>
                  <a:gd name="T75" fmla="*/ 1173 h 1206"/>
                  <a:gd name="T76" fmla="*/ 651 w 680"/>
                  <a:gd name="T77" fmla="*/ 1154 h 1206"/>
                  <a:gd name="T78" fmla="*/ 663 w 680"/>
                  <a:gd name="T79" fmla="*/ 1139 h 1206"/>
                  <a:gd name="T80" fmla="*/ 671 w 680"/>
                  <a:gd name="T81" fmla="*/ 1124 h 1206"/>
                  <a:gd name="T82" fmla="*/ 678 w 680"/>
                  <a:gd name="T83" fmla="*/ 1107 h 1206"/>
                  <a:gd name="T84" fmla="*/ 680 w 680"/>
                  <a:gd name="T85" fmla="*/ 1090 h 1206"/>
                  <a:gd name="T86" fmla="*/ 679 w 680"/>
                  <a:gd name="T87" fmla="*/ 1072 h 1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0"/>
                  <a:gd name="T133" fmla="*/ 0 h 1206"/>
                  <a:gd name="T134" fmla="*/ 680 w 680"/>
                  <a:gd name="T135" fmla="*/ 1206 h 1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0" h="1206">
                    <a:moveTo>
                      <a:pt x="676" y="1064"/>
                    </a:moveTo>
                    <a:lnTo>
                      <a:pt x="648" y="970"/>
                    </a:lnTo>
                    <a:lnTo>
                      <a:pt x="618" y="869"/>
                    </a:lnTo>
                    <a:lnTo>
                      <a:pt x="584" y="760"/>
                    </a:lnTo>
                    <a:lnTo>
                      <a:pt x="548" y="649"/>
                    </a:lnTo>
                    <a:lnTo>
                      <a:pt x="529" y="594"/>
                    </a:lnTo>
                    <a:lnTo>
                      <a:pt x="509" y="539"/>
                    </a:lnTo>
                    <a:lnTo>
                      <a:pt x="488" y="485"/>
                    </a:lnTo>
                    <a:lnTo>
                      <a:pt x="467" y="432"/>
                    </a:lnTo>
                    <a:lnTo>
                      <a:pt x="444" y="381"/>
                    </a:lnTo>
                    <a:lnTo>
                      <a:pt x="421" y="332"/>
                    </a:lnTo>
                    <a:lnTo>
                      <a:pt x="396" y="286"/>
                    </a:lnTo>
                    <a:lnTo>
                      <a:pt x="371" y="244"/>
                    </a:lnTo>
                    <a:lnTo>
                      <a:pt x="347" y="205"/>
                    </a:lnTo>
                    <a:lnTo>
                      <a:pt x="323" y="171"/>
                    </a:lnTo>
                    <a:lnTo>
                      <a:pt x="301" y="140"/>
                    </a:lnTo>
                    <a:lnTo>
                      <a:pt x="278" y="113"/>
                    </a:lnTo>
                    <a:lnTo>
                      <a:pt x="256" y="88"/>
                    </a:lnTo>
                    <a:lnTo>
                      <a:pt x="233" y="66"/>
                    </a:lnTo>
                    <a:lnTo>
                      <a:pt x="212" y="48"/>
                    </a:lnTo>
                    <a:lnTo>
                      <a:pt x="192" y="33"/>
                    </a:lnTo>
                    <a:lnTo>
                      <a:pt x="172" y="20"/>
                    </a:lnTo>
                    <a:lnTo>
                      <a:pt x="152" y="11"/>
                    </a:lnTo>
                    <a:lnTo>
                      <a:pt x="135" y="5"/>
                    </a:lnTo>
                    <a:lnTo>
                      <a:pt x="117" y="1"/>
                    </a:lnTo>
                    <a:lnTo>
                      <a:pt x="100" y="0"/>
                    </a:lnTo>
                    <a:lnTo>
                      <a:pt x="85" y="3"/>
                    </a:lnTo>
                    <a:lnTo>
                      <a:pt x="70" y="6"/>
                    </a:lnTo>
                    <a:lnTo>
                      <a:pt x="56" y="14"/>
                    </a:lnTo>
                    <a:lnTo>
                      <a:pt x="45" y="24"/>
                    </a:lnTo>
                    <a:lnTo>
                      <a:pt x="34" y="36"/>
                    </a:lnTo>
                    <a:lnTo>
                      <a:pt x="24" y="50"/>
                    </a:lnTo>
                    <a:lnTo>
                      <a:pt x="16" y="68"/>
                    </a:lnTo>
                    <a:lnTo>
                      <a:pt x="10" y="88"/>
                    </a:lnTo>
                    <a:lnTo>
                      <a:pt x="5" y="109"/>
                    </a:lnTo>
                    <a:lnTo>
                      <a:pt x="1" y="133"/>
                    </a:lnTo>
                    <a:lnTo>
                      <a:pt x="0" y="159"/>
                    </a:lnTo>
                    <a:lnTo>
                      <a:pt x="0" y="187"/>
                    </a:lnTo>
                    <a:lnTo>
                      <a:pt x="1" y="217"/>
                    </a:lnTo>
                    <a:lnTo>
                      <a:pt x="5" y="250"/>
                    </a:lnTo>
                    <a:lnTo>
                      <a:pt x="11" y="285"/>
                    </a:lnTo>
                    <a:lnTo>
                      <a:pt x="19" y="321"/>
                    </a:lnTo>
                    <a:lnTo>
                      <a:pt x="29" y="358"/>
                    </a:lnTo>
                    <a:lnTo>
                      <a:pt x="40" y="398"/>
                    </a:lnTo>
                    <a:lnTo>
                      <a:pt x="54" y="441"/>
                    </a:lnTo>
                    <a:lnTo>
                      <a:pt x="77" y="498"/>
                    </a:lnTo>
                    <a:lnTo>
                      <a:pt x="102" y="558"/>
                    </a:lnTo>
                    <a:lnTo>
                      <a:pt x="131" y="617"/>
                    </a:lnTo>
                    <a:lnTo>
                      <a:pt x="160" y="675"/>
                    </a:lnTo>
                    <a:lnTo>
                      <a:pt x="191" y="734"/>
                    </a:lnTo>
                    <a:lnTo>
                      <a:pt x="223" y="790"/>
                    </a:lnTo>
                    <a:lnTo>
                      <a:pt x="256" y="845"/>
                    </a:lnTo>
                    <a:lnTo>
                      <a:pt x="288" y="899"/>
                    </a:lnTo>
                    <a:lnTo>
                      <a:pt x="320" y="949"/>
                    </a:lnTo>
                    <a:lnTo>
                      <a:pt x="349" y="996"/>
                    </a:lnTo>
                    <a:lnTo>
                      <a:pt x="379" y="1039"/>
                    </a:lnTo>
                    <a:lnTo>
                      <a:pt x="406" y="1079"/>
                    </a:lnTo>
                    <a:lnTo>
                      <a:pt x="431" y="1112"/>
                    </a:lnTo>
                    <a:lnTo>
                      <a:pt x="452" y="1141"/>
                    </a:lnTo>
                    <a:lnTo>
                      <a:pt x="471" y="1165"/>
                    </a:lnTo>
                    <a:lnTo>
                      <a:pt x="484" y="1182"/>
                    </a:lnTo>
                    <a:lnTo>
                      <a:pt x="490" y="1188"/>
                    </a:lnTo>
                    <a:lnTo>
                      <a:pt x="497" y="1193"/>
                    </a:lnTo>
                    <a:lnTo>
                      <a:pt x="503" y="1197"/>
                    </a:lnTo>
                    <a:lnTo>
                      <a:pt x="510" y="1201"/>
                    </a:lnTo>
                    <a:lnTo>
                      <a:pt x="518" y="1203"/>
                    </a:lnTo>
                    <a:lnTo>
                      <a:pt x="527" y="1205"/>
                    </a:lnTo>
                    <a:lnTo>
                      <a:pt x="535" y="1206"/>
                    </a:lnTo>
                    <a:lnTo>
                      <a:pt x="543" y="1206"/>
                    </a:lnTo>
                    <a:lnTo>
                      <a:pt x="552" y="1206"/>
                    </a:lnTo>
                    <a:lnTo>
                      <a:pt x="562" y="1205"/>
                    </a:lnTo>
                    <a:lnTo>
                      <a:pt x="570" y="1202"/>
                    </a:lnTo>
                    <a:lnTo>
                      <a:pt x="579" y="1200"/>
                    </a:lnTo>
                    <a:lnTo>
                      <a:pt x="597" y="1193"/>
                    </a:lnTo>
                    <a:lnTo>
                      <a:pt x="614" y="1183"/>
                    </a:lnTo>
                    <a:lnTo>
                      <a:pt x="630" y="1173"/>
                    </a:lnTo>
                    <a:lnTo>
                      <a:pt x="644" y="1161"/>
                    </a:lnTo>
                    <a:lnTo>
                      <a:pt x="651" y="1154"/>
                    </a:lnTo>
                    <a:lnTo>
                      <a:pt x="658" y="1146"/>
                    </a:lnTo>
                    <a:lnTo>
                      <a:pt x="663" y="1139"/>
                    </a:lnTo>
                    <a:lnTo>
                      <a:pt x="668" y="1131"/>
                    </a:lnTo>
                    <a:lnTo>
                      <a:pt x="671" y="1124"/>
                    </a:lnTo>
                    <a:lnTo>
                      <a:pt x="675" y="1115"/>
                    </a:lnTo>
                    <a:lnTo>
                      <a:pt x="678" y="1107"/>
                    </a:lnTo>
                    <a:lnTo>
                      <a:pt x="680" y="1099"/>
                    </a:lnTo>
                    <a:lnTo>
                      <a:pt x="680" y="1090"/>
                    </a:lnTo>
                    <a:lnTo>
                      <a:pt x="680" y="1081"/>
                    </a:lnTo>
                    <a:lnTo>
                      <a:pt x="679" y="1072"/>
                    </a:lnTo>
                    <a:lnTo>
                      <a:pt x="676" y="1064"/>
                    </a:lnTo>
                    <a:close/>
                  </a:path>
                </a:pathLst>
              </a:custGeom>
              <a:noFill/>
              <a:ln w="3175">
                <a:solidFill>
                  <a:srgbClr val="1F1A17"/>
                </a:solidFill>
                <a:round/>
                <a:headEnd/>
                <a:tailEnd/>
              </a:ln>
            </p:spPr>
            <p:txBody>
              <a:bodyPr/>
              <a:lstStyle/>
              <a:p>
                <a:endParaRPr lang="en-US"/>
              </a:p>
            </p:txBody>
          </p:sp>
          <p:sp>
            <p:nvSpPr>
              <p:cNvPr id="1090" name="Freeform 441"/>
              <p:cNvSpPr>
                <a:spLocks/>
              </p:cNvSpPr>
              <p:nvPr/>
            </p:nvSpPr>
            <p:spPr bwMode="auto">
              <a:xfrm>
                <a:off x="2358" y="1154"/>
                <a:ext cx="229" cy="174"/>
              </a:xfrm>
              <a:custGeom>
                <a:avLst/>
                <a:gdLst>
                  <a:gd name="T0" fmla="*/ 1047 w 1147"/>
                  <a:gd name="T1" fmla="*/ 618 h 870"/>
                  <a:gd name="T2" fmla="*/ 882 w 1147"/>
                  <a:gd name="T3" fmla="*/ 466 h 870"/>
                  <a:gd name="T4" fmla="*/ 747 w 1147"/>
                  <a:gd name="T5" fmla="*/ 346 h 870"/>
                  <a:gd name="T6" fmla="*/ 654 w 1147"/>
                  <a:gd name="T7" fmla="*/ 268 h 870"/>
                  <a:gd name="T8" fmla="*/ 561 w 1147"/>
                  <a:gd name="T9" fmla="*/ 197 h 870"/>
                  <a:gd name="T10" fmla="*/ 468 w 1147"/>
                  <a:gd name="T11" fmla="*/ 135 h 870"/>
                  <a:gd name="T12" fmla="*/ 382 w 1147"/>
                  <a:gd name="T13" fmla="*/ 85 h 870"/>
                  <a:gd name="T14" fmla="*/ 304 w 1147"/>
                  <a:gd name="T15" fmla="*/ 49 h 870"/>
                  <a:gd name="T16" fmla="*/ 236 w 1147"/>
                  <a:gd name="T17" fmla="*/ 23 h 870"/>
                  <a:gd name="T18" fmla="*/ 176 w 1147"/>
                  <a:gd name="T19" fmla="*/ 6 h 870"/>
                  <a:gd name="T20" fmla="*/ 123 w 1147"/>
                  <a:gd name="T21" fmla="*/ 0 h 870"/>
                  <a:gd name="T22" fmla="*/ 80 w 1147"/>
                  <a:gd name="T23" fmla="*/ 1 h 870"/>
                  <a:gd name="T24" fmla="*/ 46 w 1147"/>
                  <a:gd name="T25" fmla="*/ 11 h 870"/>
                  <a:gd name="T26" fmla="*/ 21 w 1147"/>
                  <a:gd name="T27" fmla="*/ 29 h 870"/>
                  <a:gd name="T28" fmla="*/ 6 w 1147"/>
                  <a:gd name="T29" fmla="*/ 54 h 870"/>
                  <a:gd name="T30" fmla="*/ 0 w 1147"/>
                  <a:gd name="T31" fmla="*/ 85 h 870"/>
                  <a:gd name="T32" fmla="*/ 5 w 1147"/>
                  <a:gd name="T33" fmla="*/ 121 h 870"/>
                  <a:gd name="T34" fmla="*/ 20 w 1147"/>
                  <a:gd name="T35" fmla="*/ 164 h 870"/>
                  <a:gd name="T36" fmla="*/ 46 w 1147"/>
                  <a:gd name="T37" fmla="*/ 211 h 870"/>
                  <a:gd name="T38" fmla="*/ 84 w 1147"/>
                  <a:gd name="T39" fmla="*/ 262 h 870"/>
                  <a:gd name="T40" fmla="*/ 131 w 1147"/>
                  <a:gd name="T41" fmla="*/ 316 h 870"/>
                  <a:gd name="T42" fmla="*/ 191 w 1147"/>
                  <a:gd name="T43" fmla="*/ 374 h 870"/>
                  <a:gd name="T44" fmla="*/ 276 w 1147"/>
                  <a:gd name="T45" fmla="*/ 444 h 870"/>
                  <a:gd name="T46" fmla="*/ 386 w 1147"/>
                  <a:gd name="T47" fmla="*/ 524 h 870"/>
                  <a:gd name="T48" fmla="*/ 502 w 1147"/>
                  <a:gd name="T49" fmla="*/ 600 h 870"/>
                  <a:gd name="T50" fmla="*/ 619 w 1147"/>
                  <a:gd name="T51" fmla="*/ 670 h 870"/>
                  <a:gd name="T52" fmla="*/ 731 w 1147"/>
                  <a:gd name="T53" fmla="*/ 733 h 870"/>
                  <a:gd name="T54" fmla="*/ 832 w 1147"/>
                  <a:gd name="T55" fmla="*/ 785 h 870"/>
                  <a:gd name="T56" fmla="*/ 916 w 1147"/>
                  <a:gd name="T57" fmla="*/ 826 h 870"/>
                  <a:gd name="T58" fmla="*/ 979 w 1147"/>
                  <a:gd name="T59" fmla="*/ 855 h 870"/>
                  <a:gd name="T60" fmla="*/ 1009 w 1147"/>
                  <a:gd name="T61" fmla="*/ 866 h 870"/>
                  <a:gd name="T62" fmla="*/ 1027 w 1147"/>
                  <a:gd name="T63" fmla="*/ 870 h 870"/>
                  <a:gd name="T64" fmla="*/ 1044 w 1147"/>
                  <a:gd name="T65" fmla="*/ 869 h 870"/>
                  <a:gd name="T66" fmla="*/ 1062 w 1147"/>
                  <a:gd name="T67" fmla="*/ 865 h 870"/>
                  <a:gd name="T68" fmla="*/ 1078 w 1147"/>
                  <a:gd name="T69" fmla="*/ 859 h 870"/>
                  <a:gd name="T70" fmla="*/ 1093 w 1147"/>
                  <a:gd name="T71" fmla="*/ 849 h 870"/>
                  <a:gd name="T72" fmla="*/ 1113 w 1147"/>
                  <a:gd name="T73" fmla="*/ 830 h 870"/>
                  <a:gd name="T74" fmla="*/ 1134 w 1147"/>
                  <a:gd name="T75" fmla="*/ 799 h 870"/>
                  <a:gd name="T76" fmla="*/ 1144 w 1147"/>
                  <a:gd name="T77" fmla="*/ 774 h 870"/>
                  <a:gd name="T78" fmla="*/ 1147 w 1147"/>
                  <a:gd name="T79" fmla="*/ 756 h 870"/>
                  <a:gd name="T80" fmla="*/ 1147 w 1147"/>
                  <a:gd name="T81" fmla="*/ 739 h 870"/>
                  <a:gd name="T82" fmla="*/ 1143 w 1147"/>
                  <a:gd name="T83" fmla="*/ 723 h 870"/>
                  <a:gd name="T84" fmla="*/ 1137 w 1147"/>
                  <a:gd name="T85" fmla="*/ 706 h 870"/>
                  <a:gd name="T86" fmla="*/ 1125 w 1147"/>
                  <a:gd name="T87" fmla="*/ 693 h 8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7"/>
                  <a:gd name="T133" fmla="*/ 0 h 870"/>
                  <a:gd name="T134" fmla="*/ 1147 w 1147"/>
                  <a:gd name="T135" fmla="*/ 870 h 8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7" h="870">
                    <a:moveTo>
                      <a:pt x="1119" y="685"/>
                    </a:moveTo>
                    <a:lnTo>
                      <a:pt x="1047" y="618"/>
                    </a:lnTo>
                    <a:lnTo>
                      <a:pt x="967" y="544"/>
                    </a:lnTo>
                    <a:lnTo>
                      <a:pt x="882" y="466"/>
                    </a:lnTo>
                    <a:lnTo>
                      <a:pt x="794" y="386"/>
                    </a:lnTo>
                    <a:lnTo>
                      <a:pt x="747" y="346"/>
                    </a:lnTo>
                    <a:lnTo>
                      <a:pt x="701" y="307"/>
                    </a:lnTo>
                    <a:lnTo>
                      <a:pt x="654" y="268"/>
                    </a:lnTo>
                    <a:lnTo>
                      <a:pt x="608" y="232"/>
                    </a:lnTo>
                    <a:lnTo>
                      <a:pt x="561" y="197"/>
                    </a:lnTo>
                    <a:lnTo>
                      <a:pt x="514" y="165"/>
                    </a:lnTo>
                    <a:lnTo>
                      <a:pt x="468" y="135"/>
                    </a:lnTo>
                    <a:lnTo>
                      <a:pt x="423" y="107"/>
                    </a:lnTo>
                    <a:lnTo>
                      <a:pt x="382" y="85"/>
                    </a:lnTo>
                    <a:lnTo>
                      <a:pt x="342" y="66"/>
                    </a:lnTo>
                    <a:lnTo>
                      <a:pt x="304" y="49"/>
                    </a:lnTo>
                    <a:lnTo>
                      <a:pt x="269" y="35"/>
                    </a:lnTo>
                    <a:lnTo>
                      <a:pt x="236" y="23"/>
                    </a:lnTo>
                    <a:lnTo>
                      <a:pt x="205" y="14"/>
                    </a:lnTo>
                    <a:lnTo>
                      <a:pt x="176" y="6"/>
                    </a:lnTo>
                    <a:lnTo>
                      <a:pt x="148" y="3"/>
                    </a:lnTo>
                    <a:lnTo>
                      <a:pt x="123" y="0"/>
                    </a:lnTo>
                    <a:lnTo>
                      <a:pt x="101" y="0"/>
                    </a:lnTo>
                    <a:lnTo>
                      <a:pt x="80" y="1"/>
                    </a:lnTo>
                    <a:lnTo>
                      <a:pt x="62" y="6"/>
                    </a:lnTo>
                    <a:lnTo>
                      <a:pt x="46" y="11"/>
                    </a:lnTo>
                    <a:lnTo>
                      <a:pt x="32" y="20"/>
                    </a:lnTo>
                    <a:lnTo>
                      <a:pt x="21" y="29"/>
                    </a:lnTo>
                    <a:lnTo>
                      <a:pt x="12" y="41"/>
                    </a:lnTo>
                    <a:lnTo>
                      <a:pt x="6" y="54"/>
                    </a:lnTo>
                    <a:lnTo>
                      <a:pt x="2" y="69"/>
                    </a:lnTo>
                    <a:lnTo>
                      <a:pt x="0" y="85"/>
                    </a:lnTo>
                    <a:lnTo>
                      <a:pt x="1" y="102"/>
                    </a:lnTo>
                    <a:lnTo>
                      <a:pt x="5" y="121"/>
                    </a:lnTo>
                    <a:lnTo>
                      <a:pt x="11" y="142"/>
                    </a:lnTo>
                    <a:lnTo>
                      <a:pt x="20" y="164"/>
                    </a:lnTo>
                    <a:lnTo>
                      <a:pt x="32" y="186"/>
                    </a:lnTo>
                    <a:lnTo>
                      <a:pt x="46" y="211"/>
                    </a:lnTo>
                    <a:lnTo>
                      <a:pt x="64" y="236"/>
                    </a:lnTo>
                    <a:lnTo>
                      <a:pt x="84" y="262"/>
                    </a:lnTo>
                    <a:lnTo>
                      <a:pt x="106" y="288"/>
                    </a:lnTo>
                    <a:lnTo>
                      <a:pt x="131" y="316"/>
                    </a:lnTo>
                    <a:lnTo>
                      <a:pt x="160" y="345"/>
                    </a:lnTo>
                    <a:lnTo>
                      <a:pt x="191" y="374"/>
                    </a:lnTo>
                    <a:lnTo>
                      <a:pt x="225" y="404"/>
                    </a:lnTo>
                    <a:lnTo>
                      <a:pt x="276" y="444"/>
                    </a:lnTo>
                    <a:lnTo>
                      <a:pt x="329" y="484"/>
                    </a:lnTo>
                    <a:lnTo>
                      <a:pt x="386" y="524"/>
                    </a:lnTo>
                    <a:lnTo>
                      <a:pt x="443" y="563"/>
                    </a:lnTo>
                    <a:lnTo>
                      <a:pt x="502" y="600"/>
                    </a:lnTo>
                    <a:lnTo>
                      <a:pt x="560" y="635"/>
                    </a:lnTo>
                    <a:lnTo>
                      <a:pt x="619" y="670"/>
                    </a:lnTo>
                    <a:lnTo>
                      <a:pt x="675" y="703"/>
                    </a:lnTo>
                    <a:lnTo>
                      <a:pt x="731" y="733"/>
                    </a:lnTo>
                    <a:lnTo>
                      <a:pt x="782" y="760"/>
                    </a:lnTo>
                    <a:lnTo>
                      <a:pt x="832" y="785"/>
                    </a:lnTo>
                    <a:lnTo>
                      <a:pt x="876" y="808"/>
                    </a:lnTo>
                    <a:lnTo>
                      <a:pt x="916" y="826"/>
                    </a:lnTo>
                    <a:lnTo>
                      <a:pt x="951" y="843"/>
                    </a:lnTo>
                    <a:lnTo>
                      <a:pt x="979" y="855"/>
                    </a:lnTo>
                    <a:lnTo>
                      <a:pt x="1001" y="864"/>
                    </a:lnTo>
                    <a:lnTo>
                      <a:pt x="1009" y="866"/>
                    </a:lnTo>
                    <a:lnTo>
                      <a:pt x="1018" y="869"/>
                    </a:lnTo>
                    <a:lnTo>
                      <a:pt x="1027" y="870"/>
                    </a:lnTo>
                    <a:lnTo>
                      <a:pt x="1036" y="870"/>
                    </a:lnTo>
                    <a:lnTo>
                      <a:pt x="1044" y="869"/>
                    </a:lnTo>
                    <a:lnTo>
                      <a:pt x="1053" y="868"/>
                    </a:lnTo>
                    <a:lnTo>
                      <a:pt x="1062" y="865"/>
                    </a:lnTo>
                    <a:lnTo>
                      <a:pt x="1069" y="863"/>
                    </a:lnTo>
                    <a:lnTo>
                      <a:pt x="1078" y="859"/>
                    </a:lnTo>
                    <a:lnTo>
                      <a:pt x="1086" y="854"/>
                    </a:lnTo>
                    <a:lnTo>
                      <a:pt x="1093" y="849"/>
                    </a:lnTo>
                    <a:lnTo>
                      <a:pt x="1101" y="843"/>
                    </a:lnTo>
                    <a:lnTo>
                      <a:pt x="1113" y="830"/>
                    </a:lnTo>
                    <a:lnTo>
                      <a:pt x="1124" y="815"/>
                    </a:lnTo>
                    <a:lnTo>
                      <a:pt x="1134" y="799"/>
                    </a:lnTo>
                    <a:lnTo>
                      <a:pt x="1140" y="783"/>
                    </a:lnTo>
                    <a:lnTo>
                      <a:pt x="1144" y="774"/>
                    </a:lnTo>
                    <a:lnTo>
                      <a:pt x="1145" y="765"/>
                    </a:lnTo>
                    <a:lnTo>
                      <a:pt x="1147" y="756"/>
                    </a:lnTo>
                    <a:lnTo>
                      <a:pt x="1147" y="748"/>
                    </a:lnTo>
                    <a:lnTo>
                      <a:pt x="1147" y="739"/>
                    </a:lnTo>
                    <a:lnTo>
                      <a:pt x="1145" y="731"/>
                    </a:lnTo>
                    <a:lnTo>
                      <a:pt x="1143" y="723"/>
                    </a:lnTo>
                    <a:lnTo>
                      <a:pt x="1140" y="715"/>
                    </a:lnTo>
                    <a:lnTo>
                      <a:pt x="1137" y="706"/>
                    </a:lnTo>
                    <a:lnTo>
                      <a:pt x="1132" y="699"/>
                    </a:lnTo>
                    <a:lnTo>
                      <a:pt x="1125" y="693"/>
                    </a:lnTo>
                    <a:lnTo>
                      <a:pt x="1119" y="685"/>
                    </a:lnTo>
                    <a:close/>
                  </a:path>
                </a:pathLst>
              </a:custGeom>
              <a:solidFill>
                <a:srgbClr val="FFFEF1"/>
              </a:solidFill>
              <a:ln w="9525">
                <a:noFill/>
                <a:round/>
                <a:headEnd/>
                <a:tailEnd/>
              </a:ln>
            </p:spPr>
            <p:txBody>
              <a:bodyPr/>
              <a:lstStyle/>
              <a:p>
                <a:endParaRPr lang="en-US"/>
              </a:p>
            </p:txBody>
          </p:sp>
          <p:sp>
            <p:nvSpPr>
              <p:cNvPr id="1091" name="Freeform 442"/>
              <p:cNvSpPr>
                <a:spLocks/>
              </p:cNvSpPr>
              <p:nvPr/>
            </p:nvSpPr>
            <p:spPr bwMode="auto">
              <a:xfrm>
                <a:off x="2358" y="1154"/>
                <a:ext cx="229" cy="174"/>
              </a:xfrm>
              <a:custGeom>
                <a:avLst/>
                <a:gdLst>
                  <a:gd name="T0" fmla="*/ 1047 w 1147"/>
                  <a:gd name="T1" fmla="*/ 618 h 870"/>
                  <a:gd name="T2" fmla="*/ 882 w 1147"/>
                  <a:gd name="T3" fmla="*/ 466 h 870"/>
                  <a:gd name="T4" fmla="*/ 747 w 1147"/>
                  <a:gd name="T5" fmla="*/ 346 h 870"/>
                  <a:gd name="T6" fmla="*/ 654 w 1147"/>
                  <a:gd name="T7" fmla="*/ 268 h 870"/>
                  <a:gd name="T8" fmla="*/ 561 w 1147"/>
                  <a:gd name="T9" fmla="*/ 197 h 870"/>
                  <a:gd name="T10" fmla="*/ 468 w 1147"/>
                  <a:gd name="T11" fmla="*/ 135 h 870"/>
                  <a:gd name="T12" fmla="*/ 382 w 1147"/>
                  <a:gd name="T13" fmla="*/ 85 h 870"/>
                  <a:gd name="T14" fmla="*/ 304 w 1147"/>
                  <a:gd name="T15" fmla="*/ 49 h 870"/>
                  <a:gd name="T16" fmla="*/ 236 w 1147"/>
                  <a:gd name="T17" fmla="*/ 23 h 870"/>
                  <a:gd name="T18" fmla="*/ 176 w 1147"/>
                  <a:gd name="T19" fmla="*/ 6 h 870"/>
                  <a:gd name="T20" fmla="*/ 123 w 1147"/>
                  <a:gd name="T21" fmla="*/ 0 h 870"/>
                  <a:gd name="T22" fmla="*/ 80 w 1147"/>
                  <a:gd name="T23" fmla="*/ 1 h 870"/>
                  <a:gd name="T24" fmla="*/ 46 w 1147"/>
                  <a:gd name="T25" fmla="*/ 11 h 870"/>
                  <a:gd name="T26" fmla="*/ 21 w 1147"/>
                  <a:gd name="T27" fmla="*/ 29 h 870"/>
                  <a:gd name="T28" fmla="*/ 6 w 1147"/>
                  <a:gd name="T29" fmla="*/ 54 h 870"/>
                  <a:gd name="T30" fmla="*/ 0 w 1147"/>
                  <a:gd name="T31" fmla="*/ 85 h 870"/>
                  <a:gd name="T32" fmla="*/ 5 w 1147"/>
                  <a:gd name="T33" fmla="*/ 121 h 870"/>
                  <a:gd name="T34" fmla="*/ 20 w 1147"/>
                  <a:gd name="T35" fmla="*/ 164 h 870"/>
                  <a:gd name="T36" fmla="*/ 46 w 1147"/>
                  <a:gd name="T37" fmla="*/ 211 h 870"/>
                  <a:gd name="T38" fmla="*/ 84 w 1147"/>
                  <a:gd name="T39" fmla="*/ 262 h 870"/>
                  <a:gd name="T40" fmla="*/ 131 w 1147"/>
                  <a:gd name="T41" fmla="*/ 316 h 870"/>
                  <a:gd name="T42" fmla="*/ 191 w 1147"/>
                  <a:gd name="T43" fmla="*/ 374 h 870"/>
                  <a:gd name="T44" fmla="*/ 276 w 1147"/>
                  <a:gd name="T45" fmla="*/ 444 h 870"/>
                  <a:gd name="T46" fmla="*/ 386 w 1147"/>
                  <a:gd name="T47" fmla="*/ 524 h 870"/>
                  <a:gd name="T48" fmla="*/ 502 w 1147"/>
                  <a:gd name="T49" fmla="*/ 600 h 870"/>
                  <a:gd name="T50" fmla="*/ 619 w 1147"/>
                  <a:gd name="T51" fmla="*/ 670 h 870"/>
                  <a:gd name="T52" fmla="*/ 731 w 1147"/>
                  <a:gd name="T53" fmla="*/ 733 h 870"/>
                  <a:gd name="T54" fmla="*/ 832 w 1147"/>
                  <a:gd name="T55" fmla="*/ 785 h 870"/>
                  <a:gd name="T56" fmla="*/ 916 w 1147"/>
                  <a:gd name="T57" fmla="*/ 826 h 870"/>
                  <a:gd name="T58" fmla="*/ 979 w 1147"/>
                  <a:gd name="T59" fmla="*/ 855 h 870"/>
                  <a:gd name="T60" fmla="*/ 1009 w 1147"/>
                  <a:gd name="T61" fmla="*/ 866 h 870"/>
                  <a:gd name="T62" fmla="*/ 1027 w 1147"/>
                  <a:gd name="T63" fmla="*/ 870 h 870"/>
                  <a:gd name="T64" fmla="*/ 1044 w 1147"/>
                  <a:gd name="T65" fmla="*/ 869 h 870"/>
                  <a:gd name="T66" fmla="*/ 1062 w 1147"/>
                  <a:gd name="T67" fmla="*/ 865 h 870"/>
                  <a:gd name="T68" fmla="*/ 1078 w 1147"/>
                  <a:gd name="T69" fmla="*/ 859 h 870"/>
                  <a:gd name="T70" fmla="*/ 1093 w 1147"/>
                  <a:gd name="T71" fmla="*/ 849 h 870"/>
                  <a:gd name="T72" fmla="*/ 1113 w 1147"/>
                  <a:gd name="T73" fmla="*/ 830 h 870"/>
                  <a:gd name="T74" fmla="*/ 1134 w 1147"/>
                  <a:gd name="T75" fmla="*/ 799 h 870"/>
                  <a:gd name="T76" fmla="*/ 1144 w 1147"/>
                  <a:gd name="T77" fmla="*/ 774 h 870"/>
                  <a:gd name="T78" fmla="*/ 1147 w 1147"/>
                  <a:gd name="T79" fmla="*/ 756 h 870"/>
                  <a:gd name="T80" fmla="*/ 1147 w 1147"/>
                  <a:gd name="T81" fmla="*/ 739 h 870"/>
                  <a:gd name="T82" fmla="*/ 1143 w 1147"/>
                  <a:gd name="T83" fmla="*/ 723 h 870"/>
                  <a:gd name="T84" fmla="*/ 1137 w 1147"/>
                  <a:gd name="T85" fmla="*/ 706 h 870"/>
                  <a:gd name="T86" fmla="*/ 1125 w 1147"/>
                  <a:gd name="T87" fmla="*/ 693 h 8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7"/>
                  <a:gd name="T133" fmla="*/ 0 h 870"/>
                  <a:gd name="T134" fmla="*/ 1147 w 1147"/>
                  <a:gd name="T135" fmla="*/ 870 h 8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7" h="870">
                    <a:moveTo>
                      <a:pt x="1119" y="685"/>
                    </a:moveTo>
                    <a:lnTo>
                      <a:pt x="1047" y="618"/>
                    </a:lnTo>
                    <a:lnTo>
                      <a:pt x="967" y="544"/>
                    </a:lnTo>
                    <a:lnTo>
                      <a:pt x="882" y="466"/>
                    </a:lnTo>
                    <a:lnTo>
                      <a:pt x="794" y="386"/>
                    </a:lnTo>
                    <a:lnTo>
                      <a:pt x="747" y="346"/>
                    </a:lnTo>
                    <a:lnTo>
                      <a:pt x="701" y="307"/>
                    </a:lnTo>
                    <a:lnTo>
                      <a:pt x="654" y="268"/>
                    </a:lnTo>
                    <a:lnTo>
                      <a:pt x="608" y="232"/>
                    </a:lnTo>
                    <a:lnTo>
                      <a:pt x="561" y="197"/>
                    </a:lnTo>
                    <a:lnTo>
                      <a:pt x="514" y="165"/>
                    </a:lnTo>
                    <a:lnTo>
                      <a:pt x="468" y="135"/>
                    </a:lnTo>
                    <a:lnTo>
                      <a:pt x="423" y="107"/>
                    </a:lnTo>
                    <a:lnTo>
                      <a:pt x="382" y="85"/>
                    </a:lnTo>
                    <a:lnTo>
                      <a:pt x="342" y="66"/>
                    </a:lnTo>
                    <a:lnTo>
                      <a:pt x="304" y="49"/>
                    </a:lnTo>
                    <a:lnTo>
                      <a:pt x="269" y="35"/>
                    </a:lnTo>
                    <a:lnTo>
                      <a:pt x="236" y="23"/>
                    </a:lnTo>
                    <a:lnTo>
                      <a:pt x="205" y="14"/>
                    </a:lnTo>
                    <a:lnTo>
                      <a:pt x="176" y="6"/>
                    </a:lnTo>
                    <a:lnTo>
                      <a:pt x="148" y="3"/>
                    </a:lnTo>
                    <a:lnTo>
                      <a:pt x="123" y="0"/>
                    </a:lnTo>
                    <a:lnTo>
                      <a:pt x="101" y="0"/>
                    </a:lnTo>
                    <a:lnTo>
                      <a:pt x="80" y="1"/>
                    </a:lnTo>
                    <a:lnTo>
                      <a:pt x="62" y="6"/>
                    </a:lnTo>
                    <a:lnTo>
                      <a:pt x="46" y="11"/>
                    </a:lnTo>
                    <a:lnTo>
                      <a:pt x="32" y="20"/>
                    </a:lnTo>
                    <a:lnTo>
                      <a:pt x="21" y="29"/>
                    </a:lnTo>
                    <a:lnTo>
                      <a:pt x="12" y="41"/>
                    </a:lnTo>
                    <a:lnTo>
                      <a:pt x="6" y="54"/>
                    </a:lnTo>
                    <a:lnTo>
                      <a:pt x="2" y="69"/>
                    </a:lnTo>
                    <a:lnTo>
                      <a:pt x="0" y="85"/>
                    </a:lnTo>
                    <a:lnTo>
                      <a:pt x="1" y="102"/>
                    </a:lnTo>
                    <a:lnTo>
                      <a:pt x="5" y="121"/>
                    </a:lnTo>
                    <a:lnTo>
                      <a:pt x="11" y="142"/>
                    </a:lnTo>
                    <a:lnTo>
                      <a:pt x="20" y="164"/>
                    </a:lnTo>
                    <a:lnTo>
                      <a:pt x="32" y="186"/>
                    </a:lnTo>
                    <a:lnTo>
                      <a:pt x="46" y="211"/>
                    </a:lnTo>
                    <a:lnTo>
                      <a:pt x="64" y="236"/>
                    </a:lnTo>
                    <a:lnTo>
                      <a:pt x="84" y="262"/>
                    </a:lnTo>
                    <a:lnTo>
                      <a:pt x="106" y="288"/>
                    </a:lnTo>
                    <a:lnTo>
                      <a:pt x="131" y="316"/>
                    </a:lnTo>
                    <a:lnTo>
                      <a:pt x="160" y="345"/>
                    </a:lnTo>
                    <a:lnTo>
                      <a:pt x="191" y="374"/>
                    </a:lnTo>
                    <a:lnTo>
                      <a:pt x="225" y="404"/>
                    </a:lnTo>
                    <a:lnTo>
                      <a:pt x="276" y="444"/>
                    </a:lnTo>
                    <a:lnTo>
                      <a:pt x="329" y="484"/>
                    </a:lnTo>
                    <a:lnTo>
                      <a:pt x="386" y="524"/>
                    </a:lnTo>
                    <a:lnTo>
                      <a:pt x="443" y="563"/>
                    </a:lnTo>
                    <a:lnTo>
                      <a:pt x="502" y="600"/>
                    </a:lnTo>
                    <a:lnTo>
                      <a:pt x="560" y="635"/>
                    </a:lnTo>
                    <a:lnTo>
                      <a:pt x="619" y="670"/>
                    </a:lnTo>
                    <a:lnTo>
                      <a:pt x="675" y="703"/>
                    </a:lnTo>
                    <a:lnTo>
                      <a:pt x="731" y="733"/>
                    </a:lnTo>
                    <a:lnTo>
                      <a:pt x="782" y="760"/>
                    </a:lnTo>
                    <a:lnTo>
                      <a:pt x="832" y="785"/>
                    </a:lnTo>
                    <a:lnTo>
                      <a:pt x="876" y="808"/>
                    </a:lnTo>
                    <a:lnTo>
                      <a:pt x="916" y="826"/>
                    </a:lnTo>
                    <a:lnTo>
                      <a:pt x="951" y="843"/>
                    </a:lnTo>
                    <a:lnTo>
                      <a:pt x="979" y="855"/>
                    </a:lnTo>
                    <a:lnTo>
                      <a:pt x="1001" y="864"/>
                    </a:lnTo>
                    <a:lnTo>
                      <a:pt x="1009" y="866"/>
                    </a:lnTo>
                    <a:lnTo>
                      <a:pt x="1018" y="869"/>
                    </a:lnTo>
                    <a:lnTo>
                      <a:pt x="1027" y="870"/>
                    </a:lnTo>
                    <a:lnTo>
                      <a:pt x="1036" y="870"/>
                    </a:lnTo>
                    <a:lnTo>
                      <a:pt x="1044" y="869"/>
                    </a:lnTo>
                    <a:lnTo>
                      <a:pt x="1053" y="868"/>
                    </a:lnTo>
                    <a:lnTo>
                      <a:pt x="1062" y="865"/>
                    </a:lnTo>
                    <a:lnTo>
                      <a:pt x="1069" y="863"/>
                    </a:lnTo>
                    <a:lnTo>
                      <a:pt x="1078" y="859"/>
                    </a:lnTo>
                    <a:lnTo>
                      <a:pt x="1086" y="854"/>
                    </a:lnTo>
                    <a:lnTo>
                      <a:pt x="1093" y="849"/>
                    </a:lnTo>
                    <a:lnTo>
                      <a:pt x="1101" y="843"/>
                    </a:lnTo>
                    <a:lnTo>
                      <a:pt x="1113" y="830"/>
                    </a:lnTo>
                    <a:lnTo>
                      <a:pt x="1124" y="815"/>
                    </a:lnTo>
                    <a:lnTo>
                      <a:pt x="1134" y="799"/>
                    </a:lnTo>
                    <a:lnTo>
                      <a:pt x="1140" y="783"/>
                    </a:lnTo>
                    <a:lnTo>
                      <a:pt x="1144" y="774"/>
                    </a:lnTo>
                    <a:lnTo>
                      <a:pt x="1145" y="765"/>
                    </a:lnTo>
                    <a:lnTo>
                      <a:pt x="1147" y="756"/>
                    </a:lnTo>
                    <a:lnTo>
                      <a:pt x="1147" y="748"/>
                    </a:lnTo>
                    <a:lnTo>
                      <a:pt x="1147" y="739"/>
                    </a:lnTo>
                    <a:lnTo>
                      <a:pt x="1145" y="731"/>
                    </a:lnTo>
                    <a:lnTo>
                      <a:pt x="1143" y="723"/>
                    </a:lnTo>
                    <a:lnTo>
                      <a:pt x="1140" y="715"/>
                    </a:lnTo>
                    <a:lnTo>
                      <a:pt x="1137" y="706"/>
                    </a:lnTo>
                    <a:lnTo>
                      <a:pt x="1132" y="699"/>
                    </a:lnTo>
                    <a:lnTo>
                      <a:pt x="1125" y="693"/>
                    </a:lnTo>
                    <a:lnTo>
                      <a:pt x="1119" y="685"/>
                    </a:lnTo>
                    <a:close/>
                  </a:path>
                </a:pathLst>
              </a:custGeom>
              <a:noFill/>
              <a:ln w="3175">
                <a:solidFill>
                  <a:srgbClr val="1F1A17"/>
                </a:solidFill>
                <a:round/>
                <a:headEnd/>
                <a:tailEnd/>
              </a:ln>
            </p:spPr>
            <p:txBody>
              <a:bodyPr/>
              <a:lstStyle/>
              <a:p>
                <a:endParaRPr lang="en-US"/>
              </a:p>
            </p:txBody>
          </p:sp>
          <p:sp>
            <p:nvSpPr>
              <p:cNvPr id="1092" name="Freeform 443"/>
              <p:cNvSpPr>
                <a:spLocks/>
              </p:cNvSpPr>
              <p:nvPr/>
            </p:nvSpPr>
            <p:spPr bwMode="auto">
              <a:xfrm>
                <a:off x="2286" y="1267"/>
                <a:ext cx="286" cy="88"/>
              </a:xfrm>
              <a:custGeom>
                <a:avLst/>
                <a:gdLst>
                  <a:gd name="T0" fmla="*/ 1309 w 1426"/>
                  <a:gd name="T1" fmla="*/ 230 h 442"/>
                  <a:gd name="T2" fmla="*/ 1203 w 1426"/>
                  <a:gd name="T3" fmla="*/ 196 h 442"/>
                  <a:gd name="T4" fmla="*/ 1089 w 1426"/>
                  <a:gd name="T5" fmla="*/ 161 h 442"/>
                  <a:gd name="T6" fmla="*/ 968 w 1426"/>
                  <a:gd name="T7" fmla="*/ 125 h 442"/>
                  <a:gd name="T8" fmla="*/ 845 w 1426"/>
                  <a:gd name="T9" fmla="*/ 90 h 442"/>
                  <a:gd name="T10" fmla="*/ 721 w 1426"/>
                  <a:gd name="T11" fmla="*/ 58 h 442"/>
                  <a:gd name="T12" fmla="*/ 598 w 1426"/>
                  <a:gd name="T13" fmla="*/ 32 h 442"/>
                  <a:gd name="T14" fmla="*/ 480 w 1426"/>
                  <a:gd name="T15" fmla="*/ 13 h 442"/>
                  <a:gd name="T16" fmla="*/ 374 w 1426"/>
                  <a:gd name="T17" fmla="*/ 3 h 442"/>
                  <a:gd name="T18" fmla="*/ 283 w 1426"/>
                  <a:gd name="T19" fmla="*/ 0 h 442"/>
                  <a:gd name="T20" fmla="*/ 206 w 1426"/>
                  <a:gd name="T21" fmla="*/ 4 h 442"/>
                  <a:gd name="T22" fmla="*/ 140 w 1426"/>
                  <a:gd name="T23" fmla="*/ 13 h 442"/>
                  <a:gd name="T24" fmla="*/ 87 w 1426"/>
                  <a:gd name="T25" fmla="*/ 27 h 442"/>
                  <a:gd name="T26" fmla="*/ 47 w 1426"/>
                  <a:gd name="T27" fmla="*/ 44 h 442"/>
                  <a:gd name="T28" fmla="*/ 19 w 1426"/>
                  <a:gd name="T29" fmla="*/ 67 h 442"/>
                  <a:gd name="T30" fmla="*/ 4 w 1426"/>
                  <a:gd name="T31" fmla="*/ 90 h 442"/>
                  <a:gd name="T32" fmla="*/ 0 w 1426"/>
                  <a:gd name="T33" fmla="*/ 118 h 442"/>
                  <a:gd name="T34" fmla="*/ 10 w 1426"/>
                  <a:gd name="T35" fmla="*/ 146 h 442"/>
                  <a:gd name="T36" fmla="*/ 32 w 1426"/>
                  <a:gd name="T37" fmla="*/ 176 h 442"/>
                  <a:gd name="T38" fmla="*/ 66 w 1426"/>
                  <a:gd name="T39" fmla="*/ 208 h 442"/>
                  <a:gd name="T40" fmla="*/ 112 w 1426"/>
                  <a:gd name="T41" fmla="*/ 239 h 442"/>
                  <a:gd name="T42" fmla="*/ 172 w 1426"/>
                  <a:gd name="T43" fmla="*/ 269 h 442"/>
                  <a:gd name="T44" fmla="*/ 243 w 1426"/>
                  <a:gd name="T45" fmla="*/ 298 h 442"/>
                  <a:gd name="T46" fmla="*/ 327 w 1426"/>
                  <a:gd name="T47" fmla="*/ 325 h 442"/>
                  <a:gd name="T48" fmla="*/ 443 w 1426"/>
                  <a:gd name="T49" fmla="*/ 354 h 442"/>
                  <a:gd name="T50" fmla="*/ 585 w 1426"/>
                  <a:gd name="T51" fmla="*/ 381 h 442"/>
                  <a:gd name="T52" fmla="*/ 733 w 1426"/>
                  <a:gd name="T53" fmla="*/ 402 h 442"/>
                  <a:gd name="T54" fmla="*/ 877 w 1426"/>
                  <a:gd name="T55" fmla="*/ 419 h 442"/>
                  <a:gd name="T56" fmla="*/ 1012 w 1426"/>
                  <a:gd name="T57" fmla="*/ 430 h 442"/>
                  <a:gd name="T58" fmla="*/ 1134 w 1426"/>
                  <a:gd name="T59" fmla="*/ 437 h 442"/>
                  <a:gd name="T60" fmla="*/ 1234 w 1426"/>
                  <a:gd name="T61" fmla="*/ 442 h 442"/>
                  <a:gd name="T62" fmla="*/ 1308 w 1426"/>
                  <a:gd name="T63" fmla="*/ 442 h 442"/>
                  <a:gd name="T64" fmla="*/ 1343 w 1426"/>
                  <a:gd name="T65" fmla="*/ 441 h 442"/>
                  <a:gd name="T66" fmla="*/ 1360 w 1426"/>
                  <a:gd name="T67" fmla="*/ 437 h 442"/>
                  <a:gd name="T68" fmla="*/ 1375 w 1426"/>
                  <a:gd name="T69" fmla="*/ 431 h 442"/>
                  <a:gd name="T70" fmla="*/ 1390 w 1426"/>
                  <a:gd name="T71" fmla="*/ 421 h 442"/>
                  <a:gd name="T72" fmla="*/ 1401 w 1426"/>
                  <a:gd name="T73" fmla="*/ 410 h 442"/>
                  <a:gd name="T74" fmla="*/ 1411 w 1426"/>
                  <a:gd name="T75" fmla="*/ 396 h 442"/>
                  <a:gd name="T76" fmla="*/ 1418 w 1426"/>
                  <a:gd name="T77" fmla="*/ 381 h 442"/>
                  <a:gd name="T78" fmla="*/ 1423 w 1426"/>
                  <a:gd name="T79" fmla="*/ 365 h 442"/>
                  <a:gd name="T80" fmla="*/ 1426 w 1426"/>
                  <a:gd name="T81" fmla="*/ 347 h 442"/>
                  <a:gd name="T82" fmla="*/ 1426 w 1426"/>
                  <a:gd name="T83" fmla="*/ 330 h 442"/>
                  <a:gd name="T84" fmla="*/ 1423 w 1426"/>
                  <a:gd name="T85" fmla="*/ 314 h 442"/>
                  <a:gd name="T86" fmla="*/ 1418 w 1426"/>
                  <a:gd name="T87" fmla="*/ 298 h 442"/>
                  <a:gd name="T88" fmla="*/ 1410 w 1426"/>
                  <a:gd name="T89" fmla="*/ 283 h 442"/>
                  <a:gd name="T90" fmla="*/ 1399 w 1426"/>
                  <a:gd name="T91" fmla="*/ 269 h 442"/>
                  <a:gd name="T92" fmla="*/ 1384 w 1426"/>
                  <a:gd name="T93" fmla="*/ 258 h 442"/>
                  <a:gd name="T94" fmla="*/ 1368 w 1426"/>
                  <a:gd name="T95" fmla="*/ 248 h 4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26"/>
                  <a:gd name="T145" fmla="*/ 0 h 442"/>
                  <a:gd name="T146" fmla="*/ 1426 w 1426"/>
                  <a:gd name="T147" fmla="*/ 442 h 4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26" h="442">
                    <a:moveTo>
                      <a:pt x="1358" y="244"/>
                    </a:moveTo>
                    <a:lnTo>
                      <a:pt x="1309" y="230"/>
                    </a:lnTo>
                    <a:lnTo>
                      <a:pt x="1257" y="214"/>
                    </a:lnTo>
                    <a:lnTo>
                      <a:pt x="1203" y="196"/>
                    </a:lnTo>
                    <a:lnTo>
                      <a:pt x="1147" y="179"/>
                    </a:lnTo>
                    <a:lnTo>
                      <a:pt x="1089" y="161"/>
                    </a:lnTo>
                    <a:lnTo>
                      <a:pt x="1030" y="143"/>
                    </a:lnTo>
                    <a:lnTo>
                      <a:pt x="968" y="125"/>
                    </a:lnTo>
                    <a:lnTo>
                      <a:pt x="907" y="107"/>
                    </a:lnTo>
                    <a:lnTo>
                      <a:pt x="845" y="90"/>
                    </a:lnTo>
                    <a:lnTo>
                      <a:pt x="782" y="73"/>
                    </a:lnTo>
                    <a:lnTo>
                      <a:pt x="721" y="58"/>
                    </a:lnTo>
                    <a:lnTo>
                      <a:pt x="659" y="44"/>
                    </a:lnTo>
                    <a:lnTo>
                      <a:pt x="598" y="32"/>
                    </a:lnTo>
                    <a:lnTo>
                      <a:pt x="539" y="22"/>
                    </a:lnTo>
                    <a:lnTo>
                      <a:pt x="480" y="13"/>
                    </a:lnTo>
                    <a:lnTo>
                      <a:pt x="423" y="7"/>
                    </a:lnTo>
                    <a:lnTo>
                      <a:pt x="374" y="3"/>
                    </a:lnTo>
                    <a:lnTo>
                      <a:pt x="327" y="0"/>
                    </a:lnTo>
                    <a:lnTo>
                      <a:pt x="283" y="0"/>
                    </a:lnTo>
                    <a:lnTo>
                      <a:pt x="243" y="2"/>
                    </a:lnTo>
                    <a:lnTo>
                      <a:pt x="206" y="4"/>
                    </a:lnTo>
                    <a:lnTo>
                      <a:pt x="171" y="8"/>
                    </a:lnTo>
                    <a:lnTo>
                      <a:pt x="140" y="13"/>
                    </a:lnTo>
                    <a:lnTo>
                      <a:pt x="112" y="19"/>
                    </a:lnTo>
                    <a:lnTo>
                      <a:pt x="87" y="27"/>
                    </a:lnTo>
                    <a:lnTo>
                      <a:pt x="66" y="35"/>
                    </a:lnTo>
                    <a:lnTo>
                      <a:pt x="47" y="44"/>
                    </a:lnTo>
                    <a:lnTo>
                      <a:pt x="31" y="55"/>
                    </a:lnTo>
                    <a:lnTo>
                      <a:pt x="19" y="67"/>
                    </a:lnTo>
                    <a:lnTo>
                      <a:pt x="10" y="78"/>
                    </a:lnTo>
                    <a:lnTo>
                      <a:pt x="4" y="90"/>
                    </a:lnTo>
                    <a:lnTo>
                      <a:pt x="0" y="104"/>
                    </a:lnTo>
                    <a:lnTo>
                      <a:pt x="0" y="118"/>
                    </a:lnTo>
                    <a:lnTo>
                      <a:pt x="4" y="132"/>
                    </a:lnTo>
                    <a:lnTo>
                      <a:pt x="10" y="146"/>
                    </a:lnTo>
                    <a:lnTo>
                      <a:pt x="20" y="161"/>
                    </a:lnTo>
                    <a:lnTo>
                      <a:pt x="32" y="176"/>
                    </a:lnTo>
                    <a:lnTo>
                      <a:pt x="47" y="193"/>
                    </a:lnTo>
                    <a:lnTo>
                      <a:pt x="66" y="208"/>
                    </a:lnTo>
                    <a:lnTo>
                      <a:pt x="89" y="223"/>
                    </a:lnTo>
                    <a:lnTo>
                      <a:pt x="112" y="239"/>
                    </a:lnTo>
                    <a:lnTo>
                      <a:pt x="141" y="254"/>
                    </a:lnTo>
                    <a:lnTo>
                      <a:pt x="172" y="269"/>
                    </a:lnTo>
                    <a:lnTo>
                      <a:pt x="206" y="284"/>
                    </a:lnTo>
                    <a:lnTo>
                      <a:pt x="243" y="298"/>
                    </a:lnTo>
                    <a:lnTo>
                      <a:pt x="285" y="311"/>
                    </a:lnTo>
                    <a:lnTo>
                      <a:pt x="327" y="325"/>
                    </a:lnTo>
                    <a:lnTo>
                      <a:pt x="374" y="337"/>
                    </a:lnTo>
                    <a:lnTo>
                      <a:pt x="443" y="354"/>
                    </a:lnTo>
                    <a:lnTo>
                      <a:pt x="513" y="369"/>
                    </a:lnTo>
                    <a:lnTo>
                      <a:pt x="585" y="381"/>
                    </a:lnTo>
                    <a:lnTo>
                      <a:pt x="659" y="392"/>
                    </a:lnTo>
                    <a:lnTo>
                      <a:pt x="733" y="402"/>
                    </a:lnTo>
                    <a:lnTo>
                      <a:pt x="805" y="411"/>
                    </a:lnTo>
                    <a:lnTo>
                      <a:pt x="877" y="419"/>
                    </a:lnTo>
                    <a:lnTo>
                      <a:pt x="946" y="425"/>
                    </a:lnTo>
                    <a:lnTo>
                      <a:pt x="1012" y="430"/>
                    </a:lnTo>
                    <a:lnTo>
                      <a:pt x="1076" y="435"/>
                    </a:lnTo>
                    <a:lnTo>
                      <a:pt x="1134" y="437"/>
                    </a:lnTo>
                    <a:lnTo>
                      <a:pt x="1187" y="440"/>
                    </a:lnTo>
                    <a:lnTo>
                      <a:pt x="1234" y="442"/>
                    </a:lnTo>
                    <a:lnTo>
                      <a:pt x="1275" y="442"/>
                    </a:lnTo>
                    <a:lnTo>
                      <a:pt x="1308" y="442"/>
                    </a:lnTo>
                    <a:lnTo>
                      <a:pt x="1333" y="442"/>
                    </a:lnTo>
                    <a:lnTo>
                      <a:pt x="1343" y="441"/>
                    </a:lnTo>
                    <a:lnTo>
                      <a:pt x="1351" y="440"/>
                    </a:lnTo>
                    <a:lnTo>
                      <a:pt x="1360" y="437"/>
                    </a:lnTo>
                    <a:lnTo>
                      <a:pt x="1368" y="435"/>
                    </a:lnTo>
                    <a:lnTo>
                      <a:pt x="1375" y="431"/>
                    </a:lnTo>
                    <a:lnTo>
                      <a:pt x="1383" y="426"/>
                    </a:lnTo>
                    <a:lnTo>
                      <a:pt x="1390" y="421"/>
                    </a:lnTo>
                    <a:lnTo>
                      <a:pt x="1395" y="416"/>
                    </a:lnTo>
                    <a:lnTo>
                      <a:pt x="1401" y="410"/>
                    </a:lnTo>
                    <a:lnTo>
                      <a:pt x="1406" y="402"/>
                    </a:lnTo>
                    <a:lnTo>
                      <a:pt x="1411" y="396"/>
                    </a:lnTo>
                    <a:lnTo>
                      <a:pt x="1415" y="389"/>
                    </a:lnTo>
                    <a:lnTo>
                      <a:pt x="1418" y="381"/>
                    </a:lnTo>
                    <a:lnTo>
                      <a:pt x="1421" y="372"/>
                    </a:lnTo>
                    <a:lnTo>
                      <a:pt x="1423" y="365"/>
                    </a:lnTo>
                    <a:lnTo>
                      <a:pt x="1425" y="356"/>
                    </a:lnTo>
                    <a:lnTo>
                      <a:pt x="1426" y="347"/>
                    </a:lnTo>
                    <a:lnTo>
                      <a:pt x="1426" y="339"/>
                    </a:lnTo>
                    <a:lnTo>
                      <a:pt x="1426" y="330"/>
                    </a:lnTo>
                    <a:lnTo>
                      <a:pt x="1425" y="322"/>
                    </a:lnTo>
                    <a:lnTo>
                      <a:pt x="1423" y="314"/>
                    </a:lnTo>
                    <a:lnTo>
                      <a:pt x="1421" y="305"/>
                    </a:lnTo>
                    <a:lnTo>
                      <a:pt x="1418" y="298"/>
                    </a:lnTo>
                    <a:lnTo>
                      <a:pt x="1414" y="290"/>
                    </a:lnTo>
                    <a:lnTo>
                      <a:pt x="1410" y="283"/>
                    </a:lnTo>
                    <a:lnTo>
                      <a:pt x="1404" y="275"/>
                    </a:lnTo>
                    <a:lnTo>
                      <a:pt x="1399" y="269"/>
                    </a:lnTo>
                    <a:lnTo>
                      <a:pt x="1391" y="263"/>
                    </a:lnTo>
                    <a:lnTo>
                      <a:pt x="1384" y="258"/>
                    </a:lnTo>
                    <a:lnTo>
                      <a:pt x="1376" y="253"/>
                    </a:lnTo>
                    <a:lnTo>
                      <a:pt x="1368" y="248"/>
                    </a:lnTo>
                    <a:lnTo>
                      <a:pt x="1358" y="244"/>
                    </a:lnTo>
                    <a:close/>
                  </a:path>
                </a:pathLst>
              </a:custGeom>
              <a:solidFill>
                <a:srgbClr val="FFFEF1"/>
              </a:solidFill>
              <a:ln w="9525">
                <a:noFill/>
                <a:round/>
                <a:headEnd/>
                <a:tailEnd/>
              </a:ln>
            </p:spPr>
            <p:txBody>
              <a:bodyPr/>
              <a:lstStyle/>
              <a:p>
                <a:endParaRPr lang="en-US"/>
              </a:p>
            </p:txBody>
          </p:sp>
          <p:sp>
            <p:nvSpPr>
              <p:cNvPr id="1093" name="Freeform 444"/>
              <p:cNvSpPr>
                <a:spLocks/>
              </p:cNvSpPr>
              <p:nvPr/>
            </p:nvSpPr>
            <p:spPr bwMode="auto">
              <a:xfrm>
                <a:off x="2286" y="1267"/>
                <a:ext cx="286" cy="88"/>
              </a:xfrm>
              <a:custGeom>
                <a:avLst/>
                <a:gdLst>
                  <a:gd name="T0" fmla="*/ 1309 w 1426"/>
                  <a:gd name="T1" fmla="*/ 230 h 442"/>
                  <a:gd name="T2" fmla="*/ 1203 w 1426"/>
                  <a:gd name="T3" fmla="*/ 196 h 442"/>
                  <a:gd name="T4" fmla="*/ 1089 w 1426"/>
                  <a:gd name="T5" fmla="*/ 161 h 442"/>
                  <a:gd name="T6" fmla="*/ 968 w 1426"/>
                  <a:gd name="T7" fmla="*/ 125 h 442"/>
                  <a:gd name="T8" fmla="*/ 845 w 1426"/>
                  <a:gd name="T9" fmla="*/ 90 h 442"/>
                  <a:gd name="T10" fmla="*/ 721 w 1426"/>
                  <a:gd name="T11" fmla="*/ 58 h 442"/>
                  <a:gd name="T12" fmla="*/ 598 w 1426"/>
                  <a:gd name="T13" fmla="*/ 32 h 442"/>
                  <a:gd name="T14" fmla="*/ 480 w 1426"/>
                  <a:gd name="T15" fmla="*/ 13 h 442"/>
                  <a:gd name="T16" fmla="*/ 374 w 1426"/>
                  <a:gd name="T17" fmla="*/ 3 h 442"/>
                  <a:gd name="T18" fmla="*/ 283 w 1426"/>
                  <a:gd name="T19" fmla="*/ 0 h 442"/>
                  <a:gd name="T20" fmla="*/ 206 w 1426"/>
                  <a:gd name="T21" fmla="*/ 4 h 442"/>
                  <a:gd name="T22" fmla="*/ 140 w 1426"/>
                  <a:gd name="T23" fmla="*/ 13 h 442"/>
                  <a:gd name="T24" fmla="*/ 87 w 1426"/>
                  <a:gd name="T25" fmla="*/ 27 h 442"/>
                  <a:gd name="T26" fmla="*/ 47 w 1426"/>
                  <a:gd name="T27" fmla="*/ 44 h 442"/>
                  <a:gd name="T28" fmla="*/ 19 w 1426"/>
                  <a:gd name="T29" fmla="*/ 67 h 442"/>
                  <a:gd name="T30" fmla="*/ 4 w 1426"/>
                  <a:gd name="T31" fmla="*/ 90 h 442"/>
                  <a:gd name="T32" fmla="*/ 0 w 1426"/>
                  <a:gd name="T33" fmla="*/ 118 h 442"/>
                  <a:gd name="T34" fmla="*/ 10 w 1426"/>
                  <a:gd name="T35" fmla="*/ 146 h 442"/>
                  <a:gd name="T36" fmla="*/ 32 w 1426"/>
                  <a:gd name="T37" fmla="*/ 176 h 442"/>
                  <a:gd name="T38" fmla="*/ 66 w 1426"/>
                  <a:gd name="T39" fmla="*/ 208 h 442"/>
                  <a:gd name="T40" fmla="*/ 112 w 1426"/>
                  <a:gd name="T41" fmla="*/ 239 h 442"/>
                  <a:gd name="T42" fmla="*/ 172 w 1426"/>
                  <a:gd name="T43" fmla="*/ 269 h 442"/>
                  <a:gd name="T44" fmla="*/ 243 w 1426"/>
                  <a:gd name="T45" fmla="*/ 298 h 442"/>
                  <a:gd name="T46" fmla="*/ 327 w 1426"/>
                  <a:gd name="T47" fmla="*/ 325 h 442"/>
                  <a:gd name="T48" fmla="*/ 443 w 1426"/>
                  <a:gd name="T49" fmla="*/ 354 h 442"/>
                  <a:gd name="T50" fmla="*/ 585 w 1426"/>
                  <a:gd name="T51" fmla="*/ 381 h 442"/>
                  <a:gd name="T52" fmla="*/ 733 w 1426"/>
                  <a:gd name="T53" fmla="*/ 402 h 442"/>
                  <a:gd name="T54" fmla="*/ 877 w 1426"/>
                  <a:gd name="T55" fmla="*/ 419 h 442"/>
                  <a:gd name="T56" fmla="*/ 1012 w 1426"/>
                  <a:gd name="T57" fmla="*/ 430 h 442"/>
                  <a:gd name="T58" fmla="*/ 1134 w 1426"/>
                  <a:gd name="T59" fmla="*/ 437 h 442"/>
                  <a:gd name="T60" fmla="*/ 1234 w 1426"/>
                  <a:gd name="T61" fmla="*/ 442 h 442"/>
                  <a:gd name="T62" fmla="*/ 1308 w 1426"/>
                  <a:gd name="T63" fmla="*/ 442 h 442"/>
                  <a:gd name="T64" fmla="*/ 1343 w 1426"/>
                  <a:gd name="T65" fmla="*/ 441 h 442"/>
                  <a:gd name="T66" fmla="*/ 1360 w 1426"/>
                  <a:gd name="T67" fmla="*/ 437 h 442"/>
                  <a:gd name="T68" fmla="*/ 1375 w 1426"/>
                  <a:gd name="T69" fmla="*/ 431 h 442"/>
                  <a:gd name="T70" fmla="*/ 1390 w 1426"/>
                  <a:gd name="T71" fmla="*/ 421 h 442"/>
                  <a:gd name="T72" fmla="*/ 1401 w 1426"/>
                  <a:gd name="T73" fmla="*/ 410 h 442"/>
                  <a:gd name="T74" fmla="*/ 1411 w 1426"/>
                  <a:gd name="T75" fmla="*/ 396 h 442"/>
                  <a:gd name="T76" fmla="*/ 1418 w 1426"/>
                  <a:gd name="T77" fmla="*/ 381 h 442"/>
                  <a:gd name="T78" fmla="*/ 1423 w 1426"/>
                  <a:gd name="T79" fmla="*/ 365 h 442"/>
                  <a:gd name="T80" fmla="*/ 1426 w 1426"/>
                  <a:gd name="T81" fmla="*/ 347 h 442"/>
                  <a:gd name="T82" fmla="*/ 1426 w 1426"/>
                  <a:gd name="T83" fmla="*/ 330 h 442"/>
                  <a:gd name="T84" fmla="*/ 1423 w 1426"/>
                  <a:gd name="T85" fmla="*/ 314 h 442"/>
                  <a:gd name="T86" fmla="*/ 1418 w 1426"/>
                  <a:gd name="T87" fmla="*/ 298 h 442"/>
                  <a:gd name="T88" fmla="*/ 1410 w 1426"/>
                  <a:gd name="T89" fmla="*/ 283 h 442"/>
                  <a:gd name="T90" fmla="*/ 1399 w 1426"/>
                  <a:gd name="T91" fmla="*/ 269 h 442"/>
                  <a:gd name="T92" fmla="*/ 1384 w 1426"/>
                  <a:gd name="T93" fmla="*/ 258 h 442"/>
                  <a:gd name="T94" fmla="*/ 1368 w 1426"/>
                  <a:gd name="T95" fmla="*/ 248 h 4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26"/>
                  <a:gd name="T145" fmla="*/ 0 h 442"/>
                  <a:gd name="T146" fmla="*/ 1426 w 1426"/>
                  <a:gd name="T147" fmla="*/ 442 h 4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26" h="442">
                    <a:moveTo>
                      <a:pt x="1358" y="244"/>
                    </a:moveTo>
                    <a:lnTo>
                      <a:pt x="1309" y="230"/>
                    </a:lnTo>
                    <a:lnTo>
                      <a:pt x="1257" y="214"/>
                    </a:lnTo>
                    <a:lnTo>
                      <a:pt x="1203" y="196"/>
                    </a:lnTo>
                    <a:lnTo>
                      <a:pt x="1147" y="179"/>
                    </a:lnTo>
                    <a:lnTo>
                      <a:pt x="1089" y="161"/>
                    </a:lnTo>
                    <a:lnTo>
                      <a:pt x="1030" y="143"/>
                    </a:lnTo>
                    <a:lnTo>
                      <a:pt x="968" y="125"/>
                    </a:lnTo>
                    <a:lnTo>
                      <a:pt x="907" y="107"/>
                    </a:lnTo>
                    <a:lnTo>
                      <a:pt x="845" y="90"/>
                    </a:lnTo>
                    <a:lnTo>
                      <a:pt x="782" y="73"/>
                    </a:lnTo>
                    <a:lnTo>
                      <a:pt x="721" y="58"/>
                    </a:lnTo>
                    <a:lnTo>
                      <a:pt x="659" y="44"/>
                    </a:lnTo>
                    <a:lnTo>
                      <a:pt x="598" y="32"/>
                    </a:lnTo>
                    <a:lnTo>
                      <a:pt x="539" y="22"/>
                    </a:lnTo>
                    <a:lnTo>
                      <a:pt x="480" y="13"/>
                    </a:lnTo>
                    <a:lnTo>
                      <a:pt x="423" y="7"/>
                    </a:lnTo>
                    <a:lnTo>
                      <a:pt x="374" y="3"/>
                    </a:lnTo>
                    <a:lnTo>
                      <a:pt x="327" y="0"/>
                    </a:lnTo>
                    <a:lnTo>
                      <a:pt x="283" y="0"/>
                    </a:lnTo>
                    <a:lnTo>
                      <a:pt x="243" y="2"/>
                    </a:lnTo>
                    <a:lnTo>
                      <a:pt x="206" y="4"/>
                    </a:lnTo>
                    <a:lnTo>
                      <a:pt x="171" y="8"/>
                    </a:lnTo>
                    <a:lnTo>
                      <a:pt x="140" y="13"/>
                    </a:lnTo>
                    <a:lnTo>
                      <a:pt x="112" y="19"/>
                    </a:lnTo>
                    <a:lnTo>
                      <a:pt x="87" y="27"/>
                    </a:lnTo>
                    <a:lnTo>
                      <a:pt x="66" y="35"/>
                    </a:lnTo>
                    <a:lnTo>
                      <a:pt x="47" y="44"/>
                    </a:lnTo>
                    <a:lnTo>
                      <a:pt x="31" y="55"/>
                    </a:lnTo>
                    <a:lnTo>
                      <a:pt x="19" y="67"/>
                    </a:lnTo>
                    <a:lnTo>
                      <a:pt x="10" y="78"/>
                    </a:lnTo>
                    <a:lnTo>
                      <a:pt x="4" y="90"/>
                    </a:lnTo>
                    <a:lnTo>
                      <a:pt x="0" y="104"/>
                    </a:lnTo>
                    <a:lnTo>
                      <a:pt x="0" y="118"/>
                    </a:lnTo>
                    <a:lnTo>
                      <a:pt x="4" y="132"/>
                    </a:lnTo>
                    <a:lnTo>
                      <a:pt x="10" y="146"/>
                    </a:lnTo>
                    <a:lnTo>
                      <a:pt x="20" y="161"/>
                    </a:lnTo>
                    <a:lnTo>
                      <a:pt x="32" y="176"/>
                    </a:lnTo>
                    <a:lnTo>
                      <a:pt x="47" y="193"/>
                    </a:lnTo>
                    <a:lnTo>
                      <a:pt x="66" y="208"/>
                    </a:lnTo>
                    <a:lnTo>
                      <a:pt x="89" y="223"/>
                    </a:lnTo>
                    <a:lnTo>
                      <a:pt x="112" y="239"/>
                    </a:lnTo>
                    <a:lnTo>
                      <a:pt x="141" y="254"/>
                    </a:lnTo>
                    <a:lnTo>
                      <a:pt x="172" y="269"/>
                    </a:lnTo>
                    <a:lnTo>
                      <a:pt x="206" y="284"/>
                    </a:lnTo>
                    <a:lnTo>
                      <a:pt x="243" y="298"/>
                    </a:lnTo>
                    <a:lnTo>
                      <a:pt x="285" y="311"/>
                    </a:lnTo>
                    <a:lnTo>
                      <a:pt x="327" y="325"/>
                    </a:lnTo>
                    <a:lnTo>
                      <a:pt x="374" y="337"/>
                    </a:lnTo>
                    <a:lnTo>
                      <a:pt x="443" y="354"/>
                    </a:lnTo>
                    <a:lnTo>
                      <a:pt x="513" y="369"/>
                    </a:lnTo>
                    <a:lnTo>
                      <a:pt x="585" y="381"/>
                    </a:lnTo>
                    <a:lnTo>
                      <a:pt x="659" y="392"/>
                    </a:lnTo>
                    <a:lnTo>
                      <a:pt x="733" y="402"/>
                    </a:lnTo>
                    <a:lnTo>
                      <a:pt x="805" y="411"/>
                    </a:lnTo>
                    <a:lnTo>
                      <a:pt x="877" y="419"/>
                    </a:lnTo>
                    <a:lnTo>
                      <a:pt x="946" y="425"/>
                    </a:lnTo>
                    <a:lnTo>
                      <a:pt x="1012" y="430"/>
                    </a:lnTo>
                    <a:lnTo>
                      <a:pt x="1076" y="435"/>
                    </a:lnTo>
                    <a:lnTo>
                      <a:pt x="1134" y="437"/>
                    </a:lnTo>
                    <a:lnTo>
                      <a:pt x="1187" y="440"/>
                    </a:lnTo>
                    <a:lnTo>
                      <a:pt x="1234" y="442"/>
                    </a:lnTo>
                    <a:lnTo>
                      <a:pt x="1275" y="442"/>
                    </a:lnTo>
                    <a:lnTo>
                      <a:pt x="1308" y="442"/>
                    </a:lnTo>
                    <a:lnTo>
                      <a:pt x="1333" y="442"/>
                    </a:lnTo>
                    <a:lnTo>
                      <a:pt x="1343" y="441"/>
                    </a:lnTo>
                    <a:lnTo>
                      <a:pt x="1351" y="440"/>
                    </a:lnTo>
                    <a:lnTo>
                      <a:pt x="1360" y="437"/>
                    </a:lnTo>
                    <a:lnTo>
                      <a:pt x="1368" y="435"/>
                    </a:lnTo>
                    <a:lnTo>
                      <a:pt x="1375" y="431"/>
                    </a:lnTo>
                    <a:lnTo>
                      <a:pt x="1383" y="426"/>
                    </a:lnTo>
                    <a:lnTo>
                      <a:pt x="1390" y="421"/>
                    </a:lnTo>
                    <a:lnTo>
                      <a:pt x="1395" y="416"/>
                    </a:lnTo>
                    <a:lnTo>
                      <a:pt x="1401" y="410"/>
                    </a:lnTo>
                    <a:lnTo>
                      <a:pt x="1406" y="402"/>
                    </a:lnTo>
                    <a:lnTo>
                      <a:pt x="1411" y="396"/>
                    </a:lnTo>
                    <a:lnTo>
                      <a:pt x="1415" y="389"/>
                    </a:lnTo>
                    <a:lnTo>
                      <a:pt x="1418" y="381"/>
                    </a:lnTo>
                    <a:lnTo>
                      <a:pt x="1421" y="372"/>
                    </a:lnTo>
                    <a:lnTo>
                      <a:pt x="1423" y="365"/>
                    </a:lnTo>
                    <a:lnTo>
                      <a:pt x="1425" y="356"/>
                    </a:lnTo>
                    <a:lnTo>
                      <a:pt x="1426" y="347"/>
                    </a:lnTo>
                    <a:lnTo>
                      <a:pt x="1426" y="339"/>
                    </a:lnTo>
                    <a:lnTo>
                      <a:pt x="1426" y="330"/>
                    </a:lnTo>
                    <a:lnTo>
                      <a:pt x="1425" y="322"/>
                    </a:lnTo>
                    <a:lnTo>
                      <a:pt x="1423" y="314"/>
                    </a:lnTo>
                    <a:lnTo>
                      <a:pt x="1421" y="305"/>
                    </a:lnTo>
                    <a:lnTo>
                      <a:pt x="1418" y="298"/>
                    </a:lnTo>
                    <a:lnTo>
                      <a:pt x="1414" y="290"/>
                    </a:lnTo>
                    <a:lnTo>
                      <a:pt x="1410" y="283"/>
                    </a:lnTo>
                    <a:lnTo>
                      <a:pt x="1404" y="275"/>
                    </a:lnTo>
                    <a:lnTo>
                      <a:pt x="1399" y="269"/>
                    </a:lnTo>
                    <a:lnTo>
                      <a:pt x="1391" y="263"/>
                    </a:lnTo>
                    <a:lnTo>
                      <a:pt x="1384" y="258"/>
                    </a:lnTo>
                    <a:lnTo>
                      <a:pt x="1376" y="253"/>
                    </a:lnTo>
                    <a:lnTo>
                      <a:pt x="1368" y="248"/>
                    </a:lnTo>
                    <a:lnTo>
                      <a:pt x="1358" y="244"/>
                    </a:lnTo>
                    <a:close/>
                  </a:path>
                </a:pathLst>
              </a:custGeom>
              <a:noFill/>
              <a:ln w="3175">
                <a:solidFill>
                  <a:srgbClr val="1F1A17"/>
                </a:solidFill>
                <a:round/>
                <a:headEnd/>
                <a:tailEnd/>
              </a:ln>
            </p:spPr>
            <p:txBody>
              <a:bodyPr/>
              <a:lstStyle/>
              <a:p>
                <a:endParaRPr lang="en-US"/>
              </a:p>
            </p:txBody>
          </p:sp>
          <p:sp>
            <p:nvSpPr>
              <p:cNvPr id="1094" name="Freeform 445"/>
              <p:cNvSpPr>
                <a:spLocks/>
              </p:cNvSpPr>
              <p:nvPr/>
            </p:nvSpPr>
            <p:spPr bwMode="auto">
              <a:xfrm>
                <a:off x="2276" y="1346"/>
                <a:ext cx="295" cy="93"/>
              </a:xfrm>
              <a:custGeom>
                <a:avLst/>
                <a:gdLst>
                  <a:gd name="T0" fmla="*/ 1304 w 1479"/>
                  <a:gd name="T1" fmla="*/ 6 h 463"/>
                  <a:gd name="T2" fmla="*/ 1190 w 1479"/>
                  <a:gd name="T3" fmla="*/ 16 h 463"/>
                  <a:gd name="T4" fmla="*/ 1064 w 1479"/>
                  <a:gd name="T5" fmla="*/ 28 h 463"/>
                  <a:gd name="T6" fmla="*/ 933 w 1479"/>
                  <a:gd name="T7" fmla="*/ 41 h 463"/>
                  <a:gd name="T8" fmla="*/ 798 w 1479"/>
                  <a:gd name="T9" fmla="*/ 58 h 463"/>
                  <a:gd name="T10" fmla="*/ 665 w 1479"/>
                  <a:gd name="T11" fmla="*/ 77 h 463"/>
                  <a:gd name="T12" fmla="*/ 536 w 1479"/>
                  <a:gd name="T13" fmla="*/ 100 h 463"/>
                  <a:gd name="T14" fmla="*/ 416 w 1479"/>
                  <a:gd name="T15" fmla="*/ 129 h 463"/>
                  <a:gd name="T16" fmla="*/ 310 w 1479"/>
                  <a:gd name="T17" fmla="*/ 160 h 463"/>
                  <a:gd name="T18" fmla="*/ 223 w 1479"/>
                  <a:gd name="T19" fmla="*/ 191 h 463"/>
                  <a:gd name="T20" fmla="*/ 151 w 1479"/>
                  <a:gd name="T21" fmla="*/ 224 h 463"/>
                  <a:gd name="T22" fmla="*/ 93 w 1479"/>
                  <a:gd name="T23" fmla="*/ 256 h 463"/>
                  <a:gd name="T24" fmla="*/ 50 w 1479"/>
                  <a:gd name="T25" fmla="*/ 287 h 463"/>
                  <a:gd name="T26" fmla="*/ 20 w 1479"/>
                  <a:gd name="T27" fmla="*/ 318 h 463"/>
                  <a:gd name="T28" fmla="*/ 4 w 1479"/>
                  <a:gd name="T29" fmla="*/ 347 h 463"/>
                  <a:gd name="T30" fmla="*/ 2 w 1479"/>
                  <a:gd name="T31" fmla="*/ 373 h 463"/>
                  <a:gd name="T32" fmla="*/ 12 w 1479"/>
                  <a:gd name="T33" fmla="*/ 398 h 463"/>
                  <a:gd name="T34" fmla="*/ 34 w 1479"/>
                  <a:gd name="T35" fmla="*/ 419 h 463"/>
                  <a:gd name="T36" fmla="*/ 69 w 1479"/>
                  <a:gd name="T37" fmla="*/ 437 h 463"/>
                  <a:gd name="T38" fmla="*/ 116 w 1479"/>
                  <a:gd name="T39" fmla="*/ 451 h 463"/>
                  <a:gd name="T40" fmla="*/ 176 w 1479"/>
                  <a:gd name="T41" fmla="*/ 459 h 463"/>
                  <a:gd name="T42" fmla="*/ 247 w 1479"/>
                  <a:gd name="T43" fmla="*/ 463 h 463"/>
                  <a:gd name="T44" fmla="*/ 329 w 1479"/>
                  <a:gd name="T45" fmla="*/ 461 h 463"/>
                  <a:gd name="T46" fmla="*/ 422 w 1479"/>
                  <a:gd name="T47" fmla="*/ 453 h 463"/>
                  <a:gd name="T48" fmla="*/ 544 w 1479"/>
                  <a:gd name="T49" fmla="*/ 436 h 463"/>
                  <a:gd name="T50" fmla="*/ 692 w 1479"/>
                  <a:gd name="T51" fmla="*/ 407 h 463"/>
                  <a:gd name="T52" fmla="*/ 840 w 1479"/>
                  <a:gd name="T53" fmla="*/ 372 h 463"/>
                  <a:gd name="T54" fmla="*/ 985 w 1479"/>
                  <a:gd name="T55" fmla="*/ 333 h 463"/>
                  <a:gd name="T56" fmla="*/ 1118 w 1479"/>
                  <a:gd name="T57" fmla="*/ 293 h 463"/>
                  <a:gd name="T58" fmla="*/ 1237 w 1479"/>
                  <a:gd name="T59" fmla="*/ 255 h 463"/>
                  <a:gd name="T60" fmla="*/ 1334 w 1479"/>
                  <a:gd name="T61" fmla="*/ 221 h 463"/>
                  <a:gd name="T62" fmla="*/ 1403 w 1479"/>
                  <a:gd name="T63" fmla="*/ 194 h 463"/>
                  <a:gd name="T64" fmla="*/ 1435 w 1479"/>
                  <a:gd name="T65" fmla="*/ 180 h 463"/>
                  <a:gd name="T66" fmla="*/ 1450 w 1479"/>
                  <a:gd name="T67" fmla="*/ 169 h 463"/>
                  <a:gd name="T68" fmla="*/ 1462 w 1479"/>
                  <a:gd name="T69" fmla="*/ 156 h 463"/>
                  <a:gd name="T70" fmla="*/ 1470 w 1479"/>
                  <a:gd name="T71" fmla="*/ 142 h 463"/>
                  <a:gd name="T72" fmla="*/ 1477 w 1479"/>
                  <a:gd name="T73" fmla="*/ 127 h 463"/>
                  <a:gd name="T74" fmla="*/ 1479 w 1479"/>
                  <a:gd name="T75" fmla="*/ 111 h 463"/>
                  <a:gd name="T76" fmla="*/ 1479 w 1479"/>
                  <a:gd name="T77" fmla="*/ 95 h 463"/>
                  <a:gd name="T78" fmla="*/ 1475 w 1479"/>
                  <a:gd name="T79" fmla="*/ 79 h 463"/>
                  <a:gd name="T80" fmla="*/ 1470 w 1479"/>
                  <a:gd name="T81" fmla="*/ 63 h 463"/>
                  <a:gd name="T82" fmla="*/ 1462 w 1479"/>
                  <a:gd name="T83" fmla="*/ 48 h 463"/>
                  <a:gd name="T84" fmla="*/ 1452 w 1479"/>
                  <a:gd name="T85" fmla="*/ 34 h 463"/>
                  <a:gd name="T86" fmla="*/ 1439 w 1479"/>
                  <a:gd name="T87" fmla="*/ 23 h 463"/>
                  <a:gd name="T88" fmla="*/ 1424 w 1479"/>
                  <a:gd name="T89" fmla="*/ 13 h 463"/>
                  <a:gd name="T90" fmla="*/ 1407 w 1479"/>
                  <a:gd name="T91" fmla="*/ 5 h 463"/>
                  <a:gd name="T92" fmla="*/ 1388 w 1479"/>
                  <a:gd name="T93" fmla="*/ 1 h 463"/>
                  <a:gd name="T94" fmla="*/ 1368 w 1479"/>
                  <a:gd name="T95" fmla="*/ 0 h 4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79"/>
                  <a:gd name="T145" fmla="*/ 0 h 463"/>
                  <a:gd name="T146" fmla="*/ 1479 w 1479"/>
                  <a:gd name="T147" fmla="*/ 463 h 4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79" h="463">
                    <a:moveTo>
                      <a:pt x="1357" y="1"/>
                    </a:moveTo>
                    <a:lnTo>
                      <a:pt x="1304" y="6"/>
                    </a:lnTo>
                    <a:lnTo>
                      <a:pt x="1248" y="11"/>
                    </a:lnTo>
                    <a:lnTo>
                      <a:pt x="1190" y="16"/>
                    </a:lnTo>
                    <a:lnTo>
                      <a:pt x="1127" y="21"/>
                    </a:lnTo>
                    <a:lnTo>
                      <a:pt x="1064" y="28"/>
                    </a:lnTo>
                    <a:lnTo>
                      <a:pt x="999" y="34"/>
                    </a:lnTo>
                    <a:lnTo>
                      <a:pt x="933" y="41"/>
                    </a:lnTo>
                    <a:lnTo>
                      <a:pt x="865" y="49"/>
                    </a:lnTo>
                    <a:lnTo>
                      <a:pt x="798" y="58"/>
                    </a:lnTo>
                    <a:lnTo>
                      <a:pt x="732" y="66"/>
                    </a:lnTo>
                    <a:lnTo>
                      <a:pt x="665" y="77"/>
                    </a:lnTo>
                    <a:lnTo>
                      <a:pt x="599" y="89"/>
                    </a:lnTo>
                    <a:lnTo>
                      <a:pt x="536" y="100"/>
                    </a:lnTo>
                    <a:lnTo>
                      <a:pt x="475" y="114"/>
                    </a:lnTo>
                    <a:lnTo>
                      <a:pt x="416" y="129"/>
                    </a:lnTo>
                    <a:lnTo>
                      <a:pt x="359" y="145"/>
                    </a:lnTo>
                    <a:lnTo>
                      <a:pt x="310" y="160"/>
                    </a:lnTo>
                    <a:lnTo>
                      <a:pt x="265" y="176"/>
                    </a:lnTo>
                    <a:lnTo>
                      <a:pt x="223" y="191"/>
                    </a:lnTo>
                    <a:lnTo>
                      <a:pt x="185" y="207"/>
                    </a:lnTo>
                    <a:lnTo>
                      <a:pt x="151" y="224"/>
                    </a:lnTo>
                    <a:lnTo>
                      <a:pt x="120" y="240"/>
                    </a:lnTo>
                    <a:lnTo>
                      <a:pt x="93" y="256"/>
                    </a:lnTo>
                    <a:lnTo>
                      <a:pt x="70" y="272"/>
                    </a:lnTo>
                    <a:lnTo>
                      <a:pt x="50" y="287"/>
                    </a:lnTo>
                    <a:lnTo>
                      <a:pt x="33" y="302"/>
                    </a:lnTo>
                    <a:lnTo>
                      <a:pt x="20" y="318"/>
                    </a:lnTo>
                    <a:lnTo>
                      <a:pt x="10" y="332"/>
                    </a:lnTo>
                    <a:lnTo>
                      <a:pt x="4" y="347"/>
                    </a:lnTo>
                    <a:lnTo>
                      <a:pt x="0" y="361"/>
                    </a:lnTo>
                    <a:lnTo>
                      <a:pt x="2" y="373"/>
                    </a:lnTo>
                    <a:lnTo>
                      <a:pt x="4" y="386"/>
                    </a:lnTo>
                    <a:lnTo>
                      <a:pt x="12" y="398"/>
                    </a:lnTo>
                    <a:lnTo>
                      <a:pt x="22" y="409"/>
                    </a:lnTo>
                    <a:lnTo>
                      <a:pt x="34" y="419"/>
                    </a:lnTo>
                    <a:lnTo>
                      <a:pt x="50" y="428"/>
                    </a:lnTo>
                    <a:lnTo>
                      <a:pt x="69" y="437"/>
                    </a:lnTo>
                    <a:lnTo>
                      <a:pt x="91" y="444"/>
                    </a:lnTo>
                    <a:lnTo>
                      <a:pt x="116" y="451"/>
                    </a:lnTo>
                    <a:lnTo>
                      <a:pt x="145" y="456"/>
                    </a:lnTo>
                    <a:lnTo>
                      <a:pt x="176" y="459"/>
                    </a:lnTo>
                    <a:lnTo>
                      <a:pt x="210" y="462"/>
                    </a:lnTo>
                    <a:lnTo>
                      <a:pt x="247" y="463"/>
                    </a:lnTo>
                    <a:lnTo>
                      <a:pt x="286" y="463"/>
                    </a:lnTo>
                    <a:lnTo>
                      <a:pt x="329" y="461"/>
                    </a:lnTo>
                    <a:lnTo>
                      <a:pt x="375" y="457"/>
                    </a:lnTo>
                    <a:lnTo>
                      <a:pt x="422" y="453"/>
                    </a:lnTo>
                    <a:lnTo>
                      <a:pt x="473" y="446"/>
                    </a:lnTo>
                    <a:lnTo>
                      <a:pt x="544" y="436"/>
                    </a:lnTo>
                    <a:lnTo>
                      <a:pt x="617" y="422"/>
                    </a:lnTo>
                    <a:lnTo>
                      <a:pt x="692" y="407"/>
                    </a:lnTo>
                    <a:lnTo>
                      <a:pt x="767" y="391"/>
                    </a:lnTo>
                    <a:lnTo>
                      <a:pt x="840" y="372"/>
                    </a:lnTo>
                    <a:lnTo>
                      <a:pt x="914" y="353"/>
                    </a:lnTo>
                    <a:lnTo>
                      <a:pt x="985" y="333"/>
                    </a:lnTo>
                    <a:lnTo>
                      <a:pt x="1054" y="313"/>
                    </a:lnTo>
                    <a:lnTo>
                      <a:pt x="1118" y="293"/>
                    </a:lnTo>
                    <a:lnTo>
                      <a:pt x="1180" y="273"/>
                    </a:lnTo>
                    <a:lnTo>
                      <a:pt x="1237" y="255"/>
                    </a:lnTo>
                    <a:lnTo>
                      <a:pt x="1288" y="237"/>
                    </a:lnTo>
                    <a:lnTo>
                      <a:pt x="1334" y="221"/>
                    </a:lnTo>
                    <a:lnTo>
                      <a:pt x="1372" y="206"/>
                    </a:lnTo>
                    <a:lnTo>
                      <a:pt x="1403" y="194"/>
                    </a:lnTo>
                    <a:lnTo>
                      <a:pt x="1427" y="184"/>
                    </a:lnTo>
                    <a:lnTo>
                      <a:pt x="1435" y="180"/>
                    </a:lnTo>
                    <a:lnTo>
                      <a:pt x="1443" y="175"/>
                    </a:lnTo>
                    <a:lnTo>
                      <a:pt x="1450" y="169"/>
                    </a:lnTo>
                    <a:lnTo>
                      <a:pt x="1457" y="162"/>
                    </a:lnTo>
                    <a:lnTo>
                      <a:pt x="1462" y="156"/>
                    </a:lnTo>
                    <a:lnTo>
                      <a:pt x="1467" y="150"/>
                    </a:lnTo>
                    <a:lnTo>
                      <a:pt x="1470" y="142"/>
                    </a:lnTo>
                    <a:lnTo>
                      <a:pt x="1474" y="135"/>
                    </a:lnTo>
                    <a:lnTo>
                      <a:pt x="1477" y="127"/>
                    </a:lnTo>
                    <a:lnTo>
                      <a:pt x="1478" y="119"/>
                    </a:lnTo>
                    <a:lnTo>
                      <a:pt x="1479" y="111"/>
                    </a:lnTo>
                    <a:lnTo>
                      <a:pt x="1479" y="102"/>
                    </a:lnTo>
                    <a:lnTo>
                      <a:pt x="1479" y="95"/>
                    </a:lnTo>
                    <a:lnTo>
                      <a:pt x="1478" y="86"/>
                    </a:lnTo>
                    <a:lnTo>
                      <a:pt x="1475" y="79"/>
                    </a:lnTo>
                    <a:lnTo>
                      <a:pt x="1473" y="70"/>
                    </a:lnTo>
                    <a:lnTo>
                      <a:pt x="1470" y="63"/>
                    </a:lnTo>
                    <a:lnTo>
                      <a:pt x="1467" y="55"/>
                    </a:lnTo>
                    <a:lnTo>
                      <a:pt x="1462" y="48"/>
                    </a:lnTo>
                    <a:lnTo>
                      <a:pt x="1457" y="41"/>
                    </a:lnTo>
                    <a:lnTo>
                      <a:pt x="1452" y="34"/>
                    </a:lnTo>
                    <a:lnTo>
                      <a:pt x="1445" y="29"/>
                    </a:lnTo>
                    <a:lnTo>
                      <a:pt x="1439" y="23"/>
                    </a:lnTo>
                    <a:lnTo>
                      <a:pt x="1432" y="18"/>
                    </a:lnTo>
                    <a:lnTo>
                      <a:pt x="1424" y="13"/>
                    </a:lnTo>
                    <a:lnTo>
                      <a:pt x="1415" y="9"/>
                    </a:lnTo>
                    <a:lnTo>
                      <a:pt x="1407" y="5"/>
                    </a:lnTo>
                    <a:lnTo>
                      <a:pt x="1398" y="3"/>
                    </a:lnTo>
                    <a:lnTo>
                      <a:pt x="1388" y="1"/>
                    </a:lnTo>
                    <a:lnTo>
                      <a:pt x="1378" y="0"/>
                    </a:lnTo>
                    <a:lnTo>
                      <a:pt x="1368" y="0"/>
                    </a:lnTo>
                    <a:lnTo>
                      <a:pt x="1357" y="1"/>
                    </a:lnTo>
                    <a:close/>
                  </a:path>
                </a:pathLst>
              </a:custGeom>
              <a:solidFill>
                <a:srgbClr val="FFFEF1"/>
              </a:solidFill>
              <a:ln w="9525">
                <a:noFill/>
                <a:round/>
                <a:headEnd/>
                <a:tailEnd/>
              </a:ln>
            </p:spPr>
            <p:txBody>
              <a:bodyPr/>
              <a:lstStyle/>
              <a:p>
                <a:endParaRPr lang="en-US"/>
              </a:p>
            </p:txBody>
          </p:sp>
          <p:sp>
            <p:nvSpPr>
              <p:cNvPr id="1095" name="Freeform 446"/>
              <p:cNvSpPr>
                <a:spLocks/>
              </p:cNvSpPr>
              <p:nvPr/>
            </p:nvSpPr>
            <p:spPr bwMode="auto">
              <a:xfrm>
                <a:off x="2276" y="1346"/>
                <a:ext cx="295" cy="93"/>
              </a:xfrm>
              <a:custGeom>
                <a:avLst/>
                <a:gdLst>
                  <a:gd name="T0" fmla="*/ 1304 w 1479"/>
                  <a:gd name="T1" fmla="*/ 6 h 463"/>
                  <a:gd name="T2" fmla="*/ 1190 w 1479"/>
                  <a:gd name="T3" fmla="*/ 16 h 463"/>
                  <a:gd name="T4" fmla="*/ 1064 w 1479"/>
                  <a:gd name="T5" fmla="*/ 28 h 463"/>
                  <a:gd name="T6" fmla="*/ 933 w 1479"/>
                  <a:gd name="T7" fmla="*/ 41 h 463"/>
                  <a:gd name="T8" fmla="*/ 798 w 1479"/>
                  <a:gd name="T9" fmla="*/ 58 h 463"/>
                  <a:gd name="T10" fmla="*/ 665 w 1479"/>
                  <a:gd name="T11" fmla="*/ 77 h 463"/>
                  <a:gd name="T12" fmla="*/ 536 w 1479"/>
                  <a:gd name="T13" fmla="*/ 100 h 463"/>
                  <a:gd name="T14" fmla="*/ 416 w 1479"/>
                  <a:gd name="T15" fmla="*/ 129 h 463"/>
                  <a:gd name="T16" fmla="*/ 310 w 1479"/>
                  <a:gd name="T17" fmla="*/ 160 h 463"/>
                  <a:gd name="T18" fmla="*/ 223 w 1479"/>
                  <a:gd name="T19" fmla="*/ 191 h 463"/>
                  <a:gd name="T20" fmla="*/ 151 w 1479"/>
                  <a:gd name="T21" fmla="*/ 224 h 463"/>
                  <a:gd name="T22" fmla="*/ 93 w 1479"/>
                  <a:gd name="T23" fmla="*/ 256 h 463"/>
                  <a:gd name="T24" fmla="*/ 50 w 1479"/>
                  <a:gd name="T25" fmla="*/ 287 h 463"/>
                  <a:gd name="T26" fmla="*/ 20 w 1479"/>
                  <a:gd name="T27" fmla="*/ 318 h 463"/>
                  <a:gd name="T28" fmla="*/ 4 w 1479"/>
                  <a:gd name="T29" fmla="*/ 347 h 463"/>
                  <a:gd name="T30" fmla="*/ 2 w 1479"/>
                  <a:gd name="T31" fmla="*/ 373 h 463"/>
                  <a:gd name="T32" fmla="*/ 12 w 1479"/>
                  <a:gd name="T33" fmla="*/ 398 h 463"/>
                  <a:gd name="T34" fmla="*/ 34 w 1479"/>
                  <a:gd name="T35" fmla="*/ 419 h 463"/>
                  <a:gd name="T36" fmla="*/ 69 w 1479"/>
                  <a:gd name="T37" fmla="*/ 437 h 463"/>
                  <a:gd name="T38" fmla="*/ 116 w 1479"/>
                  <a:gd name="T39" fmla="*/ 451 h 463"/>
                  <a:gd name="T40" fmla="*/ 176 w 1479"/>
                  <a:gd name="T41" fmla="*/ 459 h 463"/>
                  <a:gd name="T42" fmla="*/ 247 w 1479"/>
                  <a:gd name="T43" fmla="*/ 463 h 463"/>
                  <a:gd name="T44" fmla="*/ 329 w 1479"/>
                  <a:gd name="T45" fmla="*/ 461 h 463"/>
                  <a:gd name="T46" fmla="*/ 422 w 1479"/>
                  <a:gd name="T47" fmla="*/ 453 h 463"/>
                  <a:gd name="T48" fmla="*/ 544 w 1479"/>
                  <a:gd name="T49" fmla="*/ 436 h 463"/>
                  <a:gd name="T50" fmla="*/ 692 w 1479"/>
                  <a:gd name="T51" fmla="*/ 407 h 463"/>
                  <a:gd name="T52" fmla="*/ 840 w 1479"/>
                  <a:gd name="T53" fmla="*/ 372 h 463"/>
                  <a:gd name="T54" fmla="*/ 985 w 1479"/>
                  <a:gd name="T55" fmla="*/ 333 h 463"/>
                  <a:gd name="T56" fmla="*/ 1118 w 1479"/>
                  <a:gd name="T57" fmla="*/ 293 h 463"/>
                  <a:gd name="T58" fmla="*/ 1237 w 1479"/>
                  <a:gd name="T59" fmla="*/ 255 h 463"/>
                  <a:gd name="T60" fmla="*/ 1334 w 1479"/>
                  <a:gd name="T61" fmla="*/ 221 h 463"/>
                  <a:gd name="T62" fmla="*/ 1403 w 1479"/>
                  <a:gd name="T63" fmla="*/ 194 h 463"/>
                  <a:gd name="T64" fmla="*/ 1435 w 1479"/>
                  <a:gd name="T65" fmla="*/ 180 h 463"/>
                  <a:gd name="T66" fmla="*/ 1450 w 1479"/>
                  <a:gd name="T67" fmla="*/ 169 h 463"/>
                  <a:gd name="T68" fmla="*/ 1462 w 1479"/>
                  <a:gd name="T69" fmla="*/ 156 h 463"/>
                  <a:gd name="T70" fmla="*/ 1470 w 1479"/>
                  <a:gd name="T71" fmla="*/ 142 h 463"/>
                  <a:gd name="T72" fmla="*/ 1477 w 1479"/>
                  <a:gd name="T73" fmla="*/ 127 h 463"/>
                  <a:gd name="T74" fmla="*/ 1479 w 1479"/>
                  <a:gd name="T75" fmla="*/ 111 h 463"/>
                  <a:gd name="T76" fmla="*/ 1479 w 1479"/>
                  <a:gd name="T77" fmla="*/ 95 h 463"/>
                  <a:gd name="T78" fmla="*/ 1475 w 1479"/>
                  <a:gd name="T79" fmla="*/ 79 h 463"/>
                  <a:gd name="T80" fmla="*/ 1470 w 1479"/>
                  <a:gd name="T81" fmla="*/ 63 h 463"/>
                  <a:gd name="T82" fmla="*/ 1462 w 1479"/>
                  <a:gd name="T83" fmla="*/ 48 h 463"/>
                  <a:gd name="T84" fmla="*/ 1452 w 1479"/>
                  <a:gd name="T85" fmla="*/ 34 h 463"/>
                  <a:gd name="T86" fmla="*/ 1439 w 1479"/>
                  <a:gd name="T87" fmla="*/ 23 h 463"/>
                  <a:gd name="T88" fmla="*/ 1424 w 1479"/>
                  <a:gd name="T89" fmla="*/ 13 h 463"/>
                  <a:gd name="T90" fmla="*/ 1407 w 1479"/>
                  <a:gd name="T91" fmla="*/ 5 h 463"/>
                  <a:gd name="T92" fmla="*/ 1388 w 1479"/>
                  <a:gd name="T93" fmla="*/ 1 h 463"/>
                  <a:gd name="T94" fmla="*/ 1368 w 1479"/>
                  <a:gd name="T95" fmla="*/ 0 h 4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79"/>
                  <a:gd name="T145" fmla="*/ 0 h 463"/>
                  <a:gd name="T146" fmla="*/ 1479 w 1479"/>
                  <a:gd name="T147" fmla="*/ 463 h 4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79" h="463">
                    <a:moveTo>
                      <a:pt x="1357" y="1"/>
                    </a:moveTo>
                    <a:lnTo>
                      <a:pt x="1304" y="6"/>
                    </a:lnTo>
                    <a:lnTo>
                      <a:pt x="1248" y="11"/>
                    </a:lnTo>
                    <a:lnTo>
                      <a:pt x="1190" y="16"/>
                    </a:lnTo>
                    <a:lnTo>
                      <a:pt x="1127" y="21"/>
                    </a:lnTo>
                    <a:lnTo>
                      <a:pt x="1064" y="28"/>
                    </a:lnTo>
                    <a:lnTo>
                      <a:pt x="999" y="34"/>
                    </a:lnTo>
                    <a:lnTo>
                      <a:pt x="933" y="41"/>
                    </a:lnTo>
                    <a:lnTo>
                      <a:pt x="865" y="49"/>
                    </a:lnTo>
                    <a:lnTo>
                      <a:pt x="798" y="58"/>
                    </a:lnTo>
                    <a:lnTo>
                      <a:pt x="732" y="66"/>
                    </a:lnTo>
                    <a:lnTo>
                      <a:pt x="665" y="77"/>
                    </a:lnTo>
                    <a:lnTo>
                      <a:pt x="599" y="89"/>
                    </a:lnTo>
                    <a:lnTo>
                      <a:pt x="536" y="100"/>
                    </a:lnTo>
                    <a:lnTo>
                      <a:pt x="475" y="114"/>
                    </a:lnTo>
                    <a:lnTo>
                      <a:pt x="416" y="129"/>
                    </a:lnTo>
                    <a:lnTo>
                      <a:pt x="359" y="145"/>
                    </a:lnTo>
                    <a:lnTo>
                      <a:pt x="310" y="160"/>
                    </a:lnTo>
                    <a:lnTo>
                      <a:pt x="265" y="176"/>
                    </a:lnTo>
                    <a:lnTo>
                      <a:pt x="223" y="191"/>
                    </a:lnTo>
                    <a:lnTo>
                      <a:pt x="185" y="207"/>
                    </a:lnTo>
                    <a:lnTo>
                      <a:pt x="151" y="224"/>
                    </a:lnTo>
                    <a:lnTo>
                      <a:pt x="120" y="240"/>
                    </a:lnTo>
                    <a:lnTo>
                      <a:pt x="93" y="256"/>
                    </a:lnTo>
                    <a:lnTo>
                      <a:pt x="70" y="272"/>
                    </a:lnTo>
                    <a:lnTo>
                      <a:pt x="50" y="287"/>
                    </a:lnTo>
                    <a:lnTo>
                      <a:pt x="33" y="302"/>
                    </a:lnTo>
                    <a:lnTo>
                      <a:pt x="20" y="318"/>
                    </a:lnTo>
                    <a:lnTo>
                      <a:pt x="10" y="332"/>
                    </a:lnTo>
                    <a:lnTo>
                      <a:pt x="4" y="347"/>
                    </a:lnTo>
                    <a:lnTo>
                      <a:pt x="0" y="361"/>
                    </a:lnTo>
                    <a:lnTo>
                      <a:pt x="2" y="373"/>
                    </a:lnTo>
                    <a:lnTo>
                      <a:pt x="4" y="386"/>
                    </a:lnTo>
                    <a:lnTo>
                      <a:pt x="12" y="398"/>
                    </a:lnTo>
                    <a:lnTo>
                      <a:pt x="22" y="409"/>
                    </a:lnTo>
                    <a:lnTo>
                      <a:pt x="34" y="419"/>
                    </a:lnTo>
                    <a:lnTo>
                      <a:pt x="50" y="428"/>
                    </a:lnTo>
                    <a:lnTo>
                      <a:pt x="69" y="437"/>
                    </a:lnTo>
                    <a:lnTo>
                      <a:pt x="91" y="444"/>
                    </a:lnTo>
                    <a:lnTo>
                      <a:pt x="116" y="451"/>
                    </a:lnTo>
                    <a:lnTo>
                      <a:pt x="145" y="456"/>
                    </a:lnTo>
                    <a:lnTo>
                      <a:pt x="176" y="459"/>
                    </a:lnTo>
                    <a:lnTo>
                      <a:pt x="210" y="462"/>
                    </a:lnTo>
                    <a:lnTo>
                      <a:pt x="247" y="463"/>
                    </a:lnTo>
                    <a:lnTo>
                      <a:pt x="286" y="463"/>
                    </a:lnTo>
                    <a:lnTo>
                      <a:pt x="329" y="461"/>
                    </a:lnTo>
                    <a:lnTo>
                      <a:pt x="375" y="457"/>
                    </a:lnTo>
                    <a:lnTo>
                      <a:pt x="422" y="453"/>
                    </a:lnTo>
                    <a:lnTo>
                      <a:pt x="473" y="446"/>
                    </a:lnTo>
                    <a:lnTo>
                      <a:pt x="544" y="436"/>
                    </a:lnTo>
                    <a:lnTo>
                      <a:pt x="617" y="422"/>
                    </a:lnTo>
                    <a:lnTo>
                      <a:pt x="692" y="407"/>
                    </a:lnTo>
                    <a:lnTo>
                      <a:pt x="767" y="391"/>
                    </a:lnTo>
                    <a:lnTo>
                      <a:pt x="840" y="372"/>
                    </a:lnTo>
                    <a:lnTo>
                      <a:pt x="914" y="353"/>
                    </a:lnTo>
                    <a:lnTo>
                      <a:pt x="985" y="333"/>
                    </a:lnTo>
                    <a:lnTo>
                      <a:pt x="1054" y="313"/>
                    </a:lnTo>
                    <a:lnTo>
                      <a:pt x="1118" y="293"/>
                    </a:lnTo>
                    <a:lnTo>
                      <a:pt x="1180" y="273"/>
                    </a:lnTo>
                    <a:lnTo>
                      <a:pt x="1237" y="255"/>
                    </a:lnTo>
                    <a:lnTo>
                      <a:pt x="1288" y="237"/>
                    </a:lnTo>
                    <a:lnTo>
                      <a:pt x="1334" y="221"/>
                    </a:lnTo>
                    <a:lnTo>
                      <a:pt x="1372" y="206"/>
                    </a:lnTo>
                    <a:lnTo>
                      <a:pt x="1403" y="194"/>
                    </a:lnTo>
                    <a:lnTo>
                      <a:pt x="1427" y="184"/>
                    </a:lnTo>
                    <a:lnTo>
                      <a:pt x="1435" y="180"/>
                    </a:lnTo>
                    <a:lnTo>
                      <a:pt x="1443" y="175"/>
                    </a:lnTo>
                    <a:lnTo>
                      <a:pt x="1450" y="169"/>
                    </a:lnTo>
                    <a:lnTo>
                      <a:pt x="1457" y="162"/>
                    </a:lnTo>
                    <a:lnTo>
                      <a:pt x="1462" y="156"/>
                    </a:lnTo>
                    <a:lnTo>
                      <a:pt x="1467" y="150"/>
                    </a:lnTo>
                    <a:lnTo>
                      <a:pt x="1470" y="142"/>
                    </a:lnTo>
                    <a:lnTo>
                      <a:pt x="1474" y="135"/>
                    </a:lnTo>
                    <a:lnTo>
                      <a:pt x="1477" y="127"/>
                    </a:lnTo>
                    <a:lnTo>
                      <a:pt x="1478" y="119"/>
                    </a:lnTo>
                    <a:lnTo>
                      <a:pt x="1479" y="111"/>
                    </a:lnTo>
                    <a:lnTo>
                      <a:pt x="1479" y="102"/>
                    </a:lnTo>
                    <a:lnTo>
                      <a:pt x="1479" y="95"/>
                    </a:lnTo>
                    <a:lnTo>
                      <a:pt x="1478" y="86"/>
                    </a:lnTo>
                    <a:lnTo>
                      <a:pt x="1475" y="79"/>
                    </a:lnTo>
                    <a:lnTo>
                      <a:pt x="1473" y="70"/>
                    </a:lnTo>
                    <a:lnTo>
                      <a:pt x="1470" y="63"/>
                    </a:lnTo>
                    <a:lnTo>
                      <a:pt x="1467" y="55"/>
                    </a:lnTo>
                    <a:lnTo>
                      <a:pt x="1462" y="48"/>
                    </a:lnTo>
                    <a:lnTo>
                      <a:pt x="1457" y="41"/>
                    </a:lnTo>
                    <a:lnTo>
                      <a:pt x="1452" y="34"/>
                    </a:lnTo>
                    <a:lnTo>
                      <a:pt x="1445" y="29"/>
                    </a:lnTo>
                    <a:lnTo>
                      <a:pt x="1439" y="23"/>
                    </a:lnTo>
                    <a:lnTo>
                      <a:pt x="1432" y="18"/>
                    </a:lnTo>
                    <a:lnTo>
                      <a:pt x="1424" y="13"/>
                    </a:lnTo>
                    <a:lnTo>
                      <a:pt x="1415" y="9"/>
                    </a:lnTo>
                    <a:lnTo>
                      <a:pt x="1407" y="5"/>
                    </a:lnTo>
                    <a:lnTo>
                      <a:pt x="1398" y="3"/>
                    </a:lnTo>
                    <a:lnTo>
                      <a:pt x="1388" y="1"/>
                    </a:lnTo>
                    <a:lnTo>
                      <a:pt x="1378" y="0"/>
                    </a:lnTo>
                    <a:lnTo>
                      <a:pt x="1368" y="0"/>
                    </a:lnTo>
                    <a:lnTo>
                      <a:pt x="1357" y="1"/>
                    </a:lnTo>
                    <a:close/>
                  </a:path>
                </a:pathLst>
              </a:custGeom>
              <a:noFill/>
              <a:ln w="3175">
                <a:solidFill>
                  <a:srgbClr val="1F1A17"/>
                </a:solidFill>
                <a:round/>
                <a:headEnd/>
                <a:tailEnd/>
              </a:ln>
            </p:spPr>
            <p:txBody>
              <a:bodyPr/>
              <a:lstStyle/>
              <a:p>
                <a:endParaRPr lang="en-US"/>
              </a:p>
            </p:txBody>
          </p:sp>
          <p:sp>
            <p:nvSpPr>
              <p:cNvPr id="1096" name="Freeform 447"/>
              <p:cNvSpPr>
                <a:spLocks/>
              </p:cNvSpPr>
              <p:nvPr/>
            </p:nvSpPr>
            <p:spPr bwMode="auto">
              <a:xfrm>
                <a:off x="2327" y="1373"/>
                <a:ext cx="259" cy="176"/>
              </a:xfrm>
              <a:custGeom>
                <a:avLst/>
                <a:gdLst>
                  <a:gd name="T0" fmla="*/ 1075 w 1294"/>
                  <a:gd name="T1" fmla="*/ 40 h 879"/>
                  <a:gd name="T2" fmla="*/ 971 w 1294"/>
                  <a:gd name="T3" fmla="*/ 92 h 879"/>
                  <a:gd name="T4" fmla="*/ 857 w 1294"/>
                  <a:gd name="T5" fmla="*/ 151 h 879"/>
                  <a:gd name="T6" fmla="*/ 738 w 1294"/>
                  <a:gd name="T7" fmla="*/ 212 h 879"/>
                  <a:gd name="T8" fmla="*/ 619 w 1294"/>
                  <a:gd name="T9" fmla="*/ 277 h 879"/>
                  <a:gd name="T10" fmla="*/ 501 w 1294"/>
                  <a:gd name="T11" fmla="*/ 344 h 879"/>
                  <a:gd name="T12" fmla="*/ 389 w 1294"/>
                  <a:gd name="T13" fmla="*/ 413 h 879"/>
                  <a:gd name="T14" fmla="*/ 285 w 1294"/>
                  <a:gd name="T15" fmla="*/ 483 h 879"/>
                  <a:gd name="T16" fmla="*/ 199 w 1294"/>
                  <a:gd name="T17" fmla="*/ 550 h 879"/>
                  <a:gd name="T18" fmla="*/ 133 w 1294"/>
                  <a:gd name="T19" fmla="*/ 609 h 879"/>
                  <a:gd name="T20" fmla="*/ 80 w 1294"/>
                  <a:gd name="T21" fmla="*/ 664 h 879"/>
                  <a:gd name="T22" fmla="*/ 41 w 1294"/>
                  <a:gd name="T23" fmla="*/ 713 h 879"/>
                  <a:gd name="T24" fmla="*/ 15 w 1294"/>
                  <a:gd name="T25" fmla="*/ 756 h 879"/>
                  <a:gd name="T26" fmla="*/ 1 w 1294"/>
                  <a:gd name="T27" fmla="*/ 794 h 879"/>
                  <a:gd name="T28" fmla="*/ 0 w 1294"/>
                  <a:gd name="T29" fmla="*/ 825 h 879"/>
                  <a:gd name="T30" fmla="*/ 11 w 1294"/>
                  <a:gd name="T31" fmla="*/ 850 h 879"/>
                  <a:gd name="T32" fmla="*/ 32 w 1294"/>
                  <a:gd name="T33" fmla="*/ 867 h 879"/>
                  <a:gd name="T34" fmla="*/ 63 w 1294"/>
                  <a:gd name="T35" fmla="*/ 877 h 879"/>
                  <a:gd name="T36" fmla="*/ 106 w 1294"/>
                  <a:gd name="T37" fmla="*/ 879 h 879"/>
                  <a:gd name="T38" fmla="*/ 157 w 1294"/>
                  <a:gd name="T39" fmla="*/ 874 h 879"/>
                  <a:gd name="T40" fmla="*/ 217 w 1294"/>
                  <a:gd name="T41" fmla="*/ 859 h 879"/>
                  <a:gd name="T42" fmla="*/ 285 w 1294"/>
                  <a:gd name="T43" fmla="*/ 835 h 879"/>
                  <a:gd name="T44" fmla="*/ 362 w 1294"/>
                  <a:gd name="T45" fmla="*/ 802 h 879"/>
                  <a:gd name="T46" fmla="*/ 446 w 1294"/>
                  <a:gd name="T47" fmla="*/ 761 h 879"/>
                  <a:gd name="T48" fmla="*/ 554 w 1294"/>
                  <a:gd name="T49" fmla="*/ 699 h 879"/>
                  <a:gd name="T50" fmla="*/ 681 w 1294"/>
                  <a:gd name="T51" fmla="*/ 619 h 879"/>
                  <a:gd name="T52" fmla="*/ 806 w 1294"/>
                  <a:gd name="T53" fmla="*/ 532 h 879"/>
                  <a:gd name="T54" fmla="*/ 923 w 1294"/>
                  <a:gd name="T55" fmla="*/ 443 h 879"/>
                  <a:gd name="T56" fmla="*/ 1032 w 1294"/>
                  <a:gd name="T57" fmla="*/ 357 h 879"/>
                  <a:gd name="T58" fmla="*/ 1125 w 1294"/>
                  <a:gd name="T59" fmla="*/ 279 h 879"/>
                  <a:gd name="T60" fmla="*/ 1230 w 1294"/>
                  <a:gd name="T61" fmla="*/ 187 h 879"/>
                  <a:gd name="T62" fmla="*/ 1277 w 1294"/>
                  <a:gd name="T63" fmla="*/ 141 h 879"/>
                  <a:gd name="T64" fmla="*/ 1287 w 1294"/>
                  <a:gd name="T65" fmla="*/ 126 h 879"/>
                  <a:gd name="T66" fmla="*/ 1292 w 1294"/>
                  <a:gd name="T67" fmla="*/ 111 h 879"/>
                  <a:gd name="T68" fmla="*/ 1294 w 1294"/>
                  <a:gd name="T69" fmla="*/ 96 h 879"/>
                  <a:gd name="T70" fmla="*/ 1292 w 1294"/>
                  <a:gd name="T71" fmla="*/ 81 h 879"/>
                  <a:gd name="T72" fmla="*/ 1287 w 1294"/>
                  <a:gd name="T73" fmla="*/ 66 h 879"/>
                  <a:gd name="T74" fmla="*/ 1280 w 1294"/>
                  <a:gd name="T75" fmla="*/ 52 h 879"/>
                  <a:gd name="T76" fmla="*/ 1270 w 1294"/>
                  <a:gd name="T77" fmla="*/ 39 h 879"/>
                  <a:gd name="T78" fmla="*/ 1250 w 1294"/>
                  <a:gd name="T79" fmla="*/ 22 h 879"/>
                  <a:gd name="T80" fmla="*/ 1226 w 1294"/>
                  <a:gd name="T81" fmla="*/ 10 h 879"/>
                  <a:gd name="T82" fmla="*/ 1209 w 1294"/>
                  <a:gd name="T83" fmla="*/ 4 h 879"/>
                  <a:gd name="T84" fmla="*/ 1191 w 1294"/>
                  <a:gd name="T85" fmla="*/ 1 h 879"/>
                  <a:gd name="T86" fmla="*/ 1171 w 1294"/>
                  <a:gd name="T87" fmla="*/ 1 h 879"/>
                  <a:gd name="T88" fmla="*/ 1153 w 1294"/>
                  <a:gd name="T89" fmla="*/ 4 h 879"/>
                  <a:gd name="T90" fmla="*/ 1133 w 1294"/>
                  <a:gd name="T91" fmla="*/ 10 h 8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94"/>
                  <a:gd name="T139" fmla="*/ 0 h 879"/>
                  <a:gd name="T140" fmla="*/ 1294 w 1294"/>
                  <a:gd name="T141" fmla="*/ 879 h 8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94" h="879">
                    <a:moveTo>
                      <a:pt x="1123" y="15"/>
                    </a:moveTo>
                    <a:lnTo>
                      <a:pt x="1075" y="40"/>
                    </a:lnTo>
                    <a:lnTo>
                      <a:pt x="1024" y="66"/>
                    </a:lnTo>
                    <a:lnTo>
                      <a:pt x="971" y="92"/>
                    </a:lnTo>
                    <a:lnTo>
                      <a:pt x="914" y="121"/>
                    </a:lnTo>
                    <a:lnTo>
                      <a:pt x="857" y="151"/>
                    </a:lnTo>
                    <a:lnTo>
                      <a:pt x="798" y="181"/>
                    </a:lnTo>
                    <a:lnTo>
                      <a:pt x="738" y="212"/>
                    </a:lnTo>
                    <a:lnTo>
                      <a:pt x="679" y="245"/>
                    </a:lnTo>
                    <a:lnTo>
                      <a:pt x="619" y="277"/>
                    </a:lnTo>
                    <a:lnTo>
                      <a:pt x="560" y="311"/>
                    </a:lnTo>
                    <a:lnTo>
                      <a:pt x="501" y="344"/>
                    </a:lnTo>
                    <a:lnTo>
                      <a:pt x="444" y="379"/>
                    </a:lnTo>
                    <a:lnTo>
                      <a:pt x="389" y="413"/>
                    </a:lnTo>
                    <a:lnTo>
                      <a:pt x="335" y="448"/>
                    </a:lnTo>
                    <a:lnTo>
                      <a:pt x="285" y="483"/>
                    </a:lnTo>
                    <a:lnTo>
                      <a:pt x="238" y="519"/>
                    </a:lnTo>
                    <a:lnTo>
                      <a:pt x="199" y="550"/>
                    </a:lnTo>
                    <a:lnTo>
                      <a:pt x="164" y="580"/>
                    </a:lnTo>
                    <a:lnTo>
                      <a:pt x="133" y="609"/>
                    </a:lnTo>
                    <a:lnTo>
                      <a:pt x="105" y="638"/>
                    </a:lnTo>
                    <a:lnTo>
                      <a:pt x="80" y="664"/>
                    </a:lnTo>
                    <a:lnTo>
                      <a:pt x="58" y="689"/>
                    </a:lnTo>
                    <a:lnTo>
                      <a:pt x="41" y="713"/>
                    </a:lnTo>
                    <a:lnTo>
                      <a:pt x="26" y="735"/>
                    </a:lnTo>
                    <a:lnTo>
                      <a:pt x="15" y="756"/>
                    </a:lnTo>
                    <a:lnTo>
                      <a:pt x="7" y="776"/>
                    </a:lnTo>
                    <a:lnTo>
                      <a:pt x="1" y="794"/>
                    </a:lnTo>
                    <a:lnTo>
                      <a:pt x="0" y="810"/>
                    </a:lnTo>
                    <a:lnTo>
                      <a:pt x="0" y="825"/>
                    </a:lnTo>
                    <a:lnTo>
                      <a:pt x="3" y="839"/>
                    </a:lnTo>
                    <a:lnTo>
                      <a:pt x="11" y="850"/>
                    </a:lnTo>
                    <a:lnTo>
                      <a:pt x="20" y="859"/>
                    </a:lnTo>
                    <a:lnTo>
                      <a:pt x="32" y="867"/>
                    </a:lnTo>
                    <a:lnTo>
                      <a:pt x="46" y="872"/>
                    </a:lnTo>
                    <a:lnTo>
                      <a:pt x="63" y="877"/>
                    </a:lnTo>
                    <a:lnTo>
                      <a:pt x="83" y="879"/>
                    </a:lnTo>
                    <a:lnTo>
                      <a:pt x="106" y="879"/>
                    </a:lnTo>
                    <a:lnTo>
                      <a:pt x="129" y="877"/>
                    </a:lnTo>
                    <a:lnTo>
                      <a:pt x="157" y="874"/>
                    </a:lnTo>
                    <a:lnTo>
                      <a:pt x="186" y="867"/>
                    </a:lnTo>
                    <a:lnTo>
                      <a:pt x="217" y="859"/>
                    </a:lnTo>
                    <a:lnTo>
                      <a:pt x="251" y="849"/>
                    </a:lnTo>
                    <a:lnTo>
                      <a:pt x="285" y="835"/>
                    </a:lnTo>
                    <a:lnTo>
                      <a:pt x="323" y="820"/>
                    </a:lnTo>
                    <a:lnTo>
                      <a:pt x="362" y="802"/>
                    </a:lnTo>
                    <a:lnTo>
                      <a:pt x="403" y="782"/>
                    </a:lnTo>
                    <a:lnTo>
                      <a:pt x="446" y="761"/>
                    </a:lnTo>
                    <a:lnTo>
                      <a:pt x="490" y="736"/>
                    </a:lnTo>
                    <a:lnTo>
                      <a:pt x="554" y="699"/>
                    </a:lnTo>
                    <a:lnTo>
                      <a:pt x="617" y="660"/>
                    </a:lnTo>
                    <a:lnTo>
                      <a:pt x="681" y="619"/>
                    </a:lnTo>
                    <a:lnTo>
                      <a:pt x="743" y="575"/>
                    </a:lnTo>
                    <a:lnTo>
                      <a:pt x="806" y="532"/>
                    </a:lnTo>
                    <a:lnTo>
                      <a:pt x="866" y="487"/>
                    </a:lnTo>
                    <a:lnTo>
                      <a:pt x="923" y="443"/>
                    </a:lnTo>
                    <a:lnTo>
                      <a:pt x="979" y="399"/>
                    </a:lnTo>
                    <a:lnTo>
                      <a:pt x="1032" y="357"/>
                    </a:lnTo>
                    <a:lnTo>
                      <a:pt x="1080" y="317"/>
                    </a:lnTo>
                    <a:lnTo>
                      <a:pt x="1125" y="279"/>
                    </a:lnTo>
                    <a:lnTo>
                      <a:pt x="1165" y="245"/>
                    </a:lnTo>
                    <a:lnTo>
                      <a:pt x="1230" y="187"/>
                    </a:lnTo>
                    <a:lnTo>
                      <a:pt x="1271" y="148"/>
                    </a:lnTo>
                    <a:lnTo>
                      <a:pt x="1277" y="141"/>
                    </a:lnTo>
                    <a:lnTo>
                      <a:pt x="1282" y="133"/>
                    </a:lnTo>
                    <a:lnTo>
                      <a:pt x="1287" y="126"/>
                    </a:lnTo>
                    <a:lnTo>
                      <a:pt x="1290" y="118"/>
                    </a:lnTo>
                    <a:lnTo>
                      <a:pt x="1292" y="111"/>
                    </a:lnTo>
                    <a:lnTo>
                      <a:pt x="1294" y="104"/>
                    </a:lnTo>
                    <a:lnTo>
                      <a:pt x="1294" y="96"/>
                    </a:lnTo>
                    <a:lnTo>
                      <a:pt x="1294" y="89"/>
                    </a:lnTo>
                    <a:lnTo>
                      <a:pt x="1292" y="81"/>
                    </a:lnTo>
                    <a:lnTo>
                      <a:pt x="1290" y="74"/>
                    </a:lnTo>
                    <a:lnTo>
                      <a:pt x="1287" y="66"/>
                    </a:lnTo>
                    <a:lnTo>
                      <a:pt x="1284" y="59"/>
                    </a:lnTo>
                    <a:lnTo>
                      <a:pt x="1280" y="52"/>
                    </a:lnTo>
                    <a:lnTo>
                      <a:pt x="1275" y="45"/>
                    </a:lnTo>
                    <a:lnTo>
                      <a:pt x="1270" y="39"/>
                    </a:lnTo>
                    <a:lnTo>
                      <a:pt x="1264" y="34"/>
                    </a:lnTo>
                    <a:lnTo>
                      <a:pt x="1250" y="22"/>
                    </a:lnTo>
                    <a:lnTo>
                      <a:pt x="1235" y="14"/>
                    </a:lnTo>
                    <a:lnTo>
                      <a:pt x="1226" y="10"/>
                    </a:lnTo>
                    <a:lnTo>
                      <a:pt x="1218" y="6"/>
                    </a:lnTo>
                    <a:lnTo>
                      <a:pt x="1209" y="4"/>
                    </a:lnTo>
                    <a:lnTo>
                      <a:pt x="1200" y="2"/>
                    </a:lnTo>
                    <a:lnTo>
                      <a:pt x="1191" y="1"/>
                    </a:lnTo>
                    <a:lnTo>
                      <a:pt x="1181" y="0"/>
                    </a:lnTo>
                    <a:lnTo>
                      <a:pt x="1171" y="1"/>
                    </a:lnTo>
                    <a:lnTo>
                      <a:pt x="1161" y="1"/>
                    </a:lnTo>
                    <a:lnTo>
                      <a:pt x="1153" y="4"/>
                    </a:lnTo>
                    <a:lnTo>
                      <a:pt x="1143" y="6"/>
                    </a:lnTo>
                    <a:lnTo>
                      <a:pt x="1133" y="10"/>
                    </a:lnTo>
                    <a:lnTo>
                      <a:pt x="1123" y="15"/>
                    </a:lnTo>
                    <a:close/>
                  </a:path>
                </a:pathLst>
              </a:custGeom>
              <a:solidFill>
                <a:srgbClr val="FFFEF1"/>
              </a:solidFill>
              <a:ln w="9525">
                <a:noFill/>
                <a:round/>
                <a:headEnd/>
                <a:tailEnd/>
              </a:ln>
            </p:spPr>
            <p:txBody>
              <a:bodyPr/>
              <a:lstStyle/>
              <a:p>
                <a:endParaRPr lang="en-US"/>
              </a:p>
            </p:txBody>
          </p:sp>
          <p:sp>
            <p:nvSpPr>
              <p:cNvPr id="1097" name="Freeform 448"/>
              <p:cNvSpPr>
                <a:spLocks/>
              </p:cNvSpPr>
              <p:nvPr/>
            </p:nvSpPr>
            <p:spPr bwMode="auto">
              <a:xfrm>
                <a:off x="2327" y="1373"/>
                <a:ext cx="259" cy="176"/>
              </a:xfrm>
              <a:custGeom>
                <a:avLst/>
                <a:gdLst>
                  <a:gd name="T0" fmla="*/ 1075 w 1294"/>
                  <a:gd name="T1" fmla="*/ 40 h 879"/>
                  <a:gd name="T2" fmla="*/ 971 w 1294"/>
                  <a:gd name="T3" fmla="*/ 92 h 879"/>
                  <a:gd name="T4" fmla="*/ 857 w 1294"/>
                  <a:gd name="T5" fmla="*/ 151 h 879"/>
                  <a:gd name="T6" fmla="*/ 738 w 1294"/>
                  <a:gd name="T7" fmla="*/ 212 h 879"/>
                  <a:gd name="T8" fmla="*/ 619 w 1294"/>
                  <a:gd name="T9" fmla="*/ 277 h 879"/>
                  <a:gd name="T10" fmla="*/ 501 w 1294"/>
                  <a:gd name="T11" fmla="*/ 344 h 879"/>
                  <a:gd name="T12" fmla="*/ 389 w 1294"/>
                  <a:gd name="T13" fmla="*/ 413 h 879"/>
                  <a:gd name="T14" fmla="*/ 285 w 1294"/>
                  <a:gd name="T15" fmla="*/ 483 h 879"/>
                  <a:gd name="T16" fmla="*/ 199 w 1294"/>
                  <a:gd name="T17" fmla="*/ 550 h 879"/>
                  <a:gd name="T18" fmla="*/ 133 w 1294"/>
                  <a:gd name="T19" fmla="*/ 609 h 879"/>
                  <a:gd name="T20" fmla="*/ 80 w 1294"/>
                  <a:gd name="T21" fmla="*/ 664 h 879"/>
                  <a:gd name="T22" fmla="*/ 41 w 1294"/>
                  <a:gd name="T23" fmla="*/ 713 h 879"/>
                  <a:gd name="T24" fmla="*/ 15 w 1294"/>
                  <a:gd name="T25" fmla="*/ 756 h 879"/>
                  <a:gd name="T26" fmla="*/ 1 w 1294"/>
                  <a:gd name="T27" fmla="*/ 794 h 879"/>
                  <a:gd name="T28" fmla="*/ 0 w 1294"/>
                  <a:gd name="T29" fmla="*/ 825 h 879"/>
                  <a:gd name="T30" fmla="*/ 11 w 1294"/>
                  <a:gd name="T31" fmla="*/ 850 h 879"/>
                  <a:gd name="T32" fmla="*/ 32 w 1294"/>
                  <a:gd name="T33" fmla="*/ 867 h 879"/>
                  <a:gd name="T34" fmla="*/ 63 w 1294"/>
                  <a:gd name="T35" fmla="*/ 877 h 879"/>
                  <a:gd name="T36" fmla="*/ 106 w 1294"/>
                  <a:gd name="T37" fmla="*/ 879 h 879"/>
                  <a:gd name="T38" fmla="*/ 157 w 1294"/>
                  <a:gd name="T39" fmla="*/ 874 h 879"/>
                  <a:gd name="T40" fmla="*/ 217 w 1294"/>
                  <a:gd name="T41" fmla="*/ 859 h 879"/>
                  <a:gd name="T42" fmla="*/ 285 w 1294"/>
                  <a:gd name="T43" fmla="*/ 835 h 879"/>
                  <a:gd name="T44" fmla="*/ 362 w 1294"/>
                  <a:gd name="T45" fmla="*/ 802 h 879"/>
                  <a:gd name="T46" fmla="*/ 446 w 1294"/>
                  <a:gd name="T47" fmla="*/ 761 h 879"/>
                  <a:gd name="T48" fmla="*/ 554 w 1294"/>
                  <a:gd name="T49" fmla="*/ 699 h 879"/>
                  <a:gd name="T50" fmla="*/ 681 w 1294"/>
                  <a:gd name="T51" fmla="*/ 619 h 879"/>
                  <a:gd name="T52" fmla="*/ 806 w 1294"/>
                  <a:gd name="T53" fmla="*/ 532 h 879"/>
                  <a:gd name="T54" fmla="*/ 923 w 1294"/>
                  <a:gd name="T55" fmla="*/ 443 h 879"/>
                  <a:gd name="T56" fmla="*/ 1032 w 1294"/>
                  <a:gd name="T57" fmla="*/ 357 h 879"/>
                  <a:gd name="T58" fmla="*/ 1125 w 1294"/>
                  <a:gd name="T59" fmla="*/ 279 h 879"/>
                  <a:gd name="T60" fmla="*/ 1230 w 1294"/>
                  <a:gd name="T61" fmla="*/ 187 h 879"/>
                  <a:gd name="T62" fmla="*/ 1277 w 1294"/>
                  <a:gd name="T63" fmla="*/ 141 h 879"/>
                  <a:gd name="T64" fmla="*/ 1287 w 1294"/>
                  <a:gd name="T65" fmla="*/ 126 h 879"/>
                  <a:gd name="T66" fmla="*/ 1292 w 1294"/>
                  <a:gd name="T67" fmla="*/ 111 h 879"/>
                  <a:gd name="T68" fmla="*/ 1294 w 1294"/>
                  <a:gd name="T69" fmla="*/ 96 h 879"/>
                  <a:gd name="T70" fmla="*/ 1292 w 1294"/>
                  <a:gd name="T71" fmla="*/ 81 h 879"/>
                  <a:gd name="T72" fmla="*/ 1287 w 1294"/>
                  <a:gd name="T73" fmla="*/ 66 h 879"/>
                  <a:gd name="T74" fmla="*/ 1280 w 1294"/>
                  <a:gd name="T75" fmla="*/ 52 h 879"/>
                  <a:gd name="T76" fmla="*/ 1270 w 1294"/>
                  <a:gd name="T77" fmla="*/ 39 h 879"/>
                  <a:gd name="T78" fmla="*/ 1250 w 1294"/>
                  <a:gd name="T79" fmla="*/ 22 h 879"/>
                  <a:gd name="T80" fmla="*/ 1226 w 1294"/>
                  <a:gd name="T81" fmla="*/ 10 h 879"/>
                  <a:gd name="T82" fmla="*/ 1209 w 1294"/>
                  <a:gd name="T83" fmla="*/ 4 h 879"/>
                  <a:gd name="T84" fmla="*/ 1191 w 1294"/>
                  <a:gd name="T85" fmla="*/ 1 h 879"/>
                  <a:gd name="T86" fmla="*/ 1171 w 1294"/>
                  <a:gd name="T87" fmla="*/ 1 h 879"/>
                  <a:gd name="T88" fmla="*/ 1153 w 1294"/>
                  <a:gd name="T89" fmla="*/ 4 h 879"/>
                  <a:gd name="T90" fmla="*/ 1133 w 1294"/>
                  <a:gd name="T91" fmla="*/ 10 h 8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94"/>
                  <a:gd name="T139" fmla="*/ 0 h 879"/>
                  <a:gd name="T140" fmla="*/ 1294 w 1294"/>
                  <a:gd name="T141" fmla="*/ 879 h 8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94" h="879">
                    <a:moveTo>
                      <a:pt x="1123" y="15"/>
                    </a:moveTo>
                    <a:lnTo>
                      <a:pt x="1075" y="40"/>
                    </a:lnTo>
                    <a:lnTo>
                      <a:pt x="1024" y="66"/>
                    </a:lnTo>
                    <a:lnTo>
                      <a:pt x="971" y="92"/>
                    </a:lnTo>
                    <a:lnTo>
                      <a:pt x="914" y="121"/>
                    </a:lnTo>
                    <a:lnTo>
                      <a:pt x="857" y="151"/>
                    </a:lnTo>
                    <a:lnTo>
                      <a:pt x="798" y="181"/>
                    </a:lnTo>
                    <a:lnTo>
                      <a:pt x="738" y="212"/>
                    </a:lnTo>
                    <a:lnTo>
                      <a:pt x="679" y="245"/>
                    </a:lnTo>
                    <a:lnTo>
                      <a:pt x="619" y="277"/>
                    </a:lnTo>
                    <a:lnTo>
                      <a:pt x="560" y="311"/>
                    </a:lnTo>
                    <a:lnTo>
                      <a:pt x="501" y="344"/>
                    </a:lnTo>
                    <a:lnTo>
                      <a:pt x="444" y="379"/>
                    </a:lnTo>
                    <a:lnTo>
                      <a:pt x="389" y="413"/>
                    </a:lnTo>
                    <a:lnTo>
                      <a:pt x="335" y="448"/>
                    </a:lnTo>
                    <a:lnTo>
                      <a:pt x="285" y="483"/>
                    </a:lnTo>
                    <a:lnTo>
                      <a:pt x="238" y="519"/>
                    </a:lnTo>
                    <a:lnTo>
                      <a:pt x="199" y="550"/>
                    </a:lnTo>
                    <a:lnTo>
                      <a:pt x="164" y="580"/>
                    </a:lnTo>
                    <a:lnTo>
                      <a:pt x="133" y="609"/>
                    </a:lnTo>
                    <a:lnTo>
                      <a:pt x="105" y="638"/>
                    </a:lnTo>
                    <a:lnTo>
                      <a:pt x="80" y="664"/>
                    </a:lnTo>
                    <a:lnTo>
                      <a:pt x="58" y="689"/>
                    </a:lnTo>
                    <a:lnTo>
                      <a:pt x="41" y="713"/>
                    </a:lnTo>
                    <a:lnTo>
                      <a:pt x="26" y="735"/>
                    </a:lnTo>
                    <a:lnTo>
                      <a:pt x="15" y="756"/>
                    </a:lnTo>
                    <a:lnTo>
                      <a:pt x="7" y="776"/>
                    </a:lnTo>
                    <a:lnTo>
                      <a:pt x="1" y="794"/>
                    </a:lnTo>
                    <a:lnTo>
                      <a:pt x="0" y="810"/>
                    </a:lnTo>
                    <a:lnTo>
                      <a:pt x="0" y="825"/>
                    </a:lnTo>
                    <a:lnTo>
                      <a:pt x="3" y="839"/>
                    </a:lnTo>
                    <a:lnTo>
                      <a:pt x="11" y="850"/>
                    </a:lnTo>
                    <a:lnTo>
                      <a:pt x="20" y="859"/>
                    </a:lnTo>
                    <a:lnTo>
                      <a:pt x="32" y="867"/>
                    </a:lnTo>
                    <a:lnTo>
                      <a:pt x="46" y="872"/>
                    </a:lnTo>
                    <a:lnTo>
                      <a:pt x="63" y="877"/>
                    </a:lnTo>
                    <a:lnTo>
                      <a:pt x="83" y="879"/>
                    </a:lnTo>
                    <a:lnTo>
                      <a:pt x="106" y="879"/>
                    </a:lnTo>
                    <a:lnTo>
                      <a:pt x="129" y="877"/>
                    </a:lnTo>
                    <a:lnTo>
                      <a:pt x="157" y="874"/>
                    </a:lnTo>
                    <a:lnTo>
                      <a:pt x="186" y="867"/>
                    </a:lnTo>
                    <a:lnTo>
                      <a:pt x="217" y="859"/>
                    </a:lnTo>
                    <a:lnTo>
                      <a:pt x="251" y="849"/>
                    </a:lnTo>
                    <a:lnTo>
                      <a:pt x="285" y="835"/>
                    </a:lnTo>
                    <a:lnTo>
                      <a:pt x="323" y="820"/>
                    </a:lnTo>
                    <a:lnTo>
                      <a:pt x="362" y="802"/>
                    </a:lnTo>
                    <a:lnTo>
                      <a:pt x="403" y="782"/>
                    </a:lnTo>
                    <a:lnTo>
                      <a:pt x="446" y="761"/>
                    </a:lnTo>
                    <a:lnTo>
                      <a:pt x="490" y="736"/>
                    </a:lnTo>
                    <a:lnTo>
                      <a:pt x="554" y="699"/>
                    </a:lnTo>
                    <a:lnTo>
                      <a:pt x="617" y="660"/>
                    </a:lnTo>
                    <a:lnTo>
                      <a:pt x="681" y="619"/>
                    </a:lnTo>
                    <a:lnTo>
                      <a:pt x="743" y="575"/>
                    </a:lnTo>
                    <a:lnTo>
                      <a:pt x="806" y="532"/>
                    </a:lnTo>
                    <a:lnTo>
                      <a:pt x="866" y="487"/>
                    </a:lnTo>
                    <a:lnTo>
                      <a:pt x="923" y="443"/>
                    </a:lnTo>
                    <a:lnTo>
                      <a:pt x="979" y="399"/>
                    </a:lnTo>
                    <a:lnTo>
                      <a:pt x="1032" y="357"/>
                    </a:lnTo>
                    <a:lnTo>
                      <a:pt x="1080" y="317"/>
                    </a:lnTo>
                    <a:lnTo>
                      <a:pt x="1125" y="279"/>
                    </a:lnTo>
                    <a:lnTo>
                      <a:pt x="1165" y="245"/>
                    </a:lnTo>
                    <a:lnTo>
                      <a:pt x="1230" y="187"/>
                    </a:lnTo>
                    <a:lnTo>
                      <a:pt x="1271" y="148"/>
                    </a:lnTo>
                    <a:lnTo>
                      <a:pt x="1277" y="141"/>
                    </a:lnTo>
                    <a:lnTo>
                      <a:pt x="1282" y="133"/>
                    </a:lnTo>
                    <a:lnTo>
                      <a:pt x="1287" y="126"/>
                    </a:lnTo>
                    <a:lnTo>
                      <a:pt x="1290" y="118"/>
                    </a:lnTo>
                    <a:lnTo>
                      <a:pt x="1292" y="111"/>
                    </a:lnTo>
                    <a:lnTo>
                      <a:pt x="1294" y="104"/>
                    </a:lnTo>
                    <a:lnTo>
                      <a:pt x="1294" y="96"/>
                    </a:lnTo>
                    <a:lnTo>
                      <a:pt x="1294" y="89"/>
                    </a:lnTo>
                    <a:lnTo>
                      <a:pt x="1292" y="81"/>
                    </a:lnTo>
                    <a:lnTo>
                      <a:pt x="1290" y="74"/>
                    </a:lnTo>
                    <a:lnTo>
                      <a:pt x="1287" y="66"/>
                    </a:lnTo>
                    <a:lnTo>
                      <a:pt x="1284" y="59"/>
                    </a:lnTo>
                    <a:lnTo>
                      <a:pt x="1280" y="52"/>
                    </a:lnTo>
                    <a:lnTo>
                      <a:pt x="1275" y="45"/>
                    </a:lnTo>
                    <a:lnTo>
                      <a:pt x="1270" y="39"/>
                    </a:lnTo>
                    <a:lnTo>
                      <a:pt x="1264" y="34"/>
                    </a:lnTo>
                    <a:lnTo>
                      <a:pt x="1250" y="22"/>
                    </a:lnTo>
                    <a:lnTo>
                      <a:pt x="1235" y="14"/>
                    </a:lnTo>
                    <a:lnTo>
                      <a:pt x="1226" y="10"/>
                    </a:lnTo>
                    <a:lnTo>
                      <a:pt x="1218" y="6"/>
                    </a:lnTo>
                    <a:lnTo>
                      <a:pt x="1209" y="4"/>
                    </a:lnTo>
                    <a:lnTo>
                      <a:pt x="1200" y="2"/>
                    </a:lnTo>
                    <a:lnTo>
                      <a:pt x="1191" y="1"/>
                    </a:lnTo>
                    <a:lnTo>
                      <a:pt x="1181" y="0"/>
                    </a:lnTo>
                    <a:lnTo>
                      <a:pt x="1171" y="1"/>
                    </a:lnTo>
                    <a:lnTo>
                      <a:pt x="1161" y="1"/>
                    </a:lnTo>
                    <a:lnTo>
                      <a:pt x="1153" y="4"/>
                    </a:lnTo>
                    <a:lnTo>
                      <a:pt x="1143" y="6"/>
                    </a:lnTo>
                    <a:lnTo>
                      <a:pt x="1133" y="10"/>
                    </a:lnTo>
                    <a:lnTo>
                      <a:pt x="1123" y="15"/>
                    </a:lnTo>
                  </a:path>
                </a:pathLst>
              </a:custGeom>
              <a:noFill/>
              <a:ln w="3175">
                <a:solidFill>
                  <a:srgbClr val="1F1A17"/>
                </a:solidFill>
                <a:round/>
                <a:headEnd/>
                <a:tailEnd/>
              </a:ln>
            </p:spPr>
            <p:txBody>
              <a:bodyPr/>
              <a:lstStyle/>
              <a:p>
                <a:endParaRPr lang="en-US"/>
              </a:p>
            </p:txBody>
          </p:sp>
          <p:sp>
            <p:nvSpPr>
              <p:cNvPr id="1098" name="Freeform 449"/>
              <p:cNvSpPr>
                <a:spLocks/>
              </p:cNvSpPr>
              <p:nvPr/>
            </p:nvSpPr>
            <p:spPr bwMode="auto">
              <a:xfrm>
                <a:off x="2454" y="1387"/>
                <a:ext cx="112" cy="80"/>
              </a:xfrm>
              <a:custGeom>
                <a:avLst/>
                <a:gdLst>
                  <a:gd name="T0" fmla="*/ 499 w 557"/>
                  <a:gd name="T1" fmla="*/ 0 h 398"/>
                  <a:gd name="T2" fmla="*/ 496 w 557"/>
                  <a:gd name="T3" fmla="*/ 8 h 398"/>
                  <a:gd name="T4" fmla="*/ 492 w 557"/>
                  <a:gd name="T5" fmla="*/ 18 h 398"/>
                  <a:gd name="T6" fmla="*/ 486 w 557"/>
                  <a:gd name="T7" fmla="*/ 28 h 398"/>
                  <a:gd name="T8" fmla="*/ 479 w 557"/>
                  <a:gd name="T9" fmla="*/ 39 h 398"/>
                  <a:gd name="T10" fmla="*/ 469 w 557"/>
                  <a:gd name="T11" fmla="*/ 51 h 398"/>
                  <a:gd name="T12" fmla="*/ 458 w 557"/>
                  <a:gd name="T13" fmla="*/ 63 h 398"/>
                  <a:gd name="T14" fmla="*/ 445 w 557"/>
                  <a:gd name="T15" fmla="*/ 76 h 398"/>
                  <a:gd name="T16" fmla="*/ 431 w 557"/>
                  <a:gd name="T17" fmla="*/ 88 h 398"/>
                  <a:gd name="T18" fmla="*/ 400 w 557"/>
                  <a:gd name="T19" fmla="*/ 116 h 398"/>
                  <a:gd name="T20" fmla="*/ 365 w 557"/>
                  <a:gd name="T21" fmla="*/ 143 h 398"/>
                  <a:gd name="T22" fmla="*/ 328 w 557"/>
                  <a:gd name="T23" fmla="*/ 172 h 398"/>
                  <a:gd name="T24" fmla="*/ 288 w 557"/>
                  <a:gd name="T25" fmla="*/ 201 h 398"/>
                  <a:gd name="T26" fmla="*/ 207 w 557"/>
                  <a:gd name="T27" fmla="*/ 257 h 398"/>
                  <a:gd name="T28" fmla="*/ 131 w 557"/>
                  <a:gd name="T29" fmla="*/ 307 h 398"/>
                  <a:gd name="T30" fmla="*/ 67 w 557"/>
                  <a:gd name="T31" fmla="*/ 348 h 398"/>
                  <a:gd name="T32" fmla="*/ 25 w 557"/>
                  <a:gd name="T33" fmla="*/ 375 h 398"/>
                  <a:gd name="T34" fmla="*/ 12 w 557"/>
                  <a:gd name="T35" fmla="*/ 385 h 398"/>
                  <a:gd name="T36" fmla="*/ 3 w 557"/>
                  <a:gd name="T37" fmla="*/ 391 h 398"/>
                  <a:gd name="T38" fmla="*/ 0 w 557"/>
                  <a:gd name="T39" fmla="*/ 396 h 398"/>
                  <a:gd name="T40" fmla="*/ 0 w 557"/>
                  <a:gd name="T41" fmla="*/ 398 h 398"/>
                  <a:gd name="T42" fmla="*/ 10 w 557"/>
                  <a:gd name="T43" fmla="*/ 394 h 398"/>
                  <a:gd name="T44" fmla="*/ 31 w 557"/>
                  <a:gd name="T45" fmla="*/ 384 h 398"/>
                  <a:gd name="T46" fmla="*/ 62 w 557"/>
                  <a:gd name="T47" fmla="*/ 367 h 398"/>
                  <a:gd name="T48" fmla="*/ 98 w 557"/>
                  <a:gd name="T49" fmla="*/ 344 h 398"/>
                  <a:gd name="T50" fmla="*/ 139 w 557"/>
                  <a:gd name="T51" fmla="*/ 319 h 398"/>
                  <a:gd name="T52" fmla="*/ 183 w 557"/>
                  <a:gd name="T53" fmla="*/ 292 h 398"/>
                  <a:gd name="T54" fmla="*/ 227 w 557"/>
                  <a:gd name="T55" fmla="*/ 264 h 398"/>
                  <a:gd name="T56" fmla="*/ 274 w 557"/>
                  <a:gd name="T57" fmla="*/ 234 h 398"/>
                  <a:gd name="T58" fmla="*/ 323 w 557"/>
                  <a:gd name="T59" fmla="*/ 203 h 398"/>
                  <a:gd name="T60" fmla="*/ 371 w 557"/>
                  <a:gd name="T61" fmla="*/ 173 h 398"/>
                  <a:gd name="T62" fmla="*/ 395 w 557"/>
                  <a:gd name="T63" fmla="*/ 159 h 398"/>
                  <a:gd name="T64" fmla="*/ 419 w 557"/>
                  <a:gd name="T65" fmla="*/ 147 h 398"/>
                  <a:gd name="T66" fmla="*/ 441 w 557"/>
                  <a:gd name="T67" fmla="*/ 136 h 398"/>
                  <a:gd name="T68" fmla="*/ 464 w 557"/>
                  <a:gd name="T69" fmla="*/ 126 h 398"/>
                  <a:gd name="T70" fmla="*/ 484 w 557"/>
                  <a:gd name="T71" fmla="*/ 117 h 398"/>
                  <a:gd name="T72" fmla="*/ 504 w 557"/>
                  <a:gd name="T73" fmla="*/ 111 h 398"/>
                  <a:gd name="T74" fmla="*/ 521 w 557"/>
                  <a:gd name="T75" fmla="*/ 106 h 398"/>
                  <a:gd name="T76" fmla="*/ 539 w 557"/>
                  <a:gd name="T77" fmla="*/ 103 h 398"/>
                  <a:gd name="T78" fmla="*/ 544 w 557"/>
                  <a:gd name="T79" fmla="*/ 103 h 398"/>
                  <a:gd name="T80" fmla="*/ 547 w 557"/>
                  <a:gd name="T81" fmla="*/ 102 h 398"/>
                  <a:gd name="T82" fmla="*/ 551 w 557"/>
                  <a:gd name="T83" fmla="*/ 99 h 398"/>
                  <a:gd name="T84" fmla="*/ 554 w 557"/>
                  <a:gd name="T85" fmla="*/ 98 h 398"/>
                  <a:gd name="T86" fmla="*/ 555 w 557"/>
                  <a:gd name="T87" fmla="*/ 96 h 398"/>
                  <a:gd name="T88" fmla="*/ 556 w 557"/>
                  <a:gd name="T89" fmla="*/ 92 h 398"/>
                  <a:gd name="T90" fmla="*/ 557 w 557"/>
                  <a:gd name="T91" fmla="*/ 89 h 398"/>
                  <a:gd name="T92" fmla="*/ 557 w 557"/>
                  <a:gd name="T93" fmla="*/ 86 h 398"/>
                  <a:gd name="T94" fmla="*/ 555 w 557"/>
                  <a:gd name="T95" fmla="*/ 77 h 398"/>
                  <a:gd name="T96" fmla="*/ 551 w 557"/>
                  <a:gd name="T97" fmla="*/ 68 h 398"/>
                  <a:gd name="T98" fmla="*/ 546 w 557"/>
                  <a:gd name="T99" fmla="*/ 59 h 398"/>
                  <a:gd name="T100" fmla="*/ 541 w 557"/>
                  <a:gd name="T101" fmla="*/ 49 h 398"/>
                  <a:gd name="T102" fmla="*/ 514 w 557"/>
                  <a:gd name="T103" fmla="*/ 16 h 398"/>
                  <a:gd name="T104" fmla="*/ 499 w 557"/>
                  <a:gd name="T105" fmla="*/ 0 h 3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7"/>
                  <a:gd name="T160" fmla="*/ 0 h 398"/>
                  <a:gd name="T161" fmla="*/ 557 w 557"/>
                  <a:gd name="T162" fmla="*/ 398 h 3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7" h="398">
                    <a:moveTo>
                      <a:pt x="499" y="0"/>
                    </a:moveTo>
                    <a:lnTo>
                      <a:pt x="496" y="8"/>
                    </a:lnTo>
                    <a:lnTo>
                      <a:pt x="492" y="18"/>
                    </a:lnTo>
                    <a:lnTo>
                      <a:pt x="486" y="28"/>
                    </a:lnTo>
                    <a:lnTo>
                      <a:pt x="479" y="39"/>
                    </a:lnTo>
                    <a:lnTo>
                      <a:pt x="469" y="51"/>
                    </a:lnTo>
                    <a:lnTo>
                      <a:pt x="458" y="63"/>
                    </a:lnTo>
                    <a:lnTo>
                      <a:pt x="445" y="76"/>
                    </a:lnTo>
                    <a:lnTo>
                      <a:pt x="431" y="88"/>
                    </a:lnTo>
                    <a:lnTo>
                      <a:pt x="400" y="116"/>
                    </a:lnTo>
                    <a:lnTo>
                      <a:pt x="365" y="143"/>
                    </a:lnTo>
                    <a:lnTo>
                      <a:pt x="328" y="172"/>
                    </a:lnTo>
                    <a:lnTo>
                      <a:pt x="288" y="201"/>
                    </a:lnTo>
                    <a:lnTo>
                      <a:pt x="207" y="257"/>
                    </a:lnTo>
                    <a:lnTo>
                      <a:pt x="131" y="307"/>
                    </a:lnTo>
                    <a:lnTo>
                      <a:pt x="67" y="348"/>
                    </a:lnTo>
                    <a:lnTo>
                      <a:pt x="25" y="375"/>
                    </a:lnTo>
                    <a:lnTo>
                      <a:pt x="12" y="385"/>
                    </a:lnTo>
                    <a:lnTo>
                      <a:pt x="3" y="391"/>
                    </a:lnTo>
                    <a:lnTo>
                      <a:pt x="0" y="396"/>
                    </a:lnTo>
                    <a:lnTo>
                      <a:pt x="0" y="398"/>
                    </a:lnTo>
                    <a:lnTo>
                      <a:pt x="10" y="394"/>
                    </a:lnTo>
                    <a:lnTo>
                      <a:pt x="31" y="384"/>
                    </a:lnTo>
                    <a:lnTo>
                      <a:pt x="62" y="367"/>
                    </a:lnTo>
                    <a:lnTo>
                      <a:pt x="98" y="344"/>
                    </a:lnTo>
                    <a:lnTo>
                      <a:pt x="139" y="319"/>
                    </a:lnTo>
                    <a:lnTo>
                      <a:pt x="183" y="292"/>
                    </a:lnTo>
                    <a:lnTo>
                      <a:pt x="227" y="264"/>
                    </a:lnTo>
                    <a:lnTo>
                      <a:pt x="274" y="234"/>
                    </a:lnTo>
                    <a:lnTo>
                      <a:pt x="323" y="203"/>
                    </a:lnTo>
                    <a:lnTo>
                      <a:pt x="371" y="173"/>
                    </a:lnTo>
                    <a:lnTo>
                      <a:pt x="395" y="159"/>
                    </a:lnTo>
                    <a:lnTo>
                      <a:pt x="419" y="147"/>
                    </a:lnTo>
                    <a:lnTo>
                      <a:pt x="441" y="136"/>
                    </a:lnTo>
                    <a:lnTo>
                      <a:pt x="464" y="126"/>
                    </a:lnTo>
                    <a:lnTo>
                      <a:pt x="484" y="117"/>
                    </a:lnTo>
                    <a:lnTo>
                      <a:pt x="504" y="111"/>
                    </a:lnTo>
                    <a:lnTo>
                      <a:pt x="521" y="106"/>
                    </a:lnTo>
                    <a:lnTo>
                      <a:pt x="539" y="103"/>
                    </a:lnTo>
                    <a:lnTo>
                      <a:pt x="544" y="103"/>
                    </a:lnTo>
                    <a:lnTo>
                      <a:pt x="547" y="102"/>
                    </a:lnTo>
                    <a:lnTo>
                      <a:pt x="551" y="99"/>
                    </a:lnTo>
                    <a:lnTo>
                      <a:pt x="554" y="98"/>
                    </a:lnTo>
                    <a:lnTo>
                      <a:pt x="555" y="96"/>
                    </a:lnTo>
                    <a:lnTo>
                      <a:pt x="556" y="92"/>
                    </a:lnTo>
                    <a:lnTo>
                      <a:pt x="557" y="89"/>
                    </a:lnTo>
                    <a:lnTo>
                      <a:pt x="557" y="86"/>
                    </a:lnTo>
                    <a:lnTo>
                      <a:pt x="555" y="77"/>
                    </a:lnTo>
                    <a:lnTo>
                      <a:pt x="551" y="68"/>
                    </a:lnTo>
                    <a:lnTo>
                      <a:pt x="546" y="59"/>
                    </a:lnTo>
                    <a:lnTo>
                      <a:pt x="541" y="49"/>
                    </a:lnTo>
                    <a:lnTo>
                      <a:pt x="514" y="16"/>
                    </a:lnTo>
                    <a:lnTo>
                      <a:pt x="499" y="0"/>
                    </a:lnTo>
                    <a:close/>
                  </a:path>
                </a:pathLst>
              </a:custGeom>
              <a:solidFill>
                <a:srgbClr val="DFDDC9"/>
              </a:solidFill>
              <a:ln w="9525">
                <a:noFill/>
                <a:round/>
                <a:headEnd/>
                <a:tailEnd/>
              </a:ln>
            </p:spPr>
            <p:txBody>
              <a:bodyPr/>
              <a:lstStyle/>
              <a:p>
                <a:endParaRPr lang="en-US"/>
              </a:p>
            </p:txBody>
          </p:sp>
          <p:sp>
            <p:nvSpPr>
              <p:cNvPr id="1099" name="Freeform 450"/>
              <p:cNvSpPr>
                <a:spLocks/>
              </p:cNvSpPr>
              <p:nvPr/>
            </p:nvSpPr>
            <p:spPr bwMode="auto">
              <a:xfrm>
                <a:off x="2431" y="1392"/>
                <a:ext cx="181" cy="238"/>
              </a:xfrm>
              <a:custGeom>
                <a:avLst/>
                <a:gdLst>
                  <a:gd name="T0" fmla="*/ 624 w 904"/>
                  <a:gd name="T1" fmla="*/ 124 h 1190"/>
                  <a:gd name="T2" fmla="*/ 464 w 904"/>
                  <a:gd name="T3" fmla="*/ 309 h 1190"/>
                  <a:gd name="T4" fmla="*/ 340 w 904"/>
                  <a:gd name="T5" fmla="*/ 459 h 1190"/>
                  <a:gd name="T6" fmla="*/ 262 w 904"/>
                  <a:gd name="T7" fmla="*/ 561 h 1190"/>
                  <a:gd name="T8" fmla="*/ 189 w 904"/>
                  <a:gd name="T9" fmla="*/ 664 h 1190"/>
                  <a:gd name="T10" fmla="*/ 127 w 904"/>
                  <a:gd name="T11" fmla="*/ 762 h 1190"/>
                  <a:gd name="T12" fmla="*/ 77 w 904"/>
                  <a:gd name="T13" fmla="*/ 852 h 1190"/>
                  <a:gd name="T14" fmla="*/ 42 w 904"/>
                  <a:gd name="T15" fmla="*/ 928 h 1190"/>
                  <a:gd name="T16" fmla="*/ 17 w 904"/>
                  <a:gd name="T17" fmla="*/ 996 h 1190"/>
                  <a:gd name="T18" fmla="*/ 4 w 904"/>
                  <a:gd name="T19" fmla="*/ 1053 h 1190"/>
                  <a:gd name="T20" fmla="*/ 0 w 904"/>
                  <a:gd name="T21" fmla="*/ 1100 h 1190"/>
                  <a:gd name="T22" fmla="*/ 4 w 904"/>
                  <a:gd name="T23" fmla="*/ 1138 h 1190"/>
                  <a:gd name="T24" fmla="*/ 17 w 904"/>
                  <a:gd name="T25" fmla="*/ 1165 h 1190"/>
                  <a:gd name="T26" fmla="*/ 38 w 904"/>
                  <a:gd name="T27" fmla="*/ 1183 h 1190"/>
                  <a:gd name="T28" fmla="*/ 67 w 904"/>
                  <a:gd name="T29" fmla="*/ 1190 h 1190"/>
                  <a:gd name="T30" fmla="*/ 101 w 904"/>
                  <a:gd name="T31" fmla="*/ 1186 h 1190"/>
                  <a:gd name="T32" fmla="*/ 142 w 904"/>
                  <a:gd name="T33" fmla="*/ 1173 h 1190"/>
                  <a:gd name="T34" fmla="*/ 188 w 904"/>
                  <a:gd name="T35" fmla="*/ 1149 h 1190"/>
                  <a:gd name="T36" fmla="*/ 238 w 904"/>
                  <a:gd name="T37" fmla="*/ 1114 h 1190"/>
                  <a:gd name="T38" fmla="*/ 292 w 904"/>
                  <a:gd name="T39" fmla="*/ 1069 h 1190"/>
                  <a:gd name="T40" fmla="*/ 350 w 904"/>
                  <a:gd name="T41" fmla="*/ 1013 h 1190"/>
                  <a:gd name="T42" fmla="*/ 410 w 904"/>
                  <a:gd name="T43" fmla="*/ 947 h 1190"/>
                  <a:gd name="T44" fmla="*/ 483 w 904"/>
                  <a:gd name="T45" fmla="*/ 853 h 1190"/>
                  <a:gd name="T46" fmla="*/ 565 w 904"/>
                  <a:gd name="T47" fmla="*/ 735 h 1190"/>
                  <a:gd name="T48" fmla="*/ 641 w 904"/>
                  <a:gd name="T49" fmla="*/ 612 h 1190"/>
                  <a:gd name="T50" fmla="*/ 711 w 904"/>
                  <a:gd name="T51" fmla="*/ 490 h 1190"/>
                  <a:gd name="T52" fmla="*/ 772 w 904"/>
                  <a:gd name="T53" fmla="*/ 376 h 1190"/>
                  <a:gd name="T54" fmla="*/ 825 w 904"/>
                  <a:gd name="T55" fmla="*/ 273 h 1190"/>
                  <a:gd name="T56" fmla="*/ 880 w 904"/>
                  <a:gd name="T57" fmla="*/ 153 h 1190"/>
                  <a:gd name="T58" fmla="*/ 903 w 904"/>
                  <a:gd name="T59" fmla="*/ 94 h 1190"/>
                  <a:gd name="T60" fmla="*/ 904 w 904"/>
                  <a:gd name="T61" fmla="*/ 78 h 1190"/>
                  <a:gd name="T62" fmla="*/ 903 w 904"/>
                  <a:gd name="T63" fmla="*/ 63 h 1190"/>
                  <a:gd name="T64" fmla="*/ 897 w 904"/>
                  <a:gd name="T65" fmla="*/ 48 h 1190"/>
                  <a:gd name="T66" fmla="*/ 888 w 904"/>
                  <a:gd name="T67" fmla="*/ 36 h 1190"/>
                  <a:gd name="T68" fmla="*/ 876 w 904"/>
                  <a:gd name="T69" fmla="*/ 24 h 1190"/>
                  <a:gd name="T70" fmla="*/ 862 w 904"/>
                  <a:gd name="T71" fmla="*/ 16 h 1190"/>
                  <a:gd name="T72" fmla="*/ 846 w 904"/>
                  <a:gd name="T73" fmla="*/ 8 h 1190"/>
                  <a:gd name="T74" fmla="*/ 820 w 904"/>
                  <a:gd name="T75" fmla="*/ 1 h 1190"/>
                  <a:gd name="T76" fmla="*/ 791 w 904"/>
                  <a:gd name="T77" fmla="*/ 0 h 1190"/>
                  <a:gd name="T78" fmla="*/ 771 w 904"/>
                  <a:gd name="T79" fmla="*/ 1 h 1190"/>
                  <a:gd name="T80" fmla="*/ 752 w 904"/>
                  <a:gd name="T81" fmla="*/ 6 h 1190"/>
                  <a:gd name="T82" fmla="*/ 734 w 904"/>
                  <a:gd name="T83" fmla="*/ 12 h 1190"/>
                  <a:gd name="T84" fmla="*/ 716 w 904"/>
                  <a:gd name="T85" fmla="*/ 23 h 1190"/>
                  <a:gd name="T86" fmla="*/ 700 w 904"/>
                  <a:gd name="T87" fmla="*/ 36 h 1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4"/>
                  <a:gd name="T133" fmla="*/ 0 h 1190"/>
                  <a:gd name="T134" fmla="*/ 904 w 904"/>
                  <a:gd name="T135" fmla="*/ 1190 h 1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4" h="1190">
                    <a:moveTo>
                      <a:pt x="692" y="44"/>
                    </a:moveTo>
                    <a:lnTo>
                      <a:pt x="624" y="124"/>
                    </a:lnTo>
                    <a:lnTo>
                      <a:pt x="546" y="214"/>
                    </a:lnTo>
                    <a:lnTo>
                      <a:pt x="464" y="309"/>
                    </a:lnTo>
                    <a:lnTo>
                      <a:pt x="382" y="409"/>
                    </a:lnTo>
                    <a:lnTo>
                      <a:pt x="340" y="459"/>
                    </a:lnTo>
                    <a:lnTo>
                      <a:pt x="301" y="510"/>
                    </a:lnTo>
                    <a:lnTo>
                      <a:pt x="262" y="561"/>
                    </a:lnTo>
                    <a:lnTo>
                      <a:pt x="224" y="612"/>
                    </a:lnTo>
                    <a:lnTo>
                      <a:pt x="189" y="664"/>
                    </a:lnTo>
                    <a:lnTo>
                      <a:pt x="157" y="713"/>
                    </a:lnTo>
                    <a:lnTo>
                      <a:pt x="127" y="762"/>
                    </a:lnTo>
                    <a:lnTo>
                      <a:pt x="100" y="810"/>
                    </a:lnTo>
                    <a:lnTo>
                      <a:pt x="77" y="852"/>
                    </a:lnTo>
                    <a:lnTo>
                      <a:pt x="58" y="892"/>
                    </a:lnTo>
                    <a:lnTo>
                      <a:pt x="42" y="928"/>
                    </a:lnTo>
                    <a:lnTo>
                      <a:pt x="28" y="963"/>
                    </a:lnTo>
                    <a:lnTo>
                      <a:pt x="17" y="996"/>
                    </a:lnTo>
                    <a:lnTo>
                      <a:pt x="10" y="1025"/>
                    </a:lnTo>
                    <a:lnTo>
                      <a:pt x="4" y="1053"/>
                    </a:lnTo>
                    <a:lnTo>
                      <a:pt x="0" y="1078"/>
                    </a:lnTo>
                    <a:lnTo>
                      <a:pt x="0" y="1100"/>
                    </a:lnTo>
                    <a:lnTo>
                      <a:pt x="1" y="1120"/>
                    </a:lnTo>
                    <a:lnTo>
                      <a:pt x="4" y="1138"/>
                    </a:lnTo>
                    <a:lnTo>
                      <a:pt x="10" y="1153"/>
                    </a:lnTo>
                    <a:lnTo>
                      <a:pt x="17" y="1165"/>
                    </a:lnTo>
                    <a:lnTo>
                      <a:pt x="27" y="1175"/>
                    </a:lnTo>
                    <a:lnTo>
                      <a:pt x="38" y="1183"/>
                    </a:lnTo>
                    <a:lnTo>
                      <a:pt x="52" y="1188"/>
                    </a:lnTo>
                    <a:lnTo>
                      <a:pt x="67" y="1190"/>
                    </a:lnTo>
                    <a:lnTo>
                      <a:pt x="83" y="1190"/>
                    </a:lnTo>
                    <a:lnTo>
                      <a:pt x="101" y="1186"/>
                    </a:lnTo>
                    <a:lnTo>
                      <a:pt x="121" y="1181"/>
                    </a:lnTo>
                    <a:lnTo>
                      <a:pt x="142" y="1173"/>
                    </a:lnTo>
                    <a:lnTo>
                      <a:pt x="165" y="1163"/>
                    </a:lnTo>
                    <a:lnTo>
                      <a:pt x="188" y="1149"/>
                    </a:lnTo>
                    <a:lnTo>
                      <a:pt x="212" y="1133"/>
                    </a:lnTo>
                    <a:lnTo>
                      <a:pt x="238" y="1114"/>
                    </a:lnTo>
                    <a:lnTo>
                      <a:pt x="264" y="1093"/>
                    </a:lnTo>
                    <a:lnTo>
                      <a:pt x="292" y="1069"/>
                    </a:lnTo>
                    <a:lnTo>
                      <a:pt x="320" y="1043"/>
                    </a:lnTo>
                    <a:lnTo>
                      <a:pt x="350" y="1013"/>
                    </a:lnTo>
                    <a:lnTo>
                      <a:pt x="379" y="982"/>
                    </a:lnTo>
                    <a:lnTo>
                      <a:pt x="410" y="947"/>
                    </a:lnTo>
                    <a:lnTo>
                      <a:pt x="440" y="909"/>
                    </a:lnTo>
                    <a:lnTo>
                      <a:pt x="483" y="853"/>
                    </a:lnTo>
                    <a:lnTo>
                      <a:pt x="524" y="795"/>
                    </a:lnTo>
                    <a:lnTo>
                      <a:pt x="565" y="735"/>
                    </a:lnTo>
                    <a:lnTo>
                      <a:pt x="604" y="674"/>
                    </a:lnTo>
                    <a:lnTo>
                      <a:pt x="641" y="612"/>
                    </a:lnTo>
                    <a:lnTo>
                      <a:pt x="677" y="551"/>
                    </a:lnTo>
                    <a:lnTo>
                      <a:pt x="711" y="490"/>
                    </a:lnTo>
                    <a:lnTo>
                      <a:pt x="742" y="433"/>
                    </a:lnTo>
                    <a:lnTo>
                      <a:pt x="772" y="376"/>
                    </a:lnTo>
                    <a:lnTo>
                      <a:pt x="800" y="323"/>
                    </a:lnTo>
                    <a:lnTo>
                      <a:pt x="825" y="273"/>
                    </a:lnTo>
                    <a:lnTo>
                      <a:pt x="846" y="228"/>
                    </a:lnTo>
                    <a:lnTo>
                      <a:pt x="880" y="153"/>
                    </a:lnTo>
                    <a:lnTo>
                      <a:pt x="901" y="103"/>
                    </a:lnTo>
                    <a:lnTo>
                      <a:pt x="903" y="94"/>
                    </a:lnTo>
                    <a:lnTo>
                      <a:pt x="904" y="87"/>
                    </a:lnTo>
                    <a:lnTo>
                      <a:pt x="904" y="78"/>
                    </a:lnTo>
                    <a:lnTo>
                      <a:pt x="904" y="71"/>
                    </a:lnTo>
                    <a:lnTo>
                      <a:pt x="903" y="63"/>
                    </a:lnTo>
                    <a:lnTo>
                      <a:pt x="901" y="56"/>
                    </a:lnTo>
                    <a:lnTo>
                      <a:pt x="897" y="48"/>
                    </a:lnTo>
                    <a:lnTo>
                      <a:pt x="893" y="42"/>
                    </a:lnTo>
                    <a:lnTo>
                      <a:pt x="888" y="36"/>
                    </a:lnTo>
                    <a:lnTo>
                      <a:pt x="882" y="31"/>
                    </a:lnTo>
                    <a:lnTo>
                      <a:pt x="876" y="24"/>
                    </a:lnTo>
                    <a:lnTo>
                      <a:pt x="870" y="19"/>
                    </a:lnTo>
                    <a:lnTo>
                      <a:pt x="862" y="16"/>
                    </a:lnTo>
                    <a:lnTo>
                      <a:pt x="855" y="12"/>
                    </a:lnTo>
                    <a:lnTo>
                      <a:pt x="846" y="8"/>
                    </a:lnTo>
                    <a:lnTo>
                      <a:pt x="837" y="6"/>
                    </a:lnTo>
                    <a:lnTo>
                      <a:pt x="820" y="1"/>
                    </a:lnTo>
                    <a:lnTo>
                      <a:pt x="800" y="0"/>
                    </a:lnTo>
                    <a:lnTo>
                      <a:pt x="791" y="0"/>
                    </a:lnTo>
                    <a:lnTo>
                      <a:pt x="781" y="0"/>
                    </a:lnTo>
                    <a:lnTo>
                      <a:pt x="771" y="1"/>
                    </a:lnTo>
                    <a:lnTo>
                      <a:pt x="761" y="3"/>
                    </a:lnTo>
                    <a:lnTo>
                      <a:pt x="752" y="6"/>
                    </a:lnTo>
                    <a:lnTo>
                      <a:pt x="742" y="8"/>
                    </a:lnTo>
                    <a:lnTo>
                      <a:pt x="734" y="12"/>
                    </a:lnTo>
                    <a:lnTo>
                      <a:pt x="725" y="17"/>
                    </a:lnTo>
                    <a:lnTo>
                      <a:pt x="716" y="23"/>
                    </a:lnTo>
                    <a:lnTo>
                      <a:pt x="707" y="29"/>
                    </a:lnTo>
                    <a:lnTo>
                      <a:pt x="700" y="36"/>
                    </a:lnTo>
                    <a:lnTo>
                      <a:pt x="692" y="44"/>
                    </a:lnTo>
                    <a:close/>
                  </a:path>
                </a:pathLst>
              </a:custGeom>
              <a:solidFill>
                <a:srgbClr val="FFFEF1"/>
              </a:solidFill>
              <a:ln w="9525">
                <a:noFill/>
                <a:round/>
                <a:headEnd/>
                <a:tailEnd/>
              </a:ln>
            </p:spPr>
            <p:txBody>
              <a:bodyPr/>
              <a:lstStyle/>
              <a:p>
                <a:endParaRPr lang="en-US"/>
              </a:p>
            </p:txBody>
          </p:sp>
          <p:sp>
            <p:nvSpPr>
              <p:cNvPr id="1100" name="Freeform 451"/>
              <p:cNvSpPr>
                <a:spLocks/>
              </p:cNvSpPr>
              <p:nvPr/>
            </p:nvSpPr>
            <p:spPr bwMode="auto">
              <a:xfrm>
                <a:off x="2431" y="1392"/>
                <a:ext cx="181" cy="238"/>
              </a:xfrm>
              <a:custGeom>
                <a:avLst/>
                <a:gdLst>
                  <a:gd name="T0" fmla="*/ 624 w 904"/>
                  <a:gd name="T1" fmla="*/ 124 h 1190"/>
                  <a:gd name="T2" fmla="*/ 464 w 904"/>
                  <a:gd name="T3" fmla="*/ 309 h 1190"/>
                  <a:gd name="T4" fmla="*/ 340 w 904"/>
                  <a:gd name="T5" fmla="*/ 459 h 1190"/>
                  <a:gd name="T6" fmla="*/ 262 w 904"/>
                  <a:gd name="T7" fmla="*/ 561 h 1190"/>
                  <a:gd name="T8" fmla="*/ 189 w 904"/>
                  <a:gd name="T9" fmla="*/ 664 h 1190"/>
                  <a:gd name="T10" fmla="*/ 127 w 904"/>
                  <a:gd name="T11" fmla="*/ 762 h 1190"/>
                  <a:gd name="T12" fmla="*/ 77 w 904"/>
                  <a:gd name="T13" fmla="*/ 852 h 1190"/>
                  <a:gd name="T14" fmla="*/ 42 w 904"/>
                  <a:gd name="T15" fmla="*/ 928 h 1190"/>
                  <a:gd name="T16" fmla="*/ 17 w 904"/>
                  <a:gd name="T17" fmla="*/ 996 h 1190"/>
                  <a:gd name="T18" fmla="*/ 4 w 904"/>
                  <a:gd name="T19" fmla="*/ 1053 h 1190"/>
                  <a:gd name="T20" fmla="*/ 0 w 904"/>
                  <a:gd name="T21" fmla="*/ 1100 h 1190"/>
                  <a:gd name="T22" fmla="*/ 4 w 904"/>
                  <a:gd name="T23" fmla="*/ 1138 h 1190"/>
                  <a:gd name="T24" fmla="*/ 17 w 904"/>
                  <a:gd name="T25" fmla="*/ 1165 h 1190"/>
                  <a:gd name="T26" fmla="*/ 38 w 904"/>
                  <a:gd name="T27" fmla="*/ 1183 h 1190"/>
                  <a:gd name="T28" fmla="*/ 67 w 904"/>
                  <a:gd name="T29" fmla="*/ 1190 h 1190"/>
                  <a:gd name="T30" fmla="*/ 101 w 904"/>
                  <a:gd name="T31" fmla="*/ 1186 h 1190"/>
                  <a:gd name="T32" fmla="*/ 142 w 904"/>
                  <a:gd name="T33" fmla="*/ 1173 h 1190"/>
                  <a:gd name="T34" fmla="*/ 188 w 904"/>
                  <a:gd name="T35" fmla="*/ 1149 h 1190"/>
                  <a:gd name="T36" fmla="*/ 238 w 904"/>
                  <a:gd name="T37" fmla="*/ 1114 h 1190"/>
                  <a:gd name="T38" fmla="*/ 292 w 904"/>
                  <a:gd name="T39" fmla="*/ 1069 h 1190"/>
                  <a:gd name="T40" fmla="*/ 350 w 904"/>
                  <a:gd name="T41" fmla="*/ 1013 h 1190"/>
                  <a:gd name="T42" fmla="*/ 410 w 904"/>
                  <a:gd name="T43" fmla="*/ 947 h 1190"/>
                  <a:gd name="T44" fmla="*/ 483 w 904"/>
                  <a:gd name="T45" fmla="*/ 853 h 1190"/>
                  <a:gd name="T46" fmla="*/ 565 w 904"/>
                  <a:gd name="T47" fmla="*/ 735 h 1190"/>
                  <a:gd name="T48" fmla="*/ 641 w 904"/>
                  <a:gd name="T49" fmla="*/ 612 h 1190"/>
                  <a:gd name="T50" fmla="*/ 711 w 904"/>
                  <a:gd name="T51" fmla="*/ 490 h 1190"/>
                  <a:gd name="T52" fmla="*/ 772 w 904"/>
                  <a:gd name="T53" fmla="*/ 376 h 1190"/>
                  <a:gd name="T54" fmla="*/ 825 w 904"/>
                  <a:gd name="T55" fmla="*/ 273 h 1190"/>
                  <a:gd name="T56" fmla="*/ 880 w 904"/>
                  <a:gd name="T57" fmla="*/ 153 h 1190"/>
                  <a:gd name="T58" fmla="*/ 903 w 904"/>
                  <a:gd name="T59" fmla="*/ 94 h 1190"/>
                  <a:gd name="T60" fmla="*/ 904 w 904"/>
                  <a:gd name="T61" fmla="*/ 78 h 1190"/>
                  <a:gd name="T62" fmla="*/ 903 w 904"/>
                  <a:gd name="T63" fmla="*/ 63 h 1190"/>
                  <a:gd name="T64" fmla="*/ 897 w 904"/>
                  <a:gd name="T65" fmla="*/ 48 h 1190"/>
                  <a:gd name="T66" fmla="*/ 888 w 904"/>
                  <a:gd name="T67" fmla="*/ 36 h 1190"/>
                  <a:gd name="T68" fmla="*/ 876 w 904"/>
                  <a:gd name="T69" fmla="*/ 24 h 1190"/>
                  <a:gd name="T70" fmla="*/ 862 w 904"/>
                  <a:gd name="T71" fmla="*/ 16 h 1190"/>
                  <a:gd name="T72" fmla="*/ 846 w 904"/>
                  <a:gd name="T73" fmla="*/ 8 h 1190"/>
                  <a:gd name="T74" fmla="*/ 820 w 904"/>
                  <a:gd name="T75" fmla="*/ 1 h 1190"/>
                  <a:gd name="T76" fmla="*/ 791 w 904"/>
                  <a:gd name="T77" fmla="*/ 0 h 1190"/>
                  <a:gd name="T78" fmla="*/ 771 w 904"/>
                  <a:gd name="T79" fmla="*/ 1 h 1190"/>
                  <a:gd name="T80" fmla="*/ 752 w 904"/>
                  <a:gd name="T81" fmla="*/ 6 h 1190"/>
                  <a:gd name="T82" fmla="*/ 734 w 904"/>
                  <a:gd name="T83" fmla="*/ 12 h 1190"/>
                  <a:gd name="T84" fmla="*/ 716 w 904"/>
                  <a:gd name="T85" fmla="*/ 23 h 1190"/>
                  <a:gd name="T86" fmla="*/ 700 w 904"/>
                  <a:gd name="T87" fmla="*/ 36 h 1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4"/>
                  <a:gd name="T133" fmla="*/ 0 h 1190"/>
                  <a:gd name="T134" fmla="*/ 904 w 904"/>
                  <a:gd name="T135" fmla="*/ 1190 h 1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4" h="1190">
                    <a:moveTo>
                      <a:pt x="692" y="44"/>
                    </a:moveTo>
                    <a:lnTo>
                      <a:pt x="624" y="124"/>
                    </a:lnTo>
                    <a:lnTo>
                      <a:pt x="546" y="214"/>
                    </a:lnTo>
                    <a:lnTo>
                      <a:pt x="464" y="309"/>
                    </a:lnTo>
                    <a:lnTo>
                      <a:pt x="382" y="409"/>
                    </a:lnTo>
                    <a:lnTo>
                      <a:pt x="340" y="459"/>
                    </a:lnTo>
                    <a:lnTo>
                      <a:pt x="301" y="510"/>
                    </a:lnTo>
                    <a:lnTo>
                      <a:pt x="262" y="561"/>
                    </a:lnTo>
                    <a:lnTo>
                      <a:pt x="224" y="612"/>
                    </a:lnTo>
                    <a:lnTo>
                      <a:pt x="189" y="664"/>
                    </a:lnTo>
                    <a:lnTo>
                      <a:pt x="157" y="713"/>
                    </a:lnTo>
                    <a:lnTo>
                      <a:pt x="127" y="762"/>
                    </a:lnTo>
                    <a:lnTo>
                      <a:pt x="100" y="810"/>
                    </a:lnTo>
                    <a:lnTo>
                      <a:pt x="77" y="852"/>
                    </a:lnTo>
                    <a:lnTo>
                      <a:pt x="58" y="892"/>
                    </a:lnTo>
                    <a:lnTo>
                      <a:pt x="42" y="928"/>
                    </a:lnTo>
                    <a:lnTo>
                      <a:pt x="28" y="963"/>
                    </a:lnTo>
                    <a:lnTo>
                      <a:pt x="17" y="996"/>
                    </a:lnTo>
                    <a:lnTo>
                      <a:pt x="10" y="1025"/>
                    </a:lnTo>
                    <a:lnTo>
                      <a:pt x="4" y="1053"/>
                    </a:lnTo>
                    <a:lnTo>
                      <a:pt x="0" y="1078"/>
                    </a:lnTo>
                    <a:lnTo>
                      <a:pt x="0" y="1100"/>
                    </a:lnTo>
                    <a:lnTo>
                      <a:pt x="1" y="1120"/>
                    </a:lnTo>
                    <a:lnTo>
                      <a:pt x="4" y="1138"/>
                    </a:lnTo>
                    <a:lnTo>
                      <a:pt x="10" y="1153"/>
                    </a:lnTo>
                    <a:lnTo>
                      <a:pt x="17" y="1165"/>
                    </a:lnTo>
                    <a:lnTo>
                      <a:pt x="27" y="1175"/>
                    </a:lnTo>
                    <a:lnTo>
                      <a:pt x="38" y="1183"/>
                    </a:lnTo>
                    <a:lnTo>
                      <a:pt x="52" y="1188"/>
                    </a:lnTo>
                    <a:lnTo>
                      <a:pt x="67" y="1190"/>
                    </a:lnTo>
                    <a:lnTo>
                      <a:pt x="83" y="1190"/>
                    </a:lnTo>
                    <a:lnTo>
                      <a:pt x="101" y="1186"/>
                    </a:lnTo>
                    <a:lnTo>
                      <a:pt x="121" y="1181"/>
                    </a:lnTo>
                    <a:lnTo>
                      <a:pt x="142" y="1173"/>
                    </a:lnTo>
                    <a:lnTo>
                      <a:pt x="165" y="1163"/>
                    </a:lnTo>
                    <a:lnTo>
                      <a:pt x="188" y="1149"/>
                    </a:lnTo>
                    <a:lnTo>
                      <a:pt x="212" y="1133"/>
                    </a:lnTo>
                    <a:lnTo>
                      <a:pt x="238" y="1114"/>
                    </a:lnTo>
                    <a:lnTo>
                      <a:pt x="264" y="1093"/>
                    </a:lnTo>
                    <a:lnTo>
                      <a:pt x="292" y="1069"/>
                    </a:lnTo>
                    <a:lnTo>
                      <a:pt x="320" y="1043"/>
                    </a:lnTo>
                    <a:lnTo>
                      <a:pt x="350" y="1013"/>
                    </a:lnTo>
                    <a:lnTo>
                      <a:pt x="379" y="982"/>
                    </a:lnTo>
                    <a:lnTo>
                      <a:pt x="410" y="947"/>
                    </a:lnTo>
                    <a:lnTo>
                      <a:pt x="440" y="909"/>
                    </a:lnTo>
                    <a:lnTo>
                      <a:pt x="483" y="853"/>
                    </a:lnTo>
                    <a:lnTo>
                      <a:pt x="524" y="795"/>
                    </a:lnTo>
                    <a:lnTo>
                      <a:pt x="565" y="735"/>
                    </a:lnTo>
                    <a:lnTo>
                      <a:pt x="604" y="674"/>
                    </a:lnTo>
                    <a:lnTo>
                      <a:pt x="641" y="612"/>
                    </a:lnTo>
                    <a:lnTo>
                      <a:pt x="677" y="551"/>
                    </a:lnTo>
                    <a:lnTo>
                      <a:pt x="711" y="490"/>
                    </a:lnTo>
                    <a:lnTo>
                      <a:pt x="742" y="433"/>
                    </a:lnTo>
                    <a:lnTo>
                      <a:pt x="772" y="376"/>
                    </a:lnTo>
                    <a:lnTo>
                      <a:pt x="800" y="323"/>
                    </a:lnTo>
                    <a:lnTo>
                      <a:pt x="825" y="273"/>
                    </a:lnTo>
                    <a:lnTo>
                      <a:pt x="846" y="228"/>
                    </a:lnTo>
                    <a:lnTo>
                      <a:pt x="880" y="153"/>
                    </a:lnTo>
                    <a:lnTo>
                      <a:pt x="901" y="103"/>
                    </a:lnTo>
                    <a:lnTo>
                      <a:pt x="903" y="94"/>
                    </a:lnTo>
                    <a:lnTo>
                      <a:pt x="904" y="87"/>
                    </a:lnTo>
                    <a:lnTo>
                      <a:pt x="904" y="78"/>
                    </a:lnTo>
                    <a:lnTo>
                      <a:pt x="904" y="71"/>
                    </a:lnTo>
                    <a:lnTo>
                      <a:pt x="903" y="63"/>
                    </a:lnTo>
                    <a:lnTo>
                      <a:pt x="901" y="56"/>
                    </a:lnTo>
                    <a:lnTo>
                      <a:pt x="897" y="48"/>
                    </a:lnTo>
                    <a:lnTo>
                      <a:pt x="893" y="42"/>
                    </a:lnTo>
                    <a:lnTo>
                      <a:pt x="888" y="36"/>
                    </a:lnTo>
                    <a:lnTo>
                      <a:pt x="882" y="31"/>
                    </a:lnTo>
                    <a:lnTo>
                      <a:pt x="876" y="24"/>
                    </a:lnTo>
                    <a:lnTo>
                      <a:pt x="870" y="19"/>
                    </a:lnTo>
                    <a:lnTo>
                      <a:pt x="862" y="16"/>
                    </a:lnTo>
                    <a:lnTo>
                      <a:pt x="855" y="12"/>
                    </a:lnTo>
                    <a:lnTo>
                      <a:pt x="846" y="8"/>
                    </a:lnTo>
                    <a:lnTo>
                      <a:pt x="837" y="6"/>
                    </a:lnTo>
                    <a:lnTo>
                      <a:pt x="820" y="1"/>
                    </a:lnTo>
                    <a:lnTo>
                      <a:pt x="800" y="0"/>
                    </a:lnTo>
                    <a:lnTo>
                      <a:pt x="791" y="0"/>
                    </a:lnTo>
                    <a:lnTo>
                      <a:pt x="781" y="0"/>
                    </a:lnTo>
                    <a:lnTo>
                      <a:pt x="771" y="1"/>
                    </a:lnTo>
                    <a:lnTo>
                      <a:pt x="761" y="3"/>
                    </a:lnTo>
                    <a:lnTo>
                      <a:pt x="752" y="6"/>
                    </a:lnTo>
                    <a:lnTo>
                      <a:pt x="742" y="8"/>
                    </a:lnTo>
                    <a:lnTo>
                      <a:pt x="734" y="12"/>
                    </a:lnTo>
                    <a:lnTo>
                      <a:pt x="725" y="17"/>
                    </a:lnTo>
                    <a:lnTo>
                      <a:pt x="716" y="23"/>
                    </a:lnTo>
                    <a:lnTo>
                      <a:pt x="707" y="29"/>
                    </a:lnTo>
                    <a:lnTo>
                      <a:pt x="700" y="36"/>
                    </a:lnTo>
                    <a:lnTo>
                      <a:pt x="692" y="44"/>
                    </a:lnTo>
                    <a:close/>
                  </a:path>
                </a:pathLst>
              </a:custGeom>
              <a:noFill/>
              <a:ln w="3175">
                <a:solidFill>
                  <a:srgbClr val="1F1A17"/>
                </a:solidFill>
                <a:round/>
                <a:headEnd/>
                <a:tailEnd/>
              </a:ln>
            </p:spPr>
            <p:txBody>
              <a:bodyPr/>
              <a:lstStyle/>
              <a:p>
                <a:endParaRPr lang="en-US"/>
              </a:p>
            </p:txBody>
          </p:sp>
          <p:sp>
            <p:nvSpPr>
              <p:cNvPr id="1101" name="Freeform 452"/>
              <p:cNvSpPr>
                <a:spLocks/>
              </p:cNvSpPr>
              <p:nvPr/>
            </p:nvSpPr>
            <p:spPr bwMode="auto">
              <a:xfrm>
                <a:off x="2559" y="1398"/>
                <a:ext cx="87" cy="264"/>
              </a:xfrm>
              <a:custGeom>
                <a:avLst/>
                <a:gdLst>
                  <a:gd name="T0" fmla="*/ 190 w 436"/>
                  <a:gd name="T1" fmla="*/ 135 h 1319"/>
                  <a:gd name="T2" fmla="*/ 160 w 436"/>
                  <a:gd name="T3" fmla="*/ 236 h 1319"/>
                  <a:gd name="T4" fmla="*/ 128 w 436"/>
                  <a:gd name="T5" fmla="*/ 345 h 1319"/>
                  <a:gd name="T6" fmla="*/ 97 w 436"/>
                  <a:gd name="T7" fmla="*/ 462 h 1319"/>
                  <a:gd name="T8" fmla="*/ 65 w 436"/>
                  <a:gd name="T9" fmla="*/ 580 h 1319"/>
                  <a:gd name="T10" fmla="*/ 39 w 436"/>
                  <a:gd name="T11" fmla="*/ 697 h 1319"/>
                  <a:gd name="T12" fmla="*/ 18 w 436"/>
                  <a:gd name="T13" fmla="*/ 812 h 1319"/>
                  <a:gd name="T14" fmla="*/ 4 w 436"/>
                  <a:gd name="T15" fmla="*/ 921 h 1319"/>
                  <a:gd name="T16" fmla="*/ 0 w 436"/>
                  <a:gd name="T17" fmla="*/ 1017 h 1319"/>
                  <a:gd name="T18" fmla="*/ 3 w 436"/>
                  <a:gd name="T19" fmla="*/ 1097 h 1319"/>
                  <a:gd name="T20" fmla="*/ 12 w 436"/>
                  <a:gd name="T21" fmla="*/ 1164 h 1319"/>
                  <a:gd name="T22" fmla="*/ 27 w 436"/>
                  <a:gd name="T23" fmla="*/ 1219 h 1319"/>
                  <a:gd name="T24" fmla="*/ 45 w 436"/>
                  <a:gd name="T25" fmla="*/ 1262 h 1319"/>
                  <a:gd name="T26" fmla="*/ 68 w 436"/>
                  <a:gd name="T27" fmla="*/ 1293 h 1319"/>
                  <a:gd name="T28" fmla="*/ 93 w 436"/>
                  <a:gd name="T29" fmla="*/ 1312 h 1319"/>
                  <a:gd name="T30" fmla="*/ 121 w 436"/>
                  <a:gd name="T31" fmla="*/ 1319 h 1319"/>
                  <a:gd name="T32" fmla="*/ 151 w 436"/>
                  <a:gd name="T33" fmla="*/ 1315 h 1319"/>
                  <a:gd name="T34" fmla="*/ 184 w 436"/>
                  <a:gd name="T35" fmla="*/ 1299 h 1319"/>
                  <a:gd name="T36" fmla="*/ 215 w 436"/>
                  <a:gd name="T37" fmla="*/ 1272 h 1319"/>
                  <a:gd name="T38" fmla="*/ 247 w 436"/>
                  <a:gd name="T39" fmla="*/ 1234 h 1319"/>
                  <a:gd name="T40" fmla="*/ 279 w 436"/>
                  <a:gd name="T41" fmla="*/ 1184 h 1319"/>
                  <a:gd name="T42" fmla="*/ 309 w 436"/>
                  <a:gd name="T43" fmla="*/ 1124 h 1319"/>
                  <a:gd name="T44" fmla="*/ 336 w 436"/>
                  <a:gd name="T45" fmla="*/ 1053 h 1319"/>
                  <a:gd name="T46" fmla="*/ 361 w 436"/>
                  <a:gd name="T47" fmla="*/ 972 h 1319"/>
                  <a:gd name="T48" fmla="*/ 386 w 436"/>
                  <a:gd name="T49" fmla="*/ 865 h 1319"/>
                  <a:gd name="T50" fmla="*/ 407 w 436"/>
                  <a:gd name="T51" fmla="*/ 732 h 1319"/>
                  <a:gd name="T52" fmla="*/ 422 w 436"/>
                  <a:gd name="T53" fmla="*/ 598 h 1319"/>
                  <a:gd name="T54" fmla="*/ 432 w 436"/>
                  <a:gd name="T55" fmla="*/ 467 h 1319"/>
                  <a:gd name="T56" fmla="*/ 436 w 436"/>
                  <a:gd name="T57" fmla="*/ 343 h 1319"/>
                  <a:gd name="T58" fmla="*/ 436 w 436"/>
                  <a:gd name="T59" fmla="*/ 234 h 1319"/>
                  <a:gd name="T60" fmla="*/ 433 w 436"/>
                  <a:gd name="T61" fmla="*/ 145 h 1319"/>
                  <a:gd name="T62" fmla="*/ 428 w 436"/>
                  <a:gd name="T63" fmla="*/ 80 h 1319"/>
                  <a:gd name="T64" fmla="*/ 425 w 436"/>
                  <a:gd name="T65" fmla="*/ 50 h 1319"/>
                  <a:gd name="T66" fmla="*/ 420 w 436"/>
                  <a:gd name="T67" fmla="*/ 36 h 1319"/>
                  <a:gd name="T68" fmla="*/ 410 w 436"/>
                  <a:gd name="T69" fmla="*/ 23 h 1319"/>
                  <a:gd name="T70" fmla="*/ 398 w 436"/>
                  <a:gd name="T71" fmla="*/ 13 h 1319"/>
                  <a:gd name="T72" fmla="*/ 385 w 436"/>
                  <a:gd name="T73" fmla="*/ 7 h 1319"/>
                  <a:gd name="T74" fmla="*/ 369 w 436"/>
                  <a:gd name="T75" fmla="*/ 2 h 1319"/>
                  <a:gd name="T76" fmla="*/ 341 w 436"/>
                  <a:gd name="T77" fmla="*/ 0 h 1319"/>
                  <a:gd name="T78" fmla="*/ 304 w 436"/>
                  <a:gd name="T79" fmla="*/ 3 h 1319"/>
                  <a:gd name="T80" fmla="*/ 275 w 436"/>
                  <a:gd name="T81" fmla="*/ 12 h 1319"/>
                  <a:gd name="T82" fmla="*/ 257 w 436"/>
                  <a:gd name="T83" fmla="*/ 21 h 1319"/>
                  <a:gd name="T84" fmla="*/ 243 w 436"/>
                  <a:gd name="T85" fmla="*/ 32 h 1319"/>
                  <a:gd name="T86" fmla="*/ 228 w 436"/>
                  <a:gd name="T87" fmla="*/ 45 h 1319"/>
                  <a:gd name="T88" fmla="*/ 216 w 436"/>
                  <a:gd name="T89" fmla="*/ 61 h 1319"/>
                  <a:gd name="T90" fmla="*/ 208 w 436"/>
                  <a:gd name="T91" fmla="*/ 78 h 1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6"/>
                  <a:gd name="T139" fmla="*/ 0 h 1319"/>
                  <a:gd name="T140" fmla="*/ 436 w 436"/>
                  <a:gd name="T141" fmla="*/ 1319 h 1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6" h="1319">
                    <a:moveTo>
                      <a:pt x="204" y="87"/>
                    </a:moveTo>
                    <a:lnTo>
                      <a:pt x="190" y="135"/>
                    </a:lnTo>
                    <a:lnTo>
                      <a:pt x="176" y="184"/>
                    </a:lnTo>
                    <a:lnTo>
                      <a:pt x="160" y="236"/>
                    </a:lnTo>
                    <a:lnTo>
                      <a:pt x="144" y="291"/>
                    </a:lnTo>
                    <a:lnTo>
                      <a:pt x="128" y="345"/>
                    </a:lnTo>
                    <a:lnTo>
                      <a:pt x="111" y="403"/>
                    </a:lnTo>
                    <a:lnTo>
                      <a:pt x="97" y="462"/>
                    </a:lnTo>
                    <a:lnTo>
                      <a:pt x="80" y="520"/>
                    </a:lnTo>
                    <a:lnTo>
                      <a:pt x="65" y="580"/>
                    </a:lnTo>
                    <a:lnTo>
                      <a:pt x="52" y="639"/>
                    </a:lnTo>
                    <a:lnTo>
                      <a:pt x="39" y="697"/>
                    </a:lnTo>
                    <a:lnTo>
                      <a:pt x="28" y="755"/>
                    </a:lnTo>
                    <a:lnTo>
                      <a:pt x="18" y="812"/>
                    </a:lnTo>
                    <a:lnTo>
                      <a:pt x="10" y="867"/>
                    </a:lnTo>
                    <a:lnTo>
                      <a:pt x="4" y="921"/>
                    </a:lnTo>
                    <a:lnTo>
                      <a:pt x="2" y="972"/>
                    </a:lnTo>
                    <a:lnTo>
                      <a:pt x="0" y="1017"/>
                    </a:lnTo>
                    <a:lnTo>
                      <a:pt x="0" y="1058"/>
                    </a:lnTo>
                    <a:lnTo>
                      <a:pt x="3" y="1097"/>
                    </a:lnTo>
                    <a:lnTo>
                      <a:pt x="7" y="1132"/>
                    </a:lnTo>
                    <a:lnTo>
                      <a:pt x="12" y="1164"/>
                    </a:lnTo>
                    <a:lnTo>
                      <a:pt x="18" y="1193"/>
                    </a:lnTo>
                    <a:lnTo>
                      <a:pt x="27" y="1219"/>
                    </a:lnTo>
                    <a:lnTo>
                      <a:pt x="35" y="1243"/>
                    </a:lnTo>
                    <a:lnTo>
                      <a:pt x="45" y="1262"/>
                    </a:lnTo>
                    <a:lnTo>
                      <a:pt x="55" y="1279"/>
                    </a:lnTo>
                    <a:lnTo>
                      <a:pt x="68" y="1293"/>
                    </a:lnTo>
                    <a:lnTo>
                      <a:pt x="80" y="1304"/>
                    </a:lnTo>
                    <a:lnTo>
                      <a:pt x="93" y="1312"/>
                    </a:lnTo>
                    <a:lnTo>
                      <a:pt x="108" y="1316"/>
                    </a:lnTo>
                    <a:lnTo>
                      <a:pt x="121" y="1319"/>
                    </a:lnTo>
                    <a:lnTo>
                      <a:pt x="136" y="1319"/>
                    </a:lnTo>
                    <a:lnTo>
                      <a:pt x="151" y="1315"/>
                    </a:lnTo>
                    <a:lnTo>
                      <a:pt x="168" y="1308"/>
                    </a:lnTo>
                    <a:lnTo>
                      <a:pt x="184" y="1299"/>
                    </a:lnTo>
                    <a:lnTo>
                      <a:pt x="200" y="1287"/>
                    </a:lnTo>
                    <a:lnTo>
                      <a:pt x="215" y="1272"/>
                    </a:lnTo>
                    <a:lnTo>
                      <a:pt x="231" y="1254"/>
                    </a:lnTo>
                    <a:lnTo>
                      <a:pt x="247" y="1234"/>
                    </a:lnTo>
                    <a:lnTo>
                      <a:pt x="264" y="1210"/>
                    </a:lnTo>
                    <a:lnTo>
                      <a:pt x="279" y="1184"/>
                    </a:lnTo>
                    <a:lnTo>
                      <a:pt x="294" y="1155"/>
                    </a:lnTo>
                    <a:lnTo>
                      <a:pt x="309" y="1124"/>
                    </a:lnTo>
                    <a:lnTo>
                      <a:pt x="322" y="1091"/>
                    </a:lnTo>
                    <a:lnTo>
                      <a:pt x="336" y="1053"/>
                    </a:lnTo>
                    <a:lnTo>
                      <a:pt x="349" y="1014"/>
                    </a:lnTo>
                    <a:lnTo>
                      <a:pt x="361" y="972"/>
                    </a:lnTo>
                    <a:lnTo>
                      <a:pt x="372" y="927"/>
                    </a:lnTo>
                    <a:lnTo>
                      <a:pt x="386" y="865"/>
                    </a:lnTo>
                    <a:lnTo>
                      <a:pt x="397" y="799"/>
                    </a:lnTo>
                    <a:lnTo>
                      <a:pt x="407" y="732"/>
                    </a:lnTo>
                    <a:lnTo>
                      <a:pt x="416" y="665"/>
                    </a:lnTo>
                    <a:lnTo>
                      <a:pt x="422" y="598"/>
                    </a:lnTo>
                    <a:lnTo>
                      <a:pt x="427" y="531"/>
                    </a:lnTo>
                    <a:lnTo>
                      <a:pt x="432" y="467"/>
                    </a:lnTo>
                    <a:lnTo>
                      <a:pt x="435" y="404"/>
                    </a:lnTo>
                    <a:lnTo>
                      <a:pt x="436" y="343"/>
                    </a:lnTo>
                    <a:lnTo>
                      <a:pt x="436" y="287"/>
                    </a:lnTo>
                    <a:lnTo>
                      <a:pt x="436" y="234"/>
                    </a:lnTo>
                    <a:lnTo>
                      <a:pt x="435" y="187"/>
                    </a:lnTo>
                    <a:lnTo>
                      <a:pt x="433" y="145"/>
                    </a:lnTo>
                    <a:lnTo>
                      <a:pt x="431" y="108"/>
                    </a:lnTo>
                    <a:lnTo>
                      <a:pt x="428" y="80"/>
                    </a:lnTo>
                    <a:lnTo>
                      <a:pt x="426" y="57"/>
                    </a:lnTo>
                    <a:lnTo>
                      <a:pt x="425" y="50"/>
                    </a:lnTo>
                    <a:lnTo>
                      <a:pt x="422" y="42"/>
                    </a:lnTo>
                    <a:lnTo>
                      <a:pt x="420" y="36"/>
                    </a:lnTo>
                    <a:lnTo>
                      <a:pt x="415" y="30"/>
                    </a:lnTo>
                    <a:lnTo>
                      <a:pt x="410" y="23"/>
                    </a:lnTo>
                    <a:lnTo>
                      <a:pt x="405" y="18"/>
                    </a:lnTo>
                    <a:lnTo>
                      <a:pt x="398" y="13"/>
                    </a:lnTo>
                    <a:lnTo>
                      <a:pt x="391" y="10"/>
                    </a:lnTo>
                    <a:lnTo>
                      <a:pt x="385" y="7"/>
                    </a:lnTo>
                    <a:lnTo>
                      <a:pt x="376" y="5"/>
                    </a:lnTo>
                    <a:lnTo>
                      <a:pt x="369" y="2"/>
                    </a:lnTo>
                    <a:lnTo>
                      <a:pt x="360" y="1"/>
                    </a:lnTo>
                    <a:lnTo>
                      <a:pt x="341" y="0"/>
                    </a:lnTo>
                    <a:lnTo>
                      <a:pt x="322" y="0"/>
                    </a:lnTo>
                    <a:lnTo>
                      <a:pt x="304" y="3"/>
                    </a:lnTo>
                    <a:lnTo>
                      <a:pt x="285" y="8"/>
                    </a:lnTo>
                    <a:lnTo>
                      <a:pt x="275" y="12"/>
                    </a:lnTo>
                    <a:lnTo>
                      <a:pt x="266" y="16"/>
                    </a:lnTo>
                    <a:lnTo>
                      <a:pt x="257" y="21"/>
                    </a:lnTo>
                    <a:lnTo>
                      <a:pt x="250" y="26"/>
                    </a:lnTo>
                    <a:lnTo>
                      <a:pt x="243" y="32"/>
                    </a:lnTo>
                    <a:lnTo>
                      <a:pt x="235" y="38"/>
                    </a:lnTo>
                    <a:lnTo>
                      <a:pt x="228" y="45"/>
                    </a:lnTo>
                    <a:lnTo>
                      <a:pt x="221" y="52"/>
                    </a:lnTo>
                    <a:lnTo>
                      <a:pt x="216" y="61"/>
                    </a:lnTo>
                    <a:lnTo>
                      <a:pt x="211" y="68"/>
                    </a:lnTo>
                    <a:lnTo>
                      <a:pt x="208" y="78"/>
                    </a:lnTo>
                    <a:lnTo>
                      <a:pt x="204" y="87"/>
                    </a:lnTo>
                    <a:close/>
                  </a:path>
                </a:pathLst>
              </a:custGeom>
              <a:solidFill>
                <a:srgbClr val="FFFEF1"/>
              </a:solidFill>
              <a:ln w="9525">
                <a:noFill/>
                <a:round/>
                <a:headEnd/>
                <a:tailEnd/>
              </a:ln>
            </p:spPr>
            <p:txBody>
              <a:bodyPr/>
              <a:lstStyle/>
              <a:p>
                <a:endParaRPr lang="en-US"/>
              </a:p>
            </p:txBody>
          </p:sp>
          <p:sp>
            <p:nvSpPr>
              <p:cNvPr id="1102" name="Freeform 453"/>
              <p:cNvSpPr>
                <a:spLocks/>
              </p:cNvSpPr>
              <p:nvPr/>
            </p:nvSpPr>
            <p:spPr bwMode="auto">
              <a:xfrm>
                <a:off x="2559" y="1398"/>
                <a:ext cx="87" cy="264"/>
              </a:xfrm>
              <a:custGeom>
                <a:avLst/>
                <a:gdLst>
                  <a:gd name="T0" fmla="*/ 190 w 436"/>
                  <a:gd name="T1" fmla="*/ 135 h 1319"/>
                  <a:gd name="T2" fmla="*/ 160 w 436"/>
                  <a:gd name="T3" fmla="*/ 236 h 1319"/>
                  <a:gd name="T4" fmla="*/ 128 w 436"/>
                  <a:gd name="T5" fmla="*/ 345 h 1319"/>
                  <a:gd name="T6" fmla="*/ 97 w 436"/>
                  <a:gd name="T7" fmla="*/ 462 h 1319"/>
                  <a:gd name="T8" fmla="*/ 65 w 436"/>
                  <a:gd name="T9" fmla="*/ 580 h 1319"/>
                  <a:gd name="T10" fmla="*/ 39 w 436"/>
                  <a:gd name="T11" fmla="*/ 697 h 1319"/>
                  <a:gd name="T12" fmla="*/ 18 w 436"/>
                  <a:gd name="T13" fmla="*/ 812 h 1319"/>
                  <a:gd name="T14" fmla="*/ 4 w 436"/>
                  <a:gd name="T15" fmla="*/ 921 h 1319"/>
                  <a:gd name="T16" fmla="*/ 0 w 436"/>
                  <a:gd name="T17" fmla="*/ 1017 h 1319"/>
                  <a:gd name="T18" fmla="*/ 3 w 436"/>
                  <a:gd name="T19" fmla="*/ 1097 h 1319"/>
                  <a:gd name="T20" fmla="*/ 12 w 436"/>
                  <a:gd name="T21" fmla="*/ 1164 h 1319"/>
                  <a:gd name="T22" fmla="*/ 27 w 436"/>
                  <a:gd name="T23" fmla="*/ 1219 h 1319"/>
                  <a:gd name="T24" fmla="*/ 45 w 436"/>
                  <a:gd name="T25" fmla="*/ 1262 h 1319"/>
                  <a:gd name="T26" fmla="*/ 68 w 436"/>
                  <a:gd name="T27" fmla="*/ 1293 h 1319"/>
                  <a:gd name="T28" fmla="*/ 93 w 436"/>
                  <a:gd name="T29" fmla="*/ 1312 h 1319"/>
                  <a:gd name="T30" fmla="*/ 121 w 436"/>
                  <a:gd name="T31" fmla="*/ 1319 h 1319"/>
                  <a:gd name="T32" fmla="*/ 151 w 436"/>
                  <a:gd name="T33" fmla="*/ 1315 h 1319"/>
                  <a:gd name="T34" fmla="*/ 184 w 436"/>
                  <a:gd name="T35" fmla="*/ 1299 h 1319"/>
                  <a:gd name="T36" fmla="*/ 215 w 436"/>
                  <a:gd name="T37" fmla="*/ 1272 h 1319"/>
                  <a:gd name="T38" fmla="*/ 247 w 436"/>
                  <a:gd name="T39" fmla="*/ 1234 h 1319"/>
                  <a:gd name="T40" fmla="*/ 279 w 436"/>
                  <a:gd name="T41" fmla="*/ 1184 h 1319"/>
                  <a:gd name="T42" fmla="*/ 309 w 436"/>
                  <a:gd name="T43" fmla="*/ 1124 h 1319"/>
                  <a:gd name="T44" fmla="*/ 336 w 436"/>
                  <a:gd name="T45" fmla="*/ 1053 h 1319"/>
                  <a:gd name="T46" fmla="*/ 361 w 436"/>
                  <a:gd name="T47" fmla="*/ 972 h 1319"/>
                  <a:gd name="T48" fmla="*/ 386 w 436"/>
                  <a:gd name="T49" fmla="*/ 865 h 1319"/>
                  <a:gd name="T50" fmla="*/ 407 w 436"/>
                  <a:gd name="T51" fmla="*/ 732 h 1319"/>
                  <a:gd name="T52" fmla="*/ 422 w 436"/>
                  <a:gd name="T53" fmla="*/ 598 h 1319"/>
                  <a:gd name="T54" fmla="*/ 432 w 436"/>
                  <a:gd name="T55" fmla="*/ 467 h 1319"/>
                  <a:gd name="T56" fmla="*/ 436 w 436"/>
                  <a:gd name="T57" fmla="*/ 343 h 1319"/>
                  <a:gd name="T58" fmla="*/ 436 w 436"/>
                  <a:gd name="T59" fmla="*/ 234 h 1319"/>
                  <a:gd name="T60" fmla="*/ 433 w 436"/>
                  <a:gd name="T61" fmla="*/ 145 h 1319"/>
                  <a:gd name="T62" fmla="*/ 428 w 436"/>
                  <a:gd name="T63" fmla="*/ 80 h 1319"/>
                  <a:gd name="T64" fmla="*/ 425 w 436"/>
                  <a:gd name="T65" fmla="*/ 50 h 1319"/>
                  <a:gd name="T66" fmla="*/ 420 w 436"/>
                  <a:gd name="T67" fmla="*/ 36 h 1319"/>
                  <a:gd name="T68" fmla="*/ 410 w 436"/>
                  <a:gd name="T69" fmla="*/ 23 h 1319"/>
                  <a:gd name="T70" fmla="*/ 398 w 436"/>
                  <a:gd name="T71" fmla="*/ 13 h 1319"/>
                  <a:gd name="T72" fmla="*/ 385 w 436"/>
                  <a:gd name="T73" fmla="*/ 7 h 1319"/>
                  <a:gd name="T74" fmla="*/ 369 w 436"/>
                  <a:gd name="T75" fmla="*/ 2 h 1319"/>
                  <a:gd name="T76" fmla="*/ 341 w 436"/>
                  <a:gd name="T77" fmla="*/ 0 h 1319"/>
                  <a:gd name="T78" fmla="*/ 304 w 436"/>
                  <a:gd name="T79" fmla="*/ 3 h 1319"/>
                  <a:gd name="T80" fmla="*/ 275 w 436"/>
                  <a:gd name="T81" fmla="*/ 12 h 1319"/>
                  <a:gd name="T82" fmla="*/ 257 w 436"/>
                  <a:gd name="T83" fmla="*/ 21 h 1319"/>
                  <a:gd name="T84" fmla="*/ 243 w 436"/>
                  <a:gd name="T85" fmla="*/ 32 h 1319"/>
                  <a:gd name="T86" fmla="*/ 228 w 436"/>
                  <a:gd name="T87" fmla="*/ 45 h 1319"/>
                  <a:gd name="T88" fmla="*/ 216 w 436"/>
                  <a:gd name="T89" fmla="*/ 61 h 1319"/>
                  <a:gd name="T90" fmla="*/ 208 w 436"/>
                  <a:gd name="T91" fmla="*/ 78 h 1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6"/>
                  <a:gd name="T139" fmla="*/ 0 h 1319"/>
                  <a:gd name="T140" fmla="*/ 436 w 436"/>
                  <a:gd name="T141" fmla="*/ 1319 h 1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6" h="1319">
                    <a:moveTo>
                      <a:pt x="204" y="87"/>
                    </a:moveTo>
                    <a:lnTo>
                      <a:pt x="190" y="135"/>
                    </a:lnTo>
                    <a:lnTo>
                      <a:pt x="176" y="184"/>
                    </a:lnTo>
                    <a:lnTo>
                      <a:pt x="160" y="236"/>
                    </a:lnTo>
                    <a:lnTo>
                      <a:pt x="144" y="291"/>
                    </a:lnTo>
                    <a:lnTo>
                      <a:pt x="128" y="345"/>
                    </a:lnTo>
                    <a:lnTo>
                      <a:pt x="111" y="403"/>
                    </a:lnTo>
                    <a:lnTo>
                      <a:pt x="97" y="462"/>
                    </a:lnTo>
                    <a:lnTo>
                      <a:pt x="80" y="520"/>
                    </a:lnTo>
                    <a:lnTo>
                      <a:pt x="65" y="580"/>
                    </a:lnTo>
                    <a:lnTo>
                      <a:pt x="52" y="639"/>
                    </a:lnTo>
                    <a:lnTo>
                      <a:pt x="39" y="697"/>
                    </a:lnTo>
                    <a:lnTo>
                      <a:pt x="28" y="755"/>
                    </a:lnTo>
                    <a:lnTo>
                      <a:pt x="18" y="812"/>
                    </a:lnTo>
                    <a:lnTo>
                      <a:pt x="10" y="867"/>
                    </a:lnTo>
                    <a:lnTo>
                      <a:pt x="4" y="921"/>
                    </a:lnTo>
                    <a:lnTo>
                      <a:pt x="2" y="972"/>
                    </a:lnTo>
                    <a:lnTo>
                      <a:pt x="0" y="1017"/>
                    </a:lnTo>
                    <a:lnTo>
                      <a:pt x="0" y="1058"/>
                    </a:lnTo>
                    <a:lnTo>
                      <a:pt x="3" y="1097"/>
                    </a:lnTo>
                    <a:lnTo>
                      <a:pt x="7" y="1132"/>
                    </a:lnTo>
                    <a:lnTo>
                      <a:pt x="12" y="1164"/>
                    </a:lnTo>
                    <a:lnTo>
                      <a:pt x="18" y="1193"/>
                    </a:lnTo>
                    <a:lnTo>
                      <a:pt x="27" y="1219"/>
                    </a:lnTo>
                    <a:lnTo>
                      <a:pt x="35" y="1243"/>
                    </a:lnTo>
                    <a:lnTo>
                      <a:pt x="45" y="1262"/>
                    </a:lnTo>
                    <a:lnTo>
                      <a:pt x="55" y="1279"/>
                    </a:lnTo>
                    <a:lnTo>
                      <a:pt x="68" y="1293"/>
                    </a:lnTo>
                    <a:lnTo>
                      <a:pt x="80" y="1304"/>
                    </a:lnTo>
                    <a:lnTo>
                      <a:pt x="93" y="1312"/>
                    </a:lnTo>
                    <a:lnTo>
                      <a:pt x="108" y="1316"/>
                    </a:lnTo>
                    <a:lnTo>
                      <a:pt x="121" y="1319"/>
                    </a:lnTo>
                    <a:lnTo>
                      <a:pt x="136" y="1319"/>
                    </a:lnTo>
                    <a:lnTo>
                      <a:pt x="151" y="1315"/>
                    </a:lnTo>
                    <a:lnTo>
                      <a:pt x="168" y="1308"/>
                    </a:lnTo>
                    <a:lnTo>
                      <a:pt x="184" y="1299"/>
                    </a:lnTo>
                    <a:lnTo>
                      <a:pt x="200" y="1287"/>
                    </a:lnTo>
                    <a:lnTo>
                      <a:pt x="215" y="1272"/>
                    </a:lnTo>
                    <a:lnTo>
                      <a:pt x="231" y="1254"/>
                    </a:lnTo>
                    <a:lnTo>
                      <a:pt x="247" y="1234"/>
                    </a:lnTo>
                    <a:lnTo>
                      <a:pt x="264" y="1210"/>
                    </a:lnTo>
                    <a:lnTo>
                      <a:pt x="279" y="1184"/>
                    </a:lnTo>
                    <a:lnTo>
                      <a:pt x="294" y="1155"/>
                    </a:lnTo>
                    <a:lnTo>
                      <a:pt x="309" y="1124"/>
                    </a:lnTo>
                    <a:lnTo>
                      <a:pt x="322" y="1091"/>
                    </a:lnTo>
                    <a:lnTo>
                      <a:pt x="336" y="1053"/>
                    </a:lnTo>
                    <a:lnTo>
                      <a:pt x="349" y="1014"/>
                    </a:lnTo>
                    <a:lnTo>
                      <a:pt x="361" y="972"/>
                    </a:lnTo>
                    <a:lnTo>
                      <a:pt x="372" y="927"/>
                    </a:lnTo>
                    <a:lnTo>
                      <a:pt x="386" y="865"/>
                    </a:lnTo>
                    <a:lnTo>
                      <a:pt x="397" y="799"/>
                    </a:lnTo>
                    <a:lnTo>
                      <a:pt x="407" y="732"/>
                    </a:lnTo>
                    <a:lnTo>
                      <a:pt x="416" y="665"/>
                    </a:lnTo>
                    <a:lnTo>
                      <a:pt x="422" y="598"/>
                    </a:lnTo>
                    <a:lnTo>
                      <a:pt x="427" y="531"/>
                    </a:lnTo>
                    <a:lnTo>
                      <a:pt x="432" y="467"/>
                    </a:lnTo>
                    <a:lnTo>
                      <a:pt x="435" y="404"/>
                    </a:lnTo>
                    <a:lnTo>
                      <a:pt x="436" y="343"/>
                    </a:lnTo>
                    <a:lnTo>
                      <a:pt x="436" y="287"/>
                    </a:lnTo>
                    <a:lnTo>
                      <a:pt x="436" y="234"/>
                    </a:lnTo>
                    <a:lnTo>
                      <a:pt x="435" y="187"/>
                    </a:lnTo>
                    <a:lnTo>
                      <a:pt x="433" y="145"/>
                    </a:lnTo>
                    <a:lnTo>
                      <a:pt x="431" y="108"/>
                    </a:lnTo>
                    <a:lnTo>
                      <a:pt x="428" y="80"/>
                    </a:lnTo>
                    <a:lnTo>
                      <a:pt x="426" y="57"/>
                    </a:lnTo>
                    <a:lnTo>
                      <a:pt x="425" y="50"/>
                    </a:lnTo>
                    <a:lnTo>
                      <a:pt x="422" y="42"/>
                    </a:lnTo>
                    <a:lnTo>
                      <a:pt x="420" y="36"/>
                    </a:lnTo>
                    <a:lnTo>
                      <a:pt x="415" y="30"/>
                    </a:lnTo>
                    <a:lnTo>
                      <a:pt x="410" y="23"/>
                    </a:lnTo>
                    <a:lnTo>
                      <a:pt x="405" y="18"/>
                    </a:lnTo>
                    <a:lnTo>
                      <a:pt x="398" y="13"/>
                    </a:lnTo>
                    <a:lnTo>
                      <a:pt x="391" y="10"/>
                    </a:lnTo>
                    <a:lnTo>
                      <a:pt x="385" y="7"/>
                    </a:lnTo>
                    <a:lnTo>
                      <a:pt x="376" y="5"/>
                    </a:lnTo>
                    <a:lnTo>
                      <a:pt x="369" y="2"/>
                    </a:lnTo>
                    <a:lnTo>
                      <a:pt x="360" y="1"/>
                    </a:lnTo>
                    <a:lnTo>
                      <a:pt x="341" y="0"/>
                    </a:lnTo>
                    <a:lnTo>
                      <a:pt x="322" y="0"/>
                    </a:lnTo>
                    <a:lnTo>
                      <a:pt x="304" y="3"/>
                    </a:lnTo>
                    <a:lnTo>
                      <a:pt x="285" y="8"/>
                    </a:lnTo>
                    <a:lnTo>
                      <a:pt x="275" y="12"/>
                    </a:lnTo>
                    <a:lnTo>
                      <a:pt x="266" y="16"/>
                    </a:lnTo>
                    <a:lnTo>
                      <a:pt x="257" y="21"/>
                    </a:lnTo>
                    <a:lnTo>
                      <a:pt x="250" y="26"/>
                    </a:lnTo>
                    <a:lnTo>
                      <a:pt x="243" y="32"/>
                    </a:lnTo>
                    <a:lnTo>
                      <a:pt x="235" y="38"/>
                    </a:lnTo>
                    <a:lnTo>
                      <a:pt x="228" y="45"/>
                    </a:lnTo>
                    <a:lnTo>
                      <a:pt x="221" y="52"/>
                    </a:lnTo>
                    <a:lnTo>
                      <a:pt x="216" y="61"/>
                    </a:lnTo>
                    <a:lnTo>
                      <a:pt x="211" y="68"/>
                    </a:lnTo>
                    <a:lnTo>
                      <a:pt x="208" y="78"/>
                    </a:lnTo>
                    <a:lnTo>
                      <a:pt x="204" y="87"/>
                    </a:lnTo>
                  </a:path>
                </a:pathLst>
              </a:custGeom>
              <a:noFill/>
              <a:ln w="3175">
                <a:solidFill>
                  <a:srgbClr val="1F1A17"/>
                </a:solidFill>
                <a:round/>
                <a:headEnd/>
                <a:tailEnd/>
              </a:ln>
            </p:spPr>
            <p:txBody>
              <a:bodyPr/>
              <a:lstStyle/>
              <a:p>
                <a:endParaRPr lang="en-US"/>
              </a:p>
            </p:txBody>
          </p:sp>
          <p:sp>
            <p:nvSpPr>
              <p:cNvPr id="1103" name="Freeform 454"/>
              <p:cNvSpPr>
                <a:spLocks/>
              </p:cNvSpPr>
              <p:nvPr/>
            </p:nvSpPr>
            <p:spPr bwMode="auto">
              <a:xfrm>
                <a:off x="2634" y="1390"/>
                <a:ext cx="118" cy="248"/>
              </a:xfrm>
              <a:custGeom>
                <a:avLst/>
                <a:gdLst>
                  <a:gd name="T0" fmla="*/ 21 w 594"/>
                  <a:gd name="T1" fmla="*/ 230 h 1241"/>
                  <a:gd name="T2" fmla="*/ 65 w 594"/>
                  <a:gd name="T3" fmla="*/ 445 h 1241"/>
                  <a:gd name="T4" fmla="*/ 103 w 594"/>
                  <a:gd name="T5" fmla="*/ 614 h 1241"/>
                  <a:gd name="T6" fmla="*/ 133 w 594"/>
                  <a:gd name="T7" fmla="*/ 727 h 1241"/>
                  <a:gd name="T8" fmla="*/ 168 w 594"/>
                  <a:gd name="T9" fmla="*/ 834 h 1241"/>
                  <a:gd name="T10" fmla="*/ 208 w 594"/>
                  <a:gd name="T11" fmla="*/ 934 h 1241"/>
                  <a:gd name="T12" fmla="*/ 249 w 594"/>
                  <a:gd name="T13" fmla="*/ 1019 h 1241"/>
                  <a:gd name="T14" fmla="*/ 291 w 594"/>
                  <a:gd name="T15" fmla="*/ 1087 h 1241"/>
                  <a:gd name="T16" fmla="*/ 330 w 594"/>
                  <a:gd name="T17" fmla="*/ 1142 h 1241"/>
                  <a:gd name="T18" fmla="*/ 370 w 594"/>
                  <a:gd name="T19" fmla="*/ 1185 h 1241"/>
                  <a:gd name="T20" fmla="*/ 409 w 594"/>
                  <a:gd name="T21" fmla="*/ 1216 h 1241"/>
                  <a:gd name="T22" fmla="*/ 445 w 594"/>
                  <a:gd name="T23" fmla="*/ 1235 h 1241"/>
                  <a:gd name="T24" fmla="*/ 479 w 594"/>
                  <a:gd name="T25" fmla="*/ 1241 h 1241"/>
                  <a:gd name="T26" fmla="*/ 509 w 594"/>
                  <a:gd name="T27" fmla="*/ 1237 h 1241"/>
                  <a:gd name="T28" fmla="*/ 535 w 594"/>
                  <a:gd name="T29" fmla="*/ 1222 h 1241"/>
                  <a:gd name="T30" fmla="*/ 558 w 594"/>
                  <a:gd name="T31" fmla="*/ 1196 h 1241"/>
                  <a:gd name="T32" fmla="*/ 575 w 594"/>
                  <a:gd name="T33" fmla="*/ 1161 h 1241"/>
                  <a:gd name="T34" fmla="*/ 587 w 594"/>
                  <a:gd name="T35" fmla="*/ 1116 h 1241"/>
                  <a:gd name="T36" fmla="*/ 594 w 594"/>
                  <a:gd name="T37" fmla="*/ 1061 h 1241"/>
                  <a:gd name="T38" fmla="*/ 592 w 594"/>
                  <a:gd name="T39" fmla="*/ 998 h 1241"/>
                  <a:gd name="T40" fmla="*/ 586 w 594"/>
                  <a:gd name="T41" fmla="*/ 925 h 1241"/>
                  <a:gd name="T42" fmla="*/ 571 w 594"/>
                  <a:gd name="T43" fmla="*/ 845 h 1241"/>
                  <a:gd name="T44" fmla="*/ 543 w 594"/>
                  <a:gd name="T45" fmla="*/ 743 h 1241"/>
                  <a:gd name="T46" fmla="*/ 500 w 594"/>
                  <a:gd name="T47" fmla="*/ 621 h 1241"/>
                  <a:gd name="T48" fmla="*/ 450 w 594"/>
                  <a:gd name="T49" fmla="*/ 498 h 1241"/>
                  <a:gd name="T50" fmla="*/ 397 w 594"/>
                  <a:gd name="T51" fmla="*/ 381 h 1241"/>
                  <a:gd name="T52" fmla="*/ 342 w 594"/>
                  <a:gd name="T53" fmla="*/ 274 h 1241"/>
                  <a:gd name="T54" fmla="*/ 291 w 594"/>
                  <a:gd name="T55" fmla="*/ 179 h 1241"/>
                  <a:gd name="T56" fmla="*/ 246 w 594"/>
                  <a:gd name="T57" fmla="*/ 103 h 1241"/>
                  <a:gd name="T58" fmla="*/ 212 w 594"/>
                  <a:gd name="T59" fmla="*/ 49 h 1241"/>
                  <a:gd name="T60" fmla="*/ 194 w 594"/>
                  <a:gd name="T61" fmla="*/ 24 h 1241"/>
                  <a:gd name="T62" fmla="*/ 182 w 594"/>
                  <a:gd name="T63" fmla="*/ 14 h 1241"/>
                  <a:gd name="T64" fmla="*/ 167 w 594"/>
                  <a:gd name="T65" fmla="*/ 5 h 1241"/>
                  <a:gd name="T66" fmla="*/ 151 w 594"/>
                  <a:gd name="T67" fmla="*/ 2 h 1241"/>
                  <a:gd name="T68" fmla="*/ 133 w 594"/>
                  <a:gd name="T69" fmla="*/ 0 h 1241"/>
                  <a:gd name="T70" fmla="*/ 116 w 594"/>
                  <a:gd name="T71" fmla="*/ 2 h 1241"/>
                  <a:gd name="T72" fmla="*/ 88 w 594"/>
                  <a:gd name="T73" fmla="*/ 9 h 1241"/>
                  <a:gd name="T74" fmla="*/ 55 w 594"/>
                  <a:gd name="T75" fmla="*/ 26 h 1241"/>
                  <a:gd name="T76" fmla="*/ 32 w 594"/>
                  <a:gd name="T77" fmla="*/ 44 h 1241"/>
                  <a:gd name="T78" fmla="*/ 20 w 594"/>
                  <a:gd name="T79" fmla="*/ 59 h 1241"/>
                  <a:gd name="T80" fmla="*/ 10 w 594"/>
                  <a:gd name="T81" fmla="*/ 74 h 1241"/>
                  <a:gd name="T82" fmla="*/ 4 w 594"/>
                  <a:gd name="T83" fmla="*/ 90 h 1241"/>
                  <a:gd name="T84" fmla="*/ 0 w 594"/>
                  <a:gd name="T85" fmla="*/ 108 h 1241"/>
                  <a:gd name="T86" fmla="*/ 0 w 594"/>
                  <a:gd name="T87" fmla="*/ 126 h 1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4"/>
                  <a:gd name="T133" fmla="*/ 0 h 1241"/>
                  <a:gd name="T134" fmla="*/ 594 w 594"/>
                  <a:gd name="T135" fmla="*/ 1241 h 1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4" h="1241">
                    <a:moveTo>
                      <a:pt x="2" y="135"/>
                    </a:moveTo>
                    <a:lnTo>
                      <a:pt x="21" y="230"/>
                    </a:lnTo>
                    <a:lnTo>
                      <a:pt x="41" y="334"/>
                    </a:lnTo>
                    <a:lnTo>
                      <a:pt x="65" y="445"/>
                    </a:lnTo>
                    <a:lnTo>
                      <a:pt x="90" y="558"/>
                    </a:lnTo>
                    <a:lnTo>
                      <a:pt x="103" y="614"/>
                    </a:lnTo>
                    <a:lnTo>
                      <a:pt x="118" y="672"/>
                    </a:lnTo>
                    <a:lnTo>
                      <a:pt x="133" y="727"/>
                    </a:lnTo>
                    <a:lnTo>
                      <a:pt x="151" y="782"/>
                    </a:lnTo>
                    <a:lnTo>
                      <a:pt x="168" y="834"/>
                    </a:lnTo>
                    <a:lnTo>
                      <a:pt x="187" y="885"/>
                    </a:lnTo>
                    <a:lnTo>
                      <a:pt x="208" y="934"/>
                    </a:lnTo>
                    <a:lnTo>
                      <a:pt x="229" y="980"/>
                    </a:lnTo>
                    <a:lnTo>
                      <a:pt x="249" y="1019"/>
                    </a:lnTo>
                    <a:lnTo>
                      <a:pt x="271" y="1055"/>
                    </a:lnTo>
                    <a:lnTo>
                      <a:pt x="291" y="1087"/>
                    </a:lnTo>
                    <a:lnTo>
                      <a:pt x="310" y="1117"/>
                    </a:lnTo>
                    <a:lnTo>
                      <a:pt x="330" y="1142"/>
                    </a:lnTo>
                    <a:lnTo>
                      <a:pt x="350" y="1166"/>
                    </a:lnTo>
                    <a:lnTo>
                      <a:pt x="370" y="1185"/>
                    </a:lnTo>
                    <a:lnTo>
                      <a:pt x="390" y="1202"/>
                    </a:lnTo>
                    <a:lnTo>
                      <a:pt x="409" y="1216"/>
                    </a:lnTo>
                    <a:lnTo>
                      <a:pt x="427" y="1226"/>
                    </a:lnTo>
                    <a:lnTo>
                      <a:pt x="445" y="1235"/>
                    </a:lnTo>
                    <a:lnTo>
                      <a:pt x="461" y="1238"/>
                    </a:lnTo>
                    <a:lnTo>
                      <a:pt x="479" y="1241"/>
                    </a:lnTo>
                    <a:lnTo>
                      <a:pt x="494" y="1240"/>
                    </a:lnTo>
                    <a:lnTo>
                      <a:pt x="509" y="1237"/>
                    </a:lnTo>
                    <a:lnTo>
                      <a:pt x="523" y="1231"/>
                    </a:lnTo>
                    <a:lnTo>
                      <a:pt x="535" y="1222"/>
                    </a:lnTo>
                    <a:lnTo>
                      <a:pt x="548" y="1210"/>
                    </a:lnTo>
                    <a:lnTo>
                      <a:pt x="558" y="1196"/>
                    </a:lnTo>
                    <a:lnTo>
                      <a:pt x="568" y="1180"/>
                    </a:lnTo>
                    <a:lnTo>
                      <a:pt x="575" y="1161"/>
                    </a:lnTo>
                    <a:lnTo>
                      <a:pt x="583" y="1140"/>
                    </a:lnTo>
                    <a:lnTo>
                      <a:pt x="587" y="1116"/>
                    </a:lnTo>
                    <a:lnTo>
                      <a:pt x="591" y="1090"/>
                    </a:lnTo>
                    <a:lnTo>
                      <a:pt x="594" y="1061"/>
                    </a:lnTo>
                    <a:lnTo>
                      <a:pt x="594" y="1030"/>
                    </a:lnTo>
                    <a:lnTo>
                      <a:pt x="592" y="998"/>
                    </a:lnTo>
                    <a:lnTo>
                      <a:pt x="590" y="963"/>
                    </a:lnTo>
                    <a:lnTo>
                      <a:pt x="586" y="925"/>
                    </a:lnTo>
                    <a:lnTo>
                      <a:pt x="579" y="886"/>
                    </a:lnTo>
                    <a:lnTo>
                      <a:pt x="571" y="845"/>
                    </a:lnTo>
                    <a:lnTo>
                      <a:pt x="560" y="803"/>
                    </a:lnTo>
                    <a:lnTo>
                      <a:pt x="543" y="743"/>
                    </a:lnTo>
                    <a:lnTo>
                      <a:pt x="523" y="682"/>
                    </a:lnTo>
                    <a:lnTo>
                      <a:pt x="500" y="621"/>
                    </a:lnTo>
                    <a:lnTo>
                      <a:pt x="476" y="559"/>
                    </a:lnTo>
                    <a:lnTo>
                      <a:pt x="450" y="498"/>
                    </a:lnTo>
                    <a:lnTo>
                      <a:pt x="424" y="440"/>
                    </a:lnTo>
                    <a:lnTo>
                      <a:pt x="397" y="381"/>
                    </a:lnTo>
                    <a:lnTo>
                      <a:pt x="369" y="326"/>
                    </a:lnTo>
                    <a:lnTo>
                      <a:pt x="342" y="274"/>
                    </a:lnTo>
                    <a:lnTo>
                      <a:pt x="315" y="225"/>
                    </a:lnTo>
                    <a:lnTo>
                      <a:pt x="291" y="179"/>
                    </a:lnTo>
                    <a:lnTo>
                      <a:pt x="267" y="139"/>
                    </a:lnTo>
                    <a:lnTo>
                      <a:pt x="246" y="103"/>
                    </a:lnTo>
                    <a:lnTo>
                      <a:pt x="227" y="73"/>
                    </a:lnTo>
                    <a:lnTo>
                      <a:pt x="212" y="49"/>
                    </a:lnTo>
                    <a:lnTo>
                      <a:pt x="199" y="31"/>
                    </a:lnTo>
                    <a:lnTo>
                      <a:pt x="194" y="24"/>
                    </a:lnTo>
                    <a:lnTo>
                      <a:pt x="188" y="19"/>
                    </a:lnTo>
                    <a:lnTo>
                      <a:pt x="182" y="14"/>
                    </a:lnTo>
                    <a:lnTo>
                      <a:pt x="174" y="9"/>
                    </a:lnTo>
                    <a:lnTo>
                      <a:pt x="167" y="5"/>
                    </a:lnTo>
                    <a:lnTo>
                      <a:pt x="159" y="3"/>
                    </a:lnTo>
                    <a:lnTo>
                      <a:pt x="151" y="2"/>
                    </a:lnTo>
                    <a:lnTo>
                      <a:pt x="142" y="0"/>
                    </a:lnTo>
                    <a:lnTo>
                      <a:pt x="133" y="0"/>
                    </a:lnTo>
                    <a:lnTo>
                      <a:pt x="125" y="0"/>
                    </a:lnTo>
                    <a:lnTo>
                      <a:pt x="116" y="2"/>
                    </a:lnTo>
                    <a:lnTo>
                      <a:pt x="107" y="4"/>
                    </a:lnTo>
                    <a:lnTo>
                      <a:pt x="88" y="9"/>
                    </a:lnTo>
                    <a:lnTo>
                      <a:pt x="71" y="17"/>
                    </a:lnTo>
                    <a:lnTo>
                      <a:pt x="55" y="26"/>
                    </a:lnTo>
                    <a:lnTo>
                      <a:pt x="40" y="38"/>
                    </a:lnTo>
                    <a:lnTo>
                      <a:pt x="32" y="44"/>
                    </a:lnTo>
                    <a:lnTo>
                      <a:pt x="26" y="51"/>
                    </a:lnTo>
                    <a:lnTo>
                      <a:pt x="20" y="59"/>
                    </a:lnTo>
                    <a:lnTo>
                      <a:pt x="15" y="66"/>
                    </a:lnTo>
                    <a:lnTo>
                      <a:pt x="10" y="74"/>
                    </a:lnTo>
                    <a:lnTo>
                      <a:pt x="6" y="83"/>
                    </a:lnTo>
                    <a:lnTo>
                      <a:pt x="4" y="90"/>
                    </a:lnTo>
                    <a:lnTo>
                      <a:pt x="1" y="99"/>
                    </a:lnTo>
                    <a:lnTo>
                      <a:pt x="0" y="108"/>
                    </a:lnTo>
                    <a:lnTo>
                      <a:pt x="0" y="116"/>
                    </a:lnTo>
                    <a:lnTo>
                      <a:pt x="0" y="126"/>
                    </a:lnTo>
                    <a:lnTo>
                      <a:pt x="2" y="135"/>
                    </a:lnTo>
                    <a:close/>
                  </a:path>
                </a:pathLst>
              </a:custGeom>
              <a:solidFill>
                <a:srgbClr val="FFFEF1"/>
              </a:solidFill>
              <a:ln w="9525">
                <a:noFill/>
                <a:round/>
                <a:headEnd/>
                <a:tailEnd/>
              </a:ln>
            </p:spPr>
            <p:txBody>
              <a:bodyPr/>
              <a:lstStyle/>
              <a:p>
                <a:endParaRPr lang="en-US"/>
              </a:p>
            </p:txBody>
          </p:sp>
          <p:sp>
            <p:nvSpPr>
              <p:cNvPr id="1104" name="Freeform 455"/>
              <p:cNvSpPr>
                <a:spLocks/>
              </p:cNvSpPr>
              <p:nvPr/>
            </p:nvSpPr>
            <p:spPr bwMode="auto">
              <a:xfrm>
                <a:off x="2634" y="1390"/>
                <a:ext cx="118" cy="248"/>
              </a:xfrm>
              <a:custGeom>
                <a:avLst/>
                <a:gdLst>
                  <a:gd name="T0" fmla="*/ 21 w 594"/>
                  <a:gd name="T1" fmla="*/ 230 h 1241"/>
                  <a:gd name="T2" fmla="*/ 65 w 594"/>
                  <a:gd name="T3" fmla="*/ 445 h 1241"/>
                  <a:gd name="T4" fmla="*/ 103 w 594"/>
                  <a:gd name="T5" fmla="*/ 614 h 1241"/>
                  <a:gd name="T6" fmla="*/ 133 w 594"/>
                  <a:gd name="T7" fmla="*/ 727 h 1241"/>
                  <a:gd name="T8" fmla="*/ 168 w 594"/>
                  <a:gd name="T9" fmla="*/ 834 h 1241"/>
                  <a:gd name="T10" fmla="*/ 208 w 594"/>
                  <a:gd name="T11" fmla="*/ 934 h 1241"/>
                  <a:gd name="T12" fmla="*/ 249 w 594"/>
                  <a:gd name="T13" fmla="*/ 1019 h 1241"/>
                  <a:gd name="T14" fmla="*/ 291 w 594"/>
                  <a:gd name="T15" fmla="*/ 1087 h 1241"/>
                  <a:gd name="T16" fmla="*/ 330 w 594"/>
                  <a:gd name="T17" fmla="*/ 1142 h 1241"/>
                  <a:gd name="T18" fmla="*/ 370 w 594"/>
                  <a:gd name="T19" fmla="*/ 1185 h 1241"/>
                  <a:gd name="T20" fmla="*/ 409 w 594"/>
                  <a:gd name="T21" fmla="*/ 1216 h 1241"/>
                  <a:gd name="T22" fmla="*/ 445 w 594"/>
                  <a:gd name="T23" fmla="*/ 1235 h 1241"/>
                  <a:gd name="T24" fmla="*/ 479 w 594"/>
                  <a:gd name="T25" fmla="*/ 1241 h 1241"/>
                  <a:gd name="T26" fmla="*/ 509 w 594"/>
                  <a:gd name="T27" fmla="*/ 1237 h 1241"/>
                  <a:gd name="T28" fmla="*/ 535 w 594"/>
                  <a:gd name="T29" fmla="*/ 1222 h 1241"/>
                  <a:gd name="T30" fmla="*/ 558 w 594"/>
                  <a:gd name="T31" fmla="*/ 1196 h 1241"/>
                  <a:gd name="T32" fmla="*/ 575 w 594"/>
                  <a:gd name="T33" fmla="*/ 1161 h 1241"/>
                  <a:gd name="T34" fmla="*/ 587 w 594"/>
                  <a:gd name="T35" fmla="*/ 1116 h 1241"/>
                  <a:gd name="T36" fmla="*/ 594 w 594"/>
                  <a:gd name="T37" fmla="*/ 1061 h 1241"/>
                  <a:gd name="T38" fmla="*/ 592 w 594"/>
                  <a:gd name="T39" fmla="*/ 998 h 1241"/>
                  <a:gd name="T40" fmla="*/ 586 w 594"/>
                  <a:gd name="T41" fmla="*/ 925 h 1241"/>
                  <a:gd name="T42" fmla="*/ 571 w 594"/>
                  <a:gd name="T43" fmla="*/ 845 h 1241"/>
                  <a:gd name="T44" fmla="*/ 543 w 594"/>
                  <a:gd name="T45" fmla="*/ 743 h 1241"/>
                  <a:gd name="T46" fmla="*/ 500 w 594"/>
                  <a:gd name="T47" fmla="*/ 621 h 1241"/>
                  <a:gd name="T48" fmla="*/ 450 w 594"/>
                  <a:gd name="T49" fmla="*/ 498 h 1241"/>
                  <a:gd name="T50" fmla="*/ 397 w 594"/>
                  <a:gd name="T51" fmla="*/ 381 h 1241"/>
                  <a:gd name="T52" fmla="*/ 342 w 594"/>
                  <a:gd name="T53" fmla="*/ 274 h 1241"/>
                  <a:gd name="T54" fmla="*/ 291 w 594"/>
                  <a:gd name="T55" fmla="*/ 179 h 1241"/>
                  <a:gd name="T56" fmla="*/ 246 w 594"/>
                  <a:gd name="T57" fmla="*/ 103 h 1241"/>
                  <a:gd name="T58" fmla="*/ 212 w 594"/>
                  <a:gd name="T59" fmla="*/ 49 h 1241"/>
                  <a:gd name="T60" fmla="*/ 194 w 594"/>
                  <a:gd name="T61" fmla="*/ 24 h 1241"/>
                  <a:gd name="T62" fmla="*/ 182 w 594"/>
                  <a:gd name="T63" fmla="*/ 14 h 1241"/>
                  <a:gd name="T64" fmla="*/ 167 w 594"/>
                  <a:gd name="T65" fmla="*/ 5 h 1241"/>
                  <a:gd name="T66" fmla="*/ 151 w 594"/>
                  <a:gd name="T67" fmla="*/ 2 h 1241"/>
                  <a:gd name="T68" fmla="*/ 133 w 594"/>
                  <a:gd name="T69" fmla="*/ 0 h 1241"/>
                  <a:gd name="T70" fmla="*/ 116 w 594"/>
                  <a:gd name="T71" fmla="*/ 2 h 1241"/>
                  <a:gd name="T72" fmla="*/ 88 w 594"/>
                  <a:gd name="T73" fmla="*/ 9 h 1241"/>
                  <a:gd name="T74" fmla="*/ 55 w 594"/>
                  <a:gd name="T75" fmla="*/ 26 h 1241"/>
                  <a:gd name="T76" fmla="*/ 32 w 594"/>
                  <a:gd name="T77" fmla="*/ 44 h 1241"/>
                  <a:gd name="T78" fmla="*/ 20 w 594"/>
                  <a:gd name="T79" fmla="*/ 59 h 1241"/>
                  <a:gd name="T80" fmla="*/ 10 w 594"/>
                  <a:gd name="T81" fmla="*/ 74 h 1241"/>
                  <a:gd name="T82" fmla="*/ 4 w 594"/>
                  <a:gd name="T83" fmla="*/ 90 h 1241"/>
                  <a:gd name="T84" fmla="*/ 0 w 594"/>
                  <a:gd name="T85" fmla="*/ 108 h 1241"/>
                  <a:gd name="T86" fmla="*/ 0 w 594"/>
                  <a:gd name="T87" fmla="*/ 126 h 1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4"/>
                  <a:gd name="T133" fmla="*/ 0 h 1241"/>
                  <a:gd name="T134" fmla="*/ 594 w 594"/>
                  <a:gd name="T135" fmla="*/ 1241 h 1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4" h="1241">
                    <a:moveTo>
                      <a:pt x="2" y="135"/>
                    </a:moveTo>
                    <a:lnTo>
                      <a:pt x="21" y="230"/>
                    </a:lnTo>
                    <a:lnTo>
                      <a:pt x="41" y="334"/>
                    </a:lnTo>
                    <a:lnTo>
                      <a:pt x="65" y="445"/>
                    </a:lnTo>
                    <a:lnTo>
                      <a:pt x="90" y="558"/>
                    </a:lnTo>
                    <a:lnTo>
                      <a:pt x="103" y="614"/>
                    </a:lnTo>
                    <a:lnTo>
                      <a:pt x="118" y="672"/>
                    </a:lnTo>
                    <a:lnTo>
                      <a:pt x="133" y="727"/>
                    </a:lnTo>
                    <a:lnTo>
                      <a:pt x="151" y="782"/>
                    </a:lnTo>
                    <a:lnTo>
                      <a:pt x="168" y="834"/>
                    </a:lnTo>
                    <a:lnTo>
                      <a:pt x="187" y="885"/>
                    </a:lnTo>
                    <a:lnTo>
                      <a:pt x="208" y="934"/>
                    </a:lnTo>
                    <a:lnTo>
                      <a:pt x="229" y="980"/>
                    </a:lnTo>
                    <a:lnTo>
                      <a:pt x="249" y="1019"/>
                    </a:lnTo>
                    <a:lnTo>
                      <a:pt x="271" y="1055"/>
                    </a:lnTo>
                    <a:lnTo>
                      <a:pt x="291" y="1087"/>
                    </a:lnTo>
                    <a:lnTo>
                      <a:pt x="310" y="1117"/>
                    </a:lnTo>
                    <a:lnTo>
                      <a:pt x="330" y="1142"/>
                    </a:lnTo>
                    <a:lnTo>
                      <a:pt x="350" y="1166"/>
                    </a:lnTo>
                    <a:lnTo>
                      <a:pt x="370" y="1185"/>
                    </a:lnTo>
                    <a:lnTo>
                      <a:pt x="390" y="1202"/>
                    </a:lnTo>
                    <a:lnTo>
                      <a:pt x="409" y="1216"/>
                    </a:lnTo>
                    <a:lnTo>
                      <a:pt x="427" y="1226"/>
                    </a:lnTo>
                    <a:lnTo>
                      <a:pt x="445" y="1235"/>
                    </a:lnTo>
                    <a:lnTo>
                      <a:pt x="461" y="1238"/>
                    </a:lnTo>
                    <a:lnTo>
                      <a:pt x="479" y="1241"/>
                    </a:lnTo>
                    <a:lnTo>
                      <a:pt x="494" y="1240"/>
                    </a:lnTo>
                    <a:lnTo>
                      <a:pt x="509" y="1237"/>
                    </a:lnTo>
                    <a:lnTo>
                      <a:pt x="523" y="1231"/>
                    </a:lnTo>
                    <a:lnTo>
                      <a:pt x="535" y="1222"/>
                    </a:lnTo>
                    <a:lnTo>
                      <a:pt x="548" y="1210"/>
                    </a:lnTo>
                    <a:lnTo>
                      <a:pt x="558" y="1196"/>
                    </a:lnTo>
                    <a:lnTo>
                      <a:pt x="568" y="1180"/>
                    </a:lnTo>
                    <a:lnTo>
                      <a:pt x="575" y="1161"/>
                    </a:lnTo>
                    <a:lnTo>
                      <a:pt x="583" y="1140"/>
                    </a:lnTo>
                    <a:lnTo>
                      <a:pt x="587" y="1116"/>
                    </a:lnTo>
                    <a:lnTo>
                      <a:pt x="591" y="1090"/>
                    </a:lnTo>
                    <a:lnTo>
                      <a:pt x="594" y="1061"/>
                    </a:lnTo>
                    <a:lnTo>
                      <a:pt x="594" y="1030"/>
                    </a:lnTo>
                    <a:lnTo>
                      <a:pt x="592" y="998"/>
                    </a:lnTo>
                    <a:lnTo>
                      <a:pt x="590" y="963"/>
                    </a:lnTo>
                    <a:lnTo>
                      <a:pt x="586" y="925"/>
                    </a:lnTo>
                    <a:lnTo>
                      <a:pt x="579" y="886"/>
                    </a:lnTo>
                    <a:lnTo>
                      <a:pt x="571" y="845"/>
                    </a:lnTo>
                    <a:lnTo>
                      <a:pt x="560" y="803"/>
                    </a:lnTo>
                    <a:lnTo>
                      <a:pt x="543" y="743"/>
                    </a:lnTo>
                    <a:lnTo>
                      <a:pt x="523" y="682"/>
                    </a:lnTo>
                    <a:lnTo>
                      <a:pt x="500" y="621"/>
                    </a:lnTo>
                    <a:lnTo>
                      <a:pt x="476" y="559"/>
                    </a:lnTo>
                    <a:lnTo>
                      <a:pt x="450" y="498"/>
                    </a:lnTo>
                    <a:lnTo>
                      <a:pt x="424" y="440"/>
                    </a:lnTo>
                    <a:lnTo>
                      <a:pt x="397" y="381"/>
                    </a:lnTo>
                    <a:lnTo>
                      <a:pt x="369" y="326"/>
                    </a:lnTo>
                    <a:lnTo>
                      <a:pt x="342" y="274"/>
                    </a:lnTo>
                    <a:lnTo>
                      <a:pt x="315" y="225"/>
                    </a:lnTo>
                    <a:lnTo>
                      <a:pt x="291" y="179"/>
                    </a:lnTo>
                    <a:lnTo>
                      <a:pt x="267" y="139"/>
                    </a:lnTo>
                    <a:lnTo>
                      <a:pt x="246" y="103"/>
                    </a:lnTo>
                    <a:lnTo>
                      <a:pt x="227" y="73"/>
                    </a:lnTo>
                    <a:lnTo>
                      <a:pt x="212" y="49"/>
                    </a:lnTo>
                    <a:lnTo>
                      <a:pt x="199" y="31"/>
                    </a:lnTo>
                    <a:lnTo>
                      <a:pt x="194" y="24"/>
                    </a:lnTo>
                    <a:lnTo>
                      <a:pt x="188" y="19"/>
                    </a:lnTo>
                    <a:lnTo>
                      <a:pt x="182" y="14"/>
                    </a:lnTo>
                    <a:lnTo>
                      <a:pt x="174" y="9"/>
                    </a:lnTo>
                    <a:lnTo>
                      <a:pt x="167" y="5"/>
                    </a:lnTo>
                    <a:lnTo>
                      <a:pt x="159" y="3"/>
                    </a:lnTo>
                    <a:lnTo>
                      <a:pt x="151" y="2"/>
                    </a:lnTo>
                    <a:lnTo>
                      <a:pt x="142" y="0"/>
                    </a:lnTo>
                    <a:lnTo>
                      <a:pt x="133" y="0"/>
                    </a:lnTo>
                    <a:lnTo>
                      <a:pt x="125" y="0"/>
                    </a:lnTo>
                    <a:lnTo>
                      <a:pt x="116" y="2"/>
                    </a:lnTo>
                    <a:lnTo>
                      <a:pt x="107" y="4"/>
                    </a:lnTo>
                    <a:lnTo>
                      <a:pt x="88" y="9"/>
                    </a:lnTo>
                    <a:lnTo>
                      <a:pt x="71" y="17"/>
                    </a:lnTo>
                    <a:lnTo>
                      <a:pt x="55" y="26"/>
                    </a:lnTo>
                    <a:lnTo>
                      <a:pt x="40" y="38"/>
                    </a:lnTo>
                    <a:lnTo>
                      <a:pt x="32" y="44"/>
                    </a:lnTo>
                    <a:lnTo>
                      <a:pt x="26" y="51"/>
                    </a:lnTo>
                    <a:lnTo>
                      <a:pt x="20" y="59"/>
                    </a:lnTo>
                    <a:lnTo>
                      <a:pt x="15" y="66"/>
                    </a:lnTo>
                    <a:lnTo>
                      <a:pt x="10" y="74"/>
                    </a:lnTo>
                    <a:lnTo>
                      <a:pt x="6" y="83"/>
                    </a:lnTo>
                    <a:lnTo>
                      <a:pt x="4" y="90"/>
                    </a:lnTo>
                    <a:lnTo>
                      <a:pt x="1" y="99"/>
                    </a:lnTo>
                    <a:lnTo>
                      <a:pt x="0" y="108"/>
                    </a:lnTo>
                    <a:lnTo>
                      <a:pt x="0" y="116"/>
                    </a:lnTo>
                    <a:lnTo>
                      <a:pt x="0" y="126"/>
                    </a:lnTo>
                    <a:lnTo>
                      <a:pt x="2" y="135"/>
                    </a:lnTo>
                    <a:close/>
                  </a:path>
                </a:pathLst>
              </a:custGeom>
              <a:noFill/>
              <a:ln w="3175">
                <a:solidFill>
                  <a:srgbClr val="1F1A17"/>
                </a:solidFill>
                <a:round/>
                <a:headEnd/>
                <a:tailEnd/>
              </a:ln>
            </p:spPr>
            <p:txBody>
              <a:bodyPr/>
              <a:lstStyle/>
              <a:p>
                <a:endParaRPr lang="en-US"/>
              </a:p>
            </p:txBody>
          </p:sp>
          <p:sp>
            <p:nvSpPr>
              <p:cNvPr id="1105" name="Freeform 456"/>
              <p:cNvSpPr>
                <a:spLocks/>
              </p:cNvSpPr>
              <p:nvPr/>
            </p:nvSpPr>
            <p:spPr bwMode="auto">
              <a:xfrm>
                <a:off x="2664" y="1370"/>
                <a:ext cx="210" cy="192"/>
              </a:xfrm>
              <a:custGeom>
                <a:avLst/>
                <a:gdLst>
                  <a:gd name="T0" fmla="*/ 83 w 1050"/>
                  <a:gd name="T1" fmla="*/ 251 h 959"/>
                  <a:gd name="T2" fmla="*/ 227 w 1050"/>
                  <a:gd name="T3" fmla="*/ 418 h 959"/>
                  <a:gd name="T4" fmla="*/ 345 w 1050"/>
                  <a:gd name="T5" fmla="*/ 552 h 959"/>
                  <a:gd name="T6" fmla="*/ 428 w 1050"/>
                  <a:gd name="T7" fmla="*/ 637 h 959"/>
                  <a:gd name="T8" fmla="*/ 511 w 1050"/>
                  <a:gd name="T9" fmla="*/ 717 h 959"/>
                  <a:gd name="T10" fmla="*/ 596 w 1050"/>
                  <a:gd name="T11" fmla="*/ 788 h 959"/>
                  <a:gd name="T12" fmla="*/ 676 w 1050"/>
                  <a:gd name="T13" fmla="*/ 845 h 959"/>
                  <a:gd name="T14" fmla="*/ 747 w 1050"/>
                  <a:gd name="T15" fmla="*/ 890 h 959"/>
                  <a:gd name="T16" fmla="*/ 812 w 1050"/>
                  <a:gd name="T17" fmla="*/ 923 h 959"/>
                  <a:gd name="T18" fmla="*/ 869 w 1050"/>
                  <a:gd name="T19" fmla="*/ 944 h 959"/>
                  <a:gd name="T20" fmla="*/ 919 w 1050"/>
                  <a:gd name="T21" fmla="*/ 956 h 959"/>
                  <a:gd name="T22" fmla="*/ 962 w 1050"/>
                  <a:gd name="T23" fmla="*/ 959 h 959"/>
                  <a:gd name="T24" fmla="*/ 997 w 1050"/>
                  <a:gd name="T25" fmla="*/ 951 h 959"/>
                  <a:gd name="T26" fmla="*/ 1023 w 1050"/>
                  <a:gd name="T27" fmla="*/ 936 h 959"/>
                  <a:gd name="T28" fmla="*/ 1040 w 1050"/>
                  <a:gd name="T29" fmla="*/ 913 h 959"/>
                  <a:gd name="T30" fmla="*/ 1049 w 1050"/>
                  <a:gd name="T31" fmla="*/ 883 h 959"/>
                  <a:gd name="T32" fmla="*/ 1049 w 1050"/>
                  <a:gd name="T33" fmla="*/ 845 h 959"/>
                  <a:gd name="T34" fmla="*/ 1038 w 1050"/>
                  <a:gd name="T35" fmla="*/ 801 h 959"/>
                  <a:gd name="T36" fmla="*/ 1018 w 1050"/>
                  <a:gd name="T37" fmla="*/ 753 h 959"/>
                  <a:gd name="T38" fmla="*/ 988 w 1050"/>
                  <a:gd name="T39" fmla="*/ 698 h 959"/>
                  <a:gd name="T40" fmla="*/ 947 w 1050"/>
                  <a:gd name="T41" fmla="*/ 639 h 959"/>
                  <a:gd name="T42" fmla="*/ 895 w 1050"/>
                  <a:gd name="T43" fmla="*/ 576 h 959"/>
                  <a:gd name="T44" fmla="*/ 819 w 1050"/>
                  <a:gd name="T45" fmla="*/ 497 h 959"/>
                  <a:gd name="T46" fmla="*/ 721 w 1050"/>
                  <a:gd name="T47" fmla="*/ 407 h 959"/>
                  <a:gd name="T48" fmla="*/ 616 w 1050"/>
                  <a:gd name="T49" fmla="*/ 321 h 959"/>
                  <a:gd name="T50" fmla="*/ 510 w 1050"/>
                  <a:gd name="T51" fmla="*/ 240 h 959"/>
                  <a:gd name="T52" fmla="*/ 408 w 1050"/>
                  <a:gd name="T53" fmla="*/ 166 h 959"/>
                  <a:gd name="T54" fmla="*/ 315 w 1050"/>
                  <a:gd name="T55" fmla="*/ 104 h 959"/>
                  <a:gd name="T56" fmla="*/ 237 w 1050"/>
                  <a:gd name="T57" fmla="*/ 54 h 959"/>
                  <a:gd name="T58" fmla="*/ 178 w 1050"/>
                  <a:gd name="T59" fmla="*/ 19 h 959"/>
                  <a:gd name="T60" fmla="*/ 149 w 1050"/>
                  <a:gd name="T61" fmla="*/ 5 h 959"/>
                  <a:gd name="T62" fmla="*/ 133 w 1050"/>
                  <a:gd name="T63" fmla="*/ 1 h 959"/>
                  <a:gd name="T64" fmla="*/ 116 w 1050"/>
                  <a:gd name="T65" fmla="*/ 0 h 959"/>
                  <a:gd name="T66" fmla="*/ 98 w 1050"/>
                  <a:gd name="T67" fmla="*/ 3 h 959"/>
                  <a:gd name="T68" fmla="*/ 81 w 1050"/>
                  <a:gd name="T69" fmla="*/ 9 h 959"/>
                  <a:gd name="T70" fmla="*/ 64 w 1050"/>
                  <a:gd name="T71" fmla="*/ 16 h 959"/>
                  <a:gd name="T72" fmla="*/ 43 w 1050"/>
                  <a:gd name="T73" fmla="*/ 33 h 959"/>
                  <a:gd name="T74" fmla="*/ 18 w 1050"/>
                  <a:gd name="T75" fmla="*/ 61 h 959"/>
                  <a:gd name="T76" fmla="*/ 6 w 1050"/>
                  <a:gd name="T77" fmla="*/ 85 h 959"/>
                  <a:gd name="T78" fmla="*/ 1 w 1050"/>
                  <a:gd name="T79" fmla="*/ 103 h 959"/>
                  <a:gd name="T80" fmla="*/ 0 w 1050"/>
                  <a:gd name="T81" fmla="*/ 120 h 959"/>
                  <a:gd name="T82" fmla="*/ 1 w 1050"/>
                  <a:gd name="T83" fmla="*/ 136 h 959"/>
                  <a:gd name="T84" fmla="*/ 6 w 1050"/>
                  <a:gd name="T85" fmla="*/ 154 h 959"/>
                  <a:gd name="T86" fmla="*/ 14 w 1050"/>
                  <a:gd name="T87" fmla="*/ 170 h 9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50"/>
                  <a:gd name="T133" fmla="*/ 0 h 959"/>
                  <a:gd name="T134" fmla="*/ 1050 w 1050"/>
                  <a:gd name="T135" fmla="*/ 959 h 9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50" h="959">
                    <a:moveTo>
                      <a:pt x="19" y="177"/>
                    </a:moveTo>
                    <a:lnTo>
                      <a:pt x="83" y="251"/>
                    </a:lnTo>
                    <a:lnTo>
                      <a:pt x="152" y="332"/>
                    </a:lnTo>
                    <a:lnTo>
                      <a:pt x="227" y="418"/>
                    </a:lnTo>
                    <a:lnTo>
                      <a:pt x="304" y="507"/>
                    </a:lnTo>
                    <a:lnTo>
                      <a:pt x="345" y="552"/>
                    </a:lnTo>
                    <a:lnTo>
                      <a:pt x="386" y="594"/>
                    </a:lnTo>
                    <a:lnTo>
                      <a:pt x="428" y="637"/>
                    </a:lnTo>
                    <a:lnTo>
                      <a:pt x="470" y="678"/>
                    </a:lnTo>
                    <a:lnTo>
                      <a:pt x="511" y="717"/>
                    </a:lnTo>
                    <a:lnTo>
                      <a:pt x="554" y="754"/>
                    </a:lnTo>
                    <a:lnTo>
                      <a:pt x="596" y="788"/>
                    </a:lnTo>
                    <a:lnTo>
                      <a:pt x="637" y="819"/>
                    </a:lnTo>
                    <a:lnTo>
                      <a:pt x="676" y="845"/>
                    </a:lnTo>
                    <a:lnTo>
                      <a:pt x="712" y="869"/>
                    </a:lnTo>
                    <a:lnTo>
                      <a:pt x="747" y="890"/>
                    </a:lnTo>
                    <a:lnTo>
                      <a:pt x="781" y="908"/>
                    </a:lnTo>
                    <a:lnTo>
                      <a:pt x="812" y="923"/>
                    </a:lnTo>
                    <a:lnTo>
                      <a:pt x="842" y="934"/>
                    </a:lnTo>
                    <a:lnTo>
                      <a:pt x="869" y="944"/>
                    </a:lnTo>
                    <a:lnTo>
                      <a:pt x="895" y="951"/>
                    </a:lnTo>
                    <a:lnTo>
                      <a:pt x="919" y="956"/>
                    </a:lnTo>
                    <a:lnTo>
                      <a:pt x="942" y="959"/>
                    </a:lnTo>
                    <a:lnTo>
                      <a:pt x="962" y="959"/>
                    </a:lnTo>
                    <a:lnTo>
                      <a:pt x="980" y="956"/>
                    </a:lnTo>
                    <a:lnTo>
                      <a:pt x="997" y="951"/>
                    </a:lnTo>
                    <a:lnTo>
                      <a:pt x="1010" y="945"/>
                    </a:lnTo>
                    <a:lnTo>
                      <a:pt x="1023" y="936"/>
                    </a:lnTo>
                    <a:lnTo>
                      <a:pt x="1033" y="925"/>
                    </a:lnTo>
                    <a:lnTo>
                      <a:pt x="1040" y="913"/>
                    </a:lnTo>
                    <a:lnTo>
                      <a:pt x="1046" y="899"/>
                    </a:lnTo>
                    <a:lnTo>
                      <a:pt x="1049" y="883"/>
                    </a:lnTo>
                    <a:lnTo>
                      <a:pt x="1050" y="865"/>
                    </a:lnTo>
                    <a:lnTo>
                      <a:pt x="1049" y="845"/>
                    </a:lnTo>
                    <a:lnTo>
                      <a:pt x="1044" y="824"/>
                    </a:lnTo>
                    <a:lnTo>
                      <a:pt x="1038" y="801"/>
                    </a:lnTo>
                    <a:lnTo>
                      <a:pt x="1029" y="778"/>
                    </a:lnTo>
                    <a:lnTo>
                      <a:pt x="1018" y="753"/>
                    </a:lnTo>
                    <a:lnTo>
                      <a:pt x="1004" y="725"/>
                    </a:lnTo>
                    <a:lnTo>
                      <a:pt x="988" y="698"/>
                    </a:lnTo>
                    <a:lnTo>
                      <a:pt x="969" y="669"/>
                    </a:lnTo>
                    <a:lnTo>
                      <a:pt x="947" y="639"/>
                    </a:lnTo>
                    <a:lnTo>
                      <a:pt x="922" y="608"/>
                    </a:lnTo>
                    <a:lnTo>
                      <a:pt x="895" y="576"/>
                    </a:lnTo>
                    <a:lnTo>
                      <a:pt x="864" y="543"/>
                    </a:lnTo>
                    <a:lnTo>
                      <a:pt x="819" y="497"/>
                    </a:lnTo>
                    <a:lnTo>
                      <a:pt x="772" y="452"/>
                    </a:lnTo>
                    <a:lnTo>
                      <a:pt x="721" y="407"/>
                    </a:lnTo>
                    <a:lnTo>
                      <a:pt x="668" y="363"/>
                    </a:lnTo>
                    <a:lnTo>
                      <a:pt x="616" y="321"/>
                    </a:lnTo>
                    <a:lnTo>
                      <a:pt x="562" y="279"/>
                    </a:lnTo>
                    <a:lnTo>
                      <a:pt x="510" y="240"/>
                    </a:lnTo>
                    <a:lnTo>
                      <a:pt x="457" y="201"/>
                    </a:lnTo>
                    <a:lnTo>
                      <a:pt x="408" y="166"/>
                    </a:lnTo>
                    <a:lnTo>
                      <a:pt x="360" y="134"/>
                    </a:lnTo>
                    <a:lnTo>
                      <a:pt x="315" y="104"/>
                    </a:lnTo>
                    <a:lnTo>
                      <a:pt x="274" y="76"/>
                    </a:lnTo>
                    <a:lnTo>
                      <a:pt x="237" y="54"/>
                    </a:lnTo>
                    <a:lnTo>
                      <a:pt x="204" y="35"/>
                    </a:lnTo>
                    <a:lnTo>
                      <a:pt x="178" y="19"/>
                    </a:lnTo>
                    <a:lnTo>
                      <a:pt x="158" y="9"/>
                    </a:lnTo>
                    <a:lnTo>
                      <a:pt x="149" y="5"/>
                    </a:lnTo>
                    <a:lnTo>
                      <a:pt x="142" y="3"/>
                    </a:lnTo>
                    <a:lnTo>
                      <a:pt x="133" y="1"/>
                    </a:lnTo>
                    <a:lnTo>
                      <a:pt x="124" y="0"/>
                    </a:lnTo>
                    <a:lnTo>
                      <a:pt x="116" y="0"/>
                    </a:lnTo>
                    <a:lnTo>
                      <a:pt x="107" y="1"/>
                    </a:lnTo>
                    <a:lnTo>
                      <a:pt x="98" y="3"/>
                    </a:lnTo>
                    <a:lnTo>
                      <a:pt x="89" y="5"/>
                    </a:lnTo>
                    <a:lnTo>
                      <a:pt x="81" y="9"/>
                    </a:lnTo>
                    <a:lnTo>
                      <a:pt x="73" y="13"/>
                    </a:lnTo>
                    <a:lnTo>
                      <a:pt x="64" y="16"/>
                    </a:lnTo>
                    <a:lnTo>
                      <a:pt x="57" y="21"/>
                    </a:lnTo>
                    <a:lnTo>
                      <a:pt x="43" y="33"/>
                    </a:lnTo>
                    <a:lnTo>
                      <a:pt x="29" y="46"/>
                    </a:lnTo>
                    <a:lnTo>
                      <a:pt x="18" y="61"/>
                    </a:lnTo>
                    <a:lnTo>
                      <a:pt x="9" y="78"/>
                    </a:lnTo>
                    <a:lnTo>
                      <a:pt x="6" y="85"/>
                    </a:lnTo>
                    <a:lnTo>
                      <a:pt x="3" y="94"/>
                    </a:lnTo>
                    <a:lnTo>
                      <a:pt x="1" y="103"/>
                    </a:lnTo>
                    <a:lnTo>
                      <a:pt x="0" y="111"/>
                    </a:lnTo>
                    <a:lnTo>
                      <a:pt x="0" y="120"/>
                    </a:lnTo>
                    <a:lnTo>
                      <a:pt x="0" y="129"/>
                    </a:lnTo>
                    <a:lnTo>
                      <a:pt x="1" y="136"/>
                    </a:lnTo>
                    <a:lnTo>
                      <a:pt x="2" y="145"/>
                    </a:lnTo>
                    <a:lnTo>
                      <a:pt x="6" y="154"/>
                    </a:lnTo>
                    <a:lnTo>
                      <a:pt x="9" y="161"/>
                    </a:lnTo>
                    <a:lnTo>
                      <a:pt x="14" y="170"/>
                    </a:lnTo>
                    <a:lnTo>
                      <a:pt x="19" y="177"/>
                    </a:lnTo>
                    <a:close/>
                  </a:path>
                </a:pathLst>
              </a:custGeom>
              <a:solidFill>
                <a:srgbClr val="FFFEF1"/>
              </a:solidFill>
              <a:ln w="9525">
                <a:noFill/>
                <a:round/>
                <a:headEnd/>
                <a:tailEnd/>
              </a:ln>
            </p:spPr>
            <p:txBody>
              <a:bodyPr/>
              <a:lstStyle/>
              <a:p>
                <a:endParaRPr lang="en-US"/>
              </a:p>
            </p:txBody>
          </p:sp>
          <p:sp>
            <p:nvSpPr>
              <p:cNvPr id="1106" name="Freeform 457"/>
              <p:cNvSpPr>
                <a:spLocks/>
              </p:cNvSpPr>
              <p:nvPr/>
            </p:nvSpPr>
            <p:spPr bwMode="auto">
              <a:xfrm>
                <a:off x="2664" y="1370"/>
                <a:ext cx="210" cy="192"/>
              </a:xfrm>
              <a:custGeom>
                <a:avLst/>
                <a:gdLst>
                  <a:gd name="T0" fmla="*/ 83 w 1050"/>
                  <a:gd name="T1" fmla="*/ 251 h 959"/>
                  <a:gd name="T2" fmla="*/ 227 w 1050"/>
                  <a:gd name="T3" fmla="*/ 418 h 959"/>
                  <a:gd name="T4" fmla="*/ 345 w 1050"/>
                  <a:gd name="T5" fmla="*/ 552 h 959"/>
                  <a:gd name="T6" fmla="*/ 428 w 1050"/>
                  <a:gd name="T7" fmla="*/ 637 h 959"/>
                  <a:gd name="T8" fmla="*/ 511 w 1050"/>
                  <a:gd name="T9" fmla="*/ 717 h 959"/>
                  <a:gd name="T10" fmla="*/ 596 w 1050"/>
                  <a:gd name="T11" fmla="*/ 788 h 959"/>
                  <a:gd name="T12" fmla="*/ 676 w 1050"/>
                  <a:gd name="T13" fmla="*/ 845 h 959"/>
                  <a:gd name="T14" fmla="*/ 747 w 1050"/>
                  <a:gd name="T15" fmla="*/ 890 h 959"/>
                  <a:gd name="T16" fmla="*/ 812 w 1050"/>
                  <a:gd name="T17" fmla="*/ 923 h 959"/>
                  <a:gd name="T18" fmla="*/ 869 w 1050"/>
                  <a:gd name="T19" fmla="*/ 944 h 959"/>
                  <a:gd name="T20" fmla="*/ 919 w 1050"/>
                  <a:gd name="T21" fmla="*/ 956 h 959"/>
                  <a:gd name="T22" fmla="*/ 962 w 1050"/>
                  <a:gd name="T23" fmla="*/ 959 h 959"/>
                  <a:gd name="T24" fmla="*/ 997 w 1050"/>
                  <a:gd name="T25" fmla="*/ 951 h 959"/>
                  <a:gd name="T26" fmla="*/ 1023 w 1050"/>
                  <a:gd name="T27" fmla="*/ 936 h 959"/>
                  <a:gd name="T28" fmla="*/ 1040 w 1050"/>
                  <a:gd name="T29" fmla="*/ 913 h 959"/>
                  <a:gd name="T30" fmla="*/ 1049 w 1050"/>
                  <a:gd name="T31" fmla="*/ 883 h 959"/>
                  <a:gd name="T32" fmla="*/ 1049 w 1050"/>
                  <a:gd name="T33" fmla="*/ 845 h 959"/>
                  <a:gd name="T34" fmla="*/ 1038 w 1050"/>
                  <a:gd name="T35" fmla="*/ 801 h 959"/>
                  <a:gd name="T36" fmla="*/ 1018 w 1050"/>
                  <a:gd name="T37" fmla="*/ 753 h 959"/>
                  <a:gd name="T38" fmla="*/ 988 w 1050"/>
                  <a:gd name="T39" fmla="*/ 698 h 959"/>
                  <a:gd name="T40" fmla="*/ 947 w 1050"/>
                  <a:gd name="T41" fmla="*/ 639 h 959"/>
                  <a:gd name="T42" fmla="*/ 895 w 1050"/>
                  <a:gd name="T43" fmla="*/ 576 h 959"/>
                  <a:gd name="T44" fmla="*/ 819 w 1050"/>
                  <a:gd name="T45" fmla="*/ 497 h 959"/>
                  <a:gd name="T46" fmla="*/ 721 w 1050"/>
                  <a:gd name="T47" fmla="*/ 407 h 959"/>
                  <a:gd name="T48" fmla="*/ 616 w 1050"/>
                  <a:gd name="T49" fmla="*/ 321 h 959"/>
                  <a:gd name="T50" fmla="*/ 510 w 1050"/>
                  <a:gd name="T51" fmla="*/ 240 h 959"/>
                  <a:gd name="T52" fmla="*/ 408 w 1050"/>
                  <a:gd name="T53" fmla="*/ 166 h 959"/>
                  <a:gd name="T54" fmla="*/ 315 w 1050"/>
                  <a:gd name="T55" fmla="*/ 104 h 959"/>
                  <a:gd name="T56" fmla="*/ 237 w 1050"/>
                  <a:gd name="T57" fmla="*/ 54 h 959"/>
                  <a:gd name="T58" fmla="*/ 178 w 1050"/>
                  <a:gd name="T59" fmla="*/ 19 h 959"/>
                  <a:gd name="T60" fmla="*/ 149 w 1050"/>
                  <a:gd name="T61" fmla="*/ 5 h 959"/>
                  <a:gd name="T62" fmla="*/ 133 w 1050"/>
                  <a:gd name="T63" fmla="*/ 1 h 959"/>
                  <a:gd name="T64" fmla="*/ 116 w 1050"/>
                  <a:gd name="T65" fmla="*/ 0 h 959"/>
                  <a:gd name="T66" fmla="*/ 98 w 1050"/>
                  <a:gd name="T67" fmla="*/ 3 h 959"/>
                  <a:gd name="T68" fmla="*/ 81 w 1050"/>
                  <a:gd name="T69" fmla="*/ 9 h 959"/>
                  <a:gd name="T70" fmla="*/ 64 w 1050"/>
                  <a:gd name="T71" fmla="*/ 16 h 959"/>
                  <a:gd name="T72" fmla="*/ 43 w 1050"/>
                  <a:gd name="T73" fmla="*/ 33 h 959"/>
                  <a:gd name="T74" fmla="*/ 18 w 1050"/>
                  <a:gd name="T75" fmla="*/ 61 h 959"/>
                  <a:gd name="T76" fmla="*/ 6 w 1050"/>
                  <a:gd name="T77" fmla="*/ 85 h 959"/>
                  <a:gd name="T78" fmla="*/ 1 w 1050"/>
                  <a:gd name="T79" fmla="*/ 103 h 959"/>
                  <a:gd name="T80" fmla="*/ 0 w 1050"/>
                  <a:gd name="T81" fmla="*/ 120 h 959"/>
                  <a:gd name="T82" fmla="*/ 1 w 1050"/>
                  <a:gd name="T83" fmla="*/ 136 h 959"/>
                  <a:gd name="T84" fmla="*/ 6 w 1050"/>
                  <a:gd name="T85" fmla="*/ 154 h 959"/>
                  <a:gd name="T86" fmla="*/ 14 w 1050"/>
                  <a:gd name="T87" fmla="*/ 170 h 9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50"/>
                  <a:gd name="T133" fmla="*/ 0 h 959"/>
                  <a:gd name="T134" fmla="*/ 1050 w 1050"/>
                  <a:gd name="T135" fmla="*/ 959 h 9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50" h="959">
                    <a:moveTo>
                      <a:pt x="19" y="177"/>
                    </a:moveTo>
                    <a:lnTo>
                      <a:pt x="83" y="251"/>
                    </a:lnTo>
                    <a:lnTo>
                      <a:pt x="152" y="332"/>
                    </a:lnTo>
                    <a:lnTo>
                      <a:pt x="227" y="418"/>
                    </a:lnTo>
                    <a:lnTo>
                      <a:pt x="304" y="507"/>
                    </a:lnTo>
                    <a:lnTo>
                      <a:pt x="345" y="552"/>
                    </a:lnTo>
                    <a:lnTo>
                      <a:pt x="386" y="594"/>
                    </a:lnTo>
                    <a:lnTo>
                      <a:pt x="428" y="637"/>
                    </a:lnTo>
                    <a:lnTo>
                      <a:pt x="470" y="678"/>
                    </a:lnTo>
                    <a:lnTo>
                      <a:pt x="511" y="717"/>
                    </a:lnTo>
                    <a:lnTo>
                      <a:pt x="554" y="754"/>
                    </a:lnTo>
                    <a:lnTo>
                      <a:pt x="596" y="788"/>
                    </a:lnTo>
                    <a:lnTo>
                      <a:pt x="637" y="819"/>
                    </a:lnTo>
                    <a:lnTo>
                      <a:pt x="676" y="845"/>
                    </a:lnTo>
                    <a:lnTo>
                      <a:pt x="712" y="869"/>
                    </a:lnTo>
                    <a:lnTo>
                      <a:pt x="747" y="890"/>
                    </a:lnTo>
                    <a:lnTo>
                      <a:pt x="781" y="908"/>
                    </a:lnTo>
                    <a:lnTo>
                      <a:pt x="812" y="923"/>
                    </a:lnTo>
                    <a:lnTo>
                      <a:pt x="842" y="934"/>
                    </a:lnTo>
                    <a:lnTo>
                      <a:pt x="869" y="944"/>
                    </a:lnTo>
                    <a:lnTo>
                      <a:pt x="895" y="951"/>
                    </a:lnTo>
                    <a:lnTo>
                      <a:pt x="919" y="956"/>
                    </a:lnTo>
                    <a:lnTo>
                      <a:pt x="942" y="959"/>
                    </a:lnTo>
                    <a:lnTo>
                      <a:pt x="962" y="959"/>
                    </a:lnTo>
                    <a:lnTo>
                      <a:pt x="980" y="956"/>
                    </a:lnTo>
                    <a:lnTo>
                      <a:pt x="997" y="951"/>
                    </a:lnTo>
                    <a:lnTo>
                      <a:pt x="1010" y="945"/>
                    </a:lnTo>
                    <a:lnTo>
                      <a:pt x="1023" y="936"/>
                    </a:lnTo>
                    <a:lnTo>
                      <a:pt x="1033" y="925"/>
                    </a:lnTo>
                    <a:lnTo>
                      <a:pt x="1040" y="913"/>
                    </a:lnTo>
                    <a:lnTo>
                      <a:pt x="1046" y="899"/>
                    </a:lnTo>
                    <a:lnTo>
                      <a:pt x="1049" y="883"/>
                    </a:lnTo>
                    <a:lnTo>
                      <a:pt x="1050" y="865"/>
                    </a:lnTo>
                    <a:lnTo>
                      <a:pt x="1049" y="845"/>
                    </a:lnTo>
                    <a:lnTo>
                      <a:pt x="1044" y="824"/>
                    </a:lnTo>
                    <a:lnTo>
                      <a:pt x="1038" y="801"/>
                    </a:lnTo>
                    <a:lnTo>
                      <a:pt x="1029" y="778"/>
                    </a:lnTo>
                    <a:lnTo>
                      <a:pt x="1018" y="753"/>
                    </a:lnTo>
                    <a:lnTo>
                      <a:pt x="1004" y="725"/>
                    </a:lnTo>
                    <a:lnTo>
                      <a:pt x="988" y="698"/>
                    </a:lnTo>
                    <a:lnTo>
                      <a:pt x="969" y="669"/>
                    </a:lnTo>
                    <a:lnTo>
                      <a:pt x="947" y="639"/>
                    </a:lnTo>
                    <a:lnTo>
                      <a:pt x="922" y="608"/>
                    </a:lnTo>
                    <a:lnTo>
                      <a:pt x="895" y="576"/>
                    </a:lnTo>
                    <a:lnTo>
                      <a:pt x="864" y="543"/>
                    </a:lnTo>
                    <a:lnTo>
                      <a:pt x="819" y="497"/>
                    </a:lnTo>
                    <a:lnTo>
                      <a:pt x="772" y="452"/>
                    </a:lnTo>
                    <a:lnTo>
                      <a:pt x="721" y="407"/>
                    </a:lnTo>
                    <a:lnTo>
                      <a:pt x="668" y="363"/>
                    </a:lnTo>
                    <a:lnTo>
                      <a:pt x="616" y="321"/>
                    </a:lnTo>
                    <a:lnTo>
                      <a:pt x="562" y="279"/>
                    </a:lnTo>
                    <a:lnTo>
                      <a:pt x="510" y="240"/>
                    </a:lnTo>
                    <a:lnTo>
                      <a:pt x="457" y="201"/>
                    </a:lnTo>
                    <a:lnTo>
                      <a:pt x="408" y="166"/>
                    </a:lnTo>
                    <a:lnTo>
                      <a:pt x="360" y="134"/>
                    </a:lnTo>
                    <a:lnTo>
                      <a:pt x="315" y="104"/>
                    </a:lnTo>
                    <a:lnTo>
                      <a:pt x="274" y="76"/>
                    </a:lnTo>
                    <a:lnTo>
                      <a:pt x="237" y="54"/>
                    </a:lnTo>
                    <a:lnTo>
                      <a:pt x="204" y="35"/>
                    </a:lnTo>
                    <a:lnTo>
                      <a:pt x="178" y="19"/>
                    </a:lnTo>
                    <a:lnTo>
                      <a:pt x="158" y="9"/>
                    </a:lnTo>
                    <a:lnTo>
                      <a:pt x="149" y="5"/>
                    </a:lnTo>
                    <a:lnTo>
                      <a:pt x="142" y="3"/>
                    </a:lnTo>
                    <a:lnTo>
                      <a:pt x="133" y="1"/>
                    </a:lnTo>
                    <a:lnTo>
                      <a:pt x="124" y="0"/>
                    </a:lnTo>
                    <a:lnTo>
                      <a:pt x="116" y="0"/>
                    </a:lnTo>
                    <a:lnTo>
                      <a:pt x="107" y="1"/>
                    </a:lnTo>
                    <a:lnTo>
                      <a:pt x="98" y="3"/>
                    </a:lnTo>
                    <a:lnTo>
                      <a:pt x="89" y="5"/>
                    </a:lnTo>
                    <a:lnTo>
                      <a:pt x="81" y="9"/>
                    </a:lnTo>
                    <a:lnTo>
                      <a:pt x="73" y="13"/>
                    </a:lnTo>
                    <a:lnTo>
                      <a:pt x="64" y="16"/>
                    </a:lnTo>
                    <a:lnTo>
                      <a:pt x="57" y="21"/>
                    </a:lnTo>
                    <a:lnTo>
                      <a:pt x="43" y="33"/>
                    </a:lnTo>
                    <a:lnTo>
                      <a:pt x="29" y="46"/>
                    </a:lnTo>
                    <a:lnTo>
                      <a:pt x="18" y="61"/>
                    </a:lnTo>
                    <a:lnTo>
                      <a:pt x="9" y="78"/>
                    </a:lnTo>
                    <a:lnTo>
                      <a:pt x="6" y="85"/>
                    </a:lnTo>
                    <a:lnTo>
                      <a:pt x="3" y="94"/>
                    </a:lnTo>
                    <a:lnTo>
                      <a:pt x="1" y="103"/>
                    </a:lnTo>
                    <a:lnTo>
                      <a:pt x="0" y="111"/>
                    </a:lnTo>
                    <a:lnTo>
                      <a:pt x="0" y="120"/>
                    </a:lnTo>
                    <a:lnTo>
                      <a:pt x="0" y="129"/>
                    </a:lnTo>
                    <a:lnTo>
                      <a:pt x="1" y="136"/>
                    </a:lnTo>
                    <a:lnTo>
                      <a:pt x="2" y="145"/>
                    </a:lnTo>
                    <a:lnTo>
                      <a:pt x="6" y="154"/>
                    </a:lnTo>
                    <a:lnTo>
                      <a:pt x="9" y="161"/>
                    </a:lnTo>
                    <a:lnTo>
                      <a:pt x="14" y="170"/>
                    </a:lnTo>
                    <a:lnTo>
                      <a:pt x="19" y="177"/>
                    </a:lnTo>
                    <a:close/>
                  </a:path>
                </a:pathLst>
              </a:custGeom>
              <a:noFill/>
              <a:ln w="3175">
                <a:solidFill>
                  <a:srgbClr val="1F1A17"/>
                </a:solidFill>
                <a:round/>
                <a:headEnd/>
                <a:tailEnd/>
              </a:ln>
            </p:spPr>
            <p:txBody>
              <a:bodyPr/>
              <a:lstStyle/>
              <a:p>
                <a:endParaRPr lang="en-US"/>
              </a:p>
            </p:txBody>
          </p:sp>
          <p:sp>
            <p:nvSpPr>
              <p:cNvPr id="1107" name="Freeform 458"/>
              <p:cNvSpPr>
                <a:spLocks/>
              </p:cNvSpPr>
              <p:nvPr/>
            </p:nvSpPr>
            <p:spPr bwMode="auto">
              <a:xfrm>
                <a:off x="2682" y="1343"/>
                <a:ext cx="275" cy="110"/>
              </a:xfrm>
              <a:custGeom>
                <a:avLst/>
                <a:gdLst>
                  <a:gd name="T0" fmla="*/ 103 w 1374"/>
                  <a:gd name="T1" fmla="*/ 218 h 548"/>
                  <a:gd name="T2" fmla="*/ 204 w 1374"/>
                  <a:gd name="T3" fmla="*/ 260 h 548"/>
                  <a:gd name="T4" fmla="*/ 313 w 1374"/>
                  <a:gd name="T5" fmla="*/ 306 h 548"/>
                  <a:gd name="T6" fmla="*/ 428 w 1374"/>
                  <a:gd name="T7" fmla="*/ 355 h 548"/>
                  <a:gd name="T8" fmla="*/ 546 w 1374"/>
                  <a:gd name="T9" fmla="*/ 401 h 548"/>
                  <a:gd name="T10" fmla="*/ 665 w 1374"/>
                  <a:gd name="T11" fmla="*/ 445 h 548"/>
                  <a:gd name="T12" fmla="*/ 782 w 1374"/>
                  <a:gd name="T13" fmla="*/ 482 h 548"/>
                  <a:gd name="T14" fmla="*/ 896 w 1374"/>
                  <a:gd name="T15" fmla="*/ 513 h 548"/>
                  <a:gd name="T16" fmla="*/ 998 w 1374"/>
                  <a:gd name="T17" fmla="*/ 533 h 548"/>
                  <a:gd name="T18" fmla="*/ 1087 w 1374"/>
                  <a:gd name="T19" fmla="*/ 545 h 548"/>
                  <a:gd name="T20" fmla="*/ 1163 w 1374"/>
                  <a:gd name="T21" fmla="*/ 548 h 548"/>
                  <a:gd name="T22" fmla="*/ 1226 w 1374"/>
                  <a:gd name="T23" fmla="*/ 546 h 548"/>
                  <a:gd name="T24" fmla="*/ 1280 w 1374"/>
                  <a:gd name="T25" fmla="*/ 538 h 548"/>
                  <a:gd name="T26" fmla="*/ 1321 w 1374"/>
                  <a:gd name="T27" fmla="*/ 523 h 548"/>
                  <a:gd name="T28" fmla="*/ 1350 w 1374"/>
                  <a:gd name="T29" fmla="*/ 505 h 548"/>
                  <a:gd name="T30" fmla="*/ 1367 w 1374"/>
                  <a:gd name="T31" fmla="*/ 482 h 548"/>
                  <a:gd name="T32" fmla="*/ 1374 w 1374"/>
                  <a:gd name="T33" fmla="*/ 455 h 548"/>
                  <a:gd name="T34" fmla="*/ 1367 w 1374"/>
                  <a:gd name="T35" fmla="*/ 425 h 548"/>
                  <a:gd name="T36" fmla="*/ 1350 w 1374"/>
                  <a:gd name="T37" fmla="*/ 392 h 548"/>
                  <a:gd name="T38" fmla="*/ 1320 w 1374"/>
                  <a:gd name="T39" fmla="*/ 359 h 548"/>
                  <a:gd name="T40" fmla="*/ 1278 w 1374"/>
                  <a:gd name="T41" fmla="*/ 324 h 548"/>
                  <a:gd name="T42" fmla="*/ 1223 w 1374"/>
                  <a:gd name="T43" fmla="*/ 287 h 548"/>
                  <a:gd name="T44" fmla="*/ 1157 w 1374"/>
                  <a:gd name="T45" fmla="*/ 251 h 548"/>
                  <a:gd name="T46" fmla="*/ 1078 w 1374"/>
                  <a:gd name="T47" fmla="*/ 215 h 548"/>
                  <a:gd name="T48" fmla="*/ 969 w 1374"/>
                  <a:gd name="T49" fmla="*/ 175 h 548"/>
                  <a:gd name="T50" fmla="*/ 833 w 1374"/>
                  <a:gd name="T51" fmla="*/ 134 h 548"/>
                  <a:gd name="T52" fmla="*/ 692 w 1374"/>
                  <a:gd name="T53" fmla="*/ 99 h 548"/>
                  <a:gd name="T54" fmla="*/ 553 w 1374"/>
                  <a:gd name="T55" fmla="*/ 68 h 548"/>
                  <a:gd name="T56" fmla="*/ 422 w 1374"/>
                  <a:gd name="T57" fmla="*/ 43 h 548"/>
                  <a:gd name="T58" fmla="*/ 303 w 1374"/>
                  <a:gd name="T59" fmla="*/ 24 h 548"/>
                  <a:gd name="T60" fmla="*/ 206 w 1374"/>
                  <a:gd name="T61" fmla="*/ 10 h 548"/>
                  <a:gd name="T62" fmla="*/ 135 w 1374"/>
                  <a:gd name="T63" fmla="*/ 2 h 548"/>
                  <a:gd name="T64" fmla="*/ 101 w 1374"/>
                  <a:gd name="T65" fmla="*/ 0 h 548"/>
                  <a:gd name="T66" fmla="*/ 82 w 1374"/>
                  <a:gd name="T67" fmla="*/ 3 h 548"/>
                  <a:gd name="T68" fmla="*/ 65 w 1374"/>
                  <a:gd name="T69" fmla="*/ 9 h 548"/>
                  <a:gd name="T70" fmla="*/ 49 w 1374"/>
                  <a:gd name="T71" fmla="*/ 18 h 548"/>
                  <a:gd name="T72" fmla="*/ 35 w 1374"/>
                  <a:gd name="T73" fmla="*/ 29 h 548"/>
                  <a:gd name="T74" fmla="*/ 24 w 1374"/>
                  <a:gd name="T75" fmla="*/ 42 h 548"/>
                  <a:gd name="T76" fmla="*/ 14 w 1374"/>
                  <a:gd name="T77" fmla="*/ 57 h 548"/>
                  <a:gd name="T78" fmla="*/ 6 w 1374"/>
                  <a:gd name="T79" fmla="*/ 73 h 548"/>
                  <a:gd name="T80" fmla="*/ 1 w 1374"/>
                  <a:gd name="T81" fmla="*/ 89 h 548"/>
                  <a:gd name="T82" fmla="*/ 0 w 1374"/>
                  <a:gd name="T83" fmla="*/ 106 h 548"/>
                  <a:gd name="T84" fmla="*/ 0 w 1374"/>
                  <a:gd name="T85" fmla="*/ 123 h 548"/>
                  <a:gd name="T86" fmla="*/ 4 w 1374"/>
                  <a:gd name="T87" fmla="*/ 140 h 548"/>
                  <a:gd name="T88" fmla="*/ 10 w 1374"/>
                  <a:gd name="T89" fmla="*/ 155 h 548"/>
                  <a:gd name="T90" fmla="*/ 19 w 1374"/>
                  <a:gd name="T91" fmla="*/ 170 h 548"/>
                  <a:gd name="T92" fmla="*/ 31 w 1374"/>
                  <a:gd name="T93" fmla="*/ 183 h 548"/>
                  <a:gd name="T94" fmla="*/ 47 w 1374"/>
                  <a:gd name="T95" fmla="*/ 194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4"/>
                  <a:gd name="T145" fmla="*/ 0 h 548"/>
                  <a:gd name="T146" fmla="*/ 1374 w 1374"/>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4" h="548">
                    <a:moveTo>
                      <a:pt x="56" y="198"/>
                    </a:moveTo>
                    <a:lnTo>
                      <a:pt x="103" y="218"/>
                    </a:lnTo>
                    <a:lnTo>
                      <a:pt x="152" y="239"/>
                    </a:lnTo>
                    <a:lnTo>
                      <a:pt x="204" y="260"/>
                    </a:lnTo>
                    <a:lnTo>
                      <a:pt x="258" y="284"/>
                    </a:lnTo>
                    <a:lnTo>
                      <a:pt x="313" y="306"/>
                    </a:lnTo>
                    <a:lnTo>
                      <a:pt x="370" y="330"/>
                    </a:lnTo>
                    <a:lnTo>
                      <a:pt x="428" y="355"/>
                    </a:lnTo>
                    <a:lnTo>
                      <a:pt x="487" y="379"/>
                    </a:lnTo>
                    <a:lnTo>
                      <a:pt x="546" y="401"/>
                    </a:lnTo>
                    <a:lnTo>
                      <a:pt x="605" y="423"/>
                    </a:lnTo>
                    <a:lnTo>
                      <a:pt x="665" y="445"/>
                    </a:lnTo>
                    <a:lnTo>
                      <a:pt x="724" y="465"/>
                    </a:lnTo>
                    <a:lnTo>
                      <a:pt x="782" y="482"/>
                    </a:lnTo>
                    <a:lnTo>
                      <a:pt x="840" y="498"/>
                    </a:lnTo>
                    <a:lnTo>
                      <a:pt x="896" y="513"/>
                    </a:lnTo>
                    <a:lnTo>
                      <a:pt x="951" y="525"/>
                    </a:lnTo>
                    <a:lnTo>
                      <a:pt x="998" y="533"/>
                    </a:lnTo>
                    <a:lnTo>
                      <a:pt x="1044" y="540"/>
                    </a:lnTo>
                    <a:lnTo>
                      <a:pt x="1087" y="545"/>
                    </a:lnTo>
                    <a:lnTo>
                      <a:pt x="1125" y="547"/>
                    </a:lnTo>
                    <a:lnTo>
                      <a:pt x="1163" y="548"/>
                    </a:lnTo>
                    <a:lnTo>
                      <a:pt x="1197" y="548"/>
                    </a:lnTo>
                    <a:lnTo>
                      <a:pt x="1226" y="546"/>
                    </a:lnTo>
                    <a:lnTo>
                      <a:pt x="1255" y="543"/>
                    </a:lnTo>
                    <a:lnTo>
                      <a:pt x="1280" y="538"/>
                    </a:lnTo>
                    <a:lnTo>
                      <a:pt x="1301" y="532"/>
                    </a:lnTo>
                    <a:lnTo>
                      <a:pt x="1321" y="523"/>
                    </a:lnTo>
                    <a:lnTo>
                      <a:pt x="1338" y="515"/>
                    </a:lnTo>
                    <a:lnTo>
                      <a:pt x="1350" y="505"/>
                    </a:lnTo>
                    <a:lnTo>
                      <a:pt x="1361" y="493"/>
                    </a:lnTo>
                    <a:lnTo>
                      <a:pt x="1367" y="482"/>
                    </a:lnTo>
                    <a:lnTo>
                      <a:pt x="1372" y="468"/>
                    </a:lnTo>
                    <a:lnTo>
                      <a:pt x="1374" y="455"/>
                    </a:lnTo>
                    <a:lnTo>
                      <a:pt x="1372" y="440"/>
                    </a:lnTo>
                    <a:lnTo>
                      <a:pt x="1367" y="425"/>
                    </a:lnTo>
                    <a:lnTo>
                      <a:pt x="1360" y="409"/>
                    </a:lnTo>
                    <a:lnTo>
                      <a:pt x="1350" y="392"/>
                    </a:lnTo>
                    <a:lnTo>
                      <a:pt x="1336" y="376"/>
                    </a:lnTo>
                    <a:lnTo>
                      <a:pt x="1320" y="359"/>
                    </a:lnTo>
                    <a:lnTo>
                      <a:pt x="1300" y="341"/>
                    </a:lnTo>
                    <a:lnTo>
                      <a:pt x="1278" y="324"/>
                    </a:lnTo>
                    <a:lnTo>
                      <a:pt x="1251" y="305"/>
                    </a:lnTo>
                    <a:lnTo>
                      <a:pt x="1223" y="287"/>
                    </a:lnTo>
                    <a:lnTo>
                      <a:pt x="1192" y="269"/>
                    </a:lnTo>
                    <a:lnTo>
                      <a:pt x="1157" y="251"/>
                    </a:lnTo>
                    <a:lnTo>
                      <a:pt x="1119" y="233"/>
                    </a:lnTo>
                    <a:lnTo>
                      <a:pt x="1078" y="215"/>
                    </a:lnTo>
                    <a:lnTo>
                      <a:pt x="1034" y="198"/>
                    </a:lnTo>
                    <a:lnTo>
                      <a:pt x="969" y="175"/>
                    </a:lnTo>
                    <a:lnTo>
                      <a:pt x="903" y="154"/>
                    </a:lnTo>
                    <a:lnTo>
                      <a:pt x="833" y="134"/>
                    </a:lnTo>
                    <a:lnTo>
                      <a:pt x="764" y="116"/>
                    </a:lnTo>
                    <a:lnTo>
                      <a:pt x="692" y="99"/>
                    </a:lnTo>
                    <a:lnTo>
                      <a:pt x="623" y="83"/>
                    </a:lnTo>
                    <a:lnTo>
                      <a:pt x="553" y="68"/>
                    </a:lnTo>
                    <a:lnTo>
                      <a:pt x="485" y="55"/>
                    </a:lnTo>
                    <a:lnTo>
                      <a:pt x="422" y="43"/>
                    </a:lnTo>
                    <a:lnTo>
                      <a:pt x="360" y="33"/>
                    </a:lnTo>
                    <a:lnTo>
                      <a:pt x="303" y="24"/>
                    </a:lnTo>
                    <a:lnTo>
                      <a:pt x="252" y="17"/>
                    </a:lnTo>
                    <a:lnTo>
                      <a:pt x="206" y="10"/>
                    </a:lnTo>
                    <a:lnTo>
                      <a:pt x="166" y="5"/>
                    </a:lnTo>
                    <a:lnTo>
                      <a:pt x="135" y="2"/>
                    </a:lnTo>
                    <a:lnTo>
                      <a:pt x="111" y="0"/>
                    </a:lnTo>
                    <a:lnTo>
                      <a:pt x="101" y="0"/>
                    </a:lnTo>
                    <a:lnTo>
                      <a:pt x="91" y="2"/>
                    </a:lnTo>
                    <a:lnTo>
                      <a:pt x="82" y="3"/>
                    </a:lnTo>
                    <a:lnTo>
                      <a:pt x="73" y="5"/>
                    </a:lnTo>
                    <a:lnTo>
                      <a:pt x="65" y="9"/>
                    </a:lnTo>
                    <a:lnTo>
                      <a:pt x="56" y="13"/>
                    </a:lnTo>
                    <a:lnTo>
                      <a:pt x="49" y="18"/>
                    </a:lnTo>
                    <a:lnTo>
                      <a:pt x="42" y="23"/>
                    </a:lnTo>
                    <a:lnTo>
                      <a:pt x="35" y="29"/>
                    </a:lnTo>
                    <a:lnTo>
                      <a:pt x="29" y="35"/>
                    </a:lnTo>
                    <a:lnTo>
                      <a:pt x="24" y="42"/>
                    </a:lnTo>
                    <a:lnTo>
                      <a:pt x="19" y="49"/>
                    </a:lnTo>
                    <a:lnTo>
                      <a:pt x="14" y="57"/>
                    </a:lnTo>
                    <a:lnTo>
                      <a:pt x="10" y="64"/>
                    </a:lnTo>
                    <a:lnTo>
                      <a:pt x="6" y="73"/>
                    </a:lnTo>
                    <a:lnTo>
                      <a:pt x="4" y="80"/>
                    </a:lnTo>
                    <a:lnTo>
                      <a:pt x="1" y="89"/>
                    </a:lnTo>
                    <a:lnTo>
                      <a:pt x="0" y="98"/>
                    </a:lnTo>
                    <a:lnTo>
                      <a:pt x="0" y="106"/>
                    </a:lnTo>
                    <a:lnTo>
                      <a:pt x="0" y="115"/>
                    </a:lnTo>
                    <a:lnTo>
                      <a:pt x="0" y="123"/>
                    </a:lnTo>
                    <a:lnTo>
                      <a:pt x="1" y="131"/>
                    </a:lnTo>
                    <a:lnTo>
                      <a:pt x="4" y="140"/>
                    </a:lnTo>
                    <a:lnTo>
                      <a:pt x="6" y="148"/>
                    </a:lnTo>
                    <a:lnTo>
                      <a:pt x="10" y="155"/>
                    </a:lnTo>
                    <a:lnTo>
                      <a:pt x="14" y="163"/>
                    </a:lnTo>
                    <a:lnTo>
                      <a:pt x="19" y="170"/>
                    </a:lnTo>
                    <a:lnTo>
                      <a:pt x="25" y="176"/>
                    </a:lnTo>
                    <a:lnTo>
                      <a:pt x="31" y="183"/>
                    </a:lnTo>
                    <a:lnTo>
                      <a:pt x="39" y="189"/>
                    </a:lnTo>
                    <a:lnTo>
                      <a:pt x="47" y="194"/>
                    </a:lnTo>
                    <a:lnTo>
                      <a:pt x="56" y="198"/>
                    </a:lnTo>
                    <a:close/>
                  </a:path>
                </a:pathLst>
              </a:custGeom>
              <a:solidFill>
                <a:srgbClr val="FFFEF1"/>
              </a:solidFill>
              <a:ln w="9525">
                <a:noFill/>
                <a:round/>
                <a:headEnd/>
                <a:tailEnd/>
              </a:ln>
            </p:spPr>
            <p:txBody>
              <a:bodyPr/>
              <a:lstStyle/>
              <a:p>
                <a:endParaRPr lang="en-US"/>
              </a:p>
            </p:txBody>
          </p:sp>
          <p:sp>
            <p:nvSpPr>
              <p:cNvPr id="1108" name="Freeform 459"/>
              <p:cNvSpPr>
                <a:spLocks/>
              </p:cNvSpPr>
              <p:nvPr/>
            </p:nvSpPr>
            <p:spPr bwMode="auto">
              <a:xfrm>
                <a:off x="2682" y="1343"/>
                <a:ext cx="275" cy="110"/>
              </a:xfrm>
              <a:custGeom>
                <a:avLst/>
                <a:gdLst>
                  <a:gd name="T0" fmla="*/ 103 w 1374"/>
                  <a:gd name="T1" fmla="*/ 218 h 548"/>
                  <a:gd name="T2" fmla="*/ 204 w 1374"/>
                  <a:gd name="T3" fmla="*/ 260 h 548"/>
                  <a:gd name="T4" fmla="*/ 313 w 1374"/>
                  <a:gd name="T5" fmla="*/ 306 h 548"/>
                  <a:gd name="T6" fmla="*/ 428 w 1374"/>
                  <a:gd name="T7" fmla="*/ 355 h 548"/>
                  <a:gd name="T8" fmla="*/ 546 w 1374"/>
                  <a:gd name="T9" fmla="*/ 401 h 548"/>
                  <a:gd name="T10" fmla="*/ 665 w 1374"/>
                  <a:gd name="T11" fmla="*/ 445 h 548"/>
                  <a:gd name="T12" fmla="*/ 782 w 1374"/>
                  <a:gd name="T13" fmla="*/ 482 h 548"/>
                  <a:gd name="T14" fmla="*/ 896 w 1374"/>
                  <a:gd name="T15" fmla="*/ 513 h 548"/>
                  <a:gd name="T16" fmla="*/ 998 w 1374"/>
                  <a:gd name="T17" fmla="*/ 533 h 548"/>
                  <a:gd name="T18" fmla="*/ 1087 w 1374"/>
                  <a:gd name="T19" fmla="*/ 545 h 548"/>
                  <a:gd name="T20" fmla="*/ 1163 w 1374"/>
                  <a:gd name="T21" fmla="*/ 548 h 548"/>
                  <a:gd name="T22" fmla="*/ 1226 w 1374"/>
                  <a:gd name="T23" fmla="*/ 546 h 548"/>
                  <a:gd name="T24" fmla="*/ 1280 w 1374"/>
                  <a:gd name="T25" fmla="*/ 538 h 548"/>
                  <a:gd name="T26" fmla="*/ 1321 w 1374"/>
                  <a:gd name="T27" fmla="*/ 523 h 548"/>
                  <a:gd name="T28" fmla="*/ 1350 w 1374"/>
                  <a:gd name="T29" fmla="*/ 505 h 548"/>
                  <a:gd name="T30" fmla="*/ 1367 w 1374"/>
                  <a:gd name="T31" fmla="*/ 482 h 548"/>
                  <a:gd name="T32" fmla="*/ 1374 w 1374"/>
                  <a:gd name="T33" fmla="*/ 455 h 548"/>
                  <a:gd name="T34" fmla="*/ 1367 w 1374"/>
                  <a:gd name="T35" fmla="*/ 425 h 548"/>
                  <a:gd name="T36" fmla="*/ 1350 w 1374"/>
                  <a:gd name="T37" fmla="*/ 392 h 548"/>
                  <a:gd name="T38" fmla="*/ 1320 w 1374"/>
                  <a:gd name="T39" fmla="*/ 359 h 548"/>
                  <a:gd name="T40" fmla="*/ 1278 w 1374"/>
                  <a:gd name="T41" fmla="*/ 324 h 548"/>
                  <a:gd name="T42" fmla="*/ 1223 w 1374"/>
                  <a:gd name="T43" fmla="*/ 287 h 548"/>
                  <a:gd name="T44" fmla="*/ 1157 w 1374"/>
                  <a:gd name="T45" fmla="*/ 251 h 548"/>
                  <a:gd name="T46" fmla="*/ 1078 w 1374"/>
                  <a:gd name="T47" fmla="*/ 215 h 548"/>
                  <a:gd name="T48" fmla="*/ 969 w 1374"/>
                  <a:gd name="T49" fmla="*/ 175 h 548"/>
                  <a:gd name="T50" fmla="*/ 833 w 1374"/>
                  <a:gd name="T51" fmla="*/ 134 h 548"/>
                  <a:gd name="T52" fmla="*/ 692 w 1374"/>
                  <a:gd name="T53" fmla="*/ 99 h 548"/>
                  <a:gd name="T54" fmla="*/ 553 w 1374"/>
                  <a:gd name="T55" fmla="*/ 68 h 548"/>
                  <a:gd name="T56" fmla="*/ 422 w 1374"/>
                  <a:gd name="T57" fmla="*/ 43 h 548"/>
                  <a:gd name="T58" fmla="*/ 303 w 1374"/>
                  <a:gd name="T59" fmla="*/ 24 h 548"/>
                  <a:gd name="T60" fmla="*/ 206 w 1374"/>
                  <a:gd name="T61" fmla="*/ 10 h 548"/>
                  <a:gd name="T62" fmla="*/ 135 w 1374"/>
                  <a:gd name="T63" fmla="*/ 2 h 548"/>
                  <a:gd name="T64" fmla="*/ 101 w 1374"/>
                  <a:gd name="T65" fmla="*/ 0 h 548"/>
                  <a:gd name="T66" fmla="*/ 82 w 1374"/>
                  <a:gd name="T67" fmla="*/ 3 h 548"/>
                  <a:gd name="T68" fmla="*/ 65 w 1374"/>
                  <a:gd name="T69" fmla="*/ 9 h 548"/>
                  <a:gd name="T70" fmla="*/ 49 w 1374"/>
                  <a:gd name="T71" fmla="*/ 18 h 548"/>
                  <a:gd name="T72" fmla="*/ 35 w 1374"/>
                  <a:gd name="T73" fmla="*/ 29 h 548"/>
                  <a:gd name="T74" fmla="*/ 24 w 1374"/>
                  <a:gd name="T75" fmla="*/ 42 h 548"/>
                  <a:gd name="T76" fmla="*/ 14 w 1374"/>
                  <a:gd name="T77" fmla="*/ 57 h 548"/>
                  <a:gd name="T78" fmla="*/ 6 w 1374"/>
                  <a:gd name="T79" fmla="*/ 73 h 548"/>
                  <a:gd name="T80" fmla="*/ 1 w 1374"/>
                  <a:gd name="T81" fmla="*/ 89 h 548"/>
                  <a:gd name="T82" fmla="*/ 0 w 1374"/>
                  <a:gd name="T83" fmla="*/ 106 h 548"/>
                  <a:gd name="T84" fmla="*/ 0 w 1374"/>
                  <a:gd name="T85" fmla="*/ 123 h 548"/>
                  <a:gd name="T86" fmla="*/ 4 w 1374"/>
                  <a:gd name="T87" fmla="*/ 140 h 548"/>
                  <a:gd name="T88" fmla="*/ 10 w 1374"/>
                  <a:gd name="T89" fmla="*/ 155 h 548"/>
                  <a:gd name="T90" fmla="*/ 19 w 1374"/>
                  <a:gd name="T91" fmla="*/ 170 h 548"/>
                  <a:gd name="T92" fmla="*/ 31 w 1374"/>
                  <a:gd name="T93" fmla="*/ 183 h 548"/>
                  <a:gd name="T94" fmla="*/ 47 w 1374"/>
                  <a:gd name="T95" fmla="*/ 194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4"/>
                  <a:gd name="T145" fmla="*/ 0 h 548"/>
                  <a:gd name="T146" fmla="*/ 1374 w 1374"/>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4" h="548">
                    <a:moveTo>
                      <a:pt x="56" y="198"/>
                    </a:moveTo>
                    <a:lnTo>
                      <a:pt x="103" y="218"/>
                    </a:lnTo>
                    <a:lnTo>
                      <a:pt x="152" y="239"/>
                    </a:lnTo>
                    <a:lnTo>
                      <a:pt x="204" y="260"/>
                    </a:lnTo>
                    <a:lnTo>
                      <a:pt x="258" y="284"/>
                    </a:lnTo>
                    <a:lnTo>
                      <a:pt x="313" y="306"/>
                    </a:lnTo>
                    <a:lnTo>
                      <a:pt x="370" y="330"/>
                    </a:lnTo>
                    <a:lnTo>
                      <a:pt x="428" y="355"/>
                    </a:lnTo>
                    <a:lnTo>
                      <a:pt x="487" y="379"/>
                    </a:lnTo>
                    <a:lnTo>
                      <a:pt x="546" y="401"/>
                    </a:lnTo>
                    <a:lnTo>
                      <a:pt x="605" y="423"/>
                    </a:lnTo>
                    <a:lnTo>
                      <a:pt x="665" y="445"/>
                    </a:lnTo>
                    <a:lnTo>
                      <a:pt x="724" y="465"/>
                    </a:lnTo>
                    <a:lnTo>
                      <a:pt x="782" y="482"/>
                    </a:lnTo>
                    <a:lnTo>
                      <a:pt x="840" y="498"/>
                    </a:lnTo>
                    <a:lnTo>
                      <a:pt x="896" y="513"/>
                    </a:lnTo>
                    <a:lnTo>
                      <a:pt x="951" y="525"/>
                    </a:lnTo>
                    <a:lnTo>
                      <a:pt x="998" y="533"/>
                    </a:lnTo>
                    <a:lnTo>
                      <a:pt x="1044" y="540"/>
                    </a:lnTo>
                    <a:lnTo>
                      <a:pt x="1087" y="545"/>
                    </a:lnTo>
                    <a:lnTo>
                      <a:pt x="1125" y="547"/>
                    </a:lnTo>
                    <a:lnTo>
                      <a:pt x="1163" y="548"/>
                    </a:lnTo>
                    <a:lnTo>
                      <a:pt x="1197" y="548"/>
                    </a:lnTo>
                    <a:lnTo>
                      <a:pt x="1226" y="546"/>
                    </a:lnTo>
                    <a:lnTo>
                      <a:pt x="1255" y="543"/>
                    </a:lnTo>
                    <a:lnTo>
                      <a:pt x="1280" y="538"/>
                    </a:lnTo>
                    <a:lnTo>
                      <a:pt x="1301" y="532"/>
                    </a:lnTo>
                    <a:lnTo>
                      <a:pt x="1321" y="523"/>
                    </a:lnTo>
                    <a:lnTo>
                      <a:pt x="1338" y="515"/>
                    </a:lnTo>
                    <a:lnTo>
                      <a:pt x="1350" y="505"/>
                    </a:lnTo>
                    <a:lnTo>
                      <a:pt x="1361" y="493"/>
                    </a:lnTo>
                    <a:lnTo>
                      <a:pt x="1367" y="482"/>
                    </a:lnTo>
                    <a:lnTo>
                      <a:pt x="1372" y="468"/>
                    </a:lnTo>
                    <a:lnTo>
                      <a:pt x="1374" y="455"/>
                    </a:lnTo>
                    <a:lnTo>
                      <a:pt x="1372" y="440"/>
                    </a:lnTo>
                    <a:lnTo>
                      <a:pt x="1367" y="425"/>
                    </a:lnTo>
                    <a:lnTo>
                      <a:pt x="1360" y="409"/>
                    </a:lnTo>
                    <a:lnTo>
                      <a:pt x="1350" y="392"/>
                    </a:lnTo>
                    <a:lnTo>
                      <a:pt x="1336" y="376"/>
                    </a:lnTo>
                    <a:lnTo>
                      <a:pt x="1320" y="359"/>
                    </a:lnTo>
                    <a:lnTo>
                      <a:pt x="1300" y="341"/>
                    </a:lnTo>
                    <a:lnTo>
                      <a:pt x="1278" y="324"/>
                    </a:lnTo>
                    <a:lnTo>
                      <a:pt x="1251" y="305"/>
                    </a:lnTo>
                    <a:lnTo>
                      <a:pt x="1223" y="287"/>
                    </a:lnTo>
                    <a:lnTo>
                      <a:pt x="1192" y="269"/>
                    </a:lnTo>
                    <a:lnTo>
                      <a:pt x="1157" y="251"/>
                    </a:lnTo>
                    <a:lnTo>
                      <a:pt x="1119" y="233"/>
                    </a:lnTo>
                    <a:lnTo>
                      <a:pt x="1078" y="215"/>
                    </a:lnTo>
                    <a:lnTo>
                      <a:pt x="1034" y="198"/>
                    </a:lnTo>
                    <a:lnTo>
                      <a:pt x="969" y="175"/>
                    </a:lnTo>
                    <a:lnTo>
                      <a:pt x="903" y="154"/>
                    </a:lnTo>
                    <a:lnTo>
                      <a:pt x="833" y="134"/>
                    </a:lnTo>
                    <a:lnTo>
                      <a:pt x="764" y="116"/>
                    </a:lnTo>
                    <a:lnTo>
                      <a:pt x="692" y="99"/>
                    </a:lnTo>
                    <a:lnTo>
                      <a:pt x="623" y="83"/>
                    </a:lnTo>
                    <a:lnTo>
                      <a:pt x="553" y="68"/>
                    </a:lnTo>
                    <a:lnTo>
                      <a:pt x="485" y="55"/>
                    </a:lnTo>
                    <a:lnTo>
                      <a:pt x="422" y="43"/>
                    </a:lnTo>
                    <a:lnTo>
                      <a:pt x="360" y="33"/>
                    </a:lnTo>
                    <a:lnTo>
                      <a:pt x="303" y="24"/>
                    </a:lnTo>
                    <a:lnTo>
                      <a:pt x="252" y="17"/>
                    </a:lnTo>
                    <a:lnTo>
                      <a:pt x="206" y="10"/>
                    </a:lnTo>
                    <a:lnTo>
                      <a:pt x="166" y="5"/>
                    </a:lnTo>
                    <a:lnTo>
                      <a:pt x="135" y="2"/>
                    </a:lnTo>
                    <a:lnTo>
                      <a:pt x="111" y="0"/>
                    </a:lnTo>
                    <a:lnTo>
                      <a:pt x="101" y="0"/>
                    </a:lnTo>
                    <a:lnTo>
                      <a:pt x="91" y="2"/>
                    </a:lnTo>
                    <a:lnTo>
                      <a:pt x="82" y="3"/>
                    </a:lnTo>
                    <a:lnTo>
                      <a:pt x="73" y="5"/>
                    </a:lnTo>
                    <a:lnTo>
                      <a:pt x="65" y="9"/>
                    </a:lnTo>
                    <a:lnTo>
                      <a:pt x="56" y="13"/>
                    </a:lnTo>
                    <a:lnTo>
                      <a:pt x="49" y="18"/>
                    </a:lnTo>
                    <a:lnTo>
                      <a:pt x="42" y="23"/>
                    </a:lnTo>
                    <a:lnTo>
                      <a:pt x="35" y="29"/>
                    </a:lnTo>
                    <a:lnTo>
                      <a:pt x="29" y="35"/>
                    </a:lnTo>
                    <a:lnTo>
                      <a:pt x="24" y="42"/>
                    </a:lnTo>
                    <a:lnTo>
                      <a:pt x="19" y="49"/>
                    </a:lnTo>
                    <a:lnTo>
                      <a:pt x="14" y="57"/>
                    </a:lnTo>
                    <a:lnTo>
                      <a:pt x="10" y="64"/>
                    </a:lnTo>
                    <a:lnTo>
                      <a:pt x="6" y="73"/>
                    </a:lnTo>
                    <a:lnTo>
                      <a:pt x="4" y="80"/>
                    </a:lnTo>
                    <a:lnTo>
                      <a:pt x="1" y="89"/>
                    </a:lnTo>
                    <a:lnTo>
                      <a:pt x="0" y="98"/>
                    </a:lnTo>
                    <a:lnTo>
                      <a:pt x="0" y="106"/>
                    </a:lnTo>
                    <a:lnTo>
                      <a:pt x="0" y="115"/>
                    </a:lnTo>
                    <a:lnTo>
                      <a:pt x="0" y="123"/>
                    </a:lnTo>
                    <a:lnTo>
                      <a:pt x="1" y="131"/>
                    </a:lnTo>
                    <a:lnTo>
                      <a:pt x="4" y="140"/>
                    </a:lnTo>
                    <a:lnTo>
                      <a:pt x="6" y="148"/>
                    </a:lnTo>
                    <a:lnTo>
                      <a:pt x="10" y="155"/>
                    </a:lnTo>
                    <a:lnTo>
                      <a:pt x="14" y="163"/>
                    </a:lnTo>
                    <a:lnTo>
                      <a:pt x="19" y="170"/>
                    </a:lnTo>
                    <a:lnTo>
                      <a:pt x="25" y="176"/>
                    </a:lnTo>
                    <a:lnTo>
                      <a:pt x="31" y="183"/>
                    </a:lnTo>
                    <a:lnTo>
                      <a:pt x="39" y="189"/>
                    </a:lnTo>
                    <a:lnTo>
                      <a:pt x="47" y="194"/>
                    </a:lnTo>
                    <a:lnTo>
                      <a:pt x="56" y="198"/>
                    </a:lnTo>
                    <a:close/>
                  </a:path>
                </a:pathLst>
              </a:custGeom>
              <a:noFill/>
              <a:ln w="3175">
                <a:solidFill>
                  <a:srgbClr val="1F1A17"/>
                </a:solidFill>
                <a:round/>
                <a:headEnd/>
                <a:tailEnd/>
              </a:ln>
            </p:spPr>
            <p:txBody>
              <a:bodyPr/>
              <a:lstStyle/>
              <a:p>
                <a:endParaRPr lang="en-US"/>
              </a:p>
            </p:txBody>
          </p:sp>
          <p:sp>
            <p:nvSpPr>
              <p:cNvPr id="1109" name="Freeform 460"/>
              <p:cNvSpPr>
                <a:spLocks/>
              </p:cNvSpPr>
              <p:nvPr/>
            </p:nvSpPr>
            <p:spPr bwMode="auto">
              <a:xfrm>
                <a:off x="2686" y="1280"/>
                <a:ext cx="297" cy="73"/>
              </a:xfrm>
              <a:custGeom>
                <a:avLst/>
                <a:gdLst>
                  <a:gd name="T0" fmla="*/ 162 w 1484"/>
                  <a:gd name="T1" fmla="*/ 368 h 368"/>
                  <a:gd name="T2" fmla="*/ 277 w 1484"/>
                  <a:gd name="T3" fmla="*/ 368 h 368"/>
                  <a:gd name="T4" fmla="*/ 402 w 1484"/>
                  <a:gd name="T5" fmla="*/ 368 h 368"/>
                  <a:gd name="T6" fmla="*/ 533 w 1484"/>
                  <a:gd name="T7" fmla="*/ 367 h 368"/>
                  <a:gd name="T8" fmla="*/ 666 w 1484"/>
                  <a:gd name="T9" fmla="*/ 363 h 368"/>
                  <a:gd name="T10" fmla="*/ 800 w 1484"/>
                  <a:gd name="T11" fmla="*/ 356 h 368"/>
                  <a:gd name="T12" fmla="*/ 928 w 1484"/>
                  <a:gd name="T13" fmla="*/ 345 h 368"/>
                  <a:gd name="T14" fmla="*/ 1051 w 1484"/>
                  <a:gd name="T15" fmla="*/ 328 h 368"/>
                  <a:gd name="T16" fmla="*/ 1157 w 1484"/>
                  <a:gd name="T17" fmla="*/ 307 h 368"/>
                  <a:gd name="T18" fmla="*/ 1245 w 1484"/>
                  <a:gd name="T19" fmla="*/ 283 h 368"/>
                  <a:gd name="T20" fmla="*/ 1319 w 1484"/>
                  <a:gd name="T21" fmla="*/ 258 h 368"/>
                  <a:gd name="T22" fmla="*/ 1380 w 1484"/>
                  <a:gd name="T23" fmla="*/ 231 h 368"/>
                  <a:gd name="T24" fmla="*/ 1426 w 1484"/>
                  <a:gd name="T25" fmla="*/ 204 h 368"/>
                  <a:gd name="T26" fmla="*/ 1459 w 1484"/>
                  <a:gd name="T27" fmla="*/ 176 h 368"/>
                  <a:gd name="T28" fmla="*/ 1477 w 1484"/>
                  <a:gd name="T29" fmla="*/ 149 h 368"/>
                  <a:gd name="T30" fmla="*/ 1484 w 1484"/>
                  <a:gd name="T31" fmla="*/ 121 h 368"/>
                  <a:gd name="T32" fmla="*/ 1476 w 1484"/>
                  <a:gd name="T33" fmla="*/ 96 h 368"/>
                  <a:gd name="T34" fmla="*/ 1458 w 1484"/>
                  <a:gd name="T35" fmla="*/ 73 h 368"/>
                  <a:gd name="T36" fmla="*/ 1425 w 1484"/>
                  <a:gd name="T37" fmla="*/ 51 h 368"/>
                  <a:gd name="T38" fmla="*/ 1380 w 1484"/>
                  <a:gd name="T39" fmla="*/ 33 h 368"/>
                  <a:gd name="T40" fmla="*/ 1324 w 1484"/>
                  <a:gd name="T41" fmla="*/ 19 h 368"/>
                  <a:gd name="T42" fmla="*/ 1255 w 1484"/>
                  <a:gd name="T43" fmla="*/ 8 h 368"/>
                  <a:gd name="T44" fmla="*/ 1176 w 1484"/>
                  <a:gd name="T45" fmla="*/ 1 h 368"/>
                  <a:gd name="T46" fmla="*/ 1083 w 1484"/>
                  <a:gd name="T47" fmla="*/ 0 h 368"/>
                  <a:gd name="T48" fmla="*/ 962 w 1484"/>
                  <a:gd name="T49" fmla="*/ 8 h 368"/>
                  <a:gd name="T50" fmla="*/ 812 w 1484"/>
                  <a:gd name="T51" fmla="*/ 23 h 368"/>
                  <a:gd name="T52" fmla="*/ 663 w 1484"/>
                  <a:gd name="T53" fmla="*/ 45 h 368"/>
                  <a:gd name="T54" fmla="*/ 515 w 1484"/>
                  <a:gd name="T55" fmla="*/ 71 h 368"/>
                  <a:gd name="T56" fmla="*/ 378 w 1484"/>
                  <a:gd name="T57" fmla="*/ 100 h 368"/>
                  <a:gd name="T58" fmla="*/ 256 w 1484"/>
                  <a:gd name="T59" fmla="*/ 127 h 368"/>
                  <a:gd name="T60" fmla="*/ 156 w 1484"/>
                  <a:gd name="T61" fmla="*/ 152 h 368"/>
                  <a:gd name="T62" fmla="*/ 84 w 1484"/>
                  <a:gd name="T63" fmla="*/ 172 h 368"/>
                  <a:gd name="T64" fmla="*/ 51 w 1484"/>
                  <a:gd name="T65" fmla="*/ 184 h 368"/>
                  <a:gd name="T66" fmla="*/ 35 w 1484"/>
                  <a:gd name="T67" fmla="*/ 192 h 368"/>
                  <a:gd name="T68" fmla="*/ 23 w 1484"/>
                  <a:gd name="T69" fmla="*/ 205 h 368"/>
                  <a:gd name="T70" fmla="*/ 14 w 1484"/>
                  <a:gd name="T71" fmla="*/ 217 h 368"/>
                  <a:gd name="T72" fmla="*/ 6 w 1484"/>
                  <a:gd name="T73" fmla="*/ 232 h 368"/>
                  <a:gd name="T74" fmla="*/ 3 w 1484"/>
                  <a:gd name="T75" fmla="*/ 248 h 368"/>
                  <a:gd name="T76" fmla="*/ 0 w 1484"/>
                  <a:gd name="T77" fmla="*/ 265 h 368"/>
                  <a:gd name="T78" fmla="*/ 1 w 1484"/>
                  <a:gd name="T79" fmla="*/ 281 h 368"/>
                  <a:gd name="T80" fmla="*/ 5 w 1484"/>
                  <a:gd name="T81" fmla="*/ 297 h 368"/>
                  <a:gd name="T82" fmla="*/ 11 w 1484"/>
                  <a:gd name="T83" fmla="*/ 312 h 368"/>
                  <a:gd name="T84" fmla="*/ 20 w 1484"/>
                  <a:gd name="T85" fmla="*/ 327 h 368"/>
                  <a:gd name="T86" fmla="*/ 31 w 1484"/>
                  <a:gd name="T87" fmla="*/ 340 h 368"/>
                  <a:gd name="T88" fmla="*/ 45 w 1484"/>
                  <a:gd name="T89" fmla="*/ 351 h 368"/>
                  <a:gd name="T90" fmla="*/ 60 w 1484"/>
                  <a:gd name="T91" fmla="*/ 360 h 368"/>
                  <a:gd name="T92" fmla="*/ 79 w 1484"/>
                  <a:gd name="T93" fmla="*/ 366 h 368"/>
                  <a:gd name="T94" fmla="*/ 99 w 1484"/>
                  <a:gd name="T95" fmla="*/ 368 h 3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84"/>
                  <a:gd name="T145" fmla="*/ 0 h 368"/>
                  <a:gd name="T146" fmla="*/ 1484 w 1484"/>
                  <a:gd name="T147" fmla="*/ 368 h 3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84" h="368">
                    <a:moveTo>
                      <a:pt x="110" y="368"/>
                    </a:moveTo>
                    <a:lnTo>
                      <a:pt x="162" y="368"/>
                    </a:lnTo>
                    <a:lnTo>
                      <a:pt x="218" y="368"/>
                    </a:lnTo>
                    <a:lnTo>
                      <a:pt x="277" y="368"/>
                    </a:lnTo>
                    <a:lnTo>
                      <a:pt x="338" y="368"/>
                    </a:lnTo>
                    <a:lnTo>
                      <a:pt x="402" y="368"/>
                    </a:lnTo>
                    <a:lnTo>
                      <a:pt x="467" y="368"/>
                    </a:lnTo>
                    <a:lnTo>
                      <a:pt x="533" y="367"/>
                    </a:lnTo>
                    <a:lnTo>
                      <a:pt x="599" y="366"/>
                    </a:lnTo>
                    <a:lnTo>
                      <a:pt x="666" y="363"/>
                    </a:lnTo>
                    <a:lnTo>
                      <a:pt x="733" y="361"/>
                    </a:lnTo>
                    <a:lnTo>
                      <a:pt x="800" y="356"/>
                    </a:lnTo>
                    <a:lnTo>
                      <a:pt x="865" y="351"/>
                    </a:lnTo>
                    <a:lnTo>
                      <a:pt x="928" y="345"/>
                    </a:lnTo>
                    <a:lnTo>
                      <a:pt x="991" y="337"/>
                    </a:lnTo>
                    <a:lnTo>
                      <a:pt x="1051" y="328"/>
                    </a:lnTo>
                    <a:lnTo>
                      <a:pt x="1107" y="318"/>
                    </a:lnTo>
                    <a:lnTo>
                      <a:pt x="1157" y="307"/>
                    </a:lnTo>
                    <a:lnTo>
                      <a:pt x="1203" y="296"/>
                    </a:lnTo>
                    <a:lnTo>
                      <a:pt x="1245" y="283"/>
                    </a:lnTo>
                    <a:lnTo>
                      <a:pt x="1284" y="271"/>
                    </a:lnTo>
                    <a:lnTo>
                      <a:pt x="1319" y="258"/>
                    </a:lnTo>
                    <a:lnTo>
                      <a:pt x="1351" y="245"/>
                    </a:lnTo>
                    <a:lnTo>
                      <a:pt x="1380" y="231"/>
                    </a:lnTo>
                    <a:lnTo>
                      <a:pt x="1404" y="217"/>
                    </a:lnTo>
                    <a:lnTo>
                      <a:pt x="1426" y="204"/>
                    </a:lnTo>
                    <a:lnTo>
                      <a:pt x="1444" y="190"/>
                    </a:lnTo>
                    <a:lnTo>
                      <a:pt x="1459" y="176"/>
                    </a:lnTo>
                    <a:lnTo>
                      <a:pt x="1470" y="162"/>
                    </a:lnTo>
                    <a:lnTo>
                      <a:pt x="1477" y="149"/>
                    </a:lnTo>
                    <a:lnTo>
                      <a:pt x="1482" y="135"/>
                    </a:lnTo>
                    <a:lnTo>
                      <a:pt x="1484" y="121"/>
                    </a:lnTo>
                    <a:lnTo>
                      <a:pt x="1481" y="109"/>
                    </a:lnTo>
                    <a:lnTo>
                      <a:pt x="1476" y="96"/>
                    </a:lnTo>
                    <a:lnTo>
                      <a:pt x="1469" y="84"/>
                    </a:lnTo>
                    <a:lnTo>
                      <a:pt x="1458" y="73"/>
                    </a:lnTo>
                    <a:lnTo>
                      <a:pt x="1443" y="61"/>
                    </a:lnTo>
                    <a:lnTo>
                      <a:pt x="1425" y="51"/>
                    </a:lnTo>
                    <a:lnTo>
                      <a:pt x="1404" y="41"/>
                    </a:lnTo>
                    <a:lnTo>
                      <a:pt x="1380" y="33"/>
                    </a:lnTo>
                    <a:lnTo>
                      <a:pt x="1354" y="25"/>
                    </a:lnTo>
                    <a:lnTo>
                      <a:pt x="1324" y="19"/>
                    </a:lnTo>
                    <a:lnTo>
                      <a:pt x="1290" y="13"/>
                    </a:lnTo>
                    <a:lnTo>
                      <a:pt x="1255" y="8"/>
                    </a:lnTo>
                    <a:lnTo>
                      <a:pt x="1217" y="4"/>
                    </a:lnTo>
                    <a:lnTo>
                      <a:pt x="1176" y="1"/>
                    </a:lnTo>
                    <a:lnTo>
                      <a:pt x="1131" y="0"/>
                    </a:lnTo>
                    <a:lnTo>
                      <a:pt x="1083" y="0"/>
                    </a:lnTo>
                    <a:lnTo>
                      <a:pt x="1033" y="3"/>
                    </a:lnTo>
                    <a:lnTo>
                      <a:pt x="962" y="8"/>
                    </a:lnTo>
                    <a:lnTo>
                      <a:pt x="889" y="14"/>
                    </a:lnTo>
                    <a:lnTo>
                      <a:pt x="812" y="23"/>
                    </a:lnTo>
                    <a:lnTo>
                      <a:pt x="738" y="34"/>
                    </a:lnTo>
                    <a:lnTo>
                      <a:pt x="663" y="45"/>
                    </a:lnTo>
                    <a:lnTo>
                      <a:pt x="588" y="58"/>
                    </a:lnTo>
                    <a:lnTo>
                      <a:pt x="515" y="71"/>
                    </a:lnTo>
                    <a:lnTo>
                      <a:pt x="444" y="85"/>
                    </a:lnTo>
                    <a:lnTo>
                      <a:pt x="378" y="100"/>
                    </a:lnTo>
                    <a:lnTo>
                      <a:pt x="315" y="114"/>
                    </a:lnTo>
                    <a:lnTo>
                      <a:pt x="256" y="127"/>
                    </a:lnTo>
                    <a:lnTo>
                      <a:pt x="203" y="140"/>
                    </a:lnTo>
                    <a:lnTo>
                      <a:pt x="156" y="152"/>
                    </a:lnTo>
                    <a:lnTo>
                      <a:pt x="116" y="164"/>
                    </a:lnTo>
                    <a:lnTo>
                      <a:pt x="84" y="172"/>
                    </a:lnTo>
                    <a:lnTo>
                      <a:pt x="60" y="180"/>
                    </a:lnTo>
                    <a:lnTo>
                      <a:pt x="51" y="184"/>
                    </a:lnTo>
                    <a:lnTo>
                      <a:pt x="42" y="189"/>
                    </a:lnTo>
                    <a:lnTo>
                      <a:pt x="35" y="192"/>
                    </a:lnTo>
                    <a:lnTo>
                      <a:pt x="29" y="199"/>
                    </a:lnTo>
                    <a:lnTo>
                      <a:pt x="23" y="205"/>
                    </a:lnTo>
                    <a:lnTo>
                      <a:pt x="18" y="211"/>
                    </a:lnTo>
                    <a:lnTo>
                      <a:pt x="14" y="217"/>
                    </a:lnTo>
                    <a:lnTo>
                      <a:pt x="9" y="225"/>
                    </a:lnTo>
                    <a:lnTo>
                      <a:pt x="6" y="232"/>
                    </a:lnTo>
                    <a:lnTo>
                      <a:pt x="4" y="240"/>
                    </a:lnTo>
                    <a:lnTo>
                      <a:pt x="3" y="248"/>
                    </a:lnTo>
                    <a:lnTo>
                      <a:pt x="1" y="256"/>
                    </a:lnTo>
                    <a:lnTo>
                      <a:pt x="0" y="265"/>
                    </a:lnTo>
                    <a:lnTo>
                      <a:pt x="1" y="272"/>
                    </a:lnTo>
                    <a:lnTo>
                      <a:pt x="1" y="281"/>
                    </a:lnTo>
                    <a:lnTo>
                      <a:pt x="4" y="288"/>
                    </a:lnTo>
                    <a:lnTo>
                      <a:pt x="5" y="297"/>
                    </a:lnTo>
                    <a:lnTo>
                      <a:pt x="8" y="305"/>
                    </a:lnTo>
                    <a:lnTo>
                      <a:pt x="11" y="312"/>
                    </a:lnTo>
                    <a:lnTo>
                      <a:pt x="15" y="320"/>
                    </a:lnTo>
                    <a:lnTo>
                      <a:pt x="20" y="327"/>
                    </a:lnTo>
                    <a:lnTo>
                      <a:pt x="25" y="333"/>
                    </a:lnTo>
                    <a:lnTo>
                      <a:pt x="31" y="340"/>
                    </a:lnTo>
                    <a:lnTo>
                      <a:pt x="37" y="346"/>
                    </a:lnTo>
                    <a:lnTo>
                      <a:pt x="45" y="351"/>
                    </a:lnTo>
                    <a:lnTo>
                      <a:pt x="52" y="356"/>
                    </a:lnTo>
                    <a:lnTo>
                      <a:pt x="60" y="360"/>
                    </a:lnTo>
                    <a:lnTo>
                      <a:pt x="69" y="363"/>
                    </a:lnTo>
                    <a:lnTo>
                      <a:pt x="79" y="366"/>
                    </a:lnTo>
                    <a:lnTo>
                      <a:pt x="89" y="367"/>
                    </a:lnTo>
                    <a:lnTo>
                      <a:pt x="99" y="368"/>
                    </a:lnTo>
                    <a:lnTo>
                      <a:pt x="110" y="368"/>
                    </a:lnTo>
                    <a:close/>
                  </a:path>
                </a:pathLst>
              </a:custGeom>
              <a:solidFill>
                <a:srgbClr val="FFFEF1"/>
              </a:solidFill>
              <a:ln w="9525">
                <a:noFill/>
                <a:round/>
                <a:headEnd/>
                <a:tailEnd/>
              </a:ln>
            </p:spPr>
            <p:txBody>
              <a:bodyPr/>
              <a:lstStyle/>
              <a:p>
                <a:endParaRPr lang="en-US"/>
              </a:p>
            </p:txBody>
          </p:sp>
          <p:sp>
            <p:nvSpPr>
              <p:cNvPr id="1110" name="Freeform 461"/>
              <p:cNvSpPr>
                <a:spLocks/>
              </p:cNvSpPr>
              <p:nvPr/>
            </p:nvSpPr>
            <p:spPr bwMode="auto">
              <a:xfrm>
                <a:off x="2686" y="1280"/>
                <a:ext cx="297" cy="73"/>
              </a:xfrm>
              <a:custGeom>
                <a:avLst/>
                <a:gdLst>
                  <a:gd name="T0" fmla="*/ 162 w 1484"/>
                  <a:gd name="T1" fmla="*/ 368 h 368"/>
                  <a:gd name="T2" fmla="*/ 277 w 1484"/>
                  <a:gd name="T3" fmla="*/ 368 h 368"/>
                  <a:gd name="T4" fmla="*/ 402 w 1484"/>
                  <a:gd name="T5" fmla="*/ 368 h 368"/>
                  <a:gd name="T6" fmla="*/ 533 w 1484"/>
                  <a:gd name="T7" fmla="*/ 367 h 368"/>
                  <a:gd name="T8" fmla="*/ 666 w 1484"/>
                  <a:gd name="T9" fmla="*/ 363 h 368"/>
                  <a:gd name="T10" fmla="*/ 800 w 1484"/>
                  <a:gd name="T11" fmla="*/ 356 h 368"/>
                  <a:gd name="T12" fmla="*/ 928 w 1484"/>
                  <a:gd name="T13" fmla="*/ 345 h 368"/>
                  <a:gd name="T14" fmla="*/ 1051 w 1484"/>
                  <a:gd name="T15" fmla="*/ 328 h 368"/>
                  <a:gd name="T16" fmla="*/ 1157 w 1484"/>
                  <a:gd name="T17" fmla="*/ 307 h 368"/>
                  <a:gd name="T18" fmla="*/ 1245 w 1484"/>
                  <a:gd name="T19" fmla="*/ 283 h 368"/>
                  <a:gd name="T20" fmla="*/ 1319 w 1484"/>
                  <a:gd name="T21" fmla="*/ 258 h 368"/>
                  <a:gd name="T22" fmla="*/ 1380 w 1484"/>
                  <a:gd name="T23" fmla="*/ 231 h 368"/>
                  <a:gd name="T24" fmla="*/ 1426 w 1484"/>
                  <a:gd name="T25" fmla="*/ 204 h 368"/>
                  <a:gd name="T26" fmla="*/ 1459 w 1484"/>
                  <a:gd name="T27" fmla="*/ 176 h 368"/>
                  <a:gd name="T28" fmla="*/ 1477 w 1484"/>
                  <a:gd name="T29" fmla="*/ 149 h 368"/>
                  <a:gd name="T30" fmla="*/ 1484 w 1484"/>
                  <a:gd name="T31" fmla="*/ 121 h 368"/>
                  <a:gd name="T32" fmla="*/ 1476 w 1484"/>
                  <a:gd name="T33" fmla="*/ 96 h 368"/>
                  <a:gd name="T34" fmla="*/ 1458 w 1484"/>
                  <a:gd name="T35" fmla="*/ 73 h 368"/>
                  <a:gd name="T36" fmla="*/ 1425 w 1484"/>
                  <a:gd name="T37" fmla="*/ 51 h 368"/>
                  <a:gd name="T38" fmla="*/ 1380 w 1484"/>
                  <a:gd name="T39" fmla="*/ 33 h 368"/>
                  <a:gd name="T40" fmla="*/ 1324 w 1484"/>
                  <a:gd name="T41" fmla="*/ 19 h 368"/>
                  <a:gd name="T42" fmla="*/ 1255 w 1484"/>
                  <a:gd name="T43" fmla="*/ 8 h 368"/>
                  <a:gd name="T44" fmla="*/ 1176 w 1484"/>
                  <a:gd name="T45" fmla="*/ 1 h 368"/>
                  <a:gd name="T46" fmla="*/ 1083 w 1484"/>
                  <a:gd name="T47" fmla="*/ 0 h 368"/>
                  <a:gd name="T48" fmla="*/ 962 w 1484"/>
                  <a:gd name="T49" fmla="*/ 8 h 368"/>
                  <a:gd name="T50" fmla="*/ 812 w 1484"/>
                  <a:gd name="T51" fmla="*/ 23 h 368"/>
                  <a:gd name="T52" fmla="*/ 663 w 1484"/>
                  <a:gd name="T53" fmla="*/ 45 h 368"/>
                  <a:gd name="T54" fmla="*/ 515 w 1484"/>
                  <a:gd name="T55" fmla="*/ 71 h 368"/>
                  <a:gd name="T56" fmla="*/ 378 w 1484"/>
                  <a:gd name="T57" fmla="*/ 100 h 368"/>
                  <a:gd name="T58" fmla="*/ 256 w 1484"/>
                  <a:gd name="T59" fmla="*/ 127 h 368"/>
                  <a:gd name="T60" fmla="*/ 156 w 1484"/>
                  <a:gd name="T61" fmla="*/ 152 h 368"/>
                  <a:gd name="T62" fmla="*/ 84 w 1484"/>
                  <a:gd name="T63" fmla="*/ 172 h 368"/>
                  <a:gd name="T64" fmla="*/ 51 w 1484"/>
                  <a:gd name="T65" fmla="*/ 184 h 368"/>
                  <a:gd name="T66" fmla="*/ 35 w 1484"/>
                  <a:gd name="T67" fmla="*/ 192 h 368"/>
                  <a:gd name="T68" fmla="*/ 23 w 1484"/>
                  <a:gd name="T69" fmla="*/ 205 h 368"/>
                  <a:gd name="T70" fmla="*/ 14 w 1484"/>
                  <a:gd name="T71" fmla="*/ 217 h 368"/>
                  <a:gd name="T72" fmla="*/ 6 w 1484"/>
                  <a:gd name="T73" fmla="*/ 232 h 368"/>
                  <a:gd name="T74" fmla="*/ 3 w 1484"/>
                  <a:gd name="T75" fmla="*/ 248 h 368"/>
                  <a:gd name="T76" fmla="*/ 0 w 1484"/>
                  <a:gd name="T77" fmla="*/ 265 h 368"/>
                  <a:gd name="T78" fmla="*/ 1 w 1484"/>
                  <a:gd name="T79" fmla="*/ 281 h 368"/>
                  <a:gd name="T80" fmla="*/ 5 w 1484"/>
                  <a:gd name="T81" fmla="*/ 297 h 368"/>
                  <a:gd name="T82" fmla="*/ 11 w 1484"/>
                  <a:gd name="T83" fmla="*/ 312 h 368"/>
                  <a:gd name="T84" fmla="*/ 20 w 1484"/>
                  <a:gd name="T85" fmla="*/ 327 h 368"/>
                  <a:gd name="T86" fmla="*/ 31 w 1484"/>
                  <a:gd name="T87" fmla="*/ 340 h 368"/>
                  <a:gd name="T88" fmla="*/ 45 w 1484"/>
                  <a:gd name="T89" fmla="*/ 351 h 368"/>
                  <a:gd name="T90" fmla="*/ 60 w 1484"/>
                  <a:gd name="T91" fmla="*/ 360 h 368"/>
                  <a:gd name="T92" fmla="*/ 79 w 1484"/>
                  <a:gd name="T93" fmla="*/ 366 h 368"/>
                  <a:gd name="T94" fmla="*/ 99 w 1484"/>
                  <a:gd name="T95" fmla="*/ 368 h 3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84"/>
                  <a:gd name="T145" fmla="*/ 0 h 368"/>
                  <a:gd name="T146" fmla="*/ 1484 w 1484"/>
                  <a:gd name="T147" fmla="*/ 368 h 3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84" h="368">
                    <a:moveTo>
                      <a:pt x="110" y="368"/>
                    </a:moveTo>
                    <a:lnTo>
                      <a:pt x="162" y="368"/>
                    </a:lnTo>
                    <a:lnTo>
                      <a:pt x="218" y="368"/>
                    </a:lnTo>
                    <a:lnTo>
                      <a:pt x="277" y="368"/>
                    </a:lnTo>
                    <a:lnTo>
                      <a:pt x="338" y="368"/>
                    </a:lnTo>
                    <a:lnTo>
                      <a:pt x="402" y="368"/>
                    </a:lnTo>
                    <a:lnTo>
                      <a:pt x="467" y="368"/>
                    </a:lnTo>
                    <a:lnTo>
                      <a:pt x="533" y="367"/>
                    </a:lnTo>
                    <a:lnTo>
                      <a:pt x="599" y="366"/>
                    </a:lnTo>
                    <a:lnTo>
                      <a:pt x="666" y="363"/>
                    </a:lnTo>
                    <a:lnTo>
                      <a:pt x="733" y="361"/>
                    </a:lnTo>
                    <a:lnTo>
                      <a:pt x="800" y="356"/>
                    </a:lnTo>
                    <a:lnTo>
                      <a:pt x="865" y="351"/>
                    </a:lnTo>
                    <a:lnTo>
                      <a:pt x="928" y="345"/>
                    </a:lnTo>
                    <a:lnTo>
                      <a:pt x="991" y="337"/>
                    </a:lnTo>
                    <a:lnTo>
                      <a:pt x="1051" y="328"/>
                    </a:lnTo>
                    <a:lnTo>
                      <a:pt x="1107" y="318"/>
                    </a:lnTo>
                    <a:lnTo>
                      <a:pt x="1157" y="307"/>
                    </a:lnTo>
                    <a:lnTo>
                      <a:pt x="1203" y="296"/>
                    </a:lnTo>
                    <a:lnTo>
                      <a:pt x="1245" y="283"/>
                    </a:lnTo>
                    <a:lnTo>
                      <a:pt x="1284" y="271"/>
                    </a:lnTo>
                    <a:lnTo>
                      <a:pt x="1319" y="258"/>
                    </a:lnTo>
                    <a:lnTo>
                      <a:pt x="1351" y="245"/>
                    </a:lnTo>
                    <a:lnTo>
                      <a:pt x="1380" y="231"/>
                    </a:lnTo>
                    <a:lnTo>
                      <a:pt x="1404" y="217"/>
                    </a:lnTo>
                    <a:lnTo>
                      <a:pt x="1426" y="204"/>
                    </a:lnTo>
                    <a:lnTo>
                      <a:pt x="1444" y="190"/>
                    </a:lnTo>
                    <a:lnTo>
                      <a:pt x="1459" y="176"/>
                    </a:lnTo>
                    <a:lnTo>
                      <a:pt x="1470" y="162"/>
                    </a:lnTo>
                    <a:lnTo>
                      <a:pt x="1477" y="149"/>
                    </a:lnTo>
                    <a:lnTo>
                      <a:pt x="1482" y="135"/>
                    </a:lnTo>
                    <a:lnTo>
                      <a:pt x="1484" y="121"/>
                    </a:lnTo>
                    <a:lnTo>
                      <a:pt x="1481" y="109"/>
                    </a:lnTo>
                    <a:lnTo>
                      <a:pt x="1476" y="96"/>
                    </a:lnTo>
                    <a:lnTo>
                      <a:pt x="1469" y="84"/>
                    </a:lnTo>
                    <a:lnTo>
                      <a:pt x="1458" y="73"/>
                    </a:lnTo>
                    <a:lnTo>
                      <a:pt x="1443" y="61"/>
                    </a:lnTo>
                    <a:lnTo>
                      <a:pt x="1425" y="51"/>
                    </a:lnTo>
                    <a:lnTo>
                      <a:pt x="1404" y="41"/>
                    </a:lnTo>
                    <a:lnTo>
                      <a:pt x="1380" y="33"/>
                    </a:lnTo>
                    <a:lnTo>
                      <a:pt x="1354" y="25"/>
                    </a:lnTo>
                    <a:lnTo>
                      <a:pt x="1324" y="19"/>
                    </a:lnTo>
                    <a:lnTo>
                      <a:pt x="1290" y="13"/>
                    </a:lnTo>
                    <a:lnTo>
                      <a:pt x="1255" y="8"/>
                    </a:lnTo>
                    <a:lnTo>
                      <a:pt x="1217" y="4"/>
                    </a:lnTo>
                    <a:lnTo>
                      <a:pt x="1176" y="1"/>
                    </a:lnTo>
                    <a:lnTo>
                      <a:pt x="1131" y="0"/>
                    </a:lnTo>
                    <a:lnTo>
                      <a:pt x="1083" y="0"/>
                    </a:lnTo>
                    <a:lnTo>
                      <a:pt x="1033" y="3"/>
                    </a:lnTo>
                    <a:lnTo>
                      <a:pt x="962" y="8"/>
                    </a:lnTo>
                    <a:lnTo>
                      <a:pt x="889" y="14"/>
                    </a:lnTo>
                    <a:lnTo>
                      <a:pt x="812" y="23"/>
                    </a:lnTo>
                    <a:lnTo>
                      <a:pt x="738" y="34"/>
                    </a:lnTo>
                    <a:lnTo>
                      <a:pt x="663" y="45"/>
                    </a:lnTo>
                    <a:lnTo>
                      <a:pt x="588" y="58"/>
                    </a:lnTo>
                    <a:lnTo>
                      <a:pt x="515" y="71"/>
                    </a:lnTo>
                    <a:lnTo>
                      <a:pt x="444" y="85"/>
                    </a:lnTo>
                    <a:lnTo>
                      <a:pt x="378" y="100"/>
                    </a:lnTo>
                    <a:lnTo>
                      <a:pt x="315" y="114"/>
                    </a:lnTo>
                    <a:lnTo>
                      <a:pt x="256" y="127"/>
                    </a:lnTo>
                    <a:lnTo>
                      <a:pt x="203" y="140"/>
                    </a:lnTo>
                    <a:lnTo>
                      <a:pt x="156" y="152"/>
                    </a:lnTo>
                    <a:lnTo>
                      <a:pt x="116" y="164"/>
                    </a:lnTo>
                    <a:lnTo>
                      <a:pt x="84" y="172"/>
                    </a:lnTo>
                    <a:lnTo>
                      <a:pt x="60" y="180"/>
                    </a:lnTo>
                    <a:lnTo>
                      <a:pt x="51" y="184"/>
                    </a:lnTo>
                    <a:lnTo>
                      <a:pt x="42" y="189"/>
                    </a:lnTo>
                    <a:lnTo>
                      <a:pt x="35" y="192"/>
                    </a:lnTo>
                    <a:lnTo>
                      <a:pt x="29" y="199"/>
                    </a:lnTo>
                    <a:lnTo>
                      <a:pt x="23" y="205"/>
                    </a:lnTo>
                    <a:lnTo>
                      <a:pt x="18" y="211"/>
                    </a:lnTo>
                    <a:lnTo>
                      <a:pt x="14" y="217"/>
                    </a:lnTo>
                    <a:lnTo>
                      <a:pt x="9" y="225"/>
                    </a:lnTo>
                    <a:lnTo>
                      <a:pt x="6" y="232"/>
                    </a:lnTo>
                    <a:lnTo>
                      <a:pt x="4" y="240"/>
                    </a:lnTo>
                    <a:lnTo>
                      <a:pt x="3" y="248"/>
                    </a:lnTo>
                    <a:lnTo>
                      <a:pt x="1" y="256"/>
                    </a:lnTo>
                    <a:lnTo>
                      <a:pt x="0" y="265"/>
                    </a:lnTo>
                    <a:lnTo>
                      <a:pt x="1" y="272"/>
                    </a:lnTo>
                    <a:lnTo>
                      <a:pt x="1" y="281"/>
                    </a:lnTo>
                    <a:lnTo>
                      <a:pt x="4" y="288"/>
                    </a:lnTo>
                    <a:lnTo>
                      <a:pt x="5" y="297"/>
                    </a:lnTo>
                    <a:lnTo>
                      <a:pt x="8" y="305"/>
                    </a:lnTo>
                    <a:lnTo>
                      <a:pt x="11" y="312"/>
                    </a:lnTo>
                    <a:lnTo>
                      <a:pt x="15" y="320"/>
                    </a:lnTo>
                    <a:lnTo>
                      <a:pt x="20" y="327"/>
                    </a:lnTo>
                    <a:lnTo>
                      <a:pt x="25" y="333"/>
                    </a:lnTo>
                    <a:lnTo>
                      <a:pt x="31" y="340"/>
                    </a:lnTo>
                    <a:lnTo>
                      <a:pt x="37" y="346"/>
                    </a:lnTo>
                    <a:lnTo>
                      <a:pt x="45" y="351"/>
                    </a:lnTo>
                    <a:lnTo>
                      <a:pt x="52" y="356"/>
                    </a:lnTo>
                    <a:lnTo>
                      <a:pt x="60" y="360"/>
                    </a:lnTo>
                    <a:lnTo>
                      <a:pt x="69" y="363"/>
                    </a:lnTo>
                    <a:lnTo>
                      <a:pt x="79" y="366"/>
                    </a:lnTo>
                    <a:lnTo>
                      <a:pt x="89" y="367"/>
                    </a:lnTo>
                    <a:lnTo>
                      <a:pt x="99" y="368"/>
                    </a:lnTo>
                    <a:lnTo>
                      <a:pt x="110" y="368"/>
                    </a:lnTo>
                    <a:close/>
                  </a:path>
                </a:pathLst>
              </a:custGeom>
              <a:noFill/>
              <a:ln w="3175">
                <a:solidFill>
                  <a:srgbClr val="1F1A17"/>
                </a:solidFill>
                <a:round/>
                <a:headEnd/>
                <a:tailEnd/>
              </a:ln>
            </p:spPr>
            <p:txBody>
              <a:bodyPr/>
              <a:lstStyle/>
              <a:p>
                <a:endParaRPr lang="en-US"/>
              </a:p>
            </p:txBody>
          </p:sp>
          <p:sp>
            <p:nvSpPr>
              <p:cNvPr id="1111" name="Freeform 462"/>
              <p:cNvSpPr>
                <a:spLocks/>
              </p:cNvSpPr>
              <p:nvPr/>
            </p:nvSpPr>
            <p:spPr bwMode="auto">
              <a:xfrm>
                <a:off x="2675" y="1168"/>
                <a:ext cx="271" cy="157"/>
              </a:xfrm>
              <a:custGeom>
                <a:avLst/>
                <a:gdLst>
                  <a:gd name="T0" fmla="*/ 211 w 1356"/>
                  <a:gd name="T1" fmla="*/ 753 h 782"/>
                  <a:gd name="T2" fmla="*/ 319 w 1356"/>
                  <a:gd name="T3" fmla="*/ 709 h 782"/>
                  <a:gd name="T4" fmla="*/ 438 w 1356"/>
                  <a:gd name="T5" fmla="*/ 662 h 782"/>
                  <a:gd name="T6" fmla="*/ 561 w 1356"/>
                  <a:gd name="T7" fmla="*/ 612 h 782"/>
                  <a:gd name="T8" fmla="*/ 687 w 1356"/>
                  <a:gd name="T9" fmla="*/ 558 h 782"/>
                  <a:gd name="T10" fmla="*/ 810 w 1356"/>
                  <a:gd name="T11" fmla="*/ 502 h 782"/>
                  <a:gd name="T12" fmla="*/ 927 w 1356"/>
                  <a:gd name="T13" fmla="*/ 443 h 782"/>
                  <a:gd name="T14" fmla="*/ 1036 w 1356"/>
                  <a:gd name="T15" fmla="*/ 383 h 782"/>
                  <a:gd name="T16" fmla="*/ 1127 w 1356"/>
                  <a:gd name="T17" fmla="*/ 325 h 782"/>
                  <a:gd name="T18" fmla="*/ 1199 w 1356"/>
                  <a:gd name="T19" fmla="*/ 270 h 782"/>
                  <a:gd name="T20" fmla="*/ 1258 w 1356"/>
                  <a:gd name="T21" fmla="*/ 220 h 782"/>
                  <a:gd name="T22" fmla="*/ 1303 w 1356"/>
                  <a:gd name="T23" fmla="*/ 174 h 782"/>
                  <a:gd name="T24" fmla="*/ 1333 w 1356"/>
                  <a:gd name="T25" fmla="*/ 133 h 782"/>
                  <a:gd name="T26" fmla="*/ 1351 w 1356"/>
                  <a:gd name="T27" fmla="*/ 96 h 782"/>
                  <a:gd name="T28" fmla="*/ 1356 w 1356"/>
                  <a:gd name="T29" fmla="*/ 65 h 782"/>
                  <a:gd name="T30" fmla="*/ 1349 w 1356"/>
                  <a:gd name="T31" fmla="*/ 39 h 782"/>
                  <a:gd name="T32" fmla="*/ 1330 w 1356"/>
                  <a:gd name="T33" fmla="*/ 20 h 782"/>
                  <a:gd name="T34" fmla="*/ 1300 w 1356"/>
                  <a:gd name="T35" fmla="*/ 6 h 782"/>
                  <a:gd name="T36" fmla="*/ 1259 w 1356"/>
                  <a:gd name="T37" fmla="*/ 1 h 782"/>
                  <a:gd name="T38" fmla="*/ 1209 w 1356"/>
                  <a:gd name="T39" fmla="*/ 1 h 782"/>
                  <a:gd name="T40" fmla="*/ 1148 w 1356"/>
                  <a:gd name="T41" fmla="*/ 10 h 782"/>
                  <a:gd name="T42" fmla="*/ 1078 w 1356"/>
                  <a:gd name="T43" fmla="*/ 26 h 782"/>
                  <a:gd name="T44" fmla="*/ 999 w 1356"/>
                  <a:gd name="T45" fmla="*/ 51 h 782"/>
                  <a:gd name="T46" fmla="*/ 913 w 1356"/>
                  <a:gd name="T47" fmla="*/ 85 h 782"/>
                  <a:gd name="T48" fmla="*/ 801 w 1356"/>
                  <a:gd name="T49" fmla="*/ 136 h 782"/>
                  <a:gd name="T50" fmla="*/ 666 w 1356"/>
                  <a:gd name="T51" fmla="*/ 206 h 782"/>
                  <a:gd name="T52" fmla="*/ 534 w 1356"/>
                  <a:gd name="T53" fmla="*/ 282 h 782"/>
                  <a:gd name="T54" fmla="*/ 407 w 1356"/>
                  <a:gd name="T55" fmla="*/ 360 h 782"/>
                  <a:gd name="T56" fmla="*/ 291 w 1356"/>
                  <a:gd name="T57" fmla="*/ 436 h 782"/>
                  <a:gd name="T58" fmla="*/ 188 w 1356"/>
                  <a:gd name="T59" fmla="*/ 506 h 782"/>
                  <a:gd name="T60" fmla="*/ 74 w 1356"/>
                  <a:gd name="T61" fmla="*/ 589 h 782"/>
                  <a:gd name="T62" fmla="*/ 20 w 1356"/>
                  <a:gd name="T63" fmla="*/ 631 h 782"/>
                  <a:gd name="T64" fmla="*/ 10 w 1356"/>
                  <a:gd name="T65" fmla="*/ 645 h 782"/>
                  <a:gd name="T66" fmla="*/ 2 w 1356"/>
                  <a:gd name="T67" fmla="*/ 660 h 782"/>
                  <a:gd name="T68" fmla="*/ 0 w 1356"/>
                  <a:gd name="T69" fmla="*/ 675 h 782"/>
                  <a:gd name="T70" fmla="*/ 0 w 1356"/>
                  <a:gd name="T71" fmla="*/ 690 h 782"/>
                  <a:gd name="T72" fmla="*/ 4 w 1356"/>
                  <a:gd name="T73" fmla="*/ 707 h 782"/>
                  <a:gd name="T74" fmla="*/ 10 w 1356"/>
                  <a:gd name="T75" fmla="*/ 720 h 782"/>
                  <a:gd name="T76" fmla="*/ 19 w 1356"/>
                  <a:gd name="T77" fmla="*/ 734 h 782"/>
                  <a:gd name="T78" fmla="*/ 29 w 1356"/>
                  <a:gd name="T79" fmla="*/ 748 h 782"/>
                  <a:gd name="T80" fmla="*/ 42 w 1356"/>
                  <a:gd name="T81" fmla="*/ 759 h 782"/>
                  <a:gd name="T82" fmla="*/ 57 w 1356"/>
                  <a:gd name="T83" fmla="*/ 768 h 782"/>
                  <a:gd name="T84" fmla="*/ 74 w 1356"/>
                  <a:gd name="T85" fmla="*/ 775 h 782"/>
                  <a:gd name="T86" fmla="*/ 92 w 1356"/>
                  <a:gd name="T87" fmla="*/ 780 h 782"/>
                  <a:gd name="T88" fmla="*/ 111 w 1356"/>
                  <a:gd name="T89" fmla="*/ 782 h 782"/>
                  <a:gd name="T90" fmla="*/ 130 w 1356"/>
                  <a:gd name="T91" fmla="*/ 782 h 782"/>
                  <a:gd name="T92" fmla="*/ 151 w 1356"/>
                  <a:gd name="T93" fmla="*/ 777 h 7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6"/>
                  <a:gd name="T142" fmla="*/ 0 h 782"/>
                  <a:gd name="T143" fmla="*/ 1356 w 1356"/>
                  <a:gd name="T144" fmla="*/ 782 h 7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6" h="782">
                    <a:moveTo>
                      <a:pt x="161" y="773"/>
                    </a:moveTo>
                    <a:lnTo>
                      <a:pt x="211" y="753"/>
                    </a:lnTo>
                    <a:lnTo>
                      <a:pt x="263" y="732"/>
                    </a:lnTo>
                    <a:lnTo>
                      <a:pt x="319" y="709"/>
                    </a:lnTo>
                    <a:lnTo>
                      <a:pt x="378" y="687"/>
                    </a:lnTo>
                    <a:lnTo>
                      <a:pt x="438" y="662"/>
                    </a:lnTo>
                    <a:lnTo>
                      <a:pt x="499" y="637"/>
                    </a:lnTo>
                    <a:lnTo>
                      <a:pt x="561" y="612"/>
                    </a:lnTo>
                    <a:lnTo>
                      <a:pt x="624" y="584"/>
                    </a:lnTo>
                    <a:lnTo>
                      <a:pt x="687" y="558"/>
                    </a:lnTo>
                    <a:lnTo>
                      <a:pt x="749" y="529"/>
                    </a:lnTo>
                    <a:lnTo>
                      <a:pt x="810" y="502"/>
                    </a:lnTo>
                    <a:lnTo>
                      <a:pt x="870" y="472"/>
                    </a:lnTo>
                    <a:lnTo>
                      <a:pt x="927" y="443"/>
                    </a:lnTo>
                    <a:lnTo>
                      <a:pt x="983" y="413"/>
                    </a:lnTo>
                    <a:lnTo>
                      <a:pt x="1036" y="383"/>
                    </a:lnTo>
                    <a:lnTo>
                      <a:pt x="1084" y="352"/>
                    </a:lnTo>
                    <a:lnTo>
                      <a:pt x="1127" y="325"/>
                    </a:lnTo>
                    <a:lnTo>
                      <a:pt x="1165" y="297"/>
                    </a:lnTo>
                    <a:lnTo>
                      <a:pt x="1199" y="270"/>
                    </a:lnTo>
                    <a:lnTo>
                      <a:pt x="1230" y="245"/>
                    </a:lnTo>
                    <a:lnTo>
                      <a:pt x="1258" y="220"/>
                    </a:lnTo>
                    <a:lnTo>
                      <a:pt x="1281" y="196"/>
                    </a:lnTo>
                    <a:lnTo>
                      <a:pt x="1303" y="174"/>
                    </a:lnTo>
                    <a:lnTo>
                      <a:pt x="1319" y="152"/>
                    </a:lnTo>
                    <a:lnTo>
                      <a:pt x="1333" y="133"/>
                    </a:lnTo>
                    <a:lnTo>
                      <a:pt x="1344" y="114"/>
                    </a:lnTo>
                    <a:lnTo>
                      <a:pt x="1351" y="96"/>
                    </a:lnTo>
                    <a:lnTo>
                      <a:pt x="1355" y="80"/>
                    </a:lnTo>
                    <a:lnTo>
                      <a:pt x="1356" y="65"/>
                    </a:lnTo>
                    <a:lnTo>
                      <a:pt x="1354" y="51"/>
                    </a:lnTo>
                    <a:lnTo>
                      <a:pt x="1349" y="39"/>
                    </a:lnTo>
                    <a:lnTo>
                      <a:pt x="1341" y="29"/>
                    </a:lnTo>
                    <a:lnTo>
                      <a:pt x="1330" y="20"/>
                    </a:lnTo>
                    <a:lnTo>
                      <a:pt x="1316" y="13"/>
                    </a:lnTo>
                    <a:lnTo>
                      <a:pt x="1300" y="6"/>
                    </a:lnTo>
                    <a:lnTo>
                      <a:pt x="1281" y="3"/>
                    </a:lnTo>
                    <a:lnTo>
                      <a:pt x="1259" y="1"/>
                    </a:lnTo>
                    <a:lnTo>
                      <a:pt x="1235" y="0"/>
                    </a:lnTo>
                    <a:lnTo>
                      <a:pt x="1209" y="1"/>
                    </a:lnTo>
                    <a:lnTo>
                      <a:pt x="1179" y="5"/>
                    </a:lnTo>
                    <a:lnTo>
                      <a:pt x="1148" y="10"/>
                    </a:lnTo>
                    <a:lnTo>
                      <a:pt x="1114" y="18"/>
                    </a:lnTo>
                    <a:lnTo>
                      <a:pt x="1078" y="26"/>
                    </a:lnTo>
                    <a:lnTo>
                      <a:pt x="1041" y="39"/>
                    </a:lnTo>
                    <a:lnTo>
                      <a:pt x="999" y="51"/>
                    </a:lnTo>
                    <a:lnTo>
                      <a:pt x="958" y="68"/>
                    </a:lnTo>
                    <a:lnTo>
                      <a:pt x="913" y="85"/>
                    </a:lnTo>
                    <a:lnTo>
                      <a:pt x="867" y="105"/>
                    </a:lnTo>
                    <a:lnTo>
                      <a:pt x="801" y="136"/>
                    </a:lnTo>
                    <a:lnTo>
                      <a:pt x="734" y="170"/>
                    </a:lnTo>
                    <a:lnTo>
                      <a:pt x="666" y="206"/>
                    </a:lnTo>
                    <a:lnTo>
                      <a:pt x="600" y="244"/>
                    </a:lnTo>
                    <a:lnTo>
                      <a:pt x="534" y="282"/>
                    </a:lnTo>
                    <a:lnTo>
                      <a:pt x="469" y="321"/>
                    </a:lnTo>
                    <a:lnTo>
                      <a:pt x="407" y="360"/>
                    </a:lnTo>
                    <a:lnTo>
                      <a:pt x="347" y="398"/>
                    </a:lnTo>
                    <a:lnTo>
                      <a:pt x="291" y="436"/>
                    </a:lnTo>
                    <a:lnTo>
                      <a:pt x="237" y="472"/>
                    </a:lnTo>
                    <a:lnTo>
                      <a:pt x="188" y="506"/>
                    </a:lnTo>
                    <a:lnTo>
                      <a:pt x="145" y="537"/>
                    </a:lnTo>
                    <a:lnTo>
                      <a:pt x="74" y="589"/>
                    </a:lnTo>
                    <a:lnTo>
                      <a:pt x="27" y="624"/>
                    </a:lnTo>
                    <a:lnTo>
                      <a:pt x="20" y="631"/>
                    </a:lnTo>
                    <a:lnTo>
                      <a:pt x="15" y="638"/>
                    </a:lnTo>
                    <a:lnTo>
                      <a:pt x="10" y="645"/>
                    </a:lnTo>
                    <a:lnTo>
                      <a:pt x="6" y="653"/>
                    </a:lnTo>
                    <a:lnTo>
                      <a:pt x="2" y="660"/>
                    </a:lnTo>
                    <a:lnTo>
                      <a:pt x="1" y="668"/>
                    </a:lnTo>
                    <a:lnTo>
                      <a:pt x="0" y="675"/>
                    </a:lnTo>
                    <a:lnTo>
                      <a:pt x="0" y="683"/>
                    </a:lnTo>
                    <a:lnTo>
                      <a:pt x="0" y="690"/>
                    </a:lnTo>
                    <a:lnTo>
                      <a:pt x="1" y="698"/>
                    </a:lnTo>
                    <a:lnTo>
                      <a:pt x="4" y="707"/>
                    </a:lnTo>
                    <a:lnTo>
                      <a:pt x="6" y="714"/>
                    </a:lnTo>
                    <a:lnTo>
                      <a:pt x="10" y="720"/>
                    </a:lnTo>
                    <a:lnTo>
                      <a:pt x="14" y="728"/>
                    </a:lnTo>
                    <a:lnTo>
                      <a:pt x="19" y="734"/>
                    </a:lnTo>
                    <a:lnTo>
                      <a:pt x="24" y="742"/>
                    </a:lnTo>
                    <a:lnTo>
                      <a:pt x="29" y="748"/>
                    </a:lnTo>
                    <a:lnTo>
                      <a:pt x="36" y="753"/>
                    </a:lnTo>
                    <a:lnTo>
                      <a:pt x="42" y="759"/>
                    </a:lnTo>
                    <a:lnTo>
                      <a:pt x="50" y="764"/>
                    </a:lnTo>
                    <a:lnTo>
                      <a:pt x="57" y="768"/>
                    </a:lnTo>
                    <a:lnTo>
                      <a:pt x="66" y="772"/>
                    </a:lnTo>
                    <a:lnTo>
                      <a:pt x="74" y="775"/>
                    </a:lnTo>
                    <a:lnTo>
                      <a:pt x="82" y="778"/>
                    </a:lnTo>
                    <a:lnTo>
                      <a:pt x="92" y="780"/>
                    </a:lnTo>
                    <a:lnTo>
                      <a:pt x="101" y="782"/>
                    </a:lnTo>
                    <a:lnTo>
                      <a:pt x="111" y="782"/>
                    </a:lnTo>
                    <a:lnTo>
                      <a:pt x="120" y="782"/>
                    </a:lnTo>
                    <a:lnTo>
                      <a:pt x="130" y="782"/>
                    </a:lnTo>
                    <a:lnTo>
                      <a:pt x="140" y="779"/>
                    </a:lnTo>
                    <a:lnTo>
                      <a:pt x="151" y="777"/>
                    </a:lnTo>
                    <a:lnTo>
                      <a:pt x="161" y="773"/>
                    </a:lnTo>
                    <a:close/>
                  </a:path>
                </a:pathLst>
              </a:custGeom>
              <a:solidFill>
                <a:srgbClr val="FFFEF1"/>
              </a:solidFill>
              <a:ln w="9525">
                <a:noFill/>
                <a:round/>
                <a:headEnd/>
                <a:tailEnd/>
              </a:ln>
            </p:spPr>
            <p:txBody>
              <a:bodyPr/>
              <a:lstStyle/>
              <a:p>
                <a:endParaRPr lang="en-US"/>
              </a:p>
            </p:txBody>
          </p:sp>
          <p:sp>
            <p:nvSpPr>
              <p:cNvPr id="1112" name="Freeform 463"/>
              <p:cNvSpPr>
                <a:spLocks/>
              </p:cNvSpPr>
              <p:nvPr/>
            </p:nvSpPr>
            <p:spPr bwMode="auto">
              <a:xfrm>
                <a:off x="2675" y="1168"/>
                <a:ext cx="271" cy="157"/>
              </a:xfrm>
              <a:custGeom>
                <a:avLst/>
                <a:gdLst>
                  <a:gd name="T0" fmla="*/ 211 w 1356"/>
                  <a:gd name="T1" fmla="*/ 753 h 782"/>
                  <a:gd name="T2" fmla="*/ 319 w 1356"/>
                  <a:gd name="T3" fmla="*/ 709 h 782"/>
                  <a:gd name="T4" fmla="*/ 438 w 1356"/>
                  <a:gd name="T5" fmla="*/ 662 h 782"/>
                  <a:gd name="T6" fmla="*/ 561 w 1356"/>
                  <a:gd name="T7" fmla="*/ 612 h 782"/>
                  <a:gd name="T8" fmla="*/ 687 w 1356"/>
                  <a:gd name="T9" fmla="*/ 558 h 782"/>
                  <a:gd name="T10" fmla="*/ 810 w 1356"/>
                  <a:gd name="T11" fmla="*/ 502 h 782"/>
                  <a:gd name="T12" fmla="*/ 927 w 1356"/>
                  <a:gd name="T13" fmla="*/ 443 h 782"/>
                  <a:gd name="T14" fmla="*/ 1036 w 1356"/>
                  <a:gd name="T15" fmla="*/ 383 h 782"/>
                  <a:gd name="T16" fmla="*/ 1127 w 1356"/>
                  <a:gd name="T17" fmla="*/ 325 h 782"/>
                  <a:gd name="T18" fmla="*/ 1199 w 1356"/>
                  <a:gd name="T19" fmla="*/ 270 h 782"/>
                  <a:gd name="T20" fmla="*/ 1258 w 1356"/>
                  <a:gd name="T21" fmla="*/ 220 h 782"/>
                  <a:gd name="T22" fmla="*/ 1303 w 1356"/>
                  <a:gd name="T23" fmla="*/ 174 h 782"/>
                  <a:gd name="T24" fmla="*/ 1333 w 1356"/>
                  <a:gd name="T25" fmla="*/ 133 h 782"/>
                  <a:gd name="T26" fmla="*/ 1351 w 1356"/>
                  <a:gd name="T27" fmla="*/ 96 h 782"/>
                  <a:gd name="T28" fmla="*/ 1356 w 1356"/>
                  <a:gd name="T29" fmla="*/ 65 h 782"/>
                  <a:gd name="T30" fmla="*/ 1349 w 1356"/>
                  <a:gd name="T31" fmla="*/ 39 h 782"/>
                  <a:gd name="T32" fmla="*/ 1330 w 1356"/>
                  <a:gd name="T33" fmla="*/ 20 h 782"/>
                  <a:gd name="T34" fmla="*/ 1300 w 1356"/>
                  <a:gd name="T35" fmla="*/ 6 h 782"/>
                  <a:gd name="T36" fmla="*/ 1259 w 1356"/>
                  <a:gd name="T37" fmla="*/ 1 h 782"/>
                  <a:gd name="T38" fmla="*/ 1209 w 1356"/>
                  <a:gd name="T39" fmla="*/ 1 h 782"/>
                  <a:gd name="T40" fmla="*/ 1148 w 1356"/>
                  <a:gd name="T41" fmla="*/ 10 h 782"/>
                  <a:gd name="T42" fmla="*/ 1078 w 1356"/>
                  <a:gd name="T43" fmla="*/ 26 h 782"/>
                  <a:gd name="T44" fmla="*/ 999 w 1356"/>
                  <a:gd name="T45" fmla="*/ 51 h 782"/>
                  <a:gd name="T46" fmla="*/ 913 w 1356"/>
                  <a:gd name="T47" fmla="*/ 85 h 782"/>
                  <a:gd name="T48" fmla="*/ 801 w 1356"/>
                  <a:gd name="T49" fmla="*/ 136 h 782"/>
                  <a:gd name="T50" fmla="*/ 666 w 1356"/>
                  <a:gd name="T51" fmla="*/ 206 h 782"/>
                  <a:gd name="T52" fmla="*/ 534 w 1356"/>
                  <a:gd name="T53" fmla="*/ 282 h 782"/>
                  <a:gd name="T54" fmla="*/ 407 w 1356"/>
                  <a:gd name="T55" fmla="*/ 360 h 782"/>
                  <a:gd name="T56" fmla="*/ 291 w 1356"/>
                  <a:gd name="T57" fmla="*/ 436 h 782"/>
                  <a:gd name="T58" fmla="*/ 188 w 1356"/>
                  <a:gd name="T59" fmla="*/ 506 h 782"/>
                  <a:gd name="T60" fmla="*/ 74 w 1356"/>
                  <a:gd name="T61" fmla="*/ 589 h 782"/>
                  <a:gd name="T62" fmla="*/ 20 w 1356"/>
                  <a:gd name="T63" fmla="*/ 631 h 782"/>
                  <a:gd name="T64" fmla="*/ 10 w 1356"/>
                  <a:gd name="T65" fmla="*/ 645 h 782"/>
                  <a:gd name="T66" fmla="*/ 2 w 1356"/>
                  <a:gd name="T67" fmla="*/ 660 h 782"/>
                  <a:gd name="T68" fmla="*/ 0 w 1356"/>
                  <a:gd name="T69" fmla="*/ 675 h 782"/>
                  <a:gd name="T70" fmla="*/ 0 w 1356"/>
                  <a:gd name="T71" fmla="*/ 690 h 782"/>
                  <a:gd name="T72" fmla="*/ 4 w 1356"/>
                  <a:gd name="T73" fmla="*/ 707 h 782"/>
                  <a:gd name="T74" fmla="*/ 10 w 1356"/>
                  <a:gd name="T75" fmla="*/ 720 h 782"/>
                  <a:gd name="T76" fmla="*/ 19 w 1356"/>
                  <a:gd name="T77" fmla="*/ 734 h 782"/>
                  <a:gd name="T78" fmla="*/ 29 w 1356"/>
                  <a:gd name="T79" fmla="*/ 748 h 782"/>
                  <a:gd name="T80" fmla="*/ 42 w 1356"/>
                  <a:gd name="T81" fmla="*/ 759 h 782"/>
                  <a:gd name="T82" fmla="*/ 57 w 1356"/>
                  <a:gd name="T83" fmla="*/ 768 h 782"/>
                  <a:gd name="T84" fmla="*/ 74 w 1356"/>
                  <a:gd name="T85" fmla="*/ 775 h 782"/>
                  <a:gd name="T86" fmla="*/ 92 w 1356"/>
                  <a:gd name="T87" fmla="*/ 780 h 782"/>
                  <a:gd name="T88" fmla="*/ 111 w 1356"/>
                  <a:gd name="T89" fmla="*/ 782 h 782"/>
                  <a:gd name="T90" fmla="*/ 130 w 1356"/>
                  <a:gd name="T91" fmla="*/ 782 h 782"/>
                  <a:gd name="T92" fmla="*/ 151 w 1356"/>
                  <a:gd name="T93" fmla="*/ 777 h 7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6"/>
                  <a:gd name="T142" fmla="*/ 0 h 782"/>
                  <a:gd name="T143" fmla="*/ 1356 w 1356"/>
                  <a:gd name="T144" fmla="*/ 782 h 7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6" h="782">
                    <a:moveTo>
                      <a:pt x="161" y="773"/>
                    </a:moveTo>
                    <a:lnTo>
                      <a:pt x="211" y="753"/>
                    </a:lnTo>
                    <a:lnTo>
                      <a:pt x="263" y="732"/>
                    </a:lnTo>
                    <a:lnTo>
                      <a:pt x="319" y="709"/>
                    </a:lnTo>
                    <a:lnTo>
                      <a:pt x="378" y="687"/>
                    </a:lnTo>
                    <a:lnTo>
                      <a:pt x="438" y="662"/>
                    </a:lnTo>
                    <a:lnTo>
                      <a:pt x="499" y="637"/>
                    </a:lnTo>
                    <a:lnTo>
                      <a:pt x="561" y="612"/>
                    </a:lnTo>
                    <a:lnTo>
                      <a:pt x="624" y="584"/>
                    </a:lnTo>
                    <a:lnTo>
                      <a:pt x="687" y="558"/>
                    </a:lnTo>
                    <a:lnTo>
                      <a:pt x="749" y="529"/>
                    </a:lnTo>
                    <a:lnTo>
                      <a:pt x="810" y="502"/>
                    </a:lnTo>
                    <a:lnTo>
                      <a:pt x="870" y="472"/>
                    </a:lnTo>
                    <a:lnTo>
                      <a:pt x="927" y="443"/>
                    </a:lnTo>
                    <a:lnTo>
                      <a:pt x="983" y="413"/>
                    </a:lnTo>
                    <a:lnTo>
                      <a:pt x="1036" y="383"/>
                    </a:lnTo>
                    <a:lnTo>
                      <a:pt x="1084" y="352"/>
                    </a:lnTo>
                    <a:lnTo>
                      <a:pt x="1127" y="325"/>
                    </a:lnTo>
                    <a:lnTo>
                      <a:pt x="1165" y="297"/>
                    </a:lnTo>
                    <a:lnTo>
                      <a:pt x="1199" y="270"/>
                    </a:lnTo>
                    <a:lnTo>
                      <a:pt x="1230" y="245"/>
                    </a:lnTo>
                    <a:lnTo>
                      <a:pt x="1258" y="220"/>
                    </a:lnTo>
                    <a:lnTo>
                      <a:pt x="1281" y="196"/>
                    </a:lnTo>
                    <a:lnTo>
                      <a:pt x="1303" y="174"/>
                    </a:lnTo>
                    <a:lnTo>
                      <a:pt x="1319" y="152"/>
                    </a:lnTo>
                    <a:lnTo>
                      <a:pt x="1333" y="133"/>
                    </a:lnTo>
                    <a:lnTo>
                      <a:pt x="1344" y="114"/>
                    </a:lnTo>
                    <a:lnTo>
                      <a:pt x="1351" y="96"/>
                    </a:lnTo>
                    <a:lnTo>
                      <a:pt x="1355" y="80"/>
                    </a:lnTo>
                    <a:lnTo>
                      <a:pt x="1356" y="65"/>
                    </a:lnTo>
                    <a:lnTo>
                      <a:pt x="1354" y="51"/>
                    </a:lnTo>
                    <a:lnTo>
                      <a:pt x="1349" y="39"/>
                    </a:lnTo>
                    <a:lnTo>
                      <a:pt x="1341" y="29"/>
                    </a:lnTo>
                    <a:lnTo>
                      <a:pt x="1330" y="20"/>
                    </a:lnTo>
                    <a:lnTo>
                      <a:pt x="1316" y="13"/>
                    </a:lnTo>
                    <a:lnTo>
                      <a:pt x="1300" y="6"/>
                    </a:lnTo>
                    <a:lnTo>
                      <a:pt x="1281" y="3"/>
                    </a:lnTo>
                    <a:lnTo>
                      <a:pt x="1259" y="1"/>
                    </a:lnTo>
                    <a:lnTo>
                      <a:pt x="1235" y="0"/>
                    </a:lnTo>
                    <a:lnTo>
                      <a:pt x="1209" y="1"/>
                    </a:lnTo>
                    <a:lnTo>
                      <a:pt x="1179" y="5"/>
                    </a:lnTo>
                    <a:lnTo>
                      <a:pt x="1148" y="10"/>
                    </a:lnTo>
                    <a:lnTo>
                      <a:pt x="1114" y="18"/>
                    </a:lnTo>
                    <a:lnTo>
                      <a:pt x="1078" y="26"/>
                    </a:lnTo>
                    <a:lnTo>
                      <a:pt x="1041" y="39"/>
                    </a:lnTo>
                    <a:lnTo>
                      <a:pt x="999" y="51"/>
                    </a:lnTo>
                    <a:lnTo>
                      <a:pt x="958" y="68"/>
                    </a:lnTo>
                    <a:lnTo>
                      <a:pt x="913" y="85"/>
                    </a:lnTo>
                    <a:lnTo>
                      <a:pt x="867" y="105"/>
                    </a:lnTo>
                    <a:lnTo>
                      <a:pt x="801" y="136"/>
                    </a:lnTo>
                    <a:lnTo>
                      <a:pt x="734" y="170"/>
                    </a:lnTo>
                    <a:lnTo>
                      <a:pt x="666" y="206"/>
                    </a:lnTo>
                    <a:lnTo>
                      <a:pt x="600" y="244"/>
                    </a:lnTo>
                    <a:lnTo>
                      <a:pt x="534" y="282"/>
                    </a:lnTo>
                    <a:lnTo>
                      <a:pt x="469" y="321"/>
                    </a:lnTo>
                    <a:lnTo>
                      <a:pt x="407" y="360"/>
                    </a:lnTo>
                    <a:lnTo>
                      <a:pt x="347" y="398"/>
                    </a:lnTo>
                    <a:lnTo>
                      <a:pt x="291" y="436"/>
                    </a:lnTo>
                    <a:lnTo>
                      <a:pt x="237" y="472"/>
                    </a:lnTo>
                    <a:lnTo>
                      <a:pt x="188" y="506"/>
                    </a:lnTo>
                    <a:lnTo>
                      <a:pt x="145" y="537"/>
                    </a:lnTo>
                    <a:lnTo>
                      <a:pt x="74" y="589"/>
                    </a:lnTo>
                    <a:lnTo>
                      <a:pt x="27" y="624"/>
                    </a:lnTo>
                    <a:lnTo>
                      <a:pt x="20" y="631"/>
                    </a:lnTo>
                    <a:lnTo>
                      <a:pt x="15" y="638"/>
                    </a:lnTo>
                    <a:lnTo>
                      <a:pt x="10" y="645"/>
                    </a:lnTo>
                    <a:lnTo>
                      <a:pt x="6" y="653"/>
                    </a:lnTo>
                    <a:lnTo>
                      <a:pt x="2" y="660"/>
                    </a:lnTo>
                    <a:lnTo>
                      <a:pt x="1" y="668"/>
                    </a:lnTo>
                    <a:lnTo>
                      <a:pt x="0" y="675"/>
                    </a:lnTo>
                    <a:lnTo>
                      <a:pt x="0" y="683"/>
                    </a:lnTo>
                    <a:lnTo>
                      <a:pt x="0" y="690"/>
                    </a:lnTo>
                    <a:lnTo>
                      <a:pt x="1" y="698"/>
                    </a:lnTo>
                    <a:lnTo>
                      <a:pt x="4" y="707"/>
                    </a:lnTo>
                    <a:lnTo>
                      <a:pt x="6" y="714"/>
                    </a:lnTo>
                    <a:lnTo>
                      <a:pt x="10" y="720"/>
                    </a:lnTo>
                    <a:lnTo>
                      <a:pt x="14" y="728"/>
                    </a:lnTo>
                    <a:lnTo>
                      <a:pt x="19" y="734"/>
                    </a:lnTo>
                    <a:lnTo>
                      <a:pt x="24" y="742"/>
                    </a:lnTo>
                    <a:lnTo>
                      <a:pt x="29" y="748"/>
                    </a:lnTo>
                    <a:lnTo>
                      <a:pt x="36" y="753"/>
                    </a:lnTo>
                    <a:lnTo>
                      <a:pt x="42" y="759"/>
                    </a:lnTo>
                    <a:lnTo>
                      <a:pt x="50" y="764"/>
                    </a:lnTo>
                    <a:lnTo>
                      <a:pt x="57" y="768"/>
                    </a:lnTo>
                    <a:lnTo>
                      <a:pt x="66" y="772"/>
                    </a:lnTo>
                    <a:lnTo>
                      <a:pt x="74" y="775"/>
                    </a:lnTo>
                    <a:lnTo>
                      <a:pt x="82" y="778"/>
                    </a:lnTo>
                    <a:lnTo>
                      <a:pt x="92" y="780"/>
                    </a:lnTo>
                    <a:lnTo>
                      <a:pt x="101" y="782"/>
                    </a:lnTo>
                    <a:lnTo>
                      <a:pt x="111" y="782"/>
                    </a:lnTo>
                    <a:lnTo>
                      <a:pt x="120" y="782"/>
                    </a:lnTo>
                    <a:lnTo>
                      <a:pt x="130" y="782"/>
                    </a:lnTo>
                    <a:lnTo>
                      <a:pt x="140" y="779"/>
                    </a:lnTo>
                    <a:lnTo>
                      <a:pt x="151" y="777"/>
                    </a:lnTo>
                    <a:lnTo>
                      <a:pt x="161" y="773"/>
                    </a:lnTo>
                  </a:path>
                </a:pathLst>
              </a:custGeom>
              <a:noFill/>
              <a:ln w="3175">
                <a:solidFill>
                  <a:srgbClr val="1F1A17"/>
                </a:solidFill>
                <a:round/>
                <a:headEnd/>
                <a:tailEnd/>
              </a:ln>
            </p:spPr>
            <p:txBody>
              <a:bodyPr/>
              <a:lstStyle/>
              <a:p>
                <a:endParaRPr lang="en-US"/>
              </a:p>
            </p:txBody>
          </p:sp>
          <p:sp>
            <p:nvSpPr>
              <p:cNvPr id="1113" name="Freeform 464"/>
              <p:cNvSpPr>
                <a:spLocks/>
              </p:cNvSpPr>
              <p:nvPr/>
            </p:nvSpPr>
            <p:spPr bwMode="auto">
              <a:xfrm>
                <a:off x="2693" y="1244"/>
                <a:ext cx="113" cy="66"/>
              </a:xfrm>
              <a:custGeom>
                <a:avLst/>
                <a:gdLst>
                  <a:gd name="T0" fmla="*/ 82 w 566"/>
                  <a:gd name="T1" fmla="*/ 331 h 331"/>
                  <a:gd name="T2" fmla="*/ 86 w 566"/>
                  <a:gd name="T3" fmla="*/ 327 h 331"/>
                  <a:gd name="T4" fmla="*/ 96 w 566"/>
                  <a:gd name="T5" fmla="*/ 317 h 331"/>
                  <a:gd name="T6" fmla="*/ 114 w 566"/>
                  <a:gd name="T7" fmla="*/ 300 h 331"/>
                  <a:gd name="T8" fmla="*/ 141 w 566"/>
                  <a:gd name="T9" fmla="*/ 278 h 331"/>
                  <a:gd name="T10" fmla="*/ 173 w 566"/>
                  <a:gd name="T11" fmla="*/ 252 h 331"/>
                  <a:gd name="T12" fmla="*/ 213 w 566"/>
                  <a:gd name="T13" fmla="*/ 224 h 331"/>
                  <a:gd name="T14" fmla="*/ 235 w 566"/>
                  <a:gd name="T15" fmla="*/ 207 h 331"/>
                  <a:gd name="T16" fmla="*/ 259 w 566"/>
                  <a:gd name="T17" fmla="*/ 191 h 331"/>
                  <a:gd name="T18" fmla="*/ 285 w 566"/>
                  <a:gd name="T19" fmla="*/ 175 h 331"/>
                  <a:gd name="T20" fmla="*/ 314 w 566"/>
                  <a:gd name="T21" fmla="*/ 159 h 331"/>
                  <a:gd name="T22" fmla="*/ 374 w 566"/>
                  <a:gd name="T23" fmla="*/ 121 h 331"/>
                  <a:gd name="T24" fmla="*/ 437 w 566"/>
                  <a:gd name="T25" fmla="*/ 83 h 331"/>
                  <a:gd name="T26" fmla="*/ 495 w 566"/>
                  <a:gd name="T27" fmla="*/ 48 h 331"/>
                  <a:gd name="T28" fmla="*/ 539 w 566"/>
                  <a:gd name="T29" fmla="*/ 19 h 331"/>
                  <a:gd name="T30" fmla="*/ 555 w 566"/>
                  <a:gd name="T31" fmla="*/ 9 h 331"/>
                  <a:gd name="T32" fmla="*/ 564 w 566"/>
                  <a:gd name="T33" fmla="*/ 3 h 331"/>
                  <a:gd name="T34" fmla="*/ 566 w 566"/>
                  <a:gd name="T35" fmla="*/ 0 h 331"/>
                  <a:gd name="T36" fmla="*/ 566 w 566"/>
                  <a:gd name="T37" fmla="*/ 0 h 331"/>
                  <a:gd name="T38" fmla="*/ 564 w 566"/>
                  <a:gd name="T39" fmla="*/ 0 h 331"/>
                  <a:gd name="T40" fmla="*/ 560 w 566"/>
                  <a:gd name="T41" fmla="*/ 1 h 331"/>
                  <a:gd name="T42" fmla="*/ 522 w 566"/>
                  <a:gd name="T43" fmla="*/ 21 h 331"/>
                  <a:gd name="T44" fmla="*/ 442 w 566"/>
                  <a:gd name="T45" fmla="*/ 65 h 331"/>
                  <a:gd name="T46" fmla="*/ 356 w 566"/>
                  <a:gd name="T47" fmla="*/ 114 h 331"/>
                  <a:gd name="T48" fmla="*/ 283 w 566"/>
                  <a:gd name="T49" fmla="*/ 152 h 331"/>
                  <a:gd name="T50" fmla="*/ 250 w 566"/>
                  <a:gd name="T51" fmla="*/ 169 h 331"/>
                  <a:gd name="T52" fmla="*/ 220 w 566"/>
                  <a:gd name="T53" fmla="*/ 182 h 331"/>
                  <a:gd name="T54" fmla="*/ 193 w 566"/>
                  <a:gd name="T55" fmla="*/ 195 h 331"/>
                  <a:gd name="T56" fmla="*/ 167 w 566"/>
                  <a:gd name="T57" fmla="*/ 205 h 331"/>
                  <a:gd name="T58" fmla="*/ 144 w 566"/>
                  <a:gd name="T59" fmla="*/ 215 h 331"/>
                  <a:gd name="T60" fmla="*/ 122 w 566"/>
                  <a:gd name="T61" fmla="*/ 222 h 331"/>
                  <a:gd name="T62" fmla="*/ 103 w 566"/>
                  <a:gd name="T63" fmla="*/ 229 h 331"/>
                  <a:gd name="T64" fmla="*/ 84 w 566"/>
                  <a:gd name="T65" fmla="*/ 232 h 331"/>
                  <a:gd name="T66" fmla="*/ 67 w 566"/>
                  <a:gd name="T67" fmla="*/ 236 h 331"/>
                  <a:gd name="T68" fmla="*/ 51 w 566"/>
                  <a:gd name="T69" fmla="*/ 240 h 331"/>
                  <a:gd name="T70" fmla="*/ 36 w 566"/>
                  <a:gd name="T71" fmla="*/ 241 h 331"/>
                  <a:gd name="T72" fmla="*/ 22 w 566"/>
                  <a:gd name="T73" fmla="*/ 242 h 331"/>
                  <a:gd name="T74" fmla="*/ 16 w 566"/>
                  <a:gd name="T75" fmla="*/ 244 h 331"/>
                  <a:gd name="T76" fmla="*/ 11 w 566"/>
                  <a:gd name="T77" fmla="*/ 245 h 331"/>
                  <a:gd name="T78" fmla="*/ 7 w 566"/>
                  <a:gd name="T79" fmla="*/ 246 h 331"/>
                  <a:gd name="T80" fmla="*/ 3 w 566"/>
                  <a:gd name="T81" fmla="*/ 247 h 331"/>
                  <a:gd name="T82" fmla="*/ 1 w 566"/>
                  <a:gd name="T83" fmla="*/ 250 h 331"/>
                  <a:gd name="T84" fmla="*/ 0 w 566"/>
                  <a:gd name="T85" fmla="*/ 252 h 331"/>
                  <a:gd name="T86" fmla="*/ 0 w 566"/>
                  <a:gd name="T87" fmla="*/ 256 h 331"/>
                  <a:gd name="T88" fmla="*/ 0 w 566"/>
                  <a:gd name="T89" fmla="*/ 258 h 331"/>
                  <a:gd name="T90" fmla="*/ 3 w 566"/>
                  <a:gd name="T91" fmla="*/ 265 h 331"/>
                  <a:gd name="T92" fmla="*/ 8 w 566"/>
                  <a:gd name="T93" fmla="*/ 272 h 331"/>
                  <a:gd name="T94" fmla="*/ 16 w 566"/>
                  <a:gd name="T95" fmla="*/ 281 h 331"/>
                  <a:gd name="T96" fmla="*/ 24 w 566"/>
                  <a:gd name="T97" fmla="*/ 288 h 331"/>
                  <a:gd name="T98" fmla="*/ 43 w 566"/>
                  <a:gd name="T99" fmla="*/ 305 h 331"/>
                  <a:gd name="T100" fmla="*/ 62 w 566"/>
                  <a:gd name="T101" fmla="*/ 318 h 331"/>
                  <a:gd name="T102" fmla="*/ 76 w 566"/>
                  <a:gd name="T103" fmla="*/ 328 h 331"/>
                  <a:gd name="T104" fmla="*/ 82 w 566"/>
                  <a:gd name="T105" fmla="*/ 331 h 3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6"/>
                  <a:gd name="T160" fmla="*/ 0 h 331"/>
                  <a:gd name="T161" fmla="*/ 566 w 566"/>
                  <a:gd name="T162" fmla="*/ 331 h 3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6" h="331">
                    <a:moveTo>
                      <a:pt x="82" y="331"/>
                    </a:moveTo>
                    <a:lnTo>
                      <a:pt x="86" y="327"/>
                    </a:lnTo>
                    <a:lnTo>
                      <a:pt x="96" y="317"/>
                    </a:lnTo>
                    <a:lnTo>
                      <a:pt x="114" y="300"/>
                    </a:lnTo>
                    <a:lnTo>
                      <a:pt x="141" y="278"/>
                    </a:lnTo>
                    <a:lnTo>
                      <a:pt x="173" y="252"/>
                    </a:lnTo>
                    <a:lnTo>
                      <a:pt x="213" y="224"/>
                    </a:lnTo>
                    <a:lnTo>
                      <a:pt x="235" y="207"/>
                    </a:lnTo>
                    <a:lnTo>
                      <a:pt x="259" y="191"/>
                    </a:lnTo>
                    <a:lnTo>
                      <a:pt x="285" y="175"/>
                    </a:lnTo>
                    <a:lnTo>
                      <a:pt x="314" y="159"/>
                    </a:lnTo>
                    <a:lnTo>
                      <a:pt x="374" y="121"/>
                    </a:lnTo>
                    <a:lnTo>
                      <a:pt x="437" y="83"/>
                    </a:lnTo>
                    <a:lnTo>
                      <a:pt x="495" y="48"/>
                    </a:lnTo>
                    <a:lnTo>
                      <a:pt x="539" y="19"/>
                    </a:lnTo>
                    <a:lnTo>
                      <a:pt x="555" y="9"/>
                    </a:lnTo>
                    <a:lnTo>
                      <a:pt x="564" y="3"/>
                    </a:lnTo>
                    <a:lnTo>
                      <a:pt x="566" y="0"/>
                    </a:lnTo>
                    <a:lnTo>
                      <a:pt x="564" y="0"/>
                    </a:lnTo>
                    <a:lnTo>
                      <a:pt x="560" y="1"/>
                    </a:lnTo>
                    <a:lnTo>
                      <a:pt x="522" y="21"/>
                    </a:lnTo>
                    <a:lnTo>
                      <a:pt x="442" y="65"/>
                    </a:lnTo>
                    <a:lnTo>
                      <a:pt x="356" y="114"/>
                    </a:lnTo>
                    <a:lnTo>
                      <a:pt x="283" y="152"/>
                    </a:lnTo>
                    <a:lnTo>
                      <a:pt x="250" y="169"/>
                    </a:lnTo>
                    <a:lnTo>
                      <a:pt x="220" y="182"/>
                    </a:lnTo>
                    <a:lnTo>
                      <a:pt x="193" y="195"/>
                    </a:lnTo>
                    <a:lnTo>
                      <a:pt x="167" y="205"/>
                    </a:lnTo>
                    <a:lnTo>
                      <a:pt x="144" y="215"/>
                    </a:lnTo>
                    <a:lnTo>
                      <a:pt x="122" y="222"/>
                    </a:lnTo>
                    <a:lnTo>
                      <a:pt x="103" y="229"/>
                    </a:lnTo>
                    <a:lnTo>
                      <a:pt x="84" y="232"/>
                    </a:lnTo>
                    <a:lnTo>
                      <a:pt x="67" y="236"/>
                    </a:lnTo>
                    <a:lnTo>
                      <a:pt x="51" y="240"/>
                    </a:lnTo>
                    <a:lnTo>
                      <a:pt x="36" y="241"/>
                    </a:lnTo>
                    <a:lnTo>
                      <a:pt x="22" y="242"/>
                    </a:lnTo>
                    <a:lnTo>
                      <a:pt x="16" y="244"/>
                    </a:lnTo>
                    <a:lnTo>
                      <a:pt x="11" y="245"/>
                    </a:lnTo>
                    <a:lnTo>
                      <a:pt x="7" y="246"/>
                    </a:lnTo>
                    <a:lnTo>
                      <a:pt x="3" y="247"/>
                    </a:lnTo>
                    <a:lnTo>
                      <a:pt x="1" y="250"/>
                    </a:lnTo>
                    <a:lnTo>
                      <a:pt x="0" y="252"/>
                    </a:lnTo>
                    <a:lnTo>
                      <a:pt x="0" y="256"/>
                    </a:lnTo>
                    <a:lnTo>
                      <a:pt x="0" y="258"/>
                    </a:lnTo>
                    <a:lnTo>
                      <a:pt x="3" y="265"/>
                    </a:lnTo>
                    <a:lnTo>
                      <a:pt x="8" y="272"/>
                    </a:lnTo>
                    <a:lnTo>
                      <a:pt x="16" y="281"/>
                    </a:lnTo>
                    <a:lnTo>
                      <a:pt x="24" y="288"/>
                    </a:lnTo>
                    <a:lnTo>
                      <a:pt x="43" y="305"/>
                    </a:lnTo>
                    <a:lnTo>
                      <a:pt x="62" y="318"/>
                    </a:lnTo>
                    <a:lnTo>
                      <a:pt x="76" y="328"/>
                    </a:lnTo>
                    <a:lnTo>
                      <a:pt x="82" y="331"/>
                    </a:lnTo>
                    <a:close/>
                  </a:path>
                </a:pathLst>
              </a:custGeom>
              <a:solidFill>
                <a:srgbClr val="DFDDC9"/>
              </a:solidFill>
              <a:ln w="9525">
                <a:noFill/>
                <a:round/>
                <a:headEnd/>
                <a:tailEnd/>
              </a:ln>
            </p:spPr>
            <p:txBody>
              <a:bodyPr/>
              <a:lstStyle/>
              <a:p>
                <a:endParaRPr lang="en-US"/>
              </a:p>
            </p:txBody>
          </p:sp>
          <p:sp>
            <p:nvSpPr>
              <p:cNvPr id="1114" name="Freeform 465"/>
              <p:cNvSpPr>
                <a:spLocks/>
              </p:cNvSpPr>
              <p:nvPr/>
            </p:nvSpPr>
            <p:spPr bwMode="auto">
              <a:xfrm>
                <a:off x="2649" y="1072"/>
                <a:ext cx="196" cy="230"/>
              </a:xfrm>
              <a:custGeom>
                <a:avLst/>
                <a:gdLst>
                  <a:gd name="T0" fmla="*/ 284 w 980"/>
                  <a:gd name="T1" fmla="*/ 1036 h 1151"/>
                  <a:gd name="T2" fmla="*/ 455 w 980"/>
                  <a:gd name="T3" fmla="*/ 861 h 1151"/>
                  <a:gd name="T4" fmla="*/ 590 w 980"/>
                  <a:gd name="T5" fmla="*/ 719 h 1151"/>
                  <a:gd name="T6" fmla="*/ 677 w 980"/>
                  <a:gd name="T7" fmla="*/ 622 h 1151"/>
                  <a:gd name="T8" fmla="*/ 758 w 980"/>
                  <a:gd name="T9" fmla="*/ 523 h 1151"/>
                  <a:gd name="T10" fmla="*/ 829 w 980"/>
                  <a:gd name="T11" fmla="*/ 428 h 1151"/>
                  <a:gd name="T12" fmla="*/ 886 w 980"/>
                  <a:gd name="T13" fmla="*/ 341 h 1151"/>
                  <a:gd name="T14" fmla="*/ 926 w 980"/>
                  <a:gd name="T15" fmla="*/ 266 h 1151"/>
                  <a:gd name="T16" fmla="*/ 955 w 980"/>
                  <a:gd name="T17" fmla="*/ 200 h 1151"/>
                  <a:gd name="T18" fmla="*/ 973 w 980"/>
                  <a:gd name="T19" fmla="*/ 144 h 1151"/>
                  <a:gd name="T20" fmla="*/ 980 w 980"/>
                  <a:gd name="T21" fmla="*/ 96 h 1151"/>
                  <a:gd name="T22" fmla="*/ 978 w 980"/>
                  <a:gd name="T23" fmla="*/ 58 h 1151"/>
                  <a:gd name="T24" fmla="*/ 967 w 980"/>
                  <a:gd name="T25" fmla="*/ 29 h 1151"/>
                  <a:gd name="T26" fmla="*/ 947 w 980"/>
                  <a:gd name="T27" fmla="*/ 10 h 1151"/>
                  <a:gd name="T28" fmla="*/ 919 w 980"/>
                  <a:gd name="T29" fmla="*/ 1 h 1151"/>
                  <a:gd name="T30" fmla="*/ 884 w 980"/>
                  <a:gd name="T31" fmla="*/ 3 h 1151"/>
                  <a:gd name="T32" fmla="*/ 842 w 980"/>
                  <a:gd name="T33" fmla="*/ 14 h 1151"/>
                  <a:gd name="T34" fmla="*/ 795 w 980"/>
                  <a:gd name="T35" fmla="*/ 35 h 1151"/>
                  <a:gd name="T36" fmla="*/ 742 w 980"/>
                  <a:gd name="T37" fmla="*/ 66 h 1151"/>
                  <a:gd name="T38" fmla="*/ 685 w 980"/>
                  <a:gd name="T39" fmla="*/ 109 h 1151"/>
                  <a:gd name="T40" fmla="*/ 624 w 980"/>
                  <a:gd name="T41" fmla="*/ 162 h 1151"/>
                  <a:gd name="T42" fmla="*/ 559 w 980"/>
                  <a:gd name="T43" fmla="*/ 226 h 1151"/>
                  <a:gd name="T44" fmla="*/ 480 w 980"/>
                  <a:gd name="T45" fmla="*/ 316 h 1151"/>
                  <a:gd name="T46" fmla="*/ 390 w 980"/>
                  <a:gd name="T47" fmla="*/ 430 h 1151"/>
                  <a:gd name="T48" fmla="*/ 307 w 980"/>
                  <a:gd name="T49" fmla="*/ 547 h 1151"/>
                  <a:gd name="T50" fmla="*/ 228 w 980"/>
                  <a:gd name="T51" fmla="*/ 664 h 1151"/>
                  <a:gd name="T52" fmla="*/ 157 w 980"/>
                  <a:gd name="T53" fmla="*/ 777 h 1151"/>
                  <a:gd name="T54" fmla="*/ 97 w 980"/>
                  <a:gd name="T55" fmla="*/ 876 h 1151"/>
                  <a:gd name="T56" fmla="*/ 31 w 980"/>
                  <a:gd name="T57" fmla="*/ 994 h 1151"/>
                  <a:gd name="T58" fmla="*/ 3 w 980"/>
                  <a:gd name="T59" fmla="*/ 1051 h 1151"/>
                  <a:gd name="T60" fmla="*/ 0 w 980"/>
                  <a:gd name="T61" fmla="*/ 1067 h 1151"/>
                  <a:gd name="T62" fmla="*/ 1 w 980"/>
                  <a:gd name="T63" fmla="*/ 1082 h 1151"/>
                  <a:gd name="T64" fmla="*/ 6 w 980"/>
                  <a:gd name="T65" fmla="*/ 1097 h 1151"/>
                  <a:gd name="T66" fmla="*/ 15 w 980"/>
                  <a:gd name="T67" fmla="*/ 1110 h 1151"/>
                  <a:gd name="T68" fmla="*/ 26 w 980"/>
                  <a:gd name="T69" fmla="*/ 1121 h 1151"/>
                  <a:gd name="T70" fmla="*/ 38 w 980"/>
                  <a:gd name="T71" fmla="*/ 1131 h 1151"/>
                  <a:gd name="T72" fmla="*/ 55 w 980"/>
                  <a:gd name="T73" fmla="*/ 1140 h 1151"/>
                  <a:gd name="T74" fmla="*/ 81 w 980"/>
                  <a:gd name="T75" fmla="*/ 1148 h 1151"/>
                  <a:gd name="T76" fmla="*/ 109 w 980"/>
                  <a:gd name="T77" fmla="*/ 1151 h 1151"/>
                  <a:gd name="T78" fmla="*/ 128 w 980"/>
                  <a:gd name="T79" fmla="*/ 1151 h 1151"/>
                  <a:gd name="T80" fmla="*/ 148 w 980"/>
                  <a:gd name="T81" fmla="*/ 1147 h 1151"/>
                  <a:gd name="T82" fmla="*/ 167 w 980"/>
                  <a:gd name="T83" fmla="*/ 1141 h 1151"/>
                  <a:gd name="T84" fmla="*/ 184 w 980"/>
                  <a:gd name="T85" fmla="*/ 1132 h 1151"/>
                  <a:gd name="T86" fmla="*/ 201 w 980"/>
                  <a:gd name="T87" fmla="*/ 1120 h 11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0"/>
                  <a:gd name="T133" fmla="*/ 0 h 1151"/>
                  <a:gd name="T134" fmla="*/ 980 w 980"/>
                  <a:gd name="T135" fmla="*/ 1151 h 11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0" h="1151">
                    <a:moveTo>
                      <a:pt x="208" y="1112"/>
                    </a:moveTo>
                    <a:lnTo>
                      <a:pt x="284" y="1036"/>
                    </a:lnTo>
                    <a:lnTo>
                      <a:pt x="368" y="951"/>
                    </a:lnTo>
                    <a:lnTo>
                      <a:pt x="455" y="861"/>
                    </a:lnTo>
                    <a:lnTo>
                      <a:pt x="546" y="767"/>
                    </a:lnTo>
                    <a:lnTo>
                      <a:pt x="590" y="719"/>
                    </a:lnTo>
                    <a:lnTo>
                      <a:pt x="635" y="670"/>
                    </a:lnTo>
                    <a:lnTo>
                      <a:pt x="677" y="622"/>
                    </a:lnTo>
                    <a:lnTo>
                      <a:pt x="718" y="572"/>
                    </a:lnTo>
                    <a:lnTo>
                      <a:pt x="758" y="523"/>
                    </a:lnTo>
                    <a:lnTo>
                      <a:pt x="795" y="476"/>
                    </a:lnTo>
                    <a:lnTo>
                      <a:pt x="829" y="428"/>
                    </a:lnTo>
                    <a:lnTo>
                      <a:pt x="861" y="381"/>
                    </a:lnTo>
                    <a:lnTo>
                      <a:pt x="886" y="341"/>
                    </a:lnTo>
                    <a:lnTo>
                      <a:pt x="907" y="302"/>
                    </a:lnTo>
                    <a:lnTo>
                      <a:pt x="926" y="266"/>
                    </a:lnTo>
                    <a:lnTo>
                      <a:pt x="942" y="232"/>
                    </a:lnTo>
                    <a:lnTo>
                      <a:pt x="955" y="200"/>
                    </a:lnTo>
                    <a:lnTo>
                      <a:pt x="965" y="171"/>
                    </a:lnTo>
                    <a:lnTo>
                      <a:pt x="973" y="144"/>
                    </a:lnTo>
                    <a:lnTo>
                      <a:pt x="978" y="119"/>
                    </a:lnTo>
                    <a:lnTo>
                      <a:pt x="980" y="96"/>
                    </a:lnTo>
                    <a:lnTo>
                      <a:pt x="980" y="76"/>
                    </a:lnTo>
                    <a:lnTo>
                      <a:pt x="978" y="58"/>
                    </a:lnTo>
                    <a:lnTo>
                      <a:pt x="973" y="43"/>
                    </a:lnTo>
                    <a:lnTo>
                      <a:pt x="967" y="29"/>
                    </a:lnTo>
                    <a:lnTo>
                      <a:pt x="958" y="19"/>
                    </a:lnTo>
                    <a:lnTo>
                      <a:pt x="947" y="10"/>
                    </a:lnTo>
                    <a:lnTo>
                      <a:pt x="933" y="5"/>
                    </a:lnTo>
                    <a:lnTo>
                      <a:pt x="919" y="1"/>
                    </a:lnTo>
                    <a:lnTo>
                      <a:pt x="902" y="0"/>
                    </a:lnTo>
                    <a:lnTo>
                      <a:pt x="884" y="3"/>
                    </a:lnTo>
                    <a:lnTo>
                      <a:pt x="864" y="6"/>
                    </a:lnTo>
                    <a:lnTo>
                      <a:pt x="842" y="14"/>
                    </a:lnTo>
                    <a:lnTo>
                      <a:pt x="819" y="23"/>
                    </a:lnTo>
                    <a:lnTo>
                      <a:pt x="795" y="35"/>
                    </a:lnTo>
                    <a:lnTo>
                      <a:pt x="770" y="50"/>
                    </a:lnTo>
                    <a:lnTo>
                      <a:pt x="742" y="66"/>
                    </a:lnTo>
                    <a:lnTo>
                      <a:pt x="713" y="86"/>
                    </a:lnTo>
                    <a:lnTo>
                      <a:pt x="685" y="109"/>
                    </a:lnTo>
                    <a:lnTo>
                      <a:pt x="655" y="134"/>
                    </a:lnTo>
                    <a:lnTo>
                      <a:pt x="624" y="162"/>
                    </a:lnTo>
                    <a:lnTo>
                      <a:pt x="591" y="192"/>
                    </a:lnTo>
                    <a:lnTo>
                      <a:pt x="559" y="226"/>
                    </a:lnTo>
                    <a:lnTo>
                      <a:pt x="525" y="262"/>
                    </a:lnTo>
                    <a:lnTo>
                      <a:pt x="480" y="316"/>
                    </a:lnTo>
                    <a:lnTo>
                      <a:pt x="435" y="372"/>
                    </a:lnTo>
                    <a:lnTo>
                      <a:pt x="390" y="430"/>
                    </a:lnTo>
                    <a:lnTo>
                      <a:pt x="348" y="488"/>
                    </a:lnTo>
                    <a:lnTo>
                      <a:pt x="307" y="547"/>
                    </a:lnTo>
                    <a:lnTo>
                      <a:pt x="265" y="607"/>
                    </a:lnTo>
                    <a:lnTo>
                      <a:pt x="228" y="664"/>
                    </a:lnTo>
                    <a:lnTo>
                      <a:pt x="192" y="722"/>
                    </a:lnTo>
                    <a:lnTo>
                      <a:pt x="157" y="777"/>
                    </a:lnTo>
                    <a:lnTo>
                      <a:pt x="126" y="828"/>
                    </a:lnTo>
                    <a:lnTo>
                      <a:pt x="97" y="876"/>
                    </a:lnTo>
                    <a:lnTo>
                      <a:pt x="72" y="920"/>
                    </a:lnTo>
                    <a:lnTo>
                      <a:pt x="31" y="994"/>
                    </a:lnTo>
                    <a:lnTo>
                      <a:pt x="6" y="1044"/>
                    </a:lnTo>
                    <a:lnTo>
                      <a:pt x="3" y="1051"/>
                    </a:lnTo>
                    <a:lnTo>
                      <a:pt x="1" y="1060"/>
                    </a:lnTo>
                    <a:lnTo>
                      <a:pt x="0" y="1067"/>
                    </a:lnTo>
                    <a:lnTo>
                      <a:pt x="0" y="1075"/>
                    </a:lnTo>
                    <a:lnTo>
                      <a:pt x="1" y="1082"/>
                    </a:lnTo>
                    <a:lnTo>
                      <a:pt x="3" y="1090"/>
                    </a:lnTo>
                    <a:lnTo>
                      <a:pt x="6" y="1097"/>
                    </a:lnTo>
                    <a:lnTo>
                      <a:pt x="10" y="1104"/>
                    </a:lnTo>
                    <a:lnTo>
                      <a:pt x="15" y="1110"/>
                    </a:lnTo>
                    <a:lnTo>
                      <a:pt x="20" y="1116"/>
                    </a:lnTo>
                    <a:lnTo>
                      <a:pt x="26" y="1121"/>
                    </a:lnTo>
                    <a:lnTo>
                      <a:pt x="32" y="1126"/>
                    </a:lnTo>
                    <a:lnTo>
                      <a:pt x="38" y="1131"/>
                    </a:lnTo>
                    <a:lnTo>
                      <a:pt x="46" y="1136"/>
                    </a:lnTo>
                    <a:lnTo>
                      <a:pt x="55" y="1140"/>
                    </a:lnTo>
                    <a:lnTo>
                      <a:pt x="63" y="1142"/>
                    </a:lnTo>
                    <a:lnTo>
                      <a:pt x="81" y="1148"/>
                    </a:lnTo>
                    <a:lnTo>
                      <a:pt x="99" y="1151"/>
                    </a:lnTo>
                    <a:lnTo>
                      <a:pt x="109" y="1151"/>
                    </a:lnTo>
                    <a:lnTo>
                      <a:pt x="118" y="1151"/>
                    </a:lnTo>
                    <a:lnTo>
                      <a:pt x="128" y="1151"/>
                    </a:lnTo>
                    <a:lnTo>
                      <a:pt x="138" y="1150"/>
                    </a:lnTo>
                    <a:lnTo>
                      <a:pt x="148" y="1147"/>
                    </a:lnTo>
                    <a:lnTo>
                      <a:pt x="157" y="1145"/>
                    </a:lnTo>
                    <a:lnTo>
                      <a:pt x="167" y="1141"/>
                    </a:lnTo>
                    <a:lnTo>
                      <a:pt x="176" y="1137"/>
                    </a:lnTo>
                    <a:lnTo>
                      <a:pt x="184" y="1132"/>
                    </a:lnTo>
                    <a:lnTo>
                      <a:pt x="193" y="1126"/>
                    </a:lnTo>
                    <a:lnTo>
                      <a:pt x="201" y="1120"/>
                    </a:lnTo>
                    <a:lnTo>
                      <a:pt x="208" y="1112"/>
                    </a:lnTo>
                    <a:close/>
                  </a:path>
                </a:pathLst>
              </a:custGeom>
              <a:solidFill>
                <a:srgbClr val="FFFEF1"/>
              </a:solidFill>
              <a:ln w="9525">
                <a:noFill/>
                <a:round/>
                <a:headEnd/>
                <a:tailEnd/>
              </a:ln>
            </p:spPr>
            <p:txBody>
              <a:bodyPr/>
              <a:lstStyle/>
              <a:p>
                <a:endParaRPr lang="en-US"/>
              </a:p>
            </p:txBody>
          </p:sp>
          <p:sp>
            <p:nvSpPr>
              <p:cNvPr id="1115" name="Freeform 466"/>
              <p:cNvSpPr>
                <a:spLocks/>
              </p:cNvSpPr>
              <p:nvPr/>
            </p:nvSpPr>
            <p:spPr bwMode="auto">
              <a:xfrm>
                <a:off x="2649" y="1072"/>
                <a:ext cx="196" cy="230"/>
              </a:xfrm>
              <a:custGeom>
                <a:avLst/>
                <a:gdLst>
                  <a:gd name="T0" fmla="*/ 284 w 980"/>
                  <a:gd name="T1" fmla="*/ 1036 h 1151"/>
                  <a:gd name="T2" fmla="*/ 455 w 980"/>
                  <a:gd name="T3" fmla="*/ 861 h 1151"/>
                  <a:gd name="T4" fmla="*/ 590 w 980"/>
                  <a:gd name="T5" fmla="*/ 719 h 1151"/>
                  <a:gd name="T6" fmla="*/ 677 w 980"/>
                  <a:gd name="T7" fmla="*/ 622 h 1151"/>
                  <a:gd name="T8" fmla="*/ 758 w 980"/>
                  <a:gd name="T9" fmla="*/ 523 h 1151"/>
                  <a:gd name="T10" fmla="*/ 829 w 980"/>
                  <a:gd name="T11" fmla="*/ 428 h 1151"/>
                  <a:gd name="T12" fmla="*/ 886 w 980"/>
                  <a:gd name="T13" fmla="*/ 341 h 1151"/>
                  <a:gd name="T14" fmla="*/ 926 w 980"/>
                  <a:gd name="T15" fmla="*/ 266 h 1151"/>
                  <a:gd name="T16" fmla="*/ 955 w 980"/>
                  <a:gd name="T17" fmla="*/ 200 h 1151"/>
                  <a:gd name="T18" fmla="*/ 973 w 980"/>
                  <a:gd name="T19" fmla="*/ 144 h 1151"/>
                  <a:gd name="T20" fmla="*/ 980 w 980"/>
                  <a:gd name="T21" fmla="*/ 96 h 1151"/>
                  <a:gd name="T22" fmla="*/ 978 w 980"/>
                  <a:gd name="T23" fmla="*/ 58 h 1151"/>
                  <a:gd name="T24" fmla="*/ 967 w 980"/>
                  <a:gd name="T25" fmla="*/ 29 h 1151"/>
                  <a:gd name="T26" fmla="*/ 947 w 980"/>
                  <a:gd name="T27" fmla="*/ 10 h 1151"/>
                  <a:gd name="T28" fmla="*/ 919 w 980"/>
                  <a:gd name="T29" fmla="*/ 1 h 1151"/>
                  <a:gd name="T30" fmla="*/ 884 w 980"/>
                  <a:gd name="T31" fmla="*/ 3 h 1151"/>
                  <a:gd name="T32" fmla="*/ 842 w 980"/>
                  <a:gd name="T33" fmla="*/ 14 h 1151"/>
                  <a:gd name="T34" fmla="*/ 795 w 980"/>
                  <a:gd name="T35" fmla="*/ 35 h 1151"/>
                  <a:gd name="T36" fmla="*/ 742 w 980"/>
                  <a:gd name="T37" fmla="*/ 66 h 1151"/>
                  <a:gd name="T38" fmla="*/ 685 w 980"/>
                  <a:gd name="T39" fmla="*/ 109 h 1151"/>
                  <a:gd name="T40" fmla="*/ 624 w 980"/>
                  <a:gd name="T41" fmla="*/ 162 h 1151"/>
                  <a:gd name="T42" fmla="*/ 559 w 980"/>
                  <a:gd name="T43" fmla="*/ 226 h 1151"/>
                  <a:gd name="T44" fmla="*/ 480 w 980"/>
                  <a:gd name="T45" fmla="*/ 316 h 1151"/>
                  <a:gd name="T46" fmla="*/ 390 w 980"/>
                  <a:gd name="T47" fmla="*/ 430 h 1151"/>
                  <a:gd name="T48" fmla="*/ 307 w 980"/>
                  <a:gd name="T49" fmla="*/ 547 h 1151"/>
                  <a:gd name="T50" fmla="*/ 228 w 980"/>
                  <a:gd name="T51" fmla="*/ 664 h 1151"/>
                  <a:gd name="T52" fmla="*/ 157 w 980"/>
                  <a:gd name="T53" fmla="*/ 777 h 1151"/>
                  <a:gd name="T54" fmla="*/ 97 w 980"/>
                  <a:gd name="T55" fmla="*/ 876 h 1151"/>
                  <a:gd name="T56" fmla="*/ 31 w 980"/>
                  <a:gd name="T57" fmla="*/ 994 h 1151"/>
                  <a:gd name="T58" fmla="*/ 3 w 980"/>
                  <a:gd name="T59" fmla="*/ 1051 h 1151"/>
                  <a:gd name="T60" fmla="*/ 0 w 980"/>
                  <a:gd name="T61" fmla="*/ 1067 h 1151"/>
                  <a:gd name="T62" fmla="*/ 1 w 980"/>
                  <a:gd name="T63" fmla="*/ 1082 h 1151"/>
                  <a:gd name="T64" fmla="*/ 6 w 980"/>
                  <a:gd name="T65" fmla="*/ 1097 h 1151"/>
                  <a:gd name="T66" fmla="*/ 15 w 980"/>
                  <a:gd name="T67" fmla="*/ 1110 h 1151"/>
                  <a:gd name="T68" fmla="*/ 26 w 980"/>
                  <a:gd name="T69" fmla="*/ 1121 h 1151"/>
                  <a:gd name="T70" fmla="*/ 38 w 980"/>
                  <a:gd name="T71" fmla="*/ 1131 h 1151"/>
                  <a:gd name="T72" fmla="*/ 55 w 980"/>
                  <a:gd name="T73" fmla="*/ 1140 h 1151"/>
                  <a:gd name="T74" fmla="*/ 81 w 980"/>
                  <a:gd name="T75" fmla="*/ 1148 h 1151"/>
                  <a:gd name="T76" fmla="*/ 109 w 980"/>
                  <a:gd name="T77" fmla="*/ 1151 h 1151"/>
                  <a:gd name="T78" fmla="*/ 128 w 980"/>
                  <a:gd name="T79" fmla="*/ 1151 h 1151"/>
                  <a:gd name="T80" fmla="*/ 148 w 980"/>
                  <a:gd name="T81" fmla="*/ 1147 h 1151"/>
                  <a:gd name="T82" fmla="*/ 167 w 980"/>
                  <a:gd name="T83" fmla="*/ 1141 h 1151"/>
                  <a:gd name="T84" fmla="*/ 184 w 980"/>
                  <a:gd name="T85" fmla="*/ 1132 h 1151"/>
                  <a:gd name="T86" fmla="*/ 201 w 980"/>
                  <a:gd name="T87" fmla="*/ 1120 h 11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0"/>
                  <a:gd name="T133" fmla="*/ 0 h 1151"/>
                  <a:gd name="T134" fmla="*/ 980 w 980"/>
                  <a:gd name="T135" fmla="*/ 1151 h 11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0" h="1151">
                    <a:moveTo>
                      <a:pt x="208" y="1112"/>
                    </a:moveTo>
                    <a:lnTo>
                      <a:pt x="284" y="1036"/>
                    </a:lnTo>
                    <a:lnTo>
                      <a:pt x="368" y="951"/>
                    </a:lnTo>
                    <a:lnTo>
                      <a:pt x="455" y="861"/>
                    </a:lnTo>
                    <a:lnTo>
                      <a:pt x="546" y="767"/>
                    </a:lnTo>
                    <a:lnTo>
                      <a:pt x="590" y="719"/>
                    </a:lnTo>
                    <a:lnTo>
                      <a:pt x="635" y="670"/>
                    </a:lnTo>
                    <a:lnTo>
                      <a:pt x="677" y="622"/>
                    </a:lnTo>
                    <a:lnTo>
                      <a:pt x="718" y="572"/>
                    </a:lnTo>
                    <a:lnTo>
                      <a:pt x="758" y="523"/>
                    </a:lnTo>
                    <a:lnTo>
                      <a:pt x="795" y="476"/>
                    </a:lnTo>
                    <a:lnTo>
                      <a:pt x="829" y="428"/>
                    </a:lnTo>
                    <a:lnTo>
                      <a:pt x="861" y="381"/>
                    </a:lnTo>
                    <a:lnTo>
                      <a:pt x="886" y="341"/>
                    </a:lnTo>
                    <a:lnTo>
                      <a:pt x="907" y="302"/>
                    </a:lnTo>
                    <a:lnTo>
                      <a:pt x="926" y="266"/>
                    </a:lnTo>
                    <a:lnTo>
                      <a:pt x="942" y="232"/>
                    </a:lnTo>
                    <a:lnTo>
                      <a:pt x="955" y="200"/>
                    </a:lnTo>
                    <a:lnTo>
                      <a:pt x="965" y="171"/>
                    </a:lnTo>
                    <a:lnTo>
                      <a:pt x="973" y="144"/>
                    </a:lnTo>
                    <a:lnTo>
                      <a:pt x="978" y="119"/>
                    </a:lnTo>
                    <a:lnTo>
                      <a:pt x="980" y="96"/>
                    </a:lnTo>
                    <a:lnTo>
                      <a:pt x="980" y="76"/>
                    </a:lnTo>
                    <a:lnTo>
                      <a:pt x="978" y="58"/>
                    </a:lnTo>
                    <a:lnTo>
                      <a:pt x="973" y="43"/>
                    </a:lnTo>
                    <a:lnTo>
                      <a:pt x="967" y="29"/>
                    </a:lnTo>
                    <a:lnTo>
                      <a:pt x="958" y="19"/>
                    </a:lnTo>
                    <a:lnTo>
                      <a:pt x="947" y="10"/>
                    </a:lnTo>
                    <a:lnTo>
                      <a:pt x="933" y="5"/>
                    </a:lnTo>
                    <a:lnTo>
                      <a:pt x="919" y="1"/>
                    </a:lnTo>
                    <a:lnTo>
                      <a:pt x="902" y="0"/>
                    </a:lnTo>
                    <a:lnTo>
                      <a:pt x="884" y="3"/>
                    </a:lnTo>
                    <a:lnTo>
                      <a:pt x="864" y="6"/>
                    </a:lnTo>
                    <a:lnTo>
                      <a:pt x="842" y="14"/>
                    </a:lnTo>
                    <a:lnTo>
                      <a:pt x="819" y="23"/>
                    </a:lnTo>
                    <a:lnTo>
                      <a:pt x="795" y="35"/>
                    </a:lnTo>
                    <a:lnTo>
                      <a:pt x="770" y="50"/>
                    </a:lnTo>
                    <a:lnTo>
                      <a:pt x="742" y="66"/>
                    </a:lnTo>
                    <a:lnTo>
                      <a:pt x="713" y="86"/>
                    </a:lnTo>
                    <a:lnTo>
                      <a:pt x="685" y="109"/>
                    </a:lnTo>
                    <a:lnTo>
                      <a:pt x="655" y="134"/>
                    </a:lnTo>
                    <a:lnTo>
                      <a:pt x="624" y="162"/>
                    </a:lnTo>
                    <a:lnTo>
                      <a:pt x="591" y="192"/>
                    </a:lnTo>
                    <a:lnTo>
                      <a:pt x="559" y="226"/>
                    </a:lnTo>
                    <a:lnTo>
                      <a:pt x="525" y="262"/>
                    </a:lnTo>
                    <a:lnTo>
                      <a:pt x="480" y="316"/>
                    </a:lnTo>
                    <a:lnTo>
                      <a:pt x="435" y="372"/>
                    </a:lnTo>
                    <a:lnTo>
                      <a:pt x="390" y="430"/>
                    </a:lnTo>
                    <a:lnTo>
                      <a:pt x="348" y="488"/>
                    </a:lnTo>
                    <a:lnTo>
                      <a:pt x="307" y="547"/>
                    </a:lnTo>
                    <a:lnTo>
                      <a:pt x="265" y="607"/>
                    </a:lnTo>
                    <a:lnTo>
                      <a:pt x="228" y="664"/>
                    </a:lnTo>
                    <a:lnTo>
                      <a:pt x="192" y="722"/>
                    </a:lnTo>
                    <a:lnTo>
                      <a:pt x="157" y="777"/>
                    </a:lnTo>
                    <a:lnTo>
                      <a:pt x="126" y="828"/>
                    </a:lnTo>
                    <a:lnTo>
                      <a:pt x="97" y="876"/>
                    </a:lnTo>
                    <a:lnTo>
                      <a:pt x="72" y="920"/>
                    </a:lnTo>
                    <a:lnTo>
                      <a:pt x="31" y="994"/>
                    </a:lnTo>
                    <a:lnTo>
                      <a:pt x="6" y="1044"/>
                    </a:lnTo>
                    <a:lnTo>
                      <a:pt x="3" y="1051"/>
                    </a:lnTo>
                    <a:lnTo>
                      <a:pt x="1" y="1060"/>
                    </a:lnTo>
                    <a:lnTo>
                      <a:pt x="0" y="1067"/>
                    </a:lnTo>
                    <a:lnTo>
                      <a:pt x="0" y="1075"/>
                    </a:lnTo>
                    <a:lnTo>
                      <a:pt x="1" y="1082"/>
                    </a:lnTo>
                    <a:lnTo>
                      <a:pt x="3" y="1090"/>
                    </a:lnTo>
                    <a:lnTo>
                      <a:pt x="6" y="1097"/>
                    </a:lnTo>
                    <a:lnTo>
                      <a:pt x="10" y="1104"/>
                    </a:lnTo>
                    <a:lnTo>
                      <a:pt x="15" y="1110"/>
                    </a:lnTo>
                    <a:lnTo>
                      <a:pt x="20" y="1116"/>
                    </a:lnTo>
                    <a:lnTo>
                      <a:pt x="26" y="1121"/>
                    </a:lnTo>
                    <a:lnTo>
                      <a:pt x="32" y="1126"/>
                    </a:lnTo>
                    <a:lnTo>
                      <a:pt x="38" y="1131"/>
                    </a:lnTo>
                    <a:lnTo>
                      <a:pt x="46" y="1136"/>
                    </a:lnTo>
                    <a:lnTo>
                      <a:pt x="55" y="1140"/>
                    </a:lnTo>
                    <a:lnTo>
                      <a:pt x="63" y="1142"/>
                    </a:lnTo>
                    <a:lnTo>
                      <a:pt x="81" y="1148"/>
                    </a:lnTo>
                    <a:lnTo>
                      <a:pt x="99" y="1151"/>
                    </a:lnTo>
                    <a:lnTo>
                      <a:pt x="109" y="1151"/>
                    </a:lnTo>
                    <a:lnTo>
                      <a:pt x="118" y="1151"/>
                    </a:lnTo>
                    <a:lnTo>
                      <a:pt x="128" y="1151"/>
                    </a:lnTo>
                    <a:lnTo>
                      <a:pt x="138" y="1150"/>
                    </a:lnTo>
                    <a:lnTo>
                      <a:pt x="148" y="1147"/>
                    </a:lnTo>
                    <a:lnTo>
                      <a:pt x="157" y="1145"/>
                    </a:lnTo>
                    <a:lnTo>
                      <a:pt x="167" y="1141"/>
                    </a:lnTo>
                    <a:lnTo>
                      <a:pt x="176" y="1137"/>
                    </a:lnTo>
                    <a:lnTo>
                      <a:pt x="184" y="1132"/>
                    </a:lnTo>
                    <a:lnTo>
                      <a:pt x="193" y="1126"/>
                    </a:lnTo>
                    <a:lnTo>
                      <a:pt x="201" y="1120"/>
                    </a:lnTo>
                    <a:lnTo>
                      <a:pt x="208" y="1112"/>
                    </a:lnTo>
                    <a:close/>
                  </a:path>
                </a:pathLst>
              </a:custGeom>
              <a:noFill/>
              <a:ln w="3175">
                <a:solidFill>
                  <a:srgbClr val="1F1A17"/>
                </a:solidFill>
                <a:round/>
                <a:headEnd/>
                <a:tailEnd/>
              </a:ln>
            </p:spPr>
            <p:txBody>
              <a:bodyPr/>
              <a:lstStyle/>
              <a:p>
                <a:endParaRPr lang="en-US"/>
              </a:p>
            </p:txBody>
          </p:sp>
          <p:sp>
            <p:nvSpPr>
              <p:cNvPr id="1116" name="Freeform 467"/>
              <p:cNvSpPr>
                <a:spLocks/>
              </p:cNvSpPr>
              <p:nvPr/>
            </p:nvSpPr>
            <p:spPr bwMode="auto">
              <a:xfrm>
                <a:off x="2659" y="1192"/>
                <a:ext cx="80" cy="95"/>
              </a:xfrm>
              <a:custGeom>
                <a:avLst/>
                <a:gdLst>
                  <a:gd name="T0" fmla="*/ 119 w 401"/>
                  <a:gd name="T1" fmla="*/ 475 h 475"/>
                  <a:gd name="T2" fmla="*/ 121 w 401"/>
                  <a:gd name="T3" fmla="*/ 472 h 475"/>
                  <a:gd name="T4" fmla="*/ 126 w 401"/>
                  <a:gd name="T5" fmla="*/ 458 h 475"/>
                  <a:gd name="T6" fmla="*/ 133 w 401"/>
                  <a:gd name="T7" fmla="*/ 435 h 475"/>
                  <a:gd name="T8" fmla="*/ 146 w 401"/>
                  <a:gd name="T9" fmla="*/ 407 h 475"/>
                  <a:gd name="T10" fmla="*/ 162 w 401"/>
                  <a:gd name="T11" fmla="*/ 372 h 475"/>
                  <a:gd name="T12" fmla="*/ 183 w 401"/>
                  <a:gd name="T13" fmla="*/ 329 h 475"/>
                  <a:gd name="T14" fmla="*/ 197 w 401"/>
                  <a:gd name="T15" fmla="*/ 307 h 475"/>
                  <a:gd name="T16" fmla="*/ 210 w 401"/>
                  <a:gd name="T17" fmla="*/ 284 h 475"/>
                  <a:gd name="T18" fmla="*/ 225 w 401"/>
                  <a:gd name="T19" fmla="*/ 259 h 475"/>
                  <a:gd name="T20" fmla="*/ 243 w 401"/>
                  <a:gd name="T21" fmla="*/ 233 h 475"/>
                  <a:gd name="T22" fmla="*/ 282 w 401"/>
                  <a:gd name="T23" fmla="*/ 178 h 475"/>
                  <a:gd name="T24" fmla="*/ 321 w 401"/>
                  <a:gd name="T25" fmla="*/ 121 h 475"/>
                  <a:gd name="T26" fmla="*/ 358 w 401"/>
                  <a:gd name="T27" fmla="*/ 68 h 475"/>
                  <a:gd name="T28" fmla="*/ 386 w 401"/>
                  <a:gd name="T29" fmla="*/ 27 h 475"/>
                  <a:gd name="T30" fmla="*/ 395 w 401"/>
                  <a:gd name="T31" fmla="*/ 12 h 475"/>
                  <a:gd name="T32" fmla="*/ 401 w 401"/>
                  <a:gd name="T33" fmla="*/ 4 h 475"/>
                  <a:gd name="T34" fmla="*/ 401 w 401"/>
                  <a:gd name="T35" fmla="*/ 1 h 475"/>
                  <a:gd name="T36" fmla="*/ 401 w 401"/>
                  <a:gd name="T37" fmla="*/ 0 h 475"/>
                  <a:gd name="T38" fmla="*/ 400 w 401"/>
                  <a:gd name="T39" fmla="*/ 1 h 475"/>
                  <a:gd name="T40" fmla="*/ 398 w 401"/>
                  <a:gd name="T41" fmla="*/ 4 h 475"/>
                  <a:gd name="T42" fmla="*/ 373 w 401"/>
                  <a:gd name="T43" fmla="*/ 36 h 475"/>
                  <a:gd name="T44" fmla="*/ 321 w 401"/>
                  <a:gd name="T45" fmla="*/ 105 h 475"/>
                  <a:gd name="T46" fmla="*/ 264 w 401"/>
                  <a:gd name="T47" fmla="*/ 180 h 475"/>
                  <a:gd name="T48" fmla="*/ 214 w 401"/>
                  <a:gd name="T49" fmla="*/ 242 h 475"/>
                  <a:gd name="T50" fmla="*/ 192 w 401"/>
                  <a:gd name="T51" fmla="*/ 268 h 475"/>
                  <a:gd name="T52" fmla="*/ 172 w 401"/>
                  <a:gd name="T53" fmla="*/ 292 h 475"/>
                  <a:gd name="T54" fmla="*/ 152 w 401"/>
                  <a:gd name="T55" fmla="*/ 313 h 475"/>
                  <a:gd name="T56" fmla="*/ 133 w 401"/>
                  <a:gd name="T57" fmla="*/ 332 h 475"/>
                  <a:gd name="T58" fmla="*/ 116 w 401"/>
                  <a:gd name="T59" fmla="*/ 349 h 475"/>
                  <a:gd name="T60" fmla="*/ 99 w 401"/>
                  <a:gd name="T61" fmla="*/ 363 h 475"/>
                  <a:gd name="T62" fmla="*/ 84 w 401"/>
                  <a:gd name="T63" fmla="*/ 377 h 475"/>
                  <a:gd name="T64" fmla="*/ 69 w 401"/>
                  <a:gd name="T65" fmla="*/ 388 h 475"/>
                  <a:gd name="T66" fmla="*/ 56 w 401"/>
                  <a:gd name="T67" fmla="*/ 398 h 475"/>
                  <a:gd name="T68" fmla="*/ 42 w 401"/>
                  <a:gd name="T69" fmla="*/ 407 h 475"/>
                  <a:gd name="T70" fmla="*/ 28 w 401"/>
                  <a:gd name="T71" fmla="*/ 414 h 475"/>
                  <a:gd name="T72" fmla="*/ 16 w 401"/>
                  <a:gd name="T73" fmla="*/ 422 h 475"/>
                  <a:gd name="T74" fmla="*/ 10 w 401"/>
                  <a:gd name="T75" fmla="*/ 424 h 475"/>
                  <a:gd name="T76" fmla="*/ 5 w 401"/>
                  <a:gd name="T77" fmla="*/ 428 h 475"/>
                  <a:gd name="T78" fmla="*/ 2 w 401"/>
                  <a:gd name="T79" fmla="*/ 430 h 475"/>
                  <a:gd name="T80" fmla="*/ 0 w 401"/>
                  <a:gd name="T81" fmla="*/ 434 h 475"/>
                  <a:gd name="T82" fmla="*/ 0 w 401"/>
                  <a:gd name="T83" fmla="*/ 437 h 475"/>
                  <a:gd name="T84" fmla="*/ 0 w 401"/>
                  <a:gd name="T85" fmla="*/ 439 h 475"/>
                  <a:gd name="T86" fmla="*/ 1 w 401"/>
                  <a:gd name="T87" fmla="*/ 442 h 475"/>
                  <a:gd name="T88" fmla="*/ 2 w 401"/>
                  <a:gd name="T89" fmla="*/ 444 h 475"/>
                  <a:gd name="T90" fmla="*/ 8 w 401"/>
                  <a:gd name="T91" fmla="*/ 449 h 475"/>
                  <a:gd name="T92" fmla="*/ 18 w 401"/>
                  <a:gd name="T93" fmla="*/ 454 h 475"/>
                  <a:gd name="T94" fmla="*/ 28 w 401"/>
                  <a:gd name="T95" fmla="*/ 458 h 475"/>
                  <a:gd name="T96" fmla="*/ 41 w 401"/>
                  <a:gd name="T97" fmla="*/ 462 h 475"/>
                  <a:gd name="T98" fmla="*/ 68 w 401"/>
                  <a:gd name="T99" fmla="*/ 468 h 475"/>
                  <a:gd name="T100" fmla="*/ 93 w 401"/>
                  <a:gd name="T101" fmla="*/ 472 h 475"/>
                  <a:gd name="T102" fmla="*/ 112 w 401"/>
                  <a:gd name="T103" fmla="*/ 475 h 475"/>
                  <a:gd name="T104" fmla="*/ 119 w 401"/>
                  <a:gd name="T105" fmla="*/ 475 h 4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1"/>
                  <a:gd name="T160" fmla="*/ 0 h 475"/>
                  <a:gd name="T161" fmla="*/ 401 w 401"/>
                  <a:gd name="T162" fmla="*/ 475 h 4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1" h="475">
                    <a:moveTo>
                      <a:pt x="119" y="475"/>
                    </a:moveTo>
                    <a:lnTo>
                      <a:pt x="121" y="472"/>
                    </a:lnTo>
                    <a:lnTo>
                      <a:pt x="126" y="458"/>
                    </a:lnTo>
                    <a:lnTo>
                      <a:pt x="133" y="435"/>
                    </a:lnTo>
                    <a:lnTo>
                      <a:pt x="146" y="407"/>
                    </a:lnTo>
                    <a:lnTo>
                      <a:pt x="162" y="372"/>
                    </a:lnTo>
                    <a:lnTo>
                      <a:pt x="183" y="329"/>
                    </a:lnTo>
                    <a:lnTo>
                      <a:pt x="197" y="307"/>
                    </a:lnTo>
                    <a:lnTo>
                      <a:pt x="210" y="284"/>
                    </a:lnTo>
                    <a:lnTo>
                      <a:pt x="225" y="259"/>
                    </a:lnTo>
                    <a:lnTo>
                      <a:pt x="243" y="233"/>
                    </a:lnTo>
                    <a:lnTo>
                      <a:pt x="282" y="178"/>
                    </a:lnTo>
                    <a:lnTo>
                      <a:pt x="321" y="121"/>
                    </a:lnTo>
                    <a:lnTo>
                      <a:pt x="358" y="68"/>
                    </a:lnTo>
                    <a:lnTo>
                      <a:pt x="386" y="27"/>
                    </a:lnTo>
                    <a:lnTo>
                      <a:pt x="395" y="12"/>
                    </a:lnTo>
                    <a:lnTo>
                      <a:pt x="401" y="4"/>
                    </a:lnTo>
                    <a:lnTo>
                      <a:pt x="401" y="1"/>
                    </a:lnTo>
                    <a:lnTo>
                      <a:pt x="401" y="0"/>
                    </a:lnTo>
                    <a:lnTo>
                      <a:pt x="400" y="1"/>
                    </a:lnTo>
                    <a:lnTo>
                      <a:pt x="398" y="4"/>
                    </a:lnTo>
                    <a:lnTo>
                      <a:pt x="373" y="36"/>
                    </a:lnTo>
                    <a:lnTo>
                      <a:pt x="321" y="105"/>
                    </a:lnTo>
                    <a:lnTo>
                      <a:pt x="264" y="180"/>
                    </a:lnTo>
                    <a:lnTo>
                      <a:pt x="214" y="242"/>
                    </a:lnTo>
                    <a:lnTo>
                      <a:pt x="192" y="268"/>
                    </a:lnTo>
                    <a:lnTo>
                      <a:pt x="172" y="292"/>
                    </a:lnTo>
                    <a:lnTo>
                      <a:pt x="152" y="313"/>
                    </a:lnTo>
                    <a:lnTo>
                      <a:pt x="133" y="332"/>
                    </a:lnTo>
                    <a:lnTo>
                      <a:pt x="116" y="349"/>
                    </a:lnTo>
                    <a:lnTo>
                      <a:pt x="99" y="363"/>
                    </a:lnTo>
                    <a:lnTo>
                      <a:pt x="84" y="377"/>
                    </a:lnTo>
                    <a:lnTo>
                      <a:pt x="69" y="388"/>
                    </a:lnTo>
                    <a:lnTo>
                      <a:pt x="56" y="398"/>
                    </a:lnTo>
                    <a:lnTo>
                      <a:pt x="42" y="407"/>
                    </a:lnTo>
                    <a:lnTo>
                      <a:pt x="28" y="414"/>
                    </a:lnTo>
                    <a:lnTo>
                      <a:pt x="16" y="422"/>
                    </a:lnTo>
                    <a:lnTo>
                      <a:pt x="10" y="424"/>
                    </a:lnTo>
                    <a:lnTo>
                      <a:pt x="5" y="428"/>
                    </a:lnTo>
                    <a:lnTo>
                      <a:pt x="2" y="430"/>
                    </a:lnTo>
                    <a:lnTo>
                      <a:pt x="0" y="434"/>
                    </a:lnTo>
                    <a:lnTo>
                      <a:pt x="0" y="437"/>
                    </a:lnTo>
                    <a:lnTo>
                      <a:pt x="0" y="439"/>
                    </a:lnTo>
                    <a:lnTo>
                      <a:pt x="1" y="442"/>
                    </a:lnTo>
                    <a:lnTo>
                      <a:pt x="2" y="444"/>
                    </a:lnTo>
                    <a:lnTo>
                      <a:pt x="8" y="449"/>
                    </a:lnTo>
                    <a:lnTo>
                      <a:pt x="18" y="454"/>
                    </a:lnTo>
                    <a:lnTo>
                      <a:pt x="28" y="458"/>
                    </a:lnTo>
                    <a:lnTo>
                      <a:pt x="41" y="462"/>
                    </a:lnTo>
                    <a:lnTo>
                      <a:pt x="68" y="468"/>
                    </a:lnTo>
                    <a:lnTo>
                      <a:pt x="93" y="472"/>
                    </a:lnTo>
                    <a:lnTo>
                      <a:pt x="112" y="475"/>
                    </a:lnTo>
                    <a:lnTo>
                      <a:pt x="119" y="475"/>
                    </a:lnTo>
                    <a:close/>
                  </a:path>
                </a:pathLst>
              </a:custGeom>
              <a:solidFill>
                <a:srgbClr val="DFDDC9"/>
              </a:solidFill>
              <a:ln w="9525">
                <a:noFill/>
                <a:round/>
                <a:headEnd/>
                <a:tailEnd/>
              </a:ln>
            </p:spPr>
            <p:txBody>
              <a:bodyPr/>
              <a:lstStyle/>
              <a:p>
                <a:endParaRPr lang="en-US"/>
              </a:p>
            </p:txBody>
          </p:sp>
          <p:sp>
            <p:nvSpPr>
              <p:cNvPr id="1117" name="Freeform 468"/>
              <p:cNvSpPr>
                <a:spLocks/>
              </p:cNvSpPr>
              <p:nvPr/>
            </p:nvSpPr>
            <p:spPr bwMode="auto">
              <a:xfrm>
                <a:off x="2559" y="1202"/>
                <a:ext cx="49" cy="93"/>
              </a:xfrm>
              <a:custGeom>
                <a:avLst/>
                <a:gdLst>
                  <a:gd name="T0" fmla="*/ 247 w 247"/>
                  <a:gd name="T1" fmla="*/ 387 h 466"/>
                  <a:gd name="T2" fmla="*/ 232 w 247"/>
                  <a:gd name="T3" fmla="*/ 380 h 466"/>
                  <a:gd name="T4" fmla="*/ 218 w 247"/>
                  <a:gd name="T5" fmla="*/ 372 h 466"/>
                  <a:gd name="T6" fmla="*/ 203 w 247"/>
                  <a:gd name="T7" fmla="*/ 362 h 466"/>
                  <a:gd name="T8" fmla="*/ 191 w 247"/>
                  <a:gd name="T9" fmla="*/ 350 h 466"/>
                  <a:gd name="T10" fmla="*/ 177 w 247"/>
                  <a:gd name="T11" fmla="*/ 337 h 466"/>
                  <a:gd name="T12" fmla="*/ 166 w 247"/>
                  <a:gd name="T13" fmla="*/ 322 h 466"/>
                  <a:gd name="T14" fmla="*/ 153 w 247"/>
                  <a:gd name="T15" fmla="*/ 305 h 466"/>
                  <a:gd name="T16" fmla="*/ 142 w 247"/>
                  <a:gd name="T17" fmla="*/ 289 h 466"/>
                  <a:gd name="T18" fmla="*/ 132 w 247"/>
                  <a:gd name="T19" fmla="*/ 272 h 466"/>
                  <a:gd name="T20" fmla="*/ 122 w 247"/>
                  <a:gd name="T21" fmla="*/ 253 h 466"/>
                  <a:gd name="T22" fmla="*/ 112 w 247"/>
                  <a:gd name="T23" fmla="*/ 236 h 466"/>
                  <a:gd name="T24" fmla="*/ 104 w 247"/>
                  <a:gd name="T25" fmla="*/ 218 h 466"/>
                  <a:gd name="T26" fmla="*/ 90 w 247"/>
                  <a:gd name="T27" fmla="*/ 184 h 466"/>
                  <a:gd name="T28" fmla="*/ 78 w 247"/>
                  <a:gd name="T29" fmla="*/ 154 h 466"/>
                  <a:gd name="T30" fmla="*/ 66 w 247"/>
                  <a:gd name="T31" fmla="*/ 125 h 466"/>
                  <a:gd name="T32" fmla="*/ 51 w 247"/>
                  <a:gd name="T33" fmla="*/ 93 h 466"/>
                  <a:gd name="T34" fmla="*/ 36 w 247"/>
                  <a:gd name="T35" fmla="*/ 62 h 466"/>
                  <a:gd name="T36" fmla="*/ 21 w 247"/>
                  <a:gd name="T37" fmla="*/ 35 h 466"/>
                  <a:gd name="T38" fmla="*/ 10 w 247"/>
                  <a:gd name="T39" fmla="*/ 13 h 466"/>
                  <a:gd name="T40" fmla="*/ 1 w 247"/>
                  <a:gd name="T41" fmla="*/ 2 h 466"/>
                  <a:gd name="T42" fmla="*/ 0 w 247"/>
                  <a:gd name="T43" fmla="*/ 1 h 466"/>
                  <a:gd name="T44" fmla="*/ 0 w 247"/>
                  <a:gd name="T45" fmla="*/ 0 h 466"/>
                  <a:gd name="T46" fmla="*/ 0 w 247"/>
                  <a:gd name="T47" fmla="*/ 1 h 466"/>
                  <a:gd name="T48" fmla="*/ 0 w 247"/>
                  <a:gd name="T49" fmla="*/ 1 h 466"/>
                  <a:gd name="T50" fmla="*/ 1 w 247"/>
                  <a:gd name="T51" fmla="*/ 7 h 466"/>
                  <a:gd name="T52" fmla="*/ 5 w 247"/>
                  <a:gd name="T53" fmla="*/ 16 h 466"/>
                  <a:gd name="T54" fmla="*/ 16 w 247"/>
                  <a:gd name="T55" fmla="*/ 42 h 466"/>
                  <a:gd name="T56" fmla="*/ 31 w 247"/>
                  <a:gd name="T57" fmla="*/ 77 h 466"/>
                  <a:gd name="T58" fmla="*/ 48 w 247"/>
                  <a:gd name="T59" fmla="*/ 120 h 466"/>
                  <a:gd name="T60" fmla="*/ 66 w 247"/>
                  <a:gd name="T61" fmla="*/ 164 h 466"/>
                  <a:gd name="T62" fmla="*/ 82 w 247"/>
                  <a:gd name="T63" fmla="*/ 209 h 466"/>
                  <a:gd name="T64" fmla="*/ 96 w 247"/>
                  <a:gd name="T65" fmla="*/ 253 h 466"/>
                  <a:gd name="T66" fmla="*/ 101 w 247"/>
                  <a:gd name="T67" fmla="*/ 272 h 466"/>
                  <a:gd name="T68" fmla="*/ 104 w 247"/>
                  <a:gd name="T69" fmla="*/ 289 h 466"/>
                  <a:gd name="T70" fmla="*/ 107 w 247"/>
                  <a:gd name="T71" fmla="*/ 304 h 466"/>
                  <a:gd name="T72" fmla="*/ 108 w 247"/>
                  <a:gd name="T73" fmla="*/ 317 h 466"/>
                  <a:gd name="T74" fmla="*/ 107 w 247"/>
                  <a:gd name="T75" fmla="*/ 342 h 466"/>
                  <a:gd name="T76" fmla="*/ 106 w 247"/>
                  <a:gd name="T77" fmla="*/ 369 h 466"/>
                  <a:gd name="T78" fmla="*/ 104 w 247"/>
                  <a:gd name="T79" fmla="*/ 398 h 466"/>
                  <a:gd name="T80" fmla="*/ 104 w 247"/>
                  <a:gd name="T81" fmla="*/ 424 h 466"/>
                  <a:gd name="T82" fmla="*/ 106 w 247"/>
                  <a:gd name="T83" fmla="*/ 435 h 466"/>
                  <a:gd name="T84" fmla="*/ 107 w 247"/>
                  <a:gd name="T85" fmla="*/ 445 h 466"/>
                  <a:gd name="T86" fmla="*/ 109 w 247"/>
                  <a:gd name="T87" fmla="*/ 454 h 466"/>
                  <a:gd name="T88" fmla="*/ 112 w 247"/>
                  <a:gd name="T89" fmla="*/ 462 h 466"/>
                  <a:gd name="T90" fmla="*/ 114 w 247"/>
                  <a:gd name="T91" fmla="*/ 463 h 466"/>
                  <a:gd name="T92" fmla="*/ 117 w 247"/>
                  <a:gd name="T93" fmla="*/ 465 h 466"/>
                  <a:gd name="T94" fmla="*/ 119 w 247"/>
                  <a:gd name="T95" fmla="*/ 466 h 466"/>
                  <a:gd name="T96" fmla="*/ 122 w 247"/>
                  <a:gd name="T97" fmla="*/ 466 h 466"/>
                  <a:gd name="T98" fmla="*/ 126 w 247"/>
                  <a:gd name="T99" fmla="*/ 466 h 466"/>
                  <a:gd name="T100" fmla="*/ 129 w 247"/>
                  <a:gd name="T101" fmla="*/ 465 h 466"/>
                  <a:gd name="T102" fmla="*/ 133 w 247"/>
                  <a:gd name="T103" fmla="*/ 463 h 466"/>
                  <a:gd name="T104" fmla="*/ 138 w 247"/>
                  <a:gd name="T105" fmla="*/ 460 h 466"/>
                  <a:gd name="T106" fmla="*/ 176 w 247"/>
                  <a:gd name="T107" fmla="*/ 434 h 466"/>
                  <a:gd name="T108" fmla="*/ 211 w 247"/>
                  <a:gd name="T109" fmla="*/ 410 h 466"/>
                  <a:gd name="T110" fmla="*/ 237 w 247"/>
                  <a:gd name="T111" fmla="*/ 393 h 466"/>
                  <a:gd name="T112" fmla="*/ 247 w 247"/>
                  <a:gd name="T113" fmla="*/ 387 h 4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7"/>
                  <a:gd name="T172" fmla="*/ 0 h 466"/>
                  <a:gd name="T173" fmla="*/ 247 w 247"/>
                  <a:gd name="T174" fmla="*/ 466 h 4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7" h="466">
                    <a:moveTo>
                      <a:pt x="247" y="387"/>
                    </a:moveTo>
                    <a:lnTo>
                      <a:pt x="232" y="380"/>
                    </a:lnTo>
                    <a:lnTo>
                      <a:pt x="218" y="372"/>
                    </a:lnTo>
                    <a:lnTo>
                      <a:pt x="203" y="362"/>
                    </a:lnTo>
                    <a:lnTo>
                      <a:pt x="191" y="350"/>
                    </a:lnTo>
                    <a:lnTo>
                      <a:pt x="177" y="337"/>
                    </a:lnTo>
                    <a:lnTo>
                      <a:pt x="166" y="322"/>
                    </a:lnTo>
                    <a:lnTo>
                      <a:pt x="153" y="305"/>
                    </a:lnTo>
                    <a:lnTo>
                      <a:pt x="142" y="289"/>
                    </a:lnTo>
                    <a:lnTo>
                      <a:pt x="132" y="272"/>
                    </a:lnTo>
                    <a:lnTo>
                      <a:pt x="122" y="253"/>
                    </a:lnTo>
                    <a:lnTo>
                      <a:pt x="112" y="236"/>
                    </a:lnTo>
                    <a:lnTo>
                      <a:pt x="104" y="218"/>
                    </a:lnTo>
                    <a:lnTo>
                      <a:pt x="90" y="184"/>
                    </a:lnTo>
                    <a:lnTo>
                      <a:pt x="78" y="154"/>
                    </a:lnTo>
                    <a:lnTo>
                      <a:pt x="66" y="125"/>
                    </a:lnTo>
                    <a:lnTo>
                      <a:pt x="51" y="93"/>
                    </a:lnTo>
                    <a:lnTo>
                      <a:pt x="36" y="62"/>
                    </a:lnTo>
                    <a:lnTo>
                      <a:pt x="21" y="35"/>
                    </a:lnTo>
                    <a:lnTo>
                      <a:pt x="10" y="13"/>
                    </a:lnTo>
                    <a:lnTo>
                      <a:pt x="1" y="2"/>
                    </a:lnTo>
                    <a:lnTo>
                      <a:pt x="0" y="1"/>
                    </a:lnTo>
                    <a:lnTo>
                      <a:pt x="0" y="0"/>
                    </a:lnTo>
                    <a:lnTo>
                      <a:pt x="0" y="1"/>
                    </a:lnTo>
                    <a:lnTo>
                      <a:pt x="1" y="7"/>
                    </a:lnTo>
                    <a:lnTo>
                      <a:pt x="5" y="16"/>
                    </a:lnTo>
                    <a:lnTo>
                      <a:pt x="16" y="42"/>
                    </a:lnTo>
                    <a:lnTo>
                      <a:pt x="31" y="77"/>
                    </a:lnTo>
                    <a:lnTo>
                      <a:pt x="48" y="120"/>
                    </a:lnTo>
                    <a:lnTo>
                      <a:pt x="66" y="164"/>
                    </a:lnTo>
                    <a:lnTo>
                      <a:pt x="82" y="209"/>
                    </a:lnTo>
                    <a:lnTo>
                      <a:pt x="96" y="253"/>
                    </a:lnTo>
                    <a:lnTo>
                      <a:pt x="101" y="272"/>
                    </a:lnTo>
                    <a:lnTo>
                      <a:pt x="104" y="289"/>
                    </a:lnTo>
                    <a:lnTo>
                      <a:pt x="107" y="304"/>
                    </a:lnTo>
                    <a:lnTo>
                      <a:pt x="108" y="317"/>
                    </a:lnTo>
                    <a:lnTo>
                      <a:pt x="107" y="342"/>
                    </a:lnTo>
                    <a:lnTo>
                      <a:pt x="106" y="369"/>
                    </a:lnTo>
                    <a:lnTo>
                      <a:pt x="104" y="398"/>
                    </a:lnTo>
                    <a:lnTo>
                      <a:pt x="104" y="424"/>
                    </a:lnTo>
                    <a:lnTo>
                      <a:pt x="106" y="435"/>
                    </a:lnTo>
                    <a:lnTo>
                      <a:pt x="107" y="445"/>
                    </a:lnTo>
                    <a:lnTo>
                      <a:pt x="109" y="454"/>
                    </a:lnTo>
                    <a:lnTo>
                      <a:pt x="112" y="462"/>
                    </a:lnTo>
                    <a:lnTo>
                      <a:pt x="114" y="463"/>
                    </a:lnTo>
                    <a:lnTo>
                      <a:pt x="117" y="465"/>
                    </a:lnTo>
                    <a:lnTo>
                      <a:pt x="119" y="466"/>
                    </a:lnTo>
                    <a:lnTo>
                      <a:pt x="122" y="466"/>
                    </a:lnTo>
                    <a:lnTo>
                      <a:pt x="126" y="466"/>
                    </a:lnTo>
                    <a:lnTo>
                      <a:pt x="129" y="465"/>
                    </a:lnTo>
                    <a:lnTo>
                      <a:pt x="133" y="463"/>
                    </a:lnTo>
                    <a:lnTo>
                      <a:pt x="138" y="460"/>
                    </a:lnTo>
                    <a:lnTo>
                      <a:pt x="176" y="434"/>
                    </a:lnTo>
                    <a:lnTo>
                      <a:pt x="211" y="410"/>
                    </a:lnTo>
                    <a:lnTo>
                      <a:pt x="237" y="393"/>
                    </a:lnTo>
                    <a:lnTo>
                      <a:pt x="247" y="387"/>
                    </a:lnTo>
                    <a:close/>
                  </a:path>
                </a:pathLst>
              </a:custGeom>
              <a:solidFill>
                <a:srgbClr val="DFDDC9"/>
              </a:solidFill>
              <a:ln w="9525">
                <a:noFill/>
                <a:round/>
                <a:headEnd/>
                <a:tailEnd/>
              </a:ln>
            </p:spPr>
            <p:txBody>
              <a:bodyPr/>
              <a:lstStyle/>
              <a:p>
                <a:endParaRPr lang="en-US"/>
              </a:p>
            </p:txBody>
          </p:sp>
          <p:sp>
            <p:nvSpPr>
              <p:cNvPr id="1118" name="Freeform 469"/>
              <p:cNvSpPr>
                <a:spLocks/>
              </p:cNvSpPr>
              <p:nvPr/>
            </p:nvSpPr>
            <p:spPr bwMode="auto">
              <a:xfrm>
                <a:off x="2488" y="1252"/>
                <a:ext cx="90" cy="69"/>
              </a:xfrm>
              <a:custGeom>
                <a:avLst/>
                <a:gdLst>
                  <a:gd name="T0" fmla="*/ 450 w 450"/>
                  <a:gd name="T1" fmla="*/ 208 h 344"/>
                  <a:gd name="T2" fmla="*/ 434 w 450"/>
                  <a:gd name="T3" fmla="*/ 205 h 344"/>
                  <a:gd name="T4" fmla="*/ 392 w 450"/>
                  <a:gd name="T5" fmla="*/ 193 h 344"/>
                  <a:gd name="T6" fmla="*/ 364 w 450"/>
                  <a:gd name="T7" fmla="*/ 185 h 344"/>
                  <a:gd name="T8" fmla="*/ 335 w 450"/>
                  <a:gd name="T9" fmla="*/ 173 h 344"/>
                  <a:gd name="T10" fmla="*/ 306 w 450"/>
                  <a:gd name="T11" fmla="*/ 160 h 344"/>
                  <a:gd name="T12" fmla="*/ 277 w 450"/>
                  <a:gd name="T13" fmla="*/ 145 h 344"/>
                  <a:gd name="T14" fmla="*/ 243 w 450"/>
                  <a:gd name="T15" fmla="*/ 122 h 344"/>
                  <a:gd name="T16" fmla="*/ 196 w 450"/>
                  <a:gd name="T17" fmla="*/ 96 h 344"/>
                  <a:gd name="T18" fmla="*/ 142 w 450"/>
                  <a:gd name="T19" fmla="*/ 67 h 344"/>
                  <a:gd name="T20" fmla="*/ 88 w 450"/>
                  <a:gd name="T21" fmla="*/ 40 h 344"/>
                  <a:gd name="T22" fmla="*/ 43 w 450"/>
                  <a:gd name="T23" fmla="*/ 19 h 344"/>
                  <a:gd name="T24" fmla="*/ 11 w 450"/>
                  <a:gd name="T25" fmla="*/ 4 h 344"/>
                  <a:gd name="T26" fmla="*/ 2 w 450"/>
                  <a:gd name="T27" fmla="*/ 1 h 344"/>
                  <a:gd name="T28" fmla="*/ 0 w 450"/>
                  <a:gd name="T29" fmla="*/ 0 h 344"/>
                  <a:gd name="T30" fmla="*/ 4 w 450"/>
                  <a:gd name="T31" fmla="*/ 4 h 344"/>
                  <a:gd name="T32" fmla="*/ 16 w 450"/>
                  <a:gd name="T33" fmla="*/ 11 h 344"/>
                  <a:gd name="T34" fmla="*/ 56 w 450"/>
                  <a:gd name="T35" fmla="*/ 37 h 344"/>
                  <a:gd name="T36" fmla="*/ 110 w 450"/>
                  <a:gd name="T37" fmla="*/ 75 h 344"/>
                  <a:gd name="T38" fmla="*/ 171 w 450"/>
                  <a:gd name="T39" fmla="*/ 121 h 344"/>
                  <a:gd name="T40" fmla="*/ 234 w 450"/>
                  <a:gd name="T41" fmla="*/ 171 h 344"/>
                  <a:gd name="T42" fmla="*/ 264 w 450"/>
                  <a:gd name="T43" fmla="*/ 197 h 344"/>
                  <a:gd name="T44" fmla="*/ 293 w 450"/>
                  <a:gd name="T45" fmla="*/ 222 h 344"/>
                  <a:gd name="T46" fmla="*/ 319 w 450"/>
                  <a:gd name="T47" fmla="*/ 246 h 344"/>
                  <a:gd name="T48" fmla="*/ 342 w 450"/>
                  <a:gd name="T49" fmla="*/ 268 h 344"/>
                  <a:gd name="T50" fmla="*/ 360 w 450"/>
                  <a:gd name="T51" fmla="*/ 288 h 344"/>
                  <a:gd name="T52" fmla="*/ 375 w 450"/>
                  <a:gd name="T53" fmla="*/ 306 h 344"/>
                  <a:gd name="T54" fmla="*/ 380 w 450"/>
                  <a:gd name="T55" fmla="*/ 314 h 344"/>
                  <a:gd name="T56" fmla="*/ 384 w 450"/>
                  <a:gd name="T57" fmla="*/ 321 h 344"/>
                  <a:gd name="T58" fmla="*/ 385 w 450"/>
                  <a:gd name="T59" fmla="*/ 327 h 344"/>
                  <a:gd name="T60" fmla="*/ 387 w 450"/>
                  <a:gd name="T61" fmla="*/ 332 h 344"/>
                  <a:gd name="T62" fmla="*/ 384 w 450"/>
                  <a:gd name="T63" fmla="*/ 339 h 344"/>
                  <a:gd name="T64" fmla="*/ 382 w 450"/>
                  <a:gd name="T65" fmla="*/ 343 h 344"/>
                  <a:gd name="T66" fmla="*/ 379 w 450"/>
                  <a:gd name="T67" fmla="*/ 344 h 344"/>
                  <a:gd name="T68" fmla="*/ 375 w 450"/>
                  <a:gd name="T69" fmla="*/ 343 h 344"/>
                  <a:gd name="T70" fmla="*/ 374 w 450"/>
                  <a:gd name="T71" fmla="*/ 341 h 344"/>
                  <a:gd name="T72" fmla="*/ 372 w 450"/>
                  <a:gd name="T73" fmla="*/ 334 h 344"/>
                  <a:gd name="T74" fmla="*/ 372 w 450"/>
                  <a:gd name="T75" fmla="*/ 327 h 344"/>
                  <a:gd name="T76" fmla="*/ 372 w 450"/>
                  <a:gd name="T77" fmla="*/ 318 h 344"/>
                  <a:gd name="T78" fmla="*/ 374 w 450"/>
                  <a:gd name="T79" fmla="*/ 308 h 344"/>
                  <a:gd name="T80" fmla="*/ 378 w 450"/>
                  <a:gd name="T81" fmla="*/ 296 h 344"/>
                  <a:gd name="T82" fmla="*/ 383 w 450"/>
                  <a:gd name="T83" fmla="*/ 283 h 344"/>
                  <a:gd name="T84" fmla="*/ 390 w 450"/>
                  <a:gd name="T85" fmla="*/ 269 h 344"/>
                  <a:gd name="T86" fmla="*/ 402 w 450"/>
                  <a:gd name="T87" fmla="*/ 254 h 344"/>
                  <a:gd name="T88" fmla="*/ 414 w 450"/>
                  <a:gd name="T89" fmla="*/ 239 h 344"/>
                  <a:gd name="T90" fmla="*/ 430 w 450"/>
                  <a:gd name="T91" fmla="*/ 224 h 344"/>
                  <a:gd name="T92" fmla="*/ 450 w 450"/>
                  <a:gd name="T93" fmla="*/ 208 h 3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0"/>
                  <a:gd name="T142" fmla="*/ 0 h 344"/>
                  <a:gd name="T143" fmla="*/ 450 w 450"/>
                  <a:gd name="T144" fmla="*/ 344 h 3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0" h="344">
                    <a:moveTo>
                      <a:pt x="450" y="208"/>
                    </a:moveTo>
                    <a:lnTo>
                      <a:pt x="434" y="205"/>
                    </a:lnTo>
                    <a:lnTo>
                      <a:pt x="392" y="193"/>
                    </a:lnTo>
                    <a:lnTo>
                      <a:pt x="364" y="185"/>
                    </a:lnTo>
                    <a:lnTo>
                      <a:pt x="335" y="173"/>
                    </a:lnTo>
                    <a:lnTo>
                      <a:pt x="306" y="160"/>
                    </a:lnTo>
                    <a:lnTo>
                      <a:pt x="277" y="145"/>
                    </a:lnTo>
                    <a:lnTo>
                      <a:pt x="243" y="122"/>
                    </a:lnTo>
                    <a:lnTo>
                      <a:pt x="196" y="96"/>
                    </a:lnTo>
                    <a:lnTo>
                      <a:pt x="142" y="67"/>
                    </a:lnTo>
                    <a:lnTo>
                      <a:pt x="88" y="40"/>
                    </a:lnTo>
                    <a:lnTo>
                      <a:pt x="43" y="19"/>
                    </a:lnTo>
                    <a:lnTo>
                      <a:pt x="11" y="4"/>
                    </a:lnTo>
                    <a:lnTo>
                      <a:pt x="2" y="1"/>
                    </a:lnTo>
                    <a:lnTo>
                      <a:pt x="0" y="0"/>
                    </a:lnTo>
                    <a:lnTo>
                      <a:pt x="4" y="4"/>
                    </a:lnTo>
                    <a:lnTo>
                      <a:pt x="16" y="11"/>
                    </a:lnTo>
                    <a:lnTo>
                      <a:pt x="56" y="37"/>
                    </a:lnTo>
                    <a:lnTo>
                      <a:pt x="110" y="75"/>
                    </a:lnTo>
                    <a:lnTo>
                      <a:pt x="171" y="121"/>
                    </a:lnTo>
                    <a:lnTo>
                      <a:pt x="234" y="171"/>
                    </a:lnTo>
                    <a:lnTo>
                      <a:pt x="264" y="197"/>
                    </a:lnTo>
                    <a:lnTo>
                      <a:pt x="293" y="222"/>
                    </a:lnTo>
                    <a:lnTo>
                      <a:pt x="319" y="246"/>
                    </a:lnTo>
                    <a:lnTo>
                      <a:pt x="342" y="268"/>
                    </a:lnTo>
                    <a:lnTo>
                      <a:pt x="360" y="288"/>
                    </a:lnTo>
                    <a:lnTo>
                      <a:pt x="375" y="306"/>
                    </a:lnTo>
                    <a:lnTo>
                      <a:pt x="380" y="314"/>
                    </a:lnTo>
                    <a:lnTo>
                      <a:pt x="384" y="321"/>
                    </a:lnTo>
                    <a:lnTo>
                      <a:pt x="385" y="327"/>
                    </a:lnTo>
                    <a:lnTo>
                      <a:pt x="387" y="332"/>
                    </a:lnTo>
                    <a:lnTo>
                      <a:pt x="384" y="339"/>
                    </a:lnTo>
                    <a:lnTo>
                      <a:pt x="382" y="343"/>
                    </a:lnTo>
                    <a:lnTo>
                      <a:pt x="379" y="344"/>
                    </a:lnTo>
                    <a:lnTo>
                      <a:pt x="375" y="343"/>
                    </a:lnTo>
                    <a:lnTo>
                      <a:pt x="374" y="341"/>
                    </a:lnTo>
                    <a:lnTo>
                      <a:pt x="372" y="334"/>
                    </a:lnTo>
                    <a:lnTo>
                      <a:pt x="372" y="327"/>
                    </a:lnTo>
                    <a:lnTo>
                      <a:pt x="372" y="318"/>
                    </a:lnTo>
                    <a:lnTo>
                      <a:pt x="374" y="308"/>
                    </a:lnTo>
                    <a:lnTo>
                      <a:pt x="378" y="296"/>
                    </a:lnTo>
                    <a:lnTo>
                      <a:pt x="383" y="283"/>
                    </a:lnTo>
                    <a:lnTo>
                      <a:pt x="390" y="269"/>
                    </a:lnTo>
                    <a:lnTo>
                      <a:pt x="402" y="254"/>
                    </a:lnTo>
                    <a:lnTo>
                      <a:pt x="414" y="239"/>
                    </a:lnTo>
                    <a:lnTo>
                      <a:pt x="430" y="224"/>
                    </a:lnTo>
                    <a:lnTo>
                      <a:pt x="450" y="208"/>
                    </a:lnTo>
                    <a:close/>
                  </a:path>
                </a:pathLst>
              </a:custGeom>
              <a:solidFill>
                <a:srgbClr val="DFDDC9"/>
              </a:solidFill>
              <a:ln w="9525">
                <a:noFill/>
                <a:round/>
                <a:headEnd/>
                <a:tailEnd/>
              </a:ln>
            </p:spPr>
            <p:txBody>
              <a:bodyPr/>
              <a:lstStyle/>
              <a:p>
                <a:endParaRPr lang="en-US"/>
              </a:p>
            </p:txBody>
          </p:sp>
          <p:sp>
            <p:nvSpPr>
              <p:cNvPr id="1119" name="Freeform 470"/>
              <p:cNvSpPr>
                <a:spLocks/>
              </p:cNvSpPr>
              <p:nvPr/>
            </p:nvSpPr>
            <p:spPr bwMode="auto">
              <a:xfrm>
                <a:off x="2433" y="1316"/>
                <a:ext cx="127" cy="32"/>
              </a:xfrm>
              <a:custGeom>
                <a:avLst/>
                <a:gdLst>
                  <a:gd name="T0" fmla="*/ 624 w 639"/>
                  <a:gd name="T1" fmla="*/ 38 h 160"/>
                  <a:gd name="T2" fmla="*/ 604 w 639"/>
                  <a:gd name="T3" fmla="*/ 47 h 160"/>
                  <a:gd name="T4" fmla="*/ 581 w 639"/>
                  <a:gd name="T5" fmla="*/ 52 h 160"/>
                  <a:gd name="T6" fmla="*/ 552 w 639"/>
                  <a:gd name="T7" fmla="*/ 55 h 160"/>
                  <a:gd name="T8" fmla="*/ 503 w 639"/>
                  <a:gd name="T9" fmla="*/ 58 h 160"/>
                  <a:gd name="T10" fmla="*/ 430 w 639"/>
                  <a:gd name="T11" fmla="*/ 54 h 160"/>
                  <a:gd name="T12" fmla="*/ 312 w 639"/>
                  <a:gd name="T13" fmla="*/ 40 h 160"/>
                  <a:gd name="T14" fmla="*/ 171 w 639"/>
                  <a:gd name="T15" fmla="*/ 17 h 160"/>
                  <a:gd name="T16" fmla="*/ 75 w 639"/>
                  <a:gd name="T17" fmla="*/ 3 h 160"/>
                  <a:gd name="T18" fmla="*/ 25 w 639"/>
                  <a:gd name="T19" fmla="*/ 0 h 160"/>
                  <a:gd name="T20" fmla="*/ 7 w 639"/>
                  <a:gd name="T21" fmla="*/ 2 h 160"/>
                  <a:gd name="T22" fmla="*/ 2 w 639"/>
                  <a:gd name="T23" fmla="*/ 5 h 160"/>
                  <a:gd name="T24" fmla="*/ 2 w 639"/>
                  <a:gd name="T25" fmla="*/ 8 h 160"/>
                  <a:gd name="T26" fmla="*/ 10 w 639"/>
                  <a:gd name="T27" fmla="*/ 12 h 160"/>
                  <a:gd name="T28" fmla="*/ 36 w 639"/>
                  <a:gd name="T29" fmla="*/ 19 h 160"/>
                  <a:gd name="T30" fmla="*/ 81 w 639"/>
                  <a:gd name="T31" fmla="*/ 28 h 160"/>
                  <a:gd name="T32" fmla="*/ 185 w 639"/>
                  <a:gd name="T33" fmla="*/ 42 h 160"/>
                  <a:gd name="T34" fmla="*/ 346 w 639"/>
                  <a:gd name="T35" fmla="*/ 65 h 160"/>
                  <a:gd name="T36" fmla="*/ 463 w 639"/>
                  <a:gd name="T37" fmla="*/ 88 h 160"/>
                  <a:gd name="T38" fmla="*/ 529 w 639"/>
                  <a:gd name="T39" fmla="*/ 103 h 160"/>
                  <a:gd name="T40" fmla="*/ 579 w 639"/>
                  <a:gd name="T41" fmla="*/ 119 h 160"/>
                  <a:gd name="T42" fmla="*/ 605 w 639"/>
                  <a:gd name="T43" fmla="*/ 130 h 160"/>
                  <a:gd name="T44" fmla="*/ 614 w 639"/>
                  <a:gd name="T45" fmla="*/ 138 h 160"/>
                  <a:gd name="T46" fmla="*/ 620 w 639"/>
                  <a:gd name="T47" fmla="*/ 154 h 160"/>
                  <a:gd name="T48" fmla="*/ 618 w 639"/>
                  <a:gd name="T49" fmla="*/ 160 h 160"/>
                  <a:gd name="T50" fmla="*/ 614 w 639"/>
                  <a:gd name="T51" fmla="*/ 158 h 160"/>
                  <a:gd name="T52" fmla="*/ 602 w 639"/>
                  <a:gd name="T53" fmla="*/ 144 h 160"/>
                  <a:gd name="T54" fmla="*/ 607 w 639"/>
                  <a:gd name="T55" fmla="*/ 118 h 160"/>
                  <a:gd name="T56" fmla="*/ 633 w 639"/>
                  <a:gd name="T57" fmla="*/ 57 h 160"/>
                  <a:gd name="T58" fmla="*/ 639 w 639"/>
                  <a:gd name="T59" fmla="*/ 35 h 160"/>
                  <a:gd name="T60" fmla="*/ 638 w 639"/>
                  <a:gd name="T61" fmla="*/ 30 h 160"/>
                  <a:gd name="T62" fmla="*/ 634 w 639"/>
                  <a:gd name="T63" fmla="*/ 32 h 1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9"/>
                  <a:gd name="T97" fmla="*/ 0 h 160"/>
                  <a:gd name="T98" fmla="*/ 639 w 639"/>
                  <a:gd name="T99" fmla="*/ 160 h 1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9" h="160">
                    <a:moveTo>
                      <a:pt x="632" y="33"/>
                    </a:moveTo>
                    <a:lnTo>
                      <a:pt x="624" y="38"/>
                    </a:lnTo>
                    <a:lnTo>
                      <a:pt x="614" y="43"/>
                    </a:lnTo>
                    <a:lnTo>
                      <a:pt x="604" y="47"/>
                    </a:lnTo>
                    <a:lnTo>
                      <a:pt x="593" y="49"/>
                    </a:lnTo>
                    <a:lnTo>
                      <a:pt x="581" y="52"/>
                    </a:lnTo>
                    <a:lnTo>
                      <a:pt x="567" y="54"/>
                    </a:lnTo>
                    <a:lnTo>
                      <a:pt x="552" y="55"/>
                    </a:lnTo>
                    <a:lnTo>
                      <a:pt x="537" y="57"/>
                    </a:lnTo>
                    <a:lnTo>
                      <a:pt x="503" y="58"/>
                    </a:lnTo>
                    <a:lnTo>
                      <a:pt x="467" y="57"/>
                    </a:lnTo>
                    <a:lnTo>
                      <a:pt x="430" y="54"/>
                    </a:lnTo>
                    <a:lnTo>
                      <a:pt x="391" y="50"/>
                    </a:lnTo>
                    <a:lnTo>
                      <a:pt x="312" y="40"/>
                    </a:lnTo>
                    <a:lnTo>
                      <a:pt x="237" y="29"/>
                    </a:lnTo>
                    <a:lnTo>
                      <a:pt x="171" y="17"/>
                    </a:lnTo>
                    <a:lnTo>
                      <a:pt x="118" y="8"/>
                    </a:lnTo>
                    <a:lnTo>
                      <a:pt x="75" y="3"/>
                    </a:lnTo>
                    <a:lnTo>
                      <a:pt x="40" y="0"/>
                    </a:lnTo>
                    <a:lnTo>
                      <a:pt x="25" y="0"/>
                    </a:lnTo>
                    <a:lnTo>
                      <a:pt x="15" y="0"/>
                    </a:lnTo>
                    <a:lnTo>
                      <a:pt x="7" y="2"/>
                    </a:lnTo>
                    <a:lnTo>
                      <a:pt x="2" y="4"/>
                    </a:lnTo>
                    <a:lnTo>
                      <a:pt x="2" y="5"/>
                    </a:lnTo>
                    <a:lnTo>
                      <a:pt x="0" y="7"/>
                    </a:lnTo>
                    <a:lnTo>
                      <a:pt x="2" y="8"/>
                    </a:lnTo>
                    <a:lnTo>
                      <a:pt x="4" y="9"/>
                    </a:lnTo>
                    <a:lnTo>
                      <a:pt x="10" y="12"/>
                    </a:lnTo>
                    <a:lnTo>
                      <a:pt x="21" y="15"/>
                    </a:lnTo>
                    <a:lnTo>
                      <a:pt x="36" y="19"/>
                    </a:lnTo>
                    <a:lnTo>
                      <a:pt x="56" y="24"/>
                    </a:lnTo>
                    <a:lnTo>
                      <a:pt x="81" y="28"/>
                    </a:lnTo>
                    <a:lnTo>
                      <a:pt x="113" y="33"/>
                    </a:lnTo>
                    <a:lnTo>
                      <a:pt x="185" y="42"/>
                    </a:lnTo>
                    <a:lnTo>
                      <a:pt x="265" y="53"/>
                    </a:lnTo>
                    <a:lnTo>
                      <a:pt x="346" y="65"/>
                    </a:lnTo>
                    <a:lnTo>
                      <a:pt x="426" y="80"/>
                    </a:lnTo>
                    <a:lnTo>
                      <a:pt x="463" y="88"/>
                    </a:lnTo>
                    <a:lnTo>
                      <a:pt x="497" y="95"/>
                    </a:lnTo>
                    <a:lnTo>
                      <a:pt x="529" y="103"/>
                    </a:lnTo>
                    <a:lnTo>
                      <a:pt x="557" y="110"/>
                    </a:lnTo>
                    <a:lnTo>
                      <a:pt x="579" y="119"/>
                    </a:lnTo>
                    <a:lnTo>
                      <a:pt x="598" y="126"/>
                    </a:lnTo>
                    <a:lnTo>
                      <a:pt x="605" y="130"/>
                    </a:lnTo>
                    <a:lnTo>
                      <a:pt x="610" y="134"/>
                    </a:lnTo>
                    <a:lnTo>
                      <a:pt x="614" y="138"/>
                    </a:lnTo>
                    <a:lnTo>
                      <a:pt x="617" y="141"/>
                    </a:lnTo>
                    <a:lnTo>
                      <a:pt x="620" y="154"/>
                    </a:lnTo>
                    <a:lnTo>
                      <a:pt x="619" y="159"/>
                    </a:lnTo>
                    <a:lnTo>
                      <a:pt x="618" y="160"/>
                    </a:lnTo>
                    <a:lnTo>
                      <a:pt x="617" y="159"/>
                    </a:lnTo>
                    <a:lnTo>
                      <a:pt x="614" y="158"/>
                    </a:lnTo>
                    <a:lnTo>
                      <a:pt x="612" y="155"/>
                    </a:lnTo>
                    <a:lnTo>
                      <a:pt x="602" y="144"/>
                    </a:lnTo>
                    <a:lnTo>
                      <a:pt x="597" y="136"/>
                    </a:lnTo>
                    <a:lnTo>
                      <a:pt x="607" y="118"/>
                    </a:lnTo>
                    <a:lnTo>
                      <a:pt x="625" y="78"/>
                    </a:lnTo>
                    <a:lnTo>
                      <a:pt x="633" y="57"/>
                    </a:lnTo>
                    <a:lnTo>
                      <a:pt x="638" y="40"/>
                    </a:lnTo>
                    <a:lnTo>
                      <a:pt x="639" y="35"/>
                    </a:lnTo>
                    <a:lnTo>
                      <a:pt x="638" y="32"/>
                    </a:lnTo>
                    <a:lnTo>
                      <a:pt x="638" y="30"/>
                    </a:lnTo>
                    <a:lnTo>
                      <a:pt x="635" y="30"/>
                    </a:lnTo>
                    <a:lnTo>
                      <a:pt x="634" y="32"/>
                    </a:lnTo>
                    <a:lnTo>
                      <a:pt x="632" y="33"/>
                    </a:lnTo>
                    <a:close/>
                  </a:path>
                </a:pathLst>
              </a:custGeom>
              <a:solidFill>
                <a:srgbClr val="DFDDC9"/>
              </a:solidFill>
              <a:ln w="9525">
                <a:noFill/>
                <a:round/>
                <a:headEnd/>
                <a:tailEnd/>
              </a:ln>
            </p:spPr>
            <p:txBody>
              <a:bodyPr/>
              <a:lstStyle/>
              <a:p>
                <a:endParaRPr lang="en-US"/>
              </a:p>
            </p:txBody>
          </p:sp>
          <p:sp>
            <p:nvSpPr>
              <p:cNvPr id="1120" name="Freeform 471"/>
              <p:cNvSpPr>
                <a:spLocks/>
              </p:cNvSpPr>
              <p:nvPr/>
            </p:nvSpPr>
            <p:spPr bwMode="auto">
              <a:xfrm>
                <a:off x="2420" y="1356"/>
                <a:ext cx="132" cy="39"/>
              </a:xfrm>
              <a:custGeom>
                <a:avLst/>
                <a:gdLst>
                  <a:gd name="T0" fmla="*/ 622 w 664"/>
                  <a:gd name="T1" fmla="*/ 0 h 191"/>
                  <a:gd name="T2" fmla="*/ 616 w 664"/>
                  <a:gd name="T3" fmla="*/ 7 h 191"/>
                  <a:gd name="T4" fmla="*/ 608 w 664"/>
                  <a:gd name="T5" fmla="*/ 13 h 191"/>
                  <a:gd name="T6" fmla="*/ 599 w 664"/>
                  <a:gd name="T7" fmla="*/ 19 h 191"/>
                  <a:gd name="T8" fmla="*/ 589 w 664"/>
                  <a:gd name="T9" fmla="*/ 25 h 191"/>
                  <a:gd name="T10" fmla="*/ 568 w 664"/>
                  <a:gd name="T11" fmla="*/ 36 h 191"/>
                  <a:gd name="T12" fmla="*/ 543 w 664"/>
                  <a:gd name="T13" fmla="*/ 48 h 191"/>
                  <a:gd name="T14" fmla="*/ 514 w 664"/>
                  <a:gd name="T15" fmla="*/ 56 h 191"/>
                  <a:gd name="T16" fmla="*/ 485 w 664"/>
                  <a:gd name="T17" fmla="*/ 66 h 191"/>
                  <a:gd name="T18" fmla="*/ 452 w 664"/>
                  <a:gd name="T19" fmla="*/ 75 h 191"/>
                  <a:gd name="T20" fmla="*/ 417 w 664"/>
                  <a:gd name="T21" fmla="*/ 83 h 191"/>
                  <a:gd name="T22" fmla="*/ 345 w 664"/>
                  <a:gd name="T23" fmla="*/ 99 h 191"/>
                  <a:gd name="T24" fmla="*/ 270 w 664"/>
                  <a:gd name="T25" fmla="*/ 114 h 191"/>
                  <a:gd name="T26" fmla="*/ 195 w 664"/>
                  <a:gd name="T27" fmla="*/ 130 h 191"/>
                  <a:gd name="T28" fmla="*/ 123 w 664"/>
                  <a:gd name="T29" fmla="*/ 148 h 191"/>
                  <a:gd name="T30" fmla="*/ 65 w 664"/>
                  <a:gd name="T31" fmla="*/ 165 h 191"/>
                  <a:gd name="T32" fmla="*/ 25 w 664"/>
                  <a:gd name="T33" fmla="*/ 178 h 191"/>
                  <a:gd name="T34" fmla="*/ 13 w 664"/>
                  <a:gd name="T35" fmla="*/ 181 h 191"/>
                  <a:gd name="T36" fmla="*/ 4 w 664"/>
                  <a:gd name="T37" fmla="*/ 185 h 191"/>
                  <a:gd name="T38" fmla="*/ 2 w 664"/>
                  <a:gd name="T39" fmla="*/ 188 h 191"/>
                  <a:gd name="T40" fmla="*/ 0 w 664"/>
                  <a:gd name="T41" fmla="*/ 189 h 191"/>
                  <a:gd name="T42" fmla="*/ 0 w 664"/>
                  <a:gd name="T43" fmla="*/ 189 h 191"/>
                  <a:gd name="T44" fmla="*/ 0 w 664"/>
                  <a:gd name="T45" fmla="*/ 190 h 191"/>
                  <a:gd name="T46" fmla="*/ 5 w 664"/>
                  <a:gd name="T47" fmla="*/ 191 h 191"/>
                  <a:gd name="T48" fmla="*/ 14 w 664"/>
                  <a:gd name="T49" fmla="*/ 191 h 191"/>
                  <a:gd name="T50" fmla="*/ 25 w 664"/>
                  <a:gd name="T51" fmla="*/ 190 h 191"/>
                  <a:gd name="T52" fmla="*/ 42 w 664"/>
                  <a:gd name="T53" fmla="*/ 189 h 191"/>
                  <a:gd name="T54" fmla="*/ 83 w 664"/>
                  <a:gd name="T55" fmla="*/ 183 h 191"/>
                  <a:gd name="T56" fmla="*/ 138 w 664"/>
                  <a:gd name="T57" fmla="*/ 173 h 191"/>
                  <a:gd name="T58" fmla="*/ 201 w 664"/>
                  <a:gd name="T59" fmla="*/ 159 h 191"/>
                  <a:gd name="T60" fmla="*/ 262 w 664"/>
                  <a:gd name="T61" fmla="*/ 145 h 191"/>
                  <a:gd name="T62" fmla="*/ 324 w 664"/>
                  <a:gd name="T63" fmla="*/ 131 h 191"/>
                  <a:gd name="T64" fmla="*/ 383 w 664"/>
                  <a:gd name="T65" fmla="*/ 119 h 191"/>
                  <a:gd name="T66" fmla="*/ 413 w 664"/>
                  <a:gd name="T67" fmla="*/ 114 h 191"/>
                  <a:gd name="T68" fmla="*/ 442 w 664"/>
                  <a:gd name="T69" fmla="*/ 109 h 191"/>
                  <a:gd name="T70" fmla="*/ 471 w 664"/>
                  <a:gd name="T71" fmla="*/ 104 h 191"/>
                  <a:gd name="T72" fmla="*/ 500 w 664"/>
                  <a:gd name="T73" fmla="*/ 101 h 191"/>
                  <a:gd name="T74" fmla="*/ 527 w 664"/>
                  <a:gd name="T75" fmla="*/ 99 h 191"/>
                  <a:gd name="T76" fmla="*/ 554 w 664"/>
                  <a:gd name="T77" fmla="*/ 98 h 191"/>
                  <a:gd name="T78" fmla="*/ 581 w 664"/>
                  <a:gd name="T79" fmla="*/ 98 h 191"/>
                  <a:gd name="T80" fmla="*/ 608 w 664"/>
                  <a:gd name="T81" fmla="*/ 99 h 191"/>
                  <a:gd name="T82" fmla="*/ 618 w 664"/>
                  <a:gd name="T83" fmla="*/ 99 h 191"/>
                  <a:gd name="T84" fmla="*/ 627 w 664"/>
                  <a:gd name="T85" fmla="*/ 99 h 191"/>
                  <a:gd name="T86" fmla="*/ 636 w 664"/>
                  <a:gd name="T87" fmla="*/ 98 h 191"/>
                  <a:gd name="T88" fmla="*/ 642 w 664"/>
                  <a:gd name="T89" fmla="*/ 95 h 191"/>
                  <a:gd name="T90" fmla="*/ 648 w 664"/>
                  <a:gd name="T91" fmla="*/ 94 h 191"/>
                  <a:gd name="T92" fmla="*/ 653 w 664"/>
                  <a:gd name="T93" fmla="*/ 91 h 191"/>
                  <a:gd name="T94" fmla="*/ 657 w 664"/>
                  <a:gd name="T95" fmla="*/ 89 h 191"/>
                  <a:gd name="T96" fmla="*/ 659 w 664"/>
                  <a:gd name="T97" fmla="*/ 85 h 191"/>
                  <a:gd name="T98" fmla="*/ 662 w 664"/>
                  <a:gd name="T99" fmla="*/ 81 h 191"/>
                  <a:gd name="T100" fmla="*/ 663 w 664"/>
                  <a:gd name="T101" fmla="*/ 78 h 191"/>
                  <a:gd name="T102" fmla="*/ 664 w 664"/>
                  <a:gd name="T103" fmla="*/ 74 h 191"/>
                  <a:gd name="T104" fmla="*/ 664 w 664"/>
                  <a:gd name="T105" fmla="*/ 69 h 191"/>
                  <a:gd name="T106" fmla="*/ 663 w 664"/>
                  <a:gd name="T107" fmla="*/ 60 h 191"/>
                  <a:gd name="T108" fmla="*/ 659 w 664"/>
                  <a:gd name="T109" fmla="*/ 51 h 191"/>
                  <a:gd name="T110" fmla="*/ 654 w 664"/>
                  <a:gd name="T111" fmla="*/ 41 h 191"/>
                  <a:gd name="T112" fmla="*/ 649 w 664"/>
                  <a:gd name="T113" fmla="*/ 33 h 191"/>
                  <a:gd name="T114" fmla="*/ 643 w 664"/>
                  <a:gd name="T115" fmla="*/ 24 h 191"/>
                  <a:gd name="T116" fmla="*/ 637 w 664"/>
                  <a:gd name="T117" fmla="*/ 17 h 191"/>
                  <a:gd name="T118" fmla="*/ 627 w 664"/>
                  <a:gd name="T119" fmla="*/ 4 h 191"/>
                  <a:gd name="T120" fmla="*/ 622 w 664"/>
                  <a:gd name="T121" fmla="*/ 0 h 1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64"/>
                  <a:gd name="T184" fmla="*/ 0 h 191"/>
                  <a:gd name="T185" fmla="*/ 664 w 664"/>
                  <a:gd name="T186" fmla="*/ 191 h 1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64" h="191">
                    <a:moveTo>
                      <a:pt x="622" y="0"/>
                    </a:moveTo>
                    <a:lnTo>
                      <a:pt x="616" y="7"/>
                    </a:lnTo>
                    <a:lnTo>
                      <a:pt x="608" y="13"/>
                    </a:lnTo>
                    <a:lnTo>
                      <a:pt x="599" y="19"/>
                    </a:lnTo>
                    <a:lnTo>
                      <a:pt x="589" y="25"/>
                    </a:lnTo>
                    <a:lnTo>
                      <a:pt x="568" y="36"/>
                    </a:lnTo>
                    <a:lnTo>
                      <a:pt x="543" y="48"/>
                    </a:lnTo>
                    <a:lnTo>
                      <a:pt x="514" y="56"/>
                    </a:lnTo>
                    <a:lnTo>
                      <a:pt x="485" y="66"/>
                    </a:lnTo>
                    <a:lnTo>
                      <a:pt x="452" y="75"/>
                    </a:lnTo>
                    <a:lnTo>
                      <a:pt x="417" y="83"/>
                    </a:lnTo>
                    <a:lnTo>
                      <a:pt x="345" y="99"/>
                    </a:lnTo>
                    <a:lnTo>
                      <a:pt x="270" y="114"/>
                    </a:lnTo>
                    <a:lnTo>
                      <a:pt x="195" y="130"/>
                    </a:lnTo>
                    <a:lnTo>
                      <a:pt x="123" y="148"/>
                    </a:lnTo>
                    <a:lnTo>
                      <a:pt x="65" y="165"/>
                    </a:lnTo>
                    <a:lnTo>
                      <a:pt x="25" y="178"/>
                    </a:lnTo>
                    <a:lnTo>
                      <a:pt x="13" y="181"/>
                    </a:lnTo>
                    <a:lnTo>
                      <a:pt x="4" y="185"/>
                    </a:lnTo>
                    <a:lnTo>
                      <a:pt x="2" y="188"/>
                    </a:lnTo>
                    <a:lnTo>
                      <a:pt x="0" y="189"/>
                    </a:lnTo>
                    <a:lnTo>
                      <a:pt x="0" y="190"/>
                    </a:lnTo>
                    <a:lnTo>
                      <a:pt x="5" y="191"/>
                    </a:lnTo>
                    <a:lnTo>
                      <a:pt x="14" y="191"/>
                    </a:lnTo>
                    <a:lnTo>
                      <a:pt x="25" y="190"/>
                    </a:lnTo>
                    <a:lnTo>
                      <a:pt x="42" y="189"/>
                    </a:lnTo>
                    <a:lnTo>
                      <a:pt x="83" y="183"/>
                    </a:lnTo>
                    <a:lnTo>
                      <a:pt x="138" y="173"/>
                    </a:lnTo>
                    <a:lnTo>
                      <a:pt x="201" y="159"/>
                    </a:lnTo>
                    <a:lnTo>
                      <a:pt x="262" y="145"/>
                    </a:lnTo>
                    <a:lnTo>
                      <a:pt x="324" y="131"/>
                    </a:lnTo>
                    <a:lnTo>
                      <a:pt x="383" y="119"/>
                    </a:lnTo>
                    <a:lnTo>
                      <a:pt x="413" y="114"/>
                    </a:lnTo>
                    <a:lnTo>
                      <a:pt x="442" y="109"/>
                    </a:lnTo>
                    <a:lnTo>
                      <a:pt x="471" y="104"/>
                    </a:lnTo>
                    <a:lnTo>
                      <a:pt x="500" y="101"/>
                    </a:lnTo>
                    <a:lnTo>
                      <a:pt x="527" y="99"/>
                    </a:lnTo>
                    <a:lnTo>
                      <a:pt x="554" y="98"/>
                    </a:lnTo>
                    <a:lnTo>
                      <a:pt x="581" y="98"/>
                    </a:lnTo>
                    <a:lnTo>
                      <a:pt x="608" y="99"/>
                    </a:lnTo>
                    <a:lnTo>
                      <a:pt x="618" y="99"/>
                    </a:lnTo>
                    <a:lnTo>
                      <a:pt x="627" y="99"/>
                    </a:lnTo>
                    <a:lnTo>
                      <a:pt x="636" y="98"/>
                    </a:lnTo>
                    <a:lnTo>
                      <a:pt x="642" y="95"/>
                    </a:lnTo>
                    <a:lnTo>
                      <a:pt x="648" y="94"/>
                    </a:lnTo>
                    <a:lnTo>
                      <a:pt x="653" y="91"/>
                    </a:lnTo>
                    <a:lnTo>
                      <a:pt x="657" y="89"/>
                    </a:lnTo>
                    <a:lnTo>
                      <a:pt x="659" y="85"/>
                    </a:lnTo>
                    <a:lnTo>
                      <a:pt x="662" y="81"/>
                    </a:lnTo>
                    <a:lnTo>
                      <a:pt x="663" y="78"/>
                    </a:lnTo>
                    <a:lnTo>
                      <a:pt x="664" y="74"/>
                    </a:lnTo>
                    <a:lnTo>
                      <a:pt x="664" y="69"/>
                    </a:lnTo>
                    <a:lnTo>
                      <a:pt x="663" y="60"/>
                    </a:lnTo>
                    <a:lnTo>
                      <a:pt x="659" y="51"/>
                    </a:lnTo>
                    <a:lnTo>
                      <a:pt x="654" y="41"/>
                    </a:lnTo>
                    <a:lnTo>
                      <a:pt x="649" y="33"/>
                    </a:lnTo>
                    <a:lnTo>
                      <a:pt x="643" y="24"/>
                    </a:lnTo>
                    <a:lnTo>
                      <a:pt x="637" y="17"/>
                    </a:lnTo>
                    <a:lnTo>
                      <a:pt x="627" y="4"/>
                    </a:lnTo>
                    <a:lnTo>
                      <a:pt x="622" y="0"/>
                    </a:lnTo>
                    <a:close/>
                  </a:path>
                </a:pathLst>
              </a:custGeom>
              <a:solidFill>
                <a:srgbClr val="DFDDC9"/>
              </a:solidFill>
              <a:ln w="9525">
                <a:noFill/>
                <a:round/>
                <a:headEnd/>
                <a:tailEnd/>
              </a:ln>
            </p:spPr>
            <p:txBody>
              <a:bodyPr/>
              <a:lstStyle/>
              <a:p>
                <a:endParaRPr lang="en-US"/>
              </a:p>
            </p:txBody>
          </p:sp>
          <p:sp>
            <p:nvSpPr>
              <p:cNvPr id="1121" name="Freeform 472"/>
              <p:cNvSpPr>
                <a:spLocks/>
              </p:cNvSpPr>
              <p:nvPr/>
            </p:nvSpPr>
            <p:spPr bwMode="auto">
              <a:xfrm>
                <a:off x="2516" y="1410"/>
                <a:ext cx="87" cy="107"/>
              </a:xfrm>
              <a:custGeom>
                <a:avLst/>
                <a:gdLst>
                  <a:gd name="T0" fmla="*/ 271 w 434"/>
                  <a:gd name="T1" fmla="*/ 33 h 536"/>
                  <a:gd name="T2" fmla="*/ 272 w 434"/>
                  <a:gd name="T3" fmla="*/ 47 h 536"/>
                  <a:gd name="T4" fmla="*/ 267 w 434"/>
                  <a:gd name="T5" fmla="*/ 73 h 536"/>
                  <a:gd name="T6" fmla="*/ 252 w 434"/>
                  <a:gd name="T7" fmla="*/ 118 h 536"/>
                  <a:gd name="T8" fmla="*/ 227 w 434"/>
                  <a:gd name="T9" fmla="*/ 172 h 536"/>
                  <a:gd name="T10" fmla="*/ 196 w 434"/>
                  <a:gd name="T11" fmla="*/ 231 h 536"/>
                  <a:gd name="T12" fmla="*/ 161 w 434"/>
                  <a:gd name="T13" fmla="*/ 292 h 536"/>
                  <a:gd name="T14" fmla="*/ 122 w 434"/>
                  <a:gd name="T15" fmla="*/ 353 h 536"/>
                  <a:gd name="T16" fmla="*/ 82 w 434"/>
                  <a:gd name="T17" fmla="*/ 410 h 536"/>
                  <a:gd name="T18" fmla="*/ 45 w 434"/>
                  <a:gd name="T19" fmla="*/ 461 h 536"/>
                  <a:gd name="T20" fmla="*/ 19 w 434"/>
                  <a:gd name="T21" fmla="*/ 498 h 536"/>
                  <a:gd name="T22" fmla="*/ 4 w 434"/>
                  <a:gd name="T23" fmla="*/ 523 h 536"/>
                  <a:gd name="T24" fmla="*/ 0 w 434"/>
                  <a:gd name="T25" fmla="*/ 533 h 536"/>
                  <a:gd name="T26" fmla="*/ 1 w 434"/>
                  <a:gd name="T27" fmla="*/ 536 h 536"/>
                  <a:gd name="T28" fmla="*/ 6 w 434"/>
                  <a:gd name="T29" fmla="*/ 535 h 536"/>
                  <a:gd name="T30" fmla="*/ 20 w 434"/>
                  <a:gd name="T31" fmla="*/ 523 h 536"/>
                  <a:gd name="T32" fmla="*/ 40 w 434"/>
                  <a:gd name="T33" fmla="*/ 499 h 536"/>
                  <a:gd name="T34" fmla="*/ 67 w 434"/>
                  <a:gd name="T35" fmla="*/ 464 h 536"/>
                  <a:gd name="T36" fmla="*/ 105 w 434"/>
                  <a:gd name="T37" fmla="*/ 408 h 536"/>
                  <a:gd name="T38" fmla="*/ 179 w 434"/>
                  <a:gd name="T39" fmla="*/ 299 h 536"/>
                  <a:gd name="T40" fmla="*/ 251 w 434"/>
                  <a:gd name="T41" fmla="*/ 208 h 536"/>
                  <a:gd name="T42" fmla="*/ 299 w 434"/>
                  <a:gd name="T43" fmla="*/ 153 h 536"/>
                  <a:gd name="T44" fmla="*/ 335 w 434"/>
                  <a:gd name="T45" fmla="*/ 121 h 536"/>
                  <a:gd name="T46" fmla="*/ 358 w 434"/>
                  <a:gd name="T47" fmla="*/ 103 h 536"/>
                  <a:gd name="T48" fmla="*/ 379 w 434"/>
                  <a:gd name="T49" fmla="*/ 89 h 536"/>
                  <a:gd name="T50" fmla="*/ 399 w 434"/>
                  <a:gd name="T51" fmla="*/ 83 h 536"/>
                  <a:gd name="T52" fmla="*/ 415 w 434"/>
                  <a:gd name="T53" fmla="*/ 81 h 536"/>
                  <a:gd name="T54" fmla="*/ 427 w 434"/>
                  <a:gd name="T55" fmla="*/ 77 h 536"/>
                  <a:gd name="T56" fmla="*/ 433 w 434"/>
                  <a:gd name="T57" fmla="*/ 71 h 536"/>
                  <a:gd name="T58" fmla="*/ 434 w 434"/>
                  <a:gd name="T59" fmla="*/ 63 h 536"/>
                  <a:gd name="T60" fmla="*/ 430 w 434"/>
                  <a:gd name="T61" fmla="*/ 55 h 536"/>
                  <a:gd name="T62" fmla="*/ 424 w 434"/>
                  <a:gd name="T63" fmla="*/ 45 h 536"/>
                  <a:gd name="T64" fmla="*/ 408 w 434"/>
                  <a:gd name="T65" fmla="*/ 30 h 536"/>
                  <a:gd name="T66" fmla="*/ 378 w 434"/>
                  <a:gd name="T67" fmla="*/ 12 h 536"/>
                  <a:gd name="T68" fmla="*/ 352 w 434"/>
                  <a:gd name="T69" fmla="*/ 3 h 536"/>
                  <a:gd name="T70" fmla="*/ 332 w 434"/>
                  <a:gd name="T71" fmla="*/ 0 h 536"/>
                  <a:gd name="T72" fmla="*/ 313 w 434"/>
                  <a:gd name="T73" fmla="*/ 0 h 536"/>
                  <a:gd name="T74" fmla="*/ 294 w 434"/>
                  <a:gd name="T75" fmla="*/ 3 h 536"/>
                  <a:gd name="T76" fmla="*/ 276 w 434"/>
                  <a:gd name="T77" fmla="*/ 12 h 536"/>
                  <a:gd name="T78" fmla="*/ 258 w 434"/>
                  <a:gd name="T79" fmla="*/ 25 h 536"/>
                  <a:gd name="T80" fmla="*/ 269 w 434"/>
                  <a:gd name="T81" fmla="*/ 27 h 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4"/>
                  <a:gd name="T124" fmla="*/ 0 h 536"/>
                  <a:gd name="T125" fmla="*/ 434 w 434"/>
                  <a:gd name="T126" fmla="*/ 536 h 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4" h="536">
                    <a:moveTo>
                      <a:pt x="269" y="27"/>
                    </a:moveTo>
                    <a:lnTo>
                      <a:pt x="271" y="33"/>
                    </a:lnTo>
                    <a:lnTo>
                      <a:pt x="272" y="40"/>
                    </a:lnTo>
                    <a:lnTo>
                      <a:pt x="272" y="47"/>
                    </a:lnTo>
                    <a:lnTo>
                      <a:pt x="271" y="55"/>
                    </a:lnTo>
                    <a:lnTo>
                      <a:pt x="267" y="73"/>
                    </a:lnTo>
                    <a:lnTo>
                      <a:pt x="261" y="94"/>
                    </a:lnTo>
                    <a:lnTo>
                      <a:pt x="252" y="118"/>
                    </a:lnTo>
                    <a:lnTo>
                      <a:pt x="241" y="144"/>
                    </a:lnTo>
                    <a:lnTo>
                      <a:pt x="227" y="172"/>
                    </a:lnTo>
                    <a:lnTo>
                      <a:pt x="212" y="201"/>
                    </a:lnTo>
                    <a:lnTo>
                      <a:pt x="196" y="231"/>
                    </a:lnTo>
                    <a:lnTo>
                      <a:pt x="178" y="262"/>
                    </a:lnTo>
                    <a:lnTo>
                      <a:pt x="161" y="292"/>
                    </a:lnTo>
                    <a:lnTo>
                      <a:pt x="141" y="323"/>
                    </a:lnTo>
                    <a:lnTo>
                      <a:pt x="122" y="353"/>
                    </a:lnTo>
                    <a:lnTo>
                      <a:pt x="102" y="383"/>
                    </a:lnTo>
                    <a:lnTo>
                      <a:pt x="82" y="410"/>
                    </a:lnTo>
                    <a:lnTo>
                      <a:pt x="62" y="438"/>
                    </a:lnTo>
                    <a:lnTo>
                      <a:pt x="45" y="461"/>
                    </a:lnTo>
                    <a:lnTo>
                      <a:pt x="30" y="481"/>
                    </a:lnTo>
                    <a:lnTo>
                      <a:pt x="19" y="498"/>
                    </a:lnTo>
                    <a:lnTo>
                      <a:pt x="10" y="511"/>
                    </a:lnTo>
                    <a:lnTo>
                      <a:pt x="4" y="523"/>
                    </a:lnTo>
                    <a:lnTo>
                      <a:pt x="1" y="530"/>
                    </a:lnTo>
                    <a:lnTo>
                      <a:pt x="0" y="533"/>
                    </a:lnTo>
                    <a:lnTo>
                      <a:pt x="0" y="535"/>
                    </a:lnTo>
                    <a:lnTo>
                      <a:pt x="1" y="536"/>
                    </a:lnTo>
                    <a:lnTo>
                      <a:pt x="2" y="536"/>
                    </a:lnTo>
                    <a:lnTo>
                      <a:pt x="6" y="535"/>
                    </a:lnTo>
                    <a:lnTo>
                      <a:pt x="11" y="530"/>
                    </a:lnTo>
                    <a:lnTo>
                      <a:pt x="20" y="523"/>
                    </a:lnTo>
                    <a:lnTo>
                      <a:pt x="29" y="513"/>
                    </a:lnTo>
                    <a:lnTo>
                      <a:pt x="40" y="499"/>
                    </a:lnTo>
                    <a:lnTo>
                      <a:pt x="52" y="483"/>
                    </a:lnTo>
                    <a:lnTo>
                      <a:pt x="67" y="464"/>
                    </a:lnTo>
                    <a:lnTo>
                      <a:pt x="82" y="443"/>
                    </a:lnTo>
                    <a:lnTo>
                      <a:pt x="105" y="408"/>
                    </a:lnTo>
                    <a:lnTo>
                      <a:pt x="138" y="358"/>
                    </a:lnTo>
                    <a:lnTo>
                      <a:pt x="179" y="299"/>
                    </a:lnTo>
                    <a:lnTo>
                      <a:pt x="227" y="238"/>
                    </a:lnTo>
                    <a:lnTo>
                      <a:pt x="251" y="208"/>
                    </a:lnTo>
                    <a:lnTo>
                      <a:pt x="276" y="179"/>
                    </a:lnTo>
                    <a:lnTo>
                      <a:pt x="299" y="153"/>
                    </a:lnTo>
                    <a:lnTo>
                      <a:pt x="324" y="131"/>
                    </a:lnTo>
                    <a:lnTo>
                      <a:pt x="335" y="121"/>
                    </a:lnTo>
                    <a:lnTo>
                      <a:pt x="347" y="111"/>
                    </a:lnTo>
                    <a:lnTo>
                      <a:pt x="358" y="103"/>
                    </a:lnTo>
                    <a:lnTo>
                      <a:pt x="369" y="96"/>
                    </a:lnTo>
                    <a:lnTo>
                      <a:pt x="379" y="89"/>
                    </a:lnTo>
                    <a:lnTo>
                      <a:pt x="389" y="86"/>
                    </a:lnTo>
                    <a:lnTo>
                      <a:pt x="399" y="83"/>
                    </a:lnTo>
                    <a:lnTo>
                      <a:pt x="408" y="82"/>
                    </a:lnTo>
                    <a:lnTo>
                      <a:pt x="415" y="81"/>
                    </a:lnTo>
                    <a:lnTo>
                      <a:pt x="422" y="80"/>
                    </a:lnTo>
                    <a:lnTo>
                      <a:pt x="427" y="77"/>
                    </a:lnTo>
                    <a:lnTo>
                      <a:pt x="430" y="75"/>
                    </a:lnTo>
                    <a:lnTo>
                      <a:pt x="433" y="71"/>
                    </a:lnTo>
                    <a:lnTo>
                      <a:pt x="434" y="67"/>
                    </a:lnTo>
                    <a:lnTo>
                      <a:pt x="434" y="63"/>
                    </a:lnTo>
                    <a:lnTo>
                      <a:pt x="433" y="58"/>
                    </a:lnTo>
                    <a:lnTo>
                      <a:pt x="430" y="55"/>
                    </a:lnTo>
                    <a:lnTo>
                      <a:pt x="428" y="50"/>
                    </a:lnTo>
                    <a:lnTo>
                      <a:pt x="424" y="45"/>
                    </a:lnTo>
                    <a:lnTo>
                      <a:pt x="419" y="40"/>
                    </a:lnTo>
                    <a:lnTo>
                      <a:pt x="408" y="30"/>
                    </a:lnTo>
                    <a:lnTo>
                      <a:pt x="394" y="20"/>
                    </a:lnTo>
                    <a:lnTo>
                      <a:pt x="378" y="12"/>
                    </a:lnTo>
                    <a:lnTo>
                      <a:pt x="360" y="6"/>
                    </a:lnTo>
                    <a:lnTo>
                      <a:pt x="352" y="3"/>
                    </a:lnTo>
                    <a:lnTo>
                      <a:pt x="342" y="1"/>
                    </a:lnTo>
                    <a:lnTo>
                      <a:pt x="332" y="0"/>
                    </a:lnTo>
                    <a:lnTo>
                      <a:pt x="323" y="0"/>
                    </a:lnTo>
                    <a:lnTo>
                      <a:pt x="313" y="0"/>
                    </a:lnTo>
                    <a:lnTo>
                      <a:pt x="303" y="1"/>
                    </a:lnTo>
                    <a:lnTo>
                      <a:pt x="294" y="3"/>
                    </a:lnTo>
                    <a:lnTo>
                      <a:pt x="284" y="7"/>
                    </a:lnTo>
                    <a:lnTo>
                      <a:pt x="276" y="12"/>
                    </a:lnTo>
                    <a:lnTo>
                      <a:pt x="267" y="17"/>
                    </a:lnTo>
                    <a:lnTo>
                      <a:pt x="258" y="25"/>
                    </a:lnTo>
                    <a:lnTo>
                      <a:pt x="249" y="32"/>
                    </a:lnTo>
                    <a:lnTo>
                      <a:pt x="269" y="27"/>
                    </a:lnTo>
                    <a:close/>
                  </a:path>
                </a:pathLst>
              </a:custGeom>
              <a:solidFill>
                <a:srgbClr val="DFDDC9"/>
              </a:solidFill>
              <a:ln w="9525">
                <a:noFill/>
                <a:round/>
                <a:headEnd/>
                <a:tailEnd/>
              </a:ln>
            </p:spPr>
            <p:txBody>
              <a:bodyPr/>
              <a:lstStyle/>
              <a:p>
                <a:endParaRPr lang="en-US"/>
              </a:p>
            </p:txBody>
          </p:sp>
          <p:sp>
            <p:nvSpPr>
              <p:cNvPr id="1122" name="Freeform 473"/>
              <p:cNvSpPr>
                <a:spLocks/>
              </p:cNvSpPr>
              <p:nvPr/>
            </p:nvSpPr>
            <p:spPr bwMode="auto">
              <a:xfrm>
                <a:off x="2606" y="1423"/>
                <a:ext cx="33" cy="113"/>
              </a:xfrm>
              <a:custGeom>
                <a:avLst/>
                <a:gdLst>
                  <a:gd name="T0" fmla="*/ 29 w 167"/>
                  <a:gd name="T1" fmla="*/ 31 h 565"/>
                  <a:gd name="T2" fmla="*/ 32 w 167"/>
                  <a:gd name="T3" fmla="*/ 47 h 565"/>
                  <a:gd name="T4" fmla="*/ 35 w 167"/>
                  <a:gd name="T5" fmla="*/ 65 h 565"/>
                  <a:gd name="T6" fmla="*/ 37 w 167"/>
                  <a:gd name="T7" fmla="*/ 86 h 565"/>
                  <a:gd name="T8" fmla="*/ 39 w 167"/>
                  <a:gd name="T9" fmla="*/ 108 h 565"/>
                  <a:gd name="T10" fmla="*/ 39 w 167"/>
                  <a:gd name="T11" fmla="*/ 157 h 565"/>
                  <a:gd name="T12" fmla="*/ 36 w 167"/>
                  <a:gd name="T13" fmla="*/ 209 h 565"/>
                  <a:gd name="T14" fmla="*/ 32 w 167"/>
                  <a:gd name="T15" fmla="*/ 261 h 565"/>
                  <a:gd name="T16" fmla="*/ 27 w 167"/>
                  <a:gd name="T17" fmla="*/ 311 h 565"/>
                  <a:gd name="T18" fmla="*/ 22 w 167"/>
                  <a:gd name="T19" fmla="*/ 354 h 565"/>
                  <a:gd name="T20" fmla="*/ 19 w 167"/>
                  <a:gd name="T21" fmla="*/ 392 h 565"/>
                  <a:gd name="T22" fmla="*/ 14 w 167"/>
                  <a:gd name="T23" fmla="*/ 430 h 565"/>
                  <a:gd name="T24" fmla="*/ 9 w 167"/>
                  <a:gd name="T25" fmla="*/ 478 h 565"/>
                  <a:gd name="T26" fmla="*/ 4 w 167"/>
                  <a:gd name="T27" fmla="*/ 521 h 565"/>
                  <a:gd name="T28" fmla="*/ 0 w 167"/>
                  <a:gd name="T29" fmla="*/ 554 h 565"/>
                  <a:gd name="T30" fmla="*/ 0 w 167"/>
                  <a:gd name="T31" fmla="*/ 563 h 565"/>
                  <a:gd name="T32" fmla="*/ 1 w 167"/>
                  <a:gd name="T33" fmla="*/ 565 h 565"/>
                  <a:gd name="T34" fmla="*/ 3 w 167"/>
                  <a:gd name="T35" fmla="*/ 561 h 565"/>
                  <a:gd name="T36" fmla="*/ 6 w 167"/>
                  <a:gd name="T37" fmla="*/ 548 h 565"/>
                  <a:gd name="T38" fmla="*/ 19 w 167"/>
                  <a:gd name="T39" fmla="*/ 490 h 565"/>
                  <a:gd name="T40" fmla="*/ 39 w 167"/>
                  <a:gd name="T41" fmla="*/ 387 h 565"/>
                  <a:gd name="T42" fmla="*/ 41 w 167"/>
                  <a:gd name="T43" fmla="*/ 373 h 565"/>
                  <a:gd name="T44" fmla="*/ 49 w 167"/>
                  <a:gd name="T45" fmla="*/ 338 h 565"/>
                  <a:gd name="T46" fmla="*/ 61 w 167"/>
                  <a:gd name="T47" fmla="*/ 287 h 565"/>
                  <a:gd name="T48" fmla="*/ 77 w 167"/>
                  <a:gd name="T49" fmla="*/ 226 h 565"/>
                  <a:gd name="T50" fmla="*/ 86 w 167"/>
                  <a:gd name="T51" fmla="*/ 194 h 565"/>
                  <a:gd name="T52" fmla="*/ 95 w 167"/>
                  <a:gd name="T53" fmla="*/ 163 h 565"/>
                  <a:gd name="T54" fmla="*/ 105 w 167"/>
                  <a:gd name="T55" fmla="*/ 133 h 565"/>
                  <a:gd name="T56" fmla="*/ 115 w 167"/>
                  <a:gd name="T57" fmla="*/ 105 h 565"/>
                  <a:gd name="T58" fmla="*/ 126 w 167"/>
                  <a:gd name="T59" fmla="*/ 78 h 565"/>
                  <a:gd name="T60" fmla="*/ 136 w 167"/>
                  <a:gd name="T61" fmla="*/ 57 h 565"/>
                  <a:gd name="T62" fmla="*/ 141 w 167"/>
                  <a:gd name="T63" fmla="*/ 47 h 565"/>
                  <a:gd name="T64" fmla="*/ 146 w 167"/>
                  <a:gd name="T65" fmla="*/ 38 h 565"/>
                  <a:gd name="T66" fmla="*/ 151 w 167"/>
                  <a:gd name="T67" fmla="*/ 31 h 565"/>
                  <a:gd name="T68" fmla="*/ 157 w 167"/>
                  <a:gd name="T69" fmla="*/ 26 h 565"/>
                  <a:gd name="T70" fmla="*/ 161 w 167"/>
                  <a:gd name="T71" fmla="*/ 20 h 565"/>
                  <a:gd name="T72" fmla="*/ 165 w 167"/>
                  <a:gd name="T73" fmla="*/ 16 h 565"/>
                  <a:gd name="T74" fmla="*/ 166 w 167"/>
                  <a:gd name="T75" fmla="*/ 12 h 565"/>
                  <a:gd name="T76" fmla="*/ 167 w 167"/>
                  <a:gd name="T77" fmla="*/ 9 h 565"/>
                  <a:gd name="T78" fmla="*/ 166 w 167"/>
                  <a:gd name="T79" fmla="*/ 6 h 565"/>
                  <a:gd name="T80" fmla="*/ 165 w 167"/>
                  <a:gd name="T81" fmla="*/ 4 h 565"/>
                  <a:gd name="T82" fmla="*/ 162 w 167"/>
                  <a:gd name="T83" fmla="*/ 2 h 565"/>
                  <a:gd name="T84" fmla="*/ 160 w 167"/>
                  <a:gd name="T85" fmla="*/ 1 h 565"/>
                  <a:gd name="T86" fmla="*/ 151 w 167"/>
                  <a:gd name="T87" fmla="*/ 0 h 565"/>
                  <a:gd name="T88" fmla="*/ 140 w 167"/>
                  <a:gd name="T89" fmla="*/ 1 h 565"/>
                  <a:gd name="T90" fmla="*/ 127 w 167"/>
                  <a:gd name="T91" fmla="*/ 4 h 565"/>
                  <a:gd name="T92" fmla="*/ 112 w 167"/>
                  <a:gd name="T93" fmla="*/ 6 h 565"/>
                  <a:gd name="T94" fmla="*/ 84 w 167"/>
                  <a:gd name="T95" fmla="*/ 14 h 565"/>
                  <a:gd name="T96" fmla="*/ 56 w 167"/>
                  <a:gd name="T97" fmla="*/ 21 h 565"/>
                  <a:gd name="T98" fmla="*/ 36 w 167"/>
                  <a:gd name="T99" fmla="*/ 27 h 565"/>
                  <a:gd name="T100" fmla="*/ 29 w 167"/>
                  <a:gd name="T101" fmla="*/ 31 h 5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7"/>
                  <a:gd name="T154" fmla="*/ 0 h 565"/>
                  <a:gd name="T155" fmla="*/ 167 w 167"/>
                  <a:gd name="T156" fmla="*/ 565 h 5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7" h="565">
                    <a:moveTo>
                      <a:pt x="29" y="31"/>
                    </a:moveTo>
                    <a:lnTo>
                      <a:pt x="32" y="47"/>
                    </a:lnTo>
                    <a:lnTo>
                      <a:pt x="35" y="65"/>
                    </a:lnTo>
                    <a:lnTo>
                      <a:pt x="37" y="86"/>
                    </a:lnTo>
                    <a:lnTo>
                      <a:pt x="39" y="108"/>
                    </a:lnTo>
                    <a:lnTo>
                      <a:pt x="39" y="157"/>
                    </a:lnTo>
                    <a:lnTo>
                      <a:pt x="36" y="209"/>
                    </a:lnTo>
                    <a:lnTo>
                      <a:pt x="32" y="261"/>
                    </a:lnTo>
                    <a:lnTo>
                      <a:pt x="27" y="311"/>
                    </a:lnTo>
                    <a:lnTo>
                      <a:pt x="22" y="354"/>
                    </a:lnTo>
                    <a:lnTo>
                      <a:pt x="19" y="392"/>
                    </a:lnTo>
                    <a:lnTo>
                      <a:pt x="14" y="430"/>
                    </a:lnTo>
                    <a:lnTo>
                      <a:pt x="9" y="478"/>
                    </a:lnTo>
                    <a:lnTo>
                      <a:pt x="4" y="521"/>
                    </a:lnTo>
                    <a:lnTo>
                      <a:pt x="0" y="554"/>
                    </a:lnTo>
                    <a:lnTo>
                      <a:pt x="0" y="563"/>
                    </a:lnTo>
                    <a:lnTo>
                      <a:pt x="1" y="565"/>
                    </a:lnTo>
                    <a:lnTo>
                      <a:pt x="3" y="561"/>
                    </a:lnTo>
                    <a:lnTo>
                      <a:pt x="6" y="548"/>
                    </a:lnTo>
                    <a:lnTo>
                      <a:pt x="19" y="490"/>
                    </a:lnTo>
                    <a:lnTo>
                      <a:pt x="39" y="387"/>
                    </a:lnTo>
                    <a:lnTo>
                      <a:pt x="41" y="373"/>
                    </a:lnTo>
                    <a:lnTo>
                      <a:pt x="49" y="338"/>
                    </a:lnTo>
                    <a:lnTo>
                      <a:pt x="61" y="287"/>
                    </a:lnTo>
                    <a:lnTo>
                      <a:pt x="77" y="226"/>
                    </a:lnTo>
                    <a:lnTo>
                      <a:pt x="86" y="194"/>
                    </a:lnTo>
                    <a:lnTo>
                      <a:pt x="95" y="163"/>
                    </a:lnTo>
                    <a:lnTo>
                      <a:pt x="105" y="133"/>
                    </a:lnTo>
                    <a:lnTo>
                      <a:pt x="115" y="105"/>
                    </a:lnTo>
                    <a:lnTo>
                      <a:pt x="126" y="78"/>
                    </a:lnTo>
                    <a:lnTo>
                      <a:pt x="136" y="57"/>
                    </a:lnTo>
                    <a:lnTo>
                      <a:pt x="141" y="47"/>
                    </a:lnTo>
                    <a:lnTo>
                      <a:pt x="146" y="38"/>
                    </a:lnTo>
                    <a:lnTo>
                      <a:pt x="151" y="31"/>
                    </a:lnTo>
                    <a:lnTo>
                      <a:pt x="157" y="26"/>
                    </a:lnTo>
                    <a:lnTo>
                      <a:pt x="161" y="20"/>
                    </a:lnTo>
                    <a:lnTo>
                      <a:pt x="165" y="16"/>
                    </a:lnTo>
                    <a:lnTo>
                      <a:pt x="166" y="12"/>
                    </a:lnTo>
                    <a:lnTo>
                      <a:pt x="167" y="9"/>
                    </a:lnTo>
                    <a:lnTo>
                      <a:pt x="166" y="6"/>
                    </a:lnTo>
                    <a:lnTo>
                      <a:pt x="165" y="4"/>
                    </a:lnTo>
                    <a:lnTo>
                      <a:pt x="162" y="2"/>
                    </a:lnTo>
                    <a:lnTo>
                      <a:pt x="160" y="1"/>
                    </a:lnTo>
                    <a:lnTo>
                      <a:pt x="151" y="0"/>
                    </a:lnTo>
                    <a:lnTo>
                      <a:pt x="140" y="1"/>
                    </a:lnTo>
                    <a:lnTo>
                      <a:pt x="127" y="4"/>
                    </a:lnTo>
                    <a:lnTo>
                      <a:pt x="112" y="6"/>
                    </a:lnTo>
                    <a:lnTo>
                      <a:pt x="84" y="14"/>
                    </a:lnTo>
                    <a:lnTo>
                      <a:pt x="56" y="21"/>
                    </a:lnTo>
                    <a:lnTo>
                      <a:pt x="36" y="27"/>
                    </a:lnTo>
                    <a:lnTo>
                      <a:pt x="29" y="31"/>
                    </a:lnTo>
                    <a:close/>
                  </a:path>
                </a:pathLst>
              </a:custGeom>
              <a:solidFill>
                <a:srgbClr val="DFDDC9"/>
              </a:solidFill>
              <a:ln w="9525">
                <a:noFill/>
                <a:round/>
                <a:headEnd/>
                <a:tailEnd/>
              </a:ln>
            </p:spPr>
            <p:txBody>
              <a:bodyPr/>
              <a:lstStyle/>
              <a:p>
                <a:endParaRPr lang="en-US"/>
              </a:p>
            </p:txBody>
          </p:sp>
          <p:sp>
            <p:nvSpPr>
              <p:cNvPr id="1123" name="Freeform 474"/>
              <p:cNvSpPr>
                <a:spLocks/>
              </p:cNvSpPr>
              <p:nvPr/>
            </p:nvSpPr>
            <p:spPr bwMode="auto">
              <a:xfrm>
                <a:off x="2650" y="1403"/>
                <a:ext cx="40" cy="101"/>
              </a:xfrm>
              <a:custGeom>
                <a:avLst/>
                <a:gdLst>
                  <a:gd name="T0" fmla="*/ 0 w 202"/>
                  <a:gd name="T1" fmla="*/ 79 h 506"/>
                  <a:gd name="T2" fmla="*/ 20 w 202"/>
                  <a:gd name="T3" fmla="*/ 113 h 506"/>
                  <a:gd name="T4" fmla="*/ 40 w 202"/>
                  <a:gd name="T5" fmla="*/ 155 h 506"/>
                  <a:gd name="T6" fmla="*/ 62 w 202"/>
                  <a:gd name="T7" fmla="*/ 200 h 506"/>
                  <a:gd name="T8" fmla="*/ 82 w 202"/>
                  <a:gd name="T9" fmla="*/ 248 h 506"/>
                  <a:gd name="T10" fmla="*/ 102 w 202"/>
                  <a:gd name="T11" fmla="*/ 294 h 506"/>
                  <a:gd name="T12" fmla="*/ 120 w 202"/>
                  <a:gd name="T13" fmla="*/ 334 h 506"/>
                  <a:gd name="T14" fmla="*/ 133 w 202"/>
                  <a:gd name="T15" fmla="*/ 367 h 506"/>
                  <a:gd name="T16" fmla="*/ 143 w 202"/>
                  <a:gd name="T17" fmla="*/ 390 h 506"/>
                  <a:gd name="T18" fmla="*/ 148 w 202"/>
                  <a:gd name="T19" fmla="*/ 401 h 506"/>
                  <a:gd name="T20" fmla="*/ 160 w 202"/>
                  <a:gd name="T21" fmla="*/ 426 h 506"/>
                  <a:gd name="T22" fmla="*/ 175 w 202"/>
                  <a:gd name="T23" fmla="*/ 457 h 506"/>
                  <a:gd name="T24" fmla="*/ 188 w 202"/>
                  <a:gd name="T25" fmla="*/ 486 h 506"/>
                  <a:gd name="T26" fmla="*/ 195 w 202"/>
                  <a:gd name="T27" fmla="*/ 497 h 506"/>
                  <a:gd name="T28" fmla="*/ 200 w 202"/>
                  <a:gd name="T29" fmla="*/ 503 h 506"/>
                  <a:gd name="T30" fmla="*/ 201 w 202"/>
                  <a:gd name="T31" fmla="*/ 505 h 506"/>
                  <a:gd name="T32" fmla="*/ 202 w 202"/>
                  <a:gd name="T33" fmla="*/ 506 h 506"/>
                  <a:gd name="T34" fmla="*/ 202 w 202"/>
                  <a:gd name="T35" fmla="*/ 503 h 506"/>
                  <a:gd name="T36" fmla="*/ 202 w 202"/>
                  <a:gd name="T37" fmla="*/ 501 h 506"/>
                  <a:gd name="T38" fmla="*/ 198 w 202"/>
                  <a:gd name="T39" fmla="*/ 490 h 506"/>
                  <a:gd name="T40" fmla="*/ 192 w 202"/>
                  <a:gd name="T41" fmla="*/ 470 h 506"/>
                  <a:gd name="T42" fmla="*/ 182 w 202"/>
                  <a:gd name="T43" fmla="*/ 440 h 506"/>
                  <a:gd name="T44" fmla="*/ 168 w 202"/>
                  <a:gd name="T45" fmla="*/ 400 h 506"/>
                  <a:gd name="T46" fmla="*/ 153 w 202"/>
                  <a:gd name="T47" fmla="*/ 361 h 506"/>
                  <a:gd name="T48" fmla="*/ 132 w 202"/>
                  <a:gd name="T49" fmla="*/ 311 h 506"/>
                  <a:gd name="T50" fmla="*/ 108 w 202"/>
                  <a:gd name="T51" fmla="*/ 254 h 506"/>
                  <a:gd name="T52" fmla="*/ 83 w 202"/>
                  <a:gd name="T53" fmla="*/ 193 h 506"/>
                  <a:gd name="T54" fmla="*/ 61 w 202"/>
                  <a:gd name="T55" fmla="*/ 133 h 506"/>
                  <a:gd name="T56" fmla="*/ 42 w 202"/>
                  <a:gd name="T57" fmla="*/ 78 h 506"/>
                  <a:gd name="T58" fmla="*/ 36 w 202"/>
                  <a:gd name="T59" fmla="*/ 54 h 506"/>
                  <a:gd name="T60" fmla="*/ 31 w 202"/>
                  <a:gd name="T61" fmla="*/ 32 h 506"/>
                  <a:gd name="T62" fmla="*/ 29 w 202"/>
                  <a:gd name="T63" fmla="*/ 14 h 506"/>
                  <a:gd name="T64" fmla="*/ 30 w 202"/>
                  <a:gd name="T65" fmla="*/ 0 h 506"/>
                  <a:gd name="T66" fmla="*/ 0 w 202"/>
                  <a:gd name="T67" fmla="*/ 79 h 5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2"/>
                  <a:gd name="T103" fmla="*/ 0 h 506"/>
                  <a:gd name="T104" fmla="*/ 202 w 202"/>
                  <a:gd name="T105" fmla="*/ 506 h 5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2" h="506">
                    <a:moveTo>
                      <a:pt x="0" y="79"/>
                    </a:moveTo>
                    <a:lnTo>
                      <a:pt x="20" y="113"/>
                    </a:lnTo>
                    <a:lnTo>
                      <a:pt x="40" y="155"/>
                    </a:lnTo>
                    <a:lnTo>
                      <a:pt x="62" y="200"/>
                    </a:lnTo>
                    <a:lnTo>
                      <a:pt x="82" y="248"/>
                    </a:lnTo>
                    <a:lnTo>
                      <a:pt x="102" y="294"/>
                    </a:lnTo>
                    <a:lnTo>
                      <a:pt x="120" y="334"/>
                    </a:lnTo>
                    <a:lnTo>
                      <a:pt x="133" y="367"/>
                    </a:lnTo>
                    <a:lnTo>
                      <a:pt x="143" y="390"/>
                    </a:lnTo>
                    <a:lnTo>
                      <a:pt x="148" y="401"/>
                    </a:lnTo>
                    <a:lnTo>
                      <a:pt x="160" y="426"/>
                    </a:lnTo>
                    <a:lnTo>
                      <a:pt x="175" y="457"/>
                    </a:lnTo>
                    <a:lnTo>
                      <a:pt x="188" y="486"/>
                    </a:lnTo>
                    <a:lnTo>
                      <a:pt x="195" y="497"/>
                    </a:lnTo>
                    <a:lnTo>
                      <a:pt x="200" y="503"/>
                    </a:lnTo>
                    <a:lnTo>
                      <a:pt x="201" y="505"/>
                    </a:lnTo>
                    <a:lnTo>
                      <a:pt x="202" y="506"/>
                    </a:lnTo>
                    <a:lnTo>
                      <a:pt x="202" y="503"/>
                    </a:lnTo>
                    <a:lnTo>
                      <a:pt x="202" y="501"/>
                    </a:lnTo>
                    <a:lnTo>
                      <a:pt x="198" y="490"/>
                    </a:lnTo>
                    <a:lnTo>
                      <a:pt x="192" y="470"/>
                    </a:lnTo>
                    <a:lnTo>
                      <a:pt x="182" y="440"/>
                    </a:lnTo>
                    <a:lnTo>
                      <a:pt x="168" y="400"/>
                    </a:lnTo>
                    <a:lnTo>
                      <a:pt x="153" y="361"/>
                    </a:lnTo>
                    <a:lnTo>
                      <a:pt x="132" y="311"/>
                    </a:lnTo>
                    <a:lnTo>
                      <a:pt x="108" y="254"/>
                    </a:lnTo>
                    <a:lnTo>
                      <a:pt x="83" y="193"/>
                    </a:lnTo>
                    <a:lnTo>
                      <a:pt x="61" y="133"/>
                    </a:lnTo>
                    <a:lnTo>
                      <a:pt x="42" y="78"/>
                    </a:lnTo>
                    <a:lnTo>
                      <a:pt x="36" y="54"/>
                    </a:lnTo>
                    <a:lnTo>
                      <a:pt x="31" y="32"/>
                    </a:lnTo>
                    <a:lnTo>
                      <a:pt x="29" y="14"/>
                    </a:lnTo>
                    <a:lnTo>
                      <a:pt x="30" y="0"/>
                    </a:lnTo>
                    <a:lnTo>
                      <a:pt x="0" y="79"/>
                    </a:lnTo>
                    <a:close/>
                  </a:path>
                </a:pathLst>
              </a:custGeom>
              <a:solidFill>
                <a:srgbClr val="DFDDC9"/>
              </a:solidFill>
              <a:ln w="9525">
                <a:noFill/>
                <a:round/>
                <a:headEnd/>
                <a:tailEnd/>
              </a:ln>
            </p:spPr>
            <p:txBody>
              <a:bodyPr/>
              <a:lstStyle/>
              <a:p>
                <a:endParaRPr lang="en-US"/>
              </a:p>
            </p:txBody>
          </p:sp>
          <p:sp>
            <p:nvSpPr>
              <p:cNvPr id="1124" name="Freeform 475"/>
              <p:cNvSpPr>
                <a:spLocks/>
              </p:cNvSpPr>
              <p:nvPr/>
            </p:nvSpPr>
            <p:spPr bwMode="auto">
              <a:xfrm>
                <a:off x="2693" y="1389"/>
                <a:ext cx="79" cy="76"/>
              </a:xfrm>
              <a:custGeom>
                <a:avLst/>
                <a:gdLst>
                  <a:gd name="T0" fmla="*/ 5 w 392"/>
                  <a:gd name="T1" fmla="*/ 74 h 379"/>
                  <a:gd name="T2" fmla="*/ 40 w 392"/>
                  <a:gd name="T3" fmla="*/ 98 h 379"/>
                  <a:gd name="T4" fmla="*/ 79 w 392"/>
                  <a:gd name="T5" fmla="*/ 128 h 379"/>
                  <a:gd name="T6" fmla="*/ 120 w 392"/>
                  <a:gd name="T7" fmla="*/ 161 h 379"/>
                  <a:gd name="T8" fmla="*/ 160 w 392"/>
                  <a:gd name="T9" fmla="*/ 195 h 379"/>
                  <a:gd name="T10" fmla="*/ 200 w 392"/>
                  <a:gd name="T11" fmla="*/ 228 h 379"/>
                  <a:gd name="T12" fmla="*/ 233 w 392"/>
                  <a:gd name="T13" fmla="*/ 259 h 379"/>
                  <a:gd name="T14" fmla="*/ 262 w 392"/>
                  <a:gd name="T15" fmla="*/ 284 h 379"/>
                  <a:gd name="T16" fmla="*/ 282 w 392"/>
                  <a:gd name="T17" fmla="*/ 302 h 379"/>
                  <a:gd name="T18" fmla="*/ 291 w 392"/>
                  <a:gd name="T19" fmla="*/ 309 h 379"/>
                  <a:gd name="T20" fmla="*/ 314 w 392"/>
                  <a:gd name="T21" fmla="*/ 327 h 379"/>
                  <a:gd name="T22" fmla="*/ 343 w 392"/>
                  <a:gd name="T23" fmla="*/ 348 h 379"/>
                  <a:gd name="T24" fmla="*/ 371 w 392"/>
                  <a:gd name="T25" fmla="*/ 368 h 379"/>
                  <a:gd name="T26" fmla="*/ 382 w 392"/>
                  <a:gd name="T27" fmla="*/ 374 h 379"/>
                  <a:gd name="T28" fmla="*/ 389 w 392"/>
                  <a:gd name="T29" fmla="*/ 378 h 379"/>
                  <a:gd name="T30" fmla="*/ 392 w 392"/>
                  <a:gd name="T31" fmla="*/ 379 h 379"/>
                  <a:gd name="T32" fmla="*/ 392 w 392"/>
                  <a:gd name="T33" fmla="*/ 379 h 379"/>
                  <a:gd name="T34" fmla="*/ 392 w 392"/>
                  <a:gd name="T35" fmla="*/ 376 h 379"/>
                  <a:gd name="T36" fmla="*/ 391 w 392"/>
                  <a:gd name="T37" fmla="*/ 374 h 379"/>
                  <a:gd name="T38" fmla="*/ 382 w 392"/>
                  <a:gd name="T39" fmla="*/ 365 h 379"/>
                  <a:gd name="T40" fmla="*/ 367 w 392"/>
                  <a:gd name="T41" fmla="*/ 349 h 379"/>
                  <a:gd name="T42" fmla="*/ 344 w 392"/>
                  <a:gd name="T43" fmla="*/ 327 h 379"/>
                  <a:gd name="T44" fmla="*/ 312 w 392"/>
                  <a:gd name="T45" fmla="*/ 297 h 379"/>
                  <a:gd name="T46" fmla="*/ 280 w 392"/>
                  <a:gd name="T47" fmla="*/ 269 h 379"/>
                  <a:gd name="T48" fmla="*/ 237 w 392"/>
                  <a:gd name="T49" fmla="*/ 233 h 379"/>
                  <a:gd name="T50" fmla="*/ 188 w 392"/>
                  <a:gd name="T51" fmla="*/ 192 h 379"/>
                  <a:gd name="T52" fmla="*/ 137 w 392"/>
                  <a:gd name="T53" fmla="*/ 148 h 379"/>
                  <a:gd name="T54" fmla="*/ 90 w 392"/>
                  <a:gd name="T55" fmla="*/ 104 h 379"/>
                  <a:gd name="T56" fmla="*/ 47 w 392"/>
                  <a:gd name="T57" fmla="*/ 63 h 379"/>
                  <a:gd name="T58" fmla="*/ 30 w 392"/>
                  <a:gd name="T59" fmla="*/ 44 h 379"/>
                  <a:gd name="T60" fmla="*/ 16 w 392"/>
                  <a:gd name="T61" fmla="*/ 27 h 379"/>
                  <a:gd name="T62" fmla="*/ 6 w 392"/>
                  <a:gd name="T63" fmla="*/ 12 h 379"/>
                  <a:gd name="T64" fmla="*/ 0 w 392"/>
                  <a:gd name="T65" fmla="*/ 0 h 379"/>
                  <a:gd name="T66" fmla="*/ 5 w 392"/>
                  <a:gd name="T67" fmla="*/ 74 h 3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2"/>
                  <a:gd name="T103" fmla="*/ 0 h 379"/>
                  <a:gd name="T104" fmla="*/ 392 w 392"/>
                  <a:gd name="T105" fmla="*/ 379 h 3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2" h="379">
                    <a:moveTo>
                      <a:pt x="5" y="74"/>
                    </a:moveTo>
                    <a:lnTo>
                      <a:pt x="40" y="98"/>
                    </a:lnTo>
                    <a:lnTo>
                      <a:pt x="79" y="128"/>
                    </a:lnTo>
                    <a:lnTo>
                      <a:pt x="120" y="161"/>
                    </a:lnTo>
                    <a:lnTo>
                      <a:pt x="160" y="195"/>
                    </a:lnTo>
                    <a:lnTo>
                      <a:pt x="200" y="228"/>
                    </a:lnTo>
                    <a:lnTo>
                      <a:pt x="233" y="259"/>
                    </a:lnTo>
                    <a:lnTo>
                      <a:pt x="262" y="284"/>
                    </a:lnTo>
                    <a:lnTo>
                      <a:pt x="282" y="302"/>
                    </a:lnTo>
                    <a:lnTo>
                      <a:pt x="291" y="309"/>
                    </a:lnTo>
                    <a:lnTo>
                      <a:pt x="314" y="327"/>
                    </a:lnTo>
                    <a:lnTo>
                      <a:pt x="343" y="348"/>
                    </a:lnTo>
                    <a:lnTo>
                      <a:pt x="371" y="368"/>
                    </a:lnTo>
                    <a:lnTo>
                      <a:pt x="382" y="374"/>
                    </a:lnTo>
                    <a:lnTo>
                      <a:pt x="389" y="378"/>
                    </a:lnTo>
                    <a:lnTo>
                      <a:pt x="392" y="379"/>
                    </a:lnTo>
                    <a:lnTo>
                      <a:pt x="392" y="376"/>
                    </a:lnTo>
                    <a:lnTo>
                      <a:pt x="391" y="374"/>
                    </a:lnTo>
                    <a:lnTo>
                      <a:pt x="382" y="365"/>
                    </a:lnTo>
                    <a:lnTo>
                      <a:pt x="367" y="349"/>
                    </a:lnTo>
                    <a:lnTo>
                      <a:pt x="344" y="327"/>
                    </a:lnTo>
                    <a:lnTo>
                      <a:pt x="312" y="297"/>
                    </a:lnTo>
                    <a:lnTo>
                      <a:pt x="280" y="269"/>
                    </a:lnTo>
                    <a:lnTo>
                      <a:pt x="237" y="233"/>
                    </a:lnTo>
                    <a:lnTo>
                      <a:pt x="188" y="192"/>
                    </a:lnTo>
                    <a:lnTo>
                      <a:pt x="137" y="148"/>
                    </a:lnTo>
                    <a:lnTo>
                      <a:pt x="90" y="104"/>
                    </a:lnTo>
                    <a:lnTo>
                      <a:pt x="47" y="63"/>
                    </a:lnTo>
                    <a:lnTo>
                      <a:pt x="30" y="44"/>
                    </a:lnTo>
                    <a:lnTo>
                      <a:pt x="16" y="27"/>
                    </a:lnTo>
                    <a:lnTo>
                      <a:pt x="6" y="12"/>
                    </a:lnTo>
                    <a:lnTo>
                      <a:pt x="0" y="0"/>
                    </a:lnTo>
                    <a:lnTo>
                      <a:pt x="5" y="74"/>
                    </a:lnTo>
                    <a:close/>
                  </a:path>
                </a:pathLst>
              </a:custGeom>
              <a:solidFill>
                <a:srgbClr val="DFDDC9"/>
              </a:solidFill>
              <a:ln w="9525">
                <a:noFill/>
                <a:round/>
                <a:headEnd/>
                <a:tailEnd/>
              </a:ln>
            </p:spPr>
            <p:txBody>
              <a:bodyPr/>
              <a:lstStyle/>
              <a:p>
                <a:endParaRPr lang="en-US"/>
              </a:p>
            </p:txBody>
          </p:sp>
          <p:sp>
            <p:nvSpPr>
              <p:cNvPr id="1125" name="Freeform 476"/>
              <p:cNvSpPr>
                <a:spLocks/>
              </p:cNvSpPr>
              <p:nvPr/>
            </p:nvSpPr>
            <p:spPr bwMode="auto">
              <a:xfrm>
                <a:off x="2711" y="1321"/>
                <a:ext cx="104" cy="24"/>
              </a:xfrm>
              <a:custGeom>
                <a:avLst/>
                <a:gdLst>
                  <a:gd name="T0" fmla="*/ 38 w 519"/>
                  <a:gd name="T1" fmla="*/ 121 h 121"/>
                  <a:gd name="T2" fmla="*/ 43 w 519"/>
                  <a:gd name="T3" fmla="*/ 119 h 121"/>
                  <a:gd name="T4" fmla="*/ 54 w 519"/>
                  <a:gd name="T5" fmla="*/ 114 h 121"/>
                  <a:gd name="T6" fmla="*/ 74 w 519"/>
                  <a:gd name="T7" fmla="*/ 104 h 121"/>
                  <a:gd name="T8" fmla="*/ 101 w 519"/>
                  <a:gd name="T9" fmla="*/ 94 h 121"/>
                  <a:gd name="T10" fmla="*/ 135 w 519"/>
                  <a:gd name="T11" fmla="*/ 81 h 121"/>
                  <a:gd name="T12" fmla="*/ 175 w 519"/>
                  <a:gd name="T13" fmla="*/ 69 h 121"/>
                  <a:gd name="T14" fmla="*/ 198 w 519"/>
                  <a:gd name="T15" fmla="*/ 63 h 121"/>
                  <a:gd name="T16" fmla="*/ 222 w 519"/>
                  <a:gd name="T17" fmla="*/ 58 h 121"/>
                  <a:gd name="T18" fmla="*/ 248 w 519"/>
                  <a:gd name="T19" fmla="*/ 53 h 121"/>
                  <a:gd name="T20" fmla="*/ 275 w 519"/>
                  <a:gd name="T21" fmla="*/ 48 h 121"/>
                  <a:gd name="T22" fmla="*/ 333 w 519"/>
                  <a:gd name="T23" fmla="*/ 38 h 121"/>
                  <a:gd name="T24" fmla="*/ 394 w 519"/>
                  <a:gd name="T25" fmla="*/ 27 h 121"/>
                  <a:gd name="T26" fmla="*/ 449 w 519"/>
                  <a:gd name="T27" fmla="*/ 17 h 121"/>
                  <a:gd name="T28" fmla="*/ 493 w 519"/>
                  <a:gd name="T29" fmla="*/ 8 h 121"/>
                  <a:gd name="T30" fmla="*/ 508 w 519"/>
                  <a:gd name="T31" fmla="*/ 4 h 121"/>
                  <a:gd name="T32" fmla="*/ 517 w 519"/>
                  <a:gd name="T33" fmla="*/ 2 h 121"/>
                  <a:gd name="T34" fmla="*/ 519 w 519"/>
                  <a:gd name="T35" fmla="*/ 2 h 121"/>
                  <a:gd name="T36" fmla="*/ 519 w 519"/>
                  <a:gd name="T37" fmla="*/ 0 h 121"/>
                  <a:gd name="T38" fmla="*/ 518 w 519"/>
                  <a:gd name="T39" fmla="*/ 0 h 121"/>
                  <a:gd name="T40" fmla="*/ 514 w 519"/>
                  <a:gd name="T41" fmla="*/ 0 h 121"/>
                  <a:gd name="T42" fmla="*/ 479 w 519"/>
                  <a:gd name="T43" fmla="*/ 3 h 121"/>
                  <a:gd name="T44" fmla="*/ 403 w 519"/>
                  <a:gd name="T45" fmla="*/ 13 h 121"/>
                  <a:gd name="T46" fmla="*/ 321 w 519"/>
                  <a:gd name="T47" fmla="*/ 24 h 121"/>
                  <a:gd name="T48" fmla="*/ 252 w 519"/>
                  <a:gd name="T49" fmla="*/ 30 h 121"/>
                  <a:gd name="T50" fmla="*/ 222 w 519"/>
                  <a:gd name="T51" fmla="*/ 33 h 121"/>
                  <a:gd name="T52" fmla="*/ 195 w 519"/>
                  <a:gd name="T53" fmla="*/ 35 h 121"/>
                  <a:gd name="T54" fmla="*/ 170 w 519"/>
                  <a:gd name="T55" fmla="*/ 35 h 121"/>
                  <a:gd name="T56" fmla="*/ 146 w 519"/>
                  <a:gd name="T57" fmla="*/ 35 h 121"/>
                  <a:gd name="T58" fmla="*/ 126 w 519"/>
                  <a:gd name="T59" fmla="*/ 35 h 121"/>
                  <a:gd name="T60" fmla="*/ 107 w 519"/>
                  <a:gd name="T61" fmla="*/ 34 h 121"/>
                  <a:gd name="T62" fmla="*/ 90 w 519"/>
                  <a:gd name="T63" fmla="*/ 33 h 121"/>
                  <a:gd name="T64" fmla="*/ 74 w 519"/>
                  <a:gd name="T65" fmla="*/ 30 h 121"/>
                  <a:gd name="T66" fmla="*/ 46 w 519"/>
                  <a:gd name="T67" fmla="*/ 24 h 121"/>
                  <a:gd name="T68" fmla="*/ 23 w 519"/>
                  <a:gd name="T69" fmla="*/ 18 h 121"/>
                  <a:gd name="T70" fmla="*/ 18 w 519"/>
                  <a:gd name="T71" fmla="*/ 15 h 121"/>
                  <a:gd name="T72" fmla="*/ 14 w 519"/>
                  <a:gd name="T73" fmla="*/ 15 h 121"/>
                  <a:gd name="T74" fmla="*/ 10 w 519"/>
                  <a:gd name="T75" fmla="*/ 14 h 121"/>
                  <a:gd name="T76" fmla="*/ 6 w 519"/>
                  <a:gd name="T77" fmla="*/ 15 h 121"/>
                  <a:gd name="T78" fmla="*/ 4 w 519"/>
                  <a:gd name="T79" fmla="*/ 17 h 121"/>
                  <a:gd name="T80" fmla="*/ 3 w 519"/>
                  <a:gd name="T81" fmla="*/ 18 h 121"/>
                  <a:gd name="T82" fmla="*/ 1 w 519"/>
                  <a:gd name="T83" fmla="*/ 20 h 121"/>
                  <a:gd name="T84" fmla="*/ 0 w 519"/>
                  <a:gd name="T85" fmla="*/ 24 h 121"/>
                  <a:gd name="T86" fmla="*/ 0 w 519"/>
                  <a:gd name="T87" fmla="*/ 30 h 121"/>
                  <a:gd name="T88" fmla="*/ 1 w 519"/>
                  <a:gd name="T89" fmla="*/ 39 h 121"/>
                  <a:gd name="T90" fmla="*/ 4 w 519"/>
                  <a:gd name="T91" fmla="*/ 49 h 121"/>
                  <a:gd name="T92" fmla="*/ 8 w 519"/>
                  <a:gd name="T93" fmla="*/ 60 h 121"/>
                  <a:gd name="T94" fmla="*/ 28 w 519"/>
                  <a:gd name="T95" fmla="*/ 101 h 121"/>
                  <a:gd name="T96" fmla="*/ 38 w 519"/>
                  <a:gd name="T97" fmla="*/ 121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9"/>
                  <a:gd name="T148" fmla="*/ 0 h 121"/>
                  <a:gd name="T149" fmla="*/ 519 w 519"/>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9" h="121">
                    <a:moveTo>
                      <a:pt x="38" y="121"/>
                    </a:moveTo>
                    <a:lnTo>
                      <a:pt x="43" y="119"/>
                    </a:lnTo>
                    <a:lnTo>
                      <a:pt x="54" y="114"/>
                    </a:lnTo>
                    <a:lnTo>
                      <a:pt x="74" y="104"/>
                    </a:lnTo>
                    <a:lnTo>
                      <a:pt x="101" y="94"/>
                    </a:lnTo>
                    <a:lnTo>
                      <a:pt x="135" y="81"/>
                    </a:lnTo>
                    <a:lnTo>
                      <a:pt x="175" y="69"/>
                    </a:lnTo>
                    <a:lnTo>
                      <a:pt x="198" y="63"/>
                    </a:lnTo>
                    <a:lnTo>
                      <a:pt x="222" y="58"/>
                    </a:lnTo>
                    <a:lnTo>
                      <a:pt x="248" y="53"/>
                    </a:lnTo>
                    <a:lnTo>
                      <a:pt x="275" y="48"/>
                    </a:lnTo>
                    <a:lnTo>
                      <a:pt x="333" y="38"/>
                    </a:lnTo>
                    <a:lnTo>
                      <a:pt x="394" y="27"/>
                    </a:lnTo>
                    <a:lnTo>
                      <a:pt x="449" y="17"/>
                    </a:lnTo>
                    <a:lnTo>
                      <a:pt x="493" y="8"/>
                    </a:lnTo>
                    <a:lnTo>
                      <a:pt x="508" y="4"/>
                    </a:lnTo>
                    <a:lnTo>
                      <a:pt x="517" y="2"/>
                    </a:lnTo>
                    <a:lnTo>
                      <a:pt x="519" y="2"/>
                    </a:lnTo>
                    <a:lnTo>
                      <a:pt x="519" y="0"/>
                    </a:lnTo>
                    <a:lnTo>
                      <a:pt x="518" y="0"/>
                    </a:lnTo>
                    <a:lnTo>
                      <a:pt x="514" y="0"/>
                    </a:lnTo>
                    <a:lnTo>
                      <a:pt x="479" y="3"/>
                    </a:lnTo>
                    <a:lnTo>
                      <a:pt x="403" y="13"/>
                    </a:lnTo>
                    <a:lnTo>
                      <a:pt x="321" y="24"/>
                    </a:lnTo>
                    <a:lnTo>
                      <a:pt x="252" y="30"/>
                    </a:lnTo>
                    <a:lnTo>
                      <a:pt x="222" y="33"/>
                    </a:lnTo>
                    <a:lnTo>
                      <a:pt x="195" y="35"/>
                    </a:lnTo>
                    <a:lnTo>
                      <a:pt x="170" y="35"/>
                    </a:lnTo>
                    <a:lnTo>
                      <a:pt x="146" y="35"/>
                    </a:lnTo>
                    <a:lnTo>
                      <a:pt x="126" y="35"/>
                    </a:lnTo>
                    <a:lnTo>
                      <a:pt x="107" y="34"/>
                    </a:lnTo>
                    <a:lnTo>
                      <a:pt x="90" y="33"/>
                    </a:lnTo>
                    <a:lnTo>
                      <a:pt x="74" y="30"/>
                    </a:lnTo>
                    <a:lnTo>
                      <a:pt x="46" y="24"/>
                    </a:lnTo>
                    <a:lnTo>
                      <a:pt x="23" y="18"/>
                    </a:lnTo>
                    <a:lnTo>
                      <a:pt x="18" y="15"/>
                    </a:lnTo>
                    <a:lnTo>
                      <a:pt x="14" y="15"/>
                    </a:lnTo>
                    <a:lnTo>
                      <a:pt x="10" y="14"/>
                    </a:lnTo>
                    <a:lnTo>
                      <a:pt x="6" y="15"/>
                    </a:lnTo>
                    <a:lnTo>
                      <a:pt x="4" y="17"/>
                    </a:lnTo>
                    <a:lnTo>
                      <a:pt x="3" y="18"/>
                    </a:lnTo>
                    <a:lnTo>
                      <a:pt x="1" y="20"/>
                    </a:lnTo>
                    <a:lnTo>
                      <a:pt x="0" y="24"/>
                    </a:lnTo>
                    <a:lnTo>
                      <a:pt x="0" y="30"/>
                    </a:lnTo>
                    <a:lnTo>
                      <a:pt x="1" y="39"/>
                    </a:lnTo>
                    <a:lnTo>
                      <a:pt x="4" y="49"/>
                    </a:lnTo>
                    <a:lnTo>
                      <a:pt x="8" y="60"/>
                    </a:lnTo>
                    <a:lnTo>
                      <a:pt x="28" y="101"/>
                    </a:lnTo>
                    <a:lnTo>
                      <a:pt x="38" y="121"/>
                    </a:lnTo>
                    <a:close/>
                  </a:path>
                </a:pathLst>
              </a:custGeom>
              <a:solidFill>
                <a:srgbClr val="DFDDC9"/>
              </a:solidFill>
              <a:ln w="9525">
                <a:noFill/>
                <a:round/>
                <a:headEnd/>
                <a:tailEnd/>
              </a:ln>
            </p:spPr>
            <p:txBody>
              <a:bodyPr/>
              <a:lstStyle/>
              <a:p>
                <a:endParaRPr lang="en-US"/>
              </a:p>
            </p:txBody>
          </p:sp>
          <p:sp>
            <p:nvSpPr>
              <p:cNvPr id="1126" name="Freeform 477"/>
              <p:cNvSpPr>
                <a:spLocks/>
              </p:cNvSpPr>
              <p:nvPr/>
            </p:nvSpPr>
            <p:spPr bwMode="auto">
              <a:xfrm>
                <a:off x="2712" y="1351"/>
                <a:ext cx="111" cy="45"/>
              </a:xfrm>
              <a:custGeom>
                <a:avLst/>
                <a:gdLst>
                  <a:gd name="T0" fmla="*/ 0 w 554"/>
                  <a:gd name="T1" fmla="*/ 119 h 222"/>
                  <a:gd name="T2" fmla="*/ 5 w 554"/>
                  <a:gd name="T3" fmla="*/ 119 h 222"/>
                  <a:gd name="T4" fmla="*/ 20 w 554"/>
                  <a:gd name="T5" fmla="*/ 118 h 222"/>
                  <a:gd name="T6" fmla="*/ 44 w 554"/>
                  <a:gd name="T7" fmla="*/ 118 h 222"/>
                  <a:gd name="T8" fmla="*/ 76 w 554"/>
                  <a:gd name="T9" fmla="*/ 119 h 222"/>
                  <a:gd name="T10" fmla="*/ 117 w 554"/>
                  <a:gd name="T11" fmla="*/ 123 h 222"/>
                  <a:gd name="T12" fmla="*/ 163 w 554"/>
                  <a:gd name="T13" fmla="*/ 129 h 222"/>
                  <a:gd name="T14" fmla="*/ 190 w 554"/>
                  <a:gd name="T15" fmla="*/ 134 h 222"/>
                  <a:gd name="T16" fmla="*/ 217 w 554"/>
                  <a:gd name="T17" fmla="*/ 139 h 222"/>
                  <a:gd name="T18" fmla="*/ 246 w 554"/>
                  <a:gd name="T19" fmla="*/ 145 h 222"/>
                  <a:gd name="T20" fmla="*/ 276 w 554"/>
                  <a:gd name="T21" fmla="*/ 154 h 222"/>
                  <a:gd name="T22" fmla="*/ 340 w 554"/>
                  <a:gd name="T23" fmla="*/ 171 h 222"/>
                  <a:gd name="T24" fmla="*/ 409 w 554"/>
                  <a:gd name="T25" fmla="*/ 189 h 222"/>
                  <a:gd name="T26" fmla="*/ 472 w 554"/>
                  <a:gd name="T27" fmla="*/ 204 h 222"/>
                  <a:gd name="T28" fmla="*/ 521 w 554"/>
                  <a:gd name="T29" fmla="*/ 216 h 222"/>
                  <a:gd name="T30" fmla="*/ 539 w 554"/>
                  <a:gd name="T31" fmla="*/ 220 h 222"/>
                  <a:gd name="T32" fmla="*/ 550 w 554"/>
                  <a:gd name="T33" fmla="*/ 222 h 222"/>
                  <a:gd name="T34" fmla="*/ 553 w 554"/>
                  <a:gd name="T35" fmla="*/ 222 h 222"/>
                  <a:gd name="T36" fmla="*/ 554 w 554"/>
                  <a:gd name="T37" fmla="*/ 222 h 222"/>
                  <a:gd name="T38" fmla="*/ 553 w 554"/>
                  <a:gd name="T39" fmla="*/ 221 h 222"/>
                  <a:gd name="T40" fmla="*/ 549 w 554"/>
                  <a:gd name="T41" fmla="*/ 220 h 222"/>
                  <a:gd name="T42" fmla="*/ 511 w 554"/>
                  <a:gd name="T43" fmla="*/ 208 h 222"/>
                  <a:gd name="T44" fmla="*/ 429 w 554"/>
                  <a:gd name="T45" fmla="*/ 183 h 222"/>
                  <a:gd name="T46" fmla="*/ 383 w 554"/>
                  <a:gd name="T47" fmla="*/ 169 h 222"/>
                  <a:gd name="T48" fmla="*/ 340 w 554"/>
                  <a:gd name="T49" fmla="*/ 156 h 222"/>
                  <a:gd name="T50" fmla="*/ 302 w 554"/>
                  <a:gd name="T51" fmla="*/ 144 h 222"/>
                  <a:gd name="T52" fmla="*/ 267 w 554"/>
                  <a:gd name="T53" fmla="*/ 131 h 222"/>
                  <a:gd name="T54" fmla="*/ 234 w 554"/>
                  <a:gd name="T55" fmla="*/ 120 h 222"/>
                  <a:gd name="T56" fmla="*/ 206 w 554"/>
                  <a:gd name="T57" fmla="*/ 109 h 222"/>
                  <a:gd name="T58" fmla="*/ 180 w 554"/>
                  <a:gd name="T59" fmla="*/ 98 h 222"/>
                  <a:gd name="T60" fmla="*/ 157 w 554"/>
                  <a:gd name="T61" fmla="*/ 88 h 222"/>
                  <a:gd name="T62" fmla="*/ 136 w 554"/>
                  <a:gd name="T63" fmla="*/ 76 h 222"/>
                  <a:gd name="T64" fmla="*/ 117 w 554"/>
                  <a:gd name="T65" fmla="*/ 66 h 222"/>
                  <a:gd name="T66" fmla="*/ 101 w 554"/>
                  <a:gd name="T67" fmla="*/ 56 h 222"/>
                  <a:gd name="T68" fmla="*/ 86 w 554"/>
                  <a:gd name="T69" fmla="*/ 48 h 222"/>
                  <a:gd name="T70" fmla="*/ 73 w 554"/>
                  <a:gd name="T71" fmla="*/ 38 h 222"/>
                  <a:gd name="T72" fmla="*/ 62 w 554"/>
                  <a:gd name="T73" fmla="*/ 29 h 222"/>
                  <a:gd name="T74" fmla="*/ 52 w 554"/>
                  <a:gd name="T75" fmla="*/ 19 h 222"/>
                  <a:gd name="T76" fmla="*/ 44 w 554"/>
                  <a:gd name="T77" fmla="*/ 10 h 222"/>
                  <a:gd name="T78" fmla="*/ 40 w 554"/>
                  <a:gd name="T79" fmla="*/ 5 h 222"/>
                  <a:gd name="T80" fmla="*/ 36 w 554"/>
                  <a:gd name="T81" fmla="*/ 3 h 222"/>
                  <a:gd name="T82" fmla="*/ 32 w 554"/>
                  <a:gd name="T83" fmla="*/ 2 h 222"/>
                  <a:gd name="T84" fmla="*/ 29 w 554"/>
                  <a:gd name="T85" fmla="*/ 0 h 222"/>
                  <a:gd name="T86" fmla="*/ 26 w 554"/>
                  <a:gd name="T87" fmla="*/ 0 h 222"/>
                  <a:gd name="T88" fmla="*/ 24 w 554"/>
                  <a:gd name="T89" fmla="*/ 2 h 222"/>
                  <a:gd name="T90" fmla="*/ 20 w 554"/>
                  <a:gd name="T91" fmla="*/ 4 h 222"/>
                  <a:gd name="T92" fmla="*/ 19 w 554"/>
                  <a:gd name="T93" fmla="*/ 7 h 222"/>
                  <a:gd name="T94" fmla="*/ 14 w 554"/>
                  <a:gd name="T95" fmla="*/ 13 h 222"/>
                  <a:gd name="T96" fmla="*/ 10 w 554"/>
                  <a:gd name="T97" fmla="*/ 23 h 222"/>
                  <a:gd name="T98" fmla="*/ 7 w 554"/>
                  <a:gd name="T99" fmla="*/ 34 h 222"/>
                  <a:gd name="T100" fmla="*/ 5 w 554"/>
                  <a:gd name="T101" fmla="*/ 45 h 222"/>
                  <a:gd name="T102" fmla="*/ 1 w 554"/>
                  <a:gd name="T103" fmla="*/ 71 h 222"/>
                  <a:gd name="T104" fmla="*/ 0 w 554"/>
                  <a:gd name="T105" fmla="*/ 95 h 222"/>
                  <a:gd name="T106" fmla="*/ 0 w 554"/>
                  <a:gd name="T107" fmla="*/ 111 h 222"/>
                  <a:gd name="T108" fmla="*/ 0 w 554"/>
                  <a:gd name="T109" fmla="*/ 119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4"/>
                  <a:gd name="T166" fmla="*/ 0 h 222"/>
                  <a:gd name="T167" fmla="*/ 554 w 554"/>
                  <a:gd name="T168" fmla="*/ 222 h 2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4" h="222">
                    <a:moveTo>
                      <a:pt x="0" y="119"/>
                    </a:moveTo>
                    <a:lnTo>
                      <a:pt x="5" y="119"/>
                    </a:lnTo>
                    <a:lnTo>
                      <a:pt x="20" y="118"/>
                    </a:lnTo>
                    <a:lnTo>
                      <a:pt x="44" y="118"/>
                    </a:lnTo>
                    <a:lnTo>
                      <a:pt x="76" y="119"/>
                    </a:lnTo>
                    <a:lnTo>
                      <a:pt x="117" y="123"/>
                    </a:lnTo>
                    <a:lnTo>
                      <a:pt x="163" y="129"/>
                    </a:lnTo>
                    <a:lnTo>
                      <a:pt x="190" y="134"/>
                    </a:lnTo>
                    <a:lnTo>
                      <a:pt x="217" y="139"/>
                    </a:lnTo>
                    <a:lnTo>
                      <a:pt x="246" y="145"/>
                    </a:lnTo>
                    <a:lnTo>
                      <a:pt x="276" y="154"/>
                    </a:lnTo>
                    <a:lnTo>
                      <a:pt x="340" y="171"/>
                    </a:lnTo>
                    <a:lnTo>
                      <a:pt x="409" y="189"/>
                    </a:lnTo>
                    <a:lnTo>
                      <a:pt x="472" y="204"/>
                    </a:lnTo>
                    <a:lnTo>
                      <a:pt x="521" y="216"/>
                    </a:lnTo>
                    <a:lnTo>
                      <a:pt x="539" y="220"/>
                    </a:lnTo>
                    <a:lnTo>
                      <a:pt x="550" y="222"/>
                    </a:lnTo>
                    <a:lnTo>
                      <a:pt x="553" y="222"/>
                    </a:lnTo>
                    <a:lnTo>
                      <a:pt x="554" y="222"/>
                    </a:lnTo>
                    <a:lnTo>
                      <a:pt x="553" y="221"/>
                    </a:lnTo>
                    <a:lnTo>
                      <a:pt x="549" y="220"/>
                    </a:lnTo>
                    <a:lnTo>
                      <a:pt x="511" y="208"/>
                    </a:lnTo>
                    <a:lnTo>
                      <a:pt x="429" y="183"/>
                    </a:lnTo>
                    <a:lnTo>
                      <a:pt x="383" y="169"/>
                    </a:lnTo>
                    <a:lnTo>
                      <a:pt x="340" y="156"/>
                    </a:lnTo>
                    <a:lnTo>
                      <a:pt x="302" y="144"/>
                    </a:lnTo>
                    <a:lnTo>
                      <a:pt x="267" y="131"/>
                    </a:lnTo>
                    <a:lnTo>
                      <a:pt x="234" y="120"/>
                    </a:lnTo>
                    <a:lnTo>
                      <a:pt x="206" y="109"/>
                    </a:lnTo>
                    <a:lnTo>
                      <a:pt x="180" y="98"/>
                    </a:lnTo>
                    <a:lnTo>
                      <a:pt x="157" y="88"/>
                    </a:lnTo>
                    <a:lnTo>
                      <a:pt x="136" y="76"/>
                    </a:lnTo>
                    <a:lnTo>
                      <a:pt x="117" y="66"/>
                    </a:lnTo>
                    <a:lnTo>
                      <a:pt x="101" y="56"/>
                    </a:lnTo>
                    <a:lnTo>
                      <a:pt x="86" y="48"/>
                    </a:lnTo>
                    <a:lnTo>
                      <a:pt x="73" y="38"/>
                    </a:lnTo>
                    <a:lnTo>
                      <a:pt x="62" y="29"/>
                    </a:lnTo>
                    <a:lnTo>
                      <a:pt x="52" y="19"/>
                    </a:lnTo>
                    <a:lnTo>
                      <a:pt x="44" y="10"/>
                    </a:lnTo>
                    <a:lnTo>
                      <a:pt x="40" y="5"/>
                    </a:lnTo>
                    <a:lnTo>
                      <a:pt x="36" y="3"/>
                    </a:lnTo>
                    <a:lnTo>
                      <a:pt x="32" y="2"/>
                    </a:lnTo>
                    <a:lnTo>
                      <a:pt x="29" y="0"/>
                    </a:lnTo>
                    <a:lnTo>
                      <a:pt x="26" y="0"/>
                    </a:lnTo>
                    <a:lnTo>
                      <a:pt x="24" y="2"/>
                    </a:lnTo>
                    <a:lnTo>
                      <a:pt x="20" y="4"/>
                    </a:lnTo>
                    <a:lnTo>
                      <a:pt x="19" y="7"/>
                    </a:lnTo>
                    <a:lnTo>
                      <a:pt x="14" y="13"/>
                    </a:lnTo>
                    <a:lnTo>
                      <a:pt x="10" y="23"/>
                    </a:lnTo>
                    <a:lnTo>
                      <a:pt x="7" y="34"/>
                    </a:lnTo>
                    <a:lnTo>
                      <a:pt x="5" y="45"/>
                    </a:lnTo>
                    <a:lnTo>
                      <a:pt x="1" y="71"/>
                    </a:lnTo>
                    <a:lnTo>
                      <a:pt x="0" y="95"/>
                    </a:lnTo>
                    <a:lnTo>
                      <a:pt x="0" y="111"/>
                    </a:lnTo>
                    <a:lnTo>
                      <a:pt x="0" y="119"/>
                    </a:lnTo>
                    <a:close/>
                  </a:path>
                </a:pathLst>
              </a:custGeom>
              <a:solidFill>
                <a:srgbClr val="DFDDC9"/>
              </a:solidFill>
              <a:ln w="9525">
                <a:noFill/>
                <a:round/>
                <a:headEnd/>
                <a:tailEnd/>
              </a:ln>
            </p:spPr>
            <p:txBody>
              <a:bodyPr/>
              <a:lstStyle/>
              <a:p>
                <a:endParaRPr lang="en-US"/>
              </a:p>
            </p:txBody>
          </p:sp>
          <p:sp>
            <p:nvSpPr>
              <p:cNvPr id="1127" name="Freeform 478"/>
              <p:cNvSpPr>
                <a:spLocks/>
              </p:cNvSpPr>
              <p:nvPr/>
            </p:nvSpPr>
            <p:spPr bwMode="auto">
              <a:xfrm>
                <a:off x="2536" y="1271"/>
                <a:ext cx="187" cy="163"/>
              </a:xfrm>
              <a:custGeom>
                <a:avLst/>
                <a:gdLst>
                  <a:gd name="T0" fmla="*/ 523 w 933"/>
                  <a:gd name="T1" fmla="*/ 0 h 815"/>
                  <a:gd name="T2" fmla="*/ 563 w 933"/>
                  <a:gd name="T3" fmla="*/ 2 h 815"/>
                  <a:gd name="T4" fmla="*/ 602 w 933"/>
                  <a:gd name="T5" fmla="*/ 8 h 815"/>
                  <a:gd name="T6" fmla="*/ 640 w 933"/>
                  <a:gd name="T7" fmla="*/ 18 h 815"/>
                  <a:gd name="T8" fmla="*/ 679 w 933"/>
                  <a:gd name="T9" fmla="*/ 31 h 815"/>
                  <a:gd name="T10" fmla="*/ 715 w 933"/>
                  <a:gd name="T11" fmla="*/ 46 h 815"/>
                  <a:gd name="T12" fmla="*/ 751 w 933"/>
                  <a:gd name="T13" fmla="*/ 65 h 815"/>
                  <a:gd name="T14" fmla="*/ 784 w 933"/>
                  <a:gd name="T15" fmla="*/ 86 h 815"/>
                  <a:gd name="T16" fmla="*/ 815 w 933"/>
                  <a:gd name="T17" fmla="*/ 110 h 815"/>
                  <a:gd name="T18" fmla="*/ 844 w 933"/>
                  <a:gd name="T19" fmla="*/ 136 h 815"/>
                  <a:gd name="T20" fmla="*/ 869 w 933"/>
                  <a:gd name="T21" fmla="*/ 163 h 815"/>
                  <a:gd name="T22" fmla="*/ 890 w 933"/>
                  <a:gd name="T23" fmla="*/ 194 h 815"/>
                  <a:gd name="T24" fmla="*/ 909 w 933"/>
                  <a:gd name="T25" fmla="*/ 226 h 815"/>
                  <a:gd name="T26" fmla="*/ 921 w 933"/>
                  <a:gd name="T27" fmla="*/ 259 h 815"/>
                  <a:gd name="T28" fmla="*/ 930 w 933"/>
                  <a:gd name="T29" fmla="*/ 295 h 815"/>
                  <a:gd name="T30" fmla="*/ 933 w 933"/>
                  <a:gd name="T31" fmla="*/ 332 h 815"/>
                  <a:gd name="T32" fmla="*/ 932 w 933"/>
                  <a:gd name="T33" fmla="*/ 370 h 815"/>
                  <a:gd name="T34" fmla="*/ 929 w 933"/>
                  <a:gd name="T35" fmla="*/ 409 h 815"/>
                  <a:gd name="T36" fmla="*/ 921 w 933"/>
                  <a:gd name="T37" fmla="*/ 449 h 815"/>
                  <a:gd name="T38" fmla="*/ 910 w 933"/>
                  <a:gd name="T39" fmla="*/ 490 h 815"/>
                  <a:gd name="T40" fmla="*/ 896 w 933"/>
                  <a:gd name="T41" fmla="*/ 530 h 815"/>
                  <a:gd name="T42" fmla="*/ 877 w 933"/>
                  <a:gd name="T43" fmla="*/ 570 h 815"/>
                  <a:gd name="T44" fmla="*/ 856 w 933"/>
                  <a:gd name="T45" fmla="*/ 609 h 815"/>
                  <a:gd name="T46" fmla="*/ 830 w 933"/>
                  <a:gd name="T47" fmla="*/ 645 h 815"/>
                  <a:gd name="T48" fmla="*/ 800 w 933"/>
                  <a:gd name="T49" fmla="*/ 680 h 815"/>
                  <a:gd name="T50" fmla="*/ 765 w 933"/>
                  <a:gd name="T51" fmla="*/ 711 h 815"/>
                  <a:gd name="T52" fmla="*/ 726 w 933"/>
                  <a:gd name="T53" fmla="*/ 740 h 815"/>
                  <a:gd name="T54" fmla="*/ 683 w 933"/>
                  <a:gd name="T55" fmla="*/ 765 h 815"/>
                  <a:gd name="T56" fmla="*/ 635 w 933"/>
                  <a:gd name="T57" fmla="*/ 785 h 815"/>
                  <a:gd name="T58" fmla="*/ 583 w 933"/>
                  <a:gd name="T59" fmla="*/ 801 h 815"/>
                  <a:gd name="T60" fmla="*/ 525 w 933"/>
                  <a:gd name="T61" fmla="*/ 811 h 815"/>
                  <a:gd name="T62" fmla="*/ 463 w 933"/>
                  <a:gd name="T63" fmla="*/ 815 h 815"/>
                  <a:gd name="T64" fmla="*/ 397 w 933"/>
                  <a:gd name="T65" fmla="*/ 813 h 815"/>
                  <a:gd name="T66" fmla="*/ 336 w 933"/>
                  <a:gd name="T67" fmla="*/ 805 h 815"/>
                  <a:gd name="T68" fmla="*/ 281 w 933"/>
                  <a:gd name="T69" fmla="*/ 790 h 815"/>
                  <a:gd name="T70" fmla="*/ 232 w 933"/>
                  <a:gd name="T71" fmla="*/ 771 h 815"/>
                  <a:gd name="T72" fmla="*/ 189 w 933"/>
                  <a:gd name="T73" fmla="*/ 747 h 815"/>
                  <a:gd name="T74" fmla="*/ 151 w 933"/>
                  <a:gd name="T75" fmla="*/ 721 h 815"/>
                  <a:gd name="T76" fmla="*/ 117 w 933"/>
                  <a:gd name="T77" fmla="*/ 691 h 815"/>
                  <a:gd name="T78" fmla="*/ 90 w 933"/>
                  <a:gd name="T79" fmla="*/ 660 h 815"/>
                  <a:gd name="T80" fmla="*/ 66 w 933"/>
                  <a:gd name="T81" fmla="*/ 627 h 815"/>
                  <a:gd name="T82" fmla="*/ 46 w 933"/>
                  <a:gd name="T83" fmla="*/ 594 h 815"/>
                  <a:gd name="T84" fmla="*/ 31 w 933"/>
                  <a:gd name="T85" fmla="*/ 561 h 815"/>
                  <a:gd name="T86" fmla="*/ 19 w 933"/>
                  <a:gd name="T87" fmla="*/ 529 h 815"/>
                  <a:gd name="T88" fmla="*/ 6 w 933"/>
                  <a:gd name="T89" fmla="*/ 483 h 815"/>
                  <a:gd name="T90" fmla="*/ 0 w 933"/>
                  <a:gd name="T91" fmla="*/ 430 h 815"/>
                  <a:gd name="T92" fmla="*/ 1 w 933"/>
                  <a:gd name="T93" fmla="*/ 393 h 815"/>
                  <a:gd name="T94" fmla="*/ 8 w 933"/>
                  <a:gd name="T95" fmla="*/ 359 h 815"/>
                  <a:gd name="T96" fmla="*/ 16 w 933"/>
                  <a:gd name="T97" fmla="*/ 324 h 815"/>
                  <a:gd name="T98" fmla="*/ 30 w 933"/>
                  <a:gd name="T99" fmla="*/ 289 h 815"/>
                  <a:gd name="T100" fmla="*/ 48 w 933"/>
                  <a:gd name="T101" fmla="*/ 254 h 815"/>
                  <a:gd name="T102" fmla="*/ 70 w 933"/>
                  <a:gd name="T103" fmla="*/ 221 h 815"/>
                  <a:gd name="T104" fmla="*/ 95 w 933"/>
                  <a:gd name="T105" fmla="*/ 187 h 815"/>
                  <a:gd name="T106" fmla="*/ 124 w 933"/>
                  <a:gd name="T107" fmla="*/ 156 h 815"/>
                  <a:gd name="T108" fmla="*/ 155 w 933"/>
                  <a:gd name="T109" fmla="*/ 126 h 815"/>
                  <a:gd name="T110" fmla="*/ 191 w 933"/>
                  <a:gd name="T111" fmla="*/ 97 h 815"/>
                  <a:gd name="T112" fmla="*/ 230 w 933"/>
                  <a:gd name="T113" fmla="*/ 72 h 815"/>
                  <a:gd name="T114" fmla="*/ 272 w 933"/>
                  <a:gd name="T115" fmla="*/ 51 h 815"/>
                  <a:gd name="T116" fmla="*/ 318 w 933"/>
                  <a:gd name="T117" fmla="*/ 32 h 815"/>
                  <a:gd name="T118" fmla="*/ 367 w 933"/>
                  <a:gd name="T119" fmla="*/ 17 h 815"/>
                  <a:gd name="T120" fmla="*/ 419 w 933"/>
                  <a:gd name="T121" fmla="*/ 7 h 815"/>
                  <a:gd name="T122" fmla="*/ 474 w 933"/>
                  <a:gd name="T123" fmla="*/ 1 h 8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3"/>
                  <a:gd name="T187" fmla="*/ 0 h 815"/>
                  <a:gd name="T188" fmla="*/ 933 w 933"/>
                  <a:gd name="T189" fmla="*/ 815 h 8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3" h="815">
                    <a:moveTo>
                      <a:pt x="504" y="0"/>
                    </a:moveTo>
                    <a:lnTo>
                      <a:pt x="523" y="0"/>
                    </a:lnTo>
                    <a:lnTo>
                      <a:pt x="543" y="1"/>
                    </a:lnTo>
                    <a:lnTo>
                      <a:pt x="563" y="2"/>
                    </a:lnTo>
                    <a:lnTo>
                      <a:pt x="582" y="5"/>
                    </a:lnTo>
                    <a:lnTo>
                      <a:pt x="602" y="8"/>
                    </a:lnTo>
                    <a:lnTo>
                      <a:pt x="622" y="13"/>
                    </a:lnTo>
                    <a:lnTo>
                      <a:pt x="640" y="18"/>
                    </a:lnTo>
                    <a:lnTo>
                      <a:pt x="660" y="23"/>
                    </a:lnTo>
                    <a:lnTo>
                      <a:pt x="679" y="31"/>
                    </a:lnTo>
                    <a:lnTo>
                      <a:pt x="698" y="38"/>
                    </a:lnTo>
                    <a:lnTo>
                      <a:pt x="715" y="46"/>
                    </a:lnTo>
                    <a:lnTo>
                      <a:pt x="734" y="55"/>
                    </a:lnTo>
                    <a:lnTo>
                      <a:pt x="751" y="65"/>
                    </a:lnTo>
                    <a:lnTo>
                      <a:pt x="768" y="75"/>
                    </a:lnTo>
                    <a:lnTo>
                      <a:pt x="784" y="86"/>
                    </a:lnTo>
                    <a:lnTo>
                      <a:pt x="800" y="97"/>
                    </a:lnTo>
                    <a:lnTo>
                      <a:pt x="815" y="110"/>
                    </a:lnTo>
                    <a:lnTo>
                      <a:pt x="830" y="122"/>
                    </a:lnTo>
                    <a:lnTo>
                      <a:pt x="844" y="136"/>
                    </a:lnTo>
                    <a:lnTo>
                      <a:pt x="856" y="149"/>
                    </a:lnTo>
                    <a:lnTo>
                      <a:pt x="869" y="163"/>
                    </a:lnTo>
                    <a:lnTo>
                      <a:pt x="880" y="178"/>
                    </a:lnTo>
                    <a:lnTo>
                      <a:pt x="890" y="194"/>
                    </a:lnTo>
                    <a:lnTo>
                      <a:pt x="900" y="209"/>
                    </a:lnTo>
                    <a:lnTo>
                      <a:pt x="909" y="226"/>
                    </a:lnTo>
                    <a:lnTo>
                      <a:pt x="915" y="243"/>
                    </a:lnTo>
                    <a:lnTo>
                      <a:pt x="921" y="259"/>
                    </a:lnTo>
                    <a:lnTo>
                      <a:pt x="926" y="277"/>
                    </a:lnTo>
                    <a:lnTo>
                      <a:pt x="930" y="295"/>
                    </a:lnTo>
                    <a:lnTo>
                      <a:pt x="932" y="313"/>
                    </a:lnTo>
                    <a:lnTo>
                      <a:pt x="933" y="332"/>
                    </a:lnTo>
                    <a:lnTo>
                      <a:pt x="933" y="350"/>
                    </a:lnTo>
                    <a:lnTo>
                      <a:pt x="932" y="370"/>
                    </a:lnTo>
                    <a:lnTo>
                      <a:pt x="931" y="389"/>
                    </a:lnTo>
                    <a:lnTo>
                      <a:pt x="929" y="409"/>
                    </a:lnTo>
                    <a:lnTo>
                      <a:pt x="925" y="429"/>
                    </a:lnTo>
                    <a:lnTo>
                      <a:pt x="921" y="449"/>
                    </a:lnTo>
                    <a:lnTo>
                      <a:pt x="916" y="469"/>
                    </a:lnTo>
                    <a:lnTo>
                      <a:pt x="910" y="490"/>
                    </a:lnTo>
                    <a:lnTo>
                      <a:pt x="904" y="510"/>
                    </a:lnTo>
                    <a:lnTo>
                      <a:pt x="896" y="530"/>
                    </a:lnTo>
                    <a:lnTo>
                      <a:pt x="887" y="550"/>
                    </a:lnTo>
                    <a:lnTo>
                      <a:pt x="877" y="570"/>
                    </a:lnTo>
                    <a:lnTo>
                      <a:pt x="867" y="589"/>
                    </a:lnTo>
                    <a:lnTo>
                      <a:pt x="856" y="609"/>
                    </a:lnTo>
                    <a:lnTo>
                      <a:pt x="842" y="627"/>
                    </a:lnTo>
                    <a:lnTo>
                      <a:pt x="830" y="645"/>
                    </a:lnTo>
                    <a:lnTo>
                      <a:pt x="815" y="662"/>
                    </a:lnTo>
                    <a:lnTo>
                      <a:pt x="800" y="680"/>
                    </a:lnTo>
                    <a:lnTo>
                      <a:pt x="783" y="696"/>
                    </a:lnTo>
                    <a:lnTo>
                      <a:pt x="765" y="711"/>
                    </a:lnTo>
                    <a:lnTo>
                      <a:pt x="746" y="726"/>
                    </a:lnTo>
                    <a:lnTo>
                      <a:pt x="726" y="740"/>
                    </a:lnTo>
                    <a:lnTo>
                      <a:pt x="705" y="752"/>
                    </a:lnTo>
                    <a:lnTo>
                      <a:pt x="683" y="765"/>
                    </a:lnTo>
                    <a:lnTo>
                      <a:pt x="660" y="775"/>
                    </a:lnTo>
                    <a:lnTo>
                      <a:pt x="635" y="785"/>
                    </a:lnTo>
                    <a:lnTo>
                      <a:pt x="609" y="793"/>
                    </a:lnTo>
                    <a:lnTo>
                      <a:pt x="583" y="801"/>
                    </a:lnTo>
                    <a:lnTo>
                      <a:pt x="554" y="806"/>
                    </a:lnTo>
                    <a:lnTo>
                      <a:pt x="525" y="811"/>
                    </a:lnTo>
                    <a:lnTo>
                      <a:pt x="494" y="813"/>
                    </a:lnTo>
                    <a:lnTo>
                      <a:pt x="463" y="815"/>
                    </a:lnTo>
                    <a:lnTo>
                      <a:pt x="429" y="815"/>
                    </a:lnTo>
                    <a:lnTo>
                      <a:pt x="397" y="813"/>
                    </a:lnTo>
                    <a:lnTo>
                      <a:pt x="366" y="810"/>
                    </a:lnTo>
                    <a:lnTo>
                      <a:pt x="336" y="805"/>
                    </a:lnTo>
                    <a:lnTo>
                      <a:pt x="307" y="797"/>
                    </a:lnTo>
                    <a:lnTo>
                      <a:pt x="281" y="790"/>
                    </a:lnTo>
                    <a:lnTo>
                      <a:pt x="256" y="781"/>
                    </a:lnTo>
                    <a:lnTo>
                      <a:pt x="232" y="771"/>
                    </a:lnTo>
                    <a:lnTo>
                      <a:pt x="210" y="760"/>
                    </a:lnTo>
                    <a:lnTo>
                      <a:pt x="189" y="747"/>
                    </a:lnTo>
                    <a:lnTo>
                      <a:pt x="169" y="735"/>
                    </a:lnTo>
                    <a:lnTo>
                      <a:pt x="151" y="721"/>
                    </a:lnTo>
                    <a:lnTo>
                      <a:pt x="134" y="706"/>
                    </a:lnTo>
                    <a:lnTo>
                      <a:pt x="117" y="691"/>
                    </a:lnTo>
                    <a:lnTo>
                      <a:pt x="104" y="676"/>
                    </a:lnTo>
                    <a:lnTo>
                      <a:pt x="90" y="660"/>
                    </a:lnTo>
                    <a:lnTo>
                      <a:pt x="77" y="644"/>
                    </a:lnTo>
                    <a:lnTo>
                      <a:pt x="66" y="627"/>
                    </a:lnTo>
                    <a:lnTo>
                      <a:pt x="56" y="611"/>
                    </a:lnTo>
                    <a:lnTo>
                      <a:pt x="46" y="594"/>
                    </a:lnTo>
                    <a:lnTo>
                      <a:pt x="39" y="578"/>
                    </a:lnTo>
                    <a:lnTo>
                      <a:pt x="31" y="561"/>
                    </a:lnTo>
                    <a:lnTo>
                      <a:pt x="25" y="545"/>
                    </a:lnTo>
                    <a:lnTo>
                      <a:pt x="19" y="529"/>
                    </a:lnTo>
                    <a:lnTo>
                      <a:pt x="14" y="513"/>
                    </a:lnTo>
                    <a:lnTo>
                      <a:pt x="6" y="483"/>
                    </a:lnTo>
                    <a:lnTo>
                      <a:pt x="3" y="455"/>
                    </a:lnTo>
                    <a:lnTo>
                      <a:pt x="0" y="430"/>
                    </a:lnTo>
                    <a:lnTo>
                      <a:pt x="0" y="410"/>
                    </a:lnTo>
                    <a:lnTo>
                      <a:pt x="1" y="393"/>
                    </a:lnTo>
                    <a:lnTo>
                      <a:pt x="4" y="377"/>
                    </a:lnTo>
                    <a:lnTo>
                      <a:pt x="8" y="359"/>
                    </a:lnTo>
                    <a:lnTo>
                      <a:pt x="11" y="342"/>
                    </a:lnTo>
                    <a:lnTo>
                      <a:pt x="16" y="324"/>
                    </a:lnTo>
                    <a:lnTo>
                      <a:pt x="24" y="307"/>
                    </a:lnTo>
                    <a:lnTo>
                      <a:pt x="30" y="289"/>
                    </a:lnTo>
                    <a:lnTo>
                      <a:pt x="39" y="272"/>
                    </a:lnTo>
                    <a:lnTo>
                      <a:pt x="48" y="254"/>
                    </a:lnTo>
                    <a:lnTo>
                      <a:pt x="59" y="237"/>
                    </a:lnTo>
                    <a:lnTo>
                      <a:pt x="70" y="221"/>
                    </a:lnTo>
                    <a:lnTo>
                      <a:pt x="81" y="203"/>
                    </a:lnTo>
                    <a:lnTo>
                      <a:pt x="95" y="187"/>
                    </a:lnTo>
                    <a:lnTo>
                      <a:pt x="109" y="171"/>
                    </a:lnTo>
                    <a:lnTo>
                      <a:pt x="124" y="156"/>
                    </a:lnTo>
                    <a:lnTo>
                      <a:pt x="139" y="139"/>
                    </a:lnTo>
                    <a:lnTo>
                      <a:pt x="155" y="126"/>
                    </a:lnTo>
                    <a:lnTo>
                      <a:pt x="172" y="111"/>
                    </a:lnTo>
                    <a:lnTo>
                      <a:pt x="191" y="97"/>
                    </a:lnTo>
                    <a:lnTo>
                      <a:pt x="210" y="85"/>
                    </a:lnTo>
                    <a:lnTo>
                      <a:pt x="230" y="72"/>
                    </a:lnTo>
                    <a:lnTo>
                      <a:pt x="251" y="61"/>
                    </a:lnTo>
                    <a:lnTo>
                      <a:pt x="272" y="51"/>
                    </a:lnTo>
                    <a:lnTo>
                      <a:pt x="295" y="41"/>
                    </a:lnTo>
                    <a:lnTo>
                      <a:pt x="318" y="32"/>
                    </a:lnTo>
                    <a:lnTo>
                      <a:pt x="342" y="25"/>
                    </a:lnTo>
                    <a:lnTo>
                      <a:pt x="367" y="17"/>
                    </a:lnTo>
                    <a:lnTo>
                      <a:pt x="393" y="11"/>
                    </a:lnTo>
                    <a:lnTo>
                      <a:pt x="419" y="7"/>
                    </a:lnTo>
                    <a:lnTo>
                      <a:pt x="447" y="3"/>
                    </a:lnTo>
                    <a:lnTo>
                      <a:pt x="474" y="1"/>
                    </a:lnTo>
                    <a:lnTo>
                      <a:pt x="504" y="0"/>
                    </a:lnTo>
                    <a:close/>
                  </a:path>
                </a:pathLst>
              </a:custGeom>
              <a:solidFill>
                <a:srgbClr val="A98F00"/>
              </a:solidFill>
              <a:ln w="9525">
                <a:noFill/>
                <a:round/>
                <a:headEnd/>
                <a:tailEnd/>
              </a:ln>
            </p:spPr>
            <p:txBody>
              <a:bodyPr/>
              <a:lstStyle/>
              <a:p>
                <a:endParaRPr lang="en-US"/>
              </a:p>
            </p:txBody>
          </p:sp>
          <p:sp>
            <p:nvSpPr>
              <p:cNvPr id="1128" name="Freeform 479"/>
              <p:cNvSpPr>
                <a:spLocks/>
              </p:cNvSpPr>
              <p:nvPr/>
            </p:nvSpPr>
            <p:spPr bwMode="auto">
              <a:xfrm>
                <a:off x="2536" y="1271"/>
                <a:ext cx="187" cy="163"/>
              </a:xfrm>
              <a:custGeom>
                <a:avLst/>
                <a:gdLst>
                  <a:gd name="T0" fmla="*/ 523 w 933"/>
                  <a:gd name="T1" fmla="*/ 0 h 815"/>
                  <a:gd name="T2" fmla="*/ 563 w 933"/>
                  <a:gd name="T3" fmla="*/ 2 h 815"/>
                  <a:gd name="T4" fmla="*/ 602 w 933"/>
                  <a:gd name="T5" fmla="*/ 8 h 815"/>
                  <a:gd name="T6" fmla="*/ 640 w 933"/>
                  <a:gd name="T7" fmla="*/ 18 h 815"/>
                  <a:gd name="T8" fmla="*/ 679 w 933"/>
                  <a:gd name="T9" fmla="*/ 31 h 815"/>
                  <a:gd name="T10" fmla="*/ 715 w 933"/>
                  <a:gd name="T11" fmla="*/ 46 h 815"/>
                  <a:gd name="T12" fmla="*/ 751 w 933"/>
                  <a:gd name="T13" fmla="*/ 65 h 815"/>
                  <a:gd name="T14" fmla="*/ 784 w 933"/>
                  <a:gd name="T15" fmla="*/ 86 h 815"/>
                  <a:gd name="T16" fmla="*/ 815 w 933"/>
                  <a:gd name="T17" fmla="*/ 110 h 815"/>
                  <a:gd name="T18" fmla="*/ 844 w 933"/>
                  <a:gd name="T19" fmla="*/ 136 h 815"/>
                  <a:gd name="T20" fmla="*/ 869 w 933"/>
                  <a:gd name="T21" fmla="*/ 163 h 815"/>
                  <a:gd name="T22" fmla="*/ 890 w 933"/>
                  <a:gd name="T23" fmla="*/ 194 h 815"/>
                  <a:gd name="T24" fmla="*/ 909 w 933"/>
                  <a:gd name="T25" fmla="*/ 226 h 815"/>
                  <a:gd name="T26" fmla="*/ 921 w 933"/>
                  <a:gd name="T27" fmla="*/ 259 h 815"/>
                  <a:gd name="T28" fmla="*/ 930 w 933"/>
                  <a:gd name="T29" fmla="*/ 295 h 815"/>
                  <a:gd name="T30" fmla="*/ 933 w 933"/>
                  <a:gd name="T31" fmla="*/ 332 h 815"/>
                  <a:gd name="T32" fmla="*/ 932 w 933"/>
                  <a:gd name="T33" fmla="*/ 370 h 815"/>
                  <a:gd name="T34" fmla="*/ 929 w 933"/>
                  <a:gd name="T35" fmla="*/ 409 h 815"/>
                  <a:gd name="T36" fmla="*/ 921 w 933"/>
                  <a:gd name="T37" fmla="*/ 449 h 815"/>
                  <a:gd name="T38" fmla="*/ 910 w 933"/>
                  <a:gd name="T39" fmla="*/ 490 h 815"/>
                  <a:gd name="T40" fmla="*/ 896 w 933"/>
                  <a:gd name="T41" fmla="*/ 530 h 815"/>
                  <a:gd name="T42" fmla="*/ 877 w 933"/>
                  <a:gd name="T43" fmla="*/ 570 h 815"/>
                  <a:gd name="T44" fmla="*/ 856 w 933"/>
                  <a:gd name="T45" fmla="*/ 609 h 815"/>
                  <a:gd name="T46" fmla="*/ 830 w 933"/>
                  <a:gd name="T47" fmla="*/ 645 h 815"/>
                  <a:gd name="T48" fmla="*/ 800 w 933"/>
                  <a:gd name="T49" fmla="*/ 680 h 815"/>
                  <a:gd name="T50" fmla="*/ 765 w 933"/>
                  <a:gd name="T51" fmla="*/ 711 h 815"/>
                  <a:gd name="T52" fmla="*/ 726 w 933"/>
                  <a:gd name="T53" fmla="*/ 740 h 815"/>
                  <a:gd name="T54" fmla="*/ 683 w 933"/>
                  <a:gd name="T55" fmla="*/ 765 h 815"/>
                  <a:gd name="T56" fmla="*/ 635 w 933"/>
                  <a:gd name="T57" fmla="*/ 785 h 815"/>
                  <a:gd name="T58" fmla="*/ 583 w 933"/>
                  <a:gd name="T59" fmla="*/ 801 h 815"/>
                  <a:gd name="T60" fmla="*/ 525 w 933"/>
                  <a:gd name="T61" fmla="*/ 811 h 815"/>
                  <a:gd name="T62" fmla="*/ 463 w 933"/>
                  <a:gd name="T63" fmla="*/ 815 h 815"/>
                  <a:gd name="T64" fmla="*/ 397 w 933"/>
                  <a:gd name="T65" fmla="*/ 813 h 815"/>
                  <a:gd name="T66" fmla="*/ 336 w 933"/>
                  <a:gd name="T67" fmla="*/ 805 h 815"/>
                  <a:gd name="T68" fmla="*/ 281 w 933"/>
                  <a:gd name="T69" fmla="*/ 790 h 815"/>
                  <a:gd name="T70" fmla="*/ 232 w 933"/>
                  <a:gd name="T71" fmla="*/ 771 h 815"/>
                  <a:gd name="T72" fmla="*/ 189 w 933"/>
                  <a:gd name="T73" fmla="*/ 747 h 815"/>
                  <a:gd name="T74" fmla="*/ 151 w 933"/>
                  <a:gd name="T75" fmla="*/ 721 h 815"/>
                  <a:gd name="T76" fmla="*/ 117 w 933"/>
                  <a:gd name="T77" fmla="*/ 691 h 815"/>
                  <a:gd name="T78" fmla="*/ 90 w 933"/>
                  <a:gd name="T79" fmla="*/ 660 h 815"/>
                  <a:gd name="T80" fmla="*/ 66 w 933"/>
                  <a:gd name="T81" fmla="*/ 627 h 815"/>
                  <a:gd name="T82" fmla="*/ 46 w 933"/>
                  <a:gd name="T83" fmla="*/ 594 h 815"/>
                  <a:gd name="T84" fmla="*/ 31 w 933"/>
                  <a:gd name="T85" fmla="*/ 561 h 815"/>
                  <a:gd name="T86" fmla="*/ 19 w 933"/>
                  <a:gd name="T87" fmla="*/ 529 h 815"/>
                  <a:gd name="T88" fmla="*/ 6 w 933"/>
                  <a:gd name="T89" fmla="*/ 483 h 815"/>
                  <a:gd name="T90" fmla="*/ 0 w 933"/>
                  <a:gd name="T91" fmla="*/ 430 h 815"/>
                  <a:gd name="T92" fmla="*/ 1 w 933"/>
                  <a:gd name="T93" fmla="*/ 393 h 815"/>
                  <a:gd name="T94" fmla="*/ 8 w 933"/>
                  <a:gd name="T95" fmla="*/ 359 h 815"/>
                  <a:gd name="T96" fmla="*/ 16 w 933"/>
                  <a:gd name="T97" fmla="*/ 324 h 815"/>
                  <a:gd name="T98" fmla="*/ 30 w 933"/>
                  <a:gd name="T99" fmla="*/ 289 h 815"/>
                  <a:gd name="T100" fmla="*/ 48 w 933"/>
                  <a:gd name="T101" fmla="*/ 254 h 815"/>
                  <a:gd name="T102" fmla="*/ 70 w 933"/>
                  <a:gd name="T103" fmla="*/ 221 h 815"/>
                  <a:gd name="T104" fmla="*/ 95 w 933"/>
                  <a:gd name="T105" fmla="*/ 187 h 815"/>
                  <a:gd name="T106" fmla="*/ 124 w 933"/>
                  <a:gd name="T107" fmla="*/ 156 h 815"/>
                  <a:gd name="T108" fmla="*/ 155 w 933"/>
                  <a:gd name="T109" fmla="*/ 126 h 815"/>
                  <a:gd name="T110" fmla="*/ 191 w 933"/>
                  <a:gd name="T111" fmla="*/ 97 h 815"/>
                  <a:gd name="T112" fmla="*/ 230 w 933"/>
                  <a:gd name="T113" fmla="*/ 72 h 815"/>
                  <a:gd name="T114" fmla="*/ 272 w 933"/>
                  <a:gd name="T115" fmla="*/ 51 h 815"/>
                  <a:gd name="T116" fmla="*/ 318 w 933"/>
                  <a:gd name="T117" fmla="*/ 32 h 815"/>
                  <a:gd name="T118" fmla="*/ 367 w 933"/>
                  <a:gd name="T119" fmla="*/ 17 h 815"/>
                  <a:gd name="T120" fmla="*/ 419 w 933"/>
                  <a:gd name="T121" fmla="*/ 7 h 815"/>
                  <a:gd name="T122" fmla="*/ 474 w 933"/>
                  <a:gd name="T123" fmla="*/ 1 h 8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3"/>
                  <a:gd name="T187" fmla="*/ 0 h 815"/>
                  <a:gd name="T188" fmla="*/ 933 w 933"/>
                  <a:gd name="T189" fmla="*/ 815 h 8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3" h="815">
                    <a:moveTo>
                      <a:pt x="504" y="0"/>
                    </a:moveTo>
                    <a:lnTo>
                      <a:pt x="523" y="0"/>
                    </a:lnTo>
                    <a:lnTo>
                      <a:pt x="543" y="1"/>
                    </a:lnTo>
                    <a:lnTo>
                      <a:pt x="563" y="2"/>
                    </a:lnTo>
                    <a:lnTo>
                      <a:pt x="582" y="5"/>
                    </a:lnTo>
                    <a:lnTo>
                      <a:pt x="602" y="8"/>
                    </a:lnTo>
                    <a:lnTo>
                      <a:pt x="622" y="13"/>
                    </a:lnTo>
                    <a:lnTo>
                      <a:pt x="640" y="18"/>
                    </a:lnTo>
                    <a:lnTo>
                      <a:pt x="660" y="23"/>
                    </a:lnTo>
                    <a:lnTo>
                      <a:pt x="679" y="31"/>
                    </a:lnTo>
                    <a:lnTo>
                      <a:pt x="698" y="38"/>
                    </a:lnTo>
                    <a:lnTo>
                      <a:pt x="715" y="46"/>
                    </a:lnTo>
                    <a:lnTo>
                      <a:pt x="734" y="55"/>
                    </a:lnTo>
                    <a:lnTo>
                      <a:pt x="751" y="65"/>
                    </a:lnTo>
                    <a:lnTo>
                      <a:pt x="768" y="75"/>
                    </a:lnTo>
                    <a:lnTo>
                      <a:pt x="784" y="86"/>
                    </a:lnTo>
                    <a:lnTo>
                      <a:pt x="800" y="97"/>
                    </a:lnTo>
                    <a:lnTo>
                      <a:pt x="815" y="110"/>
                    </a:lnTo>
                    <a:lnTo>
                      <a:pt x="830" y="122"/>
                    </a:lnTo>
                    <a:lnTo>
                      <a:pt x="844" y="136"/>
                    </a:lnTo>
                    <a:lnTo>
                      <a:pt x="856" y="149"/>
                    </a:lnTo>
                    <a:lnTo>
                      <a:pt x="869" y="163"/>
                    </a:lnTo>
                    <a:lnTo>
                      <a:pt x="880" y="178"/>
                    </a:lnTo>
                    <a:lnTo>
                      <a:pt x="890" y="194"/>
                    </a:lnTo>
                    <a:lnTo>
                      <a:pt x="900" y="209"/>
                    </a:lnTo>
                    <a:lnTo>
                      <a:pt x="909" y="226"/>
                    </a:lnTo>
                    <a:lnTo>
                      <a:pt x="915" y="243"/>
                    </a:lnTo>
                    <a:lnTo>
                      <a:pt x="921" y="259"/>
                    </a:lnTo>
                    <a:lnTo>
                      <a:pt x="926" y="277"/>
                    </a:lnTo>
                    <a:lnTo>
                      <a:pt x="930" y="295"/>
                    </a:lnTo>
                    <a:lnTo>
                      <a:pt x="932" y="313"/>
                    </a:lnTo>
                    <a:lnTo>
                      <a:pt x="933" y="332"/>
                    </a:lnTo>
                    <a:lnTo>
                      <a:pt x="933" y="350"/>
                    </a:lnTo>
                    <a:lnTo>
                      <a:pt x="932" y="370"/>
                    </a:lnTo>
                    <a:lnTo>
                      <a:pt x="931" y="389"/>
                    </a:lnTo>
                    <a:lnTo>
                      <a:pt x="929" y="409"/>
                    </a:lnTo>
                    <a:lnTo>
                      <a:pt x="925" y="429"/>
                    </a:lnTo>
                    <a:lnTo>
                      <a:pt x="921" y="449"/>
                    </a:lnTo>
                    <a:lnTo>
                      <a:pt x="916" y="469"/>
                    </a:lnTo>
                    <a:lnTo>
                      <a:pt x="910" y="490"/>
                    </a:lnTo>
                    <a:lnTo>
                      <a:pt x="904" y="510"/>
                    </a:lnTo>
                    <a:lnTo>
                      <a:pt x="896" y="530"/>
                    </a:lnTo>
                    <a:lnTo>
                      <a:pt x="887" y="550"/>
                    </a:lnTo>
                    <a:lnTo>
                      <a:pt x="877" y="570"/>
                    </a:lnTo>
                    <a:lnTo>
                      <a:pt x="867" y="589"/>
                    </a:lnTo>
                    <a:lnTo>
                      <a:pt x="856" y="609"/>
                    </a:lnTo>
                    <a:lnTo>
                      <a:pt x="842" y="627"/>
                    </a:lnTo>
                    <a:lnTo>
                      <a:pt x="830" y="645"/>
                    </a:lnTo>
                    <a:lnTo>
                      <a:pt x="815" y="662"/>
                    </a:lnTo>
                    <a:lnTo>
                      <a:pt x="800" y="680"/>
                    </a:lnTo>
                    <a:lnTo>
                      <a:pt x="783" y="696"/>
                    </a:lnTo>
                    <a:lnTo>
                      <a:pt x="765" y="711"/>
                    </a:lnTo>
                    <a:lnTo>
                      <a:pt x="746" y="726"/>
                    </a:lnTo>
                    <a:lnTo>
                      <a:pt x="726" y="740"/>
                    </a:lnTo>
                    <a:lnTo>
                      <a:pt x="705" y="752"/>
                    </a:lnTo>
                    <a:lnTo>
                      <a:pt x="683" y="765"/>
                    </a:lnTo>
                    <a:lnTo>
                      <a:pt x="660" y="775"/>
                    </a:lnTo>
                    <a:lnTo>
                      <a:pt x="635" y="785"/>
                    </a:lnTo>
                    <a:lnTo>
                      <a:pt x="609" y="793"/>
                    </a:lnTo>
                    <a:lnTo>
                      <a:pt x="583" y="801"/>
                    </a:lnTo>
                    <a:lnTo>
                      <a:pt x="554" y="806"/>
                    </a:lnTo>
                    <a:lnTo>
                      <a:pt x="525" y="811"/>
                    </a:lnTo>
                    <a:lnTo>
                      <a:pt x="494" y="813"/>
                    </a:lnTo>
                    <a:lnTo>
                      <a:pt x="463" y="815"/>
                    </a:lnTo>
                    <a:lnTo>
                      <a:pt x="429" y="815"/>
                    </a:lnTo>
                    <a:lnTo>
                      <a:pt x="397" y="813"/>
                    </a:lnTo>
                    <a:lnTo>
                      <a:pt x="366" y="810"/>
                    </a:lnTo>
                    <a:lnTo>
                      <a:pt x="336" y="805"/>
                    </a:lnTo>
                    <a:lnTo>
                      <a:pt x="307" y="797"/>
                    </a:lnTo>
                    <a:lnTo>
                      <a:pt x="281" y="790"/>
                    </a:lnTo>
                    <a:lnTo>
                      <a:pt x="256" y="781"/>
                    </a:lnTo>
                    <a:lnTo>
                      <a:pt x="232" y="771"/>
                    </a:lnTo>
                    <a:lnTo>
                      <a:pt x="210" y="760"/>
                    </a:lnTo>
                    <a:lnTo>
                      <a:pt x="189" y="747"/>
                    </a:lnTo>
                    <a:lnTo>
                      <a:pt x="169" y="735"/>
                    </a:lnTo>
                    <a:lnTo>
                      <a:pt x="151" y="721"/>
                    </a:lnTo>
                    <a:lnTo>
                      <a:pt x="134" y="706"/>
                    </a:lnTo>
                    <a:lnTo>
                      <a:pt x="117" y="691"/>
                    </a:lnTo>
                    <a:lnTo>
                      <a:pt x="104" y="676"/>
                    </a:lnTo>
                    <a:lnTo>
                      <a:pt x="90" y="660"/>
                    </a:lnTo>
                    <a:lnTo>
                      <a:pt x="77" y="644"/>
                    </a:lnTo>
                    <a:lnTo>
                      <a:pt x="66" y="627"/>
                    </a:lnTo>
                    <a:lnTo>
                      <a:pt x="56" y="611"/>
                    </a:lnTo>
                    <a:lnTo>
                      <a:pt x="46" y="594"/>
                    </a:lnTo>
                    <a:lnTo>
                      <a:pt x="39" y="578"/>
                    </a:lnTo>
                    <a:lnTo>
                      <a:pt x="31" y="561"/>
                    </a:lnTo>
                    <a:lnTo>
                      <a:pt x="25" y="545"/>
                    </a:lnTo>
                    <a:lnTo>
                      <a:pt x="19" y="529"/>
                    </a:lnTo>
                    <a:lnTo>
                      <a:pt x="14" y="513"/>
                    </a:lnTo>
                    <a:lnTo>
                      <a:pt x="6" y="483"/>
                    </a:lnTo>
                    <a:lnTo>
                      <a:pt x="3" y="455"/>
                    </a:lnTo>
                    <a:lnTo>
                      <a:pt x="0" y="430"/>
                    </a:lnTo>
                    <a:lnTo>
                      <a:pt x="0" y="410"/>
                    </a:lnTo>
                    <a:lnTo>
                      <a:pt x="1" y="393"/>
                    </a:lnTo>
                    <a:lnTo>
                      <a:pt x="4" y="377"/>
                    </a:lnTo>
                    <a:lnTo>
                      <a:pt x="8" y="359"/>
                    </a:lnTo>
                    <a:lnTo>
                      <a:pt x="11" y="342"/>
                    </a:lnTo>
                    <a:lnTo>
                      <a:pt x="16" y="324"/>
                    </a:lnTo>
                    <a:lnTo>
                      <a:pt x="24" y="307"/>
                    </a:lnTo>
                    <a:lnTo>
                      <a:pt x="30" y="289"/>
                    </a:lnTo>
                    <a:lnTo>
                      <a:pt x="39" y="272"/>
                    </a:lnTo>
                    <a:lnTo>
                      <a:pt x="48" y="254"/>
                    </a:lnTo>
                    <a:lnTo>
                      <a:pt x="59" y="237"/>
                    </a:lnTo>
                    <a:lnTo>
                      <a:pt x="70" y="221"/>
                    </a:lnTo>
                    <a:lnTo>
                      <a:pt x="81" y="203"/>
                    </a:lnTo>
                    <a:lnTo>
                      <a:pt x="95" y="187"/>
                    </a:lnTo>
                    <a:lnTo>
                      <a:pt x="109" y="171"/>
                    </a:lnTo>
                    <a:lnTo>
                      <a:pt x="124" y="156"/>
                    </a:lnTo>
                    <a:lnTo>
                      <a:pt x="139" y="139"/>
                    </a:lnTo>
                    <a:lnTo>
                      <a:pt x="155" y="126"/>
                    </a:lnTo>
                    <a:lnTo>
                      <a:pt x="172" y="111"/>
                    </a:lnTo>
                    <a:lnTo>
                      <a:pt x="191" y="97"/>
                    </a:lnTo>
                    <a:lnTo>
                      <a:pt x="210" y="85"/>
                    </a:lnTo>
                    <a:lnTo>
                      <a:pt x="230" y="72"/>
                    </a:lnTo>
                    <a:lnTo>
                      <a:pt x="251" y="61"/>
                    </a:lnTo>
                    <a:lnTo>
                      <a:pt x="272" y="51"/>
                    </a:lnTo>
                    <a:lnTo>
                      <a:pt x="295" y="41"/>
                    </a:lnTo>
                    <a:lnTo>
                      <a:pt x="318" y="32"/>
                    </a:lnTo>
                    <a:lnTo>
                      <a:pt x="342" y="25"/>
                    </a:lnTo>
                    <a:lnTo>
                      <a:pt x="367" y="17"/>
                    </a:lnTo>
                    <a:lnTo>
                      <a:pt x="393" y="11"/>
                    </a:lnTo>
                    <a:lnTo>
                      <a:pt x="419" y="7"/>
                    </a:lnTo>
                    <a:lnTo>
                      <a:pt x="447" y="3"/>
                    </a:lnTo>
                    <a:lnTo>
                      <a:pt x="474" y="1"/>
                    </a:lnTo>
                    <a:lnTo>
                      <a:pt x="504" y="0"/>
                    </a:lnTo>
                  </a:path>
                </a:pathLst>
              </a:custGeom>
              <a:noFill/>
              <a:ln w="3175">
                <a:solidFill>
                  <a:srgbClr val="1F1A17"/>
                </a:solidFill>
                <a:round/>
                <a:headEnd/>
                <a:tailEnd/>
              </a:ln>
            </p:spPr>
            <p:txBody>
              <a:bodyPr/>
              <a:lstStyle/>
              <a:p>
                <a:endParaRPr lang="en-US"/>
              </a:p>
            </p:txBody>
          </p:sp>
          <p:sp>
            <p:nvSpPr>
              <p:cNvPr id="1129" name="Freeform 480"/>
              <p:cNvSpPr>
                <a:spLocks/>
              </p:cNvSpPr>
              <p:nvPr/>
            </p:nvSpPr>
            <p:spPr bwMode="auto">
              <a:xfrm>
                <a:off x="2547" y="1278"/>
                <a:ext cx="168" cy="147"/>
              </a:xfrm>
              <a:custGeom>
                <a:avLst/>
                <a:gdLst>
                  <a:gd name="T0" fmla="*/ 468 w 840"/>
                  <a:gd name="T1" fmla="*/ 0 h 731"/>
                  <a:gd name="T2" fmla="*/ 503 w 840"/>
                  <a:gd name="T3" fmla="*/ 2 h 731"/>
                  <a:gd name="T4" fmla="*/ 539 w 840"/>
                  <a:gd name="T5" fmla="*/ 7 h 731"/>
                  <a:gd name="T6" fmla="*/ 574 w 840"/>
                  <a:gd name="T7" fmla="*/ 16 h 731"/>
                  <a:gd name="T8" fmla="*/ 607 w 840"/>
                  <a:gd name="T9" fmla="*/ 28 h 731"/>
                  <a:gd name="T10" fmla="*/ 641 w 840"/>
                  <a:gd name="T11" fmla="*/ 42 h 731"/>
                  <a:gd name="T12" fmla="*/ 672 w 840"/>
                  <a:gd name="T13" fmla="*/ 60 h 731"/>
                  <a:gd name="T14" fmla="*/ 702 w 840"/>
                  <a:gd name="T15" fmla="*/ 80 h 731"/>
                  <a:gd name="T16" fmla="*/ 731 w 840"/>
                  <a:gd name="T17" fmla="*/ 101 h 731"/>
                  <a:gd name="T18" fmla="*/ 756 w 840"/>
                  <a:gd name="T19" fmla="*/ 124 h 731"/>
                  <a:gd name="T20" fmla="*/ 780 w 840"/>
                  <a:gd name="T21" fmla="*/ 151 h 731"/>
                  <a:gd name="T22" fmla="*/ 798 w 840"/>
                  <a:gd name="T23" fmla="*/ 178 h 731"/>
                  <a:gd name="T24" fmla="*/ 815 w 840"/>
                  <a:gd name="T25" fmla="*/ 207 h 731"/>
                  <a:gd name="T26" fmla="*/ 827 w 840"/>
                  <a:gd name="T27" fmla="*/ 238 h 731"/>
                  <a:gd name="T28" fmla="*/ 836 w 840"/>
                  <a:gd name="T29" fmla="*/ 270 h 731"/>
                  <a:gd name="T30" fmla="*/ 840 w 840"/>
                  <a:gd name="T31" fmla="*/ 303 h 731"/>
                  <a:gd name="T32" fmla="*/ 840 w 840"/>
                  <a:gd name="T33" fmla="*/ 338 h 731"/>
                  <a:gd name="T34" fmla="*/ 836 w 840"/>
                  <a:gd name="T35" fmla="*/ 372 h 731"/>
                  <a:gd name="T36" fmla="*/ 828 w 840"/>
                  <a:gd name="T37" fmla="*/ 408 h 731"/>
                  <a:gd name="T38" fmla="*/ 818 w 840"/>
                  <a:gd name="T39" fmla="*/ 444 h 731"/>
                  <a:gd name="T40" fmla="*/ 805 w 840"/>
                  <a:gd name="T41" fmla="*/ 480 h 731"/>
                  <a:gd name="T42" fmla="*/ 788 w 840"/>
                  <a:gd name="T43" fmla="*/ 515 h 731"/>
                  <a:gd name="T44" fmla="*/ 768 w 840"/>
                  <a:gd name="T45" fmla="*/ 550 h 731"/>
                  <a:gd name="T46" fmla="*/ 745 w 840"/>
                  <a:gd name="T47" fmla="*/ 582 h 731"/>
                  <a:gd name="T48" fmla="*/ 717 w 840"/>
                  <a:gd name="T49" fmla="*/ 612 h 731"/>
                  <a:gd name="T50" fmla="*/ 686 w 840"/>
                  <a:gd name="T51" fmla="*/ 641 h 731"/>
                  <a:gd name="T52" fmla="*/ 651 w 840"/>
                  <a:gd name="T53" fmla="*/ 666 h 731"/>
                  <a:gd name="T54" fmla="*/ 612 w 840"/>
                  <a:gd name="T55" fmla="*/ 689 h 731"/>
                  <a:gd name="T56" fmla="*/ 569 w 840"/>
                  <a:gd name="T57" fmla="*/ 706 h 731"/>
                  <a:gd name="T58" fmla="*/ 523 w 840"/>
                  <a:gd name="T59" fmla="*/ 720 h 731"/>
                  <a:gd name="T60" fmla="*/ 470 w 840"/>
                  <a:gd name="T61" fmla="*/ 729 h 731"/>
                  <a:gd name="T62" fmla="*/ 415 w 840"/>
                  <a:gd name="T63" fmla="*/ 731 h 731"/>
                  <a:gd name="T64" fmla="*/ 355 w 840"/>
                  <a:gd name="T65" fmla="*/ 729 h 731"/>
                  <a:gd name="T66" fmla="*/ 301 w 840"/>
                  <a:gd name="T67" fmla="*/ 722 h 731"/>
                  <a:gd name="T68" fmla="*/ 251 w 840"/>
                  <a:gd name="T69" fmla="*/ 710 h 731"/>
                  <a:gd name="T70" fmla="*/ 207 w 840"/>
                  <a:gd name="T71" fmla="*/ 692 h 731"/>
                  <a:gd name="T72" fmla="*/ 168 w 840"/>
                  <a:gd name="T73" fmla="*/ 672 h 731"/>
                  <a:gd name="T74" fmla="*/ 135 w 840"/>
                  <a:gd name="T75" fmla="*/ 649 h 731"/>
                  <a:gd name="T76" fmla="*/ 105 w 840"/>
                  <a:gd name="T77" fmla="*/ 622 h 731"/>
                  <a:gd name="T78" fmla="*/ 80 w 840"/>
                  <a:gd name="T79" fmla="*/ 595 h 731"/>
                  <a:gd name="T80" fmla="*/ 58 w 840"/>
                  <a:gd name="T81" fmla="*/ 565 h 731"/>
                  <a:gd name="T82" fmla="*/ 41 w 840"/>
                  <a:gd name="T83" fmla="*/ 535 h 731"/>
                  <a:gd name="T84" fmla="*/ 27 w 840"/>
                  <a:gd name="T85" fmla="*/ 506 h 731"/>
                  <a:gd name="T86" fmla="*/ 16 w 840"/>
                  <a:gd name="T87" fmla="*/ 476 h 731"/>
                  <a:gd name="T88" fmla="*/ 6 w 840"/>
                  <a:gd name="T89" fmla="*/ 435 h 731"/>
                  <a:gd name="T90" fmla="*/ 0 w 840"/>
                  <a:gd name="T91" fmla="*/ 389 h 731"/>
                  <a:gd name="T92" fmla="*/ 1 w 840"/>
                  <a:gd name="T93" fmla="*/ 355 h 731"/>
                  <a:gd name="T94" fmla="*/ 7 w 840"/>
                  <a:gd name="T95" fmla="*/ 324 h 731"/>
                  <a:gd name="T96" fmla="*/ 16 w 840"/>
                  <a:gd name="T97" fmla="*/ 293 h 731"/>
                  <a:gd name="T98" fmla="*/ 28 w 840"/>
                  <a:gd name="T99" fmla="*/ 262 h 731"/>
                  <a:gd name="T100" fmla="*/ 43 w 840"/>
                  <a:gd name="T101" fmla="*/ 231 h 731"/>
                  <a:gd name="T102" fmla="*/ 63 w 840"/>
                  <a:gd name="T103" fmla="*/ 199 h 731"/>
                  <a:gd name="T104" fmla="*/ 86 w 840"/>
                  <a:gd name="T105" fmla="*/ 169 h 731"/>
                  <a:gd name="T106" fmla="*/ 111 w 840"/>
                  <a:gd name="T107" fmla="*/ 141 h 731"/>
                  <a:gd name="T108" fmla="*/ 140 w 840"/>
                  <a:gd name="T109" fmla="*/ 114 h 731"/>
                  <a:gd name="T110" fmla="*/ 172 w 840"/>
                  <a:gd name="T111" fmla="*/ 88 h 731"/>
                  <a:gd name="T112" fmla="*/ 206 w 840"/>
                  <a:gd name="T113" fmla="*/ 66 h 731"/>
                  <a:gd name="T114" fmla="*/ 244 w 840"/>
                  <a:gd name="T115" fmla="*/ 46 h 731"/>
                  <a:gd name="T116" fmla="*/ 284 w 840"/>
                  <a:gd name="T117" fmla="*/ 30 h 731"/>
                  <a:gd name="T118" fmla="*/ 328 w 840"/>
                  <a:gd name="T119" fmla="*/ 16 h 731"/>
                  <a:gd name="T120" fmla="*/ 375 w 840"/>
                  <a:gd name="T121" fmla="*/ 6 h 731"/>
                  <a:gd name="T122" fmla="*/ 424 w 840"/>
                  <a:gd name="T123" fmla="*/ 1 h 7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0"/>
                  <a:gd name="T187" fmla="*/ 0 h 731"/>
                  <a:gd name="T188" fmla="*/ 840 w 840"/>
                  <a:gd name="T189" fmla="*/ 731 h 7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0" h="731">
                    <a:moveTo>
                      <a:pt x="450" y="0"/>
                    </a:moveTo>
                    <a:lnTo>
                      <a:pt x="468" y="0"/>
                    </a:lnTo>
                    <a:lnTo>
                      <a:pt x="485" y="0"/>
                    </a:lnTo>
                    <a:lnTo>
                      <a:pt x="503" y="2"/>
                    </a:lnTo>
                    <a:lnTo>
                      <a:pt x="520" y="5"/>
                    </a:lnTo>
                    <a:lnTo>
                      <a:pt x="539" y="7"/>
                    </a:lnTo>
                    <a:lnTo>
                      <a:pt x="556" y="11"/>
                    </a:lnTo>
                    <a:lnTo>
                      <a:pt x="574" y="16"/>
                    </a:lnTo>
                    <a:lnTo>
                      <a:pt x="590" y="22"/>
                    </a:lnTo>
                    <a:lnTo>
                      <a:pt x="607" y="28"/>
                    </a:lnTo>
                    <a:lnTo>
                      <a:pt x="625" y="35"/>
                    </a:lnTo>
                    <a:lnTo>
                      <a:pt x="641" y="42"/>
                    </a:lnTo>
                    <a:lnTo>
                      <a:pt x="657" y="51"/>
                    </a:lnTo>
                    <a:lnTo>
                      <a:pt x="672" y="60"/>
                    </a:lnTo>
                    <a:lnTo>
                      <a:pt x="689" y="68"/>
                    </a:lnTo>
                    <a:lnTo>
                      <a:pt x="702" y="80"/>
                    </a:lnTo>
                    <a:lnTo>
                      <a:pt x="717" y="89"/>
                    </a:lnTo>
                    <a:lnTo>
                      <a:pt x="731" y="101"/>
                    </a:lnTo>
                    <a:lnTo>
                      <a:pt x="743" y="112"/>
                    </a:lnTo>
                    <a:lnTo>
                      <a:pt x="756" y="124"/>
                    </a:lnTo>
                    <a:lnTo>
                      <a:pt x="768" y="137"/>
                    </a:lnTo>
                    <a:lnTo>
                      <a:pt x="780" y="151"/>
                    </a:lnTo>
                    <a:lnTo>
                      <a:pt x="790" y="164"/>
                    </a:lnTo>
                    <a:lnTo>
                      <a:pt x="798" y="178"/>
                    </a:lnTo>
                    <a:lnTo>
                      <a:pt x="807" y="193"/>
                    </a:lnTo>
                    <a:lnTo>
                      <a:pt x="815" y="207"/>
                    </a:lnTo>
                    <a:lnTo>
                      <a:pt x="822" y="223"/>
                    </a:lnTo>
                    <a:lnTo>
                      <a:pt x="827" y="238"/>
                    </a:lnTo>
                    <a:lnTo>
                      <a:pt x="832" y="254"/>
                    </a:lnTo>
                    <a:lnTo>
                      <a:pt x="836" y="270"/>
                    </a:lnTo>
                    <a:lnTo>
                      <a:pt x="838" y="287"/>
                    </a:lnTo>
                    <a:lnTo>
                      <a:pt x="840" y="303"/>
                    </a:lnTo>
                    <a:lnTo>
                      <a:pt x="840" y="320"/>
                    </a:lnTo>
                    <a:lnTo>
                      <a:pt x="840" y="338"/>
                    </a:lnTo>
                    <a:lnTo>
                      <a:pt x="837" y="354"/>
                    </a:lnTo>
                    <a:lnTo>
                      <a:pt x="836" y="372"/>
                    </a:lnTo>
                    <a:lnTo>
                      <a:pt x="832" y="390"/>
                    </a:lnTo>
                    <a:lnTo>
                      <a:pt x="828" y="408"/>
                    </a:lnTo>
                    <a:lnTo>
                      <a:pt x="823" y="425"/>
                    </a:lnTo>
                    <a:lnTo>
                      <a:pt x="818" y="444"/>
                    </a:lnTo>
                    <a:lnTo>
                      <a:pt x="812" y="461"/>
                    </a:lnTo>
                    <a:lnTo>
                      <a:pt x="805" y="480"/>
                    </a:lnTo>
                    <a:lnTo>
                      <a:pt x="797" y="498"/>
                    </a:lnTo>
                    <a:lnTo>
                      <a:pt x="788" y="515"/>
                    </a:lnTo>
                    <a:lnTo>
                      <a:pt x="778" y="533"/>
                    </a:lnTo>
                    <a:lnTo>
                      <a:pt x="768" y="550"/>
                    </a:lnTo>
                    <a:lnTo>
                      <a:pt x="757" y="566"/>
                    </a:lnTo>
                    <a:lnTo>
                      <a:pt x="745" y="582"/>
                    </a:lnTo>
                    <a:lnTo>
                      <a:pt x="731" y="597"/>
                    </a:lnTo>
                    <a:lnTo>
                      <a:pt x="717" y="612"/>
                    </a:lnTo>
                    <a:lnTo>
                      <a:pt x="702" y="627"/>
                    </a:lnTo>
                    <a:lnTo>
                      <a:pt x="686" y="641"/>
                    </a:lnTo>
                    <a:lnTo>
                      <a:pt x="669" y="655"/>
                    </a:lnTo>
                    <a:lnTo>
                      <a:pt x="651" y="666"/>
                    </a:lnTo>
                    <a:lnTo>
                      <a:pt x="632" y="679"/>
                    </a:lnTo>
                    <a:lnTo>
                      <a:pt x="612" y="689"/>
                    </a:lnTo>
                    <a:lnTo>
                      <a:pt x="591" y="697"/>
                    </a:lnTo>
                    <a:lnTo>
                      <a:pt x="569" y="706"/>
                    </a:lnTo>
                    <a:lnTo>
                      <a:pt x="546" y="714"/>
                    </a:lnTo>
                    <a:lnTo>
                      <a:pt x="523" y="720"/>
                    </a:lnTo>
                    <a:lnTo>
                      <a:pt x="496" y="725"/>
                    </a:lnTo>
                    <a:lnTo>
                      <a:pt x="470" y="729"/>
                    </a:lnTo>
                    <a:lnTo>
                      <a:pt x="444" y="731"/>
                    </a:lnTo>
                    <a:lnTo>
                      <a:pt x="415" y="731"/>
                    </a:lnTo>
                    <a:lnTo>
                      <a:pt x="385" y="731"/>
                    </a:lnTo>
                    <a:lnTo>
                      <a:pt x="355" y="729"/>
                    </a:lnTo>
                    <a:lnTo>
                      <a:pt x="328" y="726"/>
                    </a:lnTo>
                    <a:lnTo>
                      <a:pt x="301" y="722"/>
                    </a:lnTo>
                    <a:lnTo>
                      <a:pt x="276" y="716"/>
                    </a:lnTo>
                    <a:lnTo>
                      <a:pt x="251" y="710"/>
                    </a:lnTo>
                    <a:lnTo>
                      <a:pt x="228" y="701"/>
                    </a:lnTo>
                    <a:lnTo>
                      <a:pt x="207" y="692"/>
                    </a:lnTo>
                    <a:lnTo>
                      <a:pt x="187" y="682"/>
                    </a:lnTo>
                    <a:lnTo>
                      <a:pt x="168" y="672"/>
                    </a:lnTo>
                    <a:lnTo>
                      <a:pt x="151" y="661"/>
                    </a:lnTo>
                    <a:lnTo>
                      <a:pt x="135" y="649"/>
                    </a:lnTo>
                    <a:lnTo>
                      <a:pt x="118" y="636"/>
                    </a:lnTo>
                    <a:lnTo>
                      <a:pt x="105" y="622"/>
                    </a:lnTo>
                    <a:lnTo>
                      <a:pt x="92" y="609"/>
                    </a:lnTo>
                    <a:lnTo>
                      <a:pt x="80" y="595"/>
                    </a:lnTo>
                    <a:lnTo>
                      <a:pt x="68" y="580"/>
                    </a:lnTo>
                    <a:lnTo>
                      <a:pt x="58" y="565"/>
                    </a:lnTo>
                    <a:lnTo>
                      <a:pt x="50" y="550"/>
                    </a:lnTo>
                    <a:lnTo>
                      <a:pt x="41" y="535"/>
                    </a:lnTo>
                    <a:lnTo>
                      <a:pt x="33" y="520"/>
                    </a:lnTo>
                    <a:lnTo>
                      <a:pt x="27" y="506"/>
                    </a:lnTo>
                    <a:lnTo>
                      <a:pt x="21" y="491"/>
                    </a:lnTo>
                    <a:lnTo>
                      <a:pt x="16" y="476"/>
                    </a:lnTo>
                    <a:lnTo>
                      <a:pt x="12" y="463"/>
                    </a:lnTo>
                    <a:lnTo>
                      <a:pt x="6" y="435"/>
                    </a:lnTo>
                    <a:lnTo>
                      <a:pt x="2" y="410"/>
                    </a:lnTo>
                    <a:lnTo>
                      <a:pt x="0" y="389"/>
                    </a:lnTo>
                    <a:lnTo>
                      <a:pt x="0" y="370"/>
                    </a:lnTo>
                    <a:lnTo>
                      <a:pt x="1" y="355"/>
                    </a:lnTo>
                    <a:lnTo>
                      <a:pt x="4" y="340"/>
                    </a:lnTo>
                    <a:lnTo>
                      <a:pt x="7" y="324"/>
                    </a:lnTo>
                    <a:lnTo>
                      <a:pt x="11" y="309"/>
                    </a:lnTo>
                    <a:lnTo>
                      <a:pt x="16" y="293"/>
                    </a:lnTo>
                    <a:lnTo>
                      <a:pt x="21" y="278"/>
                    </a:lnTo>
                    <a:lnTo>
                      <a:pt x="28" y="262"/>
                    </a:lnTo>
                    <a:lnTo>
                      <a:pt x="36" y="246"/>
                    </a:lnTo>
                    <a:lnTo>
                      <a:pt x="43" y="231"/>
                    </a:lnTo>
                    <a:lnTo>
                      <a:pt x="53" y="216"/>
                    </a:lnTo>
                    <a:lnTo>
                      <a:pt x="63" y="199"/>
                    </a:lnTo>
                    <a:lnTo>
                      <a:pt x="73" y="184"/>
                    </a:lnTo>
                    <a:lnTo>
                      <a:pt x="86" y="169"/>
                    </a:lnTo>
                    <a:lnTo>
                      <a:pt x="97" y="156"/>
                    </a:lnTo>
                    <a:lnTo>
                      <a:pt x="111" y="141"/>
                    </a:lnTo>
                    <a:lnTo>
                      <a:pt x="125" y="127"/>
                    </a:lnTo>
                    <a:lnTo>
                      <a:pt x="140" y="114"/>
                    </a:lnTo>
                    <a:lnTo>
                      <a:pt x="155" y="101"/>
                    </a:lnTo>
                    <a:lnTo>
                      <a:pt x="172" y="88"/>
                    </a:lnTo>
                    <a:lnTo>
                      <a:pt x="188" y="77"/>
                    </a:lnTo>
                    <a:lnTo>
                      <a:pt x="206" y="66"/>
                    </a:lnTo>
                    <a:lnTo>
                      <a:pt x="224" y="56"/>
                    </a:lnTo>
                    <a:lnTo>
                      <a:pt x="244" y="46"/>
                    </a:lnTo>
                    <a:lnTo>
                      <a:pt x="264" y="37"/>
                    </a:lnTo>
                    <a:lnTo>
                      <a:pt x="284" y="30"/>
                    </a:lnTo>
                    <a:lnTo>
                      <a:pt x="307" y="22"/>
                    </a:lnTo>
                    <a:lnTo>
                      <a:pt x="328" y="16"/>
                    </a:lnTo>
                    <a:lnTo>
                      <a:pt x="352" y="10"/>
                    </a:lnTo>
                    <a:lnTo>
                      <a:pt x="375" y="6"/>
                    </a:lnTo>
                    <a:lnTo>
                      <a:pt x="399" y="2"/>
                    </a:lnTo>
                    <a:lnTo>
                      <a:pt x="424" y="1"/>
                    </a:lnTo>
                    <a:lnTo>
                      <a:pt x="450" y="0"/>
                    </a:lnTo>
                    <a:close/>
                  </a:path>
                </a:pathLst>
              </a:custGeom>
              <a:solidFill>
                <a:srgbClr val="B79900"/>
              </a:solidFill>
              <a:ln w="9525">
                <a:noFill/>
                <a:round/>
                <a:headEnd/>
                <a:tailEnd/>
              </a:ln>
            </p:spPr>
            <p:txBody>
              <a:bodyPr/>
              <a:lstStyle/>
              <a:p>
                <a:endParaRPr lang="en-US"/>
              </a:p>
            </p:txBody>
          </p:sp>
          <p:sp>
            <p:nvSpPr>
              <p:cNvPr id="1130" name="Freeform 481"/>
              <p:cNvSpPr>
                <a:spLocks/>
              </p:cNvSpPr>
              <p:nvPr/>
            </p:nvSpPr>
            <p:spPr bwMode="auto">
              <a:xfrm>
                <a:off x="2558" y="1282"/>
                <a:ext cx="149" cy="131"/>
              </a:xfrm>
              <a:custGeom>
                <a:avLst/>
                <a:gdLst>
                  <a:gd name="T0" fmla="*/ 415 w 746"/>
                  <a:gd name="T1" fmla="*/ 0 h 651"/>
                  <a:gd name="T2" fmla="*/ 448 w 746"/>
                  <a:gd name="T3" fmla="*/ 2 h 651"/>
                  <a:gd name="T4" fmla="*/ 479 w 746"/>
                  <a:gd name="T5" fmla="*/ 8 h 651"/>
                  <a:gd name="T6" fmla="*/ 510 w 746"/>
                  <a:gd name="T7" fmla="*/ 16 h 651"/>
                  <a:gd name="T8" fmla="*/ 555 w 746"/>
                  <a:gd name="T9" fmla="*/ 32 h 651"/>
                  <a:gd name="T10" fmla="*/ 599 w 746"/>
                  <a:gd name="T11" fmla="*/ 55 h 651"/>
                  <a:gd name="T12" fmla="*/ 625 w 746"/>
                  <a:gd name="T13" fmla="*/ 72 h 651"/>
                  <a:gd name="T14" fmla="*/ 650 w 746"/>
                  <a:gd name="T15" fmla="*/ 91 h 651"/>
                  <a:gd name="T16" fmla="*/ 672 w 746"/>
                  <a:gd name="T17" fmla="*/ 111 h 651"/>
                  <a:gd name="T18" fmla="*/ 692 w 746"/>
                  <a:gd name="T19" fmla="*/ 133 h 651"/>
                  <a:gd name="T20" fmla="*/ 710 w 746"/>
                  <a:gd name="T21" fmla="*/ 158 h 651"/>
                  <a:gd name="T22" fmla="*/ 723 w 746"/>
                  <a:gd name="T23" fmla="*/ 183 h 651"/>
                  <a:gd name="T24" fmla="*/ 735 w 746"/>
                  <a:gd name="T25" fmla="*/ 209 h 651"/>
                  <a:gd name="T26" fmla="*/ 742 w 746"/>
                  <a:gd name="T27" fmla="*/ 237 h 651"/>
                  <a:gd name="T28" fmla="*/ 746 w 746"/>
                  <a:gd name="T29" fmla="*/ 267 h 651"/>
                  <a:gd name="T30" fmla="*/ 745 w 746"/>
                  <a:gd name="T31" fmla="*/ 297 h 651"/>
                  <a:gd name="T32" fmla="*/ 741 w 746"/>
                  <a:gd name="T33" fmla="*/ 328 h 651"/>
                  <a:gd name="T34" fmla="*/ 735 w 746"/>
                  <a:gd name="T35" fmla="*/ 360 h 651"/>
                  <a:gd name="T36" fmla="*/ 726 w 746"/>
                  <a:gd name="T37" fmla="*/ 393 h 651"/>
                  <a:gd name="T38" fmla="*/ 713 w 746"/>
                  <a:gd name="T39" fmla="*/ 425 h 651"/>
                  <a:gd name="T40" fmla="*/ 698 w 746"/>
                  <a:gd name="T41" fmla="*/ 456 h 651"/>
                  <a:gd name="T42" fmla="*/ 680 w 746"/>
                  <a:gd name="T43" fmla="*/ 488 h 651"/>
                  <a:gd name="T44" fmla="*/ 659 w 746"/>
                  <a:gd name="T45" fmla="*/ 518 h 651"/>
                  <a:gd name="T46" fmla="*/ 634 w 746"/>
                  <a:gd name="T47" fmla="*/ 545 h 651"/>
                  <a:gd name="T48" fmla="*/ 606 w 746"/>
                  <a:gd name="T49" fmla="*/ 570 h 651"/>
                  <a:gd name="T50" fmla="*/ 575 w 746"/>
                  <a:gd name="T51" fmla="*/ 592 h 651"/>
                  <a:gd name="T52" fmla="*/ 540 w 746"/>
                  <a:gd name="T53" fmla="*/ 612 h 651"/>
                  <a:gd name="T54" fmla="*/ 503 w 746"/>
                  <a:gd name="T55" fmla="*/ 629 h 651"/>
                  <a:gd name="T56" fmla="*/ 460 w 746"/>
                  <a:gd name="T57" fmla="*/ 641 h 651"/>
                  <a:gd name="T58" fmla="*/ 415 w 746"/>
                  <a:gd name="T59" fmla="*/ 649 h 651"/>
                  <a:gd name="T60" fmla="*/ 367 w 746"/>
                  <a:gd name="T61" fmla="*/ 651 h 651"/>
                  <a:gd name="T62" fmla="*/ 314 w 746"/>
                  <a:gd name="T63" fmla="*/ 650 h 651"/>
                  <a:gd name="T64" fmla="*/ 265 w 746"/>
                  <a:gd name="T65" fmla="*/ 642 h 651"/>
                  <a:gd name="T66" fmla="*/ 222 w 746"/>
                  <a:gd name="T67" fmla="*/ 630 h 651"/>
                  <a:gd name="T68" fmla="*/ 184 w 746"/>
                  <a:gd name="T69" fmla="*/ 615 h 651"/>
                  <a:gd name="T70" fmla="*/ 149 w 746"/>
                  <a:gd name="T71" fmla="*/ 596 h 651"/>
                  <a:gd name="T72" fmla="*/ 119 w 746"/>
                  <a:gd name="T73" fmla="*/ 575 h 651"/>
                  <a:gd name="T74" fmla="*/ 95 w 746"/>
                  <a:gd name="T75" fmla="*/ 553 h 651"/>
                  <a:gd name="T76" fmla="*/ 72 w 746"/>
                  <a:gd name="T77" fmla="*/ 528 h 651"/>
                  <a:gd name="T78" fmla="*/ 53 w 746"/>
                  <a:gd name="T79" fmla="*/ 503 h 651"/>
                  <a:gd name="T80" fmla="*/ 38 w 746"/>
                  <a:gd name="T81" fmla="*/ 476 h 651"/>
                  <a:gd name="T82" fmla="*/ 21 w 746"/>
                  <a:gd name="T83" fmla="*/ 436 h 651"/>
                  <a:gd name="T84" fmla="*/ 6 w 746"/>
                  <a:gd name="T85" fmla="*/ 388 h 651"/>
                  <a:gd name="T86" fmla="*/ 0 w 746"/>
                  <a:gd name="T87" fmla="*/ 347 h 651"/>
                  <a:gd name="T88" fmla="*/ 1 w 746"/>
                  <a:gd name="T89" fmla="*/ 317 h 651"/>
                  <a:gd name="T90" fmla="*/ 6 w 746"/>
                  <a:gd name="T91" fmla="*/ 289 h 651"/>
                  <a:gd name="T92" fmla="*/ 13 w 746"/>
                  <a:gd name="T93" fmla="*/ 260 h 651"/>
                  <a:gd name="T94" fmla="*/ 25 w 746"/>
                  <a:gd name="T95" fmla="*/ 233 h 651"/>
                  <a:gd name="T96" fmla="*/ 38 w 746"/>
                  <a:gd name="T97" fmla="*/ 204 h 651"/>
                  <a:gd name="T98" fmla="*/ 56 w 746"/>
                  <a:gd name="T99" fmla="*/ 177 h 651"/>
                  <a:gd name="T100" fmla="*/ 76 w 746"/>
                  <a:gd name="T101" fmla="*/ 151 h 651"/>
                  <a:gd name="T102" fmla="*/ 98 w 746"/>
                  <a:gd name="T103" fmla="*/ 124 h 651"/>
                  <a:gd name="T104" fmla="*/ 123 w 746"/>
                  <a:gd name="T105" fmla="*/ 101 h 651"/>
                  <a:gd name="T106" fmla="*/ 152 w 746"/>
                  <a:gd name="T107" fmla="*/ 78 h 651"/>
                  <a:gd name="T108" fmla="*/ 183 w 746"/>
                  <a:gd name="T109" fmla="*/ 58 h 651"/>
                  <a:gd name="T110" fmla="*/ 217 w 746"/>
                  <a:gd name="T111" fmla="*/ 41 h 651"/>
                  <a:gd name="T112" fmla="*/ 253 w 746"/>
                  <a:gd name="T113" fmla="*/ 26 h 651"/>
                  <a:gd name="T114" fmla="*/ 292 w 746"/>
                  <a:gd name="T115" fmla="*/ 13 h 651"/>
                  <a:gd name="T116" fmla="*/ 333 w 746"/>
                  <a:gd name="T117" fmla="*/ 5 h 651"/>
                  <a:gd name="T118" fmla="*/ 377 w 746"/>
                  <a:gd name="T119" fmla="*/ 0 h 6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6"/>
                  <a:gd name="T181" fmla="*/ 0 h 651"/>
                  <a:gd name="T182" fmla="*/ 746 w 746"/>
                  <a:gd name="T183" fmla="*/ 651 h 6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6" h="651">
                    <a:moveTo>
                      <a:pt x="400" y="0"/>
                    </a:moveTo>
                    <a:lnTo>
                      <a:pt x="415" y="0"/>
                    </a:lnTo>
                    <a:lnTo>
                      <a:pt x="431" y="1"/>
                    </a:lnTo>
                    <a:lnTo>
                      <a:pt x="448" y="2"/>
                    </a:lnTo>
                    <a:lnTo>
                      <a:pt x="463" y="5"/>
                    </a:lnTo>
                    <a:lnTo>
                      <a:pt x="479" y="8"/>
                    </a:lnTo>
                    <a:lnTo>
                      <a:pt x="494" y="12"/>
                    </a:lnTo>
                    <a:lnTo>
                      <a:pt x="510" y="16"/>
                    </a:lnTo>
                    <a:lnTo>
                      <a:pt x="525" y="21"/>
                    </a:lnTo>
                    <a:lnTo>
                      <a:pt x="555" y="32"/>
                    </a:lnTo>
                    <a:lnTo>
                      <a:pt x="584" y="47"/>
                    </a:lnTo>
                    <a:lnTo>
                      <a:pt x="599" y="55"/>
                    </a:lnTo>
                    <a:lnTo>
                      <a:pt x="611" y="62"/>
                    </a:lnTo>
                    <a:lnTo>
                      <a:pt x="625" y="72"/>
                    </a:lnTo>
                    <a:lnTo>
                      <a:pt x="637" y="81"/>
                    </a:lnTo>
                    <a:lnTo>
                      <a:pt x="650" y="91"/>
                    </a:lnTo>
                    <a:lnTo>
                      <a:pt x="661" y="101"/>
                    </a:lnTo>
                    <a:lnTo>
                      <a:pt x="672" y="111"/>
                    </a:lnTo>
                    <a:lnTo>
                      <a:pt x="682" y="122"/>
                    </a:lnTo>
                    <a:lnTo>
                      <a:pt x="692" y="133"/>
                    </a:lnTo>
                    <a:lnTo>
                      <a:pt x="701" y="146"/>
                    </a:lnTo>
                    <a:lnTo>
                      <a:pt x="710" y="158"/>
                    </a:lnTo>
                    <a:lnTo>
                      <a:pt x="717" y="171"/>
                    </a:lnTo>
                    <a:lnTo>
                      <a:pt x="723" y="183"/>
                    </a:lnTo>
                    <a:lnTo>
                      <a:pt x="730" y="196"/>
                    </a:lnTo>
                    <a:lnTo>
                      <a:pt x="735" y="209"/>
                    </a:lnTo>
                    <a:lnTo>
                      <a:pt x="738" y="223"/>
                    </a:lnTo>
                    <a:lnTo>
                      <a:pt x="742" y="237"/>
                    </a:lnTo>
                    <a:lnTo>
                      <a:pt x="745" y="252"/>
                    </a:lnTo>
                    <a:lnTo>
                      <a:pt x="746" y="267"/>
                    </a:lnTo>
                    <a:lnTo>
                      <a:pt x="746" y="280"/>
                    </a:lnTo>
                    <a:lnTo>
                      <a:pt x="745" y="297"/>
                    </a:lnTo>
                    <a:lnTo>
                      <a:pt x="743" y="312"/>
                    </a:lnTo>
                    <a:lnTo>
                      <a:pt x="741" y="328"/>
                    </a:lnTo>
                    <a:lnTo>
                      <a:pt x="738" y="344"/>
                    </a:lnTo>
                    <a:lnTo>
                      <a:pt x="735" y="360"/>
                    </a:lnTo>
                    <a:lnTo>
                      <a:pt x="731" y="377"/>
                    </a:lnTo>
                    <a:lnTo>
                      <a:pt x="726" y="393"/>
                    </a:lnTo>
                    <a:lnTo>
                      <a:pt x="720" y="409"/>
                    </a:lnTo>
                    <a:lnTo>
                      <a:pt x="713" y="425"/>
                    </a:lnTo>
                    <a:lnTo>
                      <a:pt x="706" y="441"/>
                    </a:lnTo>
                    <a:lnTo>
                      <a:pt x="698" y="456"/>
                    </a:lnTo>
                    <a:lnTo>
                      <a:pt x="690" y="473"/>
                    </a:lnTo>
                    <a:lnTo>
                      <a:pt x="680" y="488"/>
                    </a:lnTo>
                    <a:lnTo>
                      <a:pt x="670" y="503"/>
                    </a:lnTo>
                    <a:lnTo>
                      <a:pt x="659" y="518"/>
                    </a:lnTo>
                    <a:lnTo>
                      <a:pt x="646" y="531"/>
                    </a:lnTo>
                    <a:lnTo>
                      <a:pt x="634" y="545"/>
                    </a:lnTo>
                    <a:lnTo>
                      <a:pt x="621" y="558"/>
                    </a:lnTo>
                    <a:lnTo>
                      <a:pt x="606" y="570"/>
                    </a:lnTo>
                    <a:lnTo>
                      <a:pt x="591" y="581"/>
                    </a:lnTo>
                    <a:lnTo>
                      <a:pt x="575" y="592"/>
                    </a:lnTo>
                    <a:lnTo>
                      <a:pt x="559" y="602"/>
                    </a:lnTo>
                    <a:lnTo>
                      <a:pt x="540" y="612"/>
                    </a:lnTo>
                    <a:lnTo>
                      <a:pt x="521" y="621"/>
                    </a:lnTo>
                    <a:lnTo>
                      <a:pt x="503" y="629"/>
                    </a:lnTo>
                    <a:lnTo>
                      <a:pt x="481" y="635"/>
                    </a:lnTo>
                    <a:lnTo>
                      <a:pt x="460" y="641"/>
                    </a:lnTo>
                    <a:lnTo>
                      <a:pt x="439" y="645"/>
                    </a:lnTo>
                    <a:lnTo>
                      <a:pt x="415" y="649"/>
                    </a:lnTo>
                    <a:lnTo>
                      <a:pt x="391" y="651"/>
                    </a:lnTo>
                    <a:lnTo>
                      <a:pt x="367" y="651"/>
                    </a:lnTo>
                    <a:lnTo>
                      <a:pt x="340" y="651"/>
                    </a:lnTo>
                    <a:lnTo>
                      <a:pt x="314" y="650"/>
                    </a:lnTo>
                    <a:lnTo>
                      <a:pt x="289" y="646"/>
                    </a:lnTo>
                    <a:lnTo>
                      <a:pt x="265" y="642"/>
                    </a:lnTo>
                    <a:lnTo>
                      <a:pt x="243" y="636"/>
                    </a:lnTo>
                    <a:lnTo>
                      <a:pt x="222" y="630"/>
                    </a:lnTo>
                    <a:lnTo>
                      <a:pt x="203" y="624"/>
                    </a:lnTo>
                    <a:lnTo>
                      <a:pt x="184" y="615"/>
                    </a:lnTo>
                    <a:lnTo>
                      <a:pt x="166" y="606"/>
                    </a:lnTo>
                    <a:lnTo>
                      <a:pt x="149" y="596"/>
                    </a:lnTo>
                    <a:lnTo>
                      <a:pt x="134" y="586"/>
                    </a:lnTo>
                    <a:lnTo>
                      <a:pt x="119" y="575"/>
                    </a:lnTo>
                    <a:lnTo>
                      <a:pt x="107" y="564"/>
                    </a:lnTo>
                    <a:lnTo>
                      <a:pt x="95" y="553"/>
                    </a:lnTo>
                    <a:lnTo>
                      <a:pt x="83" y="540"/>
                    </a:lnTo>
                    <a:lnTo>
                      <a:pt x="72" y="528"/>
                    </a:lnTo>
                    <a:lnTo>
                      <a:pt x="62" y="515"/>
                    </a:lnTo>
                    <a:lnTo>
                      <a:pt x="53" y="503"/>
                    </a:lnTo>
                    <a:lnTo>
                      <a:pt x="46" y="489"/>
                    </a:lnTo>
                    <a:lnTo>
                      <a:pt x="38" y="476"/>
                    </a:lnTo>
                    <a:lnTo>
                      <a:pt x="32" y="463"/>
                    </a:lnTo>
                    <a:lnTo>
                      <a:pt x="21" y="436"/>
                    </a:lnTo>
                    <a:lnTo>
                      <a:pt x="12" y="411"/>
                    </a:lnTo>
                    <a:lnTo>
                      <a:pt x="6" y="388"/>
                    </a:lnTo>
                    <a:lnTo>
                      <a:pt x="2" y="367"/>
                    </a:lnTo>
                    <a:lnTo>
                      <a:pt x="0" y="347"/>
                    </a:lnTo>
                    <a:lnTo>
                      <a:pt x="0" y="330"/>
                    </a:lnTo>
                    <a:lnTo>
                      <a:pt x="1" y="317"/>
                    </a:lnTo>
                    <a:lnTo>
                      <a:pt x="3" y="303"/>
                    </a:lnTo>
                    <a:lnTo>
                      <a:pt x="6" y="289"/>
                    </a:lnTo>
                    <a:lnTo>
                      <a:pt x="10" y="275"/>
                    </a:lnTo>
                    <a:lnTo>
                      <a:pt x="13" y="260"/>
                    </a:lnTo>
                    <a:lnTo>
                      <a:pt x="18" y="247"/>
                    </a:lnTo>
                    <a:lnTo>
                      <a:pt x="25" y="233"/>
                    </a:lnTo>
                    <a:lnTo>
                      <a:pt x="31" y="219"/>
                    </a:lnTo>
                    <a:lnTo>
                      <a:pt x="38" y="204"/>
                    </a:lnTo>
                    <a:lnTo>
                      <a:pt x="47" y="191"/>
                    </a:lnTo>
                    <a:lnTo>
                      <a:pt x="56" y="177"/>
                    </a:lnTo>
                    <a:lnTo>
                      <a:pt x="66" y="164"/>
                    </a:lnTo>
                    <a:lnTo>
                      <a:pt x="76" y="151"/>
                    </a:lnTo>
                    <a:lnTo>
                      <a:pt x="87" y="138"/>
                    </a:lnTo>
                    <a:lnTo>
                      <a:pt x="98" y="124"/>
                    </a:lnTo>
                    <a:lnTo>
                      <a:pt x="111" y="113"/>
                    </a:lnTo>
                    <a:lnTo>
                      <a:pt x="123" y="101"/>
                    </a:lnTo>
                    <a:lnTo>
                      <a:pt x="137" y="89"/>
                    </a:lnTo>
                    <a:lnTo>
                      <a:pt x="152" y="78"/>
                    </a:lnTo>
                    <a:lnTo>
                      <a:pt x="167" y="68"/>
                    </a:lnTo>
                    <a:lnTo>
                      <a:pt x="183" y="58"/>
                    </a:lnTo>
                    <a:lnTo>
                      <a:pt x="199" y="50"/>
                    </a:lnTo>
                    <a:lnTo>
                      <a:pt x="217" y="41"/>
                    </a:lnTo>
                    <a:lnTo>
                      <a:pt x="234" y="33"/>
                    </a:lnTo>
                    <a:lnTo>
                      <a:pt x="253" y="26"/>
                    </a:lnTo>
                    <a:lnTo>
                      <a:pt x="272" y="20"/>
                    </a:lnTo>
                    <a:lnTo>
                      <a:pt x="292" y="13"/>
                    </a:lnTo>
                    <a:lnTo>
                      <a:pt x="312" y="8"/>
                    </a:lnTo>
                    <a:lnTo>
                      <a:pt x="333" y="5"/>
                    </a:lnTo>
                    <a:lnTo>
                      <a:pt x="354" y="2"/>
                    </a:lnTo>
                    <a:lnTo>
                      <a:pt x="377" y="0"/>
                    </a:lnTo>
                    <a:lnTo>
                      <a:pt x="400" y="0"/>
                    </a:lnTo>
                    <a:close/>
                  </a:path>
                </a:pathLst>
              </a:custGeom>
              <a:solidFill>
                <a:srgbClr val="C6A300"/>
              </a:solidFill>
              <a:ln w="9525">
                <a:noFill/>
                <a:round/>
                <a:headEnd/>
                <a:tailEnd/>
              </a:ln>
            </p:spPr>
            <p:txBody>
              <a:bodyPr/>
              <a:lstStyle/>
              <a:p>
                <a:endParaRPr lang="en-US"/>
              </a:p>
            </p:txBody>
          </p:sp>
          <p:sp>
            <p:nvSpPr>
              <p:cNvPr id="1131" name="Freeform 482"/>
              <p:cNvSpPr>
                <a:spLocks/>
              </p:cNvSpPr>
              <p:nvPr/>
            </p:nvSpPr>
            <p:spPr bwMode="auto">
              <a:xfrm>
                <a:off x="2570" y="1286"/>
                <a:ext cx="129" cy="114"/>
              </a:xfrm>
              <a:custGeom>
                <a:avLst/>
                <a:gdLst>
                  <a:gd name="T0" fmla="*/ 373 w 648"/>
                  <a:gd name="T1" fmla="*/ 2 h 569"/>
                  <a:gd name="T2" fmla="*/ 428 w 648"/>
                  <a:gd name="T3" fmla="*/ 12 h 569"/>
                  <a:gd name="T4" fmla="*/ 481 w 648"/>
                  <a:gd name="T5" fmla="*/ 30 h 569"/>
                  <a:gd name="T6" fmla="*/ 531 w 648"/>
                  <a:gd name="T7" fmla="*/ 56 h 569"/>
                  <a:gd name="T8" fmla="*/ 574 w 648"/>
                  <a:gd name="T9" fmla="*/ 90 h 569"/>
                  <a:gd name="T10" fmla="*/ 601 w 648"/>
                  <a:gd name="T11" fmla="*/ 119 h 569"/>
                  <a:gd name="T12" fmla="*/ 617 w 648"/>
                  <a:gd name="T13" fmla="*/ 140 h 569"/>
                  <a:gd name="T14" fmla="*/ 629 w 648"/>
                  <a:gd name="T15" fmla="*/ 163 h 569"/>
                  <a:gd name="T16" fmla="*/ 639 w 648"/>
                  <a:gd name="T17" fmla="*/ 185 h 569"/>
                  <a:gd name="T18" fmla="*/ 645 w 648"/>
                  <a:gd name="T19" fmla="*/ 210 h 569"/>
                  <a:gd name="T20" fmla="*/ 648 w 648"/>
                  <a:gd name="T21" fmla="*/ 235 h 569"/>
                  <a:gd name="T22" fmla="*/ 645 w 648"/>
                  <a:gd name="T23" fmla="*/ 275 h 569"/>
                  <a:gd name="T24" fmla="*/ 634 w 648"/>
                  <a:gd name="T25" fmla="*/ 332 h 569"/>
                  <a:gd name="T26" fmla="*/ 619 w 648"/>
                  <a:gd name="T27" fmla="*/ 374 h 569"/>
                  <a:gd name="T28" fmla="*/ 607 w 648"/>
                  <a:gd name="T29" fmla="*/ 402 h 569"/>
                  <a:gd name="T30" fmla="*/ 591 w 648"/>
                  <a:gd name="T31" fmla="*/ 428 h 569"/>
                  <a:gd name="T32" fmla="*/ 572 w 648"/>
                  <a:gd name="T33" fmla="*/ 453 h 569"/>
                  <a:gd name="T34" fmla="*/ 551 w 648"/>
                  <a:gd name="T35" fmla="*/ 478 h 569"/>
                  <a:gd name="T36" fmla="*/ 527 w 648"/>
                  <a:gd name="T37" fmla="*/ 500 h 569"/>
                  <a:gd name="T38" fmla="*/ 499 w 648"/>
                  <a:gd name="T39" fmla="*/ 520 h 569"/>
                  <a:gd name="T40" fmla="*/ 470 w 648"/>
                  <a:gd name="T41" fmla="*/ 536 h 569"/>
                  <a:gd name="T42" fmla="*/ 437 w 648"/>
                  <a:gd name="T43" fmla="*/ 549 h 569"/>
                  <a:gd name="T44" fmla="*/ 401 w 648"/>
                  <a:gd name="T45" fmla="*/ 561 h 569"/>
                  <a:gd name="T46" fmla="*/ 362 w 648"/>
                  <a:gd name="T47" fmla="*/ 567 h 569"/>
                  <a:gd name="T48" fmla="*/ 320 w 648"/>
                  <a:gd name="T49" fmla="*/ 569 h 569"/>
                  <a:gd name="T50" fmla="*/ 274 w 648"/>
                  <a:gd name="T51" fmla="*/ 567 h 569"/>
                  <a:gd name="T52" fmla="*/ 231 w 648"/>
                  <a:gd name="T53" fmla="*/ 561 h 569"/>
                  <a:gd name="T54" fmla="*/ 194 w 648"/>
                  <a:gd name="T55" fmla="*/ 549 h 569"/>
                  <a:gd name="T56" fmla="*/ 159 w 648"/>
                  <a:gd name="T57" fmla="*/ 537 h 569"/>
                  <a:gd name="T58" fmla="*/ 129 w 648"/>
                  <a:gd name="T59" fmla="*/ 521 h 569"/>
                  <a:gd name="T60" fmla="*/ 103 w 648"/>
                  <a:gd name="T61" fmla="*/ 502 h 569"/>
                  <a:gd name="T62" fmla="*/ 80 w 648"/>
                  <a:gd name="T63" fmla="*/ 482 h 569"/>
                  <a:gd name="T64" fmla="*/ 61 w 648"/>
                  <a:gd name="T65" fmla="*/ 460 h 569"/>
                  <a:gd name="T66" fmla="*/ 45 w 648"/>
                  <a:gd name="T67" fmla="*/ 437 h 569"/>
                  <a:gd name="T68" fmla="*/ 32 w 648"/>
                  <a:gd name="T69" fmla="*/ 415 h 569"/>
                  <a:gd name="T70" fmla="*/ 17 w 648"/>
                  <a:gd name="T71" fmla="*/ 381 h 569"/>
                  <a:gd name="T72" fmla="*/ 4 w 648"/>
                  <a:gd name="T73" fmla="*/ 337 h 569"/>
                  <a:gd name="T74" fmla="*/ 0 w 648"/>
                  <a:gd name="T75" fmla="*/ 302 h 569"/>
                  <a:gd name="T76" fmla="*/ 2 w 648"/>
                  <a:gd name="T77" fmla="*/ 276 h 569"/>
                  <a:gd name="T78" fmla="*/ 5 w 648"/>
                  <a:gd name="T79" fmla="*/ 252 h 569"/>
                  <a:gd name="T80" fmla="*/ 12 w 648"/>
                  <a:gd name="T81" fmla="*/ 227 h 569"/>
                  <a:gd name="T82" fmla="*/ 20 w 648"/>
                  <a:gd name="T83" fmla="*/ 204 h 569"/>
                  <a:gd name="T84" fmla="*/ 33 w 648"/>
                  <a:gd name="T85" fmla="*/ 179 h 569"/>
                  <a:gd name="T86" fmla="*/ 47 w 648"/>
                  <a:gd name="T87" fmla="*/ 155 h 569"/>
                  <a:gd name="T88" fmla="*/ 64 w 648"/>
                  <a:gd name="T89" fmla="*/ 133 h 569"/>
                  <a:gd name="T90" fmla="*/ 83 w 648"/>
                  <a:gd name="T91" fmla="*/ 110 h 569"/>
                  <a:gd name="T92" fmla="*/ 105 w 648"/>
                  <a:gd name="T93" fmla="*/ 89 h 569"/>
                  <a:gd name="T94" fmla="*/ 130 w 648"/>
                  <a:gd name="T95" fmla="*/ 70 h 569"/>
                  <a:gd name="T96" fmla="*/ 156 w 648"/>
                  <a:gd name="T97" fmla="*/ 53 h 569"/>
                  <a:gd name="T98" fmla="*/ 186 w 648"/>
                  <a:gd name="T99" fmla="*/ 38 h 569"/>
                  <a:gd name="T100" fmla="*/ 217 w 648"/>
                  <a:gd name="T101" fmla="*/ 24 h 569"/>
                  <a:gd name="T102" fmla="*/ 251 w 648"/>
                  <a:gd name="T103" fmla="*/ 14 h 569"/>
                  <a:gd name="T104" fmla="*/ 287 w 648"/>
                  <a:gd name="T105" fmla="*/ 7 h 569"/>
                  <a:gd name="T106" fmla="*/ 326 w 648"/>
                  <a:gd name="T107" fmla="*/ 2 h 5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8"/>
                  <a:gd name="T163" fmla="*/ 0 h 569"/>
                  <a:gd name="T164" fmla="*/ 648 w 648"/>
                  <a:gd name="T165" fmla="*/ 569 h 5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8" h="569">
                    <a:moveTo>
                      <a:pt x="347" y="0"/>
                    </a:moveTo>
                    <a:lnTo>
                      <a:pt x="373" y="2"/>
                    </a:lnTo>
                    <a:lnTo>
                      <a:pt x="401" y="5"/>
                    </a:lnTo>
                    <a:lnTo>
                      <a:pt x="428" y="12"/>
                    </a:lnTo>
                    <a:lnTo>
                      <a:pt x="455" y="20"/>
                    </a:lnTo>
                    <a:lnTo>
                      <a:pt x="481" y="30"/>
                    </a:lnTo>
                    <a:lnTo>
                      <a:pt x="506" y="43"/>
                    </a:lnTo>
                    <a:lnTo>
                      <a:pt x="531" y="56"/>
                    </a:lnTo>
                    <a:lnTo>
                      <a:pt x="553" y="73"/>
                    </a:lnTo>
                    <a:lnTo>
                      <a:pt x="574" y="90"/>
                    </a:lnTo>
                    <a:lnTo>
                      <a:pt x="593" y="109"/>
                    </a:lnTo>
                    <a:lnTo>
                      <a:pt x="601" y="119"/>
                    </a:lnTo>
                    <a:lnTo>
                      <a:pt x="609" y="129"/>
                    </a:lnTo>
                    <a:lnTo>
                      <a:pt x="617" y="140"/>
                    </a:lnTo>
                    <a:lnTo>
                      <a:pt x="623" y="151"/>
                    </a:lnTo>
                    <a:lnTo>
                      <a:pt x="629" y="163"/>
                    </a:lnTo>
                    <a:lnTo>
                      <a:pt x="634" y="174"/>
                    </a:lnTo>
                    <a:lnTo>
                      <a:pt x="639" y="185"/>
                    </a:lnTo>
                    <a:lnTo>
                      <a:pt x="642" y="198"/>
                    </a:lnTo>
                    <a:lnTo>
                      <a:pt x="645" y="210"/>
                    </a:lnTo>
                    <a:lnTo>
                      <a:pt x="647" y="222"/>
                    </a:lnTo>
                    <a:lnTo>
                      <a:pt x="648" y="235"/>
                    </a:lnTo>
                    <a:lnTo>
                      <a:pt x="648" y="247"/>
                    </a:lnTo>
                    <a:lnTo>
                      <a:pt x="645" y="275"/>
                    </a:lnTo>
                    <a:lnTo>
                      <a:pt x="642" y="304"/>
                    </a:lnTo>
                    <a:lnTo>
                      <a:pt x="634" y="332"/>
                    </a:lnTo>
                    <a:lnTo>
                      <a:pt x="625" y="360"/>
                    </a:lnTo>
                    <a:lnTo>
                      <a:pt x="619" y="374"/>
                    </a:lnTo>
                    <a:lnTo>
                      <a:pt x="613" y="388"/>
                    </a:lnTo>
                    <a:lnTo>
                      <a:pt x="607" y="402"/>
                    </a:lnTo>
                    <a:lnTo>
                      <a:pt x="598" y="415"/>
                    </a:lnTo>
                    <a:lnTo>
                      <a:pt x="591" y="428"/>
                    </a:lnTo>
                    <a:lnTo>
                      <a:pt x="582" y="441"/>
                    </a:lnTo>
                    <a:lnTo>
                      <a:pt x="572" y="453"/>
                    </a:lnTo>
                    <a:lnTo>
                      <a:pt x="562" y="466"/>
                    </a:lnTo>
                    <a:lnTo>
                      <a:pt x="551" y="478"/>
                    </a:lnTo>
                    <a:lnTo>
                      <a:pt x="539" y="488"/>
                    </a:lnTo>
                    <a:lnTo>
                      <a:pt x="527" y="500"/>
                    </a:lnTo>
                    <a:lnTo>
                      <a:pt x="513" y="510"/>
                    </a:lnTo>
                    <a:lnTo>
                      <a:pt x="499" y="520"/>
                    </a:lnTo>
                    <a:lnTo>
                      <a:pt x="484" y="528"/>
                    </a:lnTo>
                    <a:lnTo>
                      <a:pt x="470" y="536"/>
                    </a:lnTo>
                    <a:lnTo>
                      <a:pt x="453" y="543"/>
                    </a:lnTo>
                    <a:lnTo>
                      <a:pt x="437" y="549"/>
                    </a:lnTo>
                    <a:lnTo>
                      <a:pt x="420" y="556"/>
                    </a:lnTo>
                    <a:lnTo>
                      <a:pt x="401" y="561"/>
                    </a:lnTo>
                    <a:lnTo>
                      <a:pt x="382" y="564"/>
                    </a:lnTo>
                    <a:lnTo>
                      <a:pt x="362" y="567"/>
                    </a:lnTo>
                    <a:lnTo>
                      <a:pt x="341" y="568"/>
                    </a:lnTo>
                    <a:lnTo>
                      <a:pt x="320" y="569"/>
                    </a:lnTo>
                    <a:lnTo>
                      <a:pt x="297" y="569"/>
                    </a:lnTo>
                    <a:lnTo>
                      <a:pt x="274" y="567"/>
                    </a:lnTo>
                    <a:lnTo>
                      <a:pt x="252" y="564"/>
                    </a:lnTo>
                    <a:lnTo>
                      <a:pt x="231" y="561"/>
                    </a:lnTo>
                    <a:lnTo>
                      <a:pt x="212" y="556"/>
                    </a:lnTo>
                    <a:lnTo>
                      <a:pt x="194" y="549"/>
                    </a:lnTo>
                    <a:lnTo>
                      <a:pt x="176" y="543"/>
                    </a:lnTo>
                    <a:lnTo>
                      <a:pt x="159" y="537"/>
                    </a:lnTo>
                    <a:lnTo>
                      <a:pt x="144" y="528"/>
                    </a:lnTo>
                    <a:lnTo>
                      <a:pt x="129" y="521"/>
                    </a:lnTo>
                    <a:lnTo>
                      <a:pt x="116" y="511"/>
                    </a:lnTo>
                    <a:lnTo>
                      <a:pt x="103" y="502"/>
                    </a:lnTo>
                    <a:lnTo>
                      <a:pt x="91" y="492"/>
                    </a:lnTo>
                    <a:lnTo>
                      <a:pt x="80" y="482"/>
                    </a:lnTo>
                    <a:lnTo>
                      <a:pt x="70" y="471"/>
                    </a:lnTo>
                    <a:lnTo>
                      <a:pt x="61" y="460"/>
                    </a:lnTo>
                    <a:lnTo>
                      <a:pt x="53" y="448"/>
                    </a:lnTo>
                    <a:lnTo>
                      <a:pt x="45" y="437"/>
                    </a:lnTo>
                    <a:lnTo>
                      <a:pt x="38" y="426"/>
                    </a:lnTo>
                    <a:lnTo>
                      <a:pt x="32" y="415"/>
                    </a:lnTo>
                    <a:lnTo>
                      <a:pt x="27" y="403"/>
                    </a:lnTo>
                    <a:lnTo>
                      <a:pt x="17" y="381"/>
                    </a:lnTo>
                    <a:lnTo>
                      <a:pt x="9" y="359"/>
                    </a:lnTo>
                    <a:lnTo>
                      <a:pt x="4" y="337"/>
                    </a:lnTo>
                    <a:lnTo>
                      <a:pt x="2" y="319"/>
                    </a:lnTo>
                    <a:lnTo>
                      <a:pt x="0" y="302"/>
                    </a:lnTo>
                    <a:lnTo>
                      <a:pt x="0" y="287"/>
                    </a:lnTo>
                    <a:lnTo>
                      <a:pt x="2" y="276"/>
                    </a:lnTo>
                    <a:lnTo>
                      <a:pt x="3" y="264"/>
                    </a:lnTo>
                    <a:lnTo>
                      <a:pt x="5" y="252"/>
                    </a:lnTo>
                    <a:lnTo>
                      <a:pt x="8" y="240"/>
                    </a:lnTo>
                    <a:lnTo>
                      <a:pt x="12" y="227"/>
                    </a:lnTo>
                    <a:lnTo>
                      <a:pt x="15" y="215"/>
                    </a:lnTo>
                    <a:lnTo>
                      <a:pt x="20" y="204"/>
                    </a:lnTo>
                    <a:lnTo>
                      <a:pt x="27" y="191"/>
                    </a:lnTo>
                    <a:lnTo>
                      <a:pt x="33" y="179"/>
                    </a:lnTo>
                    <a:lnTo>
                      <a:pt x="39" y="168"/>
                    </a:lnTo>
                    <a:lnTo>
                      <a:pt x="47" y="155"/>
                    </a:lnTo>
                    <a:lnTo>
                      <a:pt x="55" y="144"/>
                    </a:lnTo>
                    <a:lnTo>
                      <a:pt x="64" y="133"/>
                    </a:lnTo>
                    <a:lnTo>
                      <a:pt x="73" y="121"/>
                    </a:lnTo>
                    <a:lnTo>
                      <a:pt x="83" y="110"/>
                    </a:lnTo>
                    <a:lnTo>
                      <a:pt x="94" y="100"/>
                    </a:lnTo>
                    <a:lnTo>
                      <a:pt x="105" y="89"/>
                    </a:lnTo>
                    <a:lnTo>
                      <a:pt x="118" y="80"/>
                    </a:lnTo>
                    <a:lnTo>
                      <a:pt x="130" y="70"/>
                    </a:lnTo>
                    <a:lnTo>
                      <a:pt x="143" y="61"/>
                    </a:lnTo>
                    <a:lnTo>
                      <a:pt x="156" y="53"/>
                    </a:lnTo>
                    <a:lnTo>
                      <a:pt x="171" y="45"/>
                    </a:lnTo>
                    <a:lnTo>
                      <a:pt x="186" y="38"/>
                    </a:lnTo>
                    <a:lnTo>
                      <a:pt x="201" y="30"/>
                    </a:lnTo>
                    <a:lnTo>
                      <a:pt x="217" y="24"/>
                    </a:lnTo>
                    <a:lnTo>
                      <a:pt x="235" y="19"/>
                    </a:lnTo>
                    <a:lnTo>
                      <a:pt x="251" y="14"/>
                    </a:lnTo>
                    <a:lnTo>
                      <a:pt x="270" y="9"/>
                    </a:lnTo>
                    <a:lnTo>
                      <a:pt x="287" y="7"/>
                    </a:lnTo>
                    <a:lnTo>
                      <a:pt x="307" y="4"/>
                    </a:lnTo>
                    <a:lnTo>
                      <a:pt x="326" y="2"/>
                    </a:lnTo>
                    <a:lnTo>
                      <a:pt x="347" y="0"/>
                    </a:lnTo>
                    <a:close/>
                  </a:path>
                </a:pathLst>
              </a:custGeom>
              <a:solidFill>
                <a:srgbClr val="D5AD00"/>
              </a:solidFill>
              <a:ln w="9525">
                <a:noFill/>
                <a:round/>
                <a:headEnd/>
                <a:tailEnd/>
              </a:ln>
            </p:spPr>
            <p:txBody>
              <a:bodyPr/>
              <a:lstStyle/>
              <a:p>
                <a:endParaRPr lang="en-US"/>
              </a:p>
            </p:txBody>
          </p:sp>
          <p:sp>
            <p:nvSpPr>
              <p:cNvPr id="1132" name="Freeform 483"/>
              <p:cNvSpPr>
                <a:spLocks/>
              </p:cNvSpPr>
              <p:nvPr/>
            </p:nvSpPr>
            <p:spPr bwMode="auto">
              <a:xfrm>
                <a:off x="2581" y="1290"/>
                <a:ext cx="110" cy="97"/>
              </a:xfrm>
              <a:custGeom>
                <a:avLst/>
                <a:gdLst>
                  <a:gd name="T0" fmla="*/ 320 w 553"/>
                  <a:gd name="T1" fmla="*/ 2 h 486"/>
                  <a:gd name="T2" fmla="*/ 367 w 553"/>
                  <a:gd name="T3" fmla="*/ 10 h 486"/>
                  <a:gd name="T4" fmla="*/ 412 w 553"/>
                  <a:gd name="T5" fmla="*/ 26 h 486"/>
                  <a:gd name="T6" fmla="*/ 454 w 553"/>
                  <a:gd name="T7" fmla="*/ 49 h 486"/>
                  <a:gd name="T8" fmla="*/ 491 w 553"/>
                  <a:gd name="T9" fmla="*/ 78 h 486"/>
                  <a:gd name="T10" fmla="*/ 521 w 553"/>
                  <a:gd name="T11" fmla="*/ 111 h 486"/>
                  <a:gd name="T12" fmla="*/ 538 w 553"/>
                  <a:gd name="T13" fmla="*/ 140 h 486"/>
                  <a:gd name="T14" fmla="*/ 546 w 553"/>
                  <a:gd name="T15" fmla="*/ 160 h 486"/>
                  <a:gd name="T16" fmla="*/ 552 w 553"/>
                  <a:gd name="T17" fmla="*/ 180 h 486"/>
                  <a:gd name="T18" fmla="*/ 553 w 553"/>
                  <a:gd name="T19" fmla="*/ 202 h 486"/>
                  <a:gd name="T20" fmla="*/ 552 w 553"/>
                  <a:gd name="T21" fmla="*/ 236 h 486"/>
                  <a:gd name="T22" fmla="*/ 541 w 553"/>
                  <a:gd name="T23" fmla="*/ 284 h 486"/>
                  <a:gd name="T24" fmla="*/ 522 w 553"/>
                  <a:gd name="T25" fmla="*/ 331 h 486"/>
                  <a:gd name="T26" fmla="*/ 502 w 553"/>
                  <a:gd name="T27" fmla="*/ 365 h 486"/>
                  <a:gd name="T28" fmla="*/ 486 w 553"/>
                  <a:gd name="T29" fmla="*/ 387 h 486"/>
                  <a:gd name="T30" fmla="*/ 467 w 553"/>
                  <a:gd name="T31" fmla="*/ 407 h 486"/>
                  <a:gd name="T32" fmla="*/ 447 w 553"/>
                  <a:gd name="T33" fmla="*/ 426 h 486"/>
                  <a:gd name="T34" fmla="*/ 423 w 553"/>
                  <a:gd name="T35" fmla="*/ 442 h 486"/>
                  <a:gd name="T36" fmla="*/ 397 w 553"/>
                  <a:gd name="T37" fmla="*/ 457 h 486"/>
                  <a:gd name="T38" fmla="*/ 370 w 553"/>
                  <a:gd name="T39" fmla="*/ 468 h 486"/>
                  <a:gd name="T40" fmla="*/ 340 w 553"/>
                  <a:gd name="T41" fmla="*/ 478 h 486"/>
                  <a:gd name="T42" fmla="*/ 306 w 553"/>
                  <a:gd name="T43" fmla="*/ 483 h 486"/>
                  <a:gd name="T44" fmla="*/ 271 w 553"/>
                  <a:gd name="T45" fmla="*/ 486 h 486"/>
                  <a:gd name="T46" fmla="*/ 232 w 553"/>
                  <a:gd name="T47" fmla="*/ 483 h 486"/>
                  <a:gd name="T48" fmla="*/ 196 w 553"/>
                  <a:gd name="T49" fmla="*/ 477 h 486"/>
                  <a:gd name="T50" fmla="*/ 164 w 553"/>
                  <a:gd name="T51" fmla="*/ 468 h 486"/>
                  <a:gd name="T52" fmla="*/ 135 w 553"/>
                  <a:gd name="T53" fmla="*/ 457 h 486"/>
                  <a:gd name="T54" fmla="*/ 110 w 553"/>
                  <a:gd name="T55" fmla="*/ 443 h 486"/>
                  <a:gd name="T56" fmla="*/ 88 w 553"/>
                  <a:gd name="T57" fmla="*/ 427 h 486"/>
                  <a:gd name="T58" fmla="*/ 69 w 553"/>
                  <a:gd name="T59" fmla="*/ 411 h 486"/>
                  <a:gd name="T60" fmla="*/ 51 w 553"/>
                  <a:gd name="T61" fmla="*/ 392 h 486"/>
                  <a:gd name="T62" fmla="*/ 31 w 553"/>
                  <a:gd name="T63" fmla="*/ 363 h 486"/>
                  <a:gd name="T64" fmla="*/ 14 w 553"/>
                  <a:gd name="T65" fmla="*/ 326 h 486"/>
                  <a:gd name="T66" fmla="*/ 3 w 553"/>
                  <a:gd name="T67" fmla="*/ 290 h 486"/>
                  <a:gd name="T68" fmla="*/ 0 w 553"/>
                  <a:gd name="T69" fmla="*/ 260 h 486"/>
                  <a:gd name="T70" fmla="*/ 3 w 553"/>
                  <a:gd name="T71" fmla="*/ 227 h 486"/>
                  <a:gd name="T72" fmla="*/ 14 w 553"/>
                  <a:gd name="T73" fmla="*/ 185 h 486"/>
                  <a:gd name="T74" fmla="*/ 34 w 553"/>
                  <a:gd name="T75" fmla="*/ 144 h 486"/>
                  <a:gd name="T76" fmla="*/ 64 w 553"/>
                  <a:gd name="T77" fmla="*/ 104 h 486"/>
                  <a:gd name="T78" fmla="*/ 101 w 553"/>
                  <a:gd name="T79" fmla="*/ 68 h 486"/>
                  <a:gd name="T80" fmla="*/ 135 w 553"/>
                  <a:gd name="T81" fmla="*/ 45 h 486"/>
                  <a:gd name="T82" fmla="*/ 160 w 553"/>
                  <a:gd name="T83" fmla="*/ 31 h 486"/>
                  <a:gd name="T84" fmla="*/ 187 w 553"/>
                  <a:gd name="T85" fmla="*/ 20 h 486"/>
                  <a:gd name="T86" fmla="*/ 216 w 553"/>
                  <a:gd name="T87" fmla="*/ 12 h 486"/>
                  <a:gd name="T88" fmla="*/ 247 w 553"/>
                  <a:gd name="T89" fmla="*/ 5 h 486"/>
                  <a:gd name="T90" fmla="*/ 280 w 553"/>
                  <a:gd name="T91" fmla="*/ 2 h 4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3"/>
                  <a:gd name="T139" fmla="*/ 0 h 486"/>
                  <a:gd name="T140" fmla="*/ 553 w 553"/>
                  <a:gd name="T141" fmla="*/ 486 h 4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3" h="486">
                    <a:moveTo>
                      <a:pt x="296" y="0"/>
                    </a:moveTo>
                    <a:lnTo>
                      <a:pt x="320" y="2"/>
                    </a:lnTo>
                    <a:lnTo>
                      <a:pt x="343" y="5"/>
                    </a:lnTo>
                    <a:lnTo>
                      <a:pt x="367" y="10"/>
                    </a:lnTo>
                    <a:lnTo>
                      <a:pt x="390" y="18"/>
                    </a:lnTo>
                    <a:lnTo>
                      <a:pt x="412" y="26"/>
                    </a:lnTo>
                    <a:lnTo>
                      <a:pt x="433" y="36"/>
                    </a:lnTo>
                    <a:lnTo>
                      <a:pt x="454" y="49"/>
                    </a:lnTo>
                    <a:lnTo>
                      <a:pt x="473" y="63"/>
                    </a:lnTo>
                    <a:lnTo>
                      <a:pt x="491" y="78"/>
                    </a:lnTo>
                    <a:lnTo>
                      <a:pt x="507" y="94"/>
                    </a:lnTo>
                    <a:lnTo>
                      <a:pt x="521" y="111"/>
                    </a:lnTo>
                    <a:lnTo>
                      <a:pt x="533" y="130"/>
                    </a:lnTo>
                    <a:lnTo>
                      <a:pt x="538" y="140"/>
                    </a:lnTo>
                    <a:lnTo>
                      <a:pt x="542" y="150"/>
                    </a:lnTo>
                    <a:lnTo>
                      <a:pt x="546" y="160"/>
                    </a:lnTo>
                    <a:lnTo>
                      <a:pt x="549" y="170"/>
                    </a:lnTo>
                    <a:lnTo>
                      <a:pt x="552" y="180"/>
                    </a:lnTo>
                    <a:lnTo>
                      <a:pt x="553" y="191"/>
                    </a:lnTo>
                    <a:lnTo>
                      <a:pt x="553" y="202"/>
                    </a:lnTo>
                    <a:lnTo>
                      <a:pt x="553" y="214"/>
                    </a:lnTo>
                    <a:lnTo>
                      <a:pt x="552" y="236"/>
                    </a:lnTo>
                    <a:lnTo>
                      <a:pt x="547" y="260"/>
                    </a:lnTo>
                    <a:lnTo>
                      <a:pt x="541" y="284"/>
                    </a:lnTo>
                    <a:lnTo>
                      <a:pt x="533" y="307"/>
                    </a:lnTo>
                    <a:lnTo>
                      <a:pt x="522" y="331"/>
                    </a:lnTo>
                    <a:lnTo>
                      <a:pt x="509" y="354"/>
                    </a:lnTo>
                    <a:lnTo>
                      <a:pt x="502" y="365"/>
                    </a:lnTo>
                    <a:lnTo>
                      <a:pt x="494" y="376"/>
                    </a:lnTo>
                    <a:lnTo>
                      <a:pt x="486" y="387"/>
                    </a:lnTo>
                    <a:lnTo>
                      <a:pt x="477" y="397"/>
                    </a:lnTo>
                    <a:lnTo>
                      <a:pt x="467" y="407"/>
                    </a:lnTo>
                    <a:lnTo>
                      <a:pt x="457" y="417"/>
                    </a:lnTo>
                    <a:lnTo>
                      <a:pt x="447" y="426"/>
                    </a:lnTo>
                    <a:lnTo>
                      <a:pt x="436" y="435"/>
                    </a:lnTo>
                    <a:lnTo>
                      <a:pt x="423" y="442"/>
                    </a:lnTo>
                    <a:lnTo>
                      <a:pt x="411" y="450"/>
                    </a:lnTo>
                    <a:lnTo>
                      <a:pt x="397" y="457"/>
                    </a:lnTo>
                    <a:lnTo>
                      <a:pt x="383" y="463"/>
                    </a:lnTo>
                    <a:lnTo>
                      <a:pt x="370" y="468"/>
                    </a:lnTo>
                    <a:lnTo>
                      <a:pt x="355" y="473"/>
                    </a:lnTo>
                    <a:lnTo>
                      <a:pt x="340" y="478"/>
                    </a:lnTo>
                    <a:lnTo>
                      <a:pt x="323" y="481"/>
                    </a:lnTo>
                    <a:lnTo>
                      <a:pt x="306" y="483"/>
                    </a:lnTo>
                    <a:lnTo>
                      <a:pt x="288" y="485"/>
                    </a:lnTo>
                    <a:lnTo>
                      <a:pt x="271" y="486"/>
                    </a:lnTo>
                    <a:lnTo>
                      <a:pt x="252" y="485"/>
                    </a:lnTo>
                    <a:lnTo>
                      <a:pt x="232" y="483"/>
                    </a:lnTo>
                    <a:lnTo>
                      <a:pt x="214" y="481"/>
                    </a:lnTo>
                    <a:lnTo>
                      <a:pt x="196" y="477"/>
                    </a:lnTo>
                    <a:lnTo>
                      <a:pt x="180" y="473"/>
                    </a:lnTo>
                    <a:lnTo>
                      <a:pt x="164" y="468"/>
                    </a:lnTo>
                    <a:lnTo>
                      <a:pt x="150" y="462"/>
                    </a:lnTo>
                    <a:lnTo>
                      <a:pt x="135" y="457"/>
                    </a:lnTo>
                    <a:lnTo>
                      <a:pt x="123" y="450"/>
                    </a:lnTo>
                    <a:lnTo>
                      <a:pt x="110" y="443"/>
                    </a:lnTo>
                    <a:lnTo>
                      <a:pt x="99" y="436"/>
                    </a:lnTo>
                    <a:lnTo>
                      <a:pt x="88" y="427"/>
                    </a:lnTo>
                    <a:lnTo>
                      <a:pt x="78" y="418"/>
                    </a:lnTo>
                    <a:lnTo>
                      <a:pt x="69" y="411"/>
                    </a:lnTo>
                    <a:lnTo>
                      <a:pt x="60" y="401"/>
                    </a:lnTo>
                    <a:lnTo>
                      <a:pt x="51" y="392"/>
                    </a:lnTo>
                    <a:lnTo>
                      <a:pt x="45" y="383"/>
                    </a:lnTo>
                    <a:lnTo>
                      <a:pt x="31" y="363"/>
                    </a:lnTo>
                    <a:lnTo>
                      <a:pt x="21" y="345"/>
                    </a:lnTo>
                    <a:lnTo>
                      <a:pt x="14" y="326"/>
                    </a:lnTo>
                    <a:lnTo>
                      <a:pt x="8" y="307"/>
                    </a:lnTo>
                    <a:lnTo>
                      <a:pt x="3" y="290"/>
                    </a:lnTo>
                    <a:lnTo>
                      <a:pt x="0" y="275"/>
                    </a:lnTo>
                    <a:lnTo>
                      <a:pt x="0" y="260"/>
                    </a:lnTo>
                    <a:lnTo>
                      <a:pt x="0" y="247"/>
                    </a:lnTo>
                    <a:lnTo>
                      <a:pt x="3" y="227"/>
                    </a:lnTo>
                    <a:lnTo>
                      <a:pt x="6" y="206"/>
                    </a:lnTo>
                    <a:lnTo>
                      <a:pt x="14" y="185"/>
                    </a:lnTo>
                    <a:lnTo>
                      <a:pt x="23" y="164"/>
                    </a:lnTo>
                    <a:lnTo>
                      <a:pt x="34" y="144"/>
                    </a:lnTo>
                    <a:lnTo>
                      <a:pt x="48" y="123"/>
                    </a:lnTo>
                    <a:lnTo>
                      <a:pt x="64" y="104"/>
                    </a:lnTo>
                    <a:lnTo>
                      <a:pt x="81" y="85"/>
                    </a:lnTo>
                    <a:lnTo>
                      <a:pt x="101" y="68"/>
                    </a:lnTo>
                    <a:lnTo>
                      <a:pt x="124" y="53"/>
                    </a:lnTo>
                    <a:lnTo>
                      <a:pt x="135" y="45"/>
                    </a:lnTo>
                    <a:lnTo>
                      <a:pt x="147" y="38"/>
                    </a:lnTo>
                    <a:lnTo>
                      <a:pt x="160" y="31"/>
                    </a:lnTo>
                    <a:lnTo>
                      <a:pt x="174" y="26"/>
                    </a:lnTo>
                    <a:lnTo>
                      <a:pt x="187" y="20"/>
                    </a:lnTo>
                    <a:lnTo>
                      <a:pt x="201" y="17"/>
                    </a:lnTo>
                    <a:lnTo>
                      <a:pt x="216" y="12"/>
                    </a:lnTo>
                    <a:lnTo>
                      <a:pt x="231" y="8"/>
                    </a:lnTo>
                    <a:lnTo>
                      <a:pt x="247" y="5"/>
                    </a:lnTo>
                    <a:lnTo>
                      <a:pt x="264" y="3"/>
                    </a:lnTo>
                    <a:lnTo>
                      <a:pt x="280" y="2"/>
                    </a:lnTo>
                    <a:lnTo>
                      <a:pt x="296" y="0"/>
                    </a:lnTo>
                    <a:close/>
                  </a:path>
                </a:pathLst>
              </a:custGeom>
              <a:solidFill>
                <a:srgbClr val="E7B900"/>
              </a:solidFill>
              <a:ln w="9525">
                <a:noFill/>
                <a:round/>
                <a:headEnd/>
                <a:tailEnd/>
              </a:ln>
            </p:spPr>
            <p:txBody>
              <a:bodyPr/>
              <a:lstStyle/>
              <a:p>
                <a:endParaRPr lang="en-US"/>
              </a:p>
            </p:txBody>
          </p:sp>
          <p:sp>
            <p:nvSpPr>
              <p:cNvPr id="1133" name="Freeform 484"/>
              <p:cNvSpPr>
                <a:spLocks/>
              </p:cNvSpPr>
              <p:nvPr/>
            </p:nvSpPr>
            <p:spPr bwMode="auto">
              <a:xfrm>
                <a:off x="2591" y="1294"/>
                <a:ext cx="92" cy="80"/>
              </a:xfrm>
              <a:custGeom>
                <a:avLst/>
                <a:gdLst>
                  <a:gd name="T0" fmla="*/ 267 w 460"/>
                  <a:gd name="T1" fmla="*/ 2 h 402"/>
                  <a:gd name="T2" fmla="*/ 306 w 460"/>
                  <a:gd name="T3" fmla="*/ 8 h 402"/>
                  <a:gd name="T4" fmla="*/ 344 w 460"/>
                  <a:gd name="T5" fmla="*/ 20 h 402"/>
                  <a:gd name="T6" fmla="*/ 378 w 460"/>
                  <a:gd name="T7" fmla="*/ 39 h 402"/>
                  <a:gd name="T8" fmla="*/ 409 w 460"/>
                  <a:gd name="T9" fmla="*/ 63 h 402"/>
                  <a:gd name="T10" fmla="*/ 434 w 460"/>
                  <a:gd name="T11" fmla="*/ 91 h 402"/>
                  <a:gd name="T12" fmla="*/ 452 w 460"/>
                  <a:gd name="T13" fmla="*/ 124 h 402"/>
                  <a:gd name="T14" fmla="*/ 458 w 460"/>
                  <a:gd name="T15" fmla="*/ 150 h 402"/>
                  <a:gd name="T16" fmla="*/ 460 w 460"/>
                  <a:gd name="T17" fmla="*/ 169 h 402"/>
                  <a:gd name="T18" fmla="*/ 458 w 460"/>
                  <a:gd name="T19" fmla="*/ 197 h 402"/>
                  <a:gd name="T20" fmla="*/ 449 w 460"/>
                  <a:gd name="T21" fmla="*/ 237 h 402"/>
                  <a:gd name="T22" fmla="*/ 433 w 460"/>
                  <a:gd name="T23" fmla="*/ 276 h 402"/>
                  <a:gd name="T24" fmla="*/ 408 w 460"/>
                  <a:gd name="T25" fmla="*/ 315 h 402"/>
                  <a:gd name="T26" fmla="*/ 378 w 460"/>
                  <a:gd name="T27" fmla="*/ 348 h 402"/>
                  <a:gd name="T28" fmla="*/ 349 w 460"/>
                  <a:gd name="T29" fmla="*/ 370 h 402"/>
                  <a:gd name="T30" fmla="*/ 328 w 460"/>
                  <a:gd name="T31" fmla="*/ 381 h 402"/>
                  <a:gd name="T32" fmla="*/ 306 w 460"/>
                  <a:gd name="T33" fmla="*/ 391 h 402"/>
                  <a:gd name="T34" fmla="*/ 282 w 460"/>
                  <a:gd name="T35" fmla="*/ 397 h 402"/>
                  <a:gd name="T36" fmla="*/ 256 w 460"/>
                  <a:gd name="T37" fmla="*/ 401 h 402"/>
                  <a:gd name="T38" fmla="*/ 227 w 460"/>
                  <a:gd name="T39" fmla="*/ 402 h 402"/>
                  <a:gd name="T40" fmla="*/ 197 w 460"/>
                  <a:gd name="T41" fmla="*/ 400 h 402"/>
                  <a:gd name="T42" fmla="*/ 167 w 460"/>
                  <a:gd name="T43" fmla="*/ 395 h 402"/>
                  <a:gd name="T44" fmla="*/ 140 w 460"/>
                  <a:gd name="T45" fmla="*/ 387 h 402"/>
                  <a:gd name="T46" fmla="*/ 116 w 460"/>
                  <a:gd name="T47" fmla="*/ 378 h 402"/>
                  <a:gd name="T48" fmla="*/ 95 w 460"/>
                  <a:gd name="T49" fmla="*/ 367 h 402"/>
                  <a:gd name="T50" fmla="*/ 76 w 460"/>
                  <a:gd name="T51" fmla="*/ 353 h 402"/>
                  <a:gd name="T52" fmla="*/ 52 w 460"/>
                  <a:gd name="T53" fmla="*/ 332 h 402"/>
                  <a:gd name="T54" fmla="*/ 30 w 460"/>
                  <a:gd name="T55" fmla="*/ 301 h 402"/>
                  <a:gd name="T56" fmla="*/ 14 w 460"/>
                  <a:gd name="T57" fmla="*/ 269 h 402"/>
                  <a:gd name="T58" fmla="*/ 5 w 460"/>
                  <a:gd name="T59" fmla="*/ 239 h 402"/>
                  <a:gd name="T60" fmla="*/ 1 w 460"/>
                  <a:gd name="T61" fmla="*/ 214 h 402"/>
                  <a:gd name="T62" fmla="*/ 2 w 460"/>
                  <a:gd name="T63" fmla="*/ 187 h 402"/>
                  <a:gd name="T64" fmla="*/ 12 w 460"/>
                  <a:gd name="T65" fmla="*/ 154 h 402"/>
                  <a:gd name="T66" fmla="*/ 29 w 460"/>
                  <a:gd name="T67" fmla="*/ 120 h 402"/>
                  <a:gd name="T68" fmla="*/ 54 w 460"/>
                  <a:gd name="T69" fmla="*/ 88 h 402"/>
                  <a:gd name="T70" fmla="*/ 85 w 460"/>
                  <a:gd name="T71" fmla="*/ 58 h 402"/>
                  <a:gd name="T72" fmla="*/ 123 w 460"/>
                  <a:gd name="T73" fmla="*/ 33 h 402"/>
                  <a:gd name="T74" fmla="*/ 168 w 460"/>
                  <a:gd name="T75" fmla="*/ 14 h 402"/>
                  <a:gd name="T76" fmla="*/ 206 w 460"/>
                  <a:gd name="T77" fmla="*/ 4 h 402"/>
                  <a:gd name="T78" fmla="*/ 233 w 460"/>
                  <a:gd name="T79" fmla="*/ 2 h 4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0"/>
                  <a:gd name="T121" fmla="*/ 0 h 402"/>
                  <a:gd name="T122" fmla="*/ 460 w 460"/>
                  <a:gd name="T123" fmla="*/ 402 h 4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0" h="402">
                    <a:moveTo>
                      <a:pt x="247" y="0"/>
                    </a:moveTo>
                    <a:lnTo>
                      <a:pt x="267" y="2"/>
                    </a:lnTo>
                    <a:lnTo>
                      <a:pt x="287" y="4"/>
                    </a:lnTo>
                    <a:lnTo>
                      <a:pt x="306" y="8"/>
                    </a:lnTo>
                    <a:lnTo>
                      <a:pt x="326" y="14"/>
                    </a:lnTo>
                    <a:lnTo>
                      <a:pt x="344" y="20"/>
                    </a:lnTo>
                    <a:lnTo>
                      <a:pt x="362" y="29"/>
                    </a:lnTo>
                    <a:lnTo>
                      <a:pt x="378" y="39"/>
                    </a:lnTo>
                    <a:lnTo>
                      <a:pt x="394" y="50"/>
                    </a:lnTo>
                    <a:lnTo>
                      <a:pt x="409" y="63"/>
                    </a:lnTo>
                    <a:lnTo>
                      <a:pt x="422" y="76"/>
                    </a:lnTo>
                    <a:lnTo>
                      <a:pt x="434" y="91"/>
                    </a:lnTo>
                    <a:lnTo>
                      <a:pt x="443" y="106"/>
                    </a:lnTo>
                    <a:lnTo>
                      <a:pt x="452" y="124"/>
                    </a:lnTo>
                    <a:lnTo>
                      <a:pt x="457" y="141"/>
                    </a:lnTo>
                    <a:lnTo>
                      <a:pt x="458" y="150"/>
                    </a:lnTo>
                    <a:lnTo>
                      <a:pt x="459" y="159"/>
                    </a:lnTo>
                    <a:lnTo>
                      <a:pt x="460" y="169"/>
                    </a:lnTo>
                    <a:lnTo>
                      <a:pt x="460" y="179"/>
                    </a:lnTo>
                    <a:lnTo>
                      <a:pt x="458" y="197"/>
                    </a:lnTo>
                    <a:lnTo>
                      <a:pt x="454" y="217"/>
                    </a:lnTo>
                    <a:lnTo>
                      <a:pt x="449" y="237"/>
                    </a:lnTo>
                    <a:lnTo>
                      <a:pt x="442" y="257"/>
                    </a:lnTo>
                    <a:lnTo>
                      <a:pt x="433" y="276"/>
                    </a:lnTo>
                    <a:lnTo>
                      <a:pt x="422" y="296"/>
                    </a:lnTo>
                    <a:lnTo>
                      <a:pt x="408" y="315"/>
                    </a:lnTo>
                    <a:lnTo>
                      <a:pt x="394" y="332"/>
                    </a:lnTo>
                    <a:lnTo>
                      <a:pt x="378" y="348"/>
                    </a:lnTo>
                    <a:lnTo>
                      <a:pt x="359" y="363"/>
                    </a:lnTo>
                    <a:lnTo>
                      <a:pt x="349" y="370"/>
                    </a:lnTo>
                    <a:lnTo>
                      <a:pt x="339" y="376"/>
                    </a:lnTo>
                    <a:lnTo>
                      <a:pt x="328" y="381"/>
                    </a:lnTo>
                    <a:lnTo>
                      <a:pt x="318" y="386"/>
                    </a:lnTo>
                    <a:lnTo>
                      <a:pt x="306" y="391"/>
                    </a:lnTo>
                    <a:lnTo>
                      <a:pt x="294" y="395"/>
                    </a:lnTo>
                    <a:lnTo>
                      <a:pt x="282" y="397"/>
                    </a:lnTo>
                    <a:lnTo>
                      <a:pt x="268" y="400"/>
                    </a:lnTo>
                    <a:lnTo>
                      <a:pt x="256" y="401"/>
                    </a:lnTo>
                    <a:lnTo>
                      <a:pt x="242" y="402"/>
                    </a:lnTo>
                    <a:lnTo>
                      <a:pt x="227" y="402"/>
                    </a:lnTo>
                    <a:lnTo>
                      <a:pt x="213" y="401"/>
                    </a:lnTo>
                    <a:lnTo>
                      <a:pt x="197" y="400"/>
                    </a:lnTo>
                    <a:lnTo>
                      <a:pt x="181" y="397"/>
                    </a:lnTo>
                    <a:lnTo>
                      <a:pt x="167" y="395"/>
                    </a:lnTo>
                    <a:lnTo>
                      <a:pt x="152" y="391"/>
                    </a:lnTo>
                    <a:lnTo>
                      <a:pt x="140" y="387"/>
                    </a:lnTo>
                    <a:lnTo>
                      <a:pt x="127" y="383"/>
                    </a:lnTo>
                    <a:lnTo>
                      <a:pt x="116" y="378"/>
                    </a:lnTo>
                    <a:lnTo>
                      <a:pt x="105" y="372"/>
                    </a:lnTo>
                    <a:lnTo>
                      <a:pt x="95" y="367"/>
                    </a:lnTo>
                    <a:lnTo>
                      <a:pt x="85" y="361"/>
                    </a:lnTo>
                    <a:lnTo>
                      <a:pt x="76" y="353"/>
                    </a:lnTo>
                    <a:lnTo>
                      <a:pt x="67" y="347"/>
                    </a:lnTo>
                    <a:lnTo>
                      <a:pt x="52" y="332"/>
                    </a:lnTo>
                    <a:lnTo>
                      <a:pt x="40" y="317"/>
                    </a:lnTo>
                    <a:lnTo>
                      <a:pt x="30" y="301"/>
                    </a:lnTo>
                    <a:lnTo>
                      <a:pt x="21" y="285"/>
                    </a:lnTo>
                    <a:lnTo>
                      <a:pt x="14" y="269"/>
                    </a:lnTo>
                    <a:lnTo>
                      <a:pt x="9" y="254"/>
                    </a:lnTo>
                    <a:lnTo>
                      <a:pt x="5" y="239"/>
                    </a:lnTo>
                    <a:lnTo>
                      <a:pt x="2" y="225"/>
                    </a:lnTo>
                    <a:lnTo>
                      <a:pt x="1" y="214"/>
                    </a:lnTo>
                    <a:lnTo>
                      <a:pt x="0" y="202"/>
                    </a:lnTo>
                    <a:lnTo>
                      <a:pt x="2" y="187"/>
                    </a:lnTo>
                    <a:lnTo>
                      <a:pt x="6" y="170"/>
                    </a:lnTo>
                    <a:lnTo>
                      <a:pt x="12" y="154"/>
                    </a:lnTo>
                    <a:lnTo>
                      <a:pt x="20" y="136"/>
                    </a:lnTo>
                    <a:lnTo>
                      <a:pt x="29" y="120"/>
                    </a:lnTo>
                    <a:lnTo>
                      <a:pt x="40" y="104"/>
                    </a:lnTo>
                    <a:lnTo>
                      <a:pt x="54" y="88"/>
                    </a:lnTo>
                    <a:lnTo>
                      <a:pt x="69" y="73"/>
                    </a:lnTo>
                    <a:lnTo>
                      <a:pt x="85" y="58"/>
                    </a:lnTo>
                    <a:lnTo>
                      <a:pt x="103" y="44"/>
                    </a:lnTo>
                    <a:lnTo>
                      <a:pt x="123" y="33"/>
                    </a:lnTo>
                    <a:lnTo>
                      <a:pt x="145" y="23"/>
                    </a:lnTo>
                    <a:lnTo>
                      <a:pt x="168" y="14"/>
                    </a:lnTo>
                    <a:lnTo>
                      <a:pt x="193" y="6"/>
                    </a:lnTo>
                    <a:lnTo>
                      <a:pt x="206" y="4"/>
                    </a:lnTo>
                    <a:lnTo>
                      <a:pt x="220" y="3"/>
                    </a:lnTo>
                    <a:lnTo>
                      <a:pt x="233" y="2"/>
                    </a:lnTo>
                    <a:lnTo>
                      <a:pt x="247" y="0"/>
                    </a:lnTo>
                    <a:close/>
                  </a:path>
                </a:pathLst>
              </a:custGeom>
              <a:solidFill>
                <a:srgbClr val="F8C300"/>
              </a:solidFill>
              <a:ln w="9525">
                <a:noFill/>
                <a:round/>
                <a:headEnd/>
                <a:tailEnd/>
              </a:ln>
            </p:spPr>
            <p:txBody>
              <a:bodyPr/>
              <a:lstStyle/>
              <a:p>
                <a:endParaRPr lang="en-US"/>
              </a:p>
            </p:txBody>
          </p:sp>
          <p:sp>
            <p:nvSpPr>
              <p:cNvPr id="1134" name="Freeform 485"/>
              <p:cNvSpPr>
                <a:spLocks/>
              </p:cNvSpPr>
              <p:nvPr/>
            </p:nvSpPr>
            <p:spPr bwMode="auto">
              <a:xfrm>
                <a:off x="1633" y="2445"/>
                <a:ext cx="92" cy="144"/>
              </a:xfrm>
              <a:custGeom>
                <a:avLst/>
                <a:gdLst>
                  <a:gd name="T0" fmla="*/ 419 w 462"/>
                  <a:gd name="T1" fmla="*/ 58 h 719"/>
                  <a:gd name="T2" fmla="*/ 387 w 462"/>
                  <a:gd name="T3" fmla="*/ 91 h 719"/>
                  <a:gd name="T4" fmla="*/ 357 w 462"/>
                  <a:gd name="T5" fmla="*/ 130 h 719"/>
                  <a:gd name="T6" fmla="*/ 328 w 462"/>
                  <a:gd name="T7" fmla="*/ 171 h 719"/>
                  <a:gd name="T8" fmla="*/ 290 w 462"/>
                  <a:gd name="T9" fmla="*/ 238 h 719"/>
                  <a:gd name="T10" fmla="*/ 242 w 462"/>
                  <a:gd name="T11" fmla="*/ 329 h 719"/>
                  <a:gd name="T12" fmla="*/ 203 w 462"/>
                  <a:gd name="T13" fmla="*/ 417 h 719"/>
                  <a:gd name="T14" fmla="*/ 172 w 462"/>
                  <a:gd name="T15" fmla="*/ 500 h 719"/>
                  <a:gd name="T16" fmla="*/ 151 w 462"/>
                  <a:gd name="T17" fmla="*/ 568 h 719"/>
                  <a:gd name="T18" fmla="*/ 137 w 462"/>
                  <a:gd name="T19" fmla="*/ 616 h 719"/>
                  <a:gd name="T20" fmla="*/ 134 w 462"/>
                  <a:gd name="T21" fmla="*/ 637 h 719"/>
                  <a:gd name="T22" fmla="*/ 127 w 462"/>
                  <a:gd name="T23" fmla="*/ 649 h 719"/>
                  <a:gd name="T24" fmla="*/ 114 w 462"/>
                  <a:gd name="T25" fmla="*/ 668 h 719"/>
                  <a:gd name="T26" fmla="*/ 89 w 462"/>
                  <a:gd name="T27" fmla="*/ 693 h 719"/>
                  <a:gd name="T28" fmla="*/ 60 w 462"/>
                  <a:gd name="T29" fmla="*/ 711 h 719"/>
                  <a:gd name="T30" fmla="*/ 39 w 462"/>
                  <a:gd name="T31" fmla="*/ 718 h 719"/>
                  <a:gd name="T32" fmla="*/ 26 w 462"/>
                  <a:gd name="T33" fmla="*/ 719 h 719"/>
                  <a:gd name="T34" fmla="*/ 15 w 462"/>
                  <a:gd name="T35" fmla="*/ 717 h 719"/>
                  <a:gd name="T36" fmla="*/ 6 w 462"/>
                  <a:gd name="T37" fmla="*/ 711 h 719"/>
                  <a:gd name="T38" fmla="*/ 1 w 462"/>
                  <a:gd name="T39" fmla="*/ 701 h 719"/>
                  <a:gd name="T40" fmla="*/ 0 w 462"/>
                  <a:gd name="T41" fmla="*/ 684 h 719"/>
                  <a:gd name="T42" fmla="*/ 3 w 462"/>
                  <a:gd name="T43" fmla="*/ 663 h 719"/>
                  <a:gd name="T44" fmla="*/ 10 w 462"/>
                  <a:gd name="T45" fmla="*/ 637 h 719"/>
                  <a:gd name="T46" fmla="*/ 27 w 462"/>
                  <a:gd name="T47" fmla="*/ 588 h 719"/>
                  <a:gd name="T48" fmla="*/ 47 w 462"/>
                  <a:gd name="T49" fmla="*/ 522 h 719"/>
                  <a:gd name="T50" fmla="*/ 74 w 462"/>
                  <a:gd name="T51" fmla="*/ 423 h 719"/>
                  <a:gd name="T52" fmla="*/ 102 w 462"/>
                  <a:gd name="T53" fmla="*/ 326 h 719"/>
                  <a:gd name="T54" fmla="*/ 129 w 462"/>
                  <a:gd name="T55" fmla="*/ 264 h 719"/>
                  <a:gd name="T56" fmla="*/ 153 w 462"/>
                  <a:gd name="T57" fmla="*/ 219 h 719"/>
                  <a:gd name="T58" fmla="*/ 173 w 462"/>
                  <a:gd name="T59" fmla="*/ 190 h 719"/>
                  <a:gd name="T60" fmla="*/ 197 w 462"/>
                  <a:gd name="T61" fmla="*/ 161 h 719"/>
                  <a:gd name="T62" fmla="*/ 223 w 462"/>
                  <a:gd name="T63" fmla="*/ 135 h 719"/>
                  <a:gd name="T64" fmla="*/ 268 w 462"/>
                  <a:gd name="T65" fmla="*/ 96 h 719"/>
                  <a:gd name="T66" fmla="*/ 323 w 462"/>
                  <a:gd name="T67" fmla="*/ 57 h 719"/>
                  <a:gd name="T68" fmla="*/ 372 w 462"/>
                  <a:gd name="T69" fmla="*/ 28 h 719"/>
                  <a:gd name="T70" fmla="*/ 412 w 462"/>
                  <a:gd name="T71" fmla="*/ 9 h 719"/>
                  <a:gd name="T72" fmla="*/ 440 w 462"/>
                  <a:gd name="T73" fmla="*/ 2 h 719"/>
                  <a:gd name="T74" fmla="*/ 454 w 462"/>
                  <a:gd name="T75" fmla="*/ 2 h 719"/>
                  <a:gd name="T76" fmla="*/ 460 w 462"/>
                  <a:gd name="T77" fmla="*/ 4 h 719"/>
                  <a:gd name="T78" fmla="*/ 462 w 462"/>
                  <a:gd name="T79" fmla="*/ 9 h 719"/>
                  <a:gd name="T80" fmla="*/ 459 w 462"/>
                  <a:gd name="T81" fmla="*/ 15 h 719"/>
                  <a:gd name="T82" fmla="*/ 448 w 462"/>
                  <a:gd name="T83" fmla="*/ 30 h 7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719"/>
                  <a:gd name="T128" fmla="*/ 462 w 462"/>
                  <a:gd name="T129" fmla="*/ 719 h 7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719">
                    <a:moveTo>
                      <a:pt x="436" y="43"/>
                    </a:moveTo>
                    <a:lnTo>
                      <a:pt x="419" y="58"/>
                    </a:lnTo>
                    <a:lnTo>
                      <a:pt x="403" y="74"/>
                    </a:lnTo>
                    <a:lnTo>
                      <a:pt x="387" y="91"/>
                    </a:lnTo>
                    <a:lnTo>
                      <a:pt x="372" y="110"/>
                    </a:lnTo>
                    <a:lnTo>
                      <a:pt x="357" y="130"/>
                    </a:lnTo>
                    <a:lnTo>
                      <a:pt x="343" y="150"/>
                    </a:lnTo>
                    <a:lnTo>
                      <a:pt x="328" y="171"/>
                    </a:lnTo>
                    <a:lnTo>
                      <a:pt x="314" y="193"/>
                    </a:lnTo>
                    <a:lnTo>
                      <a:pt x="290" y="238"/>
                    </a:lnTo>
                    <a:lnTo>
                      <a:pt x="265" y="282"/>
                    </a:lnTo>
                    <a:lnTo>
                      <a:pt x="242" y="329"/>
                    </a:lnTo>
                    <a:lnTo>
                      <a:pt x="222" y="374"/>
                    </a:lnTo>
                    <a:lnTo>
                      <a:pt x="203" y="417"/>
                    </a:lnTo>
                    <a:lnTo>
                      <a:pt x="187" y="460"/>
                    </a:lnTo>
                    <a:lnTo>
                      <a:pt x="172" y="500"/>
                    </a:lnTo>
                    <a:lnTo>
                      <a:pt x="161" y="536"/>
                    </a:lnTo>
                    <a:lnTo>
                      <a:pt x="151" y="568"/>
                    </a:lnTo>
                    <a:lnTo>
                      <a:pt x="142" y="594"/>
                    </a:lnTo>
                    <a:lnTo>
                      <a:pt x="137" y="616"/>
                    </a:lnTo>
                    <a:lnTo>
                      <a:pt x="135" y="631"/>
                    </a:lnTo>
                    <a:lnTo>
                      <a:pt x="134" y="637"/>
                    </a:lnTo>
                    <a:lnTo>
                      <a:pt x="131" y="643"/>
                    </a:lnTo>
                    <a:lnTo>
                      <a:pt x="127" y="649"/>
                    </a:lnTo>
                    <a:lnTo>
                      <a:pt x="124" y="656"/>
                    </a:lnTo>
                    <a:lnTo>
                      <a:pt x="114" y="668"/>
                    </a:lnTo>
                    <a:lnTo>
                      <a:pt x="102" y="681"/>
                    </a:lnTo>
                    <a:lnTo>
                      <a:pt x="89" y="693"/>
                    </a:lnTo>
                    <a:lnTo>
                      <a:pt x="74" y="703"/>
                    </a:lnTo>
                    <a:lnTo>
                      <a:pt x="60" y="711"/>
                    </a:lnTo>
                    <a:lnTo>
                      <a:pt x="45" y="717"/>
                    </a:lnTo>
                    <a:lnTo>
                      <a:pt x="39" y="718"/>
                    </a:lnTo>
                    <a:lnTo>
                      <a:pt x="32" y="719"/>
                    </a:lnTo>
                    <a:lnTo>
                      <a:pt x="26" y="719"/>
                    </a:lnTo>
                    <a:lnTo>
                      <a:pt x="20" y="719"/>
                    </a:lnTo>
                    <a:lnTo>
                      <a:pt x="15" y="717"/>
                    </a:lnTo>
                    <a:lnTo>
                      <a:pt x="10" y="714"/>
                    </a:lnTo>
                    <a:lnTo>
                      <a:pt x="6" y="711"/>
                    </a:lnTo>
                    <a:lnTo>
                      <a:pt x="4" y="707"/>
                    </a:lnTo>
                    <a:lnTo>
                      <a:pt x="1" y="701"/>
                    </a:lnTo>
                    <a:lnTo>
                      <a:pt x="0" y="693"/>
                    </a:lnTo>
                    <a:lnTo>
                      <a:pt x="0" y="684"/>
                    </a:lnTo>
                    <a:lnTo>
                      <a:pt x="0" y="674"/>
                    </a:lnTo>
                    <a:lnTo>
                      <a:pt x="3" y="663"/>
                    </a:lnTo>
                    <a:lnTo>
                      <a:pt x="5" y="651"/>
                    </a:lnTo>
                    <a:lnTo>
                      <a:pt x="10" y="637"/>
                    </a:lnTo>
                    <a:lnTo>
                      <a:pt x="16" y="621"/>
                    </a:lnTo>
                    <a:lnTo>
                      <a:pt x="27" y="588"/>
                    </a:lnTo>
                    <a:lnTo>
                      <a:pt x="39" y="556"/>
                    </a:lnTo>
                    <a:lnTo>
                      <a:pt x="47" y="522"/>
                    </a:lnTo>
                    <a:lnTo>
                      <a:pt x="56" y="490"/>
                    </a:lnTo>
                    <a:lnTo>
                      <a:pt x="74" y="423"/>
                    </a:lnTo>
                    <a:lnTo>
                      <a:pt x="91" y="359"/>
                    </a:lnTo>
                    <a:lnTo>
                      <a:pt x="102" y="326"/>
                    </a:lnTo>
                    <a:lnTo>
                      <a:pt x="115" y="295"/>
                    </a:lnTo>
                    <a:lnTo>
                      <a:pt x="129" y="264"/>
                    </a:lnTo>
                    <a:lnTo>
                      <a:pt x="145" y="234"/>
                    </a:lnTo>
                    <a:lnTo>
                      <a:pt x="153" y="219"/>
                    </a:lnTo>
                    <a:lnTo>
                      <a:pt x="163" y="204"/>
                    </a:lnTo>
                    <a:lnTo>
                      <a:pt x="173" y="190"/>
                    </a:lnTo>
                    <a:lnTo>
                      <a:pt x="185" y="175"/>
                    </a:lnTo>
                    <a:lnTo>
                      <a:pt x="197" y="161"/>
                    </a:lnTo>
                    <a:lnTo>
                      <a:pt x="210" y="148"/>
                    </a:lnTo>
                    <a:lnTo>
                      <a:pt x="223" y="135"/>
                    </a:lnTo>
                    <a:lnTo>
                      <a:pt x="238" y="121"/>
                    </a:lnTo>
                    <a:lnTo>
                      <a:pt x="268" y="96"/>
                    </a:lnTo>
                    <a:lnTo>
                      <a:pt x="297" y="75"/>
                    </a:lnTo>
                    <a:lnTo>
                      <a:pt x="323" y="57"/>
                    </a:lnTo>
                    <a:lnTo>
                      <a:pt x="349" y="42"/>
                    </a:lnTo>
                    <a:lnTo>
                      <a:pt x="372" y="28"/>
                    </a:lnTo>
                    <a:lnTo>
                      <a:pt x="393" y="18"/>
                    </a:lnTo>
                    <a:lnTo>
                      <a:pt x="412" y="9"/>
                    </a:lnTo>
                    <a:lnTo>
                      <a:pt x="428" y="4"/>
                    </a:lnTo>
                    <a:lnTo>
                      <a:pt x="440" y="2"/>
                    </a:lnTo>
                    <a:lnTo>
                      <a:pt x="450" y="0"/>
                    </a:lnTo>
                    <a:lnTo>
                      <a:pt x="454" y="2"/>
                    </a:lnTo>
                    <a:lnTo>
                      <a:pt x="458" y="2"/>
                    </a:lnTo>
                    <a:lnTo>
                      <a:pt x="460" y="4"/>
                    </a:lnTo>
                    <a:lnTo>
                      <a:pt x="462" y="7"/>
                    </a:lnTo>
                    <a:lnTo>
                      <a:pt x="462" y="9"/>
                    </a:lnTo>
                    <a:lnTo>
                      <a:pt x="460" y="12"/>
                    </a:lnTo>
                    <a:lnTo>
                      <a:pt x="459" y="15"/>
                    </a:lnTo>
                    <a:lnTo>
                      <a:pt x="457" y="20"/>
                    </a:lnTo>
                    <a:lnTo>
                      <a:pt x="448" y="30"/>
                    </a:lnTo>
                    <a:lnTo>
                      <a:pt x="436" y="43"/>
                    </a:lnTo>
                    <a:close/>
                  </a:path>
                </a:pathLst>
              </a:custGeom>
              <a:solidFill>
                <a:srgbClr val="00925A"/>
              </a:solidFill>
              <a:ln w="9525">
                <a:noFill/>
                <a:round/>
                <a:headEnd/>
                <a:tailEnd/>
              </a:ln>
            </p:spPr>
            <p:txBody>
              <a:bodyPr/>
              <a:lstStyle/>
              <a:p>
                <a:endParaRPr lang="en-US"/>
              </a:p>
            </p:txBody>
          </p:sp>
          <p:sp>
            <p:nvSpPr>
              <p:cNvPr id="1135" name="Freeform 486"/>
              <p:cNvSpPr>
                <a:spLocks/>
              </p:cNvSpPr>
              <p:nvPr/>
            </p:nvSpPr>
            <p:spPr bwMode="auto">
              <a:xfrm>
                <a:off x="1542" y="2480"/>
                <a:ext cx="93" cy="144"/>
              </a:xfrm>
              <a:custGeom>
                <a:avLst/>
                <a:gdLst>
                  <a:gd name="T0" fmla="*/ 424 w 465"/>
                  <a:gd name="T1" fmla="*/ 57 h 720"/>
                  <a:gd name="T2" fmla="*/ 392 w 465"/>
                  <a:gd name="T3" fmla="*/ 91 h 720"/>
                  <a:gd name="T4" fmla="*/ 362 w 465"/>
                  <a:gd name="T5" fmla="*/ 130 h 720"/>
                  <a:gd name="T6" fmla="*/ 333 w 465"/>
                  <a:gd name="T7" fmla="*/ 170 h 720"/>
                  <a:gd name="T8" fmla="*/ 293 w 465"/>
                  <a:gd name="T9" fmla="*/ 236 h 720"/>
                  <a:gd name="T10" fmla="*/ 247 w 465"/>
                  <a:gd name="T11" fmla="*/ 327 h 720"/>
                  <a:gd name="T12" fmla="*/ 208 w 465"/>
                  <a:gd name="T13" fmla="*/ 417 h 720"/>
                  <a:gd name="T14" fmla="*/ 177 w 465"/>
                  <a:gd name="T15" fmla="*/ 499 h 720"/>
                  <a:gd name="T16" fmla="*/ 155 w 465"/>
                  <a:gd name="T17" fmla="*/ 566 h 720"/>
                  <a:gd name="T18" fmla="*/ 142 w 465"/>
                  <a:gd name="T19" fmla="*/ 615 h 720"/>
                  <a:gd name="T20" fmla="*/ 137 w 465"/>
                  <a:gd name="T21" fmla="*/ 635 h 720"/>
                  <a:gd name="T22" fmla="*/ 132 w 465"/>
                  <a:gd name="T23" fmla="*/ 649 h 720"/>
                  <a:gd name="T24" fmla="*/ 117 w 465"/>
                  <a:gd name="T25" fmla="*/ 668 h 720"/>
                  <a:gd name="T26" fmla="*/ 92 w 465"/>
                  <a:gd name="T27" fmla="*/ 691 h 720"/>
                  <a:gd name="T28" fmla="*/ 62 w 465"/>
                  <a:gd name="T29" fmla="*/ 710 h 720"/>
                  <a:gd name="T30" fmla="*/ 40 w 465"/>
                  <a:gd name="T31" fmla="*/ 718 h 720"/>
                  <a:gd name="T32" fmla="*/ 27 w 465"/>
                  <a:gd name="T33" fmla="*/ 720 h 720"/>
                  <a:gd name="T34" fmla="*/ 16 w 465"/>
                  <a:gd name="T35" fmla="*/ 718 h 720"/>
                  <a:gd name="T36" fmla="*/ 7 w 465"/>
                  <a:gd name="T37" fmla="*/ 711 h 720"/>
                  <a:gd name="T38" fmla="*/ 1 w 465"/>
                  <a:gd name="T39" fmla="*/ 701 h 720"/>
                  <a:gd name="T40" fmla="*/ 0 w 465"/>
                  <a:gd name="T41" fmla="*/ 686 h 720"/>
                  <a:gd name="T42" fmla="*/ 2 w 465"/>
                  <a:gd name="T43" fmla="*/ 666 h 720"/>
                  <a:gd name="T44" fmla="*/ 10 w 465"/>
                  <a:gd name="T45" fmla="*/ 640 h 720"/>
                  <a:gd name="T46" fmla="*/ 27 w 465"/>
                  <a:gd name="T47" fmla="*/ 591 h 720"/>
                  <a:gd name="T48" fmla="*/ 48 w 465"/>
                  <a:gd name="T49" fmla="*/ 524 h 720"/>
                  <a:gd name="T50" fmla="*/ 75 w 465"/>
                  <a:gd name="T51" fmla="*/ 423 h 720"/>
                  <a:gd name="T52" fmla="*/ 105 w 465"/>
                  <a:gd name="T53" fmla="*/ 326 h 720"/>
                  <a:gd name="T54" fmla="*/ 131 w 465"/>
                  <a:gd name="T55" fmla="*/ 263 h 720"/>
                  <a:gd name="T56" fmla="*/ 157 w 465"/>
                  <a:gd name="T57" fmla="*/ 218 h 720"/>
                  <a:gd name="T58" fmla="*/ 177 w 465"/>
                  <a:gd name="T59" fmla="*/ 188 h 720"/>
                  <a:gd name="T60" fmla="*/ 201 w 465"/>
                  <a:gd name="T61" fmla="*/ 161 h 720"/>
                  <a:gd name="T62" fmla="*/ 228 w 465"/>
                  <a:gd name="T63" fmla="*/ 133 h 720"/>
                  <a:gd name="T64" fmla="*/ 272 w 465"/>
                  <a:gd name="T65" fmla="*/ 96 h 720"/>
                  <a:gd name="T66" fmla="*/ 328 w 465"/>
                  <a:gd name="T67" fmla="*/ 56 h 720"/>
                  <a:gd name="T68" fmla="*/ 377 w 465"/>
                  <a:gd name="T69" fmla="*/ 27 h 720"/>
                  <a:gd name="T70" fmla="*/ 417 w 465"/>
                  <a:gd name="T71" fmla="*/ 9 h 720"/>
                  <a:gd name="T72" fmla="*/ 445 w 465"/>
                  <a:gd name="T73" fmla="*/ 0 h 720"/>
                  <a:gd name="T74" fmla="*/ 459 w 465"/>
                  <a:gd name="T75" fmla="*/ 0 h 720"/>
                  <a:gd name="T76" fmla="*/ 464 w 465"/>
                  <a:gd name="T77" fmla="*/ 2 h 720"/>
                  <a:gd name="T78" fmla="*/ 465 w 465"/>
                  <a:gd name="T79" fmla="*/ 7 h 720"/>
                  <a:gd name="T80" fmla="*/ 464 w 465"/>
                  <a:gd name="T81" fmla="*/ 15 h 720"/>
                  <a:gd name="T82" fmla="*/ 453 w 465"/>
                  <a:gd name="T83" fmla="*/ 30 h 7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5"/>
                  <a:gd name="T127" fmla="*/ 0 h 720"/>
                  <a:gd name="T128" fmla="*/ 465 w 465"/>
                  <a:gd name="T129" fmla="*/ 720 h 7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5" h="720">
                    <a:moveTo>
                      <a:pt x="440" y="41"/>
                    </a:moveTo>
                    <a:lnTo>
                      <a:pt x="424" y="57"/>
                    </a:lnTo>
                    <a:lnTo>
                      <a:pt x="408" y="73"/>
                    </a:lnTo>
                    <a:lnTo>
                      <a:pt x="392" y="91"/>
                    </a:lnTo>
                    <a:lnTo>
                      <a:pt x="377" y="110"/>
                    </a:lnTo>
                    <a:lnTo>
                      <a:pt x="362" y="130"/>
                    </a:lnTo>
                    <a:lnTo>
                      <a:pt x="347" y="150"/>
                    </a:lnTo>
                    <a:lnTo>
                      <a:pt x="333" y="170"/>
                    </a:lnTo>
                    <a:lnTo>
                      <a:pt x="319" y="192"/>
                    </a:lnTo>
                    <a:lnTo>
                      <a:pt x="293" y="236"/>
                    </a:lnTo>
                    <a:lnTo>
                      <a:pt x="269" y="281"/>
                    </a:lnTo>
                    <a:lnTo>
                      <a:pt x="247" y="327"/>
                    </a:lnTo>
                    <a:lnTo>
                      <a:pt x="227" y="373"/>
                    </a:lnTo>
                    <a:lnTo>
                      <a:pt x="208" y="417"/>
                    </a:lnTo>
                    <a:lnTo>
                      <a:pt x="192" y="459"/>
                    </a:lnTo>
                    <a:lnTo>
                      <a:pt x="177" y="499"/>
                    </a:lnTo>
                    <a:lnTo>
                      <a:pt x="165" y="535"/>
                    </a:lnTo>
                    <a:lnTo>
                      <a:pt x="155" y="566"/>
                    </a:lnTo>
                    <a:lnTo>
                      <a:pt x="147" y="594"/>
                    </a:lnTo>
                    <a:lnTo>
                      <a:pt x="142" y="615"/>
                    </a:lnTo>
                    <a:lnTo>
                      <a:pt x="138" y="629"/>
                    </a:lnTo>
                    <a:lnTo>
                      <a:pt x="137" y="635"/>
                    </a:lnTo>
                    <a:lnTo>
                      <a:pt x="135" y="641"/>
                    </a:lnTo>
                    <a:lnTo>
                      <a:pt x="132" y="649"/>
                    </a:lnTo>
                    <a:lnTo>
                      <a:pt x="128" y="655"/>
                    </a:lnTo>
                    <a:lnTo>
                      <a:pt x="117" y="668"/>
                    </a:lnTo>
                    <a:lnTo>
                      <a:pt x="106" y="680"/>
                    </a:lnTo>
                    <a:lnTo>
                      <a:pt x="92" y="691"/>
                    </a:lnTo>
                    <a:lnTo>
                      <a:pt x="77" y="701"/>
                    </a:lnTo>
                    <a:lnTo>
                      <a:pt x="62" y="710"/>
                    </a:lnTo>
                    <a:lnTo>
                      <a:pt x="47" y="716"/>
                    </a:lnTo>
                    <a:lnTo>
                      <a:pt x="40" y="718"/>
                    </a:lnTo>
                    <a:lnTo>
                      <a:pt x="34" y="719"/>
                    </a:lnTo>
                    <a:lnTo>
                      <a:pt x="27" y="720"/>
                    </a:lnTo>
                    <a:lnTo>
                      <a:pt x="21" y="719"/>
                    </a:lnTo>
                    <a:lnTo>
                      <a:pt x="16" y="718"/>
                    </a:lnTo>
                    <a:lnTo>
                      <a:pt x="11" y="715"/>
                    </a:lnTo>
                    <a:lnTo>
                      <a:pt x="7" y="711"/>
                    </a:lnTo>
                    <a:lnTo>
                      <a:pt x="4" y="708"/>
                    </a:lnTo>
                    <a:lnTo>
                      <a:pt x="1" y="701"/>
                    </a:lnTo>
                    <a:lnTo>
                      <a:pt x="0" y="695"/>
                    </a:lnTo>
                    <a:lnTo>
                      <a:pt x="0" y="686"/>
                    </a:lnTo>
                    <a:lnTo>
                      <a:pt x="0" y="678"/>
                    </a:lnTo>
                    <a:lnTo>
                      <a:pt x="2" y="666"/>
                    </a:lnTo>
                    <a:lnTo>
                      <a:pt x="5" y="654"/>
                    </a:lnTo>
                    <a:lnTo>
                      <a:pt x="10" y="640"/>
                    </a:lnTo>
                    <a:lnTo>
                      <a:pt x="15" y="624"/>
                    </a:lnTo>
                    <a:lnTo>
                      <a:pt x="27" y="591"/>
                    </a:lnTo>
                    <a:lnTo>
                      <a:pt x="38" y="558"/>
                    </a:lnTo>
                    <a:lnTo>
                      <a:pt x="48" y="524"/>
                    </a:lnTo>
                    <a:lnTo>
                      <a:pt x="57" y="490"/>
                    </a:lnTo>
                    <a:lnTo>
                      <a:pt x="75" y="423"/>
                    </a:lnTo>
                    <a:lnTo>
                      <a:pt x="93" y="358"/>
                    </a:lnTo>
                    <a:lnTo>
                      <a:pt x="105" y="326"/>
                    </a:lnTo>
                    <a:lnTo>
                      <a:pt x="117" y="294"/>
                    </a:lnTo>
                    <a:lnTo>
                      <a:pt x="131" y="263"/>
                    </a:lnTo>
                    <a:lnTo>
                      <a:pt x="148" y="232"/>
                    </a:lnTo>
                    <a:lnTo>
                      <a:pt x="157" y="218"/>
                    </a:lnTo>
                    <a:lnTo>
                      <a:pt x="167" y="203"/>
                    </a:lnTo>
                    <a:lnTo>
                      <a:pt x="177" y="188"/>
                    </a:lnTo>
                    <a:lnTo>
                      <a:pt x="188" y="175"/>
                    </a:lnTo>
                    <a:lnTo>
                      <a:pt x="201" y="161"/>
                    </a:lnTo>
                    <a:lnTo>
                      <a:pt x="213" y="147"/>
                    </a:lnTo>
                    <a:lnTo>
                      <a:pt x="228" y="133"/>
                    </a:lnTo>
                    <a:lnTo>
                      <a:pt x="242" y="121"/>
                    </a:lnTo>
                    <a:lnTo>
                      <a:pt x="272" y="96"/>
                    </a:lnTo>
                    <a:lnTo>
                      <a:pt x="301" y="75"/>
                    </a:lnTo>
                    <a:lnTo>
                      <a:pt x="328" y="56"/>
                    </a:lnTo>
                    <a:lnTo>
                      <a:pt x="353" y="40"/>
                    </a:lnTo>
                    <a:lnTo>
                      <a:pt x="377" y="27"/>
                    </a:lnTo>
                    <a:lnTo>
                      <a:pt x="398" y="16"/>
                    </a:lnTo>
                    <a:lnTo>
                      <a:pt x="417" y="9"/>
                    </a:lnTo>
                    <a:lnTo>
                      <a:pt x="432" y="4"/>
                    </a:lnTo>
                    <a:lnTo>
                      <a:pt x="445" y="0"/>
                    </a:lnTo>
                    <a:lnTo>
                      <a:pt x="455" y="0"/>
                    </a:lnTo>
                    <a:lnTo>
                      <a:pt x="459" y="0"/>
                    </a:lnTo>
                    <a:lnTo>
                      <a:pt x="462" y="1"/>
                    </a:lnTo>
                    <a:lnTo>
                      <a:pt x="464" y="2"/>
                    </a:lnTo>
                    <a:lnTo>
                      <a:pt x="465" y="5"/>
                    </a:lnTo>
                    <a:lnTo>
                      <a:pt x="465" y="7"/>
                    </a:lnTo>
                    <a:lnTo>
                      <a:pt x="465" y="11"/>
                    </a:lnTo>
                    <a:lnTo>
                      <a:pt x="464" y="15"/>
                    </a:lnTo>
                    <a:lnTo>
                      <a:pt x="462" y="20"/>
                    </a:lnTo>
                    <a:lnTo>
                      <a:pt x="453" y="30"/>
                    </a:lnTo>
                    <a:lnTo>
                      <a:pt x="440" y="41"/>
                    </a:lnTo>
                    <a:close/>
                  </a:path>
                </a:pathLst>
              </a:custGeom>
              <a:solidFill>
                <a:srgbClr val="00925A"/>
              </a:solidFill>
              <a:ln w="9525">
                <a:noFill/>
                <a:round/>
                <a:headEnd/>
                <a:tailEnd/>
              </a:ln>
            </p:spPr>
            <p:txBody>
              <a:bodyPr/>
              <a:lstStyle/>
              <a:p>
                <a:endParaRPr lang="en-US"/>
              </a:p>
            </p:txBody>
          </p:sp>
          <p:sp>
            <p:nvSpPr>
              <p:cNvPr id="1136" name="Freeform 487"/>
              <p:cNvSpPr>
                <a:spLocks/>
              </p:cNvSpPr>
              <p:nvPr/>
            </p:nvSpPr>
            <p:spPr bwMode="auto">
              <a:xfrm>
                <a:off x="1463" y="2536"/>
                <a:ext cx="82" cy="150"/>
              </a:xfrm>
              <a:custGeom>
                <a:avLst/>
                <a:gdLst>
                  <a:gd name="T0" fmla="*/ 371 w 411"/>
                  <a:gd name="T1" fmla="*/ 60 h 751"/>
                  <a:gd name="T2" fmla="*/ 342 w 411"/>
                  <a:gd name="T3" fmla="*/ 98 h 751"/>
                  <a:gd name="T4" fmla="*/ 316 w 411"/>
                  <a:gd name="T5" fmla="*/ 138 h 751"/>
                  <a:gd name="T6" fmla="*/ 290 w 411"/>
                  <a:gd name="T7" fmla="*/ 181 h 751"/>
                  <a:gd name="T8" fmla="*/ 256 w 411"/>
                  <a:gd name="T9" fmla="*/ 250 h 751"/>
                  <a:gd name="T10" fmla="*/ 216 w 411"/>
                  <a:gd name="T11" fmla="*/ 345 h 751"/>
                  <a:gd name="T12" fmla="*/ 184 w 411"/>
                  <a:gd name="T13" fmla="*/ 437 h 751"/>
                  <a:gd name="T14" fmla="*/ 159 w 411"/>
                  <a:gd name="T15" fmla="*/ 521 h 751"/>
                  <a:gd name="T16" fmla="*/ 141 w 411"/>
                  <a:gd name="T17" fmla="*/ 591 h 751"/>
                  <a:gd name="T18" fmla="*/ 131 w 411"/>
                  <a:gd name="T19" fmla="*/ 641 h 751"/>
                  <a:gd name="T20" fmla="*/ 129 w 411"/>
                  <a:gd name="T21" fmla="*/ 663 h 751"/>
                  <a:gd name="T22" fmla="*/ 125 w 411"/>
                  <a:gd name="T23" fmla="*/ 674 h 751"/>
                  <a:gd name="T24" fmla="*/ 114 w 411"/>
                  <a:gd name="T25" fmla="*/ 694 h 751"/>
                  <a:gd name="T26" fmla="*/ 91 w 411"/>
                  <a:gd name="T27" fmla="*/ 719 h 751"/>
                  <a:gd name="T28" fmla="*/ 64 w 411"/>
                  <a:gd name="T29" fmla="*/ 739 h 751"/>
                  <a:gd name="T30" fmla="*/ 43 w 411"/>
                  <a:gd name="T31" fmla="*/ 748 h 751"/>
                  <a:gd name="T32" fmla="*/ 30 w 411"/>
                  <a:gd name="T33" fmla="*/ 751 h 751"/>
                  <a:gd name="T34" fmla="*/ 19 w 411"/>
                  <a:gd name="T35" fmla="*/ 749 h 751"/>
                  <a:gd name="T36" fmla="*/ 10 w 411"/>
                  <a:gd name="T37" fmla="*/ 744 h 751"/>
                  <a:gd name="T38" fmla="*/ 4 w 411"/>
                  <a:gd name="T39" fmla="*/ 734 h 751"/>
                  <a:gd name="T40" fmla="*/ 0 w 411"/>
                  <a:gd name="T41" fmla="*/ 719 h 751"/>
                  <a:gd name="T42" fmla="*/ 1 w 411"/>
                  <a:gd name="T43" fmla="*/ 699 h 751"/>
                  <a:gd name="T44" fmla="*/ 6 w 411"/>
                  <a:gd name="T45" fmla="*/ 673 h 751"/>
                  <a:gd name="T46" fmla="*/ 20 w 411"/>
                  <a:gd name="T47" fmla="*/ 623 h 751"/>
                  <a:gd name="T48" fmla="*/ 35 w 411"/>
                  <a:gd name="T49" fmla="*/ 556 h 751"/>
                  <a:gd name="T50" fmla="*/ 53 w 411"/>
                  <a:gd name="T51" fmla="*/ 453 h 751"/>
                  <a:gd name="T52" fmla="*/ 74 w 411"/>
                  <a:gd name="T53" fmla="*/ 354 h 751"/>
                  <a:gd name="T54" fmla="*/ 95 w 411"/>
                  <a:gd name="T55" fmla="*/ 289 h 751"/>
                  <a:gd name="T56" fmla="*/ 116 w 411"/>
                  <a:gd name="T57" fmla="*/ 241 h 751"/>
                  <a:gd name="T58" fmla="*/ 134 w 411"/>
                  <a:gd name="T59" fmla="*/ 210 h 751"/>
                  <a:gd name="T60" fmla="*/ 155 w 411"/>
                  <a:gd name="T61" fmla="*/ 180 h 751"/>
                  <a:gd name="T62" fmla="*/ 180 w 411"/>
                  <a:gd name="T63" fmla="*/ 151 h 751"/>
                  <a:gd name="T64" fmla="*/ 222 w 411"/>
                  <a:gd name="T65" fmla="*/ 110 h 751"/>
                  <a:gd name="T66" fmla="*/ 277 w 411"/>
                  <a:gd name="T67" fmla="*/ 67 h 751"/>
                  <a:gd name="T68" fmla="*/ 323 w 411"/>
                  <a:gd name="T69" fmla="*/ 33 h 751"/>
                  <a:gd name="T70" fmla="*/ 362 w 411"/>
                  <a:gd name="T71" fmla="*/ 12 h 751"/>
                  <a:gd name="T72" fmla="*/ 390 w 411"/>
                  <a:gd name="T73" fmla="*/ 2 h 751"/>
                  <a:gd name="T74" fmla="*/ 403 w 411"/>
                  <a:gd name="T75" fmla="*/ 2 h 751"/>
                  <a:gd name="T76" fmla="*/ 408 w 411"/>
                  <a:gd name="T77" fmla="*/ 4 h 751"/>
                  <a:gd name="T78" fmla="*/ 411 w 411"/>
                  <a:gd name="T79" fmla="*/ 9 h 751"/>
                  <a:gd name="T80" fmla="*/ 408 w 411"/>
                  <a:gd name="T81" fmla="*/ 15 h 751"/>
                  <a:gd name="T82" fmla="*/ 398 w 411"/>
                  <a:gd name="T83" fmla="*/ 32 h 7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1"/>
                  <a:gd name="T127" fmla="*/ 0 h 751"/>
                  <a:gd name="T128" fmla="*/ 411 w 411"/>
                  <a:gd name="T129" fmla="*/ 751 h 7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1" h="751">
                    <a:moveTo>
                      <a:pt x="387" y="44"/>
                    </a:moveTo>
                    <a:lnTo>
                      <a:pt x="371" y="60"/>
                    </a:lnTo>
                    <a:lnTo>
                      <a:pt x="357" y="79"/>
                    </a:lnTo>
                    <a:lnTo>
                      <a:pt x="342" y="98"/>
                    </a:lnTo>
                    <a:lnTo>
                      <a:pt x="328" y="118"/>
                    </a:lnTo>
                    <a:lnTo>
                      <a:pt x="316" y="138"/>
                    </a:lnTo>
                    <a:lnTo>
                      <a:pt x="302" y="159"/>
                    </a:lnTo>
                    <a:lnTo>
                      <a:pt x="290" y="181"/>
                    </a:lnTo>
                    <a:lnTo>
                      <a:pt x="279" y="204"/>
                    </a:lnTo>
                    <a:lnTo>
                      <a:pt x="256" y="250"/>
                    </a:lnTo>
                    <a:lnTo>
                      <a:pt x="235" y="297"/>
                    </a:lnTo>
                    <a:lnTo>
                      <a:pt x="216" y="345"/>
                    </a:lnTo>
                    <a:lnTo>
                      <a:pt x="199" y="391"/>
                    </a:lnTo>
                    <a:lnTo>
                      <a:pt x="184" y="437"/>
                    </a:lnTo>
                    <a:lnTo>
                      <a:pt x="170" y="481"/>
                    </a:lnTo>
                    <a:lnTo>
                      <a:pt x="159" y="521"/>
                    </a:lnTo>
                    <a:lnTo>
                      <a:pt x="149" y="558"/>
                    </a:lnTo>
                    <a:lnTo>
                      <a:pt x="141" y="591"/>
                    </a:lnTo>
                    <a:lnTo>
                      <a:pt x="135" y="619"/>
                    </a:lnTo>
                    <a:lnTo>
                      <a:pt x="131" y="641"/>
                    </a:lnTo>
                    <a:lnTo>
                      <a:pt x="130" y="657"/>
                    </a:lnTo>
                    <a:lnTo>
                      <a:pt x="129" y="663"/>
                    </a:lnTo>
                    <a:lnTo>
                      <a:pt x="128" y="668"/>
                    </a:lnTo>
                    <a:lnTo>
                      <a:pt x="125" y="674"/>
                    </a:lnTo>
                    <a:lnTo>
                      <a:pt x="123" y="681"/>
                    </a:lnTo>
                    <a:lnTo>
                      <a:pt x="114" y="694"/>
                    </a:lnTo>
                    <a:lnTo>
                      <a:pt x="104" y="707"/>
                    </a:lnTo>
                    <a:lnTo>
                      <a:pt x="91" y="719"/>
                    </a:lnTo>
                    <a:lnTo>
                      <a:pt x="78" y="729"/>
                    </a:lnTo>
                    <a:lnTo>
                      <a:pt x="64" y="739"/>
                    </a:lnTo>
                    <a:lnTo>
                      <a:pt x="50" y="746"/>
                    </a:lnTo>
                    <a:lnTo>
                      <a:pt x="43" y="748"/>
                    </a:lnTo>
                    <a:lnTo>
                      <a:pt x="36" y="749"/>
                    </a:lnTo>
                    <a:lnTo>
                      <a:pt x="30" y="751"/>
                    </a:lnTo>
                    <a:lnTo>
                      <a:pt x="25" y="751"/>
                    </a:lnTo>
                    <a:lnTo>
                      <a:pt x="19" y="749"/>
                    </a:lnTo>
                    <a:lnTo>
                      <a:pt x="14" y="748"/>
                    </a:lnTo>
                    <a:lnTo>
                      <a:pt x="10" y="744"/>
                    </a:lnTo>
                    <a:lnTo>
                      <a:pt x="6" y="741"/>
                    </a:lnTo>
                    <a:lnTo>
                      <a:pt x="4" y="734"/>
                    </a:lnTo>
                    <a:lnTo>
                      <a:pt x="1" y="728"/>
                    </a:lnTo>
                    <a:lnTo>
                      <a:pt x="0" y="719"/>
                    </a:lnTo>
                    <a:lnTo>
                      <a:pt x="0" y="711"/>
                    </a:lnTo>
                    <a:lnTo>
                      <a:pt x="1" y="699"/>
                    </a:lnTo>
                    <a:lnTo>
                      <a:pt x="3" y="687"/>
                    </a:lnTo>
                    <a:lnTo>
                      <a:pt x="6" y="673"/>
                    </a:lnTo>
                    <a:lnTo>
                      <a:pt x="11" y="657"/>
                    </a:lnTo>
                    <a:lnTo>
                      <a:pt x="20" y="623"/>
                    </a:lnTo>
                    <a:lnTo>
                      <a:pt x="28" y="590"/>
                    </a:lnTo>
                    <a:lnTo>
                      <a:pt x="35" y="556"/>
                    </a:lnTo>
                    <a:lnTo>
                      <a:pt x="41" y="522"/>
                    </a:lnTo>
                    <a:lnTo>
                      <a:pt x="53" y="453"/>
                    </a:lnTo>
                    <a:lnTo>
                      <a:pt x="65" y="386"/>
                    </a:lnTo>
                    <a:lnTo>
                      <a:pt x="74" y="354"/>
                    </a:lnTo>
                    <a:lnTo>
                      <a:pt x="83" y="320"/>
                    </a:lnTo>
                    <a:lnTo>
                      <a:pt x="95" y="289"/>
                    </a:lnTo>
                    <a:lnTo>
                      <a:pt x="109" y="256"/>
                    </a:lnTo>
                    <a:lnTo>
                      <a:pt x="116" y="241"/>
                    </a:lnTo>
                    <a:lnTo>
                      <a:pt x="125" y="225"/>
                    </a:lnTo>
                    <a:lnTo>
                      <a:pt x="134" y="210"/>
                    </a:lnTo>
                    <a:lnTo>
                      <a:pt x="144" y="195"/>
                    </a:lnTo>
                    <a:lnTo>
                      <a:pt x="155" y="180"/>
                    </a:lnTo>
                    <a:lnTo>
                      <a:pt x="167" y="166"/>
                    </a:lnTo>
                    <a:lnTo>
                      <a:pt x="180" y="151"/>
                    </a:lnTo>
                    <a:lnTo>
                      <a:pt x="194" y="138"/>
                    </a:lnTo>
                    <a:lnTo>
                      <a:pt x="222" y="110"/>
                    </a:lnTo>
                    <a:lnTo>
                      <a:pt x="251" y="87"/>
                    </a:lnTo>
                    <a:lnTo>
                      <a:pt x="277" y="67"/>
                    </a:lnTo>
                    <a:lnTo>
                      <a:pt x="301" y="48"/>
                    </a:lnTo>
                    <a:lnTo>
                      <a:pt x="323" y="33"/>
                    </a:lnTo>
                    <a:lnTo>
                      <a:pt x="343" y="22"/>
                    </a:lnTo>
                    <a:lnTo>
                      <a:pt x="362" y="12"/>
                    </a:lnTo>
                    <a:lnTo>
                      <a:pt x="377" y="5"/>
                    </a:lnTo>
                    <a:lnTo>
                      <a:pt x="390" y="2"/>
                    </a:lnTo>
                    <a:lnTo>
                      <a:pt x="400" y="0"/>
                    </a:lnTo>
                    <a:lnTo>
                      <a:pt x="403" y="2"/>
                    </a:lnTo>
                    <a:lnTo>
                      <a:pt x="407" y="2"/>
                    </a:lnTo>
                    <a:lnTo>
                      <a:pt x="408" y="4"/>
                    </a:lnTo>
                    <a:lnTo>
                      <a:pt x="410" y="5"/>
                    </a:lnTo>
                    <a:lnTo>
                      <a:pt x="411" y="9"/>
                    </a:lnTo>
                    <a:lnTo>
                      <a:pt x="410" y="12"/>
                    </a:lnTo>
                    <a:lnTo>
                      <a:pt x="408" y="15"/>
                    </a:lnTo>
                    <a:lnTo>
                      <a:pt x="406" y="20"/>
                    </a:lnTo>
                    <a:lnTo>
                      <a:pt x="398" y="32"/>
                    </a:lnTo>
                    <a:lnTo>
                      <a:pt x="387" y="44"/>
                    </a:lnTo>
                    <a:close/>
                  </a:path>
                </a:pathLst>
              </a:custGeom>
              <a:solidFill>
                <a:srgbClr val="00925A"/>
              </a:solidFill>
              <a:ln w="9525">
                <a:noFill/>
                <a:round/>
                <a:headEnd/>
                <a:tailEnd/>
              </a:ln>
            </p:spPr>
            <p:txBody>
              <a:bodyPr/>
              <a:lstStyle/>
              <a:p>
                <a:endParaRPr lang="en-US"/>
              </a:p>
            </p:txBody>
          </p:sp>
          <p:sp>
            <p:nvSpPr>
              <p:cNvPr id="1137" name="Freeform 488"/>
              <p:cNvSpPr>
                <a:spLocks/>
              </p:cNvSpPr>
              <p:nvPr/>
            </p:nvSpPr>
            <p:spPr bwMode="auto">
              <a:xfrm>
                <a:off x="1378" y="2602"/>
                <a:ext cx="77" cy="142"/>
              </a:xfrm>
              <a:custGeom>
                <a:avLst/>
                <a:gdLst>
                  <a:gd name="T0" fmla="*/ 346 w 384"/>
                  <a:gd name="T1" fmla="*/ 59 h 712"/>
                  <a:gd name="T2" fmla="*/ 318 w 384"/>
                  <a:gd name="T3" fmla="*/ 95 h 712"/>
                  <a:gd name="T4" fmla="*/ 292 w 384"/>
                  <a:gd name="T5" fmla="*/ 133 h 712"/>
                  <a:gd name="T6" fmla="*/ 268 w 384"/>
                  <a:gd name="T7" fmla="*/ 174 h 712"/>
                  <a:gd name="T8" fmla="*/ 236 w 384"/>
                  <a:gd name="T9" fmla="*/ 239 h 712"/>
                  <a:gd name="T10" fmla="*/ 201 w 384"/>
                  <a:gd name="T11" fmla="*/ 327 h 712"/>
                  <a:gd name="T12" fmla="*/ 173 w 384"/>
                  <a:gd name="T13" fmla="*/ 412 h 712"/>
                  <a:gd name="T14" fmla="*/ 153 w 384"/>
                  <a:gd name="T15" fmla="*/ 491 h 712"/>
                  <a:gd name="T16" fmla="*/ 141 w 384"/>
                  <a:gd name="T17" fmla="*/ 556 h 712"/>
                  <a:gd name="T18" fmla="*/ 135 w 384"/>
                  <a:gd name="T19" fmla="*/ 602 h 712"/>
                  <a:gd name="T20" fmla="*/ 132 w 384"/>
                  <a:gd name="T21" fmla="*/ 622 h 712"/>
                  <a:gd name="T22" fmla="*/ 129 w 384"/>
                  <a:gd name="T23" fmla="*/ 636 h 712"/>
                  <a:gd name="T24" fmla="*/ 116 w 384"/>
                  <a:gd name="T25" fmla="*/ 656 h 712"/>
                  <a:gd name="T26" fmla="*/ 92 w 384"/>
                  <a:gd name="T27" fmla="*/ 681 h 712"/>
                  <a:gd name="T28" fmla="*/ 64 w 384"/>
                  <a:gd name="T29" fmla="*/ 701 h 712"/>
                  <a:gd name="T30" fmla="*/ 42 w 384"/>
                  <a:gd name="T31" fmla="*/ 709 h 712"/>
                  <a:gd name="T32" fmla="*/ 30 w 384"/>
                  <a:gd name="T33" fmla="*/ 712 h 712"/>
                  <a:gd name="T34" fmla="*/ 19 w 384"/>
                  <a:gd name="T35" fmla="*/ 711 h 712"/>
                  <a:gd name="T36" fmla="*/ 10 w 384"/>
                  <a:gd name="T37" fmla="*/ 704 h 712"/>
                  <a:gd name="T38" fmla="*/ 2 w 384"/>
                  <a:gd name="T39" fmla="*/ 694 h 712"/>
                  <a:gd name="T40" fmla="*/ 0 w 384"/>
                  <a:gd name="T41" fmla="*/ 679 h 712"/>
                  <a:gd name="T42" fmla="*/ 0 w 384"/>
                  <a:gd name="T43" fmla="*/ 659 h 712"/>
                  <a:gd name="T44" fmla="*/ 6 w 384"/>
                  <a:gd name="T45" fmla="*/ 632 h 712"/>
                  <a:gd name="T46" fmla="*/ 19 w 384"/>
                  <a:gd name="T47" fmla="*/ 583 h 712"/>
                  <a:gd name="T48" fmla="*/ 31 w 384"/>
                  <a:gd name="T49" fmla="*/ 518 h 712"/>
                  <a:gd name="T50" fmla="*/ 44 w 384"/>
                  <a:gd name="T51" fmla="*/ 426 h 712"/>
                  <a:gd name="T52" fmla="*/ 57 w 384"/>
                  <a:gd name="T53" fmla="*/ 336 h 712"/>
                  <a:gd name="T54" fmla="*/ 75 w 384"/>
                  <a:gd name="T55" fmla="*/ 278 h 712"/>
                  <a:gd name="T56" fmla="*/ 94 w 384"/>
                  <a:gd name="T57" fmla="*/ 235 h 712"/>
                  <a:gd name="T58" fmla="*/ 110 w 384"/>
                  <a:gd name="T59" fmla="*/ 208 h 712"/>
                  <a:gd name="T60" fmla="*/ 130 w 384"/>
                  <a:gd name="T61" fmla="*/ 179 h 712"/>
                  <a:gd name="T62" fmla="*/ 155 w 384"/>
                  <a:gd name="T63" fmla="*/ 151 h 712"/>
                  <a:gd name="T64" fmla="*/ 196 w 384"/>
                  <a:gd name="T65" fmla="*/ 110 h 712"/>
                  <a:gd name="T66" fmla="*/ 250 w 384"/>
                  <a:gd name="T67" fmla="*/ 65 h 712"/>
                  <a:gd name="T68" fmla="*/ 296 w 384"/>
                  <a:gd name="T69" fmla="*/ 33 h 712"/>
                  <a:gd name="T70" fmla="*/ 334 w 384"/>
                  <a:gd name="T71" fmla="*/ 12 h 712"/>
                  <a:gd name="T72" fmla="*/ 363 w 384"/>
                  <a:gd name="T73" fmla="*/ 2 h 712"/>
                  <a:gd name="T74" fmla="*/ 377 w 384"/>
                  <a:gd name="T75" fmla="*/ 0 h 712"/>
                  <a:gd name="T76" fmla="*/ 382 w 384"/>
                  <a:gd name="T77" fmla="*/ 3 h 712"/>
                  <a:gd name="T78" fmla="*/ 384 w 384"/>
                  <a:gd name="T79" fmla="*/ 8 h 712"/>
                  <a:gd name="T80" fmla="*/ 382 w 384"/>
                  <a:gd name="T81" fmla="*/ 15 h 712"/>
                  <a:gd name="T82" fmla="*/ 373 w 384"/>
                  <a:gd name="T83" fmla="*/ 30 h 7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712"/>
                  <a:gd name="T128" fmla="*/ 384 w 384"/>
                  <a:gd name="T129" fmla="*/ 712 h 7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712">
                    <a:moveTo>
                      <a:pt x="361" y="43"/>
                    </a:moveTo>
                    <a:lnTo>
                      <a:pt x="346" y="59"/>
                    </a:lnTo>
                    <a:lnTo>
                      <a:pt x="332" y="77"/>
                    </a:lnTo>
                    <a:lnTo>
                      <a:pt x="318" y="95"/>
                    </a:lnTo>
                    <a:lnTo>
                      <a:pt x="304" y="114"/>
                    </a:lnTo>
                    <a:lnTo>
                      <a:pt x="292" y="133"/>
                    </a:lnTo>
                    <a:lnTo>
                      <a:pt x="280" y="154"/>
                    </a:lnTo>
                    <a:lnTo>
                      <a:pt x="268" y="174"/>
                    </a:lnTo>
                    <a:lnTo>
                      <a:pt x="257" y="195"/>
                    </a:lnTo>
                    <a:lnTo>
                      <a:pt x="236" y="239"/>
                    </a:lnTo>
                    <a:lnTo>
                      <a:pt x="217" y="283"/>
                    </a:lnTo>
                    <a:lnTo>
                      <a:pt x="201" y="327"/>
                    </a:lnTo>
                    <a:lnTo>
                      <a:pt x="186" y="371"/>
                    </a:lnTo>
                    <a:lnTo>
                      <a:pt x="173" y="412"/>
                    </a:lnTo>
                    <a:lnTo>
                      <a:pt x="162" y="453"/>
                    </a:lnTo>
                    <a:lnTo>
                      <a:pt x="153" y="491"/>
                    </a:lnTo>
                    <a:lnTo>
                      <a:pt x="146" y="526"/>
                    </a:lnTo>
                    <a:lnTo>
                      <a:pt x="141" y="556"/>
                    </a:lnTo>
                    <a:lnTo>
                      <a:pt x="137" y="582"/>
                    </a:lnTo>
                    <a:lnTo>
                      <a:pt x="135" y="602"/>
                    </a:lnTo>
                    <a:lnTo>
                      <a:pt x="134" y="617"/>
                    </a:lnTo>
                    <a:lnTo>
                      <a:pt x="132" y="622"/>
                    </a:lnTo>
                    <a:lnTo>
                      <a:pt x="131" y="629"/>
                    </a:lnTo>
                    <a:lnTo>
                      <a:pt x="129" y="636"/>
                    </a:lnTo>
                    <a:lnTo>
                      <a:pt x="125" y="642"/>
                    </a:lnTo>
                    <a:lnTo>
                      <a:pt x="116" y="656"/>
                    </a:lnTo>
                    <a:lnTo>
                      <a:pt x="105" y="668"/>
                    </a:lnTo>
                    <a:lnTo>
                      <a:pt x="92" y="681"/>
                    </a:lnTo>
                    <a:lnTo>
                      <a:pt x="79" y="692"/>
                    </a:lnTo>
                    <a:lnTo>
                      <a:pt x="64" y="701"/>
                    </a:lnTo>
                    <a:lnTo>
                      <a:pt x="50" y="707"/>
                    </a:lnTo>
                    <a:lnTo>
                      <a:pt x="42" y="709"/>
                    </a:lnTo>
                    <a:lnTo>
                      <a:pt x="36" y="711"/>
                    </a:lnTo>
                    <a:lnTo>
                      <a:pt x="30" y="712"/>
                    </a:lnTo>
                    <a:lnTo>
                      <a:pt x="24" y="712"/>
                    </a:lnTo>
                    <a:lnTo>
                      <a:pt x="19" y="711"/>
                    </a:lnTo>
                    <a:lnTo>
                      <a:pt x="14" y="708"/>
                    </a:lnTo>
                    <a:lnTo>
                      <a:pt x="10" y="704"/>
                    </a:lnTo>
                    <a:lnTo>
                      <a:pt x="6" y="701"/>
                    </a:lnTo>
                    <a:lnTo>
                      <a:pt x="2" y="694"/>
                    </a:lnTo>
                    <a:lnTo>
                      <a:pt x="1" y="688"/>
                    </a:lnTo>
                    <a:lnTo>
                      <a:pt x="0" y="679"/>
                    </a:lnTo>
                    <a:lnTo>
                      <a:pt x="0" y="671"/>
                    </a:lnTo>
                    <a:lnTo>
                      <a:pt x="0" y="659"/>
                    </a:lnTo>
                    <a:lnTo>
                      <a:pt x="2" y="647"/>
                    </a:lnTo>
                    <a:lnTo>
                      <a:pt x="6" y="632"/>
                    </a:lnTo>
                    <a:lnTo>
                      <a:pt x="10" y="617"/>
                    </a:lnTo>
                    <a:lnTo>
                      <a:pt x="19" y="583"/>
                    </a:lnTo>
                    <a:lnTo>
                      <a:pt x="26" y="551"/>
                    </a:lnTo>
                    <a:lnTo>
                      <a:pt x="31" y="518"/>
                    </a:lnTo>
                    <a:lnTo>
                      <a:pt x="36" y="487"/>
                    </a:lnTo>
                    <a:lnTo>
                      <a:pt x="44" y="426"/>
                    </a:lnTo>
                    <a:lnTo>
                      <a:pt x="52" y="366"/>
                    </a:lnTo>
                    <a:lnTo>
                      <a:pt x="57" y="336"/>
                    </a:lnTo>
                    <a:lnTo>
                      <a:pt x="65" y="307"/>
                    </a:lnTo>
                    <a:lnTo>
                      <a:pt x="75" y="278"/>
                    </a:lnTo>
                    <a:lnTo>
                      <a:pt x="86" y="250"/>
                    </a:lnTo>
                    <a:lnTo>
                      <a:pt x="94" y="235"/>
                    </a:lnTo>
                    <a:lnTo>
                      <a:pt x="101" y="221"/>
                    </a:lnTo>
                    <a:lnTo>
                      <a:pt x="110" y="208"/>
                    </a:lnTo>
                    <a:lnTo>
                      <a:pt x="120" y="193"/>
                    </a:lnTo>
                    <a:lnTo>
                      <a:pt x="130" y="179"/>
                    </a:lnTo>
                    <a:lnTo>
                      <a:pt x="142" y="165"/>
                    </a:lnTo>
                    <a:lnTo>
                      <a:pt x="155" y="151"/>
                    </a:lnTo>
                    <a:lnTo>
                      <a:pt x="168" y="136"/>
                    </a:lnTo>
                    <a:lnTo>
                      <a:pt x="196" y="110"/>
                    </a:lnTo>
                    <a:lnTo>
                      <a:pt x="223" y="87"/>
                    </a:lnTo>
                    <a:lnTo>
                      <a:pt x="250" y="65"/>
                    </a:lnTo>
                    <a:lnTo>
                      <a:pt x="273" y="48"/>
                    </a:lnTo>
                    <a:lnTo>
                      <a:pt x="296" y="33"/>
                    </a:lnTo>
                    <a:lnTo>
                      <a:pt x="316" y="20"/>
                    </a:lnTo>
                    <a:lnTo>
                      <a:pt x="334" y="12"/>
                    </a:lnTo>
                    <a:lnTo>
                      <a:pt x="349" y="5"/>
                    </a:lnTo>
                    <a:lnTo>
                      <a:pt x="363" y="2"/>
                    </a:lnTo>
                    <a:lnTo>
                      <a:pt x="373" y="0"/>
                    </a:lnTo>
                    <a:lnTo>
                      <a:pt x="377" y="0"/>
                    </a:lnTo>
                    <a:lnTo>
                      <a:pt x="379" y="2"/>
                    </a:lnTo>
                    <a:lnTo>
                      <a:pt x="382" y="3"/>
                    </a:lnTo>
                    <a:lnTo>
                      <a:pt x="383" y="5"/>
                    </a:lnTo>
                    <a:lnTo>
                      <a:pt x="384" y="8"/>
                    </a:lnTo>
                    <a:lnTo>
                      <a:pt x="384" y="12"/>
                    </a:lnTo>
                    <a:lnTo>
                      <a:pt x="382" y="15"/>
                    </a:lnTo>
                    <a:lnTo>
                      <a:pt x="381" y="19"/>
                    </a:lnTo>
                    <a:lnTo>
                      <a:pt x="373" y="30"/>
                    </a:lnTo>
                    <a:lnTo>
                      <a:pt x="361" y="43"/>
                    </a:lnTo>
                    <a:close/>
                  </a:path>
                </a:pathLst>
              </a:custGeom>
              <a:solidFill>
                <a:srgbClr val="00925A"/>
              </a:solidFill>
              <a:ln w="9525">
                <a:noFill/>
                <a:round/>
                <a:headEnd/>
                <a:tailEnd/>
              </a:ln>
            </p:spPr>
            <p:txBody>
              <a:bodyPr/>
              <a:lstStyle/>
              <a:p>
                <a:endParaRPr lang="en-US"/>
              </a:p>
            </p:txBody>
          </p:sp>
          <p:sp>
            <p:nvSpPr>
              <p:cNvPr id="1138" name="Freeform 489"/>
              <p:cNvSpPr>
                <a:spLocks/>
              </p:cNvSpPr>
              <p:nvPr/>
            </p:nvSpPr>
            <p:spPr bwMode="auto">
              <a:xfrm>
                <a:off x="1290" y="2664"/>
                <a:ext cx="77" cy="143"/>
              </a:xfrm>
              <a:custGeom>
                <a:avLst/>
                <a:gdLst>
                  <a:gd name="T0" fmla="*/ 347 w 386"/>
                  <a:gd name="T1" fmla="*/ 60 h 712"/>
                  <a:gd name="T2" fmla="*/ 318 w 386"/>
                  <a:gd name="T3" fmla="*/ 96 h 712"/>
                  <a:gd name="T4" fmla="*/ 292 w 386"/>
                  <a:gd name="T5" fmla="*/ 135 h 712"/>
                  <a:gd name="T6" fmla="*/ 269 w 386"/>
                  <a:gd name="T7" fmla="*/ 176 h 712"/>
                  <a:gd name="T8" fmla="*/ 236 w 386"/>
                  <a:gd name="T9" fmla="*/ 241 h 712"/>
                  <a:gd name="T10" fmla="*/ 201 w 386"/>
                  <a:gd name="T11" fmla="*/ 330 h 712"/>
                  <a:gd name="T12" fmla="*/ 174 w 386"/>
                  <a:gd name="T13" fmla="*/ 415 h 712"/>
                  <a:gd name="T14" fmla="*/ 154 w 386"/>
                  <a:gd name="T15" fmla="*/ 492 h 712"/>
                  <a:gd name="T16" fmla="*/ 135 w 386"/>
                  <a:gd name="T17" fmla="*/ 582 h 712"/>
                  <a:gd name="T18" fmla="*/ 130 w 386"/>
                  <a:gd name="T19" fmla="*/ 623 h 712"/>
                  <a:gd name="T20" fmla="*/ 125 w 386"/>
                  <a:gd name="T21" fmla="*/ 636 h 712"/>
                  <a:gd name="T22" fmla="*/ 113 w 386"/>
                  <a:gd name="T23" fmla="*/ 655 h 712"/>
                  <a:gd name="T24" fmla="*/ 89 w 386"/>
                  <a:gd name="T25" fmla="*/ 682 h 712"/>
                  <a:gd name="T26" fmla="*/ 61 w 386"/>
                  <a:gd name="T27" fmla="*/ 700 h 712"/>
                  <a:gd name="T28" fmla="*/ 41 w 386"/>
                  <a:gd name="T29" fmla="*/ 710 h 712"/>
                  <a:gd name="T30" fmla="*/ 28 w 386"/>
                  <a:gd name="T31" fmla="*/ 712 h 712"/>
                  <a:gd name="T32" fmla="*/ 18 w 386"/>
                  <a:gd name="T33" fmla="*/ 710 h 712"/>
                  <a:gd name="T34" fmla="*/ 9 w 386"/>
                  <a:gd name="T35" fmla="*/ 705 h 712"/>
                  <a:gd name="T36" fmla="*/ 3 w 386"/>
                  <a:gd name="T37" fmla="*/ 695 h 712"/>
                  <a:gd name="T38" fmla="*/ 0 w 386"/>
                  <a:gd name="T39" fmla="*/ 680 h 712"/>
                  <a:gd name="T40" fmla="*/ 2 w 386"/>
                  <a:gd name="T41" fmla="*/ 659 h 712"/>
                  <a:gd name="T42" fmla="*/ 8 w 386"/>
                  <a:gd name="T43" fmla="*/ 633 h 712"/>
                  <a:gd name="T44" fmla="*/ 21 w 386"/>
                  <a:gd name="T45" fmla="*/ 583 h 712"/>
                  <a:gd name="T46" fmla="*/ 34 w 386"/>
                  <a:gd name="T47" fmla="*/ 519 h 712"/>
                  <a:gd name="T48" fmla="*/ 46 w 386"/>
                  <a:gd name="T49" fmla="*/ 426 h 712"/>
                  <a:gd name="T50" fmla="*/ 60 w 386"/>
                  <a:gd name="T51" fmla="*/ 336 h 712"/>
                  <a:gd name="T52" fmla="*/ 76 w 386"/>
                  <a:gd name="T53" fmla="*/ 279 h 712"/>
                  <a:gd name="T54" fmla="*/ 96 w 386"/>
                  <a:gd name="T55" fmla="*/ 236 h 712"/>
                  <a:gd name="T56" fmla="*/ 113 w 386"/>
                  <a:gd name="T57" fmla="*/ 207 h 712"/>
                  <a:gd name="T58" fmla="*/ 133 w 386"/>
                  <a:gd name="T59" fmla="*/ 179 h 712"/>
                  <a:gd name="T60" fmla="*/ 156 w 386"/>
                  <a:gd name="T61" fmla="*/ 151 h 712"/>
                  <a:gd name="T62" fmla="*/ 199 w 386"/>
                  <a:gd name="T63" fmla="*/ 110 h 712"/>
                  <a:gd name="T64" fmla="*/ 251 w 386"/>
                  <a:gd name="T65" fmla="*/ 65 h 712"/>
                  <a:gd name="T66" fmla="*/ 298 w 386"/>
                  <a:gd name="T67" fmla="*/ 33 h 712"/>
                  <a:gd name="T68" fmla="*/ 336 w 386"/>
                  <a:gd name="T69" fmla="*/ 11 h 712"/>
                  <a:gd name="T70" fmla="*/ 365 w 386"/>
                  <a:gd name="T71" fmla="*/ 1 h 712"/>
                  <a:gd name="T72" fmla="*/ 380 w 386"/>
                  <a:gd name="T73" fmla="*/ 0 h 712"/>
                  <a:gd name="T74" fmla="*/ 385 w 386"/>
                  <a:gd name="T75" fmla="*/ 3 h 712"/>
                  <a:gd name="T76" fmla="*/ 386 w 386"/>
                  <a:gd name="T77" fmla="*/ 8 h 712"/>
                  <a:gd name="T78" fmla="*/ 385 w 386"/>
                  <a:gd name="T79" fmla="*/ 15 h 712"/>
                  <a:gd name="T80" fmla="*/ 375 w 386"/>
                  <a:gd name="T81" fmla="*/ 30 h 7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6"/>
                  <a:gd name="T124" fmla="*/ 0 h 712"/>
                  <a:gd name="T125" fmla="*/ 386 w 386"/>
                  <a:gd name="T126" fmla="*/ 712 h 7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6" h="712">
                    <a:moveTo>
                      <a:pt x="363" y="44"/>
                    </a:moveTo>
                    <a:lnTo>
                      <a:pt x="347" y="60"/>
                    </a:lnTo>
                    <a:lnTo>
                      <a:pt x="333" y="78"/>
                    </a:lnTo>
                    <a:lnTo>
                      <a:pt x="318" y="96"/>
                    </a:lnTo>
                    <a:lnTo>
                      <a:pt x="305" y="115"/>
                    </a:lnTo>
                    <a:lnTo>
                      <a:pt x="292" y="135"/>
                    </a:lnTo>
                    <a:lnTo>
                      <a:pt x="280" y="155"/>
                    </a:lnTo>
                    <a:lnTo>
                      <a:pt x="269" y="176"/>
                    </a:lnTo>
                    <a:lnTo>
                      <a:pt x="257" y="197"/>
                    </a:lnTo>
                    <a:lnTo>
                      <a:pt x="236" y="241"/>
                    </a:lnTo>
                    <a:lnTo>
                      <a:pt x="217" y="285"/>
                    </a:lnTo>
                    <a:lnTo>
                      <a:pt x="201" y="330"/>
                    </a:lnTo>
                    <a:lnTo>
                      <a:pt x="186" y="372"/>
                    </a:lnTo>
                    <a:lnTo>
                      <a:pt x="174" y="415"/>
                    </a:lnTo>
                    <a:lnTo>
                      <a:pt x="162" y="455"/>
                    </a:lnTo>
                    <a:lnTo>
                      <a:pt x="154" y="492"/>
                    </a:lnTo>
                    <a:lnTo>
                      <a:pt x="146" y="527"/>
                    </a:lnTo>
                    <a:lnTo>
                      <a:pt x="135" y="582"/>
                    </a:lnTo>
                    <a:lnTo>
                      <a:pt x="131" y="617"/>
                    </a:lnTo>
                    <a:lnTo>
                      <a:pt x="130" y="623"/>
                    </a:lnTo>
                    <a:lnTo>
                      <a:pt x="128" y="629"/>
                    </a:lnTo>
                    <a:lnTo>
                      <a:pt x="125" y="636"/>
                    </a:lnTo>
                    <a:lnTo>
                      <a:pt x="123" y="643"/>
                    </a:lnTo>
                    <a:lnTo>
                      <a:pt x="113" y="655"/>
                    </a:lnTo>
                    <a:lnTo>
                      <a:pt x="103" y="669"/>
                    </a:lnTo>
                    <a:lnTo>
                      <a:pt x="89" y="682"/>
                    </a:lnTo>
                    <a:lnTo>
                      <a:pt x="75" y="692"/>
                    </a:lnTo>
                    <a:lnTo>
                      <a:pt x="61" y="700"/>
                    </a:lnTo>
                    <a:lnTo>
                      <a:pt x="48" y="708"/>
                    </a:lnTo>
                    <a:lnTo>
                      <a:pt x="41" y="710"/>
                    </a:lnTo>
                    <a:lnTo>
                      <a:pt x="34" y="712"/>
                    </a:lnTo>
                    <a:lnTo>
                      <a:pt x="28" y="712"/>
                    </a:lnTo>
                    <a:lnTo>
                      <a:pt x="23" y="712"/>
                    </a:lnTo>
                    <a:lnTo>
                      <a:pt x="18" y="710"/>
                    </a:lnTo>
                    <a:lnTo>
                      <a:pt x="13" y="709"/>
                    </a:lnTo>
                    <a:lnTo>
                      <a:pt x="9" y="705"/>
                    </a:lnTo>
                    <a:lnTo>
                      <a:pt x="5" y="700"/>
                    </a:lnTo>
                    <a:lnTo>
                      <a:pt x="3" y="695"/>
                    </a:lnTo>
                    <a:lnTo>
                      <a:pt x="0" y="688"/>
                    </a:lnTo>
                    <a:lnTo>
                      <a:pt x="0" y="680"/>
                    </a:lnTo>
                    <a:lnTo>
                      <a:pt x="0" y="670"/>
                    </a:lnTo>
                    <a:lnTo>
                      <a:pt x="2" y="659"/>
                    </a:lnTo>
                    <a:lnTo>
                      <a:pt x="4" y="647"/>
                    </a:lnTo>
                    <a:lnTo>
                      <a:pt x="8" y="633"/>
                    </a:lnTo>
                    <a:lnTo>
                      <a:pt x="13" y="617"/>
                    </a:lnTo>
                    <a:lnTo>
                      <a:pt x="21" y="583"/>
                    </a:lnTo>
                    <a:lnTo>
                      <a:pt x="29" y="551"/>
                    </a:lnTo>
                    <a:lnTo>
                      <a:pt x="34" y="519"/>
                    </a:lnTo>
                    <a:lnTo>
                      <a:pt x="39" y="488"/>
                    </a:lnTo>
                    <a:lnTo>
                      <a:pt x="46" y="426"/>
                    </a:lnTo>
                    <a:lnTo>
                      <a:pt x="54" y="366"/>
                    </a:lnTo>
                    <a:lnTo>
                      <a:pt x="60" y="336"/>
                    </a:lnTo>
                    <a:lnTo>
                      <a:pt x="68" y="307"/>
                    </a:lnTo>
                    <a:lnTo>
                      <a:pt x="76" y="279"/>
                    </a:lnTo>
                    <a:lnTo>
                      <a:pt x="89" y="250"/>
                    </a:lnTo>
                    <a:lnTo>
                      <a:pt x="96" y="236"/>
                    </a:lnTo>
                    <a:lnTo>
                      <a:pt x="104" y="221"/>
                    </a:lnTo>
                    <a:lnTo>
                      <a:pt x="113" y="207"/>
                    </a:lnTo>
                    <a:lnTo>
                      <a:pt x="123" y="194"/>
                    </a:lnTo>
                    <a:lnTo>
                      <a:pt x="133" y="179"/>
                    </a:lnTo>
                    <a:lnTo>
                      <a:pt x="144" y="165"/>
                    </a:lnTo>
                    <a:lnTo>
                      <a:pt x="156" y="151"/>
                    </a:lnTo>
                    <a:lnTo>
                      <a:pt x="170" y="138"/>
                    </a:lnTo>
                    <a:lnTo>
                      <a:pt x="199" y="110"/>
                    </a:lnTo>
                    <a:lnTo>
                      <a:pt x="226" y="86"/>
                    </a:lnTo>
                    <a:lnTo>
                      <a:pt x="251" y="65"/>
                    </a:lnTo>
                    <a:lnTo>
                      <a:pt x="276" y="48"/>
                    </a:lnTo>
                    <a:lnTo>
                      <a:pt x="298" y="33"/>
                    </a:lnTo>
                    <a:lnTo>
                      <a:pt x="318" y="21"/>
                    </a:lnTo>
                    <a:lnTo>
                      <a:pt x="336" y="11"/>
                    </a:lnTo>
                    <a:lnTo>
                      <a:pt x="352" y="5"/>
                    </a:lnTo>
                    <a:lnTo>
                      <a:pt x="365" y="1"/>
                    </a:lnTo>
                    <a:lnTo>
                      <a:pt x="375" y="0"/>
                    </a:lnTo>
                    <a:lnTo>
                      <a:pt x="380" y="0"/>
                    </a:lnTo>
                    <a:lnTo>
                      <a:pt x="382" y="1"/>
                    </a:lnTo>
                    <a:lnTo>
                      <a:pt x="385" y="3"/>
                    </a:lnTo>
                    <a:lnTo>
                      <a:pt x="386" y="5"/>
                    </a:lnTo>
                    <a:lnTo>
                      <a:pt x="386" y="8"/>
                    </a:lnTo>
                    <a:lnTo>
                      <a:pt x="386" y="11"/>
                    </a:lnTo>
                    <a:lnTo>
                      <a:pt x="385" y="15"/>
                    </a:lnTo>
                    <a:lnTo>
                      <a:pt x="382" y="20"/>
                    </a:lnTo>
                    <a:lnTo>
                      <a:pt x="375" y="30"/>
                    </a:lnTo>
                    <a:lnTo>
                      <a:pt x="363" y="44"/>
                    </a:lnTo>
                    <a:close/>
                  </a:path>
                </a:pathLst>
              </a:custGeom>
              <a:solidFill>
                <a:srgbClr val="00925A"/>
              </a:solidFill>
              <a:ln w="9525">
                <a:noFill/>
                <a:round/>
                <a:headEnd/>
                <a:tailEnd/>
              </a:ln>
            </p:spPr>
            <p:txBody>
              <a:bodyPr/>
              <a:lstStyle/>
              <a:p>
                <a:endParaRPr lang="en-US"/>
              </a:p>
            </p:txBody>
          </p:sp>
          <p:sp>
            <p:nvSpPr>
              <p:cNvPr id="1139" name="Freeform 490"/>
              <p:cNvSpPr>
                <a:spLocks/>
              </p:cNvSpPr>
              <p:nvPr/>
            </p:nvSpPr>
            <p:spPr bwMode="auto">
              <a:xfrm>
                <a:off x="1221" y="2743"/>
                <a:ext cx="53" cy="125"/>
              </a:xfrm>
              <a:custGeom>
                <a:avLst/>
                <a:gdLst>
                  <a:gd name="T0" fmla="*/ 234 w 269"/>
                  <a:gd name="T1" fmla="*/ 111 h 625"/>
                  <a:gd name="T2" fmla="*/ 209 w 269"/>
                  <a:gd name="T3" fmla="*/ 181 h 625"/>
                  <a:gd name="T4" fmla="*/ 187 w 269"/>
                  <a:gd name="T5" fmla="*/ 250 h 625"/>
                  <a:gd name="T6" fmla="*/ 169 w 269"/>
                  <a:gd name="T7" fmla="*/ 317 h 625"/>
                  <a:gd name="T8" fmla="*/ 149 w 269"/>
                  <a:gd name="T9" fmla="*/ 407 h 625"/>
                  <a:gd name="T10" fmla="*/ 133 w 269"/>
                  <a:gd name="T11" fmla="*/ 501 h 625"/>
                  <a:gd name="T12" fmla="*/ 129 w 269"/>
                  <a:gd name="T13" fmla="*/ 537 h 625"/>
                  <a:gd name="T14" fmla="*/ 124 w 269"/>
                  <a:gd name="T15" fmla="*/ 549 h 625"/>
                  <a:gd name="T16" fmla="*/ 112 w 269"/>
                  <a:gd name="T17" fmla="*/ 568 h 625"/>
                  <a:gd name="T18" fmla="*/ 88 w 269"/>
                  <a:gd name="T19" fmla="*/ 593 h 625"/>
                  <a:gd name="T20" fmla="*/ 61 w 269"/>
                  <a:gd name="T21" fmla="*/ 613 h 625"/>
                  <a:gd name="T22" fmla="*/ 40 w 269"/>
                  <a:gd name="T23" fmla="*/ 623 h 625"/>
                  <a:gd name="T24" fmla="*/ 27 w 269"/>
                  <a:gd name="T25" fmla="*/ 625 h 625"/>
                  <a:gd name="T26" fmla="*/ 16 w 269"/>
                  <a:gd name="T27" fmla="*/ 624 h 625"/>
                  <a:gd name="T28" fmla="*/ 7 w 269"/>
                  <a:gd name="T29" fmla="*/ 619 h 625"/>
                  <a:gd name="T30" fmla="*/ 2 w 269"/>
                  <a:gd name="T31" fmla="*/ 609 h 625"/>
                  <a:gd name="T32" fmla="*/ 0 w 269"/>
                  <a:gd name="T33" fmla="*/ 594 h 625"/>
                  <a:gd name="T34" fmla="*/ 1 w 269"/>
                  <a:gd name="T35" fmla="*/ 574 h 625"/>
                  <a:gd name="T36" fmla="*/ 7 w 269"/>
                  <a:gd name="T37" fmla="*/ 547 h 625"/>
                  <a:gd name="T38" fmla="*/ 21 w 269"/>
                  <a:gd name="T39" fmla="*/ 498 h 625"/>
                  <a:gd name="T40" fmla="*/ 35 w 269"/>
                  <a:gd name="T41" fmla="*/ 436 h 625"/>
                  <a:gd name="T42" fmla="*/ 50 w 269"/>
                  <a:gd name="T43" fmla="*/ 350 h 625"/>
                  <a:gd name="T44" fmla="*/ 63 w 269"/>
                  <a:gd name="T45" fmla="*/ 271 h 625"/>
                  <a:gd name="T46" fmla="*/ 76 w 269"/>
                  <a:gd name="T47" fmla="*/ 222 h 625"/>
                  <a:gd name="T48" fmla="*/ 93 w 269"/>
                  <a:gd name="T49" fmla="*/ 177 h 625"/>
                  <a:gd name="T50" fmla="*/ 118 w 269"/>
                  <a:gd name="T51" fmla="*/ 136 h 625"/>
                  <a:gd name="T52" fmla="*/ 184 w 269"/>
                  <a:gd name="T53" fmla="*/ 65 h 625"/>
                  <a:gd name="T54" fmla="*/ 235 w 269"/>
                  <a:gd name="T55" fmla="*/ 16 h 625"/>
                  <a:gd name="T56" fmla="*/ 255 w 269"/>
                  <a:gd name="T57" fmla="*/ 3 h 625"/>
                  <a:gd name="T58" fmla="*/ 264 w 269"/>
                  <a:gd name="T59" fmla="*/ 0 h 625"/>
                  <a:gd name="T60" fmla="*/ 268 w 269"/>
                  <a:gd name="T61" fmla="*/ 1 h 625"/>
                  <a:gd name="T62" fmla="*/ 269 w 269"/>
                  <a:gd name="T63" fmla="*/ 10 h 625"/>
                  <a:gd name="T64" fmla="*/ 262 w 269"/>
                  <a:gd name="T65" fmla="*/ 44 h 6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9"/>
                  <a:gd name="T100" fmla="*/ 0 h 625"/>
                  <a:gd name="T101" fmla="*/ 269 w 269"/>
                  <a:gd name="T102" fmla="*/ 625 h 6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9" h="625">
                    <a:moveTo>
                      <a:pt x="249" y="76"/>
                    </a:moveTo>
                    <a:lnTo>
                      <a:pt x="234" y="111"/>
                    </a:lnTo>
                    <a:lnTo>
                      <a:pt x="220" y="146"/>
                    </a:lnTo>
                    <a:lnTo>
                      <a:pt x="209" y="181"/>
                    </a:lnTo>
                    <a:lnTo>
                      <a:pt x="198" y="216"/>
                    </a:lnTo>
                    <a:lnTo>
                      <a:pt x="187" y="250"/>
                    </a:lnTo>
                    <a:lnTo>
                      <a:pt x="178" y="283"/>
                    </a:lnTo>
                    <a:lnTo>
                      <a:pt x="169" y="317"/>
                    </a:lnTo>
                    <a:lnTo>
                      <a:pt x="162" y="348"/>
                    </a:lnTo>
                    <a:lnTo>
                      <a:pt x="149" y="407"/>
                    </a:lnTo>
                    <a:lnTo>
                      <a:pt x="139" y="458"/>
                    </a:lnTo>
                    <a:lnTo>
                      <a:pt x="133" y="501"/>
                    </a:lnTo>
                    <a:lnTo>
                      <a:pt x="131" y="531"/>
                    </a:lnTo>
                    <a:lnTo>
                      <a:pt x="129" y="537"/>
                    </a:lnTo>
                    <a:lnTo>
                      <a:pt x="127" y="543"/>
                    </a:lnTo>
                    <a:lnTo>
                      <a:pt x="124" y="549"/>
                    </a:lnTo>
                    <a:lnTo>
                      <a:pt x="121" y="556"/>
                    </a:lnTo>
                    <a:lnTo>
                      <a:pt x="112" y="568"/>
                    </a:lnTo>
                    <a:lnTo>
                      <a:pt x="101" y="582"/>
                    </a:lnTo>
                    <a:lnTo>
                      <a:pt x="88" y="593"/>
                    </a:lnTo>
                    <a:lnTo>
                      <a:pt x="74" y="604"/>
                    </a:lnTo>
                    <a:lnTo>
                      <a:pt x="61" y="613"/>
                    </a:lnTo>
                    <a:lnTo>
                      <a:pt x="47" y="620"/>
                    </a:lnTo>
                    <a:lnTo>
                      <a:pt x="40" y="623"/>
                    </a:lnTo>
                    <a:lnTo>
                      <a:pt x="33" y="624"/>
                    </a:lnTo>
                    <a:lnTo>
                      <a:pt x="27" y="625"/>
                    </a:lnTo>
                    <a:lnTo>
                      <a:pt x="22" y="625"/>
                    </a:lnTo>
                    <a:lnTo>
                      <a:pt x="16" y="624"/>
                    </a:lnTo>
                    <a:lnTo>
                      <a:pt x="12" y="622"/>
                    </a:lnTo>
                    <a:lnTo>
                      <a:pt x="7" y="619"/>
                    </a:lnTo>
                    <a:lnTo>
                      <a:pt x="5" y="614"/>
                    </a:lnTo>
                    <a:lnTo>
                      <a:pt x="2" y="609"/>
                    </a:lnTo>
                    <a:lnTo>
                      <a:pt x="0" y="602"/>
                    </a:lnTo>
                    <a:lnTo>
                      <a:pt x="0" y="594"/>
                    </a:lnTo>
                    <a:lnTo>
                      <a:pt x="0" y="584"/>
                    </a:lnTo>
                    <a:lnTo>
                      <a:pt x="1" y="574"/>
                    </a:lnTo>
                    <a:lnTo>
                      <a:pt x="3" y="562"/>
                    </a:lnTo>
                    <a:lnTo>
                      <a:pt x="7" y="547"/>
                    </a:lnTo>
                    <a:lnTo>
                      <a:pt x="12" y="531"/>
                    </a:lnTo>
                    <a:lnTo>
                      <a:pt x="21" y="498"/>
                    </a:lnTo>
                    <a:lnTo>
                      <a:pt x="28" y="467"/>
                    </a:lnTo>
                    <a:lnTo>
                      <a:pt x="35" y="436"/>
                    </a:lnTo>
                    <a:lnTo>
                      <a:pt x="41" y="406"/>
                    </a:lnTo>
                    <a:lnTo>
                      <a:pt x="50" y="350"/>
                    </a:lnTo>
                    <a:lnTo>
                      <a:pt x="58" y="296"/>
                    </a:lnTo>
                    <a:lnTo>
                      <a:pt x="63" y="271"/>
                    </a:lnTo>
                    <a:lnTo>
                      <a:pt x="69" y="246"/>
                    </a:lnTo>
                    <a:lnTo>
                      <a:pt x="76" y="222"/>
                    </a:lnTo>
                    <a:lnTo>
                      <a:pt x="83" y="200"/>
                    </a:lnTo>
                    <a:lnTo>
                      <a:pt x="93" y="177"/>
                    </a:lnTo>
                    <a:lnTo>
                      <a:pt x="104" y="156"/>
                    </a:lnTo>
                    <a:lnTo>
                      <a:pt x="118" y="136"/>
                    </a:lnTo>
                    <a:lnTo>
                      <a:pt x="136" y="116"/>
                    </a:lnTo>
                    <a:lnTo>
                      <a:pt x="184" y="65"/>
                    </a:lnTo>
                    <a:lnTo>
                      <a:pt x="220" y="29"/>
                    </a:lnTo>
                    <a:lnTo>
                      <a:pt x="235" y="16"/>
                    </a:lnTo>
                    <a:lnTo>
                      <a:pt x="247" y="8"/>
                    </a:lnTo>
                    <a:lnTo>
                      <a:pt x="255" y="3"/>
                    </a:lnTo>
                    <a:lnTo>
                      <a:pt x="262" y="0"/>
                    </a:lnTo>
                    <a:lnTo>
                      <a:pt x="264" y="0"/>
                    </a:lnTo>
                    <a:lnTo>
                      <a:pt x="267" y="0"/>
                    </a:lnTo>
                    <a:lnTo>
                      <a:pt x="268" y="1"/>
                    </a:lnTo>
                    <a:lnTo>
                      <a:pt x="269" y="4"/>
                    </a:lnTo>
                    <a:lnTo>
                      <a:pt x="269" y="10"/>
                    </a:lnTo>
                    <a:lnTo>
                      <a:pt x="268" y="19"/>
                    </a:lnTo>
                    <a:lnTo>
                      <a:pt x="262" y="44"/>
                    </a:lnTo>
                    <a:lnTo>
                      <a:pt x="249" y="76"/>
                    </a:lnTo>
                    <a:close/>
                  </a:path>
                </a:pathLst>
              </a:custGeom>
              <a:solidFill>
                <a:srgbClr val="00925A"/>
              </a:solidFill>
              <a:ln w="9525">
                <a:noFill/>
                <a:round/>
                <a:headEnd/>
                <a:tailEnd/>
              </a:ln>
            </p:spPr>
            <p:txBody>
              <a:bodyPr/>
              <a:lstStyle/>
              <a:p>
                <a:endParaRPr lang="en-US"/>
              </a:p>
            </p:txBody>
          </p:sp>
          <p:sp>
            <p:nvSpPr>
              <p:cNvPr id="1140" name="Freeform 491"/>
              <p:cNvSpPr>
                <a:spLocks/>
              </p:cNvSpPr>
              <p:nvPr/>
            </p:nvSpPr>
            <p:spPr bwMode="auto">
              <a:xfrm>
                <a:off x="1135" y="2827"/>
                <a:ext cx="55" cy="126"/>
              </a:xfrm>
              <a:custGeom>
                <a:avLst/>
                <a:gdLst>
                  <a:gd name="T0" fmla="*/ 236 w 273"/>
                  <a:gd name="T1" fmla="*/ 108 h 626"/>
                  <a:gd name="T2" fmla="*/ 210 w 273"/>
                  <a:gd name="T3" fmla="*/ 179 h 626"/>
                  <a:gd name="T4" fmla="*/ 179 w 273"/>
                  <a:gd name="T5" fmla="*/ 284 h 626"/>
                  <a:gd name="T6" fmla="*/ 150 w 273"/>
                  <a:gd name="T7" fmla="*/ 407 h 626"/>
                  <a:gd name="T8" fmla="*/ 135 w 273"/>
                  <a:gd name="T9" fmla="*/ 498 h 626"/>
                  <a:gd name="T10" fmla="*/ 131 w 273"/>
                  <a:gd name="T11" fmla="*/ 533 h 626"/>
                  <a:gd name="T12" fmla="*/ 127 w 273"/>
                  <a:gd name="T13" fmla="*/ 546 h 626"/>
                  <a:gd name="T14" fmla="*/ 115 w 273"/>
                  <a:gd name="T15" fmla="*/ 567 h 626"/>
                  <a:gd name="T16" fmla="*/ 91 w 273"/>
                  <a:gd name="T17" fmla="*/ 592 h 626"/>
                  <a:gd name="T18" fmla="*/ 64 w 273"/>
                  <a:gd name="T19" fmla="*/ 613 h 626"/>
                  <a:gd name="T20" fmla="*/ 43 w 273"/>
                  <a:gd name="T21" fmla="*/ 623 h 626"/>
                  <a:gd name="T22" fmla="*/ 30 w 273"/>
                  <a:gd name="T23" fmla="*/ 626 h 626"/>
                  <a:gd name="T24" fmla="*/ 19 w 273"/>
                  <a:gd name="T25" fmla="*/ 625 h 626"/>
                  <a:gd name="T26" fmla="*/ 10 w 273"/>
                  <a:gd name="T27" fmla="*/ 620 h 626"/>
                  <a:gd name="T28" fmla="*/ 4 w 273"/>
                  <a:gd name="T29" fmla="*/ 610 h 626"/>
                  <a:gd name="T30" fmla="*/ 0 w 273"/>
                  <a:gd name="T31" fmla="*/ 596 h 626"/>
                  <a:gd name="T32" fmla="*/ 1 w 273"/>
                  <a:gd name="T33" fmla="*/ 575 h 626"/>
                  <a:gd name="T34" fmla="*/ 8 w 273"/>
                  <a:gd name="T35" fmla="*/ 548 h 626"/>
                  <a:gd name="T36" fmla="*/ 21 w 273"/>
                  <a:gd name="T37" fmla="*/ 500 h 626"/>
                  <a:gd name="T38" fmla="*/ 36 w 273"/>
                  <a:gd name="T39" fmla="*/ 436 h 626"/>
                  <a:gd name="T40" fmla="*/ 51 w 273"/>
                  <a:gd name="T41" fmla="*/ 349 h 626"/>
                  <a:gd name="T42" fmla="*/ 65 w 273"/>
                  <a:gd name="T43" fmla="*/ 270 h 626"/>
                  <a:gd name="T44" fmla="*/ 76 w 273"/>
                  <a:gd name="T45" fmla="*/ 221 h 626"/>
                  <a:gd name="T46" fmla="*/ 95 w 273"/>
                  <a:gd name="T47" fmla="*/ 176 h 626"/>
                  <a:gd name="T48" fmla="*/ 112 w 273"/>
                  <a:gd name="T49" fmla="*/ 147 h 626"/>
                  <a:gd name="T50" fmla="*/ 127 w 273"/>
                  <a:gd name="T51" fmla="*/ 127 h 626"/>
                  <a:gd name="T52" fmla="*/ 185 w 273"/>
                  <a:gd name="T53" fmla="*/ 65 h 626"/>
                  <a:gd name="T54" fmla="*/ 237 w 273"/>
                  <a:gd name="T55" fmla="*/ 18 h 626"/>
                  <a:gd name="T56" fmla="*/ 258 w 273"/>
                  <a:gd name="T57" fmla="*/ 3 h 626"/>
                  <a:gd name="T58" fmla="*/ 268 w 273"/>
                  <a:gd name="T59" fmla="*/ 0 h 626"/>
                  <a:gd name="T60" fmla="*/ 271 w 273"/>
                  <a:gd name="T61" fmla="*/ 2 h 626"/>
                  <a:gd name="T62" fmla="*/ 273 w 273"/>
                  <a:gd name="T63" fmla="*/ 9 h 626"/>
                  <a:gd name="T64" fmla="*/ 268 w 273"/>
                  <a:gd name="T65" fmla="*/ 28 h 626"/>
                  <a:gd name="T66" fmla="*/ 257 w 273"/>
                  <a:gd name="T67" fmla="*/ 55 h 6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3"/>
                  <a:gd name="T103" fmla="*/ 0 h 626"/>
                  <a:gd name="T104" fmla="*/ 273 w 273"/>
                  <a:gd name="T105" fmla="*/ 626 h 6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3" h="626">
                    <a:moveTo>
                      <a:pt x="250" y="73"/>
                    </a:moveTo>
                    <a:lnTo>
                      <a:pt x="236" y="108"/>
                    </a:lnTo>
                    <a:lnTo>
                      <a:pt x="222" y="144"/>
                    </a:lnTo>
                    <a:lnTo>
                      <a:pt x="210" y="179"/>
                    </a:lnTo>
                    <a:lnTo>
                      <a:pt x="199" y="214"/>
                    </a:lnTo>
                    <a:lnTo>
                      <a:pt x="179" y="284"/>
                    </a:lnTo>
                    <a:lnTo>
                      <a:pt x="162" y="349"/>
                    </a:lnTo>
                    <a:lnTo>
                      <a:pt x="150" y="407"/>
                    </a:lnTo>
                    <a:lnTo>
                      <a:pt x="141" y="457"/>
                    </a:lnTo>
                    <a:lnTo>
                      <a:pt x="135" y="498"/>
                    </a:lnTo>
                    <a:lnTo>
                      <a:pt x="131" y="527"/>
                    </a:lnTo>
                    <a:lnTo>
                      <a:pt x="131" y="533"/>
                    </a:lnTo>
                    <a:lnTo>
                      <a:pt x="129" y="540"/>
                    </a:lnTo>
                    <a:lnTo>
                      <a:pt x="127" y="546"/>
                    </a:lnTo>
                    <a:lnTo>
                      <a:pt x="124" y="553"/>
                    </a:lnTo>
                    <a:lnTo>
                      <a:pt x="115" y="567"/>
                    </a:lnTo>
                    <a:lnTo>
                      <a:pt x="105" y="580"/>
                    </a:lnTo>
                    <a:lnTo>
                      <a:pt x="91" y="592"/>
                    </a:lnTo>
                    <a:lnTo>
                      <a:pt x="77" y="605"/>
                    </a:lnTo>
                    <a:lnTo>
                      <a:pt x="64" y="613"/>
                    </a:lnTo>
                    <a:lnTo>
                      <a:pt x="50" y="621"/>
                    </a:lnTo>
                    <a:lnTo>
                      <a:pt x="43" y="623"/>
                    </a:lnTo>
                    <a:lnTo>
                      <a:pt x="36" y="625"/>
                    </a:lnTo>
                    <a:lnTo>
                      <a:pt x="30" y="626"/>
                    </a:lnTo>
                    <a:lnTo>
                      <a:pt x="24" y="626"/>
                    </a:lnTo>
                    <a:lnTo>
                      <a:pt x="19" y="625"/>
                    </a:lnTo>
                    <a:lnTo>
                      <a:pt x="14" y="623"/>
                    </a:lnTo>
                    <a:lnTo>
                      <a:pt x="10" y="620"/>
                    </a:lnTo>
                    <a:lnTo>
                      <a:pt x="6" y="616"/>
                    </a:lnTo>
                    <a:lnTo>
                      <a:pt x="4" y="610"/>
                    </a:lnTo>
                    <a:lnTo>
                      <a:pt x="1" y="603"/>
                    </a:lnTo>
                    <a:lnTo>
                      <a:pt x="0" y="596"/>
                    </a:lnTo>
                    <a:lnTo>
                      <a:pt x="0" y="586"/>
                    </a:lnTo>
                    <a:lnTo>
                      <a:pt x="1" y="575"/>
                    </a:lnTo>
                    <a:lnTo>
                      <a:pt x="4" y="562"/>
                    </a:lnTo>
                    <a:lnTo>
                      <a:pt x="8" y="548"/>
                    </a:lnTo>
                    <a:lnTo>
                      <a:pt x="13" y="532"/>
                    </a:lnTo>
                    <a:lnTo>
                      <a:pt x="21" y="500"/>
                    </a:lnTo>
                    <a:lnTo>
                      <a:pt x="30" y="467"/>
                    </a:lnTo>
                    <a:lnTo>
                      <a:pt x="36" y="436"/>
                    </a:lnTo>
                    <a:lnTo>
                      <a:pt x="41" y="406"/>
                    </a:lnTo>
                    <a:lnTo>
                      <a:pt x="51" y="349"/>
                    </a:lnTo>
                    <a:lnTo>
                      <a:pt x="60" y="295"/>
                    </a:lnTo>
                    <a:lnTo>
                      <a:pt x="65" y="270"/>
                    </a:lnTo>
                    <a:lnTo>
                      <a:pt x="70" y="245"/>
                    </a:lnTo>
                    <a:lnTo>
                      <a:pt x="76" y="221"/>
                    </a:lnTo>
                    <a:lnTo>
                      <a:pt x="85" y="199"/>
                    </a:lnTo>
                    <a:lnTo>
                      <a:pt x="95" y="176"/>
                    </a:lnTo>
                    <a:lnTo>
                      <a:pt x="106" y="157"/>
                    </a:lnTo>
                    <a:lnTo>
                      <a:pt x="112" y="147"/>
                    </a:lnTo>
                    <a:lnTo>
                      <a:pt x="120" y="137"/>
                    </a:lnTo>
                    <a:lnTo>
                      <a:pt x="127" y="127"/>
                    </a:lnTo>
                    <a:lnTo>
                      <a:pt x="136" y="117"/>
                    </a:lnTo>
                    <a:lnTo>
                      <a:pt x="185" y="65"/>
                    </a:lnTo>
                    <a:lnTo>
                      <a:pt x="222" y="30"/>
                    </a:lnTo>
                    <a:lnTo>
                      <a:pt x="237" y="18"/>
                    </a:lnTo>
                    <a:lnTo>
                      <a:pt x="248" y="9"/>
                    </a:lnTo>
                    <a:lnTo>
                      <a:pt x="258" y="3"/>
                    </a:lnTo>
                    <a:lnTo>
                      <a:pt x="265" y="0"/>
                    </a:lnTo>
                    <a:lnTo>
                      <a:pt x="268" y="0"/>
                    </a:lnTo>
                    <a:lnTo>
                      <a:pt x="270" y="0"/>
                    </a:lnTo>
                    <a:lnTo>
                      <a:pt x="271" y="2"/>
                    </a:lnTo>
                    <a:lnTo>
                      <a:pt x="272" y="4"/>
                    </a:lnTo>
                    <a:lnTo>
                      <a:pt x="273" y="9"/>
                    </a:lnTo>
                    <a:lnTo>
                      <a:pt x="272" y="18"/>
                    </a:lnTo>
                    <a:lnTo>
                      <a:pt x="268" y="28"/>
                    </a:lnTo>
                    <a:lnTo>
                      <a:pt x="263" y="40"/>
                    </a:lnTo>
                    <a:lnTo>
                      <a:pt x="257" y="55"/>
                    </a:lnTo>
                    <a:lnTo>
                      <a:pt x="250" y="73"/>
                    </a:lnTo>
                    <a:close/>
                  </a:path>
                </a:pathLst>
              </a:custGeom>
              <a:solidFill>
                <a:srgbClr val="00925A"/>
              </a:solidFill>
              <a:ln w="9525">
                <a:noFill/>
                <a:round/>
                <a:headEnd/>
                <a:tailEnd/>
              </a:ln>
            </p:spPr>
            <p:txBody>
              <a:bodyPr/>
              <a:lstStyle/>
              <a:p>
                <a:endParaRPr lang="en-US"/>
              </a:p>
            </p:txBody>
          </p:sp>
          <p:sp>
            <p:nvSpPr>
              <p:cNvPr id="1141" name="Freeform 492"/>
              <p:cNvSpPr>
                <a:spLocks/>
              </p:cNvSpPr>
              <p:nvPr/>
            </p:nvSpPr>
            <p:spPr bwMode="auto">
              <a:xfrm>
                <a:off x="1017" y="2908"/>
                <a:ext cx="108" cy="169"/>
              </a:xfrm>
              <a:custGeom>
                <a:avLst/>
                <a:gdLst>
                  <a:gd name="T0" fmla="*/ 539 w 540"/>
                  <a:gd name="T1" fmla="*/ 37 h 842"/>
                  <a:gd name="T2" fmla="*/ 535 w 540"/>
                  <a:gd name="T3" fmla="*/ 82 h 842"/>
                  <a:gd name="T4" fmla="*/ 526 w 540"/>
                  <a:gd name="T5" fmla="*/ 122 h 842"/>
                  <a:gd name="T6" fmla="*/ 514 w 540"/>
                  <a:gd name="T7" fmla="*/ 158 h 842"/>
                  <a:gd name="T8" fmla="*/ 498 w 540"/>
                  <a:gd name="T9" fmla="*/ 195 h 842"/>
                  <a:gd name="T10" fmla="*/ 476 w 540"/>
                  <a:gd name="T11" fmla="*/ 230 h 842"/>
                  <a:gd name="T12" fmla="*/ 438 w 540"/>
                  <a:gd name="T13" fmla="*/ 284 h 842"/>
                  <a:gd name="T14" fmla="*/ 369 w 540"/>
                  <a:gd name="T15" fmla="*/ 376 h 842"/>
                  <a:gd name="T16" fmla="*/ 274 w 540"/>
                  <a:gd name="T17" fmla="*/ 515 h 842"/>
                  <a:gd name="T18" fmla="*/ 193 w 540"/>
                  <a:gd name="T19" fmla="*/ 630 h 842"/>
                  <a:gd name="T20" fmla="*/ 139 w 540"/>
                  <a:gd name="T21" fmla="*/ 704 h 842"/>
                  <a:gd name="T22" fmla="*/ 87 w 540"/>
                  <a:gd name="T23" fmla="*/ 767 h 842"/>
                  <a:gd name="T24" fmla="*/ 41 w 540"/>
                  <a:gd name="T25" fmla="*/ 816 h 842"/>
                  <a:gd name="T26" fmla="*/ 12 w 540"/>
                  <a:gd name="T27" fmla="*/ 840 h 842"/>
                  <a:gd name="T28" fmla="*/ 2 w 540"/>
                  <a:gd name="T29" fmla="*/ 842 h 842"/>
                  <a:gd name="T30" fmla="*/ 0 w 540"/>
                  <a:gd name="T31" fmla="*/ 835 h 842"/>
                  <a:gd name="T32" fmla="*/ 5 w 540"/>
                  <a:gd name="T33" fmla="*/ 817 h 842"/>
                  <a:gd name="T34" fmla="*/ 25 w 540"/>
                  <a:gd name="T35" fmla="*/ 776 h 842"/>
                  <a:gd name="T36" fmla="*/ 68 w 540"/>
                  <a:gd name="T37" fmla="*/ 700 h 842"/>
                  <a:gd name="T38" fmla="*/ 152 w 540"/>
                  <a:gd name="T39" fmla="*/ 559 h 842"/>
                  <a:gd name="T40" fmla="*/ 237 w 540"/>
                  <a:gd name="T41" fmla="*/ 416 h 842"/>
                  <a:gd name="T42" fmla="*/ 282 w 540"/>
                  <a:gd name="T43" fmla="*/ 337 h 842"/>
                  <a:gd name="T44" fmla="*/ 312 w 540"/>
                  <a:gd name="T45" fmla="*/ 277 h 842"/>
                  <a:gd name="T46" fmla="*/ 345 w 540"/>
                  <a:gd name="T47" fmla="*/ 217 h 842"/>
                  <a:gd name="T48" fmla="*/ 384 w 540"/>
                  <a:gd name="T49" fmla="*/ 158 h 842"/>
                  <a:gd name="T50" fmla="*/ 424 w 540"/>
                  <a:gd name="T51" fmla="*/ 102 h 842"/>
                  <a:gd name="T52" fmla="*/ 464 w 540"/>
                  <a:gd name="T53" fmla="*/ 56 h 842"/>
                  <a:gd name="T54" fmla="*/ 498 w 540"/>
                  <a:gd name="T55" fmla="*/ 21 h 842"/>
                  <a:gd name="T56" fmla="*/ 517 w 540"/>
                  <a:gd name="T57" fmla="*/ 5 h 842"/>
                  <a:gd name="T58" fmla="*/ 527 w 540"/>
                  <a:gd name="T59" fmla="*/ 0 h 842"/>
                  <a:gd name="T60" fmla="*/ 535 w 540"/>
                  <a:gd name="T61" fmla="*/ 1 h 842"/>
                  <a:gd name="T62" fmla="*/ 539 w 540"/>
                  <a:gd name="T63" fmla="*/ 7 h 8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0"/>
                  <a:gd name="T97" fmla="*/ 0 h 842"/>
                  <a:gd name="T98" fmla="*/ 540 w 540"/>
                  <a:gd name="T99" fmla="*/ 842 h 8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0" h="842">
                    <a:moveTo>
                      <a:pt x="540" y="14"/>
                    </a:moveTo>
                    <a:lnTo>
                      <a:pt x="539" y="37"/>
                    </a:lnTo>
                    <a:lnTo>
                      <a:pt x="537" y="61"/>
                    </a:lnTo>
                    <a:lnTo>
                      <a:pt x="535" y="82"/>
                    </a:lnTo>
                    <a:lnTo>
                      <a:pt x="531" y="102"/>
                    </a:lnTo>
                    <a:lnTo>
                      <a:pt x="526" y="122"/>
                    </a:lnTo>
                    <a:lnTo>
                      <a:pt x="521" y="141"/>
                    </a:lnTo>
                    <a:lnTo>
                      <a:pt x="514" y="158"/>
                    </a:lnTo>
                    <a:lnTo>
                      <a:pt x="506" y="177"/>
                    </a:lnTo>
                    <a:lnTo>
                      <a:pt x="498" y="195"/>
                    </a:lnTo>
                    <a:lnTo>
                      <a:pt x="488" y="212"/>
                    </a:lnTo>
                    <a:lnTo>
                      <a:pt x="476" y="230"/>
                    </a:lnTo>
                    <a:lnTo>
                      <a:pt x="464" y="247"/>
                    </a:lnTo>
                    <a:lnTo>
                      <a:pt x="438" y="284"/>
                    </a:lnTo>
                    <a:lnTo>
                      <a:pt x="406" y="324"/>
                    </a:lnTo>
                    <a:lnTo>
                      <a:pt x="369" y="376"/>
                    </a:lnTo>
                    <a:lnTo>
                      <a:pt x="325" y="442"/>
                    </a:lnTo>
                    <a:lnTo>
                      <a:pt x="274" y="515"/>
                    </a:lnTo>
                    <a:lnTo>
                      <a:pt x="221" y="593"/>
                    </a:lnTo>
                    <a:lnTo>
                      <a:pt x="193" y="630"/>
                    </a:lnTo>
                    <a:lnTo>
                      <a:pt x="166" y="668"/>
                    </a:lnTo>
                    <a:lnTo>
                      <a:pt x="139" y="704"/>
                    </a:lnTo>
                    <a:lnTo>
                      <a:pt x="113" y="738"/>
                    </a:lnTo>
                    <a:lnTo>
                      <a:pt x="87" y="767"/>
                    </a:lnTo>
                    <a:lnTo>
                      <a:pt x="63" y="794"/>
                    </a:lnTo>
                    <a:lnTo>
                      <a:pt x="41" y="816"/>
                    </a:lnTo>
                    <a:lnTo>
                      <a:pt x="21" y="834"/>
                    </a:lnTo>
                    <a:lnTo>
                      <a:pt x="12" y="840"/>
                    </a:lnTo>
                    <a:lnTo>
                      <a:pt x="6" y="842"/>
                    </a:lnTo>
                    <a:lnTo>
                      <a:pt x="2" y="842"/>
                    </a:lnTo>
                    <a:lnTo>
                      <a:pt x="0" y="840"/>
                    </a:lnTo>
                    <a:lnTo>
                      <a:pt x="0" y="835"/>
                    </a:lnTo>
                    <a:lnTo>
                      <a:pt x="2" y="827"/>
                    </a:lnTo>
                    <a:lnTo>
                      <a:pt x="5" y="817"/>
                    </a:lnTo>
                    <a:lnTo>
                      <a:pt x="11" y="805"/>
                    </a:lnTo>
                    <a:lnTo>
                      <a:pt x="25" y="776"/>
                    </a:lnTo>
                    <a:lnTo>
                      <a:pt x="45" y="740"/>
                    </a:lnTo>
                    <a:lnTo>
                      <a:pt x="68" y="700"/>
                    </a:lnTo>
                    <a:lnTo>
                      <a:pt x="94" y="655"/>
                    </a:lnTo>
                    <a:lnTo>
                      <a:pt x="152" y="559"/>
                    </a:lnTo>
                    <a:lnTo>
                      <a:pt x="211" y="462"/>
                    </a:lnTo>
                    <a:lnTo>
                      <a:pt x="237" y="416"/>
                    </a:lnTo>
                    <a:lnTo>
                      <a:pt x="262" y="373"/>
                    </a:lnTo>
                    <a:lnTo>
                      <a:pt x="282" y="337"/>
                    </a:lnTo>
                    <a:lnTo>
                      <a:pt x="298" y="306"/>
                    </a:lnTo>
                    <a:lnTo>
                      <a:pt x="312" y="277"/>
                    </a:lnTo>
                    <a:lnTo>
                      <a:pt x="328" y="247"/>
                    </a:lnTo>
                    <a:lnTo>
                      <a:pt x="345" y="217"/>
                    </a:lnTo>
                    <a:lnTo>
                      <a:pt x="364" y="187"/>
                    </a:lnTo>
                    <a:lnTo>
                      <a:pt x="384" y="158"/>
                    </a:lnTo>
                    <a:lnTo>
                      <a:pt x="404" y="130"/>
                    </a:lnTo>
                    <a:lnTo>
                      <a:pt x="424" y="102"/>
                    </a:lnTo>
                    <a:lnTo>
                      <a:pt x="444" y="77"/>
                    </a:lnTo>
                    <a:lnTo>
                      <a:pt x="464" y="56"/>
                    </a:lnTo>
                    <a:lnTo>
                      <a:pt x="481" y="36"/>
                    </a:lnTo>
                    <a:lnTo>
                      <a:pt x="498" y="21"/>
                    </a:lnTo>
                    <a:lnTo>
                      <a:pt x="511" y="9"/>
                    </a:lnTo>
                    <a:lnTo>
                      <a:pt x="517" y="5"/>
                    </a:lnTo>
                    <a:lnTo>
                      <a:pt x="522" y="2"/>
                    </a:lnTo>
                    <a:lnTo>
                      <a:pt x="527" y="0"/>
                    </a:lnTo>
                    <a:lnTo>
                      <a:pt x="531" y="0"/>
                    </a:lnTo>
                    <a:lnTo>
                      <a:pt x="535" y="1"/>
                    </a:lnTo>
                    <a:lnTo>
                      <a:pt x="537" y="4"/>
                    </a:lnTo>
                    <a:lnTo>
                      <a:pt x="539" y="7"/>
                    </a:lnTo>
                    <a:lnTo>
                      <a:pt x="540" y="14"/>
                    </a:lnTo>
                    <a:close/>
                  </a:path>
                </a:pathLst>
              </a:custGeom>
              <a:solidFill>
                <a:srgbClr val="00925A"/>
              </a:solidFill>
              <a:ln w="9525">
                <a:noFill/>
                <a:round/>
                <a:headEnd/>
                <a:tailEnd/>
              </a:ln>
            </p:spPr>
            <p:txBody>
              <a:bodyPr/>
              <a:lstStyle/>
              <a:p>
                <a:endParaRPr lang="en-US"/>
              </a:p>
            </p:txBody>
          </p:sp>
          <p:sp>
            <p:nvSpPr>
              <p:cNvPr id="1142" name="Freeform 493"/>
              <p:cNvSpPr>
                <a:spLocks/>
              </p:cNvSpPr>
              <p:nvPr/>
            </p:nvSpPr>
            <p:spPr bwMode="auto">
              <a:xfrm>
                <a:off x="1737" y="2421"/>
                <a:ext cx="116" cy="140"/>
              </a:xfrm>
              <a:custGeom>
                <a:avLst/>
                <a:gdLst>
                  <a:gd name="T0" fmla="*/ 53 w 582"/>
                  <a:gd name="T1" fmla="*/ 462 h 699"/>
                  <a:gd name="T2" fmla="*/ 104 w 582"/>
                  <a:gd name="T3" fmla="*/ 332 h 699"/>
                  <a:gd name="T4" fmla="*/ 140 w 582"/>
                  <a:gd name="T5" fmla="*/ 251 h 699"/>
                  <a:gd name="T6" fmla="*/ 173 w 582"/>
                  <a:gd name="T7" fmla="*/ 194 h 699"/>
                  <a:gd name="T8" fmla="*/ 196 w 582"/>
                  <a:gd name="T9" fmla="*/ 161 h 699"/>
                  <a:gd name="T10" fmla="*/ 222 w 582"/>
                  <a:gd name="T11" fmla="*/ 128 h 699"/>
                  <a:gd name="T12" fmla="*/ 252 w 582"/>
                  <a:gd name="T13" fmla="*/ 100 h 699"/>
                  <a:gd name="T14" fmla="*/ 285 w 582"/>
                  <a:gd name="T15" fmla="*/ 73 h 699"/>
                  <a:gd name="T16" fmla="*/ 321 w 582"/>
                  <a:gd name="T17" fmla="*/ 51 h 699"/>
                  <a:gd name="T18" fmla="*/ 361 w 582"/>
                  <a:gd name="T19" fmla="*/ 32 h 699"/>
                  <a:gd name="T20" fmla="*/ 406 w 582"/>
                  <a:gd name="T21" fmla="*/ 17 h 699"/>
                  <a:gd name="T22" fmla="*/ 473 w 582"/>
                  <a:gd name="T23" fmla="*/ 5 h 699"/>
                  <a:gd name="T24" fmla="*/ 523 w 582"/>
                  <a:gd name="T25" fmla="*/ 0 h 699"/>
                  <a:gd name="T26" fmla="*/ 547 w 582"/>
                  <a:gd name="T27" fmla="*/ 0 h 699"/>
                  <a:gd name="T28" fmla="*/ 564 w 582"/>
                  <a:gd name="T29" fmla="*/ 2 h 699"/>
                  <a:gd name="T30" fmla="*/ 576 w 582"/>
                  <a:gd name="T31" fmla="*/ 9 h 699"/>
                  <a:gd name="T32" fmla="*/ 581 w 582"/>
                  <a:gd name="T33" fmla="*/ 16 h 699"/>
                  <a:gd name="T34" fmla="*/ 581 w 582"/>
                  <a:gd name="T35" fmla="*/ 25 h 699"/>
                  <a:gd name="T36" fmla="*/ 574 w 582"/>
                  <a:gd name="T37" fmla="*/ 42 h 699"/>
                  <a:gd name="T38" fmla="*/ 553 w 582"/>
                  <a:gd name="T39" fmla="*/ 70 h 699"/>
                  <a:gd name="T40" fmla="*/ 507 w 582"/>
                  <a:gd name="T41" fmla="*/ 115 h 699"/>
                  <a:gd name="T42" fmla="*/ 438 w 582"/>
                  <a:gd name="T43" fmla="*/ 175 h 699"/>
                  <a:gd name="T44" fmla="*/ 360 w 582"/>
                  <a:gd name="T45" fmla="*/ 239 h 699"/>
                  <a:gd name="T46" fmla="*/ 300 w 582"/>
                  <a:gd name="T47" fmla="*/ 296 h 699"/>
                  <a:gd name="T48" fmla="*/ 262 w 582"/>
                  <a:gd name="T49" fmla="*/ 336 h 699"/>
                  <a:gd name="T50" fmla="*/ 229 w 582"/>
                  <a:gd name="T51" fmla="*/ 378 h 699"/>
                  <a:gd name="T52" fmla="*/ 200 w 582"/>
                  <a:gd name="T53" fmla="*/ 423 h 699"/>
                  <a:gd name="T54" fmla="*/ 151 w 582"/>
                  <a:gd name="T55" fmla="*/ 518 h 699"/>
                  <a:gd name="T56" fmla="*/ 106 w 582"/>
                  <a:gd name="T57" fmla="*/ 599 h 699"/>
                  <a:gd name="T58" fmla="*/ 81 w 582"/>
                  <a:gd name="T59" fmla="*/ 639 h 699"/>
                  <a:gd name="T60" fmla="*/ 60 w 582"/>
                  <a:gd name="T61" fmla="*/ 668 h 699"/>
                  <a:gd name="T62" fmla="*/ 43 w 582"/>
                  <a:gd name="T63" fmla="*/ 686 h 699"/>
                  <a:gd name="T64" fmla="*/ 28 w 582"/>
                  <a:gd name="T65" fmla="*/ 696 h 699"/>
                  <a:gd name="T66" fmla="*/ 17 w 582"/>
                  <a:gd name="T67" fmla="*/ 699 h 699"/>
                  <a:gd name="T68" fmla="*/ 9 w 582"/>
                  <a:gd name="T69" fmla="*/ 694 h 699"/>
                  <a:gd name="T70" fmla="*/ 4 w 582"/>
                  <a:gd name="T71" fmla="*/ 684 h 699"/>
                  <a:gd name="T72" fmla="*/ 0 w 582"/>
                  <a:gd name="T73" fmla="*/ 661 h 699"/>
                  <a:gd name="T74" fmla="*/ 3 w 582"/>
                  <a:gd name="T75" fmla="*/ 619 h 699"/>
                  <a:gd name="T76" fmla="*/ 13 w 582"/>
                  <a:gd name="T77" fmla="*/ 573 h 6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2"/>
                  <a:gd name="T118" fmla="*/ 0 h 699"/>
                  <a:gd name="T119" fmla="*/ 582 w 582"/>
                  <a:gd name="T120" fmla="*/ 699 h 6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2" h="699">
                    <a:moveTo>
                      <a:pt x="19" y="550"/>
                    </a:moveTo>
                    <a:lnTo>
                      <a:pt x="53" y="462"/>
                    </a:lnTo>
                    <a:lnTo>
                      <a:pt x="86" y="374"/>
                    </a:lnTo>
                    <a:lnTo>
                      <a:pt x="104" y="332"/>
                    </a:lnTo>
                    <a:lnTo>
                      <a:pt x="121" y="291"/>
                    </a:lnTo>
                    <a:lnTo>
                      <a:pt x="140" y="251"/>
                    </a:lnTo>
                    <a:lnTo>
                      <a:pt x="161" y="213"/>
                    </a:lnTo>
                    <a:lnTo>
                      <a:pt x="173" y="194"/>
                    </a:lnTo>
                    <a:lnTo>
                      <a:pt x="184" y="177"/>
                    </a:lnTo>
                    <a:lnTo>
                      <a:pt x="196" y="161"/>
                    </a:lnTo>
                    <a:lnTo>
                      <a:pt x="210" y="143"/>
                    </a:lnTo>
                    <a:lnTo>
                      <a:pt x="222" y="128"/>
                    </a:lnTo>
                    <a:lnTo>
                      <a:pt x="237" y="113"/>
                    </a:lnTo>
                    <a:lnTo>
                      <a:pt x="252" y="100"/>
                    </a:lnTo>
                    <a:lnTo>
                      <a:pt x="269" y="86"/>
                    </a:lnTo>
                    <a:lnTo>
                      <a:pt x="285" y="73"/>
                    </a:lnTo>
                    <a:lnTo>
                      <a:pt x="302" y="62"/>
                    </a:lnTo>
                    <a:lnTo>
                      <a:pt x="321" y="51"/>
                    </a:lnTo>
                    <a:lnTo>
                      <a:pt x="341" y="41"/>
                    </a:lnTo>
                    <a:lnTo>
                      <a:pt x="361" y="32"/>
                    </a:lnTo>
                    <a:lnTo>
                      <a:pt x="382" y="25"/>
                    </a:lnTo>
                    <a:lnTo>
                      <a:pt x="406" y="17"/>
                    </a:lnTo>
                    <a:lnTo>
                      <a:pt x="430" y="12"/>
                    </a:lnTo>
                    <a:lnTo>
                      <a:pt x="473" y="5"/>
                    </a:lnTo>
                    <a:lnTo>
                      <a:pt x="508" y="1"/>
                    </a:lnTo>
                    <a:lnTo>
                      <a:pt x="523" y="0"/>
                    </a:lnTo>
                    <a:lnTo>
                      <a:pt x="536" y="0"/>
                    </a:lnTo>
                    <a:lnTo>
                      <a:pt x="547" y="0"/>
                    </a:lnTo>
                    <a:lnTo>
                      <a:pt x="557" y="1"/>
                    </a:lnTo>
                    <a:lnTo>
                      <a:pt x="564" y="2"/>
                    </a:lnTo>
                    <a:lnTo>
                      <a:pt x="571" y="5"/>
                    </a:lnTo>
                    <a:lnTo>
                      <a:pt x="576" y="9"/>
                    </a:lnTo>
                    <a:lnTo>
                      <a:pt x="578" y="12"/>
                    </a:lnTo>
                    <a:lnTo>
                      <a:pt x="581" y="16"/>
                    </a:lnTo>
                    <a:lnTo>
                      <a:pt x="582" y="20"/>
                    </a:lnTo>
                    <a:lnTo>
                      <a:pt x="581" y="25"/>
                    </a:lnTo>
                    <a:lnTo>
                      <a:pt x="579" y="31"/>
                    </a:lnTo>
                    <a:lnTo>
                      <a:pt x="574" y="42"/>
                    </a:lnTo>
                    <a:lnTo>
                      <a:pt x="564" y="56"/>
                    </a:lnTo>
                    <a:lnTo>
                      <a:pt x="553" y="70"/>
                    </a:lnTo>
                    <a:lnTo>
                      <a:pt x="538" y="85"/>
                    </a:lnTo>
                    <a:lnTo>
                      <a:pt x="507" y="115"/>
                    </a:lnTo>
                    <a:lnTo>
                      <a:pt x="475" y="146"/>
                    </a:lnTo>
                    <a:lnTo>
                      <a:pt x="438" y="175"/>
                    </a:lnTo>
                    <a:lnTo>
                      <a:pt x="400" y="206"/>
                    </a:lnTo>
                    <a:lnTo>
                      <a:pt x="360" y="239"/>
                    </a:lnTo>
                    <a:lnTo>
                      <a:pt x="320" y="276"/>
                    </a:lnTo>
                    <a:lnTo>
                      <a:pt x="300" y="296"/>
                    </a:lnTo>
                    <a:lnTo>
                      <a:pt x="281" y="314"/>
                    </a:lnTo>
                    <a:lnTo>
                      <a:pt x="262" y="336"/>
                    </a:lnTo>
                    <a:lnTo>
                      <a:pt x="245" y="357"/>
                    </a:lnTo>
                    <a:lnTo>
                      <a:pt x="229" y="378"/>
                    </a:lnTo>
                    <a:lnTo>
                      <a:pt x="214" y="400"/>
                    </a:lnTo>
                    <a:lnTo>
                      <a:pt x="200" y="423"/>
                    </a:lnTo>
                    <a:lnTo>
                      <a:pt x="188" y="447"/>
                    </a:lnTo>
                    <a:lnTo>
                      <a:pt x="151" y="518"/>
                    </a:lnTo>
                    <a:lnTo>
                      <a:pt x="120" y="575"/>
                    </a:lnTo>
                    <a:lnTo>
                      <a:pt x="106" y="599"/>
                    </a:lnTo>
                    <a:lnTo>
                      <a:pt x="94" y="620"/>
                    </a:lnTo>
                    <a:lnTo>
                      <a:pt x="81" y="639"/>
                    </a:lnTo>
                    <a:lnTo>
                      <a:pt x="70" y="654"/>
                    </a:lnTo>
                    <a:lnTo>
                      <a:pt x="60" y="668"/>
                    </a:lnTo>
                    <a:lnTo>
                      <a:pt x="50" y="678"/>
                    </a:lnTo>
                    <a:lnTo>
                      <a:pt x="43" y="686"/>
                    </a:lnTo>
                    <a:lnTo>
                      <a:pt x="35" y="692"/>
                    </a:lnTo>
                    <a:lnTo>
                      <a:pt x="28" y="696"/>
                    </a:lnTo>
                    <a:lnTo>
                      <a:pt x="23" y="699"/>
                    </a:lnTo>
                    <a:lnTo>
                      <a:pt x="17" y="699"/>
                    </a:lnTo>
                    <a:lnTo>
                      <a:pt x="13" y="697"/>
                    </a:lnTo>
                    <a:lnTo>
                      <a:pt x="9" y="694"/>
                    </a:lnTo>
                    <a:lnTo>
                      <a:pt x="5" y="690"/>
                    </a:lnTo>
                    <a:lnTo>
                      <a:pt x="4" y="684"/>
                    </a:lnTo>
                    <a:lnTo>
                      <a:pt x="2" y="678"/>
                    </a:lnTo>
                    <a:lnTo>
                      <a:pt x="0" y="661"/>
                    </a:lnTo>
                    <a:lnTo>
                      <a:pt x="0" y="641"/>
                    </a:lnTo>
                    <a:lnTo>
                      <a:pt x="3" y="619"/>
                    </a:lnTo>
                    <a:lnTo>
                      <a:pt x="7" y="596"/>
                    </a:lnTo>
                    <a:lnTo>
                      <a:pt x="13" y="573"/>
                    </a:lnTo>
                    <a:lnTo>
                      <a:pt x="19" y="550"/>
                    </a:lnTo>
                    <a:close/>
                  </a:path>
                </a:pathLst>
              </a:custGeom>
              <a:solidFill>
                <a:srgbClr val="00925A"/>
              </a:solidFill>
              <a:ln w="9525">
                <a:noFill/>
                <a:round/>
                <a:headEnd/>
                <a:tailEnd/>
              </a:ln>
            </p:spPr>
            <p:txBody>
              <a:bodyPr/>
              <a:lstStyle/>
              <a:p>
                <a:endParaRPr lang="en-US"/>
              </a:p>
            </p:txBody>
          </p:sp>
          <p:sp>
            <p:nvSpPr>
              <p:cNvPr id="1143" name="Freeform 494"/>
              <p:cNvSpPr>
                <a:spLocks/>
              </p:cNvSpPr>
              <p:nvPr/>
            </p:nvSpPr>
            <p:spPr bwMode="auto">
              <a:xfrm>
                <a:off x="1749" y="2597"/>
                <a:ext cx="54" cy="278"/>
              </a:xfrm>
              <a:custGeom>
                <a:avLst/>
                <a:gdLst>
                  <a:gd name="T0" fmla="*/ 258 w 271"/>
                  <a:gd name="T1" fmla="*/ 96 h 1391"/>
                  <a:gd name="T2" fmla="*/ 245 w 271"/>
                  <a:gd name="T3" fmla="*/ 179 h 1391"/>
                  <a:gd name="T4" fmla="*/ 228 w 271"/>
                  <a:gd name="T5" fmla="*/ 300 h 1391"/>
                  <a:gd name="T6" fmla="*/ 215 w 271"/>
                  <a:gd name="T7" fmla="*/ 455 h 1391"/>
                  <a:gd name="T8" fmla="*/ 210 w 271"/>
                  <a:gd name="T9" fmla="*/ 601 h 1391"/>
                  <a:gd name="T10" fmla="*/ 210 w 271"/>
                  <a:gd name="T11" fmla="*/ 735 h 1391"/>
                  <a:gd name="T12" fmla="*/ 213 w 271"/>
                  <a:gd name="T13" fmla="*/ 856 h 1391"/>
                  <a:gd name="T14" fmla="*/ 218 w 271"/>
                  <a:gd name="T15" fmla="*/ 963 h 1391"/>
                  <a:gd name="T16" fmla="*/ 222 w 271"/>
                  <a:gd name="T17" fmla="*/ 1050 h 1391"/>
                  <a:gd name="T18" fmla="*/ 221 w 271"/>
                  <a:gd name="T19" fmla="*/ 1122 h 1391"/>
                  <a:gd name="T20" fmla="*/ 211 w 271"/>
                  <a:gd name="T21" fmla="*/ 1195 h 1391"/>
                  <a:gd name="T22" fmla="*/ 193 w 271"/>
                  <a:gd name="T23" fmla="*/ 1267 h 1391"/>
                  <a:gd name="T24" fmla="*/ 170 w 271"/>
                  <a:gd name="T25" fmla="*/ 1329 h 1391"/>
                  <a:gd name="T26" fmla="*/ 151 w 271"/>
                  <a:gd name="T27" fmla="*/ 1364 h 1391"/>
                  <a:gd name="T28" fmla="*/ 139 w 271"/>
                  <a:gd name="T29" fmla="*/ 1381 h 1391"/>
                  <a:gd name="T30" fmla="*/ 126 w 271"/>
                  <a:gd name="T31" fmla="*/ 1389 h 1391"/>
                  <a:gd name="T32" fmla="*/ 114 w 271"/>
                  <a:gd name="T33" fmla="*/ 1391 h 1391"/>
                  <a:gd name="T34" fmla="*/ 102 w 271"/>
                  <a:gd name="T35" fmla="*/ 1382 h 1391"/>
                  <a:gd name="T36" fmla="*/ 92 w 271"/>
                  <a:gd name="T37" fmla="*/ 1363 h 1391"/>
                  <a:gd name="T38" fmla="*/ 84 w 271"/>
                  <a:gd name="T39" fmla="*/ 1333 h 1391"/>
                  <a:gd name="T40" fmla="*/ 76 w 271"/>
                  <a:gd name="T41" fmla="*/ 1291 h 1391"/>
                  <a:gd name="T42" fmla="*/ 69 w 271"/>
                  <a:gd name="T43" fmla="*/ 1208 h 1391"/>
                  <a:gd name="T44" fmla="*/ 55 w 271"/>
                  <a:gd name="T45" fmla="*/ 1080 h 1391"/>
                  <a:gd name="T46" fmla="*/ 37 w 271"/>
                  <a:gd name="T47" fmla="*/ 941 h 1391"/>
                  <a:gd name="T48" fmla="*/ 21 w 271"/>
                  <a:gd name="T49" fmla="*/ 797 h 1391"/>
                  <a:gd name="T50" fmla="*/ 7 w 271"/>
                  <a:gd name="T51" fmla="*/ 655 h 1391"/>
                  <a:gd name="T52" fmla="*/ 0 w 271"/>
                  <a:gd name="T53" fmla="*/ 524 h 1391"/>
                  <a:gd name="T54" fmla="*/ 0 w 271"/>
                  <a:gd name="T55" fmla="*/ 437 h 1391"/>
                  <a:gd name="T56" fmla="*/ 4 w 271"/>
                  <a:gd name="T57" fmla="*/ 386 h 1391"/>
                  <a:gd name="T58" fmla="*/ 9 w 271"/>
                  <a:gd name="T59" fmla="*/ 341 h 1391"/>
                  <a:gd name="T60" fmla="*/ 19 w 271"/>
                  <a:gd name="T61" fmla="*/ 302 h 1391"/>
                  <a:gd name="T62" fmla="*/ 39 w 271"/>
                  <a:gd name="T63" fmla="*/ 257 h 1391"/>
                  <a:gd name="T64" fmla="*/ 76 w 271"/>
                  <a:gd name="T65" fmla="*/ 195 h 1391"/>
                  <a:gd name="T66" fmla="*/ 119 w 271"/>
                  <a:gd name="T67" fmla="*/ 133 h 1391"/>
                  <a:gd name="T68" fmla="*/ 163 w 271"/>
                  <a:gd name="T69" fmla="*/ 76 h 1391"/>
                  <a:gd name="T70" fmla="*/ 205 w 271"/>
                  <a:gd name="T71" fmla="*/ 31 h 1391"/>
                  <a:gd name="T72" fmla="*/ 232 w 271"/>
                  <a:gd name="T73" fmla="*/ 10 h 1391"/>
                  <a:gd name="T74" fmla="*/ 247 w 271"/>
                  <a:gd name="T75" fmla="*/ 1 h 1391"/>
                  <a:gd name="T76" fmla="*/ 258 w 271"/>
                  <a:gd name="T77" fmla="*/ 0 h 1391"/>
                  <a:gd name="T78" fmla="*/ 267 w 271"/>
                  <a:gd name="T79" fmla="*/ 5 h 1391"/>
                  <a:gd name="T80" fmla="*/ 271 w 271"/>
                  <a:gd name="T81" fmla="*/ 19 h 1391"/>
                  <a:gd name="T82" fmla="*/ 270 w 271"/>
                  <a:gd name="T83" fmla="*/ 40 h 13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1"/>
                  <a:gd name="T127" fmla="*/ 0 h 1391"/>
                  <a:gd name="T128" fmla="*/ 271 w 271"/>
                  <a:gd name="T129" fmla="*/ 1391 h 13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1" h="1391">
                    <a:moveTo>
                      <a:pt x="267" y="54"/>
                    </a:moveTo>
                    <a:lnTo>
                      <a:pt x="258" y="96"/>
                    </a:lnTo>
                    <a:lnTo>
                      <a:pt x="251" y="138"/>
                    </a:lnTo>
                    <a:lnTo>
                      <a:pt x="245" y="179"/>
                    </a:lnTo>
                    <a:lnTo>
                      <a:pt x="238" y="219"/>
                    </a:lnTo>
                    <a:lnTo>
                      <a:pt x="228" y="300"/>
                    </a:lnTo>
                    <a:lnTo>
                      <a:pt x="220" y="377"/>
                    </a:lnTo>
                    <a:lnTo>
                      <a:pt x="215" y="455"/>
                    </a:lnTo>
                    <a:lnTo>
                      <a:pt x="211" y="528"/>
                    </a:lnTo>
                    <a:lnTo>
                      <a:pt x="210" y="601"/>
                    </a:lnTo>
                    <a:lnTo>
                      <a:pt x="210" y="669"/>
                    </a:lnTo>
                    <a:lnTo>
                      <a:pt x="210" y="735"/>
                    </a:lnTo>
                    <a:lnTo>
                      <a:pt x="212" y="798"/>
                    </a:lnTo>
                    <a:lnTo>
                      <a:pt x="213" y="856"/>
                    </a:lnTo>
                    <a:lnTo>
                      <a:pt x="216" y="911"/>
                    </a:lnTo>
                    <a:lnTo>
                      <a:pt x="218" y="963"/>
                    </a:lnTo>
                    <a:lnTo>
                      <a:pt x="221" y="1009"/>
                    </a:lnTo>
                    <a:lnTo>
                      <a:pt x="222" y="1050"/>
                    </a:lnTo>
                    <a:lnTo>
                      <a:pt x="222" y="1087"/>
                    </a:lnTo>
                    <a:lnTo>
                      <a:pt x="221" y="1122"/>
                    </a:lnTo>
                    <a:lnTo>
                      <a:pt x="217" y="1158"/>
                    </a:lnTo>
                    <a:lnTo>
                      <a:pt x="211" y="1195"/>
                    </a:lnTo>
                    <a:lnTo>
                      <a:pt x="202" y="1232"/>
                    </a:lnTo>
                    <a:lnTo>
                      <a:pt x="193" y="1267"/>
                    </a:lnTo>
                    <a:lnTo>
                      <a:pt x="182" y="1300"/>
                    </a:lnTo>
                    <a:lnTo>
                      <a:pt x="170" y="1329"/>
                    </a:lnTo>
                    <a:lnTo>
                      <a:pt x="157" y="1354"/>
                    </a:lnTo>
                    <a:lnTo>
                      <a:pt x="151" y="1364"/>
                    </a:lnTo>
                    <a:lnTo>
                      <a:pt x="145" y="1373"/>
                    </a:lnTo>
                    <a:lnTo>
                      <a:pt x="139" y="1381"/>
                    </a:lnTo>
                    <a:lnTo>
                      <a:pt x="132" y="1386"/>
                    </a:lnTo>
                    <a:lnTo>
                      <a:pt x="126" y="1389"/>
                    </a:lnTo>
                    <a:lnTo>
                      <a:pt x="120" y="1391"/>
                    </a:lnTo>
                    <a:lnTo>
                      <a:pt x="114" y="1391"/>
                    </a:lnTo>
                    <a:lnTo>
                      <a:pt x="107" y="1387"/>
                    </a:lnTo>
                    <a:lnTo>
                      <a:pt x="102" y="1382"/>
                    </a:lnTo>
                    <a:lnTo>
                      <a:pt x="97" y="1374"/>
                    </a:lnTo>
                    <a:lnTo>
                      <a:pt x="92" y="1363"/>
                    </a:lnTo>
                    <a:lnTo>
                      <a:pt x="87" y="1349"/>
                    </a:lnTo>
                    <a:lnTo>
                      <a:pt x="84" y="1333"/>
                    </a:lnTo>
                    <a:lnTo>
                      <a:pt x="80" y="1314"/>
                    </a:lnTo>
                    <a:lnTo>
                      <a:pt x="76" y="1291"/>
                    </a:lnTo>
                    <a:lnTo>
                      <a:pt x="74" y="1265"/>
                    </a:lnTo>
                    <a:lnTo>
                      <a:pt x="69" y="1208"/>
                    </a:lnTo>
                    <a:lnTo>
                      <a:pt x="62" y="1146"/>
                    </a:lnTo>
                    <a:lnTo>
                      <a:pt x="55" y="1080"/>
                    </a:lnTo>
                    <a:lnTo>
                      <a:pt x="46" y="1011"/>
                    </a:lnTo>
                    <a:lnTo>
                      <a:pt x="37" y="941"/>
                    </a:lnTo>
                    <a:lnTo>
                      <a:pt x="30" y="869"/>
                    </a:lnTo>
                    <a:lnTo>
                      <a:pt x="21" y="797"/>
                    </a:lnTo>
                    <a:lnTo>
                      <a:pt x="14" y="725"/>
                    </a:lnTo>
                    <a:lnTo>
                      <a:pt x="7" y="655"/>
                    </a:lnTo>
                    <a:lnTo>
                      <a:pt x="4" y="589"/>
                    </a:lnTo>
                    <a:lnTo>
                      <a:pt x="0" y="524"/>
                    </a:lnTo>
                    <a:lnTo>
                      <a:pt x="0" y="466"/>
                    </a:lnTo>
                    <a:lnTo>
                      <a:pt x="0" y="437"/>
                    </a:lnTo>
                    <a:lnTo>
                      <a:pt x="1" y="411"/>
                    </a:lnTo>
                    <a:lnTo>
                      <a:pt x="4" y="386"/>
                    </a:lnTo>
                    <a:lnTo>
                      <a:pt x="6" y="362"/>
                    </a:lnTo>
                    <a:lnTo>
                      <a:pt x="9" y="341"/>
                    </a:lnTo>
                    <a:lnTo>
                      <a:pt x="14" y="321"/>
                    </a:lnTo>
                    <a:lnTo>
                      <a:pt x="19" y="302"/>
                    </a:lnTo>
                    <a:lnTo>
                      <a:pt x="25" y="286"/>
                    </a:lnTo>
                    <a:lnTo>
                      <a:pt x="39" y="257"/>
                    </a:lnTo>
                    <a:lnTo>
                      <a:pt x="56" y="226"/>
                    </a:lnTo>
                    <a:lnTo>
                      <a:pt x="76" y="195"/>
                    </a:lnTo>
                    <a:lnTo>
                      <a:pt x="96" y="162"/>
                    </a:lnTo>
                    <a:lnTo>
                      <a:pt x="119" y="133"/>
                    </a:lnTo>
                    <a:lnTo>
                      <a:pt x="141" y="103"/>
                    </a:lnTo>
                    <a:lnTo>
                      <a:pt x="163" y="76"/>
                    </a:lnTo>
                    <a:lnTo>
                      <a:pt x="185" y="51"/>
                    </a:lnTo>
                    <a:lnTo>
                      <a:pt x="205" y="31"/>
                    </a:lnTo>
                    <a:lnTo>
                      <a:pt x="223" y="15"/>
                    </a:lnTo>
                    <a:lnTo>
                      <a:pt x="232" y="10"/>
                    </a:lnTo>
                    <a:lnTo>
                      <a:pt x="240" y="5"/>
                    </a:lnTo>
                    <a:lnTo>
                      <a:pt x="247" y="1"/>
                    </a:lnTo>
                    <a:lnTo>
                      <a:pt x="253" y="0"/>
                    </a:lnTo>
                    <a:lnTo>
                      <a:pt x="258" y="0"/>
                    </a:lnTo>
                    <a:lnTo>
                      <a:pt x="263" y="3"/>
                    </a:lnTo>
                    <a:lnTo>
                      <a:pt x="267" y="5"/>
                    </a:lnTo>
                    <a:lnTo>
                      <a:pt x="270" y="11"/>
                    </a:lnTo>
                    <a:lnTo>
                      <a:pt x="271" y="19"/>
                    </a:lnTo>
                    <a:lnTo>
                      <a:pt x="271" y="29"/>
                    </a:lnTo>
                    <a:lnTo>
                      <a:pt x="270" y="40"/>
                    </a:lnTo>
                    <a:lnTo>
                      <a:pt x="267" y="54"/>
                    </a:lnTo>
                    <a:close/>
                  </a:path>
                </a:pathLst>
              </a:custGeom>
              <a:solidFill>
                <a:srgbClr val="00925A"/>
              </a:solidFill>
              <a:ln w="9525">
                <a:noFill/>
                <a:round/>
                <a:headEnd/>
                <a:tailEnd/>
              </a:ln>
            </p:spPr>
            <p:txBody>
              <a:bodyPr/>
              <a:lstStyle/>
              <a:p>
                <a:endParaRPr lang="en-US"/>
              </a:p>
            </p:txBody>
          </p:sp>
          <p:sp>
            <p:nvSpPr>
              <p:cNvPr id="1144" name="Freeform 495"/>
              <p:cNvSpPr>
                <a:spLocks/>
              </p:cNvSpPr>
              <p:nvPr/>
            </p:nvSpPr>
            <p:spPr bwMode="auto">
              <a:xfrm>
                <a:off x="1665" y="2725"/>
                <a:ext cx="55" cy="278"/>
              </a:xfrm>
              <a:custGeom>
                <a:avLst/>
                <a:gdLst>
                  <a:gd name="T0" fmla="*/ 259 w 271"/>
                  <a:gd name="T1" fmla="*/ 97 h 1392"/>
                  <a:gd name="T2" fmla="*/ 245 w 271"/>
                  <a:gd name="T3" fmla="*/ 179 h 1392"/>
                  <a:gd name="T4" fmla="*/ 229 w 271"/>
                  <a:gd name="T5" fmla="*/ 300 h 1392"/>
                  <a:gd name="T6" fmla="*/ 216 w 271"/>
                  <a:gd name="T7" fmla="*/ 455 h 1392"/>
                  <a:gd name="T8" fmla="*/ 210 w 271"/>
                  <a:gd name="T9" fmla="*/ 600 h 1392"/>
                  <a:gd name="T10" fmla="*/ 211 w 271"/>
                  <a:gd name="T11" fmla="*/ 733 h 1392"/>
                  <a:gd name="T12" fmla="*/ 215 w 271"/>
                  <a:gd name="T13" fmla="*/ 854 h 1392"/>
                  <a:gd name="T14" fmla="*/ 219 w 271"/>
                  <a:gd name="T15" fmla="*/ 959 h 1392"/>
                  <a:gd name="T16" fmla="*/ 223 w 271"/>
                  <a:gd name="T17" fmla="*/ 1047 h 1392"/>
                  <a:gd name="T18" fmla="*/ 221 w 271"/>
                  <a:gd name="T19" fmla="*/ 1119 h 1392"/>
                  <a:gd name="T20" fmla="*/ 211 w 271"/>
                  <a:gd name="T21" fmla="*/ 1194 h 1392"/>
                  <a:gd name="T22" fmla="*/ 194 w 271"/>
                  <a:gd name="T23" fmla="*/ 1266 h 1392"/>
                  <a:gd name="T24" fmla="*/ 171 w 271"/>
                  <a:gd name="T25" fmla="*/ 1330 h 1392"/>
                  <a:gd name="T26" fmla="*/ 151 w 271"/>
                  <a:gd name="T27" fmla="*/ 1365 h 1392"/>
                  <a:gd name="T28" fmla="*/ 139 w 271"/>
                  <a:gd name="T29" fmla="*/ 1381 h 1392"/>
                  <a:gd name="T30" fmla="*/ 127 w 271"/>
                  <a:gd name="T31" fmla="*/ 1391 h 1392"/>
                  <a:gd name="T32" fmla="*/ 114 w 271"/>
                  <a:gd name="T33" fmla="*/ 1391 h 1392"/>
                  <a:gd name="T34" fmla="*/ 103 w 271"/>
                  <a:gd name="T35" fmla="*/ 1384 h 1392"/>
                  <a:gd name="T36" fmla="*/ 93 w 271"/>
                  <a:gd name="T37" fmla="*/ 1365 h 1392"/>
                  <a:gd name="T38" fmla="*/ 84 w 271"/>
                  <a:gd name="T39" fmla="*/ 1335 h 1392"/>
                  <a:gd name="T40" fmla="*/ 78 w 271"/>
                  <a:gd name="T41" fmla="*/ 1293 h 1392"/>
                  <a:gd name="T42" fmla="*/ 69 w 271"/>
                  <a:gd name="T43" fmla="*/ 1209 h 1392"/>
                  <a:gd name="T44" fmla="*/ 55 w 271"/>
                  <a:gd name="T45" fmla="*/ 1079 h 1392"/>
                  <a:gd name="T46" fmla="*/ 39 w 271"/>
                  <a:gd name="T47" fmla="*/ 941 h 1392"/>
                  <a:gd name="T48" fmla="*/ 23 w 271"/>
                  <a:gd name="T49" fmla="*/ 797 h 1392"/>
                  <a:gd name="T50" fmla="*/ 9 w 271"/>
                  <a:gd name="T51" fmla="*/ 656 h 1392"/>
                  <a:gd name="T52" fmla="*/ 2 w 271"/>
                  <a:gd name="T53" fmla="*/ 525 h 1392"/>
                  <a:gd name="T54" fmla="*/ 2 w 271"/>
                  <a:gd name="T55" fmla="*/ 438 h 1392"/>
                  <a:gd name="T56" fmla="*/ 4 w 271"/>
                  <a:gd name="T57" fmla="*/ 386 h 1392"/>
                  <a:gd name="T58" fmla="*/ 10 w 271"/>
                  <a:gd name="T59" fmla="*/ 341 h 1392"/>
                  <a:gd name="T60" fmla="*/ 19 w 271"/>
                  <a:gd name="T61" fmla="*/ 304 h 1392"/>
                  <a:gd name="T62" fmla="*/ 40 w 271"/>
                  <a:gd name="T63" fmla="*/ 258 h 1392"/>
                  <a:gd name="T64" fmla="*/ 77 w 271"/>
                  <a:gd name="T65" fmla="*/ 193 h 1392"/>
                  <a:gd name="T66" fmla="*/ 119 w 271"/>
                  <a:gd name="T67" fmla="*/ 131 h 1392"/>
                  <a:gd name="T68" fmla="*/ 164 w 271"/>
                  <a:gd name="T69" fmla="*/ 73 h 1392"/>
                  <a:gd name="T70" fmla="*/ 206 w 271"/>
                  <a:gd name="T71" fmla="*/ 29 h 1392"/>
                  <a:gd name="T72" fmla="*/ 233 w 271"/>
                  <a:gd name="T73" fmla="*/ 8 h 1392"/>
                  <a:gd name="T74" fmla="*/ 248 w 271"/>
                  <a:gd name="T75" fmla="*/ 1 h 1392"/>
                  <a:gd name="T76" fmla="*/ 260 w 271"/>
                  <a:gd name="T77" fmla="*/ 0 h 1392"/>
                  <a:gd name="T78" fmla="*/ 268 w 271"/>
                  <a:gd name="T79" fmla="*/ 6 h 1392"/>
                  <a:gd name="T80" fmla="*/ 271 w 271"/>
                  <a:gd name="T81" fmla="*/ 19 h 1392"/>
                  <a:gd name="T82" fmla="*/ 270 w 271"/>
                  <a:gd name="T83" fmla="*/ 41 h 13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1"/>
                  <a:gd name="T127" fmla="*/ 0 h 1392"/>
                  <a:gd name="T128" fmla="*/ 271 w 271"/>
                  <a:gd name="T129" fmla="*/ 1392 h 13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1" h="1392">
                    <a:moveTo>
                      <a:pt x="268" y="56"/>
                    </a:moveTo>
                    <a:lnTo>
                      <a:pt x="259" y="97"/>
                    </a:lnTo>
                    <a:lnTo>
                      <a:pt x="251" y="138"/>
                    </a:lnTo>
                    <a:lnTo>
                      <a:pt x="245" y="179"/>
                    </a:lnTo>
                    <a:lnTo>
                      <a:pt x="239" y="220"/>
                    </a:lnTo>
                    <a:lnTo>
                      <a:pt x="229" y="300"/>
                    </a:lnTo>
                    <a:lnTo>
                      <a:pt x="221" y="379"/>
                    </a:lnTo>
                    <a:lnTo>
                      <a:pt x="216" y="455"/>
                    </a:lnTo>
                    <a:lnTo>
                      <a:pt x="213" y="529"/>
                    </a:lnTo>
                    <a:lnTo>
                      <a:pt x="210" y="600"/>
                    </a:lnTo>
                    <a:lnTo>
                      <a:pt x="210" y="669"/>
                    </a:lnTo>
                    <a:lnTo>
                      <a:pt x="211" y="733"/>
                    </a:lnTo>
                    <a:lnTo>
                      <a:pt x="213" y="796"/>
                    </a:lnTo>
                    <a:lnTo>
                      <a:pt x="215" y="854"/>
                    </a:lnTo>
                    <a:lnTo>
                      <a:pt x="218" y="908"/>
                    </a:lnTo>
                    <a:lnTo>
                      <a:pt x="219" y="959"/>
                    </a:lnTo>
                    <a:lnTo>
                      <a:pt x="221" y="1005"/>
                    </a:lnTo>
                    <a:lnTo>
                      <a:pt x="223" y="1047"/>
                    </a:lnTo>
                    <a:lnTo>
                      <a:pt x="224" y="1084"/>
                    </a:lnTo>
                    <a:lnTo>
                      <a:pt x="221" y="1119"/>
                    </a:lnTo>
                    <a:lnTo>
                      <a:pt x="218" y="1157"/>
                    </a:lnTo>
                    <a:lnTo>
                      <a:pt x="211" y="1194"/>
                    </a:lnTo>
                    <a:lnTo>
                      <a:pt x="204" y="1231"/>
                    </a:lnTo>
                    <a:lnTo>
                      <a:pt x="194" y="1266"/>
                    </a:lnTo>
                    <a:lnTo>
                      <a:pt x="183" y="1300"/>
                    </a:lnTo>
                    <a:lnTo>
                      <a:pt x="171" y="1330"/>
                    </a:lnTo>
                    <a:lnTo>
                      <a:pt x="159" y="1355"/>
                    </a:lnTo>
                    <a:lnTo>
                      <a:pt x="151" y="1365"/>
                    </a:lnTo>
                    <a:lnTo>
                      <a:pt x="145" y="1375"/>
                    </a:lnTo>
                    <a:lnTo>
                      <a:pt x="139" y="1381"/>
                    </a:lnTo>
                    <a:lnTo>
                      <a:pt x="133" y="1387"/>
                    </a:lnTo>
                    <a:lnTo>
                      <a:pt x="127" y="1391"/>
                    </a:lnTo>
                    <a:lnTo>
                      <a:pt x="120" y="1392"/>
                    </a:lnTo>
                    <a:lnTo>
                      <a:pt x="114" y="1391"/>
                    </a:lnTo>
                    <a:lnTo>
                      <a:pt x="109" y="1389"/>
                    </a:lnTo>
                    <a:lnTo>
                      <a:pt x="103" y="1384"/>
                    </a:lnTo>
                    <a:lnTo>
                      <a:pt x="98" y="1375"/>
                    </a:lnTo>
                    <a:lnTo>
                      <a:pt x="93" y="1365"/>
                    </a:lnTo>
                    <a:lnTo>
                      <a:pt x="89" y="1351"/>
                    </a:lnTo>
                    <a:lnTo>
                      <a:pt x="84" y="1335"/>
                    </a:lnTo>
                    <a:lnTo>
                      <a:pt x="80" y="1315"/>
                    </a:lnTo>
                    <a:lnTo>
                      <a:pt x="78" y="1293"/>
                    </a:lnTo>
                    <a:lnTo>
                      <a:pt x="75" y="1266"/>
                    </a:lnTo>
                    <a:lnTo>
                      <a:pt x="69" y="1209"/>
                    </a:lnTo>
                    <a:lnTo>
                      <a:pt x="63" y="1145"/>
                    </a:lnTo>
                    <a:lnTo>
                      <a:pt x="55" y="1079"/>
                    </a:lnTo>
                    <a:lnTo>
                      <a:pt x="47" y="1010"/>
                    </a:lnTo>
                    <a:lnTo>
                      <a:pt x="39" y="941"/>
                    </a:lnTo>
                    <a:lnTo>
                      <a:pt x="30" y="868"/>
                    </a:lnTo>
                    <a:lnTo>
                      <a:pt x="23" y="797"/>
                    </a:lnTo>
                    <a:lnTo>
                      <a:pt x="15" y="726"/>
                    </a:lnTo>
                    <a:lnTo>
                      <a:pt x="9" y="656"/>
                    </a:lnTo>
                    <a:lnTo>
                      <a:pt x="4" y="589"/>
                    </a:lnTo>
                    <a:lnTo>
                      <a:pt x="2" y="525"/>
                    </a:lnTo>
                    <a:lnTo>
                      <a:pt x="0" y="466"/>
                    </a:lnTo>
                    <a:lnTo>
                      <a:pt x="2" y="438"/>
                    </a:lnTo>
                    <a:lnTo>
                      <a:pt x="3" y="411"/>
                    </a:lnTo>
                    <a:lnTo>
                      <a:pt x="4" y="386"/>
                    </a:lnTo>
                    <a:lnTo>
                      <a:pt x="7" y="364"/>
                    </a:lnTo>
                    <a:lnTo>
                      <a:pt x="10" y="341"/>
                    </a:lnTo>
                    <a:lnTo>
                      <a:pt x="14" y="322"/>
                    </a:lnTo>
                    <a:lnTo>
                      <a:pt x="19" y="304"/>
                    </a:lnTo>
                    <a:lnTo>
                      <a:pt x="25" y="288"/>
                    </a:lnTo>
                    <a:lnTo>
                      <a:pt x="40" y="258"/>
                    </a:lnTo>
                    <a:lnTo>
                      <a:pt x="58" y="225"/>
                    </a:lnTo>
                    <a:lnTo>
                      <a:pt x="77" y="193"/>
                    </a:lnTo>
                    <a:lnTo>
                      <a:pt x="98" y="162"/>
                    </a:lnTo>
                    <a:lnTo>
                      <a:pt x="119" y="131"/>
                    </a:lnTo>
                    <a:lnTo>
                      <a:pt x="141" y="101"/>
                    </a:lnTo>
                    <a:lnTo>
                      <a:pt x="164" y="73"/>
                    </a:lnTo>
                    <a:lnTo>
                      <a:pt x="185" y="49"/>
                    </a:lnTo>
                    <a:lnTo>
                      <a:pt x="206" y="29"/>
                    </a:lnTo>
                    <a:lnTo>
                      <a:pt x="225" y="13"/>
                    </a:lnTo>
                    <a:lnTo>
                      <a:pt x="233" y="8"/>
                    </a:lnTo>
                    <a:lnTo>
                      <a:pt x="241" y="3"/>
                    </a:lnTo>
                    <a:lnTo>
                      <a:pt x="248" y="1"/>
                    </a:lnTo>
                    <a:lnTo>
                      <a:pt x="254" y="0"/>
                    </a:lnTo>
                    <a:lnTo>
                      <a:pt x="260" y="0"/>
                    </a:lnTo>
                    <a:lnTo>
                      <a:pt x="264" y="1"/>
                    </a:lnTo>
                    <a:lnTo>
                      <a:pt x="268" y="6"/>
                    </a:lnTo>
                    <a:lnTo>
                      <a:pt x="270" y="11"/>
                    </a:lnTo>
                    <a:lnTo>
                      <a:pt x="271" y="19"/>
                    </a:lnTo>
                    <a:lnTo>
                      <a:pt x="271" y="29"/>
                    </a:lnTo>
                    <a:lnTo>
                      <a:pt x="270" y="41"/>
                    </a:lnTo>
                    <a:lnTo>
                      <a:pt x="268" y="56"/>
                    </a:lnTo>
                    <a:close/>
                  </a:path>
                </a:pathLst>
              </a:custGeom>
              <a:solidFill>
                <a:srgbClr val="00925A"/>
              </a:solidFill>
              <a:ln w="9525">
                <a:noFill/>
                <a:round/>
                <a:headEnd/>
                <a:tailEnd/>
              </a:ln>
            </p:spPr>
            <p:txBody>
              <a:bodyPr/>
              <a:lstStyle/>
              <a:p>
                <a:endParaRPr lang="en-US"/>
              </a:p>
            </p:txBody>
          </p:sp>
          <p:sp>
            <p:nvSpPr>
              <p:cNvPr id="1145" name="Freeform 496"/>
              <p:cNvSpPr>
                <a:spLocks/>
              </p:cNvSpPr>
              <p:nvPr/>
            </p:nvSpPr>
            <p:spPr bwMode="auto">
              <a:xfrm>
                <a:off x="1604" y="2874"/>
                <a:ext cx="40" cy="275"/>
              </a:xfrm>
              <a:custGeom>
                <a:avLst/>
                <a:gdLst>
                  <a:gd name="T0" fmla="*/ 178 w 201"/>
                  <a:gd name="T1" fmla="*/ 96 h 1375"/>
                  <a:gd name="T2" fmla="*/ 165 w 201"/>
                  <a:gd name="T3" fmla="*/ 178 h 1375"/>
                  <a:gd name="T4" fmla="*/ 156 w 201"/>
                  <a:gd name="T5" fmla="*/ 256 h 1375"/>
                  <a:gd name="T6" fmla="*/ 151 w 201"/>
                  <a:gd name="T7" fmla="*/ 332 h 1375"/>
                  <a:gd name="T8" fmla="*/ 149 w 201"/>
                  <a:gd name="T9" fmla="*/ 406 h 1375"/>
                  <a:gd name="T10" fmla="*/ 149 w 201"/>
                  <a:gd name="T11" fmla="*/ 478 h 1375"/>
                  <a:gd name="T12" fmla="*/ 154 w 201"/>
                  <a:gd name="T13" fmla="*/ 581 h 1375"/>
                  <a:gd name="T14" fmla="*/ 165 w 201"/>
                  <a:gd name="T15" fmla="*/ 709 h 1375"/>
                  <a:gd name="T16" fmla="*/ 178 w 201"/>
                  <a:gd name="T17" fmla="*/ 829 h 1375"/>
                  <a:gd name="T18" fmla="*/ 192 w 201"/>
                  <a:gd name="T19" fmla="*/ 941 h 1375"/>
                  <a:gd name="T20" fmla="*/ 200 w 201"/>
                  <a:gd name="T21" fmla="*/ 1048 h 1375"/>
                  <a:gd name="T22" fmla="*/ 200 w 201"/>
                  <a:gd name="T23" fmla="*/ 1131 h 1375"/>
                  <a:gd name="T24" fmla="*/ 192 w 201"/>
                  <a:gd name="T25" fmla="*/ 1201 h 1375"/>
                  <a:gd name="T26" fmla="*/ 178 w 201"/>
                  <a:gd name="T27" fmla="*/ 1268 h 1375"/>
                  <a:gd name="T28" fmla="*/ 161 w 201"/>
                  <a:gd name="T29" fmla="*/ 1325 h 1375"/>
                  <a:gd name="T30" fmla="*/ 146 w 201"/>
                  <a:gd name="T31" fmla="*/ 1355 h 1375"/>
                  <a:gd name="T32" fmla="*/ 136 w 201"/>
                  <a:gd name="T33" fmla="*/ 1368 h 1375"/>
                  <a:gd name="T34" fmla="*/ 126 w 201"/>
                  <a:gd name="T35" fmla="*/ 1375 h 1375"/>
                  <a:gd name="T36" fmla="*/ 116 w 201"/>
                  <a:gd name="T37" fmla="*/ 1372 h 1375"/>
                  <a:gd name="T38" fmla="*/ 107 w 201"/>
                  <a:gd name="T39" fmla="*/ 1361 h 1375"/>
                  <a:gd name="T40" fmla="*/ 99 w 201"/>
                  <a:gd name="T41" fmla="*/ 1341 h 1375"/>
                  <a:gd name="T42" fmla="*/ 91 w 201"/>
                  <a:gd name="T43" fmla="*/ 1310 h 1375"/>
                  <a:gd name="T44" fmla="*/ 85 w 201"/>
                  <a:gd name="T45" fmla="*/ 1266 h 1375"/>
                  <a:gd name="T46" fmla="*/ 77 w 201"/>
                  <a:gd name="T47" fmla="*/ 1185 h 1375"/>
                  <a:gd name="T48" fmla="*/ 65 w 201"/>
                  <a:gd name="T49" fmla="*/ 1074 h 1375"/>
                  <a:gd name="T50" fmla="*/ 41 w 201"/>
                  <a:gd name="T51" fmla="*/ 908 h 1375"/>
                  <a:gd name="T52" fmla="*/ 20 w 201"/>
                  <a:gd name="T53" fmla="*/ 749 h 1375"/>
                  <a:gd name="T54" fmla="*/ 9 w 201"/>
                  <a:gd name="T55" fmla="*/ 652 h 1375"/>
                  <a:gd name="T56" fmla="*/ 1 w 201"/>
                  <a:gd name="T57" fmla="*/ 565 h 1375"/>
                  <a:gd name="T58" fmla="*/ 1 w 201"/>
                  <a:gd name="T59" fmla="*/ 487 h 1375"/>
                  <a:gd name="T60" fmla="*/ 9 w 201"/>
                  <a:gd name="T61" fmla="*/ 424 h 1375"/>
                  <a:gd name="T62" fmla="*/ 19 w 201"/>
                  <a:gd name="T63" fmla="*/ 364 h 1375"/>
                  <a:gd name="T64" fmla="*/ 40 w 201"/>
                  <a:gd name="T65" fmla="*/ 280 h 1375"/>
                  <a:gd name="T66" fmla="*/ 72 w 201"/>
                  <a:gd name="T67" fmla="*/ 181 h 1375"/>
                  <a:gd name="T68" fmla="*/ 107 w 201"/>
                  <a:gd name="T69" fmla="*/ 101 h 1375"/>
                  <a:gd name="T70" fmla="*/ 141 w 201"/>
                  <a:gd name="T71" fmla="*/ 43 h 1375"/>
                  <a:gd name="T72" fmla="*/ 162 w 201"/>
                  <a:gd name="T73" fmla="*/ 14 h 1375"/>
                  <a:gd name="T74" fmla="*/ 173 w 201"/>
                  <a:gd name="T75" fmla="*/ 4 h 1375"/>
                  <a:gd name="T76" fmla="*/ 183 w 201"/>
                  <a:gd name="T77" fmla="*/ 0 h 1375"/>
                  <a:gd name="T78" fmla="*/ 188 w 201"/>
                  <a:gd name="T79" fmla="*/ 5 h 1375"/>
                  <a:gd name="T80" fmla="*/ 191 w 201"/>
                  <a:gd name="T81" fmla="*/ 18 h 1375"/>
                  <a:gd name="T82" fmla="*/ 190 w 201"/>
                  <a:gd name="T83" fmla="*/ 40 h 13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1"/>
                  <a:gd name="T127" fmla="*/ 0 h 1375"/>
                  <a:gd name="T128" fmla="*/ 201 w 201"/>
                  <a:gd name="T129" fmla="*/ 1375 h 13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1" h="1375">
                    <a:moveTo>
                      <a:pt x="186" y="54"/>
                    </a:moveTo>
                    <a:lnTo>
                      <a:pt x="178" y="96"/>
                    </a:lnTo>
                    <a:lnTo>
                      <a:pt x="171" y="136"/>
                    </a:lnTo>
                    <a:lnTo>
                      <a:pt x="165" y="178"/>
                    </a:lnTo>
                    <a:lnTo>
                      <a:pt x="160" y="218"/>
                    </a:lnTo>
                    <a:lnTo>
                      <a:pt x="156" y="256"/>
                    </a:lnTo>
                    <a:lnTo>
                      <a:pt x="154" y="295"/>
                    </a:lnTo>
                    <a:lnTo>
                      <a:pt x="151" y="332"/>
                    </a:lnTo>
                    <a:lnTo>
                      <a:pt x="150" y="370"/>
                    </a:lnTo>
                    <a:lnTo>
                      <a:pt x="149" y="406"/>
                    </a:lnTo>
                    <a:lnTo>
                      <a:pt x="149" y="442"/>
                    </a:lnTo>
                    <a:lnTo>
                      <a:pt x="149" y="478"/>
                    </a:lnTo>
                    <a:lnTo>
                      <a:pt x="150" y="512"/>
                    </a:lnTo>
                    <a:lnTo>
                      <a:pt x="154" y="581"/>
                    </a:lnTo>
                    <a:lnTo>
                      <a:pt x="158" y="646"/>
                    </a:lnTo>
                    <a:lnTo>
                      <a:pt x="165" y="709"/>
                    </a:lnTo>
                    <a:lnTo>
                      <a:pt x="172" y="770"/>
                    </a:lnTo>
                    <a:lnTo>
                      <a:pt x="178" y="829"/>
                    </a:lnTo>
                    <a:lnTo>
                      <a:pt x="186" y="887"/>
                    </a:lnTo>
                    <a:lnTo>
                      <a:pt x="192" y="941"/>
                    </a:lnTo>
                    <a:lnTo>
                      <a:pt x="197" y="995"/>
                    </a:lnTo>
                    <a:lnTo>
                      <a:pt x="200" y="1048"/>
                    </a:lnTo>
                    <a:lnTo>
                      <a:pt x="201" y="1096"/>
                    </a:lnTo>
                    <a:lnTo>
                      <a:pt x="200" y="1131"/>
                    </a:lnTo>
                    <a:lnTo>
                      <a:pt x="197" y="1166"/>
                    </a:lnTo>
                    <a:lnTo>
                      <a:pt x="192" y="1201"/>
                    </a:lnTo>
                    <a:lnTo>
                      <a:pt x="186" y="1236"/>
                    </a:lnTo>
                    <a:lnTo>
                      <a:pt x="178" y="1268"/>
                    </a:lnTo>
                    <a:lnTo>
                      <a:pt x="170" y="1298"/>
                    </a:lnTo>
                    <a:lnTo>
                      <a:pt x="161" y="1325"/>
                    </a:lnTo>
                    <a:lnTo>
                      <a:pt x="151" y="1346"/>
                    </a:lnTo>
                    <a:lnTo>
                      <a:pt x="146" y="1355"/>
                    </a:lnTo>
                    <a:lnTo>
                      <a:pt x="141" y="1362"/>
                    </a:lnTo>
                    <a:lnTo>
                      <a:pt x="136" y="1368"/>
                    </a:lnTo>
                    <a:lnTo>
                      <a:pt x="131" y="1372"/>
                    </a:lnTo>
                    <a:lnTo>
                      <a:pt x="126" y="1375"/>
                    </a:lnTo>
                    <a:lnTo>
                      <a:pt x="121" y="1375"/>
                    </a:lnTo>
                    <a:lnTo>
                      <a:pt x="116" y="1372"/>
                    </a:lnTo>
                    <a:lnTo>
                      <a:pt x="111" y="1368"/>
                    </a:lnTo>
                    <a:lnTo>
                      <a:pt x="107" y="1361"/>
                    </a:lnTo>
                    <a:lnTo>
                      <a:pt x="102" y="1352"/>
                    </a:lnTo>
                    <a:lnTo>
                      <a:pt x="99" y="1341"/>
                    </a:lnTo>
                    <a:lnTo>
                      <a:pt x="95" y="1326"/>
                    </a:lnTo>
                    <a:lnTo>
                      <a:pt x="91" y="1310"/>
                    </a:lnTo>
                    <a:lnTo>
                      <a:pt x="89" y="1290"/>
                    </a:lnTo>
                    <a:lnTo>
                      <a:pt x="85" y="1266"/>
                    </a:lnTo>
                    <a:lnTo>
                      <a:pt x="82" y="1240"/>
                    </a:lnTo>
                    <a:lnTo>
                      <a:pt x="77" y="1185"/>
                    </a:lnTo>
                    <a:lnTo>
                      <a:pt x="71" y="1130"/>
                    </a:lnTo>
                    <a:lnTo>
                      <a:pt x="65" y="1074"/>
                    </a:lnTo>
                    <a:lnTo>
                      <a:pt x="57" y="1018"/>
                    </a:lnTo>
                    <a:lnTo>
                      <a:pt x="41" y="908"/>
                    </a:lnTo>
                    <a:lnTo>
                      <a:pt x="26" y="800"/>
                    </a:lnTo>
                    <a:lnTo>
                      <a:pt x="20" y="749"/>
                    </a:lnTo>
                    <a:lnTo>
                      <a:pt x="14" y="701"/>
                    </a:lnTo>
                    <a:lnTo>
                      <a:pt x="9" y="652"/>
                    </a:lnTo>
                    <a:lnTo>
                      <a:pt x="4" y="607"/>
                    </a:lnTo>
                    <a:lnTo>
                      <a:pt x="1" y="565"/>
                    </a:lnTo>
                    <a:lnTo>
                      <a:pt x="0" y="525"/>
                    </a:lnTo>
                    <a:lnTo>
                      <a:pt x="1" y="487"/>
                    </a:lnTo>
                    <a:lnTo>
                      <a:pt x="4" y="455"/>
                    </a:lnTo>
                    <a:lnTo>
                      <a:pt x="9" y="424"/>
                    </a:lnTo>
                    <a:lnTo>
                      <a:pt x="14" y="394"/>
                    </a:lnTo>
                    <a:lnTo>
                      <a:pt x="19" y="364"/>
                    </a:lnTo>
                    <a:lnTo>
                      <a:pt x="26" y="335"/>
                    </a:lnTo>
                    <a:lnTo>
                      <a:pt x="40" y="280"/>
                    </a:lnTo>
                    <a:lnTo>
                      <a:pt x="56" y="229"/>
                    </a:lnTo>
                    <a:lnTo>
                      <a:pt x="72" y="181"/>
                    </a:lnTo>
                    <a:lnTo>
                      <a:pt x="90" y="139"/>
                    </a:lnTo>
                    <a:lnTo>
                      <a:pt x="107" y="101"/>
                    </a:lnTo>
                    <a:lnTo>
                      <a:pt x="125" y="69"/>
                    </a:lnTo>
                    <a:lnTo>
                      <a:pt x="141" y="43"/>
                    </a:lnTo>
                    <a:lnTo>
                      <a:pt x="156" y="22"/>
                    </a:lnTo>
                    <a:lnTo>
                      <a:pt x="162" y="14"/>
                    </a:lnTo>
                    <a:lnTo>
                      <a:pt x="168" y="8"/>
                    </a:lnTo>
                    <a:lnTo>
                      <a:pt x="173" y="4"/>
                    </a:lnTo>
                    <a:lnTo>
                      <a:pt x="178" y="2"/>
                    </a:lnTo>
                    <a:lnTo>
                      <a:pt x="183" y="0"/>
                    </a:lnTo>
                    <a:lnTo>
                      <a:pt x="186" y="2"/>
                    </a:lnTo>
                    <a:lnTo>
                      <a:pt x="188" y="5"/>
                    </a:lnTo>
                    <a:lnTo>
                      <a:pt x="191" y="10"/>
                    </a:lnTo>
                    <a:lnTo>
                      <a:pt x="191" y="18"/>
                    </a:lnTo>
                    <a:lnTo>
                      <a:pt x="191" y="28"/>
                    </a:lnTo>
                    <a:lnTo>
                      <a:pt x="190" y="40"/>
                    </a:lnTo>
                    <a:lnTo>
                      <a:pt x="186" y="54"/>
                    </a:lnTo>
                    <a:close/>
                  </a:path>
                </a:pathLst>
              </a:custGeom>
              <a:solidFill>
                <a:srgbClr val="00925A"/>
              </a:solidFill>
              <a:ln w="9525">
                <a:noFill/>
                <a:round/>
                <a:headEnd/>
                <a:tailEnd/>
              </a:ln>
            </p:spPr>
            <p:txBody>
              <a:bodyPr/>
              <a:lstStyle/>
              <a:p>
                <a:endParaRPr lang="en-US"/>
              </a:p>
            </p:txBody>
          </p:sp>
          <p:sp>
            <p:nvSpPr>
              <p:cNvPr id="1146" name="Freeform 497"/>
              <p:cNvSpPr>
                <a:spLocks/>
              </p:cNvSpPr>
              <p:nvPr/>
            </p:nvSpPr>
            <p:spPr bwMode="auto">
              <a:xfrm>
                <a:off x="1551" y="3026"/>
                <a:ext cx="41" cy="270"/>
              </a:xfrm>
              <a:custGeom>
                <a:avLst/>
                <a:gdLst>
                  <a:gd name="T0" fmla="*/ 150 w 206"/>
                  <a:gd name="T1" fmla="*/ 99 h 1351"/>
                  <a:gd name="T2" fmla="*/ 146 w 206"/>
                  <a:gd name="T3" fmla="*/ 175 h 1351"/>
                  <a:gd name="T4" fmla="*/ 145 w 206"/>
                  <a:gd name="T5" fmla="*/ 285 h 1351"/>
                  <a:gd name="T6" fmla="*/ 150 w 206"/>
                  <a:gd name="T7" fmla="*/ 426 h 1351"/>
                  <a:gd name="T8" fmla="*/ 160 w 206"/>
                  <a:gd name="T9" fmla="*/ 560 h 1351"/>
                  <a:gd name="T10" fmla="*/ 173 w 206"/>
                  <a:gd name="T11" fmla="*/ 687 h 1351"/>
                  <a:gd name="T12" fmla="*/ 187 w 206"/>
                  <a:gd name="T13" fmla="*/ 806 h 1351"/>
                  <a:gd name="T14" fmla="*/ 198 w 206"/>
                  <a:gd name="T15" fmla="*/ 918 h 1351"/>
                  <a:gd name="T16" fmla="*/ 206 w 206"/>
                  <a:gd name="T17" fmla="*/ 1023 h 1351"/>
                  <a:gd name="T18" fmla="*/ 205 w 206"/>
                  <a:gd name="T19" fmla="*/ 1108 h 1351"/>
                  <a:gd name="T20" fmla="*/ 197 w 206"/>
                  <a:gd name="T21" fmla="*/ 1177 h 1351"/>
                  <a:gd name="T22" fmla="*/ 182 w 206"/>
                  <a:gd name="T23" fmla="*/ 1245 h 1351"/>
                  <a:gd name="T24" fmla="*/ 165 w 206"/>
                  <a:gd name="T25" fmla="*/ 1301 h 1351"/>
                  <a:gd name="T26" fmla="*/ 148 w 206"/>
                  <a:gd name="T27" fmla="*/ 1331 h 1351"/>
                  <a:gd name="T28" fmla="*/ 138 w 206"/>
                  <a:gd name="T29" fmla="*/ 1345 h 1351"/>
                  <a:gd name="T30" fmla="*/ 127 w 206"/>
                  <a:gd name="T31" fmla="*/ 1351 h 1351"/>
                  <a:gd name="T32" fmla="*/ 117 w 206"/>
                  <a:gd name="T33" fmla="*/ 1348 h 1351"/>
                  <a:gd name="T34" fmla="*/ 107 w 206"/>
                  <a:gd name="T35" fmla="*/ 1337 h 1351"/>
                  <a:gd name="T36" fmla="*/ 99 w 206"/>
                  <a:gd name="T37" fmla="*/ 1317 h 1351"/>
                  <a:gd name="T38" fmla="*/ 91 w 206"/>
                  <a:gd name="T39" fmla="*/ 1286 h 1351"/>
                  <a:gd name="T40" fmla="*/ 85 w 206"/>
                  <a:gd name="T41" fmla="*/ 1242 h 1351"/>
                  <a:gd name="T42" fmla="*/ 77 w 206"/>
                  <a:gd name="T43" fmla="*/ 1161 h 1351"/>
                  <a:gd name="T44" fmla="*/ 65 w 206"/>
                  <a:gd name="T45" fmla="*/ 1050 h 1351"/>
                  <a:gd name="T46" fmla="*/ 41 w 206"/>
                  <a:gd name="T47" fmla="*/ 884 h 1351"/>
                  <a:gd name="T48" fmla="*/ 20 w 206"/>
                  <a:gd name="T49" fmla="*/ 726 h 1351"/>
                  <a:gd name="T50" fmla="*/ 9 w 206"/>
                  <a:gd name="T51" fmla="*/ 628 h 1351"/>
                  <a:gd name="T52" fmla="*/ 1 w 206"/>
                  <a:gd name="T53" fmla="*/ 541 h 1351"/>
                  <a:gd name="T54" fmla="*/ 1 w 206"/>
                  <a:gd name="T55" fmla="*/ 464 h 1351"/>
                  <a:gd name="T56" fmla="*/ 12 w 206"/>
                  <a:gd name="T57" fmla="*/ 370 h 1351"/>
                  <a:gd name="T58" fmla="*/ 35 w 206"/>
                  <a:gd name="T59" fmla="*/ 259 h 1351"/>
                  <a:gd name="T60" fmla="*/ 61 w 206"/>
                  <a:gd name="T61" fmla="*/ 164 h 1351"/>
                  <a:gd name="T62" fmla="*/ 87 w 206"/>
                  <a:gd name="T63" fmla="*/ 88 h 1351"/>
                  <a:gd name="T64" fmla="*/ 112 w 206"/>
                  <a:gd name="T65" fmla="*/ 34 h 1351"/>
                  <a:gd name="T66" fmla="*/ 129 w 206"/>
                  <a:gd name="T67" fmla="*/ 9 h 1351"/>
                  <a:gd name="T68" fmla="*/ 137 w 206"/>
                  <a:gd name="T69" fmla="*/ 2 h 1351"/>
                  <a:gd name="T70" fmla="*/ 145 w 206"/>
                  <a:gd name="T71" fmla="*/ 2 h 1351"/>
                  <a:gd name="T72" fmla="*/ 150 w 206"/>
                  <a:gd name="T73" fmla="*/ 8 h 1351"/>
                  <a:gd name="T74" fmla="*/ 152 w 206"/>
                  <a:gd name="T75" fmla="*/ 23 h 1351"/>
                  <a:gd name="T76" fmla="*/ 153 w 206"/>
                  <a:gd name="T77" fmla="*/ 45 h 13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6"/>
                  <a:gd name="T118" fmla="*/ 0 h 1351"/>
                  <a:gd name="T119" fmla="*/ 206 w 206"/>
                  <a:gd name="T120" fmla="*/ 1351 h 13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6" h="1351">
                    <a:moveTo>
                      <a:pt x="152" y="60"/>
                    </a:moveTo>
                    <a:lnTo>
                      <a:pt x="150" y="99"/>
                    </a:lnTo>
                    <a:lnTo>
                      <a:pt x="147" y="137"/>
                    </a:lnTo>
                    <a:lnTo>
                      <a:pt x="146" y="175"/>
                    </a:lnTo>
                    <a:lnTo>
                      <a:pt x="145" y="213"/>
                    </a:lnTo>
                    <a:lnTo>
                      <a:pt x="145" y="285"/>
                    </a:lnTo>
                    <a:lnTo>
                      <a:pt x="146" y="356"/>
                    </a:lnTo>
                    <a:lnTo>
                      <a:pt x="150" y="426"/>
                    </a:lnTo>
                    <a:lnTo>
                      <a:pt x="153" y="494"/>
                    </a:lnTo>
                    <a:lnTo>
                      <a:pt x="160" y="560"/>
                    </a:lnTo>
                    <a:lnTo>
                      <a:pt x="166" y="625"/>
                    </a:lnTo>
                    <a:lnTo>
                      <a:pt x="173" y="687"/>
                    </a:lnTo>
                    <a:lnTo>
                      <a:pt x="180" y="747"/>
                    </a:lnTo>
                    <a:lnTo>
                      <a:pt x="187" y="806"/>
                    </a:lnTo>
                    <a:lnTo>
                      <a:pt x="193" y="863"/>
                    </a:lnTo>
                    <a:lnTo>
                      <a:pt x="198" y="918"/>
                    </a:lnTo>
                    <a:lnTo>
                      <a:pt x="202" y="972"/>
                    </a:lnTo>
                    <a:lnTo>
                      <a:pt x="206" y="1023"/>
                    </a:lnTo>
                    <a:lnTo>
                      <a:pt x="206" y="1073"/>
                    </a:lnTo>
                    <a:lnTo>
                      <a:pt x="205" y="1108"/>
                    </a:lnTo>
                    <a:lnTo>
                      <a:pt x="202" y="1143"/>
                    </a:lnTo>
                    <a:lnTo>
                      <a:pt x="197" y="1177"/>
                    </a:lnTo>
                    <a:lnTo>
                      <a:pt x="191" y="1212"/>
                    </a:lnTo>
                    <a:lnTo>
                      <a:pt x="182" y="1245"/>
                    </a:lnTo>
                    <a:lnTo>
                      <a:pt x="173" y="1275"/>
                    </a:lnTo>
                    <a:lnTo>
                      <a:pt x="165" y="1301"/>
                    </a:lnTo>
                    <a:lnTo>
                      <a:pt x="153" y="1322"/>
                    </a:lnTo>
                    <a:lnTo>
                      <a:pt x="148" y="1331"/>
                    </a:lnTo>
                    <a:lnTo>
                      <a:pt x="143" y="1338"/>
                    </a:lnTo>
                    <a:lnTo>
                      <a:pt x="138" y="1345"/>
                    </a:lnTo>
                    <a:lnTo>
                      <a:pt x="132" y="1348"/>
                    </a:lnTo>
                    <a:lnTo>
                      <a:pt x="127" y="1351"/>
                    </a:lnTo>
                    <a:lnTo>
                      <a:pt x="122" y="1351"/>
                    </a:lnTo>
                    <a:lnTo>
                      <a:pt x="117" y="1348"/>
                    </a:lnTo>
                    <a:lnTo>
                      <a:pt x="112" y="1345"/>
                    </a:lnTo>
                    <a:lnTo>
                      <a:pt x="107" y="1337"/>
                    </a:lnTo>
                    <a:lnTo>
                      <a:pt x="104" y="1329"/>
                    </a:lnTo>
                    <a:lnTo>
                      <a:pt x="99" y="1317"/>
                    </a:lnTo>
                    <a:lnTo>
                      <a:pt x="95" y="1302"/>
                    </a:lnTo>
                    <a:lnTo>
                      <a:pt x="91" y="1286"/>
                    </a:lnTo>
                    <a:lnTo>
                      <a:pt x="89" y="1266"/>
                    </a:lnTo>
                    <a:lnTo>
                      <a:pt x="85" y="1242"/>
                    </a:lnTo>
                    <a:lnTo>
                      <a:pt x="82" y="1216"/>
                    </a:lnTo>
                    <a:lnTo>
                      <a:pt x="77" y="1161"/>
                    </a:lnTo>
                    <a:lnTo>
                      <a:pt x="71" y="1106"/>
                    </a:lnTo>
                    <a:lnTo>
                      <a:pt x="65" y="1050"/>
                    </a:lnTo>
                    <a:lnTo>
                      <a:pt x="57" y="994"/>
                    </a:lnTo>
                    <a:lnTo>
                      <a:pt x="41" y="884"/>
                    </a:lnTo>
                    <a:lnTo>
                      <a:pt x="26" y="777"/>
                    </a:lnTo>
                    <a:lnTo>
                      <a:pt x="20" y="726"/>
                    </a:lnTo>
                    <a:lnTo>
                      <a:pt x="14" y="676"/>
                    </a:lnTo>
                    <a:lnTo>
                      <a:pt x="9" y="628"/>
                    </a:lnTo>
                    <a:lnTo>
                      <a:pt x="4" y="583"/>
                    </a:lnTo>
                    <a:lnTo>
                      <a:pt x="1" y="541"/>
                    </a:lnTo>
                    <a:lnTo>
                      <a:pt x="0" y="501"/>
                    </a:lnTo>
                    <a:lnTo>
                      <a:pt x="1" y="464"/>
                    </a:lnTo>
                    <a:lnTo>
                      <a:pt x="4" y="431"/>
                    </a:lnTo>
                    <a:lnTo>
                      <a:pt x="12" y="370"/>
                    </a:lnTo>
                    <a:lnTo>
                      <a:pt x="24" y="313"/>
                    </a:lnTo>
                    <a:lnTo>
                      <a:pt x="35" y="259"/>
                    </a:lnTo>
                    <a:lnTo>
                      <a:pt x="47" y="209"/>
                    </a:lnTo>
                    <a:lnTo>
                      <a:pt x="61" y="164"/>
                    </a:lnTo>
                    <a:lnTo>
                      <a:pt x="74" y="124"/>
                    </a:lnTo>
                    <a:lnTo>
                      <a:pt x="87" y="88"/>
                    </a:lnTo>
                    <a:lnTo>
                      <a:pt x="100" y="58"/>
                    </a:lnTo>
                    <a:lnTo>
                      <a:pt x="112" y="34"/>
                    </a:lnTo>
                    <a:lnTo>
                      <a:pt x="124" y="17"/>
                    </a:lnTo>
                    <a:lnTo>
                      <a:pt x="129" y="9"/>
                    </a:lnTo>
                    <a:lnTo>
                      <a:pt x="133" y="5"/>
                    </a:lnTo>
                    <a:lnTo>
                      <a:pt x="137" y="2"/>
                    </a:lnTo>
                    <a:lnTo>
                      <a:pt x="141" y="0"/>
                    </a:lnTo>
                    <a:lnTo>
                      <a:pt x="145" y="2"/>
                    </a:lnTo>
                    <a:lnTo>
                      <a:pt x="147" y="3"/>
                    </a:lnTo>
                    <a:lnTo>
                      <a:pt x="150" y="8"/>
                    </a:lnTo>
                    <a:lnTo>
                      <a:pt x="152" y="14"/>
                    </a:lnTo>
                    <a:lnTo>
                      <a:pt x="152" y="23"/>
                    </a:lnTo>
                    <a:lnTo>
                      <a:pt x="153" y="33"/>
                    </a:lnTo>
                    <a:lnTo>
                      <a:pt x="153" y="45"/>
                    </a:lnTo>
                    <a:lnTo>
                      <a:pt x="152" y="60"/>
                    </a:lnTo>
                    <a:close/>
                  </a:path>
                </a:pathLst>
              </a:custGeom>
              <a:solidFill>
                <a:srgbClr val="00925A"/>
              </a:solidFill>
              <a:ln w="9525">
                <a:noFill/>
                <a:round/>
                <a:headEnd/>
                <a:tailEnd/>
              </a:ln>
            </p:spPr>
            <p:txBody>
              <a:bodyPr/>
              <a:lstStyle/>
              <a:p>
                <a:endParaRPr lang="en-US"/>
              </a:p>
            </p:txBody>
          </p:sp>
          <p:sp>
            <p:nvSpPr>
              <p:cNvPr id="1147" name="Freeform 498"/>
              <p:cNvSpPr>
                <a:spLocks/>
              </p:cNvSpPr>
              <p:nvPr/>
            </p:nvSpPr>
            <p:spPr bwMode="auto">
              <a:xfrm>
                <a:off x="1504" y="3174"/>
                <a:ext cx="41" cy="256"/>
              </a:xfrm>
              <a:custGeom>
                <a:avLst/>
                <a:gdLst>
                  <a:gd name="T0" fmla="*/ 150 w 204"/>
                  <a:gd name="T1" fmla="*/ 134 h 1278"/>
                  <a:gd name="T2" fmla="*/ 146 w 204"/>
                  <a:gd name="T3" fmla="*/ 272 h 1278"/>
                  <a:gd name="T4" fmla="*/ 151 w 204"/>
                  <a:gd name="T5" fmla="*/ 395 h 1278"/>
                  <a:gd name="T6" fmla="*/ 160 w 204"/>
                  <a:gd name="T7" fmla="*/ 506 h 1278"/>
                  <a:gd name="T8" fmla="*/ 173 w 204"/>
                  <a:gd name="T9" fmla="*/ 608 h 1278"/>
                  <a:gd name="T10" fmla="*/ 186 w 204"/>
                  <a:gd name="T11" fmla="*/ 705 h 1278"/>
                  <a:gd name="T12" fmla="*/ 196 w 204"/>
                  <a:gd name="T13" fmla="*/ 800 h 1278"/>
                  <a:gd name="T14" fmla="*/ 204 w 204"/>
                  <a:gd name="T15" fmla="*/ 895 h 1278"/>
                  <a:gd name="T16" fmla="*/ 204 w 204"/>
                  <a:gd name="T17" fmla="*/ 980 h 1278"/>
                  <a:gd name="T18" fmla="*/ 201 w 204"/>
                  <a:gd name="T19" fmla="*/ 1060 h 1278"/>
                  <a:gd name="T20" fmla="*/ 195 w 204"/>
                  <a:gd name="T21" fmla="*/ 1142 h 1278"/>
                  <a:gd name="T22" fmla="*/ 186 w 204"/>
                  <a:gd name="T23" fmla="*/ 1213 h 1278"/>
                  <a:gd name="T24" fmla="*/ 176 w 204"/>
                  <a:gd name="T25" fmla="*/ 1253 h 1278"/>
                  <a:gd name="T26" fmla="*/ 169 w 204"/>
                  <a:gd name="T27" fmla="*/ 1269 h 1278"/>
                  <a:gd name="T28" fmla="*/ 160 w 204"/>
                  <a:gd name="T29" fmla="*/ 1278 h 1278"/>
                  <a:gd name="T30" fmla="*/ 149 w 204"/>
                  <a:gd name="T31" fmla="*/ 1274 h 1278"/>
                  <a:gd name="T32" fmla="*/ 138 w 204"/>
                  <a:gd name="T33" fmla="*/ 1259 h 1278"/>
                  <a:gd name="T34" fmla="*/ 125 w 204"/>
                  <a:gd name="T35" fmla="*/ 1231 h 1278"/>
                  <a:gd name="T36" fmla="*/ 110 w 204"/>
                  <a:gd name="T37" fmla="*/ 1188 h 1278"/>
                  <a:gd name="T38" fmla="*/ 94 w 204"/>
                  <a:gd name="T39" fmla="*/ 1128 h 1278"/>
                  <a:gd name="T40" fmla="*/ 63 w 204"/>
                  <a:gd name="T41" fmla="*/ 986 h 1278"/>
                  <a:gd name="T42" fmla="*/ 35 w 204"/>
                  <a:gd name="T43" fmla="*/ 844 h 1278"/>
                  <a:gd name="T44" fmla="*/ 20 w 204"/>
                  <a:gd name="T45" fmla="*/ 758 h 1278"/>
                  <a:gd name="T46" fmla="*/ 10 w 204"/>
                  <a:gd name="T47" fmla="*/ 677 h 1278"/>
                  <a:gd name="T48" fmla="*/ 3 w 204"/>
                  <a:gd name="T49" fmla="*/ 602 h 1278"/>
                  <a:gd name="T50" fmla="*/ 0 w 204"/>
                  <a:gd name="T51" fmla="*/ 532 h 1278"/>
                  <a:gd name="T52" fmla="*/ 3 w 204"/>
                  <a:gd name="T53" fmla="*/ 466 h 1278"/>
                  <a:gd name="T54" fmla="*/ 15 w 204"/>
                  <a:gd name="T55" fmla="*/ 373 h 1278"/>
                  <a:gd name="T56" fmla="*/ 38 w 204"/>
                  <a:gd name="T57" fmla="*/ 262 h 1278"/>
                  <a:gd name="T58" fmla="*/ 64 w 204"/>
                  <a:gd name="T59" fmla="*/ 166 h 1278"/>
                  <a:gd name="T60" fmla="*/ 90 w 204"/>
                  <a:gd name="T61" fmla="*/ 90 h 1278"/>
                  <a:gd name="T62" fmla="*/ 115 w 204"/>
                  <a:gd name="T63" fmla="*/ 34 h 1278"/>
                  <a:gd name="T64" fmla="*/ 131 w 204"/>
                  <a:gd name="T65" fmla="*/ 9 h 1278"/>
                  <a:gd name="T66" fmla="*/ 140 w 204"/>
                  <a:gd name="T67" fmla="*/ 1 h 1278"/>
                  <a:gd name="T68" fmla="*/ 148 w 204"/>
                  <a:gd name="T69" fmla="*/ 0 h 1278"/>
                  <a:gd name="T70" fmla="*/ 153 w 204"/>
                  <a:gd name="T71" fmla="*/ 6 h 1278"/>
                  <a:gd name="T72" fmla="*/ 155 w 204"/>
                  <a:gd name="T73" fmla="*/ 21 h 1278"/>
                  <a:gd name="T74" fmla="*/ 156 w 204"/>
                  <a:gd name="T75" fmla="*/ 44 h 12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4"/>
                  <a:gd name="T115" fmla="*/ 0 h 1278"/>
                  <a:gd name="T116" fmla="*/ 204 w 204"/>
                  <a:gd name="T117" fmla="*/ 1278 h 12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4" h="1278">
                    <a:moveTo>
                      <a:pt x="155" y="59"/>
                    </a:moveTo>
                    <a:lnTo>
                      <a:pt x="150" y="134"/>
                    </a:lnTo>
                    <a:lnTo>
                      <a:pt x="146" y="205"/>
                    </a:lnTo>
                    <a:lnTo>
                      <a:pt x="146" y="272"/>
                    </a:lnTo>
                    <a:lnTo>
                      <a:pt x="148" y="335"/>
                    </a:lnTo>
                    <a:lnTo>
                      <a:pt x="151" y="395"/>
                    </a:lnTo>
                    <a:lnTo>
                      <a:pt x="155" y="452"/>
                    </a:lnTo>
                    <a:lnTo>
                      <a:pt x="160" y="506"/>
                    </a:lnTo>
                    <a:lnTo>
                      <a:pt x="166" y="558"/>
                    </a:lnTo>
                    <a:lnTo>
                      <a:pt x="173" y="608"/>
                    </a:lnTo>
                    <a:lnTo>
                      <a:pt x="179" y="658"/>
                    </a:lnTo>
                    <a:lnTo>
                      <a:pt x="186" y="705"/>
                    </a:lnTo>
                    <a:lnTo>
                      <a:pt x="191" y="753"/>
                    </a:lnTo>
                    <a:lnTo>
                      <a:pt x="196" y="800"/>
                    </a:lnTo>
                    <a:lnTo>
                      <a:pt x="201" y="846"/>
                    </a:lnTo>
                    <a:lnTo>
                      <a:pt x="204" y="895"/>
                    </a:lnTo>
                    <a:lnTo>
                      <a:pt x="204" y="942"/>
                    </a:lnTo>
                    <a:lnTo>
                      <a:pt x="204" y="980"/>
                    </a:lnTo>
                    <a:lnTo>
                      <a:pt x="203" y="1019"/>
                    </a:lnTo>
                    <a:lnTo>
                      <a:pt x="201" y="1060"/>
                    </a:lnTo>
                    <a:lnTo>
                      <a:pt x="199" y="1102"/>
                    </a:lnTo>
                    <a:lnTo>
                      <a:pt x="195" y="1142"/>
                    </a:lnTo>
                    <a:lnTo>
                      <a:pt x="191" y="1180"/>
                    </a:lnTo>
                    <a:lnTo>
                      <a:pt x="186" y="1213"/>
                    </a:lnTo>
                    <a:lnTo>
                      <a:pt x="180" y="1242"/>
                    </a:lnTo>
                    <a:lnTo>
                      <a:pt x="176" y="1253"/>
                    </a:lnTo>
                    <a:lnTo>
                      <a:pt x="173" y="1262"/>
                    </a:lnTo>
                    <a:lnTo>
                      <a:pt x="169" y="1269"/>
                    </a:lnTo>
                    <a:lnTo>
                      <a:pt x="164" y="1274"/>
                    </a:lnTo>
                    <a:lnTo>
                      <a:pt x="160" y="1278"/>
                    </a:lnTo>
                    <a:lnTo>
                      <a:pt x="155" y="1278"/>
                    </a:lnTo>
                    <a:lnTo>
                      <a:pt x="149" y="1274"/>
                    </a:lnTo>
                    <a:lnTo>
                      <a:pt x="144" y="1269"/>
                    </a:lnTo>
                    <a:lnTo>
                      <a:pt x="138" y="1259"/>
                    </a:lnTo>
                    <a:lnTo>
                      <a:pt x="131" y="1247"/>
                    </a:lnTo>
                    <a:lnTo>
                      <a:pt x="125" y="1231"/>
                    </a:lnTo>
                    <a:lnTo>
                      <a:pt x="118" y="1212"/>
                    </a:lnTo>
                    <a:lnTo>
                      <a:pt x="110" y="1188"/>
                    </a:lnTo>
                    <a:lnTo>
                      <a:pt x="103" y="1160"/>
                    </a:lnTo>
                    <a:lnTo>
                      <a:pt x="94" y="1128"/>
                    </a:lnTo>
                    <a:lnTo>
                      <a:pt x="85" y="1091"/>
                    </a:lnTo>
                    <a:lnTo>
                      <a:pt x="63" y="986"/>
                    </a:lnTo>
                    <a:lnTo>
                      <a:pt x="43" y="889"/>
                    </a:lnTo>
                    <a:lnTo>
                      <a:pt x="35" y="844"/>
                    </a:lnTo>
                    <a:lnTo>
                      <a:pt x="27" y="799"/>
                    </a:lnTo>
                    <a:lnTo>
                      <a:pt x="20" y="758"/>
                    </a:lnTo>
                    <a:lnTo>
                      <a:pt x="14" y="717"/>
                    </a:lnTo>
                    <a:lnTo>
                      <a:pt x="10" y="677"/>
                    </a:lnTo>
                    <a:lnTo>
                      <a:pt x="5" y="639"/>
                    </a:lnTo>
                    <a:lnTo>
                      <a:pt x="3" y="602"/>
                    </a:lnTo>
                    <a:lnTo>
                      <a:pt x="2" y="567"/>
                    </a:lnTo>
                    <a:lnTo>
                      <a:pt x="0" y="532"/>
                    </a:lnTo>
                    <a:lnTo>
                      <a:pt x="2" y="498"/>
                    </a:lnTo>
                    <a:lnTo>
                      <a:pt x="3" y="466"/>
                    </a:lnTo>
                    <a:lnTo>
                      <a:pt x="7" y="434"/>
                    </a:lnTo>
                    <a:lnTo>
                      <a:pt x="15" y="373"/>
                    </a:lnTo>
                    <a:lnTo>
                      <a:pt x="27" y="316"/>
                    </a:lnTo>
                    <a:lnTo>
                      <a:pt x="38" y="262"/>
                    </a:lnTo>
                    <a:lnTo>
                      <a:pt x="50" y="212"/>
                    </a:lnTo>
                    <a:lnTo>
                      <a:pt x="64" y="166"/>
                    </a:lnTo>
                    <a:lnTo>
                      <a:pt x="77" y="125"/>
                    </a:lnTo>
                    <a:lnTo>
                      <a:pt x="90" y="90"/>
                    </a:lnTo>
                    <a:lnTo>
                      <a:pt x="103" y="59"/>
                    </a:lnTo>
                    <a:lnTo>
                      <a:pt x="115" y="34"/>
                    </a:lnTo>
                    <a:lnTo>
                      <a:pt x="126" y="16"/>
                    </a:lnTo>
                    <a:lnTo>
                      <a:pt x="131" y="9"/>
                    </a:lnTo>
                    <a:lnTo>
                      <a:pt x="136" y="4"/>
                    </a:lnTo>
                    <a:lnTo>
                      <a:pt x="140" y="1"/>
                    </a:lnTo>
                    <a:lnTo>
                      <a:pt x="144" y="0"/>
                    </a:lnTo>
                    <a:lnTo>
                      <a:pt x="148" y="0"/>
                    </a:lnTo>
                    <a:lnTo>
                      <a:pt x="150" y="3"/>
                    </a:lnTo>
                    <a:lnTo>
                      <a:pt x="153" y="6"/>
                    </a:lnTo>
                    <a:lnTo>
                      <a:pt x="155" y="13"/>
                    </a:lnTo>
                    <a:lnTo>
                      <a:pt x="155" y="21"/>
                    </a:lnTo>
                    <a:lnTo>
                      <a:pt x="156" y="31"/>
                    </a:lnTo>
                    <a:lnTo>
                      <a:pt x="156" y="44"/>
                    </a:lnTo>
                    <a:lnTo>
                      <a:pt x="155" y="59"/>
                    </a:lnTo>
                    <a:close/>
                  </a:path>
                </a:pathLst>
              </a:custGeom>
              <a:solidFill>
                <a:srgbClr val="00925A"/>
              </a:solidFill>
              <a:ln w="9525">
                <a:noFill/>
                <a:round/>
                <a:headEnd/>
                <a:tailEnd/>
              </a:ln>
            </p:spPr>
            <p:txBody>
              <a:bodyPr/>
              <a:lstStyle/>
              <a:p>
                <a:endParaRPr lang="en-US"/>
              </a:p>
            </p:txBody>
          </p:sp>
          <p:sp>
            <p:nvSpPr>
              <p:cNvPr id="1148" name="Freeform 499"/>
              <p:cNvSpPr>
                <a:spLocks/>
              </p:cNvSpPr>
              <p:nvPr/>
            </p:nvSpPr>
            <p:spPr bwMode="auto">
              <a:xfrm>
                <a:off x="1474" y="3370"/>
                <a:ext cx="38" cy="159"/>
              </a:xfrm>
              <a:custGeom>
                <a:avLst/>
                <a:gdLst>
                  <a:gd name="T0" fmla="*/ 121 w 188"/>
                  <a:gd name="T1" fmla="*/ 25 h 797"/>
                  <a:gd name="T2" fmla="*/ 122 w 188"/>
                  <a:gd name="T3" fmla="*/ 50 h 797"/>
                  <a:gd name="T4" fmla="*/ 124 w 188"/>
                  <a:gd name="T5" fmla="*/ 75 h 797"/>
                  <a:gd name="T6" fmla="*/ 129 w 188"/>
                  <a:gd name="T7" fmla="*/ 100 h 797"/>
                  <a:gd name="T8" fmla="*/ 136 w 188"/>
                  <a:gd name="T9" fmla="*/ 125 h 797"/>
                  <a:gd name="T10" fmla="*/ 149 w 188"/>
                  <a:gd name="T11" fmla="*/ 174 h 797"/>
                  <a:gd name="T12" fmla="*/ 163 w 188"/>
                  <a:gd name="T13" fmla="*/ 221 h 797"/>
                  <a:gd name="T14" fmla="*/ 171 w 188"/>
                  <a:gd name="T15" fmla="*/ 245 h 797"/>
                  <a:gd name="T16" fmla="*/ 177 w 188"/>
                  <a:gd name="T17" fmla="*/ 266 h 797"/>
                  <a:gd name="T18" fmla="*/ 182 w 188"/>
                  <a:gd name="T19" fmla="*/ 289 h 797"/>
                  <a:gd name="T20" fmla="*/ 186 w 188"/>
                  <a:gd name="T21" fmla="*/ 309 h 797"/>
                  <a:gd name="T22" fmla="*/ 188 w 188"/>
                  <a:gd name="T23" fmla="*/ 329 h 797"/>
                  <a:gd name="T24" fmla="*/ 188 w 188"/>
                  <a:gd name="T25" fmla="*/ 347 h 797"/>
                  <a:gd name="T26" fmla="*/ 187 w 188"/>
                  <a:gd name="T27" fmla="*/ 356 h 797"/>
                  <a:gd name="T28" fmla="*/ 186 w 188"/>
                  <a:gd name="T29" fmla="*/ 365 h 797"/>
                  <a:gd name="T30" fmla="*/ 183 w 188"/>
                  <a:gd name="T31" fmla="*/ 374 h 797"/>
                  <a:gd name="T32" fmla="*/ 181 w 188"/>
                  <a:gd name="T33" fmla="*/ 381 h 797"/>
                  <a:gd name="T34" fmla="*/ 167 w 188"/>
                  <a:gd name="T35" fmla="*/ 420 h 797"/>
                  <a:gd name="T36" fmla="*/ 152 w 188"/>
                  <a:gd name="T37" fmla="*/ 467 h 797"/>
                  <a:gd name="T38" fmla="*/ 136 w 188"/>
                  <a:gd name="T39" fmla="*/ 521 h 797"/>
                  <a:gd name="T40" fmla="*/ 118 w 188"/>
                  <a:gd name="T41" fmla="*/ 576 h 797"/>
                  <a:gd name="T42" fmla="*/ 99 w 188"/>
                  <a:gd name="T43" fmla="*/ 632 h 797"/>
                  <a:gd name="T44" fmla="*/ 80 w 188"/>
                  <a:gd name="T45" fmla="*/ 686 h 797"/>
                  <a:gd name="T46" fmla="*/ 70 w 188"/>
                  <a:gd name="T47" fmla="*/ 711 h 797"/>
                  <a:gd name="T48" fmla="*/ 58 w 188"/>
                  <a:gd name="T49" fmla="*/ 733 h 797"/>
                  <a:gd name="T50" fmla="*/ 48 w 188"/>
                  <a:gd name="T51" fmla="*/ 753 h 797"/>
                  <a:gd name="T52" fmla="*/ 37 w 188"/>
                  <a:gd name="T53" fmla="*/ 772 h 797"/>
                  <a:gd name="T54" fmla="*/ 26 w 188"/>
                  <a:gd name="T55" fmla="*/ 784 h 797"/>
                  <a:gd name="T56" fmla="*/ 17 w 188"/>
                  <a:gd name="T57" fmla="*/ 793 h 797"/>
                  <a:gd name="T58" fmla="*/ 13 w 188"/>
                  <a:gd name="T59" fmla="*/ 795 h 797"/>
                  <a:gd name="T60" fmla="*/ 10 w 188"/>
                  <a:gd name="T61" fmla="*/ 797 h 797"/>
                  <a:gd name="T62" fmla="*/ 7 w 188"/>
                  <a:gd name="T63" fmla="*/ 797 h 797"/>
                  <a:gd name="T64" fmla="*/ 5 w 188"/>
                  <a:gd name="T65" fmla="*/ 795 h 797"/>
                  <a:gd name="T66" fmla="*/ 3 w 188"/>
                  <a:gd name="T67" fmla="*/ 793 h 797"/>
                  <a:gd name="T68" fmla="*/ 2 w 188"/>
                  <a:gd name="T69" fmla="*/ 790 h 797"/>
                  <a:gd name="T70" fmla="*/ 1 w 188"/>
                  <a:gd name="T71" fmla="*/ 785 h 797"/>
                  <a:gd name="T72" fmla="*/ 0 w 188"/>
                  <a:gd name="T73" fmla="*/ 780 h 797"/>
                  <a:gd name="T74" fmla="*/ 0 w 188"/>
                  <a:gd name="T75" fmla="*/ 768 h 797"/>
                  <a:gd name="T76" fmla="*/ 0 w 188"/>
                  <a:gd name="T77" fmla="*/ 753 h 797"/>
                  <a:gd name="T78" fmla="*/ 5 w 188"/>
                  <a:gd name="T79" fmla="*/ 712 h 797"/>
                  <a:gd name="T80" fmla="*/ 13 w 188"/>
                  <a:gd name="T81" fmla="*/ 662 h 797"/>
                  <a:gd name="T82" fmla="*/ 25 w 188"/>
                  <a:gd name="T83" fmla="*/ 606 h 797"/>
                  <a:gd name="T84" fmla="*/ 37 w 188"/>
                  <a:gd name="T85" fmla="*/ 545 h 797"/>
                  <a:gd name="T86" fmla="*/ 50 w 188"/>
                  <a:gd name="T87" fmla="*/ 488 h 797"/>
                  <a:gd name="T88" fmla="*/ 61 w 188"/>
                  <a:gd name="T89" fmla="*/ 442 h 797"/>
                  <a:gd name="T90" fmla="*/ 71 w 188"/>
                  <a:gd name="T91" fmla="*/ 402 h 797"/>
                  <a:gd name="T92" fmla="*/ 80 w 188"/>
                  <a:gd name="T93" fmla="*/ 369 h 797"/>
                  <a:gd name="T94" fmla="*/ 87 w 188"/>
                  <a:gd name="T95" fmla="*/ 339 h 797"/>
                  <a:gd name="T96" fmla="*/ 92 w 188"/>
                  <a:gd name="T97" fmla="*/ 311 h 797"/>
                  <a:gd name="T98" fmla="*/ 96 w 188"/>
                  <a:gd name="T99" fmla="*/ 282 h 797"/>
                  <a:gd name="T100" fmla="*/ 96 w 188"/>
                  <a:gd name="T101" fmla="*/ 253 h 797"/>
                  <a:gd name="T102" fmla="*/ 97 w 188"/>
                  <a:gd name="T103" fmla="*/ 213 h 797"/>
                  <a:gd name="T104" fmla="*/ 101 w 188"/>
                  <a:gd name="T105" fmla="*/ 165 h 797"/>
                  <a:gd name="T106" fmla="*/ 104 w 188"/>
                  <a:gd name="T107" fmla="*/ 114 h 797"/>
                  <a:gd name="T108" fmla="*/ 108 w 188"/>
                  <a:gd name="T109" fmla="*/ 67 h 797"/>
                  <a:gd name="T110" fmla="*/ 113 w 188"/>
                  <a:gd name="T111" fmla="*/ 28 h 797"/>
                  <a:gd name="T112" fmla="*/ 117 w 188"/>
                  <a:gd name="T113" fmla="*/ 4 h 797"/>
                  <a:gd name="T114" fmla="*/ 118 w 188"/>
                  <a:gd name="T115" fmla="*/ 2 h 797"/>
                  <a:gd name="T116" fmla="*/ 118 w 188"/>
                  <a:gd name="T117" fmla="*/ 0 h 797"/>
                  <a:gd name="T118" fmla="*/ 119 w 188"/>
                  <a:gd name="T119" fmla="*/ 0 h 797"/>
                  <a:gd name="T120" fmla="*/ 119 w 188"/>
                  <a:gd name="T121" fmla="*/ 2 h 797"/>
                  <a:gd name="T122" fmla="*/ 121 w 188"/>
                  <a:gd name="T123" fmla="*/ 10 h 797"/>
                  <a:gd name="T124" fmla="*/ 121 w 188"/>
                  <a:gd name="T125" fmla="*/ 25 h 7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8"/>
                  <a:gd name="T190" fmla="*/ 0 h 797"/>
                  <a:gd name="T191" fmla="*/ 188 w 188"/>
                  <a:gd name="T192" fmla="*/ 797 h 7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8" h="797">
                    <a:moveTo>
                      <a:pt x="121" y="25"/>
                    </a:moveTo>
                    <a:lnTo>
                      <a:pt x="122" y="50"/>
                    </a:lnTo>
                    <a:lnTo>
                      <a:pt x="124" y="75"/>
                    </a:lnTo>
                    <a:lnTo>
                      <a:pt x="129" y="100"/>
                    </a:lnTo>
                    <a:lnTo>
                      <a:pt x="136" y="125"/>
                    </a:lnTo>
                    <a:lnTo>
                      <a:pt x="149" y="174"/>
                    </a:lnTo>
                    <a:lnTo>
                      <a:pt x="163" y="221"/>
                    </a:lnTo>
                    <a:lnTo>
                      <a:pt x="171" y="245"/>
                    </a:lnTo>
                    <a:lnTo>
                      <a:pt x="177" y="266"/>
                    </a:lnTo>
                    <a:lnTo>
                      <a:pt x="182" y="289"/>
                    </a:lnTo>
                    <a:lnTo>
                      <a:pt x="186" y="309"/>
                    </a:lnTo>
                    <a:lnTo>
                      <a:pt x="188" y="329"/>
                    </a:lnTo>
                    <a:lnTo>
                      <a:pt x="188" y="347"/>
                    </a:lnTo>
                    <a:lnTo>
                      <a:pt x="187" y="356"/>
                    </a:lnTo>
                    <a:lnTo>
                      <a:pt x="186" y="365"/>
                    </a:lnTo>
                    <a:lnTo>
                      <a:pt x="183" y="374"/>
                    </a:lnTo>
                    <a:lnTo>
                      <a:pt x="181" y="381"/>
                    </a:lnTo>
                    <a:lnTo>
                      <a:pt x="167" y="420"/>
                    </a:lnTo>
                    <a:lnTo>
                      <a:pt x="152" y="467"/>
                    </a:lnTo>
                    <a:lnTo>
                      <a:pt x="136" y="521"/>
                    </a:lnTo>
                    <a:lnTo>
                      <a:pt x="118" y="576"/>
                    </a:lnTo>
                    <a:lnTo>
                      <a:pt x="99" y="632"/>
                    </a:lnTo>
                    <a:lnTo>
                      <a:pt x="80" y="686"/>
                    </a:lnTo>
                    <a:lnTo>
                      <a:pt x="70" y="711"/>
                    </a:lnTo>
                    <a:lnTo>
                      <a:pt x="58" y="733"/>
                    </a:lnTo>
                    <a:lnTo>
                      <a:pt x="48" y="753"/>
                    </a:lnTo>
                    <a:lnTo>
                      <a:pt x="37" y="772"/>
                    </a:lnTo>
                    <a:lnTo>
                      <a:pt x="26" y="784"/>
                    </a:lnTo>
                    <a:lnTo>
                      <a:pt x="17" y="793"/>
                    </a:lnTo>
                    <a:lnTo>
                      <a:pt x="13" y="795"/>
                    </a:lnTo>
                    <a:lnTo>
                      <a:pt x="10" y="797"/>
                    </a:lnTo>
                    <a:lnTo>
                      <a:pt x="7" y="797"/>
                    </a:lnTo>
                    <a:lnTo>
                      <a:pt x="5" y="795"/>
                    </a:lnTo>
                    <a:lnTo>
                      <a:pt x="3" y="793"/>
                    </a:lnTo>
                    <a:lnTo>
                      <a:pt x="2" y="790"/>
                    </a:lnTo>
                    <a:lnTo>
                      <a:pt x="1" y="785"/>
                    </a:lnTo>
                    <a:lnTo>
                      <a:pt x="0" y="780"/>
                    </a:lnTo>
                    <a:lnTo>
                      <a:pt x="0" y="768"/>
                    </a:lnTo>
                    <a:lnTo>
                      <a:pt x="0" y="753"/>
                    </a:lnTo>
                    <a:lnTo>
                      <a:pt x="5" y="712"/>
                    </a:lnTo>
                    <a:lnTo>
                      <a:pt x="13" y="662"/>
                    </a:lnTo>
                    <a:lnTo>
                      <a:pt x="25" y="606"/>
                    </a:lnTo>
                    <a:lnTo>
                      <a:pt x="37" y="545"/>
                    </a:lnTo>
                    <a:lnTo>
                      <a:pt x="50" y="488"/>
                    </a:lnTo>
                    <a:lnTo>
                      <a:pt x="61" y="442"/>
                    </a:lnTo>
                    <a:lnTo>
                      <a:pt x="71" y="402"/>
                    </a:lnTo>
                    <a:lnTo>
                      <a:pt x="80" y="369"/>
                    </a:lnTo>
                    <a:lnTo>
                      <a:pt x="87" y="339"/>
                    </a:lnTo>
                    <a:lnTo>
                      <a:pt x="92" y="311"/>
                    </a:lnTo>
                    <a:lnTo>
                      <a:pt x="96" y="282"/>
                    </a:lnTo>
                    <a:lnTo>
                      <a:pt x="96" y="253"/>
                    </a:lnTo>
                    <a:lnTo>
                      <a:pt x="97" y="213"/>
                    </a:lnTo>
                    <a:lnTo>
                      <a:pt x="101" y="165"/>
                    </a:lnTo>
                    <a:lnTo>
                      <a:pt x="104" y="114"/>
                    </a:lnTo>
                    <a:lnTo>
                      <a:pt x="108" y="67"/>
                    </a:lnTo>
                    <a:lnTo>
                      <a:pt x="113" y="28"/>
                    </a:lnTo>
                    <a:lnTo>
                      <a:pt x="117" y="4"/>
                    </a:lnTo>
                    <a:lnTo>
                      <a:pt x="118" y="2"/>
                    </a:lnTo>
                    <a:lnTo>
                      <a:pt x="118" y="0"/>
                    </a:lnTo>
                    <a:lnTo>
                      <a:pt x="119" y="0"/>
                    </a:lnTo>
                    <a:lnTo>
                      <a:pt x="119" y="2"/>
                    </a:lnTo>
                    <a:lnTo>
                      <a:pt x="121" y="10"/>
                    </a:lnTo>
                    <a:lnTo>
                      <a:pt x="121" y="25"/>
                    </a:lnTo>
                    <a:close/>
                  </a:path>
                </a:pathLst>
              </a:custGeom>
              <a:solidFill>
                <a:srgbClr val="00925A"/>
              </a:solidFill>
              <a:ln w="9525">
                <a:noFill/>
                <a:round/>
                <a:headEnd/>
                <a:tailEnd/>
              </a:ln>
            </p:spPr>
            <p:txBody>
              <a:bodyPr/>
              <a:lstStyle/>
              <a:p>
                <a:endParaRPr lang="en-US"/>
              </a:p>
            </p:txBody>
          </p:sp>
          <p:sp>
            <p:nvSpPr>
              <p:cNvPr id="1149" name="Freeform 500"/>
              <p:cNvSpPr>
                <a:spLocks/>
              </p:cNvSpPr>
              <p:nvPr/>
            </p:nvSpPr>
            <p:spPr bwMode="auto">
              <a:xfrm>
                <a:off x="3762" y="1917"/>
                <a:ext cx="149" cy="66"/>
              </a:xfrm>
              <a:custGeom>
                <a:avLst/>
                <a:gdLst>
                  <a:gd name="T0" fmla="*/ 166 w 744"/>
                  <a:gd name="T1" fmla="*/ 0 h 326"/>
                  <a:gd name="T2" fmla="*/ 220 w 744"/>
                  <a:gd name="T3" fmla="*/ 5 h 326"/>
                  <a:gd name="T4" fmla="*/ 276 w 744"/>
                  <a:gd name="T5" fmla="*/ 17 h 326"/>
                  <a:gd name="T6" fmla="*/ 336 w 744"/>
                  <a:gd name="T7" fmla="*/ 39 h 326"/>
                  <a:gd name="T8" fmla="*/ 396 w 744"/>
                  <a:gd name="T9" fmla="*/ 65 h 326"/>
                  <a:gd name="T10" fmla="*/ 456 w 744"/>
                  <a:gd name="T11" fmla="*/ 95 h 326"/>
                  <a:gd name="T12" fmla="*/ 513 w 744"/>
                  <a:gd name="T13" fmla="*/ 127 h 326"/>
                  <a:gd name="T14" fmla="*/ 567 w 744"/>
                  <a:gd name="T15" fmla="*/ 162 h 326"/>
                  <a:gd name="T16" fmla="*/ 639 w 744"/>
                  <a:gd name="T17" fmla="*/ 215 h 326"/>
                  <a:gd name="T18" fmla="*/ 695 w 744"/>
                  <a:gd name="T19" fmla="*/ 261 h 326"/>
                  <a:gd name="T20" fmla="*/ 723 w 744"/>
                  <a:gd name="T21" fmla="*/ 287 h 326"/>
                  <a:gd name="T22" fmla="*/ 739 w 744"/>
                  <a:gd name="T23" fmla="*/ 307 h 326"/>
                  <a:gd name="T24" fmla="*/ 744 w 744"/>
                  <a:gd name="T25" fmla="*/ 321 h 326"/>
                  <a:gd name="T26" fmla="*/ 735 w 744"/>
                  <a:gd name="T27" fmla="*/ 326 h 326"/>
                  <a:gd name="T28" fmla="*/ 713 w 744"/>
                  <a:gd name="T29" fmla="*/ 321 h 326"/>
                  <a:gd name="T30" fmla="*/ 615 w 744"/>
                  <a:gd name="T31" fmla="*/ 279 h 326"/>
                  <a:gd name="T32" fmla="*/ 448 w 744"/>
                  <a:gd name="T33" fmla="*/ 212 h 326"/>
                  <a:gd name="T34" fmla="*/ 325 w 744"/>
                  <a:gd name="T35" fmla="*/ 167 h 326"/>
                  <a:gd name="T36" fmla="*/ 247 w 744"/>
                  <a:gd name="T37" fmla="*/ 142 h 326"/>
                  <a:gd name="T38" fmla="*/ 177 w 744"/>
                  <a:gd name="T39" fmla="*/ 122 h 326"/>
                  <a:gd name="T40" fmla="*/ 115 w 744"/>
                  <a:gd name="T41" fmla="*/ 110 h 326"/>
                  <a:gd name="T42" fmla="*/ 64 w 744"/>
                  <a:gd name="T43" fmla="*/ 101 h 326"/>
                  <a:gd name="T44" fmla="*/ 28 w 744"/>
                  <a:gd name="T45" fmla="*/ 90 h 326"/>
                  <a:gd name="T46" fmla="*/ 10 w 744"/>
                  <a:gd name="T47" fmla="*/ 80 h 326"/>
                  <a:gd name="T48" fmla="*/ 4 w 744"/>
                  <a:gd name="T49" fmla="*/ 72 h 326"/>
                  <a:gd name="T50" fmla="*/ 1 w 744"/>
                  <a:gd name="T51" fmla="*/ 63 h 326"/>
                  <a:gd name="T52" fmla="*/ 1 w 744"/>
                  <a:gd name="T53" fmla="*/ 56 h 326"/>
                  <a:gd name="T54" fmla="*/ 5 w 744"/>
                  <a:gd name="T55" fmla="*/ 47 h 326"/>
                  <a:gd name="T56" fmla="*/ 14 w 744"/>
                  <a:gd name="T57" fmla="*/ 40 h 326"/>
                  <a:gd name="T58" fmla="*/ 31 w 744"/>
                  <a:gd name="T59" fmla="*/ 29 h 326"/>
                  <a:gd name="T60" fmla="*/ 66 w 744"/>
                  <a:gd name="T61" fmla="*/ 15 h 326"/>
                  <a:gd name="T62" fmla="*/ 114 w 744"/>
                  <a:gd name="T63" fmla="*/ 5 h 3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4"/>
                  <a:gd name="T97" fmla="*/ 0 h 326"/>
                  <a:gd name="T98" fmla="*/ 744 w 744"/>
                  <a:gd name="T99" fmla="*/ 326 h 3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4" h="326">
                    <a:moveTo>
                      <a:pt x="141" y="2"/>
                    </a:moveTo>
                    <a:lnTo>
                      <a:pt x="166" y="0"/>
                    </a:lnTo>
                    <a:lnTo>
                      <a:pt x="192" y="1"/>
                    </a:lnTo>
                    <a:lnTo>
                      <a:pt x="220" y="5"/>
                    </a:lnTo>
                    <a:lnTo>
                      <a:pt x="247" y="10"/>
                    </a:lnTo>
                    <a:lnTo>
                      <a:pt x="276" y="17"/>
                    </a:lnTo>
                    <a:lnTo>
                      <a:pt x="306" y="27"/>
                    </a:lnTo>
                    <a:lnTo>
                      <a:pt x="336" y="39"/>
                    </a:lnTo>
                    <a:lnTo>
                      <a:pt x="366" y="51"/>
                    </a:lnTo>
                    <a:lnTo>
                      <a:pt x="396" y="65"/>
                    </a:lnTo>
                    <a:lnTo>
                      <a:pt x="426" y="78"/>
                    </a:lnTo>
                    <a:lnTo>
                      <a:pt x="456" y="95"/>
                    </a:lnTo>
                    <a:lnTo>
                      <a:pt x="484" y="111"/>
                    </a:lnTo>
                    <a:lnTo>
                      <a:pt x="513" y="127"/>
                    </a:lnTo>
                    <a:lnTo>
                      <a:pt x="540" y="145"/>
                    </a:lnTo>
                    <a:lnTo>
                      <a:pt x="567" y="162"/>
                    </a:lnTo>
                    <a:lnTo>
                      <a:pt x="593" y="180"/>
                    </a:lnTo>
                    <a:lnTo>
                      <a:pt x="639" y="215"/>
                    </a:lnTo>
                    <a:lnTo>
                      <a:pt x="679" y="246"/>
                    </a:lnTo>
                    <a:lnTo>
                      <a:pt x="695" y="261"/>
                    </a:lnTo>
                    <a:lnTo>
                      <a:pt x="710" y="274"/>
                    </a:lnTo>
                    <a:lnTo>
                      <a:pt x="723" y="287"/>
                    </a:lnTo>
                    <a:lnTo>
                      <a:pt x="733" y="298"/>
                    </a:lnTo>
                    <a:lnTo>
                      <a:pt x="739" y="307"/>
                    </a:lnTo>
                    <a:lnTo>
                      <a:pt x="743" y="314"/>
                    </a:lnTo>
                    <a:lnTo>
                      <a:pt x="744" y="321"/>
                    </a:lnTo>
                    <a:lnTo>
                      <a:pt x="741" y="324"/>
                    </a:lnTo>
                    <a:lnTo>
                      <a:pt x="735" y="326"/>
                    </a:lnTo>
                    <a:lnTo>
                      <a:pt x="725" y="324"/>
                    </a:lnTo>
                    <a:lnTo>
                      <a:pt x="713" y="321"/>
                    </a:lnTo>
                    <a:lnTo>
                      <a:pt x="695" y="313"/>
                    </a:lnTo>
                    <a:lnTo>
                      <a:pt x="615" y="279"/>
                    </a:lnTo>
                    <a:lnTo>
                      <a:pt x="532" y="246"/>
                    </a:lnTo>
                    <a:lnTo>
                      <a:pt x="448" y="212"/>
                    </a:lnTo>
                    <a:lnTo>
                      <a:pt x="365" y="182"/>
                    </a:lnTo>
                    <a:lnTo>
                      <a:pt x="325" y="167"/>
                    </a:lnTo>
                    <a:lnTo>
                      <a:pt x="286" y="155"/>
                    </a:lnTo>
                    <a:lnTo>
                      <a:pt x="247" y="142"/>
                    </a:lnTo>
                    <a:lnTo>
                      <a:pt x="211" y="132"/>
                    </a:lnTo>
                    <a:lnTo>
                      <a:pt x="177" y="122"/>
                    </a:lnTo>
                    <a:lnTo>
                      <a:pt x="145" y="115"/>
                    </a:lnTo>
                    <a:lnTo>
                      <a:pt x="115" y="110"/>
                    </a:lnTo>
                    <a:lnTo>
                      <a:pt x="88" y="106"/>
                    </a:lnTo>
                    <a:lnTo>
                      <a:pt x="64" y="101"/>
                    </a:lnTo>
                    <a:lnTo>
                      <a:pt x="44" y="96"/>
                    </a:lnTo>
                    <a:lnTo>
                      <a:pt x="28" y="90"/>
                    </a:lnTo>
                    <a:lnTo>
                      <a:pt x="15" y="83"/>
                    </a:lnTo>
                    <a:lnTo>
                      <a:pt x="10" y="80"/>
                    </a:lnTo>
                    <a:lnTo>
                      <a:pt x="6" y="76"/>
                    </a:lnTo>
                    <a:lnTo>
                      <a:pt x="4" y="72"/>
                    </a:lnTo>
                    <a:lnTo>
                      <a:pt x="1" y="68"/>
                    </a:lnTo>
                    <a:lnTo>
                      <a:pt x="1" y="63"/>
                    </a:lnTo>
                    <a:lnTo>
                      <a:pt x="0" y="60"/>
                    </a:lnTo>
                    <a:lnTo>
                      <a:pt x="1" y="56"/>
                    </a:lnTo>
                    <a:lnTo>
                      <a:pt x="3" y="52"/>
                    </a:lnTo>
                    <a:lnTo>
                      <a:pt x="5" y="47"/>
                    </a:lnTo>
                    <a:lnTo>
                      <a:pt x="9" y="44"/>
                    </a:lnTo>
                    <a:lnTo>
                      <a:pt x="14" y="40"/>
                    </a:lnTo>
                    <a:lnTo>
                      <a:pt x="19" y="36"/>
                    </a:lnTo>
                    <a:lnTo>
                      <a:pt x="31" y="29"/>
                    </a:lnTo>
                    <a:lnTo>
                      <a:pt x="46" y="21"/>
                    </a:lnTo>
                    <a:lnTo>
                      <a:pt x="66" y="15"/>
                    </a:lnTo>
                    <a:lnTo>
                      <a:pt x="89" y="10"/>
                    </a:lnTo>
                    <a:lnTo>
                      <a:pt x="114" y="5"/>
                    </a:lnTo>
                    <a:lnTo>
                      <a:pt x="141" y="2"/>
                    </a:lnTo>
                    <a:close/>
                  </a:path>
                </a:pathLst>
              </a:custGeom>
              <a:solidFill>
                <a:srgbClr val="00925A"/>
              </a:solidFill>
              <a:ln w="9525">
                <a:noFill/>
                <a:round/>
                <a:headEnd/>
                <a:tailEnd/>
              </a:ln>
            </p:spPr>
            <p:txBody>
              <a:bodyPr/>
              <a:lstStyle/>
              <a:p>
                <a:endParaRPr lang="en-US"/>
              </a:p>
            </p:txBody>
          </p:sp>
          <p:sp>
            <p:nvSpPr>
              <p:cNvPr id="1150" name="Freeform 501"/>
              <p:cNvSpPr>
                <a:spLocks/>
              </p:cNvSpPr>
              <p:nvPr/>
            </p:nvSpPr>
            <p:spPr bwMode="auto">
              <a:xfrm>
                <a:off x="3853" y="1893"/>
                <a:ext cx="147" cy="65"/>
              </a:xfrm>
              <a:custGeom>
                <a:avLst/>
                <a:gdLst>
                  <a:gd name="T0" fmla="*/ 138 w 739"/>
                  <a:gd name="T1" fmla="*/ 1 h 324"/>
                  <a:gd name="T2" fmla="*/ 161 w 739"/>
                  <a:gd name="T3" fmla="*/ 0 h 324"/>
                  <a:gd name="T4" fmla="*/ 188 w 739"/>
                  <a:gd name="T5" fmla="*/ 1 h 324"/>
                  <a:gd name="T6" fmla="*/ 215 w 739"/>
                  <a:gd name="T7" fmla="*/ 4 h 324"/>
                  <a:gd name="T8" fmla="*/ 244 w 739"/>
                  <a:gd name="T9" fmla="*/ 11 h 324"/>
                  <a:gd name="T10" fmla="*/ 272 w 739"/>
                  <a:gd name="T11" fmla="*/ 18 h 324"/>
                  <a:gd name="T12" fmla="*/ 301 w 739"/>
                  <a:gd name="T13" fmla="*/ 27 h 324"/>
                  <a:gd name="T14" fmla="*/ 331 w 739"/>
                  <a:gd name="T15" fmla="*/ 38 h 324"/>
                  <a:gd name="T16" fmla="*/ 361 w 739"/>
                  <a:gd name="T17" fmla="*/ 51 h 324"/>
                  <a:gd name="T18" fmla="*/ 391 w 739"/>
                  <a:gd name="T19" fmla="*/ 64 h 324"/>
                  <a:gd name="T20" fmla="*/ 421 w 739"/>
                  <a:gd name="T21" fmla="*/ 79 h 324"/>
                  <a:gd name="T22" fmla="*/ 451 w 739"/>
                  <a:gd name="T23" fmla="*/ 96 h 324"/>
                  <a:gd name="T24" fmla="*/ 480 w 739"/>
                  <a:gd name="T25" fmla="*/ 112 h 324"/>
                  <a:gd name="T26" fmla="*/ 508 w 739"/>
                  <a:gd name="T27" fmla="*/ 128 h 324"/>
                  <a:gd name="T28" fmla="*/ 536 w 739"/>
                  <a:gd name="T29" fmla="*/ 146 h 324"/>
                  <a:gd name="T30" fmla="*/ 563 w 739"/>
                  <a:gd name="T31" fmla="*/ 163 h 324"/>
                  <a:gd name="T32" fmla="*/ 588 w 739"/>
                  <a:gd name="T33" fmla="*/ 180 h 324"/>
                  <a:gd name="T34" fmla="*/ 634 w 739"/>
                  <a:gd name="T35" fmla="*/ 214 h 324"/>
                  <a:gd name="T36" fmla="*/ 674 w 739"/>
                  <a:gd name="T37" fmla="*/ 245 h 324"/>
                  <a:gd name="T38" fmla="*/ 692 w 739"/>
                  <a:gd name="T39" fmla="*/ 260 h 324"/>
                  <a:gd name="T40" fmla="*/ 705 w 739"/>
                  <a:gd name="T41" fmla="*/ 274 h 324"/>
                  <a:gd name="T42" fmla="*/ 718 w 739"/>
                  <a:gd name="T43" fmla="*/ 287 h 324"/>
                  <a:gd name="T44" fmla="*/ 728 w 739"/>
                  <a:gd name="T45" fmla="*/ 297 h 324"/>
                  <a:gd name="T46" fmla="*/ 734 w 739"/>
                  <a:gd name="T47" fmla="*/ 307 h 324"/>
                  <a:gd name="T48" fmla="*/ 739 w 739"/>
                  <a:gd name="T49" fmla="*/ 314 h 324"/>
                  <a:gd name="T50" fmla="*/ 739 w 739"/>
                  <a:gd name="T51" fmla="*/ 319 h 324"/>
                  <a:gd name="T52" fmla="*/ 737 w 739"/>
                  <a:gd name="T53" fmla="*/ 323 h 324"/>
                  <a:gd name="T54" fmla="*/ 730 w 739"/>
                  <a:gd name="T55" fmla="*/ 324 h 324"/>
                  <a:gd name="T56" fmla="*/ 722 w 739"/>
                  <a:gd name="T57" fmla="*/ 323 h 324"/>
                  <a:gd name="T58" fmla="*/ 708 w 739"/>
                  <a:gd name="T59" fmla="*/ 319 h 324"/>
                  <a:gd name="T60" fmla="*/ 690 w 739"/>
                  <a:gd name="T61" fmla="*/ 312 h 324"/>
                  <a:gd name="T62" fmla="*/ 611 w 739"/>
                  <a:gd name="T63" fmla="*/ 279 h 324"/>
                  <a:gd name="T64" fmla="*/ 528 w 739"/>
                  <a:gd name="T65" fmla="*/ 247 h 324"/>
                  <a:gd name="T66" fmla="*/ 445 w 739"/>
                  <a:gd name="T67" fmla="*/ 214 h 324"/>
                  <a:gd name="T68" fmla="*/ 363 w 739"/>
                  <a:gd name="T69" fmla="*/ 184 h 324"/>
                  <a:gd name="T70" fmla="*/ 285 w 739"/>
                  <a:gd name="T71" fmla="*/ 157 h 324"/>
                  <a:gd name="T72" fmla="*/ 211 w 739"/>
                  <a:gd name="T73" fmla="*/ 133 h 324"/>
                  <a:gd name="T74" fmla="*/ 176 w 739"/>
                  <a:gd name="T75" fmla="*/ 123 h 324"/>
                  <a:gd name="T76" fmla="*/ 145 w 739"/>
                  <a:gd name="T77" fmla="*/ 116 h 324"/>
                  <a:gd name="T78" fmla="*/ 115 w 739"/>
                  <a:gd name="T79" fmla="*/ 108 h 324"/>
                  <a:gd name="T80" fmla="*/ 88 w 739"/>
                  <a:gd name="T81" fmla="*/ 104 h 324"/>
                  <a:gd name="T82" fmla="*/ 64 w 739"/>
                  <a:gd name="T83" fmla="*/ 101 h 324"/>
                  <a:gd name="T84" fmla="*/ 44 w 739"/>
                  <a:gd name="T85" fmla="*/ 96 h 324"/>
                  <a:gd name="T86" fmla="*/ 28 w 739"/>
                  <a:gd name="T87" fmla="*/ 91 h 324"/>
                  <a:gd name="T88" fmla="*/ 15 w 739"/>
                  <a:gd name="T89" fmla="*/ 84 h 324"/>
                  <a:gd name="T90" fmla="*/ 10 w 739"/>
                  <a:gd name="T91" fmla="*/ 81 h 324"/>
                  <a:gd name="T92" fmla="*/ 7 w 739"/>
                  <a:gd name="T93" fmla="*/ 77 h 324"/>
                  <a:gd name="T94" fmla="*/ 4 w 739"/>
                  <a:gd name="T95" fmla="*/ 73 h 324"/>
                  <a:gd name="T96" fmla="*/ 2 w 739"/>
                  <a:gd name="T97" fmla="*/ 69 h 324"/>
                  <a:gd name="T98" fmla="*/ 2 w 739"/>
                  <a:gd name="T99" fmla="*/ 66 h 324"/>
                  <a:gd name="T100" fmla="*/ 0 w 739"/>
                  <a:gd name="T101" fmla="*/ 62 h 324"/>
                  <a:gd name="T102" fmla="*/ 2 w 739"/>
                  <a:gd name="T103" fmla="*/ 58 h 324"/>
                  <a:gd name="T104" fmla="*/ 3 w 739"/>
                  <a:gd name="T105" fmla="*/ 54 h 324"/>
                  <a:gd name="T106" fmla="*/ 5 w 739"/>
                  <a:gd name="T107" fmla="*/ 49 h 324"/>
                  <a:gd name="T108" fmla="*/ 9 w 739"/>
                  <a:gd name="T109" fmla="*/ 46 h 324"/>
                  <a:gd name="T110" fmla="*/ 13 w 739"/>
                  <a:gd name="T111" fmla="*/ 42 h 324"/>
                  <a:gd name="T112" fmla="*/ 18 w 739"/>
                  <a:gd name="T113" fmla="*/ 38 h 324"/>
                  <a:gd name="T114" fmla="*/ 30 w 739"/>
                  <a:gd name="T115" fmla="*/ 31 h 324"/>
                  <a:gd name="T116" fmla="*/ 45 w 739"/>
                  <a:gd name="T117" fmla="*/ 23 h 324"/>
                  <a:gd name="T118" fmla="*/ 64 w 739"/>
                  <a:gd name="T119" fmla="*/ 16 h 324"/>
                  <a:gd name="T120" fmla="*/ 85 w 739"/>
                  <a:gd name="T121" fmla="*/ 9 h 324"/>
                  <a:gd name="T122" fmla="*/ 110 w 739"/>
                  <a:gd name="T123" fmla="*/ 4 h 324"/>
                  <a:gd name="T124" fmla="*/ 138 w 739"/>
                  <a:gd name="T125" fmla="*/ 1 h 3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39"/>
                  <a:gd name="T190" fmla="*/ 0 h 324"/>
                  <a:gd name="T191" fmla="*/ 739 w 739"/>
                  <a:gd name="T192" fmla="*/ 324 h 3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39" h="324">
                    <a:moveTo>
                      <a:pt x="138" y="1"/>
                    </a:moveTo>
                    <a:lnTo>
                      <a:pt x="161" y="0"/>
                    </a:lnTo>
                    <a:lnTo>
                      <a:pt x="188" y="1"/>
                    </a:lnTo>
                    <a:lnTo>
                      <a:pt x="215" y="4"/>
                    </a:lnTo>
                    <a:lnTo>
                      <a:pt x="244" y="11"/>
                    </a:lnTo>
                    <a:lnTo>
                      <a:pt x="272" y="18"/>
                    </a:lnTo>
                    <a:lnTo>
                      <a:pt x="301" y="27"/>
                    </a:lnTo>
                    <a:lnTo>
                      <a:pt x="331" y="38"/>
                    </a:lnTo>
                    <a:lnTo>
                      <a:pt x="361" y="51"/>
                    </a:lnTo>
                    <a:lnTo>
                      <a:pt x="391" y="64"/>
                    </a:lnTo>
                    <a:lnTo>
                      <a:pt x="421" y="79"/>
                    </a:lnTo>
                    <a:lnTo>
                      <a:pt x="451" y="96"/>
                    </a:lnTo>
                    <a:lnTo>
                      <a:pt x="480" y="112"/>
                    </a:lnTo>
                    <a:lnTo>
                      <a:pt x="508" y="128"/>
                    </a:lnTo>
                    <a:lnTo>
                      <a:pt x="536" y="146"/>
                    </a:lnTo>
                    <a:lnTo>
                      <a:pt x="563" y="163"/>
                    </a:lnTo>
                    <a:lnTo>
                      <a:pt x="588" y="180"/>
                    </a:lnTo>
                    <a:lnTo>
                      <a:pt x="634" y="214"/>
                    </a:lnTo>
                    <a:lnTo>
                      <a:pt x="674" y="245"/>
                    </a:lnTo>
                    <a:lnTo>
                      <a:pt x="692" y="260"/>
                    </a:lnTo>
                    <a:lnTo>
                      <a:pt x="705" y="274"/>
                    </a:lnTo>
                    <a:lnTo>
                      <a:pt x="718" y="287"/>
                    </a:lnTo>
                    <a:lnTo>
                      <a:pt x="728" y="297"/>
                    </a:lnTo>
                    <a:lnTo>
                      <a:pt x="734" y="307"/>
                    </a:lnTo>
                    <a:lnTo>
                      <a:pt x="739" y="314"/>
                    </a:lnTo>
                    <a:lnTo>
                      <a:pt x="739" y="319"/>
                    </a:lnTo>
                    <a:lnTo>
                      <a:pt x="737" y="323"/>
                    </a:lnTo>
                    <a:lnTo>
                      <a:pt x="730" y="324"/>
                    </a:lnTo>
                    <a:lnTo>
                      <a:pt x="722" y="323"/>
                    </a:lnTo>
                    <a:lnTo>
                      <a:pt x="708" y="319"/>
                    </a:lnTo>
                    <a:lnTo>
                      <a:pt x="690" y="312"/>
                    </a:lnTo>
                    <a:lnTo>
                      <a:pt x="611" y="279"/>
                    </a:lnTo>
                    <a:lnTo>
                      <a:pt x="528" y="247"/>
                    </a:lnTo>
                    <a:lnTo>
                      <a:pt x="445" y="214"/>
                    </a:lnTo>
                    <a:lnTo>
                      <a:pt x="363" y="184"/>
                    </a:lnTo>
                    <a:lnTo>
                      <a:pt x="285" y="157"/>
                    </a:lnTo>
                    <a:lnTo>
                      <a:pt x="211" y="133"/>
                    </a:lnTo>
                    <a:lnTo>
                      <a:pt x="176" y="123"/>
                    </a:lnTo>
                    <a:lnTo>
                      <a:pt x="145" y="116"/>
                    </a:lnTo>
                    <a:lnTo>
                      <a:pt x="115" y="108"/>
                    </a:lnTo>
                    <a:lnTo>
                      <a:pt x="88" y="104"/>
                    </a:lnTo>
                    <a:lnTo>
                      <a:pt x="64" y="101"/>
                    </a:lnTo>
                    <a:lnTo>
                      <a:pt x="44" y="96"/>
                    </a:lnTo>
                    <a:lnTo>
                      <a:pt x="28" y="91"/>
                    </a:lnTo>
                    <a:lnTo>
                      <a:pt x="15" y="84"/>
                    </a:lnTo>
                    <a:lnTo>
                      <a:pt x="10" y="81"/>
                    </a:lnTo>
                    <a:lnTo>
                      <a:pt x="7" y="77"/>
                    </a:lnTo>
                    <a:lnTo>
                      <a:pt x="4" y="73"/>
                    </a:lnTo>
                    <a:lnTo>
                      <a:pt x="2" y="69"/>
                    </a:lnTo>
                    <a:lnTo>
                      <a:pt x="2" y="66"/>
                    </a:lnTo>
                    <a:lnTo>
                      <a:pt x="0" y="62"/>
                    </a:lnTo>
                    <a:lnTo>
                      <a:pt x="2" y="58"/>
                    </a:lnTo>
                    <a:lnTo>
                      <a:pt x="3" y="54"/>
                    </a:lnTo>
                    <a:lnTo>
                      <a:pt x="5" y="49"/>
                    </a:lnTo>
                    <a:lnTo>
                      <a:pt x="9" y="46"/>
                    </a:lnTo>
                    <a:lnTo>
                      <a:pt x="13" y="42"/>
                    </a:lnTo>
                    <a:lnTo>
                      <a:pt x="18" y="38"/>
                    </a:lnTo>
                    <a:lnTo>
                      <a:pt x="30" y="31"/>
                    </a:lnTo>
                    <a:lnTo>
                      <a:pt x="45" y="23"/>
                    </a:lnTo>
                    <a:lnTo>
                      <a:pt x="64" y="16"/>
                    </a:lnTo>
                    <a:lnTo>
                      <a:pt x="85" y="9"/>
                    </a:lnTo>
                    <a:lnTo>
                      <a:pt x="110" y="4"/>
                    </a:lnTo>
                    <a:lnTo>
                      <a:pt x="138" y="1"/>
                    </a:lnTo>
                    <a:close/>
                  </a:path>
                </a:pathLst>
              </a:custGeom>
              <a:solidFill>
                <a:srgbClr val="00925A"/>
              </a:solidFill>
              <a:ln w="9525">
                <a:noFill/>
                <a:round/>
                <a:headEnd/>
                <a:tailEnd/>
              </a:ln>
            </p:spPr>
            <p:txBody>
              <a:bodyPr/>
              <a:lstStyle/>
              <a:p>
                <a:endParaRPr lang="en-US"/>
              </a:p>
            </p:txBody>
          </p:sp>
          <p:sp>
            <p:nvSpPr>
              <p:cNvPr id="1151" name="Freeform 502"/>
              <p:cNvSpPr>
                <a:spLocks/>
              </p:cNvSpPr>
              <p:nvPr/>
            </p:nvSpPr>
            <p:spPr bwMode="auto">
              <a:xfrm>
                <a:off x="3946" y="1883"/>
                <a:ext cx="148" cy="65"/>
              </a:xfrm>
              <a:custGeom>
                <a:avLst/>
                <a:gdLst>
                  <a:gd name="T0" fmla="*/ 166 w 742"/>
                  <a:gd name="T1" fmla="*/ 0 h 323"/>
                  <a:gd name="T2" fmla="*/ 218 w 742"/>
                  <a:gd name="T3" fmla="*/ 3 h 323"/>
                  <a:gd name="T4" fmla="*/ 276 w 742"/>
                  <a:gd name="T5" fmla="*/ 17 h 323"/>
                  <a:gd name="T6" fmla="*/ 334 w 742"/>
                  <a:gd name="T7" fmla="*/ 37 h 323"/>
                  <a:gd name="T8" fmla="*/ 394 w 742"/>
                  <a:gd name="T9" fmla="*/ 62 h 323"/>
                  <a:gd name="T10" fmla="*/ 454 w 742"/>
                  <a:gd name="T11" fmla="*/ 92 h 323"/>
                  <a:gd name="T12" fmla="*/ 511 w 742"/>
                  <a:gd name="T13" fmla="*/ 126 h 323"/>
                  <a:gd name="T14" fmla="*/ 566 w 742"/>
                  <a:gd name="T15" fmla="*/ 159 h 323"/>
                  <a:gd name="T16" fmla="*/ 637 w 742"/>
                  <a:gd name="T17" fmla="*/ 211 h 323"/>
                  <a:gd name="T18" fmla="*/ 695 w 742"/>
                  <a:gd name="T19" fmla="*/ 258 h 323"/>
                  <a:gd name="T20" fmla="*/ 721 w 742"/>
                  <a:gd name="T21" fmla="*/ 284 h 323"/>
                  <a:gd name="T22" fmla="*/ 739 w 742"/>
                  <a:gd name="T23" fmla="*/ 304 h 323"/>
                  <a:gd name="T24" fmla="*/ 742 w 742"/>
                  <a:gd name="T25" fmla="*/ 318 h 323"/>
                  <a:gd name="T26" fmla="*/ 735 w 742"/>
                  <a:gd name="T27" fmla="*/ 323 h 323"/>
                  <a:gd name="T28" fmla="*/ 711 w 742"/>
                  <a:gd name="T29" fmla="*/ 319 h 323"/>
                  <a:gd name="T30" fmla="*/ 614 w 742"/>
                  <a:gd name="T31" fmla="*/ 278 h 323"/>
                  <a:gd name="T32" fmla="*/ 447 w 742"/>
                  <a:gd name="T33" fmla="*/ 212 h 323"/>
                  <a:gd name="T34" fmla="*/ 324 w 742"/>
                  <a:gd name="T35" fmla="*/ 167 h 323"/>
                  <a:gd name="T36" fmla="*/ 247 w 742"/>
                  <a:gd name="T37" fmla="*/ 142 h 323"/>
                  <a:gd name="T38" fmla="*/ 176 w 742"/>
                  <a:gd name="T39" fmla="*/ 122 h 323"/>
                  <a:gd name="T40" fmla="*/ 113 w 742"/>
                  <a:gd name="T41" fmla="*/ 108 h 323"/>
                  <a:gd name="T42" fmla="*/ 62 w 742"/>
                  <a:gd name="T43" fmla="*/ 101 h 323"/>
                  <a:gd name="T44" fmla="*/ 26 w 742"/>
                  <a:gd name="T45" fmla="*/ 89 h 323"/>
                  <a:gd name="T46" fmla="*/ 10 w 742"/>
                  <a:gd name="T47" fmla="*/ 78 h 323"/>
                  <a:gd name="T48" fmla="*/ 2 w 742"/>
                  <a:gd name="T49" fmla="*/ 71 h 323"/>
                  <a:gd name="T50" fmla="*/ 0 w 742"/>
                  <a:gd name="T51" fmla="*/ 63 h 323"/>
                  <a:gd name="T52" fmla="*/ 1 w 742"/>
                  <a:gd name="T53" fmla="*/ 54 h 323"/>
                  <a:gd name="T54" fmla="*/ 5 w 742"/>
                  <a:gd name="T55" fmla="*/ 47 h 323"/>
                  <a:gd name="T56" fmla="*/ 12 w 742"/>
                  <a:gd name="T57" fmla="*/ 38 h 323"/>
                  <a:gd name="T58" fmla="*/ 30 w 742"/>
                  <a:gd name="T59" fmla="*/ 27 h 323"/>
                  <a:gd name="T60" fmla="*/ 65 w 742"/>
                  <a:gd name="T61" fmla="*/ 15 h 323"/>
                  <a:gd name="T62" fmla="*/ 112 w 742"/>
                  <a:gd name="T63" fmla="*/ 5 h 3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
                  <a:gd name="T97" fmla="*/ 0 h 323"/>
                  <a:gd name="T98" fmla="*/ 742 w 742"/>
                  <a:gd name="T99" fmla="*/ 323 h 3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 h="323">
                    <a:moveTo>
                      <a:pt x="141" y="1"/>
                    </a:moveTo>
                    <a:lnTo>
                      <a:pt x="166" y="0"/>
                    </a:lnTo>
                    <a:lnTo>
                      <a:pt x="191" y="1"/>
                    </a:lnTo>
                    <a:lnTo>
                      <a:pt x="218" y="3"/>
                    </a:lnTo>
                    <a:lnTo>
                      <a:pt x="247" y="10"/>
                    </a:lnTo>
                    <a:lnTo>
                      <a:pt x="276" y="17"/>
                    </a:lnTo>
                    <a:lnTo>
                      <a:pt x="304" y="26"/>
                    </a:lnTo>
                    <a:lnTo>
                      <a:pt x="334" y="37"/>
                    </a:lnTo>
                    <a:lnTo>
                      <a:pt x="364" y="48"/>
                    </a:lnTo>
                    <a:lnTo>
                      <a:pt x="394" y="62"/>
                    </a:lnTo>
                    <a:lnTo>
                      <a:pt x="424" y="77"/>
                    </a:lnTo>
                    <a:lnTo>
                      <a:pt x="454" y="92"/>
                    </a:lnTo>
                    <a:lnTo>
                      <a:pt x="483" y="108"/>
                    </a:lnTo>
                    <a:lnTo>
                      <a:pt x="511" y="126"/>
                    </a:lnTo>
                    <a:lnTo>
                      <a:pt x="539" y="142"/>
                    </a:lnTo>
                    <a:lnTo>
                      <a:pt x="566" y="159"/>
                    </a:lnTo>
                    <a:lnTo>
                      <a:pt x="591" y="177"/>
                    </a:lnTo>
                    <a:lnTo>
                      <a:pt x="637" y="211"/>
                    </a:lnTo>
                    <a:lnTo>
                      <a:pt x="677" y="243"/>
                    </a:lnTo>
                    <a:lnTo>
                      <a:pt x="695" y="258"/>
                    </a:lnTo>
                    <a:lnTo>
                      <a:pt x="710" y="272"/>
                    </a:lnTo>
                    <a:lnTo>
                      <a:pt x="721" y="284"/>
                    </a:lnTo>
                    <a:lnTo>
                      <a:pt x="731" y="295"/>
                    </a:lnTo>
                    <a:lnTo>
                      <a:pt x="739" y="304"/>
                    </a:lnTo>
                    <a:lnTo>
                      <a:pt x="742" y="312"/>
                    </a:lnTo>
                    <a:lnTo>
                      <a:pt x="742" y="318"/>
                    </a:lnTo>
                    <a:lnTo>
                      <a:pt x="740" y="322"/>
                    </a:lnTo>
                    <a:lnTo>
                      <a:pt x="735" y="323"/>
                    </a:lnTo>
                    <a:lnTo>
                      <a:pt x="725" y="322"/>
                    </a:lnTo>
                    <a:lnTo>
                      <a:pt x="711" y="319"/>
                    </a:lnTo>
                    <a:lnTo>
                      <a:pt x="694" y="312"/>
                    </a:lnTo>
                    <a:lnTo>
                      <a:pt x="614" y="278"/>
                    </a:lnTo>
                    <a:lnTo>
                      <a:pt x="531" y="244"/>
                    </a:lnTo>
                    <a:lnTo>
                      <a:pt x="447" y="212"/>
                    </a:lnTo>
                    <a:lnTo>
                      <a:pt x="364" y="181"/>
                    </a:lnTo>
                    <a:lnTo>
                      <a:pt x="324" y="167"/>
                    </a:lnTo>
                    <a:lnTo>
                      <a:pt x="284" y="153"/>
                    </a:lnTo>
                    <a:lnTo>
                      <a:pt x="247" y="142"/>
                    </a:lnTo>
                    <a:lnTo>
                      <a:pt x="211" y="131"/>
                    </a:lnTo>
                    <a:lnTo>
                      <a:pt x="176" y="122"/>
                    </a:lnTo>
                    <a:lnTo>
                      <a:pt x="143" y="114"/>
                    </a:lnTo>
                    <a:lnTo>
                      <a:pt x="113" y="108"/>
                    </a:lnTo>
                    <a:lnTo>
                      <a:pt x="86" y="104"/>
                    </a:lnTo>
                    <a:lnTo>
                      <a:pt x="62" y="101"/>
                    </a:lnTo>
                    <a:lnTo>
                      <a:pt x="42" y="96"/>
                    </a:lnTo>
                    <a:lnTo>
                      <a:pt x="26" y="89"/>
                    </a:lnTo>
                    <a:lnTo>
                      <a:pt x="14" y="82"/>
                    </a:lnTo>
                    <a:lnTo>
                      <a:pt x="10" y="78"/>
                    </a:lnTo>
                    <a:lnTo>
                      <a:pt x="6" y="74"/>
                    </a:lnTo>
                    <a:lnTo>
                      <a:pt x="2" y="71"/>
                    </a:lnTo>
                    <a:lnTo>
                      <a:pt x="1" y="67"/>
                    </a:lnTo>
                    <a:lnTo>
                      <a:pt x="0" y="63"/>
                    </a:lnTo>
                    <a:lnTo>
                      <a:pt x="0" y="59"/>
                    </a:lnTo>
                    <a:lnTo>
                      <a:pt x="1" y="54"/>
                    </a:lnTo>
                    <a:lnTo>
                      <a:pt x="2" y="51"/>
                    </a:lnTo>
                    <a:lnTo>
                      <a:pt x="5" y="47"/>
                    </a:lnTo>
                    <a:lnTo>
                      <a:pt x="9" y="43"/>
                    </a:lnTo>
                    <a:lnTo>
                      <a:pt x="12" y="38"/>
                    </a:lnTo>
                    <a:lnTo>
                      <a:pt x="17" y="35"/>
                    </a:lnTo>
                    <a:lnTo>
                      <a:pt x="30" y="27"/>
                    </a:lnTo>
                    <a:lnTo>
                      <a:pt x="46" y="21"/>
                    </a:lnTo>
                    <a:lnTo>
                      <a:pt x="65" y="15"/>
                    </a:lnTo>
                    <a:lnTo>
                      <a:pt x="87" y="8"/>
                    </a:lnTo>
                    <a:lnTo>
                      <a:pt x="112" y="5"/>
                    </a:lnTo>
                    <a:lnTo>
                      <a:pt x="141" y="1"/>
                    </a:lnTo>
                    <a:close/>
                  </a:path>
                </a:pathLst>
              </a:custGeom>
              <a:solidFill>
                <a:srgbClr val="00925A"/>
              </a:solidFill>
              <a:ln w="9525">
                <a:noFill/>
                <a:round/>
                <a:headEnd/>
                <a:tailEnd/>
              </a:ln>
            </p:spPr>
            <p:txBody>
              <a:bodyPr/>
              <a:lstStyle/>
              <a:p>
                <a:endParaRPr lang="en-US"/>
              </a:p>
            </p:txBody>
          </p:sp>
          <p:sp>
            <p:nvSpPr>
              <p:cNvPr id="1152" name="Freeform 503"/>
              <p:cNvSpPr>
                <a:spLocks/>
              </p:cNvSpPr>
              <p:nvPr/>
            </p:nvSpPr>
            <p:spPr bwMode="auto">
              <a:xfrm>
                <a:off x="4067" y="1886"/>
                <a:ext cx="132" cy="58"/>
              </a:xfrm>
              <a:custGeom>
                <a:avLst/>
                <a:gdLst>
                  <a:gd name="T0" fmla="*/ 146 w 661"/>
                  <a:gd name="T1" fmla="*/ 0 h 290"/>
                  <a:gd name="T2" fmla="*/ 198 w 661"/>
                  <a:gd name="T3" fmla="*/ 5 h 290"/>
                  <a:gd name="T4" fmla="*/ 251 w 661"/>
                  <a:gd name="T5" fmla="*/ 16 h 290"/>
                  <a:gd name="T6" fmla="*/ 307 w 661"/>
                  <a:gd name="T7" fmla="*/ 35 h 290"/>
                  <a:gd name="T8" fmla="*/ 362 w 661"/>
                  <a:gd name="T9" fmla="*/ 58 h 290"/>
                  <a:gd name="T10" fmla="*/ 416 w 661"/>
                  <a:gd name="T11" fmla="*/ 86 h 290"/>
                  <a:gd name="T12" fmla="*/ 467 w 661"/>
                  <a:gd name="T13" fmla="*/ 116 h 290"/>
                  <a:gd name="T14" fmla="*/ 516 w 661"/>
                  <a:gd name="T15" fmla="*/ 147 h 290"/>
                  <a:gd name="T16" fmla="*/ 558 w 661"/>
                  <a:gd name="T17" fmla="*/ 179 h 290"/>
                  <a:gd name="T18" fmla="*/ 596 w 661"/>
                  <a:gd name="T19" fmla="*/ 208 h 290"/>
                  <a:gd name="T20" fmla="*/ 626 w 661"/>
                  <a:gd name="T21" fmla="*/ 235 h 290"/>
                  <a:gd name="T22" fmla="*/ 647 w 661"/>
                  <a:gd name="T23" fmla="*/ 259 h 290"/>
                  <a:gd name="T24" fmla="*/ 658 w 661"/>
                  <a:gd name="T25" fmla="*/ 277 h 290"/>
                  <a:gd name="T26" fmla="*/ 659 w 661"/>
                  <a:gd name="T27" fmla="*/ 288 h 290"/>
                  <a:gd name="T28" fmla="*/ 648 w 661"/>
                  <a:gd name="T29" fmla="*/ 290 h 290"/>
                  <a:gd name="T30" fmla="*/ 623 w 661"/>
                  <a:gd name="T31" fmla="*/ 284 h 290"/>
                  <a:gd name="T32" fmla="*/ 530 w 661"/>
                  <a:gd name="T33" fmla="*/ 245 h 290"/>
                  <a:gd name="T34" fmla="*/ 391 w 661"/>
                  <a:gd name="T35" fmla="*/ 181 h 290"/>
                  <a:gd name="T36" fmla="*/ 297 w 661"/>
                  <a:gd name="T37" fmla="*/ 136 h 290"/>
                  <a:gd name="T38" fmla="*/ 238 w 661"/>
                  <a:gd name="T39" fmla="*/ 109 h 290"/>
                  <a:gd name="T40" fmla="*/ 181 w 661"/>
                  <a:gd name="T41" fmla="*/ 89 h 290"/>
                  <a:gd name="T42" fmla="*/ 128 w 661"/>
                  <a:gd name="T43" fmla="*/ 74 h 290"/>
                  <a:gd name="T44" fmla="*/ 78 w 661"/>
                  <a:gd name="T45" fmla="*/ 67 h 290"/>
                  <a:gd name="T46" fmla="*/ 39 w 661"/>
                  <a:gd name="T47" fmla="*/ 59 h 290"/>
                  <a:gd name="T48" fmla="*/ 13 w 661"/>
                  <a:gd name="T49" fmla="*/ 51 h 290"/>
                  <a:gd name="T50" fmla="*/ 3 w 661"/>
                  <a:gd name="T51" fmla="*/ 44 h 290"/>
                  <a:gd name="T52" fmla="*/ 0 w 661"/>
                  <a:gd name="T53" fmla="*/ 39 h 290"/>
                  <a:gd name="T54" fmla="*/ 2 w 661"/>
                  <a:gd name="T55" fmla="*/ 35 h 290"/>
                  <a:gd name="T56" fmla="*/ 5 w 661"/>
                  <a:gd name="T57" fmla="*/ 30 h 290"/>
                  <a:gd name="T58" fmla="*/ 19 w 661"/>
                  <a:gd name="T59" fmla="*/ 22 h 290"/>
                  <a:gd name="T60" fmla="*/ 49 w 661"/>
                  <a:gd name="T61" fmla="*/ 13 h 290"/>
                  <a:gd name="T62" fmla="*/ 94 w 661"/>
                  <a:gd name="T63" fmla="*/ 5 h 2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1"/>
                  <a:gd name="T97" fmla="*/ 0 h 290"/>
                  <a:gd name="T98" fmla="*/ 661 w 661"/>
                  <a:gd name="T99" fmla="*/ 290 h 2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1" h="290">
                    <a:moveTo>
                      <a:pt x="122" y="1"/>
                    </a:moveTo>
                    <a:lnTo>
                      <a:pt x="146" y="0"/>
                    </a:lnTo>
                    <a:lnTo>
                      <a:pt x="171" y="1"/>
                    </a:lnTo>
                    <a:lnTo>
                      <a:pt x="198" y="5"/>
                    </a:lnTo>
                    <a:lnTo>
                      <a:pt x="225" y="10"/>
                    </a:lnTo>
                    <a:lnTo>
                      <a:pt x="251" y="16"/>
                    </a:lnTo>
                    <a:lnTo>
                      <a:pt x="279" y="25"/>
                    </a:lnTo>
                    <a:lnTo>
                      <a:pt x="307" y="35"/>
                    </a:lnTo>
                    <a:lnTo>
                      <a:pt x="335" y="46"/>
                    </a:lnTo>
                    <a:lnTo>
                      <a:pt x="362" y="58"/>
                    </a:lnTo>
                    <a:lnTo>
                      <a:pt x="390" y="72"/>
                    </a:lnTo>
                    <a:lnTo>
                      <a:pt x="416" y="86"/>
                    </a:lnTo>
                    <a:lnTo>
                      <a:pt x="442" y="101"/>
                    </a:lnTo>
                    <a:lnTo>
                      <a:pt x="467" y="116"/>
                    </a:lnTo>
                    <a:lnTo>
                      <a:pt x="492" y="132"/>
                    </a:lnTo>
                    <a:lnTo>
                      <a:pt x="516" y="147"/>
                    </a:lnTo>
                    <a:lnTo>
                      <a:pt x="538" y="163"/>
                    </a:lnTo>
                    <a:lnTo>
                      <a:pt x="558" y="179"/>
                    </a:lnTo>
                    <a:lnTo>
                      <a:pt x="578" y="194"/>
                    </a:lnTo>
                    <a:lnTo>
                      <a:pt x="596" y="208"/>
                    </a:lnTo>
                    <a:lnTo>
                      <a:pt x="612" y="223"/>
                    </a:lnTo>
                    <a:lnTo>
                      <a:pt x="626" y="235"/>
                    </a:lnTo>
                    <a:lnTo>
                      <a:pt x="637" y="248"/>
                    </a:lnTo>
                    <a:lnTo>
                      <a:pt x="647" y="259"/>
                    </a:lnTo>
                    <a:lnTo>
                      <a:pt x="653" y="268"/>
                    </a:lnTo>
                    <a:lnTo>
                      <a:pt x="658" y="277"/>
                    </a:lnTo>
                    <a:lnTo>
                      <a:pt x="661" y="283"/>
                    </a:lnTo>
                    <a:lnTo>
                      <a:pt x="659" y="288"/>
                    </a:lnTo>
                    <a:lnTo>
                      <a:pt x="654" y="290"/>
                    </a:lnTo>
                    <a:lnTo>
                      <a:pt x="648" y="290"/>
                    </a:lnTo>
                    <a:lnTo>
                      <a:pt x="637" y="289"/>
                    </a:lnTo>
                    <a:lnTo>
                      <a:pt x="623" y="284"/>
                    </a:lnTo>
                    <a:lnTo>
                      <a:pt x="606" y="278"/>
                    </a:lnTo>
                    <a:lnTo>
                      <a:pt x="530" y="245"/>
                    </a:lnTo>
                    <a:lnTo>
                      <a:pt x="458" y="212"/>
                    </a:lnTo>
                    <a:lnTo>
                      <a:pt x="391" y="181"/>
                    </a:lnTo>
                    <a:lnTo>
                      <a:pt x="327" y="149"/>
                    </a:lnTo>
                    <a:lnTo>
                      <a:pt x="297" y="136"/>
                    </a:lnTo>
                    <a:lnTo>
                      <a:pt x="268" y="122"/>
                    </a:lnTo>
                    <a:lnTo>
                      <a:pt x="238" y="109"/>
                    </a:lnTo>
                    <a:lnTo>
                      <a:pt x="210" y="99"/>
                    </a:lnTo>
                    <a:lnTo>
                      <a:pt x="181" y="89"/>
                    </a:lnTo>
                    <a:lnTo>
                      <a:pt x="154" y="81"/>
                    </a:lnTo>
                    <a:lnTo>
                      <a:pt x="128" y="74"/>
                    </a:lnTo>
                    <a:lnTo>
                      <a:pt x="102" y="69"/>
                    </a:lnTo>
                    <a:lnTo>
                      <a:pt x="78" y="67"/>
                    </a:lnTo>
                    <a:lnTo>
                      <a:pt x="57" y="63"/>
                    </a:lnTo>
                    <a:lnTo>
                      <a:pt x="39" y="59"/>
                    </a:lnTo>
                    <a:lnTo>
                      <a:pt x="24" y="56"/>
                    </a:lnTo>
                    <a:lnTo>
                      <a:pt x="13" y="51"/>
                    </a:lnTo>
                    <a:lnTo>
                      <a:pt x="5" y="47"/>
                    </a:lnTo>
                    <a:lnTo>
                      <a:pt x="3" y="44"/>
                    </a:lnTo>
                    <a:lnTo>
                      <a:pt x="2" y="42"/>
                    </a:lnTo>
                    <a:lnTo>
                      <a:pt x="0" y="39"/>
                    </a:lnTo>
                    <a:lnTo>
                      <a:pt x="0" y="37"/>
                    </a:lnTo>
                    <a:lnTo>
                      <a:pt x="2" y="35"/>
                    </a:lnTo>
                    <a:lnTo>
                      <a:pt x="3" y="32"/>
                    </a:lnTo>
                    <a:lnTo>
                      <a:pt x="5" y="30"/>
                    </a:lnTo>
                    <a:lnTo>
                      <a:pt x="9" y="27"/>
                    </a:lnTo>
                    <a:lnTo>
                      <a:pt x="19" y="22"/>
                    </a:lnTo>
                    <a:lnTo>
                      <a:pt x="32" y="18"/>
                    </a:lnTo>
                    <a:lnTo>
                      <a:pt x="49" y="13"/>
                    </a:lnTo>
                    <a:lnTo>
                      <a:pt x="69" y="8"/>
                    </a:lnTo>
                    <a:lnTo>
                      <a:pt x="94" y="5"/>
                    </a:lnTo>
                    <a:lnTo>
                      <a:pt x="122" y="1"/>
                    </a:lnTo>
                    <a:close/>
                  </a:path>
                </a:pathLst>
              </a:custGeom>
              <a:solidFill>
                <a:srgbClr val="00925A"/>
              </a:solidFill>
              <a:ln w="9525">
                <a:noFill/>
                <a:round/>
                <a:headEnd/>
                <a:tailEnd/>
              </a:ln>
            </p:spPr>
            <p:txBody>
              <a:bodyPr/>
              <a:lstStyle/>
              <a:p>
                <a:endParaRPr lang="en-US"/>
              </a:p>
            </p:txBody>
          </p:sp>
          <p:sp>
            <p:nvSpPr>
              <p:cNvPr id="1153" name="Freeform 504"/>
              <p:cNvSpPr>
                <a:spLocks/>
              </p:cNvSpPr>
              <p:nvPr/>
            </p:nvSpPr>
            <p:spPr bwMode="auto">
              <a:xfrm>
                <a:off x="4178" y="1879"/>
                <a:ext cx="132" cy="58"/>
              </a:xfrm>
              <a:custGeom>
                <a:avLst/>
                <a:gdLst>
                  <a:gd name="T0" fmla="*/ 146 w 660"/>
                  <a:gd name="T1" fmla="*/ 0 h 290"/>
                  <a:gd name="T2" fmla="*/ 199 w 660"/>
                  <a:gd name="T3" fmla="*/ 5 h 290"/>
                  <a:gd name="T4" fmla="*/ 252 w 660"/>
                  <a:gd name="T5" fmla="*/ 17 h 290"/>
                  <a:gd name="T6" fmla="*/ 307 w 660"/>
                  <a:gd name="T7" fmla="*/ 35 h 290"/>
                  <a:gd name="T8" fmla="*/ 362 w 660"/>
                  <a:gd name="T9" fmla="*/ 58 h 290"/>
                  <a:gd name="T10" fmla="*/ 417 w 660"/>
                  <a:gd name="T11" fmla="*/ 87 h 290"/>
                  <a:gd name="T12" fmla="*/ 468 w 660"/>
                  <a:gd name="T13" fmla="*/ 117 h 290"/>
                  <a:gd name="T14" fmla="*/ 516 w 660"/>
                  <a:gd name="T15" fmla="*/ 148 h 290"/>
                  <a:gd name="T16" fmla="*/ 559 w 660"/>
                  <a:gd name="T17" fmla="*/ 179 h 290"/>
                  <a:gd name="T18" fmla="*/ 595 w 660"/>
                  <a:gd name="T19" fmla="*/ 209 h 290"/>
                  <a:gd name="T20" fmla="*/ 625 w 660"/>
                  <a:gd name="T21" fmla="*/ 236 h 290"/>
                  <a:gd name="T22" fmla="*/ 647 w 660"/>
                  <a:gd name="T23" fmla="*/ 259 h 290"/>
                  <a:gd name="T24" fmla="*/ 659 w 660"/>
                  <a:gd name="T25" fmla="*/ 277 h 290"/>
                  <a:gd name="T26" fmla="*/ 659 w 660"/>
                  <a:gd name="T27" fmla="*/ 288 h 290"/>
                  <a:gd name="T28" fmla="*/ 648 w 660"/>
                  <a:gd name="T29" fmla="*/ 290 h 290"/>
                  <a:gd name="T30" fmla="*/ 624 w 660"/>
                  <a:gd name="T31" fmla="*/ 284 h 290"/>
                  <a:gd name="T32" fmla="*/ 531 w 660"/>
                  <a:gd name="T33" fmla="*/ 245 h 290"/>
                  <a:gd name="T34" fmla="*/ 393 w 660"/>
                  <a:gd name="T35" fmla="*/ 181 h 290"/>
                  <a:gd name="T36" fmla="*/ 300 w 660"/>
                  <a:gd name="T37" fmla="*/ 136 h 290"/>
                  <a:gd name="T38" fmla="*/ 241 w 660"/>
                  <a:gd name="T39" fmla="*/ 111 h 290"/>
                  <a:gd name="T40" fmla="*/ 184 w 660"/>
                  <a:gd name="T41" fmla="*/ 89 h 290"/>
                  <a:gd name="T42" fmla="*/ 129 w 660"/>
                  <a:gd name="T43" fmla="*/ 74 h 290"/>
                  <a:gd name="T44" fmla="*/ 78 w 660"/>
                  <a:gd name="T45" fmla="*/ 67 h 290"/>
                  <a:gd name="T46" fmla="*/ 39 w 660"/>
                  <a:gd name="T47" fmla="*/ 60 h 290"/>
                  <a:gd name="T48" fmla="*/ 14 w 660"/>
                  <a:gd name="T49" fmla="*/ 52 h 290"/>
                  <a:gd name="T50" fmla="*/ 3 w 660"/>
                  <a:gd name="T51" fmla="*/ 45 h 290"/>
                  <a:gd name="T52" fmla="*/ 0 w 660"/>
                  <a:gd name="T53" fmla="*/ 40 h 290"/>
                  <a:gd name="T54" fmla="*/ 2 w 660"/>
                  <a:gd name="T55" fmla="*/ 35 h 290"/>
                  <a:gd name="T56" fmla="*/ 7 w 660"/>
                  <a:gd name="T57" fmla="*/ 31 h 290"/>
                  <a:gd name="T58" fmla="*/ 19 w 660"/>
                  <a:gd name="T59" fmla="*/ 23 h 290"/>
                  <a:gd name="T60" fmla="*/ 49 w 660"/>
                  <a:gd name="T61" fmla="*/ 13 h 290"/>
                  <a:gd name="T62" fmla="*/ 94 w 660"/>
                  <a:gd name="T63" fmla="*/ 5 h 2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0"/>
                  <a:gd name="T97" fmla="*/ 0 h 290"/>
                  <a:gd name="T98" fmla="*/ 660 w 660"/>
                  <a:gd name="T99" fmla="*/ 290 h 2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0" h="290">
                    <a:moveTo>
                      <a:pt x="121" y="1"/>
                    </a:moveTo>
                    <a:lnTo>
                      <a:pt x="146" y="0"/>
                    </a:lnTo>
                    <a:lnTo>
                      <a:pt x="172" y="1"/>
                    </a:lnTo>
                    <a:lnTo>
                      <a:pt x="199" y="5"/>
                    </a:lnTo>
                    <a:lnTo>
                      <a:pt x="225" y="10"/>
                    </a:lnTo>
                    <a:lnTo>
                      <a:pt x="252" y="17"/>
                    </a:lnTo>
                    <a:lnTo>
                      <a:pt x="280" y="25"/>
                    </a:lnTo>
                    <a:lnTo>
                      <a:pt x="307" y="35"/>
                    </a:lnTo>
                    <a:lnTo>
                      <a:pt x="335" y="46"/>
                    </a:lnTo>
                    <a:lnTo>
                      <a:pt x="362" y="58"/>
                    </a:lnTo>
                    <a:lnTo>
                      <a:pt x="390" y="72"/>
                    </a:lnTo>
                    <a:lnTo>
                      <a:pt x="417" y="87"/>
                    </a:lnTo>
                    <a:lnTo>
                      <a:pt x="443" y="101"/>
                    </a:lnTo>
                    <a:lnTo>
                      <a:pt x="468" y="117"/>
                    </a:lnTo>
                    <a:lnTo>
                      <a:pt x="492" y="132"/>
                    </a:lnTo>
                    <a:lnTo>
                      <a:pt x="516" y="148"/>
                    </a:lnTo>
                    <a:lnTo>
                      <a:pt x="538" y="163"/>
                    </a:lnTo>
                    <a:lnTo>
                      <a:pt x="559" y="179"/>
                    </a:lnTo>
                    <a:lnTo>
                      <a:pt x="578" y="194"/>
                    </a:lnTo>
                    <a:lnTo>
                      <a:pt x="595" y="209"/>
                    </a:lnTo>
                    <a:lnTo>
                      <a:pt x="612" y="223"/>
                    </a:lnTo>
                    <a:lnTo>
                      <a:pt x="625" y="236"/>
                    </a:lnTo>
                    <a:lnTo>
                      <a:pt x="638" y="248"/>
                    </a:lnTo>
                    <a:lnTo>
                      <a:pt x="647" y="259"/>
                    </a:lnTo>
                    <a:lnTo>
                      <a:pt x="654" y="269"/>
                    </a:lnTo>
                    <a:lnTo>
                      <a:pt x="659" y="277"/>
                    </a:lnTo>
                    <a:lnTo>
                      <a:pt x="660" y="283"/>
                    </a:lnTo>
                    <a:lnTo>
                      <a:pt x="659" y="288"/>
                    </a:lnTo>
                    <a:lnTo>
                      <a:pt x="655" y="290"/>
                    </a:lnTo>
                    <a:lnTo>
                      <a:pt x="648" y="290"/>
                    </a:lnTo>
                    <a:lnTo>
                      <a:pt x="638" y="289"/>
                    </a:lnTo>
                    <a:lnTo>
                      <a:pt x="624" y="284"/>
                    </a:lnTo>
                    <a:lnTo>
                      <a:pt x="605" y="278"/>
                    </a:lnTo>
                    <a:lnTo>
                      <a:pt x="531" y="245"/>
                    </a:lnTo>
                    <a:lnTo>
                      <a:pt x="459" y="213"/>
                    </a:lnTo>
                    <a:lnTo>
                      <a:pt x="393" y="181"/>
                    </a:lnTo>
                    <a:lnTo>
                      <a:pt x="330" y="149"/>
                    </a:lnTo>
                    <a:lnTo>
                      <a:pt x="300" y="136"/>
                    </a:lnTo>
                    <a:lnTo>
                      <a:pt x="270" y="122"/>
                    </a:lnTo>
                    <a:lnTo>
                      <a:pt x="241" y="111"/>
                    </a:lnTo>
                    <a:lnTo>
                      <a:pt x="212" y="99"/>
                    </a:lnTo>
                    <a:lnTo>
                      <a:pt x="184" y="89"/>
                    </a:lnTo>
                    <a:lnTo>
                      <a:pt x="156" y="82"/>
                    </a:lnTo>
                    <a:lnTo>
                      <a:pt x="129" y="74"/>
                    </a:lnTo>
                    <a:lnTo>
                      <a:pt x="103" y="71"/>
                    </a:lnTo>
                    <a:lnTo>
                      <a:pt x="78" y="67"/>
                    </a:lnTo>
                    <a:lnTo>
                      <a:pt x="56" y="63"/>
                    </a:lnTo>
                    <a:lnTo>
                      <a:pt x="39" y="60"/>
                    </a:lnTo>
                    <a:lnTo>
                      <a:pt x="24" y="56"/>
                    </a:lnTo>
                    <a:lnTo>
                      <a:pt x="14" y="52"/>
                    </a:lnTo>
                    <a:lnTo>
                      <a:pt x="5" y="47"/>
                    </a:lnTo>
                    <a:lnTo>
                      <a:pt x="3" y="45"/>
                    </a:lnTo>
                    <a:lnTo>
                      <a:pt x="2" y="42"/>
                    </a:lnTo>
                    <a:lnTo>
                      <a:pt x="0" y="40"/>
                    </a:lnTo>
                    <a:lnTo>
                      <a:pt x="0" y="37"/>
                    </a:lnTo>
                    <a:lnTo>
                      <a:pt x="2" y="35"/>
                    </a:lnTo>
                    <a:lnTo>
                      <a:pt x="4" y="32"/>
                    </a:lnTo>
                    <a:lnTo>
                      <a:pt x="7" y="31"/>
                    </a:lnTo>
                    <a:lnTo>
                      <a:pt x="9" y="28"/>
                    </a:lnTo>
                    <a:lnTo>
                      <a:pt x="19" y="23"/>
                    </a:lnTo>
                    <a:lnTo>
                      <a:pt x="33" y="18"/>
                    </a:lnTo>
                    <a:lnTo>
                      <a:pt x="49" y="13"/>
                    </a:lnTo>
                    <a:lnTo>
                      <a:pt x="70" y="10"/>
                    </a:lnTo>
                    <a:lnTo>
                      <a:pt x="94" y="5"/>
                    </a:lnTo>
                    <a:lnTo>
                      <a:pt x="121" y="1"/>
                    </a:lnTo>
                    <a:close/>
                  </a:path>
                </a:pathLst>
              </a:custGeom>
              <a:solidFill>
                <a:srgbClr val="00925A"/>
              </a:solidFill>
              <a:ln w="9525">
                <a:noFill/>
                <a:round/>
                <a:headEnd/>
                <a:tailEnd/>
              </a:ln>
            </p:spPr>
            <p:txBody>
              <a:bodyPr/>
              <a:lstStyle/>
              <a:p>
                <a:endParaRPr lang="en-US"/>
              </a:p>
            </p:txBody>
          </p:sp>
          <p:sp>
            <p:nvSpPr>
              <p:cNvPr id="1154" name="Freeform 505"/>
              <p:cNvSpPr>
                <a:spLocks/>
              </p:cNvSpPr>
              <p:nvPr/>
            </p:nvSpPr>
            <p:spPr bwMode="auto">
              <a:xfrm>
                <a:off x="4299" y="1897"/>
                <a:ext cx="107" cy="58"/>
              </a:xfrm>
              <a:custGeom>
                <a:avLst/>
                <a:gdLst>
                  <a:gd name="T0" fmla="*/ 102 w 534"/>
                  <a:gd name="T1" fmla="*/ 1 h 291"/>
                  <a:gd name="T2" fmla="*/ 126 w 534"/>
                  <a:gd name="T3" fmla="*/ 0 h 291"/>
                  <a:gd name="T4" fmla="*/ 151 w 534"/>
                  <a:gd name="T5" fmla="*/ 1 h 291"/>
                  <a:gd name="T6" fmla="*/ 175 w 534"/>
                  <a:gd name="T7" fmla="*/ 4 h 291"/>
                  <a:gd name="T8" fmla="*/ 200 w 534"/>
                  <a:gd name="T9" fmla="*/ 9 h 291"/>
                  <a:gd name="T10" fmla="*/ 225 w 534"/>
                  <a:gd name="T11" fmla="*/ 15 h 291"/>
                  <a:gd name="T12" fmla="*/ 248 w 534"/>
                  <a:gd name="T13" fmla="*/ 24 h 291"/>
                  <a:gd name="T14" fmla="*/ 273 w 534"/>
                  <a:gd name="T15" fmla="*/ 34 h 291"/>
                  <a:gd name="T16" fmla="*/ 297 w 534"/>
                  <a:gd name="T17" fmla="*/ 45 h 291"/>
                  <a:gd name="T18" fmla="*/ 319 w 534"/>
                  <a:gd name="T19" fmla="*/ 56 h 291"/>
                  <a:gd name="T20" fmla="*/ 342 w 534"/>
                  <a:gd name="T21" fmla="*/ 70 h 291"/>
                  <a:gd name="T22" fmla="*/ 364 w 534"/>
                  <a:gd name="T23" fmla="*/ 84 h 291"/>
                  <a:gd name="T24" fmla="*/ 386 w 534"/>
                  <a:gd name="T25" fmla="*/ 99 h 291"/>
                  <a:gd name="T26" fmla="*/ 406 w 534"/>
                  <a:gd name="T27" fmla="*/ 114 h 291"/>
                  <a:gd name="T28" fmla="*/ 424 w 534"/>
                  <a:gd name="T29" fmla="*/ 130 h 291"/>
                  <a:gd name="T30" fmla="*/ 442 w 534"/>
                  <a:gd name="T31" fmla="*/ 145 h 291"/>
                  <a:gd name="T32" fmla="*/ 459 w 534"/>
                  <a:gd name="T33" fmla="*/ 161 h 291"/>
                  <a:gd name="T34" fmla="*/ 474 w 534"/>
                  <a:gd name="T35" fmla="*/ 176 h 291"/>
                  <a:gd name="T36" fmla="*/ 488 w 534"/>
                  <a:gd name="T37" fmla="*/ 191 h 291"/>
                  <a:gd name="T38" fmla="*/ 500 w 534"/>
                  <a:gd name="T39" fmla="*/ 206 h 291"/>
                  <a:gd name="T40" fmla="*/ 510 w 534"/>
                  <a:gd name="T41" fmla="*/ 220 h 291"/>
                  <a:gd name="T42" fmla="*/ 519 w 534"/>
                  <a:gd name="T43" fmla="*/ 234 h 291"/>
                  <a:gd name="T44" fmla="*/ 527 w 534"/>
                  <a:gd name="T45" fmla="*/ 246 h 291"/>
                  <a:gd name="T46" fmla="*/ 532 w 534"/>
                  <a:gd name="T47" fmla="*/ 257 h 291"/>
                  <a:gd name="T48" fmla="*/ 534 w 534"/>
                  <a:gd name="T49" fmla="*/ 267 h 291"/>
                  <a:gd name="T50" fmla="*/ 534 w 534"/>
                  <a:gd name="T51" fmla="*/ 275 h 291"/>
                  <a:gd name="T52" fmla="*/ 533 w 534"/>
                  <a:gd name="T53" fmla="*/ 282 h 291"/>
                  <a:gd name="T54" fmla="*/ 529 w 534"/>
                  <a:gd name="T55" fmla="*/ 287 h 291"/>
                  <a:gd name="T56" fmla="*/ 522 w 534"/>
                  <a:gd name="T57" fmla="*/ 290 h 291"/>
                  <a:gd name="T58" fmla="*/ 513 w 534"/>
                  <a:gd name="T59" fmla="*/ 291 h 291"/>
                  <a:gd name="T60" fmla="*/ 500 w 534"/>
                  <a:gd name="T61" fmla="*/ 290 h 291"/>
                  <a:gd name="T62" fmla="*/ 485 w 534"/>
                  <a:gd name="T63" fmla="*/ 285 h 291"/>
                  <a:gd name="T64" fmla="*/ 468 w 534"/>
                  <a:gd name="T65" fmla="*/ 279 h 291"/>
                  <a:gd name="T66" fmla="*/ 430 w 534"/>
                  <a:gd name="T67" fmla="*/ 262 h 291"/>
                  <a:gd name="T68" fmla="*/ 399 w 534"/>
                  <a:gd name="T69" fmla="*/ 247 h 291"/>
                  <a:gd name="T70" fmla="*/ 372 w 534"/>
                  <a:gd name="T71" fmla="*/ 232 h 291"/>
                  <a:gd name="T72" fmla="*/ 347 w 534"/>
                  <a:gd name="T73" fmla="*/ 219 h 291"/>
                  <a:gd name="T74" fmla="*/ 306 w 534"/>
                  <a:gd name="T75" fmla="*/ 192 h 291"/>
                  <a:gd name="T76" fmla="*/ 269 w 534"/>
                  <a:gd name="T77" fmla="*/ 167 h 291"/>
                  <a:gd name="T78" fmla="*/ 235 w 534"/>
                  <a:gd name="T79" fmla="*/ 144 h 291"/>
                  <a:gd name="T80" fmla="*/ 196 w 534"/>
                  <a:gd name="T81" fmla="*/ 120 h 291"/>
                  <a:gd name="T82" fmla="*/ 173 w 534"/>
                  <a:gd name="T83" fmla="*/ 109 h 291"/>
                  <a:gd name="T84" fmla="*/ 148 w 534"/>
                  <a:gd name="T85" fmla="*/ 96 h 291"/>
                  <a:gd name="T86" fmla="*/ 120 w 534"/>
                  <a:gd name="T87" fmla="*/ 84 h 291"/>
                  <a:gd name="T88" fmla="*/ 87 w 534"/>
                  <a:gd name="T89" fmla="*/ 71 h 291"/>
                  <a:gd name="T90" fmla="*/ 52 w 534"/>
                  <a:gd name="T91" fmla="*/ 59 h 291"/>
                  <a:gd name="T92" fmla="*/ 26 w 534"/>
                  <a:gd name="T93" fmla="*/ 48 h 291"/>
                  <a:gd name="T94" fmla="*/ 16 w 534"/>
                  <a:gd name="T95" fmla="*/ 43 h 291"/>
                  <a:gd name="T96" fmla="*/ 7 w 534"/>
                  <a:gd name="T97" fmla="*/ 38 h 291"/>
                  <a:gd name="T98" fmla="*/ 2 w 534"/>
                  <a:gd name="T99" fmla="*/ 34 h 291"/>
                  <a:gd name="T100" fmla="*/ 0 w 534"/>
                  <a:gd name="T101" fmla="*/ 29 h 291"/>
                  <a:gd name="T102" fmla="*/ 0 w 534"/>
                  <a:gd name="T103" fmla="*/ 28 h 291"/>
                  <a:gd name="T104" fmla="*/ 0 w 534"/>
                  <a:gd name="T105" fmla="*/ 25 h 291"/>
                  <a:gd name="T106" fmla="*/ 1 w 534"/>
                  <a:gd name="T107" fmla="*/ 23 h 291"/>
                  <a:gd name="T108" fmla="*/ 4 w 534"/>
                  <a:gd name="T109" fmla="*/ 21 h 291"/>
                  <a:gd name="T110" fmla="*/ 10 w 534"/>
                  <a:gd name="T111" fmla="*/ 18 h 291"/>
                  <a:gd name="T112" fmla="*/ 21 w 534"/>
                  <a:gd name="T113" fmla="*/ 14 h 291"/>
                  <a:gd name="T114" fmla="*/ 35 w 534"/>
                  <a:gd name="T115" fmla="*/ 11 h 291"/>
                  <a:gd name="T116" fmla="*/ 54 w 534"/>
                  <a:gd name="T117" fmla="*/ 8 h 291"/>
                  <a:gd name="T118" fmla="*/ 75 w 534"/>
                  <a:gd name="T119" fmla="*/ 5 h 291"/>
                  <a:gd name="T120" fmla="*/ 102 w 534"/>
                  <a:gd name="T121" fmla="*/ 1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4"/>
                  <a:gd name="T184" fmla="*/ 0 h 291"/>
                  <a:gd name="T185" fmla="*/ 534 w 534"/>
                  <a:gd name="T186" fmla="*/ 291 h 2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4" h="291">
                    <a:moveTo>
                      <a:pt x="102" y="1"/>
                    </a:moveTo>
                    <a:lnTo>
                      <a:pt x="126" y="0"/>
                    </a:lnTo>
                    <a:lnTo>
                      <a:pt x="151" y="1"/>
                    </a:lnTo>
                    <a:lnTo>
                      <a:pt x="175" y="4"/>
                    </a:lnTo>
                    <a:lnTo>
                      <a:pt x="200" y="9"/>
                    </a:lnTo>
                    <a:lnTo>
                      <a:pt x="225" y="15"/>
                    </a:lnTo>
                    <a:lnTo>
                      <a:pt x="248" y="24"/>
                    </a:lnTo>
                    <a:lnTo>
                      <a:pt x="273" y="34"/>
                    </a:lnTo>
                    <a:lnTo>
                      <a:pt x="297" y="45"/>
                    </a:lnTo>
                    <a:lnTo>
                      <a:pt x="319" y="56"/>
                    </a:lnTo>
                    <a:lnTo>
                      <a:pt x="342" y="70"/>
                    </a:lnTo>
                    <a:lnTo>
                      <a:pt x="364" y="84"/>
                    </a:lnTo>
                    <a:lnTo>
                      <a:pt x="386" y="99"/>
                    </a:lnTo>
                    <a:lnTo>
                      <a:pt x="406" y="114"/>
                    </a:lnTo>
                    <a:lnTo>
                      <a:pt x="424" y="130"/>
                    </a:lnTo>
                    <a:lnTo>
                      <a:pt x="442" y="145"/>
                    </a:lnTo>
                    <a:lnTo>
                      <a:pt x="459" y="161"/>
                    </a:lnTo>
                    <a:lnTo>
                      <a:pt x="474" y="176"/>
                    </a:lnTo>
                    <a:lnTo>
                      <a:pt x="488" y="191"/>
                    </a:lnTo>
                    <a:lnTo>
                      <a:pt x="500" y="206"/>
                    </a:lnTo>
                    <a:lnTo>
                      <a:pt x="510" y="220"/>
                    </a:lnTo>
                    <a:lnTo>
                      <a:pt x="519" y="234"/>
                    </a:lnTo>
                    <a:lnTo>
                      <a:pt x="527" y="246"/>
                    </a:lnTo>
                    <a:lnTo>
                      <a:pt x="532" y="257"/>
                    </a:lnTo>
                    <a:lnTo>
                      <a:pt x="534" y="267"/>
                    </a:lnTo>
                    <a:lnTo>
                      <a:pt x="534" y="275"/>
                    </a:lnTo>
                    <a:lnTo>
                      <a:pt x="533" y="282"/>
                    </a:lnTo>
                    <a:lnTo>
                      <a:pt x="529" y="287"/>
                    </a:lnTo>
                    <a:lnTo>
                      <a:pt x="522" y="290"/>
                    </a:lnTo>
                    <a:lnTo>
                      <a:pt x="513" y="291"/>
                    </a:lnTo>
                    <a:lnTo>
                      <a:pt x="500" y="290"/>
                    </a:lnTo>
                    <a:lnTo>
                      <a:pt x="485" y="285"/>
                    </a:lnTo>
                    <a:lnTo>
                      <a:pt x="468" y="279"/>
                    </a:lnTo>
                    <a:lnTo>
                      <a:pt x="430" y="262"/>
                    </a:lnTo>
                    <a:lnTo>
                      <a:pt x="399" y="247"/>
                    </a:lnTo>
                    <a:lnTo>
                      <a:pt x="372" y="232"/>
                    </a:lnTo>
                    <a:lnTo>
                      <a:pt x="347" y="219"/>
                    </a:lnTo>
                    <a:lnTo>
                      <a:pt x="306" y="192"/>
                    </a:lnTo>
                    <a:lnTo>
                      <a:pt x="269" y="167"/>
                    </a:lnTo>
                    <a:lnTo>
                      <a:pt x="235" y="144"/>
                    </a:lnTo>
                    <a:lnTo>
                      <a:pt x="196" y="120"/>
                    </a:lnTo>
                    <a:lnTo>
                      <a:pt x="173" y="109"/>
                    </a:lnTo>
                    <a:lnTo>
                      <a:pt x="148" y="96"/>
                    </a:lnTo>
                    <a:lnTo>
                      <a:pt x="120" y="84"/>
                    </a:lnTo>
                    <a:lnTo>
                      <a:pt x="87" y="71"/>
                    </a:lnTo>
                    <a:lnTo>
                      <a:pt x="52" y="59"/>
                    </a:lnTo>
                    <a:lnTo>
                      <a:pt x="26" y="48"/>
                    </a:lnTo>
                    <a:lnTo>
                      <a:pt x="16" y="43"/>
                    </a:lnTo>
                    <a:lnTo>
                      <a:pt x="7" y="38"/>
                    </a:lnTo>
                    <a:lnTo>
                      <a:pt x="2" y="34"/>
                    </a:lnTo>
                    <a:lnTo>
                      <a:pt x="0" y="29"/>
                    </a:lnTo>
                    <a:lnTo>
                      <a:pt x="0" y="28"/>
                    </a:lnTo>
                    <a:lnTo>
                      <a:pt x="0" y="25"/>
                    </a:lnTo>
                    <a:lnTo>
                      <a:pt x="1" y="23"/>
                    </a:lnTo>
                    <a:lnTo>
                      <a:pt x="4" y="21"/>
                    </a:lnTo>
                    <a:lnTo>
                      <a:pt x="10" y="18"/>
                    </a:lnTo>
                    <a:lnTo>
                      <a:pt x="21" y="14"/>
                    </a:lnTo>
                    <a:lnTo>
                      <a:pt x="35" y="11"/>
                    </a:lnTo>
                    <a:lnTo>
                      <a:pt x="54" y="8"/>
                    </a:lnTo>
                    <a:lnTo>
                      <a:pt x="75" y="5"/>
                    </a:lnTo>
                    <a:lnTo>
                      <a:pt x="102" y="1"/>
                    </a:lnTo>
                    <a:close/>
                  </a:path>
                </a:pathLst>
              </a:custGeom>
              <a:solidFill>
                <a:srgbClr val="00925A"/>
              </a:solidFill>
              <a:ln w="9525">
                <a:noFill/>
                <a:round/>
                <a:headEnd/>
                <a:tailEnd/>
              </a:ln>
            </p:spPr>
            <p:txBody>
              <a:bodyPr/>
              <a:lstStyle/>
              <a:p>
                <a:endParaRPr lang="en-US"/>
              </a:p>
            </p:txBody>
          </p:sp>
          <p:sp>
            <p:nvSpPr>
              <p:cNvPr id="1155" name="Freeform 506"/>
              <p:cNvSpPr>
                <a:spLocks/>
              </p:cNvSpPr>
              <p:nvPr/>
            </p:nvSpPr>
            <p:spPr bwMode="auto">
              <a:xfrm>
                <a:off x="4418" y="1917"/>
                <a:ext cx="108" cy="59"/>
              </a:xfrm>
              <a:custGeom>
                <a:avLst/>
                <a:gdLst>
                  <a:gd name="T0" fmla="*/ 105 w 537"/>
                  <a:gd name="T1" fmla="*/ 2 h 292"/>
                  <a:gd name="T2" fmla="*/ 129 w 537"/>
                  <a:gd name="T3" fmla="*/ 0 h 292"/>
                  <a:gd name="T4" fmla="*/ 154 w 537"/>
                  <a:gd name="T5" fmla="*/ 1 h 292"/>
                  <a:gd name="T6" fmla="*/ 177 w 537"/>
                  <a:gd name="T7" fmla="*/ 4 h 292"/>
                  <a:gd name="T8" fmla="*/ 202 w 537"/>
                  <a:gd name="T9" fmla="*/ 9 h 292"/>
                  <a:gd name="T10" fmla="*/ 227 w 537"/>
                  <a:gd name="T11" fmla="*/ 16 h 292"/>
                  <a:gd name="T12" fmla="*/ 251 w 537"/>
                  <a:gd name="T13" fmla="*/ 24 h 292"/>
                  <a:gd name="T14" fmla="*/ 276 w 537"/>
                  <a:gd name="T15" fmla="*/ 34 h 292"/>
                  <a:gd name="T16" fmla="*/ 300 w 537"/>
                  <a:gd name="T17" fmla="*/ 45 h 292"/>
                  <a:gd name="T18" fmla="*/ 322 w 537"/>
                  <a:gd name="T19" fmla="*/ 57 h 292"/>
                  <a:gd name="T20" fmla="*/ 345 w 537"/>
                  <a:gd name="T21" fmla="*/ 71 h 292"/>
                  <a:gd name="T22" fmla="*/ 367 w 537"/>
                  <a:gd name="T23" fmla="*/ 85 h 292"/>
                  <a:gd name="T24" fmla="*/ 388 w 537"/>
                  <a:gd name="T25" fmla="*/ 100 h 292"/>
                  <a:gd name="T26" fmla="*/ 408 w 537"/>
                  <a:gd name="T27" fmla="*/ 115 h 292"/>
                  <a:gd name="T28" fmla="*/ 427 w 537"/>
                  <a:gd name="T29" fmla="*/ 131 h 292"/>
                  <a:gd name="T30" fmla="*/ 444 w 537"/>
                  <a:gd name="T31" fmla="*/ 147 h 292"/>
                  <a:gd name="T32" fmla="*/ 462 w 537"/>
                  <a:gd name="T33" fmla="*/ 162 h 292"/>
                  <a:gd name="T34" fmla="*/ 477 w 537"/>
                  <a:gd name="T35" fmla="*/ 178 h 292"/>
                  <a:gd name="T36" fmla="*/ 491 w 537"/>
                  <a:gd name="T37" fmla="*/ 193 h 292"/>
                  <a:gd name="T38" fmla="*/ 503 w 537"/>
                  <a:gd name="T39" fmla="*/ 208 h 292"/>
                  <a:gd name="T40" fmla="*/ 513 w 537"/>
                  <a:gd name="T41" fmla="*/ 222 h 292"/>
                  <a:gd name="T42" fmla="*/ 522 w 537"/>
                  <a:gd name="T43" fmla="*/ 236 h 292"/>
                  <a:gd name="T44" fmla="*/ 529 w 537"/>
                  <a:gd name="T45" fmla="*/ 248 h 292"/>
                  <a:gd name="T46" fmla="*/ 534 w 537"/>
                  <a:gd name="T47" fmla="*/ 259 h 292"/>
                  <a:gd name="T48" fmla="*/ 537 w 537"/>
                  <a:gd name="T49" fmla="*/ 268 h 292"/>
                  <a:gd name="T50" fmla="*/ 537 w 537"/>
                  <a:gd name="T51" fmla="*/ 277 h 292"/>
                  <a:gd name="T52" fmla="*/ 535 w 537"/>
                  <a:gd name="T53" fmla="*/ 283 h 292"/>
                  <a:gd name="T54" fmla="*/ 532 w 537"/>
                  <a:gd name="T55" fmla="*/ 288 h 292"/>
                  <a:gd name="T56" fmla="*/ 524 w 537"/>
                  <a:gd name="T57" fmla="*/ 291 h 292"/>
                  <a:gd name="T58" fmla="*/ 516 w 537"/>
                  <a:gd name="T59" fmla="*/ 292 h 292"/>
                  <a:gd name="T60" fmla="*/ 503 w 537"/>
                  <a:gd name="T61" fmla="*/ 289 h 292"/>
                  <a:gd name="T62" fmla="*/ 488 w 537"/>
                  <a:gd name="T63" fmla="*/ 286 h 292"/>
                  <a:gd name="T64" fmla="*/ 471 w 537"/>
                  <a:gd name="T65" fmla="*/ 278 h 292"/>
                  <a:gd name="T66" fmla="*/ 433 w 537"/>
                  <a:gd name="T67" fmla="*/ 262 h 292"/>
                  <a:gd name="T68" fmla="*/ 401 w 537"/>
                  <a:gd name="T69" fmla="*/ 246 h 292"/>
                  <a:gd name="T70" fmla="*/ 371 w 537"/>
                  <a:gd name="T71" fmla="*/ 231 h 292"/>
                  <a:gd name="T72" fmla="*/ 345 w 537"/>
                  <a:gd name="T73" fmla="*/ 216 h 292"/>
                  <a:gd name="T74" fmla="*/ 298 w 537"/>
                  <a:gd name="T75" fmla="*/ 187 h 292"/>
                  <a:gd name="T76" fmla="*/ 260 w 537"/>
                  <a:gd name="T77" fmla="*/ 160 h 292"/>
                  <a:gd name="T78" fmla="*/ 222 w 537"/>
                  <a:gd name="T79" fmla="*/ 135 h 292"/>
                  <a:gd name="T80" fmla="*/ 185 w 537"/>
                  <a:gd name="T81" fmla="*/ 112 h 292"/>
                  <a:gd name="T82" fmla="*/ 164 w 537"/>
                  <a:gd name="T83" fmla="*/ 101 h 292"/>
                  <a:gd name="T84" fmla="*/ 141 w 537"/>
                  <a:gd name="T85" fmla="*/ 91 h 292"/>
                  <a:gd name="T86" fmla="*/ 117 w 537"/>
                  <a:gd name="T87" fmla="*/ 81 h 292"/>
                  <a:gd name="T88" fmla="*/ 90 w 537"/>
                  <a:gd name="T89" fmla="*/ 71 h 292"/>
                  <a:gd name="T90" fmla="*/ 55 w 537"/>
                  <a:gd name="T91" fmla="*/ 58 h 292"/>
                  <a:gd name="T92" fmla="*/ 28 w 537"/>
                  <a:gd name="T93" fmla="*/ 47 h 292"/>
                  <a:gd name="T94" fmla="*/ 18 w 537"/>
                  <a:gd name="T95" fmla="*/ 42 h 292"/>
                  <a:gd name="T96" fmla="*/ 9 w 537"/>
                  <a:gd name="T97" fmla="*/ 37 h 292"/>
                  <a:gd name="T98" fmla="*/ 4 w 537"/>
                  <a:gd name="T99" fmla="*/ 34 h 292"/>
                  <a:gd name="T100" fmla="*/ 1 w 537"/>
                  <a:gd name="T101" fmla="*/ 29 h 292"/>
                  <a:gd name="T102" fmla="*/ 0 w 537"/>
                  <a:gd name="T103" fmla="*/ 27 h 292"/>
                  <a:gd name="T104" fmla="*/ 1 w 537"/>
                  <a:gd name="T105" fmla="*/ 25 h 292"/>
                  <a:gd name="T106" fmla="*/ 3 w 537"/>
                  <a:gd name="T107" fmla="*/ 24 h 292"/>
                  <a:gd name="T108" fmla="*/ 4 w 537"/>
                  <a:gd name="T109" fmla="*/ 21 h 292"/>
                  <a:gd name="T110" fmla="*/ 11 w 537"/>
                  <a:gd name="T111" fmla="*/ 17 h 292"/>
                  <a:gd name="T112" fmla="*/ 21 w 537"/>
                  <a:gd name="T113" fmla="*/ 14 h 292"/>
                  <a:gd name="T114" fmla="*/ 36 w 537"/>
                  <a:gd name="T115" fmla="*/ 11 h 292"/>
                  <a:gd name="T116" fmla="*/ 55 w 537"/>
                  <a:gd name="T117" fmla="*/ 7 h 292"/>
                  <a:gd name="T118" fmla="*/ 78 w 537"/>
                  <a:gd name="T119" fmla="*/ 5 h 292"/>
                  <a:gd name="T120" fmla="*/ 105 w 537"/>
                  <a:gd name="T121" fmla="*/ 2 h 2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7"/>
                  <a:gd name="T184" fmla="*/ 0 h 292"/>
                  <a:gd name="T185" fmla="*/ 537 w 537"/>
                  <a:gd name="T186" fmla="*/ 292 h 2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7" h="292">
                    <a:moveTo>
                      <a:pt x="105" y="2"/>
                    </a:moveTo>
                    <a:lnTo>
                      <a:pt x="129" y="0"/>
                    </a:lnTo>
                    <a:lnTo>
                      <a:pt x="154" y="1"/>
                    </a:lnTo>
                    <a:lnTo>
                      <a:pt x="177" y="4"/>
                    </a:lnTo>
                    <a:lnTo>
                      <a:pt x="202" y="9"/>
                    </a:lnTo>
                    <a:lnTo>
                      <a:pt x="227" y="16"/>
                    </a:lnTo>
                    <a:lnTo>
                      <a:pt x="251" y="24"/>
                    </a:lnTo>
                    <a:lnTo>
                      <a:pt x="276" y="34"/>
                    </a:lnTo>
                    <a:lnTo>
                      <a:pt x="300" y="45"/>
                    </a:lnTo>
                    <a:lnTo>
                      <a:pt x="322" y="57"/>
                    </a:lnTo>
                    <a:lnTo>
                      <a:pt x="345" y="71"/>
                    </a:lnTo>
                    <a:lnTo>
                      <a:pt x="367" y="85"/>
                    </a:lnTo>
                    <a:lnTo>
                      <a:pt x="388" y="100"/>
                    </a:lnTo>
                    <a:lnTo>
                      <a:pt x="408" y="115"/>
                    </a:lnTo>
                    <a:lnTo>
                      <a:pt x="427" y="131"/>
                    </a:lnTo>
                    <a:lnTo>
                      <a:pt x="444" y="147"/>
                    </a:lnTo>
                    <a:lnTo>
                      <a:pt x="462" y="162"/>
                    </a:lnTo>
                    <a:lnTo>
                      <a:pt x="477" y="178"/>
                    </a:lnTo>
                    <a:lnTo>
                      <a:pt x="491" y="193"/>
                    </a:lnTo>
                    <a:lnTo>
                      <a:pt x="503" y="208"/>
                    </a:lnTo>
                    <a:lnTo>
                      <a:pt x="513" y="222"/>
                    </a:lnTo>
                    <a:lnTo>
                      <a:pt x="522" y="236"/>
                    </a:lnTo>
                    <a:lnTo>
                      <a:pt x="529" y="248"/>
                    </a:lnTo>
                    <a:lnTo>
                      <a:pt x="534" y="259"/>
                    </a:lnTo>
                    <a:lnTo>
                      <a:pt x="537" y="268"/>
                    </a:lnTo>
                    <a:lnTo>
                      <a:pt x="537" y="277"/>
                    </a:lnTo>
                    <a:lnTo>
                      <a:pt x="535" y="283"/>
                    </a:lnTo>
                    <a:lnTo>
                      <a:pt x="532" y="288"/>
                    </a:lnTo>
                    <a:lnTo>
                      <a:pt x="524" y="291"/>
                    </a:lnTo>
                    <a:lnTo>
                      <a:pt x="516" y="292"/>
                    </a:lnTo>
                    <a:lnTo>
                      <a:pt x="503" y="289"/>
                    </a:lnTo>
                    <a:lnTo>
                      <a:pt x="488" y="286"/>
                    </a:lnTo>
                    <a:lnTo>
                      <a:pt x="471" y="278"/>
                    </a:lnTo>
                    <a:lnTo>
                      <a:pt x="433" y="262"/>
                    </a:lnTo>
                    <a:lnTo>
                      <a:pt x="401" y="246"/>
                    </a:lnTo>
                    <a:lnTo>
                      <a:pt x="371" y="231"/>
                    </a:lnTo>
                    <a:lnTo>
                      <a:pt x="345" y="216"/>
                    </a:lnTo>
                    <a:lnTo>
                      <a:pt x="298" y="187"/>
                    </a:lnTo>
                    <a:lnTo>
                      <a:pt x="260" y="160"/>
                    </a:lnTo>
                    <a:lnTo>
                      <a:pt x="222" y="135"/>
                    </a:lnTo>
                    <a:lnTo>
                      <a:pt x="185" y="112"/>
                    </a:lnTo>
                    <a:lnTo>
                      <a:pt x="164" y="101"/>
                    </a:lnTo>
                    <a:lnTo>
                      <a:pt x="141" y="91"/>
                    </a:lnTo>
                    <a:lnTo>
                      <a:pt x="117" y="81"/>
                    </a:lnTo>
                    <a:lnTo>
                      <a:pt x="90" y="71"/>
                    </a:lnTo>
                    <a:lnTo>
                      <a:pt x="55" y="58"/>
                    </a:lnTo>
                    <a:lnTo>
                      <a:pt x="28" y="47"/>
                    </a:lnTo>
                    <a:lnTo>
                      <a:pt x="18" y="42"/>
                    </a:lnTo>
                    <a:lnTo>
                      <a:pt x="9" y="37"/>
                    </a:lnTo>
                    <a:lnTo>
                      <a:pt x="4" y="34"/>
                    </a:lnTo>
                    <a:lnTo>
                      <a:pt x="1" y="29"/>
                    </a:lnTo>
                    <a:lnTo>
                      <a:pt x="0" y="27"/>
                    </a:lnTo>
                    <a:lnTo>
                      <a:pt x="1" y="25"/>
                    </a:lnTo>
                    <a:lnTo>
                      <a:pt x="3" y="24"/>
                    </a:lnTo>
                    <a:lnTo>
                      <a:pt x="4" y="21"/>
                    </a:lnTo>
                    <a:lnTo>
                      <a:pt x="11" y="17"/>
                    </a:lnTo>
                    <a:lnTo>
                      <a:pt x="21" y="14"/>
                    </a:lnTo>
                    <a:lnTo>
                      <a:pt x="36" y="11"/>
                    </a:lnTo>
                    <a:lnTo>
                      <a:pt x="55" y="7"/>
                    </a:lnTo>
                    <a:lnTo>
                      <a:pt x="78" y="5"/>
                    </a:lnTo>
                    <a:lnTo>
                      <a:pt x="105" y="2"/>
                    </a:lnTo>
                    <a:close/>
                  </a:path>
                </a:pathLst>
              </a:custGeom>
              <a:solidFill>
                <a:srgbClr val="00925A"/>
              </a:solidFill>
              <a:ln w="9525">
                <a:noFill/>
                <a:round/>
                <a:headEnd/>
                <a:tailEnd/>
              </a:ln>
            </p:spPr>
            <p:txBody>
              <a:bodyPr/>
              <a:lstStyle/>
              <a:p>
                <a:endParaRPr lang="en-US"/>
              </a:p>
            </p:txBody>
          </p:sp>
          <p:sp>
            <p:nvSpPr>
              <p:cNvPr id="1156" name="Freeform 507"/>
              <p:cNvSpPr>
                <a:spLocks/>
              </p:cNvSpPr>
              <p:nvPr/>
            </p:nvSpPr>
            <p:spPr bwMode="auto">
              <a:xfrm>
                <a:off x="4544" y="1941"/>
                <a:ext cx="152" cy="66"/>
              </a:xfrm>
              <a:custGeom>
                <a:avLst/>
                <a:gdLst>
                  <a:gd name="T0" fmla="*/ 19 w 758"/>
                  <a:gd name="T1" fmla="*/ 0 h 334"/>
                  <a:gd name="T2" fmla="*/ 14 w 758"/>
                  <a:gd name="T3" fmla="*/ 0 h 334"/>
                  <a:gd name="T4" fmla="*/ 10 w 758"/>
                  <a:gd name="T5" fmla="*/ 1 h 334"/>
                  <a:gd name="T6" fmla="*/ 6 w 758"/>
                  <a:gd name="T7" fmla="*/ 2 h 334"/>
                  <a:gd name="T8" fmla="*/ 4 w 758"/>
                  <a:gd name="T9" fmla="*/ 5 h 334"/>
                  <a:gd name="T10" fmla="*/ 1 w 758"/>
                  <a:gd name="T11" fmla="*/ 7 h 334"/>
                  <a:gd name="T12" fmla="*/ 0 w 758"/>
                  <a:gd name="T13" fmla="*/ 10 h 334"/>
                  <a:gd name="T14" fmla="*/ 0 w 758"/>
                  <a:gd name="T15" fmla="*/ 14 h 334"/>
                  <a:gd name="T16" fmla="*/ 1 w 758"/>
                  <a:gd name="T17" fmla="*/ 17 h 334"/>
                  <a:gd name="T18" fmla="*/ 4 w 758"/>
                  <a:gd name="T19" fmla="*/ 26 h 334"/>
                  <a:gd name="T20" fmla="*/ 10 w 758"/>
                  <a:gd name="T21" fmla="*/ 35 h 334"/>
                  <a:gd name="T22" fmla="*/ 18 w 758"/>
                  <a:gd name="T23" fmla="*/ 46 h 334"/>
                  <a:gd name="T24" fmla="*/ 29 w 758"/>
                  <a:gd name="T25" fmla="*/ 57 h 334"/>
                  <a:gd name="T26" fmla="*/ 43 w 758"/>
                  <a:gd name="T27" fmla="*/ 69 h 334"/>
                  <a:gd name="T28" fmla="*/ 57 w 758"/>
                  <a:gd name="T29" fmla="*/ 82 h 334"/>
                  <a:gd name="T30" fmla="*/ 75 w 758"/>
                  <a:gd name="T31" fmla="*/ 95 h 334"/>
                  <a:gd name="T32" fmla="*/ 94 w 758"/>
                  <a:gd name="T33" fmla="*/ 108 h 334"/>
                  <a:gd name="T34" fmla="*/ 115 w 758"/>
                  <a:gd name="T35" fmla="*/ 122 h 334"/>
                  <a:gd name="T36" fmla="*/ 137 w 758"/>
                  <a:gd name="T37" fmla="*/ 136 h 334"/>
                  <a:gd name="T38" fmla="*/ 162 w 758"/>
                  <a:gd name="T39" fmla="*/ 150 h 334"/>
                  <a:gd name="T40" fmla="*/ 187 w 758"/>
                  <a:gd name="T41" fmla="*/ 162 h 334"/>
                  <a:gd name="T42" fmla="*/ 223 w 758"/>
                  <a:gd name="T43" fmla="*/ 180 h 334"/>
                  <a:gd name="T44" fmla="*/ 267 w 758"/>
                  <a:gd name="T45" fmla="*/ 197 h 334"/>
                  <a:gd name="T46" fmla="*/ 317 w 758"/>
                  <a:gd name="T47" fmla="*/ 216 h 334"/>
                  <a:gd name="T48" fmla="*/ 371 w 758"/>
                  <a:gd name="T49" fmla="*/ 235 h 334"/>
                  <a:gd name="T50" fmla="*/ 426 w 758"/>
                  <a:gd name="T51" fmla="*/ 252 h 334"/>
                  <a:gd name="T52" fmla="*/ 483 w 758"/>
                  <a:gd name="T53" fmla="*/ 269 h 334"/>
                  <a:gd name="T54" fmla="*/ 538 w 758"/>
                  <a:gd name="T55" fmla="*/ 286 h 334"/>
                  <a:gd name="T56" fmla="*/ 590 w 758"/>
                  <a:gd name="T57" fmla="*/ 299 h 334"/>
                  <a:gd name="T58" fmla="*/ 639 w 758"/>
                  <a:gd name="T59" fmla="*/ 312 h 334"/>
                  <a:gd name="T60" fmla="*/ 681 w 758"/>
                  <a:gd name="T61" fmla="*/ 322 h 334"/>
                  <a:gd name="T62" fmla="*/ 715 w 758"/>
                  <a:gd name="T63" fmla="*/ 329 h 334"/>
                  <a:gd name="T64" fmla="*/ 741 w 758"/>
                  <a:gd name="T65" fmla="*/ 333 h 334"/>
                  <a:gd name="T66" fmla="*/ 750 w 758"/>
                  <a:gd name="T67" fmla="*/ 334 h 334"/>
                  <a:gd name="T68" fmla="*/ 755 w 758"/>
                  <a:gd name="T69" fmla="*/ 334 h 334"/>
                  <a:gd name="T70" fmla="*/ 758 w 758"/>
                  <a:gd name="T71" fmla="*/ 333 h 334"/>
                  <a:gd name="T72" fmla="*/ 756 w 758"/>
                  <a:gd name="T73" fmla="*/ 331 h 334"/>
                  <a:gd name="T74" fmla="*/ 753 w 758"/>
                  <a:gd name="T75" fmla="*/ 328 h 334"/>
                  <a:gd name="T76" fmla="*/ 744 w 758"/>
                  <a:gd name="T77" fmla="*/ 323 h 334"/>
                  <a:gd name="T78" fmla="*/ 733 w 758"/>
                  <a:gd name="T79" fmla="*/ 318 h 334"/>
                  <a:gd name="T80" fmla="*/ 716 w 758"/>
                  <a:gd name="T81" fmla="*/ 311 h 334"/>
                  <a:gd name="T82" fmla="*/ 675 w 758"/>
                  <a:gd name="T83" fmla="*/ 294 h 334"/>
                  <a:gd name="T84" fmla="*/ 629 w 758"/>
                  <a:gd name="T85" fmla="*/ 274 h 334"/>
                  <a:gd name="T86" fmla="*/ 580 w 758"/>
                  <a:gd name="T87" fmla="*/ 252 h 334"/>
                  <a:gd name="T88" fmla="*/ 528 w 758"/>
                  <a:gd name="T89" fmla="*/ 227 h 334"/>
                  <a:gd name="T90" fmla="*/ 418 w 758"/>
                  <a:gd name="T91" fmla="*/ 175 h 334"/>
                  <a:gd name="T92" fmla="*/ 308 w 758"/>
                  <a:gd name="T93" fmla="*/ 122 h 334"/>
                  <a:gd name="T94" fmla="*/ 206 w 758"/>
                  <a:gd name="T95" fmla="*/ 72 h 334"/>
                  <a:gd name="T96" fmla="*/ 119 w 758"/>
                  <a:gd name="T97" fmla="*/ 32 h 334"/>
                  <a:gd name="T98" fmla="*/ 82 w 758"/>
                  <a:gd name="T99" fmla="*/ 17 h 334"/>
                  <a:gd name="T100" fmla="*/ 54 w 758"/>
                  <a:gd name="T101" fmla="*/ 7 h 334"/>
                  <a:gd name="T102" fmla="*/ 41 w 758"/>
                  <a:gd name="T103" fmla="*/ 2 h 334"/>
                  <a:gd name="T104" fmla="*/ 33 w 758"/>
                  <a:gd name="T105" fmla="*/ 0 h 334"/>
                  <a:gd name="T106" fmla="*/ 25 w 758"/>
                  <a:gd name="T107" fmla="*/ 0 h 334"/>
                  <a:gd name="T108" fmla="*/ 19 w 758"/>
                  <a:gd name="T109" fmla="*/ 0 h 3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8"/>
                  <a:gd name="T166" fmla="*/ 0 h 334"/>
                  <a:gd name="T167" fmla="*/ 758 w 758"/>
                  <a:gd name="T168" fmla="*/ 334 h 3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8" h="334">
                    <a:moveTo>
                      <a:pt x="19" y="0"/>
                    </a:moveTo>
                    <a:lnTo>
                      <a:pt x="14" y="0"/>
                    </a:lnTo>
                    <a:lnTo>
                      <a:pt x="10" y="1"/>
                    </a:lnTo>
                    <a:lnTo>
                      <a:pt x="6" y="2"/>
                    </a:lnTo>
                    <a:lnTo>
                      <a:pt x="4" y="5"/>
                    </a:lnTo>
                    <a:lnTo>
                      <a:pt x="1" y="7"/>
                    </a:lnTo>
                    <a:lnTo>
                      <a:pt x="0" y="10"/>
                    </a:lnTo>
                    <a:lnTo>
                      <a:pt x="0" y="14"/>
                    </a:lnTo>
                    <a:lnTo>
                      <a:pt x="1" y="17"/>
                    </a:lnTo>
                    <a:lnTo>
                      <a:pt x="4" y="26"/>
                    </a:lnTo>
                    <a:lnTo>
                      <a:pt x="10" y="35"/>
                    </a:lnTo>
                    <a:lnTo>
                      <a:pt x="18" y="46"/>
                    </a:lnTo>
                    <a:lnTo>
                      <a:pt x="29" y="57"/>
                    </a:lnTo>
                    <a:lnTo>
                      <a:pt x="43" y="69"/>
                    </a:lnTo>
                    <a:lnTo>
                      <a:pt x="57" y="82"/>
                    </a:lnTo>
                    <a:lnTo>
                      <a:pt x="75" y="95"/>
                    </a:lnTo>
                    <a:lnTo>
                      <a:pt x="94" y="108"/>
                    </a:lnTo>
                    <a:lnTo>
                      <a:pt x="115" y="122"/>
                    </a:lnTo>
                    <a:lnTo>
                      <a:pt x="137" y="136"/>
                    </a:lnTo>
                    <a:lnTo>
                      <a:pt x="162" y="150"/>
                    </a:lnTo>
                    <a:lnTo>
                      <a:pt x="187" y="162"/>
                    </a:lnTo>
                    <a:lnTo>
                      <a:pt x="223" y="180"/>
                    </a:lnTo>
                    <a:lnTo>
                      <a:pt x="267" y="197"/>
                    </a:lnTo>
                    <a:lnTo>
                      <a:pt x="317" y="216"/>
                    </a:lnTo>
                    <a:lnTo>
                      <a:pt x="371" y="235"/>
                    </a:lnTo>
                    <a:lnTo>
                      <a:pt x="426" y="252"/>
                    </a:lnTo>
                    <a:lnTo>
                      <a:pt x="483" y="269"/>
                    </a:lnTo>
                    <a:lnTo>
                      <a:pt x="538" y="286"/>
                    </a:lnTo>
                    <a:lnTo>
                      <a:pt x="590" y="299"/>
                    </a:lnTo>
                    <a:lnTo>
                      <a:pt x="639" y="312"/>
                    </a:lnTo>
                    <a:lnTo>
                      <a:pt x="681" y="322"/>
                    </a:lnTo>
                    <a:lnTo>
                      <a:pt x="715" y="329"/>
                    </a:lnTo>
                    <a:lnTo>
                      <a:pt x="741" y="333"/>
                    </a:lnTo>
                    <a:lnTo>
                      <a:pt x="750" y="334"/>
                    </a:lnTo>
                    <a:lnTo>
                      <a:pt x="755" y="334"/>
                    </a:lnTo>
                    <a:lnTo>
                      <a:pt x="758" y="333"/>
                    </a:lnTo>
                    <a:lnTo>
                      <a:pt x="756" y="331"/>
                    </a:lnTo>
                    <a:lnTo>
                      <a:pt x="753" y="328"/>
                    </a:lnTo>
                    <a:lnTo>
                      <a:pt x="744" y="323"/>
                    </a:lnTo>
                    <a:lnTo>
                      <a:pt x="733" y="318"/>
                    </a:lnTo>
                    <a:lnTo>
                      <a:pt x="716" y="311"/>
                    </a:lnTo>
                    <a:lnTo>
                      <a:pt x="675" y="294"/>
                    </a:lnTo>
                    <a:lnTo>
                      <a:pt x="629" y="274"/>
                    </a:lnTo>
                    <a:lnTo>
                      <a:pt x="580" y="252"/>
                    </a:lnTo>
                    <a:lnTo>
                      <a:pt x="528" y="227"/>
                    </a:lnTo>
                    <a:lnTo>
                      <a:pt x="418" y="175"/>
                    </a:lnTo>
                    <a:lnTo>
                      <a:pt x="308" y="122"/>
                    </a:lnTo>
                    <a:lnTo>
                      <a:pt x="206" y="72"/>
                    </a:lnTo>
                    <a:lnTo>
                      <a:pt x="119" y="32"/>
                    </a:lnTo>
                    <a:lnTo>
                      <a:pt x="82" y="17"/>
                    </a:lnTo>
                    <a:lnTo>
                      <a:pt x="54" y="7"/>
                    </a:lnTo>
                    <a:lnTo>
                      <a:pt x="41" y="2"/>
                    </a:lnTo>
                    <a:lnTo>
                      <a:pt x="33" y="0"/>
                    </a:lnTo>
                    <a:lnTo>
                      <a:pt x="25" y="0"/>
                    </a:lnTo>
                    <a:lnTo>
                      <a:pt x="19" y="0"/>
                    </a:lnTo>
                    <a:close/>
                  </a:path>
                </a:pathLst>
              </a:custGeom>
              <a:solidFill>
                <a:srgbClr val="00925A"/>
              </a:solidFill>
              <a:ln w="9525">
                <a:noFill/>
                <a:round/>
                <a:headEnd/>
                <a:tailEnd/>
              </a:ln>
            </p:spPr>
            <p:txBody>
              <a:bodyPr/>
              <a:lstStyle/>
              <a:p>
                <a:endParaRPr lang="en-US"/>
              </a:p>
            </p:txBody>
          </p:sp>
          <p:sp>
            <p:nvSpPr>
              <p:cNvPr id="1157" name="Freeform 508"/>
              <p:cNvSpPr>
                <a:spLocks/>
              </p:cNvSpPr>
              <p:nvPr/>
            </p:nvSpPr>
            <p:spPr bwMode="auto">
              <a:xfrm>
                <a:off x="3548" y="917"/>
                <a:ext cx="76" cy="83"/>
              </a:xfrm>
              <a:custGeom>
                <a:avLst/>
                <a:gdLst>
                  <a:gd name="T0" fmla="*/ 330 w 383"/>
                  <a:gd name="T1" fmla="*/ 29 h 416"/>
                  <a:gd name="T2" fmla="*/ 358 w 383"/>
                  <a:gd name="T3" fmla="*/ 53 h 416"/>
                  <a:gd name="T4" fmla="*/ 375 w 383"/>
                  <a:gd name="T5" fmla="*/ 81 h 416"/>
                  <a:gd name="T6" fmla="*/ 383 w 383"/>
                  <a:gd name="T7" fmla="*/ 113 h 416"/>
                  <a:gd name="T8" fmla="*/ 381 w 383"/>
                  <a:gd name="T9" fmla="*/ 145 h 416"/>
                  <a:gd name="T10" fmla="*/ 373 w 383"/>
                  <a:gd name="T11" fmla="*/ 180 h 416"/>
                  <a:gd name="T12" fmla="*/ 359 w 383"/>
                  <a:gd name="T13" fmla="*/ 216 h 416"/>
                  <a:gd name="T14" fmla="*/ 339 w 383"/>
                  <a:gd name="T15" fmla="*/ 251 h 416"/>
                  <a:gd name="T16" fmla="*/ 315 w 383"/>
                  <a:gd name="T17" fmla="*/ 285 h 416"/>
                  <a:gd name="T18" fmla="*/ 288 w 383"/>
                  <a:gd name="T19" fmla="*/ 316 h 416"/>
                  <a:gd name="T20" fmla="*/ 258 w 383"/>
                  <a:gd name="T21" fmla="*/ 345 h 416"/>
                  <a:gd name="T22" fmla="*/ 228 w 383"/>
                  <a:gd name="T23" fmla="*/ 370 h 416"/>
                  <a:gd name="T24" fmla="*/ 197 w 383"/>
                  <a:gd name="T25" fmla="*/ 391 h 416"/>
                  <a:gd name="T26" fmla="*/ 168 w 383"/>
                  <a:gd name="T27" fmla="*/ 406 h 416"/>
                  <a:gd name="T28" fmla="*/ 141 w 383"/>
                  <a:gd name="T29" fmla="*/ 415 h 416"/>
                  <a:gd name="T30" fmla="*/ 116 w 383"/>
                  <a:gd name="T31" fmla="*/ 416 h 416"/>
                  <a:gd name="T32" fmla="*/ 83 w 383"/>
                  <a:gd name="T33" fmla="*/ 406 h 416"/>
                  <a:gd name="T34" fmla="*/ 48 w 383"/>
                  <a:gd name="T35" fmla="*/ 385 h 416"/>
                  <a:gd name="T36" fmla="*/ 23 w 383"/>
                  <a:gd name="T37" fmla="*/ 357 h 416"/>
                  <a:gd name="T38" fmla="*/ 8 w 383"/>
                  <a:gd name="T39" fmla="*/ 325 h 416"/>
                  <a:gd name="T40" fmla="*/ 1 w 383"/>
                  <a:gd name="T41" fmla="*/ 287 h 416"/>
                  <a:gd name="T42" fmla="*/ 1 w 383"/>
                  <a:gd name="T43" fmla="*/ 249 h 416"/>
                  <a:gd name="T44" fmla="*/ 8 w 383"/>
                  <a:gd name="T45" fmla="*/ 208 h 416"/>
                  <a:gd name="T46" fmla="*/ 23 w 383"/>
                  <a:gd name="T47" fmla="*/ 168 h 416"/>
                  <a:gd name="T48" fmla="*/ 43 w 383"/>
                  <a:gd name="T49" fmla="*/ 128 h 416"/>
                  <a:gd name="T50" fmla="*/ 68 w 383"/>
                  <a:gd name="T51" fmla="*/ 91 h 416"/>
                  <a:gd name="T52" fmla="*/ 98 w 383"/>
                  <a:gd name="T53" fmla="*/ 60 h 416"/>
                  <a:gd name="T54" fmla="*/ 132 w 383"/>
                  <a:gd name="T55" fmla="*/ 33 h 416"/>
                  <a:gd name="T56" fmla="*/ 169 w 383"/>
                  <a:gd name="T57" fmla="*/ 14 h 416"/>
                  <a:gd name="T58" fmla="*/ 208 w 383"/>
                  <a:gd name="T59" fmla="*/ 2 h 416"/>
                  <a:gd name="T60" fmla="*/ 249 w 383"/>
                  <a:gd name="T61" fmla="*/ 0 h 416"/>
                  <a:gd name="T62" fmla="*/ 292 w 383"/>
                  <a:gd name="T63" fmla="*/ 9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416"/>
                  <a:gd name="T98" fmla="*/ 383 w 383"/>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416">
                    <a:moveTo>
                      <a:pt x="313" y="18"/>
                    </a:moveTo>
                    <a:lnTo>
                      <a:pt x="330" y="29"/>
                    </a:lnTo>
                    <a:lnTo>
                      <a:pt x="345" y="40"/>
                    </a:lnTo>
                    <a:lnTo>
                      <a:pt x="358" y="53"/>
                    </a:lnTo>
                    <a:lnTo>
                      <a:pt x="368" y="66"/>
                    </a:lnTo>
                    <a:lnTo>
                      <a:pt x="375" y="81"/>
                    </a:lnTo>
                    <a:lnTo>
                      <a:pt x="380" y="96"/>
                    </a:lnTo>
                    <a:lnTo>
                      <a:pt x="383" y="113"/>
                    </a:lnTo>
                    <a:lnTo>
                      <a:pt x="383" y="129"/>
                    </a:lnTo>
                    <a:lnTo>
                      <a:pt x="381" y="145"/>
                    </a:lnTo>
                    <a:lnTo>
                      <a:pt x="378" y="163"/>
                    </a:lnTo>
                    <a:lnTo>
                      <a:pt x="373" y="180"/>
                    </a:lnTo>
                    <a:lnTo>
                      <a:pt x="366" y="198"/>
                    </a:lnTo>
                    <a:lnTo>
                      <a:pt x="359" y="216"/>
                    </a:lnTo>
                    <a:lnTo>
                      <a:pt x="349" y="234"/>
                    </a:lnTo>
                    <a:lnTo>
                      <a:pt x="339" y="251"/>
                    </a:lnTo>
                    <a:lnTo>
                      <a:pt x="328" y="267"/>
                    </a:lnTo>
                    <a:lnTo>
                      <a:pt x="315" y="285"/>
                    </a:lnTo>
                    <a:lnTo>
                      <a:pt x="302" y="301"/>
                    </a:lnTo>
                    <a:lnTo>
                      <a:pt x="288" y="316"/>
                    </a:lnTo>
                    <a:lnTo>
                      <a:pt x="273" y="331"/>
                    </a:lnTo>
                    <a:lnTo>
                      <a:pt x="258" y="345"/>
                    </a:lnTo>
                    <a:lnTo>
                      <a:pt x="243" y="359"/>
                    </a:lnTo>
                    <a:lnTo>
                      <a:pt x="228" y="370"/>
                    </a:lnTo>
                    <a:lnTo>
                      <a:pt x="212" y="381"/>
                    </a:lnTo>
                    <a:lnTo>
                      <a:pt x="197" y="391"/>
                    </a:lnTo>
                    <a:lnTo>
                      <a:pt x="182" y="398"/>
                    </a:lnTo>
                    <a:lnTo>
                      <a:pt x="168" y="406"/>
                    </a:lnTo>
                    <a:lnTo>
                      <a:pt x="153" y="411"/>
                    </a:lnTo>
                    <a:lnTo>
                      <a:pt x="141" y="415"/>
                    </a:lnTo>
                    <a:lnTo>
                      <a:pt x="127" y="416"/>
                    </a:lnTo>
                    <a:lnTo>
                      <a:pt x="116" y="416"/>
                    </a:lnTo>
                    <a:lnTo>
                      <a:pt x="104" y="413"/>
                    </a:lnTo>
                    <a:lnTo>
                      <a:pt x="83" y="406"/>
                    </a:lnTo>
                    <a:lnTo>
                      <a:pt x="64" y="396"/>
                    </a:lnTo>
                    <a:lnTo>
                      <a:pt x="48" y="385"/>
                    </a:lnTo>
                    <a:lnTo>
                      <a:pt x="34" y="372"/>
                    </a:lnTo>
                    <a:lnTo>
                      <a:pt x="23" y="357"/>
                    </a:lnTo>
                    <a:lnTo>
                      <a:pt x="15" y="342"/>
                    </a:lnTo>
                    <a:lnTo>
                      <a:pt x="8" y="325"/>
                    </a:lnTo>
                    <a:lnTo>
                      <a:pt x="3" y="306"/>
                    </a:lnTo>
                    <a:lnTo>
                      <a:pt x="1" y="287"/>
                    </a:lnTo>
                    <a:lnTo>
                      <a:pt x="0" y="269"/>
                    </a:lnTo>
                    <a:lnTo>
                      <a:pt x="1" y="249"/>
                    </a:lnTo>
                    <a:lnTo>
                      <a:pt x="5" y="229"/>
                    </a:lnTo>
                    <a:lnTo>
                      <a:pt x="8" y="208"/>
                    </a:lnTo>
                    <a:lnTo>
                      <a:pt x="16" y="188"/>
                    </a:lnTo>
                    <a:lnTo>
                      <a:pt x="23" y="168"/>
                    </a:lnTo>
                    <a:lnTo>
                      <a:pt x="32" y="148"/>
                    </a:lnTo>
                    <a:lnTo>
                      <a:pt x="43" y="128"/>
                    </a:lnTo>
                    <a:lnTo>
                      <a:pt x="56" y="110"/>
                    </a:lnTo>
                    <a:lnTo>
                      <a:pt x="68" y="91"/>
                    </a:lnTo>
                    <a:lnTo>
                      <a:pt x="83" y="75"/>
                    </a:lnTo>
                    <a:lnTo>
                      <a:pt x="98" y="60"/>
                    </a:lnTo>
                    <a:lnTo>
                      <a:pt x="114" y="45"/>
                    </a:lnTo>
                    <a:lnTo>
                      <a:pt x="132" y="33"/>
                    </a:lnTo>
                    <a:lnTo>
                      <a:pt x="151" y="23"/>
                    </a:lnTo>
                    <a:lnTo>
                      <a:pt x="169" y="14"/>
                    </a:lnTo>
                    <a:lnTo>
                      <a:pt x="188" y="7"/>
                    </a:lnTo>
                    <a:lnTo>
                      <a:pt x="208" y="2"/>
                    </a:lnTo>
                    <a:lnTo>
                      <a:pt x="228" y="0"/>
                    </a:lnTo>
                    <a:lnTo>
                      <a:pt x="249" y="0"/>
                    </a:lnTo>
                    <a:lnTo>
                      <a:pt x="270" y="3"/>
                    </a:lnTo>
                    <a:lnTo>
                      <a:pt x="292" y="9"/>
                    </a:lnTo>
                    <a:lnTo>
                      <a:pt x="313" y="18"/>
                    </a:lnTo>
                    <a:close/>
                  </a:path>
                </a:pathLst>
              </a:custGeom>
              <a:solidFill>
                <a:srgbClr val="E45291"/>
              </a:solidFill>
              <a:ln w="9525">
                <a:noFill/>
                <a:round/>
                <a:headEnd/>
                <a:tailEnd/>
              </a:ln>
            </p:spPr>
            <p:txBody>
              <a:bodyPr/>
              <a:lstStyle/>
              <a:p>
                <a:endParaRPr lang="en-US"/>
              </a:p>
            </p:txBody>
          </p:sp>
          <p:sp>
            <p:nvSpPr>
              <p:cNvPr id="1158" name="Freeform 509"/>
              <p:cNvSpPr>
                <a:spLocks/>
              </p:cNvSpPr>
              <p:nvPr/>
            </p:nvSpPr>
            <p:spPr bwMode="auto">
              <a:xfrm>
                <a:off x="3548" y="917"/>
                <a:ext cx="76" cy="83"/>
              </a:xfrm>
              <a:custGeom>
                <a:avLst/>
                <a:gdLst>
                  <a:gd name="T0" fmla="*/ 330 w 383"/>
                  <a:gd name="T1" fmla="*/ 29 h 416"/>
                  <a:gd name="T2" fmla="*/ 358 w 383"/>
                  <a:gd name="T3" fmla="*/ 53 h 416"/>
                  <a:gd name="T4" fmla="*/ 375 w 383"/>
                  <a:gd name="T5" fmla="*/ 81 h 416"/>
                  <a:gd name="T6" fmla="*/ 383 w 383"/>
                  <a:gd name="T7" fmla="*/ 113 h 416"/>
                  <a:gd name="T8" fmla="*/ 381 w 383"/>
                  <a:gd name="T9" fmla="*/ 145 h 416"/>
                  <a:gd name="T10" fmla="*/ 373 w 383"/>
                  <a:gd name="T11" fmla="*/ 180 h 416"/>
                  <a:gd name="T12" fmla="*/ 359 w 383"/>
                  <a:gd name="T13" fmla="*/ 216 h 416"/>
                  <a:gd name="T14" fmla="*/ 339 w 383"/>
                  <a:gd name="T15" fmla="*/ 251 h 416"/>
                  <a:gd name="T16" fmla="*/ 315 w 383"/>
                  <a:gd name="T17" fmla="*/ 285 h 416"/>
                  <a:gd name="T18" fmla="*/ 288 w 383"/>
                  <a:gd name="T19" fmla="*/ 316 h 416"/>
                  <a:gd name="T20" fmla="*/ 258 w 383"/>
                  <a:gd name="T21" fmla="*/ 345 h 416"/>
                  <a:gd name="T22" fmla="*/ 228 w 383"/>
                  <a:gd name="T23" fmla="*/ 370 h 416"/>
                  <a:gd name="T24" fmla="*/ 197 w 383"/>
                  <a:gd name="T25" fmla="*/ 391 h 416"/>
                  <a:gd name="T26" fmla="*/ 168 w 383"/>
                  <a:gd name="T27" fmla="*/ 406 h 416"/>
                  <a:gd name="T28" fmla="*/ 141 w 383"/>
                  <a:gd name="T29" fmla="*/ 415 h 416"/>
                  <a:gd name="T30" fmla="*/ 116 w 383"/>
                  <a:gd name="T31" fmla="*/ 416 h 416"/>
                  <a:gd name="T32" fmla="*/ 83 w 383"/>
                  <a:gd name="T33" fmla="*/ 406 h 416"/>
                  <a:gd name="T34" fmla="*/ 48 w 383"/>
                  <a:gd name="T35" fmla="*/ 385 h 416"/>
                  <a:gd name="T36" fmla="*/ 23 w 383"/>
                  <a:gd name="T37" fmla="*/ 357 h 416"/>
                  <a:gd name="T38" fmla="*/ 8 w 383"/>
                  <a:gd name="T39" fmla="*/ 325 h 416"/>
                  <a:gd name="T40" fmla="*/ 1 w 383"/>
                  <a:gd name="T41" fmla="*/ 287 h 416"/>
                  <a:gd name="T42" fmla="*/ 1 w 383"/>
                  <a:gd name="T43" fmla="*/ 249 h 416"/>
                  <a:gd name="T44" fmla="*/ 8 w 383"/>
                  <a:gd name="T45" fmla="*/ 208 h 416"/>
                  <a:gd name="T46" fmla="*/ 23 w 383"/>
                  <a:gd name="T47" fmla="*/ 168 h 416"/>
                  <a:gd name="T48" fmla="*/ 43 w 383"/>
                  <a:gd name="T49" fmla="*/ 128 h 416"/>
                  <a:gd name="T50" fmla="*/ 68 w 383"/>
                  <a:gd name="T51" fmla="*/ 91 h 416"/>
                  <a:gd name="T52" fmla="*/ 98 w 383"/>
                  <a:gd name="T53" fmla="*/ 60 h 416"/>
                  <a:gd name="T54" fmla="*/ 132 w 383"/>
                  <a:gd name="T55" fmla="*/ 33 h 416"/>
                  <a:gd name="T56" fmla="*/ 169 w 383"/>
                  <a:gd name="T57" fmla="*/ 14 h 416"/>
                  <a:gd name="T58" fmla="*/ 208 w 383"/>
                  <a:gd name="T59" fmla="*/ 2 h 416"/>
                  <a:gd name="T60" fmla="*/ 249 w 383"/>
                  <a:gd name="T61" fmla="*/ 0 h 416"/>
                  <a:gd name="T62" fmla="*/ 292 w 383"/>
                  <a:gd name="T63" fmla="*/ 9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416"/>
                  <a:gd name="T98" fmla="*/ 383 w 383"/>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416">
                    <a:moveTo>
                      <a:pt x="313" y="18"/>
                    </a:moveTo>
                    <a:lnTo>
                      <a:pt x="330" y="29"/>
                    </a:lnTo>
                    <a:lnTo>
                      <a:pt x="345" y="40"/>
                    </a:lnTo>
                    <a:lnTo>
                      <a:pt x="358" y="53"/>
                    </a:lnTo>
                    <a:lnTo>
                      <a:pt x="368" y="66"/>
                    </a:lnTo>
                    <a:lnTo>
                      <a:pt x="375" y="81"/>
                    </a:lnTo>
                    <a:lnTo>
                      <a:pt x="380" y="96"/>
                    </a:lnTo>
                    <a:lnTo>
                      <a:pt x="383" y="113"/>
                    </a:lnTo>
                    <a:lnTo>
                      <a:pt x="383" y="129"/>
                    </a:lnTo>
                    <a:lnTo>
                      <a:pt x="381" y="145"/>
                    </a:lnTo>
                    <a:lnTo>
                      <a:pt x="378" y="163"/>
                    </a:lnTo>
                    <a:lnTo>
                      <a:pt x="373" y="180"/>
                    </a:lnTo>
                    <a:lnTo>
                      <a:pt x="366" y="198"/>
                    </a:lnTo>
                    <a:lnTo>
                      <a:pt x="359" y="216"/>
                    </a:lnTo>
                    <a:lnTo>
                      <a:pt x="349" y="234"/>
                    </a:lnTo>
                    <a:lnTo>
                      <a:pt x="339" y="251"/>
                    </a:lnTo>
                    <a:lnTo>
                      <a:pt x="328" y="267"/>
                    </a:lnTo>
                    <a:lnTo>
                      <a:pt x="315" y="285"/>
                    </a:lnTo>
                    <a:lnTo>
                      <a:pt x="302" y="301"/>
                    </a:lnTo>
                    <a:lnTo>
                      <a:pt x="288" y="316"/>
                    </a:lnTo>
                    <a:lnTo>
                      <a:pt x="273" y="331"/>
                    </a:lnTo>
                    <a:lnTo>
                      <a:pt x="258" y="345"/>
                    </a:lnTo>
                    <a:lnTo>
                      <a:pt x="243" y="359"/>
                    </a:lnTo>
                    <a:lnTo>
                      <a:pt x="228" y="370"/>
                    </a:lnTo>
                    <a:lnTo>
                      <a:pt x="212" y="381"/>
                    </a:lnTo>
                    <a:lnTo>
                      <a:pt x="197" y="391"/>
                    </a:lnTo>
                    <a:lnTo>
                      <a:pt x="182" y="398"/>
                    </a:lnTo>
                    <a:lnTo>
                      <a:pt x="168" y="406"/>
                    </a:lnTo>
                    <a:lnTo>
                      <a:pt x="153" y="411"/>
                    </a:lnTo>
                    <a:lnTo>
                      <a:pt x="141" y="415"/>
                    </a:lnTo>
                    <a:lnTo>
                      <a:pt x="127" y="416"/>
                    </a:lnTo>
                    <a:lnTo>
                      <a:pt x="116" y="416"/>
                    </a:lnTo>
                    <a:lnTo>
                      <a:pt x="104" y="413"/>
                    </a:lnTo>
                    <a:lnTo>
                      <a:pt x="83" y="406"/>
                    </a:lnTo>
                    <a:lnTo>
                      <a:pt x="64" y="396"/>
                    </a:lnTo>
                    <a:lnTo>
                      <a:pt x="48" y="385"/>
                    </a:lnTo>
                    <a:lnTo>
                      <a:pt x="34" y="372"/>
                    </a:lnTo>
                    <a:lnTo>
                      <a:pt x="23" y="357"/>
                    </a:lnTo>
                    <a:lnTo>
                      <a:pt x="15" y="342"/>
                    </a:lnTo>
                    <a:lnTo>
                      <a:pt x="8" y="325"/>
                    </a:lnTo>
                    <a:lnTo>
                      <a:pt x="3" y="306"/>
                    </a:lnTo>
                    <a:lnTo>
                      <a:pt x="1" y="287"/>
                    </a:lnTo>
                    <a:lnTo>
                      <a:pt x="0" y="269"/>
                    </a:lnTo>
                    <a:lnTo>
                      <a:pt x="1" y="249"/>
                    </a:lnTo>
                    <a:lnTo>
                      <a:pt x="5" y="229"/>
                    </a:lnTo>
                    <a:lnTo>
                      <a:pt x="8" y="208"/>
                    </a:lnTo>
                    <a:lnTo>
                      <a:pt x="16" y="188"/>
                    </a:lnTo>
                    <a:lnTo>
                      <a:pt x="23" y="168"/>
                    </a:lnTo>
                    <a:lnTo>
                      <a:pt x="32" y="148"/>
                    </a:lnTo>
                    <a:lnTo>
                      <a:pt x="43" y="128"/>
                    </a:lnTo>
                    <a:lnTo>
                      <a:pt x="56" y="110"/>
                    </a:lnTo>
                    <a:lnTo>
                      <a:pt x="68" y="91"/>
                    </a:lnTo>
                    <a:lnTo>
                      <a:pt x="83" y="75"/>
                    </a:lnTo>
                    <a:lnTo>
                      <a:pt x="98" y="60"/>
                    </a:lnTo>
                    <a:lnTo>
                      <a:pt x="114" y="45"/>
                    </a:lnTo>
                    <a:lnTo>
                      <a:pt x="132" y="33"/>
                    </a:lnTo>
                    <a:lnTo>
                      <a:pt x="151" y="23"/>
                    </a:lnTo>
                    <a:lnTo>
                      <a:pt x="169" y="14"/>
                    </a:lnTo>
                    <a:lnTo>
                      <a:pt x="188" y="7"/>
                    </a:lnTo>
                    <a:lnTo>
                      <a:pt x="208" y="2"/>
                    </a:lnTo>
                    <a:lnTo>
                      <a:pt x="228" y="0"/>
                    </a:lnTo>
                    <a:lnTo>
                      <a:pt x="249" y="0"/>
                    </a:lnTo>
                    <a:lnTo>
                      <a:pt x="270" y="3"/>
                    </a:lnTo>
                    <a:lnTo>
                      <a:pt x="292" y="9"/>
                    </a:lnTo>
                    <a:lnTo>
                      <a:pt x="313" y="18"/>
                    </a:lnTo>
                  </a:path>
                </a:pathLst>
              </a:custGeom>
              <a:noFill/>
              <a:ln w="3175">
                <a:solidFill>
                  <a:srgbClr val="F4AFCB"/>
                </a:solidFill>
                <a:round/>
                <a:headEnd/>
                <a:tailEnd/>
              </a:ln>
            </p:spPr>
            <p:txBody>
              <a:bodyPr/>
              <a:lstStyle/>
              <a:p>
                <a:endParaRPr lang="en-US"/>
              </a:p>
            </p:txBody>
          </p:sp>
          <p:sp>
            <p:nvSpPr>
              <p:cNvPr id="1159" name="Freeform 510"/>
              <p:cNvSpPr>
                <a:spLocks/>
              </p:cNvSpPr>
              <p:nvPr/>
            </p:nvSpPr>
            <p:spPr bwMode="auto">
              <a:xfrm>
                <a:off x="3344" y="1068"/>
                <a:ext cx="72" cy="86"/>
              </a:xfrm>
              <a:custGeom>
                <a:avLst/>
                <a:gdLst>
                  <a:gd name="T0" fmla="*/ 292 w 360"/>
                  <a:gd name="T1" fmla="*/ 18 h 431"/>
                  <a:gd name="T2" fmla="*/ 323 w 360"/>
                  <a:gd name="T3" fmla="*/ 38 h 431"/>
                  <a:gd name="T4" fmla="*/ 344 w 360"/>
                  <a:gd name="T5" fmla="*/ 63 h 431"/>
                  <a:gd name="T6" fmla="*/ 355 w 360"/>
                  <a:gd name="T7" fmla="*/ 91 h 431"/>
                  <a:gd name="T8" fmla="*/ 360 w 360"/>
                  <a:gd name="T9" fmla="*/ 124 h 431"/>
                  <a:gd name="T10" fmla="*/ 356 w 360"/>
                  <a:gd name="T11" fmla="*/ 160 h 431"/>
                  <a:gd name="T12" fmla="*/ 348 w 360"/>
                  <a:gd name="T13" fmla="*/ 196 h 431"/>
                  <a:gd name="T14" fmla="*/ 333 w 360"/>
                  <a:gd name="T15" fmla="*/ 234 h 431"/>
                  <a:gd name="T16" fmla="*/ 314 w 360"/>
                  <a:gd name="T17" fmla="*/ 270 h 431"/>
                  <a:gd name="T18" fmla="*/ 292 w 360"/>
                  <a:gd name="T19" fmla="*/ 306 h 431"/>
                  <a:gd name="T20" fmla="*/ 267 w 360"/>
                  <a:gd name="T21" fmla="*/ 338 h 431"/>
                  <a:gd name="T22" fmla="*/ 240 w 360"/>
                  <a:gd name="T23" fmla="*/ 368 h 431"/>
                  <a:gd name="T24" fmla="*/ 213 w 360"/>
                  <a:gd name="T25" fmla="*/ 393 h 431"/>
                  <a:gd name="T26" fmla="*/ 185 w 360"/>
                  <a:gd name="T27" fmla="*/ 412 h 431"/>
                  <a:gd name="T28" fmla="*/ 159 w 360"/>
                  <a:gd name="T29" fmla="*/ 426 h 431"/>
                  <a:gd name="T30" fmla="*/ 134 w 360"/>
                  <a:gd name="T31" fmla="*/ 431 h 431"/>
                  <a:gd name="T32" fmla="*/ 102 w 360"/>
                  <a:gd name="T33" fmla="*/ 426 h 431"/>
                  <a:gd name="T34" fmla="*/ 64 w 360"/>
                  <a:gd name="T35" fmla="*/ 411 h 431"/>
                  <a:gd name="T36" fmla="*/ 37 w 360"/>
                  <a:gd name="T37" fmla="*/ 386 h 431"/>
                  <a:gd name="T38" fmla="*/ 16 w 360"/>
                  <a:gd name="T39" fmla="*/ 356 h 431"/>
                  <a:gd name="T40" fmla="*/ 5 w 360"/>
                  <a:gd name="T41" fmla="*/ 320 h 431"/>
                  <a:gd name="T42" fmla="*/ 0 w 360"/>
                  <a:gd name="T43" fmla="*/ 281 h 431"/>
                  <a:gd name="T44" fmla="*/ 1 w 360"/>
                  <a:gd name="T45" fmla="*/ 240 h 431"/>
                  <a:gd name="T46" fmla="*/ 10 w 360"/>
                  <a:gd name="T47" fmla="*/ 197 h 431"/>
                  <a:gd name="T48" fmla="*/ 25 w 360"/>
                  <a:gd name="T49" fmla="*/ 155 h 431"/>
                  <a:gd name="T50" fmla="*/ 44 w 360"/>
                  <a:gd name="T51" fmla="*/ 116 h 431"/>
                  <a:gd name="T52" fmla="*/ 68 w 360"/>
                  <a:gd name="T53" fmla="*/ 80 h 431"/>
                  <a:gd name="T54" fmla="*/ 98 w 360"/>
                  <a:gd name="T55" fmla="*/ 49 h 431"/>
                  <a:gd name="T56" fmla="*/ 131 w 360"/>
                  <a:gd name="T57" fmla="*/ 25 h 431"/>
                  <a:gd name="T58" fmla="*/ 168 w 360"/>
                  <a:gd name="T59" fmla="*/ 8 h 431"/>
                  <a:gd name="T60" fmla="*/ 208 w 360"/>
                  <a:gd name="T61" fmla="*/ 0 h 431"/>
                  <a:gd name="T62" fmla="*/ 250 w 360"/>
                  <a:gd name="T63" fmla="*/ 4 h 4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431"/>
                  <a:gd name="T98" fmla="*/ 360 w 360"/>
                  <a:gd name="T99" fmla="*/ 431 h 4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431">
                    <a:moveTo>
                      <a:pt x="272" y="10"/>
                    </a:moveTo>
                    <a:lnTo>
                      <a:pt x="292" y="18"/>
                    </a:lnTo>
                    <a:lnTo>
                      <a:pt x="308" y="26"/>
                    </a:lnTo>
                    <a:lnTo>
                      <a:pt x="323" y="38"/>
                    </a:lnTo>
                    <a:lnTo>
                      <a:pt x="334" y="49"/>
                    </a:lnTo>
                    <a:lnTo>
                      <a:pt x="344" y="63"/>
                    </a:lnTo>
                    <a:lnTo>
                      <a:pt x="350" y="76"/>
                    </a:lnTo>
                    <a:lnTo>
                      <a:pt x="355" y="91"/>
                    </a:lnTo>
                    <a:lnTo>
                      <a:pt x="359" y="108"/>
                    </a:lnTo>
                    <a:lnTo>
                      <a:pt x="360" y="124"/>
                    </a:lnTo>
                    <a:lnTo>
                      <a:pt x="359" y="141"/>
                    </a:lnTo>
                    <a:lnTo>
                      <a:pt x="356" y="160"/>
                    </a:lnTo>
                    <a:lnTo>
                      <a:pt x="353" y="177"/>
                    </a:lnTo>
                    <a:lnTo>
                      <a:pt x="348" y="196"/>
                    </a:lnTo>
                    <a:lnTo>
                      <a:pt x="340" y="215"/>
                    </a:lnTo>
                    <a:lnTo>
                      <a:pt x="333" y="234"/>
                    </a:lnTo>
                    <a:lnTo>
                      <a:pt x="324" y="252"/>
                    </a:lnTo>
                    <a:lnTo>
                      <a:pt x="314" y="270"/>
                    </a:lnTo>
                    <a:lnTo>
                      <a:pt x="303" y="289"/>
                    </a:lnTo>
                    <a:lnTo>
                      <a:pt x="292" y="306"/>
                    </a:lnTo>
                    <a:lnTo>
                      <a:pt x="279" y="322"/>
                    </a:lnTo>
                    <a:lnTo>
                      <a:pt x="267" y="338"/>
                    </a:lnTo>
                    <a:lnTo>
                      <a:pt x="253" y="353"/>
                    </a:lnTo>
                    <a:lnTo>
                      <a:pt x="240" y="368"/>
                    </a:lnTo>
                    <a:lnTo>
                      <a:pt x="227" y="381"/>
                    </a:lnTo>
                    <a:lnTo>
                      <a:pt x="213" y="393"/>
                    </a:lnTo>
                    <a:lnTo>
                      <a:pt x="199" y="403"/>
                    </a:lnTo>
                    <a:lnTo>
                      <a:pt x="185" y="412"/>
                    </a:lnTo>
                    <a:lnTo>
                      <a:pt x="172" y="420"/>
                    </a:lnTo>
                    <a:lnTo>
                      <a:pt x="159" y="426"/>
                    </a:lnTo>
                    <a:lnTo>
                      <a:pt x="147" y="430"/>
                    </a:lnTo>
                    <a:lnTo>
                      <a:pt x="134" y="431"/>
                    </a:lnTo>
                    <a:lnTo>
                      <a:pt x="124" y="431"/>
                    </a:lnTo>
                    <a:lnTo>
                      <a:pt x="102" y="426"/>
                    </a:lnTo>
                    <a:lnTo>
                      <a:pt x="82" y="420"/>
                    </a:lnTo>
                    <a:lnTo>
                      <a:pt x="64" y="411"/>
                    </a:lnTo>
                    <a:lnTo>
                      <a:pt x="49" y="400"/>
                    </a:lnTo>
                    <a:lnTo>
                      <a:pt x="37" y="386"/>
                    </a:lnTo>
                    <a:lnTo>
                      <a:pt x="26" y="372"/>
                    </a:lnTo>
                    <a:lnTo>
                      <a:pt x="16" y="356"/>
                    </a:lnTo>
                    <a:lnTo>
                      <a:pt x="10" y="338"/>
                    </a:lnTo>
                    <a:lnTo>
                      <a:pt x="5" y="320"/>
                    </a:lnTo>
                    <a:lnTo>
                      <a:pt x="1" y="301"/>
                    </a:lnTo>
                    <a:lnTo>
                      <a:pt x="0" y="281"/>
                    </a:lnTo>
                    <a:lnTo>
                      <a:pt x="0" y="260"/>
                    </a:lnTo>
                    <a:lnTo>
                      <a:pt x="1" y="240"/>
                    </a:lnTo>
                    <a:lnTo>
                      <a:pt x="5" y="219"/>
                    </a:lnTo>
                    <a:lnTo>
                      <a:pt x="10" y="197"/>
                    </a:lnTo>
                    <a:lnTo>
                      <a:pt x="16" y="176"/>
                    </a:lnTo>
                    <a:lnTo>
                      <a:pt x="25" y="155"/>
                    </a:lnTo>
                    <a:lnTo>
                      <a:pt x="33" y="135"/>
                    </a:lnTo>
                    <a:lnTo>
                      <a:pt x="44" y="116"/>
                    </a:lnTo>
                    <a:lnTo>
                      <a:pt x="56" y="98"/>
                    </a:lnTo>
                    <a:lnTo>
                      <a:pt x="68" y="80"/>
                    </a:lnTo>
                    <a:lnTo>
                      <a:pt x="83" y="64"/>
                    </a:lnTo>
                    <a:lnTo>
                      <a:pt x="98" y="49"/>
                    </a:lnTo>
                    <a:lnTo>
                      <a:pt x="114" y="36"/>
                    </a:lnTo>
                    <a:lnTo>
                      <a:pt x="131" y="25"/>
                    </a:lnTo>
                    <a:lnTo>
                      <a:pt x="149" y="15"/>
                    </a:lnTo>
                    <a:lnTo>
                      <a:pt x="168" y="8"/>
                    </a:lnTo>
                    <a:lnTo>
                      <a:pt x="188" y="3"/>
                    </a:lnTo>
                    <a:lnTo>
                      <a:pt x="208" y="0"/>
                    </a:lnTo>
                    <a:lnTo>
                      <a:pt x="228" y="1"/>
                    </a:lnTo>
                    <a:lnTo>
                      <a:pt x="250" y="4"/>
                    </a:lnTo>
                    <a:lnTo>
                      <a:pt x="272" y="10"/>
                    </a:lnTo>
                    <a:close/>
                  </a:path>
                </a:pathLst>
              </a:custGeom>
              <a:solidFill>
                <a:srgbClr val="E45291"/>
              </a:solidFill>
              <a:ln w="9525">
                <a:noFill/>
                <a:round/>
                <a:headEnd/>
                <a:tailEnd/>
              </a:ln>
            </p:spPr>
            <p:txBody>
              <a:bodyPr/>
              <a:lstStyle/>
              <a:p>
                <a:endParaRPr lang="en-US"/>
              </a:p>
            </p:txBody>
          </p:sp>
          <p:sp>
            <p:nvSpPr>
              <p:cNvPr id="1160" name="Freeform 511"/>
              <p:cNvSpPr>
                <a:spLocks/>
              </p:cNvSpPr>
              <p:nvPr/>
            </p:nvSpPr>
            <p:spPr bwMode="auto">
              <a:xfrm>
                <a:off x="3344" y="1068"/>
                <a:ext cx="72" cy="86"/>
              </a:xfrm>
              <a:custGeom>
                <a:avLst/>
                <a:gdLst>
                  <a:gd name="T0" fmla="*/ 292 w 360"/>
                  <a:gd name="T1" fmla="*/ 18 h 431"/>
                  <a:gd name="T2" fmla="*/ 323 w 360"/>
                  <a:gd name="T3" fmla="*/ 38 h 431"/>
                  <a:gd name="T4" fmla="*/ 344 w 360"/>
                  <a:gd name="T5" fmla="*/ 63 h 431"/>
                  <a:gd name="T6" fmla="*/ 355 w 360"/>
                  <a:gd name="T7" fmla="*/ 91 h 431"/>
                  <a:gd name="T8" fmla="*/ 360 w 360"/>
                  <a:gd name="T9" fmla="*/ 124 h 431"/>
                  <a:gd name="T10" fmla="*/ 356 w 360"/>
                  <a:gd name="T11" fmla="*/ 160 h 431"/>
                  <a:gd name="T12" fmla="*/ 348 w 360"/>
                  <a:gd name="T13" fmla="*/ 196 h 431"/>
                  <a:gd name="T14" fmla="*/ 333 w 360"/>
                  <a:gd name="T15" fmla="*/ 234 h 431"/>
                  <a:gd name="T16" fmla="*/ 314 w 360"/>
                  <a:gd name="T17" fmla="*/ 270 h 431"/>
                  <a:gd name="T18" fmla="*/ 292 w 360"/>
                  <a:gd name="T19" fmla="*/ 306 h 431"/>
                  <a:gd name="T20" fmla="*/ 267 w 360"/>
                  <a:gd name="T21" fmla="*/ 338 h 431"/>
                  <a:gd name="T22" fmla="*/ 240 w 360"/>
                  <a:gd name="T23" fmla="*/ 368 h 431"/>
                  <a:gd name="T24" fmla="*/ 213 w 360"/>
                  <a:gd name="T25" fmla="*/ 393 h 431"/>
                  <a:gd name="T26" fmla="*/ 185 w 360"/>
                  <a:gd name="T27" fmla="*/ 412 h 431"/>
                  <a:gd name="T28" fmla="*/ 159 w 360"/>
                  <a:gd name="T29" fmla="*/ 426 h 431"/>
                  <a:gd name="T30" fmla="*/ 134 w 360"/>
                  <a:gd name="T31" fmla="*/ 431 h 431"/>
                  <a:gd name="T32" fmla="*/ 102 w 360"/>
                  <a:gd name="T33" fmla="*/ 426 h 431"/>
                  <a:gd name="T34" fmla="*/ 64 w 360"/>
                  <a:gd name="T35" fmla="*/ 411 h 431"/>
                  <a:gd name="T36" fmla="*/ 37 w 360"/>
                  <a:gd name="T37" fmla="*/ 386 h 431"/>
                  <a:gd name="T38" fmla="*/ 16 w 360"/>
                  <a:gd name="T39" fmla="*/ 356 h 431"/>
                  <a:gd name="T40" fmla="*/ 5 w 360"/>
                  <a:gd name="T41" fmla="*/ 320 h 431"/>
                  <a:gd name="T42" fmla="*/ 0 w 360"/>
                  <a:gd name="T43" fmla="*/ 281 h 431"/>
                  <a:gd name="T44" fmla="*/ 1 w 360"/>
                  <a:gd name="T45" fmla="*/ 240 h 431"/>
                  <a:gd name="T46" fmla="*/ 10 w 360"/>
                  <a:gd name="T47" fmla="*/ 197 h 431"/>
                  <a:gd name="T48" fmla="*/ 25 w 360"/>
                  <a:gd name="T49" fmla="*/ 155 h 431"/>
                  <a:gd name="T50" fmla="*/ 44 w 360"/>
                  <a:gd name="T51" fmla="*/ 116 h 431"/>
                  <a:gd name="T52" fmla="*/ 68 w 360"/>
                  <a:gd name="T53" fmla="*/ 80 h 431"/>
                  <a:gd name="T54" fmla="*/ 98 w 360"/>
                  <a:gd name="T55" fmla="*/ 49 h 431"/>
                  <a:gd name="T56" fmla="*/ 131 w 360"/>
                  <a:gd name="T57" fmla="*/ 25 h 431"/>
                  <a:gd name="T58" fmla="*/ 168 w 360"/>
                  <a:gd name="T59" fmla="*/ 8 h 431"/>
                  <a:gd name="T60" fmla="*/ 208 w 360"/>
                  <a:gd name="T61" fmla="*/ 0 h 431"/>
                  <a:gd name="T62" fmla="*/ 250 w 360"/>
                  <a:gd name="T63" fmla="*/ 4 h 4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431"/>
                  <a:gd name="T98" fmla="*/ 360 w 360"/>
                  <a:gd name="T99" fmla="*/ 431 h 4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431">
                    <a:moveTo>
                      <a:pt x="272" y="10"/>
                    </a:moveTo>
                    <a:lnTo>
                      <a:pt x="292" y="18"/>
                    </a:lnTo>
                    <a:lnTo>
                      <a:pt x="308" y="26"/>
                    </a:lnTo>
                    <a:lnTo>
                      <a:pt x="323" y="38"/>
                    </a:lnTo>
                    <a:lnTo>
                      <a:pt x="334" y="49"/>
                    </a:lnTo>
                    <a:lnTo>
                      <a:pt x="344" y="63"/>
                    </a:lnTo>
                    <a:lnTo>
                      <a:pt x="350" y="76"/>
                    </a:lnTo>
                    <a:lnTo>
                      <a:pt x="355" y="91"/>
                    </a:lnTo>
                    <a:lnTo>
                      <a:pt x="359" y="108"/>
                    </a:lnTo>
                    <a:lnTo>
                      <a:pt x="360" y="124"/>
                    </a:lnTo>
                    <a:lnTo>
                      <a:pt x="359" y="141"/>
                    </a:lnTo>
                    <a:lnTo>
                      <a:pt x="356" y="160"/>
                    </a:lnTo>
                    <a:lnTo>
                      <a:pt x="353" y="177"/>
                    </a:lnTo>
                    <a:lnTo>
                      <a:pt x="348" y="196"/>
                    </a:lnTo>
                    <a:lnTo>
                      <a:pt x="340" y="215"/>
                    </a:lnTo>
                    <a:lnTo>
                      <a:pt x="333" y="234"/>
                    </a:lnTo>
                    <a:lnTo>
                      <a:pt x="324" y="252"/>
                    </a:lnTo>
                    <a:lnTo>
                      <a:pt x="314" y="270"/>
                    </a:lnTo>
                    <a:lnTo>
                      <a:pt x="303" y="289"/>
                    </a:lnTo>
                    <a:lnTo>
                      <a:pt x="292" y="306"/>
                    </a:lnTo>
                    <a:lnTo>
                      <a:pt x="279" y="322"/>
                    </a:lnTo>
                    <a:lnTo>
                      <a:pt x="267" y="338"/>
                    </a:lnTo>
                    <a:lnTo>
                      <a:pt x="253" y="353"/>
                    </a:lnTo>
                    <a:lnTo>
                      <a:pt x="240" y="368"/>
                    </a:lnTo>
                    <a:lnTo>
                      <a:pt x="227" y="381"/>
                    </a:lnTo>
                    <a:lnTo>
                      <a:pt x="213" y="393"/>
                    </a:lnTo>
                    <a:lnTo>
                      <a:pt x="199" y="403"/>
                    </a:lnTo>
                    <a:lnTo>
                      <a:pt x="185" y="412"/>
                    </a:lnTo>
                    <a:lnTo>
                      <a:pt x="172" y="420"/>
                    </a:lnTo>
                    <a:lnTo>
                      <a:pt x="159" y="426"/>
                    </a:lnTo>
                    <a:lnTo>
                      <a:pt x="147" y="430"/>
                    </a:lnTo>
                    <a:lnTo>
                      <a:pt x="134" y="431"/>
                    </a:lnTo>
                    <a:lnTo>
                      <a:pt x="124" y="431"/>
                    </a:lnTo>
                    <a:lnTo>
                      <a:pt x="102" y="426"/>
                    </a:lnTo>
                    <a:lnTo>
                      <a:pt x="82" y="420"/>
                    </a:lnTo>
                    <a:lnTo>
                      <a:pt x="64" y="411"/>
                    </a:lnTo>
                    <a:lnTo>
                      <a:pt x="49" y="400"/>
                    </a:lnTo>
                    <a:lnTo>
                      <a:pt x="37" y="386"/>
                    </a:lnTo>
                    <a:lnTo>
                      <a:pt x="26" y="372"/>
                    </a:lnTo>
                    <a:lnTo>
                      <a:pt x="16" y="356"/>
                    </a:lnTo>
                    <a:lnTo>
                      <a:pt x="10" y="338"/>
                    </a:lnTo>
                    <a:lnTo>
                      <a:pt x="5" y="320"/>
                    </a:lnTo>
                    <a:lnTo>
                      <a:pt x="1" y="301"/>
                    </a:lnTo>
                    <a:lnTo>
                      <a:pt x="0" y="281"/>
                    </a:lnTo>
                    <a:lnTo>
                      <a:pt x="0" y="260"/>
                    </a:lnTo>
                    <a:lnTo>
                      <a:pt x="1" y="240"/>
                    </a:lnTo>
                    <a:lnTo>
                      <a:pt x="5" y="219"/>
                    </a:lnTo>
                    <a:lnTo>
                      <a:pt x="10" y="197"/>
                    </a:lnTo>
                    <a:lnTo>
                      <a:pt x="16" y="176"/>
                    </a:lnTo>
                    <a:lnTo>
                      <a:pt x="25" y="155"/>
                    </a:lnTo>
                    <a:lnTo>
                      <a:pt x="33" y="135"/>
                    </a:lnTo>
                    <a:lnTo>
                      <a:pt x="44" y="116"/>
                    </a:lnTo>
                    <a:lnTo>
                      <a:pt x="56" y="98"/>
                    </a:lnTo>
                    <a:lnTo>
                      <a:pt x="68" y="80"/>
                    </a:lnTo>
                    <a:lnTo>
                      <a:pt x="83" y="64"/>
                    </a:lnTo>
                    <a:lnTo>
                      <a:pt x="98" y="49"/>
                    </a:lnTo>
                    <a:lnTo>
                      <a:pt x="114" y="36"/>
                    </a:lnTo>
                    <a:lnTo>
                      <a:pt x="131" y="25"/>
                    </a:lnTo>
                    <a:lnTo>
                      <a:pt x="149" y="15"/>
                    </a:lnTo>
                    <a:lnTo>
                      <a:pt x="168" y="8"/>
                    </a:lnTo>
                    <a:lnTo>
                      <a:pt x="188" y="3"/>
                    </a:lnTo>
                    <a:lnTo>
                      <a:pt x="208" y="0"/>
                    </a:lnTo>
                    <a:lnTo>
                      <a:pt x="228" y="1"/>
                    </a:lnTo>
                    <a:lnTo>
                      <a:pt x="250" y="4"/>
                    </a:lnTo>
                    <a:lnTo>
                      <a:pt x="272" y="10"/>
                    </a:lnTo>
                  </a:path>
                </a:pathLst>
              </a:custGeom>
              <a:noFill/>
              <a:ln w="3175">
                <a:solidFill>
                  <a:srgbClr val="F4AFCB"/>
                </a:solidFill>
                <a:round/>
                <a:headEnd/>
                <a:tailEnd/>
              </a:ln>
            </p:spPr>
            <p:txBody>
              <a:bodyPr/>
              <a:lstStyle/>
              <a:p>
                <a:endParaRPr lang="en-US"/>
              </a:p>
            </p:txBody>
          </p:sp>
          <p:sp>
            <p:nvSpPr>
              <p:cNvPr id="1161" name="Freeform 512"/>
              <p:cNvSpPr>
                <a:spLocks/>
              </p:cNvSpPr>
              <p:nvPr/>
            </p:nvSpPr>
            <p:spPr bwMode="auto">
              <a:xfrm>
                <a:off x="3545" y="1303"/>
                <a:ext cx="73" cy="87"/>
              </a:xfrm>
              <a:custGeom>
                <a:avLst/>
                <a:gdLst>
                  <a:gd name="T0" fmla="*/ 296 w 363"/>
                  <a:gd name="T1" fmla="*/ 17 h 434"/>
                  <a:gd name="T2" fmla="*/ 327 w 363"/>
                  <a:gd name="T3" fmla="*/ 37 h 434"/>
                  <a:gd name="T4" fmla="*/ 347 w 363"/>
                  <a:gd name="T5" fmla="*/ 63 h 434"/>
                  <a:gd name="T6" fmla="*/ 358 w 363"/>
                  <a:gd name="T7" fmla="*/ 93 h 434"/>
                  <a:gd name="T8" fmla="*/ 363 w 363"/>
                  <a:gd name="T9" fmla="*/ 125 h 434"/>
                  <a:gd name="T10" fmla="*/ 359 w 363"/>
                  <a:gd name="T11" fmla="*/ 161 h 434"/>
                  <a:gd name="T12" fmla="*/ 350 w 363"/>
                  <a:gd name="T13" fmla="*/ 199 h 434"/>
                  <a:gd name="T14" fmla="*/ 335 w 363"/>
                  <a:gd name="T15" fmla="*/ 236 h 434"/>
                  <a:gd name="T16" fmla="*/ 317 w 363"/>
                  <a:gd name="T17" fmla="*/ 273 h 434"/>
                  <a:gd name="T18" fmla="*/ 294 w 363"/>
                  <a:gd name="T19" fmla="*/ 309 h 434"/>
                  <a:gd name="T20" fmla="*/ 269 w 363"/>
                  <a:gd name="T21" fmla="*/ 341 h 434"/>
                  <a:gd name="T22" fmla="*/ 242 w 363"/>
                  <a:gd name="T23" fmla="*/ 371 h 434"/>
                  <a:gd name="T24" fmla="*/ 214 w 363"/>
                  <a:gd name="T25" fmla="*/ 396 h 434"/>
                  <a:gd name="T26" fmla="*/ 187 w 363"/>
                  <a:gd name="T27" fmla="*/ 416 h 434"/>
                  <a:gd name="T28" fmla="*/ 160 w 363"/>
                  <a:gd name="T29" fmla="*/ 429 h 434"/>
                  <a:gd name="T30" fmla="*/ 136 w 363"/>
                  <a:gd name="T31" fmla="*/ 434 h 434"/>
                  <a:gd name="T32" fmla="*/ 102 w 363"/>
                  <a:gd name="T33" fmla="*/ 430 h 434"/>
                  <a:gd name="T34" fmla="*/ 65 w 363"/>
                  <a:gd name="T35" fmla="*/ 414 h 434"/>
                  <a:gd name="T36" fmla="*/ 36 w 363"/>
                  <a:gd name="T37" fmla="*/ 390 h 434"/>
                  <a:gd name="T38" fmla="*/ 16 w 363"/>
                  <a:gd name="T39" fmla="*/ 359 h 434"/>
                  <a:gd name="T40" fmla="*/ 5 w 363"/>
                  <a:gd name="T41" fmla="*/ 324 h 434"/>
                  <a:gd name="T42" fmla="*/ 0 w 363"/>
                  <a:gd name="T43" fmla="*/ 284 h 434"/>
                  <a:gd name="T44" fmla="*/ 2 w 363"/>
                  <a:gd name="T45" fmla="*/ 243 h 434"/>
                  <a:gd name="T46" fmla="*/ 10 w 363"/>
                  <a:gd name="T47" fmla="*/ 200 h 434"/>
                  <a:gd name="T48" fmla="*/ 25 w 363"/>
                  <a:gd name="T49" fmla="*/ 158 h 434"/>
                  <a:gd name="T50" fmla="*/ 45 w 363"/>
                  <a:gd name="T51" fmla="*/ 118 h 434"/>
                  <a:gd name="T52" fmla="*/ 70 w 363"/>
                  <a:gd name="T53" fmla="*/ 82 h 434"/>
                  <a:gd name="T54" fmla="*/ 100 w 363"/>
                  <a:gd name="T55" fmla="*/ 50 h 434"/>
                  <a:gd name="T56" fmla="*/ 133 w 363"/>
                  <a:gd name="T57" fmla="*/ 25 h 434"/>
                  <a:gd name="T58" fmla="*/ 171 w 363"/>
                  <a:gd name="T59" fmla="*/ 8 h 434"/>
                  <a:gd name="T60" fmla="*/ 211 w 363"/>
                  <a:gd name="T61" fmla="*/ 0 h 434"/>
                  <a:gd name="T62" fmla="*/ 254 w 363"/>
                  <a:gd name="T63" fmla="*/ 3 h 4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3"/>
                  <a:gd name="T97" fmla="*/ 0 h 434"/>
                  <a:gd name="T98" fmla="*/ 363 w 363"/>
                  <a:gd name="T99" fmla="*/ 434 h 4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3" h="434">
                    <a:moveTo>
                      <a:pt x="277" y="9"/>
                    </a:moveTo>
                    <a:lnTo>
                      <a:pt x="296" y="17"/>
                    </a:lnTo>
                    <a:lnTo>
                      <a:pt x="312" y="25"/>
                    </a:lnTo>
                    <a:lnTo>
                      <a:pt x="327" y="37"/>
                    </a:lnTo>
                    <a:lnTo>
                      <a:pt x="338" y="49"/>
                    </a:lnTo>
                    <a:lnTo>
                      <a:pt x="347" y="63"/>
                    </a:lnTo>
                    <a:lnTo>
                      <a:pt x="354" y="77"/>
                    </a:lnTo>
                    <a:lnTo>
                      <a:pt x="358" y="93"/>
                    </a:lnTo>
                    <a:lnTo>
                      <a:pt x="362" y="109"/>
                    </a:lnTo>
                    <a:lnTo>
                      <a:pt x="363" y="125"/>
                    </a:lnTo>
                    <a:lnTo>
                      <a:pt x="362" y="143"/>
                    </a:lnTo>
                    <a:lnTo>
                      <a:pt x="359" y="161"/>
                    </a:lnTo>
                    <a:lnTo>
                      <a:pt x="355" y="180"/>
                    </a:lnTo>
                    <a:lnTo>
                      <a:pt x="350" y="199"/>
                    </a:lnTo>
                    <a:lnTo>
                      <a:pt x="343" y="218"/>
                    </a:lnTo>
                    <a:lnTo>
                      <a:pt x="335" y="236"/>
                    </a:lnTo>
                    <a:lnTo>
                      <a:pt x="327" y="255"/>
                    </a:lnTo>
                    <a:lnTo>
                      <a:pt x="317" y="273"/>
                    </a:lnTo>
                    <a:lnTo>
                      <a:pt x="306" y="291"/>
                    </a:lnTo>
                    <a:lnTo>
                      <a:pt x="294" y="309"/>
                    </a:lnTo>
                    <a:lnTo>
                      <a:pt x="282" y="325"/>
                    </a:lnTo>
                    <a:lnTo>
                      <a:pt x="269" y="341"/>
                    </a:lnTo>
                    <a:lnTo>
                      <a:pt x="256" y="356"/>
                    </a:lnTo>
                    <a:lnTo>
                      <a:pt x="242" y="371"/>
                    </a:lnTo>
                    <a:lnTo>
                      <a:pt x="228" y="384"/>
                    </a:lnTo>
                    <a:lnTo>
                      <a:pt x="214" y="396"/>
                    </a:lnTo>
                    <a:lnTo>
                      <a:pt x="201" y="406"/>
                    </a:lnTo>
                    <a:lnTo>
                      <a:pt x="187" y="416"/>
                    </a:lnTo>
                    <a:lnTo>
                      <a:pt x="173" y="422"/>
                    </a:lnTo>
                    <a:lnTo>
                      <a:pt x="160" y="429"/>
                    </a:lnTo>
                    <a:lnTo>
                      <a:pt x="147" y="432"/>
                    </a:lnTo>
                    <a:lnTo>
                      <a:pt x="136" y="434"/>
                    </a:lnTo>
                    <a:lnTo>
                      <a:pt x="123" y="434"/>
                    </a:lnTo>
                    <a:lnTo>
                      <a:pt x="102" y="430"/>
                    </a:lnTo>
                    <a:lnTo>
                      <a:pt x="82" y="422"/>
                    </a:lnTo>
                    <a:lnTo>
                      <a:pt x="65" y="414"/>
                    </a:lnTo>
                    <a:lnTo>
                      <a:pt x="50" y="402"/>
                    </a:lnTo>
                    <a:lnTo>
                      <a:pt x="36" y="390"/>
                    </a:lnTo>
                    <a:lnTo>
                      <a:pt x="26" y="375"/>
                    </a:lnTo>
                    <a:lnTo>
                      <a:pt x="16" y="359"/>
                    </a:lnTo>
                    <a:lnTo>
                      <a:pt x="10" y="341"/>
                    </a:lnTo>
                    <a:lnTo>
                      <a:pt x="5" y="324"/>
                    </a:lnTo>
                    <a:lnTo>
                      <a:pt x="1" y="304"/>
                    </a:lnTo>
                    <a:lnTo>
                      <a:pt x="0" y="284"/>
                    </a:lnTo>
                    <a:lnTo>
                      <a:pt x="0" y="264"/>
                    </a:lnTo>
                    <a:lnTo>
                      <a:pt x="2" y="243"/>
                    </a:lnTo>
                    <a:lnTo>
                      <a:pt x="5" y="221"/>
                    </a:lnTo>
                    <a:lnTo>
                      <a:pt x="10" y="200"/>
                    </a:lnTo>
                    <a:lnTo>
                      <a:pt x="17" y="179"/>
                    </a:lnTo>
                    <a:lnTo>
                      <a:pt x="25" y="158"/>
                    </a:lnTo>
                    <a:lnTo>
                      <a:pt x="35" y="138"/>
                    </a:lnTo>
                    <a:lnTo>
                      <a:pt x="45" y="118"/>
                    </a:lnTo>
                    <a:lnTo>
                      <a:pt x="57" y="99"/>
                    </a:lnTo>
                    <a:lnTo>
                      <a:pt x="70" y="82"/>
                    </a:lnTo>
                    <a:lnTo>
                      <a:pt x="85" y="65"/>
                    </a:lnTo>
                    <a:lnTo>
                      <a:pt x="100" y="50"/>
                    </a:lnTo>
                    <a:lnTo>
                      <a:pt x="116" y="37"/>
                    </a:lnTo>
                    <a:lnTo>
                      <a:pt x="133" y="25"/>
                    </a:lnTo>
                    <a:lnTo>
                      <a:pt x="152" y="15"/>
                    </a:lnTo>
                    <a:lnTo>
                      <a:pt x="171" y="8"/>
                    </a:lnTo>
                    <a:lnTo>
                      <a:pt x="191" y="3"/>
                    </a:lnTo>
                    <a:lnTo>
                      <a:pt x="211" y="0"/>
                    </a:lnTo>
                    <a:lnTo>
                      <a:pt x="233" y="0"/>
                    </a:lnTo>
                    <a:lnTo>
                      <a:pt x="254" y="3"/>
                    </a:lnTo>
                    <a:lnTo>
                      <a:pt x="277" y="9"/>
                    </a:lnTo>
                    <a:close/>
                  </a:path>
                </a:pathLst>
              </a:custGeom>
              <a:solidFill>
                <a:srgbClr val="E45291"/>
              </a:solidFill>
              <a:ln w="9525">
                <a:noFill/>
                <a:round/>
                <a:headEnd/>
                <a:tailEnd/>
              </a:ln>
            </p:spPr>
            <p:txBody>
              <a:bodyPr/>
              <a:lstStyle/>
              <a:p>
                <a:endParaRPr lang="en-US"/>
              </a:p>
            </p:txBody>
          </p:sp>
          <p:sp>
            <p:nvSpPr>
              <p:cNvPr id="1162" name="Freeform 513"/>
              <p:cNvSpPr>
                <a:spLocks/>
              </p:cNvSpPr>
              <p:nvPr/>
            </p:nvSpPr>
            <p:spPr bwMode="auto">
              <a:xfrm>
                <a:off x="3545" y="1303"/>
                <a:ext cx="73" cy="87"/>
              </a:xfrm>
              <a:custGeom>
                <a:avLst/>
                <a:gdLst>
                  <a:gd name="T0" fmla="*/ 296 w 363"/>
                  <a:gd name="T1" fmla="*/ 17 h 434"/>
                  <a:gd name="T2" fmla="*/ 327 w 363"/>
                  <a:gd name="T3" fmla="*/ 37 h 434"/>
                  <a:gd name="T4" fmla="*/ 347 w 363"/>
                  <a:gd name="T5" fmla="*/ 63 h 434"/>
                  <a:gd name="T6" fmla="*/ 358 w 363"/>
                  <a:gd name="T7" fmla="*/ 93 h 434"/>
                  <a:gd name="T8" fmla="*/ 363 w 363"/>
                  <a:gd name="T9" fmla="*/ 125 h 434"/>
                  <a:gd name="T10" fmla="*/ 359 w 363"/>
                  <a:gd name="T11" fmla="*/ 161 h 434"/>
                  <a:gd name="T12" fmla="*/ 350 w 363"/>
                  <a:gd name="T13" fmla="*/ 199 h 434"/>
                  <a:gd name="T14" fmla="*/ 335 w 363"/>
                  <a:gd name="T15" fmla="*/ 236 h 434"/>
                  <a:gd name="T16" fmla="*/ 317 w 363"/>
                  <a:gd name="T17" fmla="*/ 273 h 434"/>
                  <a:gd name="T18" fmla="*/ 294 w 363"/>
                  <a:gd name="T19" fmla="*/ 309 h 434"/>
                  <a:gd name="T20" fmla="*/ 269 w 363"/>
                  <a:gd name="T21" fmla="*/ 341 h 434"/>
                  <a:gd name="T22" fmla="*/ 242 w 363"/>
                  <a:gd name="T23" fmla="*/ 371 h 434"/>
                  <a:gd name="T24" fmla="*/ 214 w 363"/>
                  <a:gd name="T25" fmla="*/ 396 h 434"/>
                  <a:gd name="T26" fmla="*/ 187 w 363"/>
                  <a:gd name="T27" fmla="*/ 416 h 434"/>
                  <a:gd name="T28" fmla="*/ 160 w 363"/>
                  <a:gd name="T29" fmla="*/ 429 h 434"/>
                  <a:gd name="T30" fmla="*/ 136 w 363"/>
                  <a:gd name="T31" fmla="*/ 434 h 434"/>
                  <a:gd name="T32" fmla="*/ 102 w 363"/>
                  <a:gd name="T33" fmla="*/ 430 h 434"/>
                  <a:gd name="T34" fmla="*/ 65 w 363"/>
                  <a:gd name="T35" fmla="*/ 414 h 434"/>
                  <a:gd name="T36" fmla="*/ 36 w 363"/>
                  <a:gd name="T37" fmla="*/ 390 h 434"/>
                  <a:gd name="T38" fmla="*/ 16 w 363"/>
                  <a:gd name="T39" fmla="*/ 359 h 434"/>
                  <a:gd name="T40" fmla="*/ 5 w 363"/>
                  <a:gd name="T41" fmla="*/ 324 h 434"/>
                  <a:gd name="T42" fmla="*/ 0 w 363"/>
                  <a:gd name="T43" fmla="*/ 284 h 434"/>
                  <a:gd name="T44" fmla="*/ 2 w 363"/>
                  <a:gd name="T45" fmla="*/ 243 h 434"/>
                  <a:gd name="T46" fmla="*/ 10 w 363"/>
                  <a:gd name="T47" fmla="*/ 200 h 434"/>
                  <a:gd name="T48" fmla="*/ 25 w 363"/>
                  <a:gd name="T49" fmla="*/ 158 h 434"/>
                  <a:gd name="T50" fmla="*/ 45 w 363"/>
                  <a:gd name="T51" fmla="*/ 118 h 434"/>
                  <a:gd name="T52" fmla="*/ 70 w 363"/>
                  <a:gd name="T53" fmla="*/ 82 h 434"/>
                  <a:gd name="T54" fmla="*/ 100 w 363"/>
                  <a:gd name="T55" fmla="*/ 50 h 434"/>
                  <a:gd name="T56" fmla="*/ 133 w 363"/>
                  <a:gd name="T57" fmla="*/ 25 h 434"/>
                  <a:gd name="T58" fmla="*/ 171 w 363"/>
                  <a:gd name="T59" fmla="*/ 8 h 434"/>
                  <a:gd name="T60" fmla="*/ 211 w 363"/>
                  <a:gd name="T61" fmla="*/ 0 h 434"/>
                  <a:gd name="T62" fmla="*/ 254 w 363"/>
                  <a:gd name="T63" fmla="*/ 3 h 4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3"/>
                  <a:gd name="T97" fmla="*/ 0 h 434"/>
                  <a:gd name="T98" fmla="*/ 363 w 363"/>
                  <a:gd name="T99" fmla="*/ 434 h 4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3" h="434">
                    <a:moveTo>
                      <a:pt x="277" y="9"/>
                    </a:moveTo>
                    <a:lnTo>
                      <a:pt x="296" y="17"/>
                    </a:lnTo>
                    <a:lnTo>
                      <a:pt x="312" y="25"/>
                    </a:lnTo>
                    <a:lnTo>
                      <a:pt x="327" y="37"/>
                    </a:lnTo>
                    <a:lnTo>
                      <a:pt x="338" y="49"/>
                    </a:lnTo>
                    <a:lnTo>
                      <a:pt x="347" y="63"/>
                    </a:lnTo>
                    <a:lnTo>
                      <a:pt x="354" y="77"/>
                    </a:lnTo>
                    <a:lnTo>
                      <a:pt x="358" y="93"/>
                    </a:lnTo>
                    <a:lnTo>
                      <a:pt x="362" y="109"/>
                    </a:lnTo>
                    <a:lnTo>
                      <a:pt x="363" y="125"/>
                    </a:lnTo>
                    <a:lnTo>
                      <a:pt x="362" y="143"/>
                    </a:lnTo>
                    <a:lnTo>
                      <a:pt x="359" y="161"/>
                    </a:lnTo>
                    <a:lnTo>
                      <a:pt x="355" y="180"/>
                    </a:lnTo>
                    <a:lnTo>
                      <a:pt x="350" y="199"/>
                    </a:lnTo>
                    <a:lnTo>
                      <a:pt x="343" y="218"/>
                    </a:lnTo>
                    <a:lnTo>
                      <a:pt x="335" y="236"/>
                    </a:lnTo>
                    <a:lnTo>
                      <a:pt x="327" y="255"/>
                    </a:lnTo>
                    <a:lnTo>
                      <a:pt x="317" y="273"/>
                    </a:lnTo>
                    <a:lnTo>
                      <a:pt x="306" y="291"/>
                    </a:lnTo>
                    <a:lnTo>
                      <a:pt x="294" y="309"/>
                    </a:lnTo>
                    <a:lnTo>
                      <a:pt x="282" y="325"/>
                    </a:lnTo>
                    <a:lnTo>
                      <a:pt x="269" y="341"/>
                    </a:lnTo>
                    <a:lnTo>
                      <a:pt x="256" y="356"/>
                    </a:lnTo>
                    <a:lnTo>
                      <a:pt x="242" y="371"/>
                    </a:lnTo>
                    <a:lnTo>
                      <a:pt x="228" y="384"/>
                    </a:lnTo>
                    <a:lnTo>
                      <a:pt x="214" y="396"/>
                    </a:lnTo>
                    <a:lnTo>
                      <a:pt x="201" y="406"/>
                    </a:lnTo>
                    <a:lnTo>
                      <a:pt x="187" y="416"/>
                    </a:lnTo>
                    <a:lnTo>
                      <a:pt x="173" y="422"/>
                    </a:lnTo>
                    <a:lnTo>
                      <a:pt x="160" y="429"/>
                    </a:lnTo>
                    <a:lnTo>
                      <a:pt x="147" y="432"/>
                    </a:lnTo>
                    <a:lnTo>
                      <a:pt x="136" y="434"/>
                    </a:lnTo>
                    <a:lnTo>
                      <a:pt x="123" y="434"/>
                    </a:lnTo>
                    <a:lnTo>
                      <a:pt x="102" y="430"/>
                    </a:lnTo>
                    <a:lnTo>
                      <a:pt x="82" y="422"/>
                    </a:lnTo>
                    <a:lnTo>
                      <a:pt x="65" y="414"/>
                    </a:lnTo>
                    <a:lnTo>
                      <a:pt x="50" y="402"/>
                    </a:lnTo>
                    <a:lnTo>
                      <a:pt x="36" y="390"/>
                    </a:lnTo>
                    <a:lnTo>
                      <a:pt x="26" y="375"/>
                    </a:lnTo>
                    <a:lnTo>
                      <a:pt x="16" y="359"/>
                    </a:lnTo>
                    <a:lnTo>
                      <a:pt x="10" y="341"/>
                    </a:lnTo>
                    <a:lnTo>
                      <a:pt x="5" y="324"/>
                    </a:lnTo>
                    <a:lnTo>
                      <a:pt x="1" y="304"/>
                    </a:lnTo>
                    <a:lnTo>
                      <a:pt x="0" y="284"/>
                    </a:lnTo>
                    <a:lnTo>
                      <a:pt x="0" y="264"/>
                    </a:lnTo>
                    <a:lnTo>
                      <a:pt x="2" y="243"/>
                    </a:lnTo>
                    <a:lnTo>
                      <a:pt x="5" y="221"/>
                    </a:lnTo>
                    <a:lnTo>
                      <a:pt x="10" y="200"/>
                    </a:lnTo>
                    <a:lnTo>
                      <a:pt x="17" y="179"/>
                    </a:lnTo>
                    <a:lnTo>
                      <a:pt x="25" y="158"/>
                    </a:lnTo>
                    <a:lnTo>
                      <a:pt x="35" y="138"/>
                    </a:lnTo>
                    <a:lnTo>
                      <a:pt x="45" y="118"/>
                    </a:lnTo>
                    <a:lnTo>
                      <a:pt x="57" y="99"/>
                    </a:lnTo>
                    <a:lnTo>
                      <a:pt x="70" y="82"/>
                    </a:lnTo>
                    <a:lnTo>
                      <a:pt x="85" y="65"/>
                    </a:lnTo>
                    <a:lnTo>
                      <a:pt x="100" y="50"/>
                    </a:lnTo>
                    <a:lnTo>
                      <a:pt x="116" y="37"/>
                    </a:lnTo>
                    <a:lnTo>
                      <a:pt x="133" y="25"/>
                    </a:lnTo>
                    <a:lnTo>
                      <a:pt x="152" y="15"/>
                    </a:lnTo>
                    <a:lnTo>
                      <a:pt x="171" y="8"/>
                    </a:lnTo>
                    <a:lnTo>
                      <a:pt x="191" y="3"/>
                    </a:lnTo>
                    <a:lnTo>
                      <a:pt x="211" y="0"/>
                    </a:lnTo>
                    <a:lnTo>
                      <a:pt x="233" y="0"/>
                    </a:lnTo>
                    <a:lnTo>
                      <a:pt x="254" y="3"/>
                    </a:lnTo>
                    <a:lnTo>
                      <a:pt x="277" y="9"/>
                    </a:lnTo>
                  </a:path>
                </a:pathLst>
              </a:custGeom>
              <a:noFill/>
              <a:ln w="3175">
                <a:solidFill>
                  <a:srgbClr val="F4AFCB"/>
                </a:solidFill>
                <a:round/>
                <a:headEnd/>
                <a:tailEnd/>
              </a:ln>
            </p:spPr>
            <p:txBody>
              <a:bodyPr/>
              <a:lstStyle/>
              <a:p>
                <a:endParaRPr lang="en-US"/>
              </a:p>
            </p:txBody>
          </p:sp>
          <p:sp>
            <p:nvSpPr>
              <p:cNvPr id="1163" name="Freeform 514"/>
              <p:cNvSpPr>
                <a:spLocks/>
              </p:cNvSpPr>
              <p:nvPr/>
            </p:nvSpPr>
            <p:spPr bwMode="auto">
              <a:xfrm>
                <a:off x="3706" y="1755"/>
                <a:ext cx="86" cy="74"/>
              </a:xfrm>
              <a:custGeom>
                <a:avLst/>
                <a:gdLst>
                  <a:gd name="T0" fmla="*/ 411 w 432"/>
                  <a:gd name="T1" fmla="*/ 73 h 368"/>
                  <a:gd name="T2" fmla="*/ 427 w 432"/>
                  <a:gd name="T3" fmla="*/ 106 h 368"/>
                  <a:gd name="T4" fmla="*/ 432 w 432"/>
                  <a:gd name="T5" fmla="*/ 138 h 368"/>
                  <a:gd name="T6" fmla="*/ 428 w 432"/>
                  <a:gd name="T7" fmla="*/ 171 h 368"/>
                  <a:gd name="T8" fmla="*/ 415 w 432"/>
                  <a:gd name="T9" fmla="*/ 200 h 368"/>
                  <a:gd name="T10" fmla="*/ 395 w 432"/>
                  <a:gd name="T11" fmla="*/ 230 h 368"/>
                  <a:gd name="T12" fmla="*/ 369 w 432"/>
                  <a:gd name="T13" fmla="*/ 258 h 368"/>
                  <a:gd name="T14" fmla="*/ 337 w 432"/>
                  <a:gd name="T15" fmla="*/ 284 h 368"/>
                  <a:gd name="T16" fmla="*/ 302 w 432"/>
                  <a:gd name="T17" fmla="*/ 307 h 368"/>
                  <a:gd name="T18" fmla="*/ 265 w 432"/>
                  <a:gd name="T19" fmla="*/ 327 h 368"/>
                  <a:gd name="T20" fmla="*/ 228 w 432"/>
                  <a:gd name="T21" fmla="*/ 343 h 368"/>
                  <a:gd name="T22" fmla="*/ 190 w 432"/>
                  <a:gd name="T23" fmla="*/ 355 h 368"/>
                  <a:gd name="T24" fmla="*/ 154 w 432"/>
                  <a:gd name="T25" fmla="*/ 364 h 368"/>
                  <a:gd name="T26" fmla="*/ 120 w 432"/>
                  <a:gd name="T27" fmla="*/ 368 h 368"/>
                  <a:gd name="T28" fmla="*/ 90 w 432"/>
                  <a:gd name="T29" fmla="*/ 366 h 368"/>
                  <a:gd name="T30" fmla="*/ 67 w 432"/>
                  <a:gd name="T31" fmla="*/ 359 h 368"/>
                  <a:gd name="T32" fmla="*/ 40 w 432"/>
                  <a:gd name="T33" fmla="*/ 338 h 368"/>
                  <a:gd name="T34" fmla="*/ 15 w 432"/>
                  <a:gd name="T35" fmla="*/ 305 h 368"/>
                  <a:gd name="T36" fmla="*/ 3 w 432"/>
                  <a:gd name="T37" fmla="*/ 269 h 368"/>
                  <a:gd name="T38" fmla="*/ 0 w 432"/>
                  <a:gd name="T39" fmla="*/ 233 h 368"/>
                  <a:gd name="T40" fmla="*/ 8 w 432"/>
                  <a:gd name="T41" fmla="*/ 195 h 368"/>
                  <a:gd name="T42" fmla="*/ 23 w 432"/>
                  <a:gd name="T43" fmla="*/ 158 h 368"/>
                  <a:gd name="T44" fmla="*/ 45 w 432"/>
                  <a:gd name="T45" fmla="*/ 123 h 368"/>
                  <a:gd name="T46" fmla="*/ 74 w 432"/>
                  <a:gd name="T47" fmla="*/ 91 h 368"/>
                  <a:gd name="T48" fmla="*/ 108 w 432"/>
                  <a:gd name="T49" fmla="*/ 61 h 368"/>
                  <a:gd name="T50" fmla="*/ 144 w 432"/>
                  <a:gd name="T51" fmla="*/ 37 h 368"/>
                  <a:gd name="T52" fmla="*/ 184 w 432"/>
                  <a:gd name="T53" fmla="*/ 17 h 368"/>
                  <a:gd name="T54" fmla="*/ 225 w 432"/>
                  <a:gd name="T55" fmla="*/ 5 h 368"/>
                  <a:gd name="T56" fmla="*/ 266 w 432"/>
                  <a:gd name="T57" fmla="*/ 0 h 368"/>
                  <a:gd name="T58" fmla="*/ 307 w 432"/>
                  <a:gd name="T59" fmla="*/ 3 h 368"/>
                  <a:gd name="T60" fmla="*/ 346 w 432"/>
                  <a:gd name="T61" fmla="*/ 17 h 368"/>
                  <a:gd name="T62" fmla="*/ 381 w 432"/>
                  <a:gd name="T63" fmla="*/ 41 h 3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2"/>
                  <a:gd name="T97" fmla="*/ 0 h 368"/>
                  <a:gd name="T98" fmla="*/ 432 w 432"/>
                  <a:gd name="T99" fmla="*/ 368 h 3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2" h="368">
                    <a:moveTo>
                      <a:pt x="398" y="57"/>
                    </a:moveTo>
                    <a:lnTo>
                      <a:pt x="411" y="73"/>
                    </a:lnTo>
                    <a:lnTo>
                      <a:pt x="420" y="89"/>
                    </a:lnTo>
                    <a:lnTo>
                      <a:pt x="427" y="106"/>
                    </a:lnTo>
                    <a:lnTo>
                      <a:pt x="431" y="122"/>
                    </a:lnTo>
                    <a:lnTo>
                      <a:pt x="432" y="138"/>
                    </a:lnTo>
                    <a:lnTo>
                      <a:pt x="431" y="154"/>
                    </a:lnTo>
                    <a:lnTo>
                      <a:pt x="428" y="171"/>
                    </a:lnTo>
                    <a:lnTo>
                      <a:pt x="422" y="186"/>
                    </a:lnTo>
                    <a:lnTo>
                      <a:pt x="415" y="200"/>
                    </a:lnTo>
                    <a:lnTo>
                      <a:pt x="406" y="215"/>
                    </a:lnTo>
                    <a:lnTo>
                      <a:pt x="395" y="230"/>
                    </a:lnTo>
                    <a:lnTo>
                      <a:pt x="382" y="244"/>
                    </a:lnTo>
                    <a:lnTo>
                      <a:pt x="369" y="258"/>
                    </a:lnTo>
                    <a:lnTo>
                      <a:pt x="354" y="272"/>
                    </a:lnTo>
                    <a:lnTo>
                      <a:pt x="337" y="284"/>
                    </a:lnTo>
                    <a:lnTo>
                      <a:pt x="320" y="295"/>
                    </a:lnTo>
                    <a:lnTo>
                      <a:pt x="302" y="307"/>
                    </a:lnTo>
                    <a:lnTo>
                      <a:pt x="284" y="318"/>
                    </a:lnTo>
                    <a:lnTo>
                      <a:pt x="265" y="327"/>
                    </a:lnTo>
                    <a:lnTo>
                      <a:pt x="246" y="335"/>
                    </a:lnTo>
                    <a:lnTo>
                      <a:pt x="228" y="343"/>
                    </a:lnTo>
                    <a:lnTo>
                      <a:pt x="209" y="350"/>
                    </a:lnTo>
                    <a:lnTo>
                      <a:pt x="190" y="355"/>
                    </a:lnTo>
                    <a:lnTo>
                      <a:pt x="171" y="360"/>
                    </a:lnTo>
                    <a:lnTo>
                      <a:pt x="154" y="364"/>
                    </a:lnTo>
                    <a:lnTo>
                      <a:pt x="136" y="366"/>
                    </a:lnTo>
                    <a:lnTo>
                      <a:pt x="120" y="368"/>
                    </a:lnTo>
                    <a:lnTo>
                      <a:pt x="105" y="368"/>
                    </a:lnTo>
                    <a:lnTo>
                      <a:pt x="90" y="366"/>
                    </a:lnTo>
                    <a:lnTo>
                      <a:pt x="78" y="363"/>
                    </a:lnTo>
                    <a:lnTo>
                      <a:pt x="67" y="359"/>
                    </a:lnTo>
                    <a:lnTo>
                      <a:pt x="57" y="353"/>
                    </a:lnTo>
                    <a:lnTo>
                      <a:pt x="40" y="338"/>
                    </a:lnTo>
                    <a:lnTo>
                      <a:pt x="27" y="322"/>
                    </a:lnTo>
                    <a:lnTo>
                      <a:pt x="15" y="305"/>
                    </a:lnTo>
                    <a:lnTo>
                      <a:pt x="8" y="288"/>
                    </a:lnTo>
                    <a:lnTo>
                      <a:pt x="3" y="269"/>
                    </a:lnTo>
                    <a:lnTo>
                      <a:pt x="0" y="250"/>
                    </a:lnTo>
                    <a:lnTo>
                      <a:pt x="0" y="233"/>
                    </a:lnTo>
                    <a:lnTo>
                      <a:pt x="3" y="214"/>
                    </a:lnTo>
                    <a:lnTo>
                      <a:pt x="8" y="195"/>
                    </a:lnTo>
                    <a:lnTo>
                      <a:pt x="14" y="177"/>
                    </a:lnTo>
                    <a:lnTo>
                      <a:pt x="23" y="158"/>
                    </a:lnTo>
                    <a:lnTo>
                      <a:pt x="34" y="141"/>
                    </a:lnTo>
                    <a:lnTo>
                      <a:pt x="45" y="123"/>
                    </a:lnTo>
                    <a:lnTo>
                      <a:pt x="59" y="107"/>
                    </a:lnTo>
                    <a:lnTo>
                      <a:pt x="74" y="91"/>
                    </a:lnTo>
                    <a:lnTo>
                      <a:pt x="90" y="76"/>
                    </a:lnTo>
                    <a:lnTo>
                      <a:pt x="108" y="61"/>
                    </a:lnTo>
                    <a:lnTo>
                      <a:pt x="125" y="48"/>
                    </a:lnTo>
                    <a:lnTo>
                      <a:pt x="144" y="37"/>
                    </a:lnTo>
                    <a:lnTo>
                      <a:pt x="164" y="26"/>
                    </a:lnTo>
                    <a:lnTo>
                      <a:pt x="184" y="17"/>
                    </a:lnTo>
                    <a:lnTo>
                      <a:pt x="205" y="11"/>
                    </a:lnTo>
                    <a:lnTo>
                      <a:pt x="225" y="5"/>
                    </a:lnTo>
                    <a:lnTo>
                      <a:pt x="246" y="2"/>
                    </a:lnTo>
                    <a:lnTo>
                      <a:pt x="266" y="0"/>
                    </a:lnTo>
                    <a:lnTo>
                      <a:pt x="287" y="1"/>
                    </a:lnTo>
                    <a:lnTo>
                      <a:pt x="307" y="3"/>
                    </a:lnTo>
                    <a:lnTo>
                      <a:pt x="327" y="10"/>
                    </a:lnTo>
                    <a:lnTo>
                      <a:pt x="346" y="17"/>
                    </a:lnTo>
                    <a:lnTo>
                      <a:pt x="364" y="27"/>
                    </a:lnTo>
                    <a:lnTo>
                      <a:pt x="381" y="41"/>
                    </a:lnTo>
                    <a:lnTo>
                      <a:pt x="398" y="57"/>
                    </a:lnTo>
                    <a:close/>
                  </a:path>
                </a:pathLst>
              </a:custGeom>
              <a:solidFill>
                <a:srgbClr val="E45291"/>
              </a:solidFill>
              <a:ln w="9525">
                <a:noFill/>
                <a:round/>
                <a:headEnd/>
                <a:tailEnd/>
              </a:ln>
            </p:spPr>
            <p:txBody>
              <a:bodyPr/>
              <a:lstStyle/>
              <a:p>
                <a:endParaRPr lang="en-US"/>
              </a:p>
            </p:txBody>
          </p:sp>
          <p:sp>
            <p:nvSpPr>
              <p:cNvPr id="1164" name="Freeform 515"/>
              <p:cNvSpPr>
                <a:spLocks/>
              </p:cNvSpPr>
              <p:nvPr/>
            </p:nvSpPr>
            <p:spPr bwMode="auto">
              <a:xfrm>
                <a:off x="3706" y="1755"/>
                <a:ext cx="86" cy="74"/>
              </a:xfrm>
              <a:custGeom>
                <a:avLst/>
                <a:gdLst>
                  <a:gd name="T0" fmla="*/ 411 w 432"/>
                  <a:gd name="T1" fmla="*/ 73 h 368"/>
                  <a:gd name="T2" fmla="*/ 427 w 432"/>
                  <a:gd name="T3" fmla="*/ 106 h 368"/>
                  <a:gd name="T4" fmla="*/ 432 w 432"/>
                  <a:gd name="T5" fmla="*/ 138 h 368"/>
                  <a:gd name="T6" fmla="*/ 428 w 432"/>
                  <a:gd name="T7" fmla="*/ 171 h 368"/>
                  <a:gd name="T8" fmla="*/ 415 w 432"/>
                  <a:gd name="T9" fmla="*/ 200 h 368"/>
                  <a:gd name="T10" fmla="*/ 395 w 432"/>
                  <a:gd name="T11" fmla="*/ 230 h 368"/>
                  <a:gd name="T12" fmla="*/ 369 w 432"/>
                  <a:gd name="T13" fmla="*/ 258 h 368"/>
                  <a:gd name="T14" fmla="*/ 337 w 432"/>
                  <a:gd name="T15" fmla="*/ 284 h 368"/>
                  <a:gd name="T16" fmla="*/ 302 w 432"/>
                  <a:gd name="T17" fmla="*/ 307 h 368"/>
                  <a:gd name="T18" fmla="*/ 265 w 432"/>
                  <a:gd name="T19" fmla="*/ 327 h 368"/>
                  <a:gd name="T20" fmla="*/ 228 w 432"/>
                  <a:gd name="T21" fmla="*/ 343 h 368"/>
                  <a:gd name="T22" fmla="*/ 190 w 432"/>
                  <a:gd name="T23" fmla="*/ 355 h 368"/>
                  <a:gd name="T24" fmla="*/ 154 w 432"/>
                  <a:gd name="T25" fmla="*/ 364 h 368"/>
                  <a:gd name="T26" fmla="*/ 120 w 432"/>
                  <a:gd name="T27" fmla="*/ 368 h 368"/>
                  <a:gd name="T28" fmla="*/ 90 w 432"/>
                  <a:gd name="T29" fmla="*/ 366 h 368"/>
                  <a:gd name="T30" fmla="*/ 67 w 432"/>
                  <a:gd name="T31" fmla="*/ 359 h 368"/>
                  <a:gd name="T32" fmla="*/ 40 w 432"/>
                  <a:gd name="T33" fmla="*/ 338 h 368"/>
                  <a:gd name="T34" fmla="*/ 15 w 432"/>
                  <a:gd name="T35" fmla="*/ 305 h 368"/>
                  <a:gd name="T36" fmla="*/ 3 w 432"/>
                  <a:gd name="T37" fmla="*/ 269 h 368"/>
                  <a:gd name="T38" fmla="*/ 0 w 432"/>
                  <a:gd name="T39" fmla="*/ 233 h 368"/>
                  <a:gd name="T40" fmla="*/ 8 w 432"/>
                  <a:gd name="T41" fmla="*/ 195 h 368"/>
                  <a:gd name="T42" fmla="*/ 23 w 432"/>
                  <a:gd name="T43" fmla="*/ 158 h 368"/>
                  <a:gd name="T44" fmla="*/ 45 w 432"/>
                  <a:gd name="T45" fmla="*/ 123 h 368"/>
                  <a:gd name="T46" fmla="*/ 74 w 432"/>
                  <a:gd name="T47" fmla="*/ 91 h 368"/>
                  <a:gd name="T48" fmla="*/ 108 w 432"/>
                  <a:gd name="T49" fmla="*/ 61 h 368"/>
                  <a:gd name="T50" fmla="*/ 144 w 432"/>
                  <a:gd name="T51" fmla="*/ 37 h 368"/>
                  <a:gd name="T52" fmla="*/ 184 w 432"/>
                  <a:gd name="T53" fmla="*/ 17 h 368"/>
                  <a:gd name="T54" fmla="*/ 225 w 432"/>
                  <a:gd name="T55" fmla="*/ 5 h 368"/>
                  <a:gd name="T56" fmla="*/ 266 w 432"/>
                  <a:gd name="T57" fmla="*/ 0 h 368"/>
                  <a:gd name="T58" fmla="*/ 307 w 432"/>
                  <a:gd name="T59" fmla="*/ 3 h 368"/>
                  <a:gd name="T60" fmla="*/ 346 w 432"/>
                  <a:gd name="T61" fmla="*/ 17 h 368"/>
                  <a:gd name="T62" fmla="*/ 381 w 432"/>
                  <a:gd name="T63" fmla="*/ 41 h 3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2"/>
                  <a:gd name="T97" fmla="*/ 0 h 368"/>
                  <a:gd name="T98" fmla="*/ 432 w 432"/>
                  <a:gd name="T99" fmla="*/ 368 h 3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2" h="368">
                    <a:moveTo>
                      <a:pt x="398" y="57"/>
                    </a:moveTo>
                    <a:lnTo>
                      <a:pt x="411" y="73"/>
                    </a:lnTo>
                    <a:lnTo>
                      <a:pt x="420" y="89"/>
                    </a:lnTo>
                    <a:lnTo>
                      <a:pt x="427" y="106"/>
                    </a:lnTo>
                    <a:lnTo>
                      <a:pt x="431" y="122"/>
                    </a:lnTo>
                    <a:lnTo>
                      <a:pt x="432" y="138"/>
                    </a:lnTo>
                    <a:lnTo>
                      <a:pt x="431" y="154"/>
                    </a:lnTo>
                    <a:lnTo>
                      <a:pt x="428" y="171"/>
                    </a:lnTo>
                    <a:lnTo>
                      <a:pt x="422" y="186"/>
                    </a:lnTo>
                    <a:lnTo>
                      <a:pt x="415" y="200"/>
                    </a:lnTo>
                    <a:lnTo>
                      <a:pt x="406" y="215"/>
                    </a:lnTo>
                    <a:lnTo>
                      <a:pt x="395" y="230"/>
                    </a:lnTo>
                    <a:lnTo>
                      <a:pt x="382" y="244"/>
                    </a:lnTo>
                    <a:lnTo>
                      <a:pt x="369" y="258"/>
                    </a:lnTo>
                    <a:lnTo>
                      <a:pt x="354" y="272"/>
                    </a:lnTo>
                    <a:lnTo>
                      <a:pt x="337" y="284"/>
                    </a:lnTo>
                    <a:lnTo>
                      <a:pt x="320" y="295"/>
                    </a:lnTo>
                    <a:lnTo>
                      <a:pt x="302" y="307"/>
                    </a:lnTo>
                    <a:lnTo>
                      <a:pt x="284" y="318"/>
                    </a:lnTo>
                    <a:lnTo>
                      <a:pt x="265" y="327"/>
                    </a:lnTo>
                    <a:lnTo>
                      <a:pt x="246" y="335"/>
                    </a:lnTo>
                    <a:lnTo>
                      <a:pt x="228" y="343"/>
                    </a:lnTo>
                    <a:lnTo>
                      <a:pt x="209" y="350"/>
                    </a:lnTo>
                    <a:lnTo>
                      <a:pt x="190" y="355"/>
                    </a:lnTo>
                    <a:lnTo>
                      <a:pt x="171" y="360"/>
                    </a:lnTo>
                    <a:lnTo>
                      <a:pt x="154" y="364"/>
                    </a:lnTo>
                    <a:lnTo>
                      <a:pt x="136" y="366"/>
                    </a:lnTo>
                    <a:lnTo>
                      <a:pt x="120" y="368"/>
                    </a:lnTo>
                    <a:lnTo>
                      <a:pt x="105" y="368"/>
                    </a:lnTo>
                    <a:lnTo>
                      <a:pt x="90" y="366"/>
                    </a:lnTo>
                    <a:lnTo>
                      <a:pt x="78" y="363"/>
                    </a:lnTo>
                    <a:lnTo>
                      <a:pt x="67" y="359"/>
                    </a:lnTo>
                    <a:lnTo>
                      <a:pt x="57" y="353"/>
                    </a:lnTo>
                    <a:lnTo>
                      <a:pt x="40" y="338"/>
                    </a:lnTo>
                    <a:lnTo>
                      <a:pt x="27" y="322"/>
                    </a:lnTo>
                    <a:lnTo>
                      <a:pt x="15" y="305"/>
                    </a:lnTo>
                    <a:lnTo>
                      <a:pt x="8" y="288"/>
                    </a:lnTo>
                    <a:lnTo>
                      <a:pt x="3" y="269"/>
                    </a:lnTo>
                    <a:lnTo>
                      <a:pt x="0" y="250"/>
                    </a:lnTo>
                    <a:lnTo>
                      <a:pt x="0" y="233"/>
                    </a:lnTo>
                    <a:lnTo>
                      <a:pt x="3" y="214"/>
                    </a:lnTo>
                    <a:lnTo>
                      <a:pt x="8" y="195"/>
                    </a:lnTo>
                    <a:lnTo>
                      <a:pt x="14" y="177"/>
                    </a:lnTo>
                    <a:lnTo>
                      <a:pt x="23" y="158"/>
                    </a:lnTo>
                    <a:lnTo>
                      <a:pt x="34" y="141"/>
                    </a:lnTo>
                    <a:lnTo>
                      <a:pt x="45" y="123"/>
                    </a:lnTo>
                    <a:lnTo>
                      <a:pt x="59" y="107"/>
                    </a:lnTo>
                    <a:lnTo>
                      <a:pt x="74" y="91"/>
                    </a:lnTo>
                    <a:lnTo>
                      <a:pt x="90" y="76"/>
                    </a:lnTo>
                    <a:lnTo>
                      <a:pt x="108" y="61"/>
                    </a:lnTo>
                    <a:lnTo>
                      <a:pt x="125" y="48"/>
                    </a:lnTo>
                    <a:lnTo>
                      <a:pt x="144" y="37"/>
                    </a:lnTo>
                    <a:lnTo>
                      <a:pt x="164" y="26"/>
                    </a:lnTo>
                    <a:lnTo>
                      <a:pt x="184" y="17"/>
                    </a:lnTo>
                    <a:lnTo>
                      <a:pt x="205" y="11"/>
                    </a:lnTo>
                    <a:lnTo>
                      <a:pt x="225" y="5"/>
                    </a:lnTo>
                    <a:lnTo>
                      <a:pt x="246" y="2"/>
                    </a:lnTo>
                    <a:lnTo>
                      <a:pt x="266" y="0"/>
                    </a:lnTo>
                    <a:lnTo>
                      <a:pt x="287" y="1"/>
                    </a:lnTo>
                    <a:lnTo>
                      <a:pt x="307" y="3"/>
                    </a:lnTo>
                    <a:lnTo>
                      <a:pt x="327" y="10"/>
                    </a:lnTo>
                    <a:lnTo>
                      <a:pt x="346" y="17"/>
                    </a:lnTo>
                    <a:lnTo>
                      <a:pt x="364" y="27"/>
                    </a:lnTo>
                    <a:lnTo>
                      <a:pt x="381" y="41"/>
                    </a:lnTo>
                    <a:lnTo>
                      <a:pt x="398" y="57"/>
                    </a:lnTo>
                  </a:path>
                </a:pathLst>
              </a:custGeom>
              <a:noFill/>
              <a:ln w="3175">
                <a:solidFill>
                  <a:srgbClr val="F4AFCB"/>
                </a:solidFill>
                <a:round/>
                <a:headEnd/>
                <a:tailEnd/>
              </a:ln>
            </p:spPr>
            <p:txBody>
              <a:bodyPr/>
              <a:lstStyle/>
              <a:p>
                <a:endParaRPr lang="en-US"/>
              </a:p>
            </p:txBody>
          </p:sp>
          <p:sp>
            <p:nvSpPr>
              <p:cNvPr id="1165" name="Freeform 516"/>
              <p:cNvSpPr>
                <a:spLocks/>
              </p:cNvSpPr>
              <p:nvPr/>
            </p:nvSpPr>
            <p:spPr bwMode="auto">
              <a:xfrm>
                <a:off x="3699" y="1887"/>
                <a:ext cx="86" cy="73"/>
              </a:xfrm>
              <a:custGeom>
                <a:avLst/>
                <a:gdLst>
                  <a:gd name="T0" fmla="*/ 411 w 432"/>
                  <a:gd name="T1" fmla="*/ 75 h 366"/>
                  <a:gd name="T2" fmla="*/ 427 w 432"/>
                  <a:gd name="T3" fmla="*/ 107 h 366"/>
                  <a:gd name="T4" fmla="*/ 432 w 432"/>
                  <a:gd name="T5" fmla="*/ 140 h 366"/>
                  <a:gd name="T6" fmla="*/ 428 w 432"/>
                  <a:gd name="T7" fmla="*/ 172 h 366"/>
                  <a:gd name="T8" fmla="*/ 415 w 432"/>
                  <a:gd name="T9" fmla="*/ 202 h 366"/>
                  <a:gd name="T10" fmla="*/ 395 w 432"/>
                  <a:gd name="T11" fmla="*/ 232 h 366"/>
                  <a:gd name="T12" fmla="*/ 369 w 432"/>
                  <a:gd name="T13" fmla="*/ 259 h 366"/>
                  <a:gd name="T14" fmla="*/ 337 w 432"/>
                  <a:gd name="T15" fmla="*/ 284 h 366"/>
                  <a:gd name="T16" fmla="*/ 302 w 432"/>
                  <a:gd name="T17" fmla="*/ 307 h 366"/>
                  <a:gd name="T18" fmla="*/ 266 w 432"/>
                  <a:gd name="T19" fmla="*/ 326 h 366"/>
                  <a:gd name="T20" fmla="*/ 228 w 432"/>
                  <a:gd name="T21" fmla="*/ 342 h 366"/>
                  <a:gd name="T22" fmla="*/ 190 w 432"/>
                  <a:gd name="T23" fmla="*/ 354 h 366"/>
                  <a:gd name="T24" fmla="*/ 154 w 432"/>
                  <a:gd name="T25" fmla="*/ 362 h 366"/>
                  <a:gd name="T26" fmla="*/ 120 w 432"/>
                  <a:gd name="T27" fmla="*/ 366 h 366"/>
                  <a:gd name="T28" fmla="*/ 92 w 432"/>
                  <a:gd name="T29" fmla="*/ 363 h 366"/>
                  <a:gd name="T30" fmla="*/ 67 w 432"/>
                  <a:gd name="T31" fmla="*/ 357 h 366"/>
                  <a:gd name="T32" fmla="*/ 40 w 432"/>
                  <a:gd name="T33" fmla="*/ 336 h 366"/>
                  <a:gd name="T34" fmla="*/ 17 w 432"/>
                  <a:gd name="T35" fmla="*/ 303 h 366"/>
                  <a:gd name="T36" fmla="*/ 3 w 432"/>
                  <a:gd name="T37" fmla="*/ 268 h 366"/>
                  <a:gd name="T38" fmla="*/ 2 w 432"/>
                  <a:gd name="T39" fmla="*/ 232 h 366"/>
                  <a:gd name="T40" fmla="*/ 8 w 432"/>
                  <a:gd name="T41" fmla="*/ 195 h 366"/>
                  <a:gd name="T42" fmla="*/ 24 w 432"/>
                  <a:gd name="T43" fmla="*/ 158 h 366"/>
                  <a:gd name="T44" fmla="*/ 47 w 432"/>
                  <a:gd name="T45" fmla="*/ 123 h 366"/>
                  <a:gd name="T46" fmla="*/ 74 w 432"/>
                  <a:gd name="T47" fmla="*/ 90 h 366"/>
                  <a:gd name="T48" fmla="*/ 108 w 432"/>
                  <a:gd name="T49" fmla="*/ 61 h 366"/>
                  <a:gd name="T50" fmla="*/ 145 w 432"/>
                  <a:gd name="T51" fmla="*/ 36 h 366"/>
                  <a:gd name="T52" fmla="*/ 184 w 432"/>
                  <a:gd name="T53" fmla="*/ 17 h 366"/>
                  <a:gd name="T54" fmla="*/ 225 w 432"/>
                  <a:gd name="T55" fmla="*/ 5 h 366"/>
                  <a:gd name="T56" fmla="*/ 268 w 432"/>
                  <a:gd name="T57" fmla="*/ 0 h 366"/>
                  <a:gd name="T58" fmla="*/ 307 w 432"/>
                  <a:gd name="T59" fmla="*/ 5 h 366"/>
                  <a:gd name="T60" fmla="*/ 346 w 432"/>
                  <a:gd name="T61" fmla="*/ 19 h 366"/>
                  <a:gd name="T62" fmla="*/ 382 w 432"/>
                  <a:gd name="T63" fmla="*/ 42 h 3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2"/>
                  <a:gd name="T97" fmla="*/ 0 h 366"/>
                  <a:gd name="T98" fmla="*/ 432 w 432"/>
                  <a:gd name="T99" fmla="*/ 366 h 3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2" h="366">
                    <a:moveTo>
                      <a:pt x="399" y="58"/>
                    </a:moveTo>
                    <a:lnTo>
                      <a:pt x="411" y="75"/>
                    </a:lnTo>
                    <a:lnTo>
                      <a:pt x="421" y="91"/>
                    </a:lnTo>
                    <a:lnTo>
                      <a:pt x="427" y="107"/>
                    </a:lnTo>
                    <a:lnTo>
                      <a:pt x="431" y="123"/>
                    </a:lnTo>
                    <a:lnTo>
                      <a:pt x="432" y="140"/>
                    </a:lnTo>
                    <a:lnTo>
                      <a:pt x="432" y="156"/>
                    </a:lnTo>
                    <a:lnTo>
                      <a:pt x="428" y="172"/>
                    </a:lnTo>
                    <a:lnTo>
                      <a:pt x="422" y="187"/>
                    </a:lnTo>
                    <a:lnTo>
                      <a:pt x="415" y="202"/>
                    </a:lnTo>
                    <a:lnTo>
                      <a:pt x="406" y="217"/>
                    </a:lnTo>
                    <a:lnTo>
                      <a:pt x="395" y="232"/>
                    </a:lnTo>
                    <a:lnTo>
                      <a:pt x="382" y="246"/>
                    </a:lnTo>
                    <a:lnTo>
                      <a:pt x="369" y="259"/>
                    </a:lnTo>
                    <a:lnTo>
                      <a:pt x="354" y="272"/>
                    </a:lnTo>
                    <a:lnTo>
                      <a:pt x="337" y="284"/>
                    </a:lnTo>
                    <a:lnTo>
                      <a:pt x="320" y="296"/>
                    </a:lnTo>
                    <a:lnTo>
                      <a:pt x="302" y="307"/>
                    </a:lnTo>
                    <a:lnTo>
                      <a:pt x="285" y="317"/>
                    </a:lnTo>
                    <a:lnTo>
                      <a:pt x="266" y="326"/>
                    </a:lnTo>
                    <a:lnTo>
                      <a:pt x="246" y="334"/>
                    </a:lnTo>
                    <a:lnTo>
                      <a:pt x="228" y="342"/>
                    </a:lnTo>
                    <a:lnTo>
                      <a:pt x="209" y="348"/>
                    </a:lnTo>
                    <a:lnTo>
                      <a:pt x="190" y="354"/>
                    </a:lnTo>
                    <a:lnTo>
                      <a:pt x="171" y="358"/>
                    </a:lnTo>
                    <a:lnTo>
                      <a:pt x="154" y="362"/>
                    </a:lnTo>
                    <a:lnTo>
                      <a:pt x="136" y="364"/>
                    </a:lnTo>
                    <a:lnTo>
                      <a:pt x="120" y="366"/>
                    </a:lnTo>
                    <a:lnTo>
                      <a:pt x="105" y="366"/>
                    </a:lnTo>
                    <a:lnTo>
                      <a:pt x="92" y="363"/>
                    </a:lnTo>
                    <a:lnTo>
                      <a:pt x="78" y="361"/>
                    </a:lnTo>
                    <a:lnTo>
                      <a:pt x="67" y="357"/>
                    </a:lnTo>
                    <a:lnTo>
                      <a:pt x="58" y="351"/>
                    </a:lnTo>
                    <a:lnTo>
                      <a:pt x="40" y="336"/>
                    </a:lnTo>
                    <a:lnTo>
                      <a:pt x="27" y="319"/>
                    </a:lnTo>
                    <a:lnTo>
                      <a:pt x="17" y="303"/>
                    </a:lnTo>
                    <a:lnTo>
                      <a:pt x="8" y="286"/>
                    </a:lnTo>
                    <a:lnTo>
                      <a:pt x="3" y="268"/>
                    </a:lnTo>
                    <a:lnTo>
                      <a:pt x="0" y="251"/>
                    </a:lnTo>
                    <a:lnTo>
                      <a:pt x="2" y="232"/>
                    </a:lnTo>
                    <a:lnTo>
                      <a:pt x="4" y="213"/>
                    </a:lnTo>
                    <a:lnTo>
                      <a:pt x="8" y="195"/>
                    </a:lnTo>
                    <a:lnTo>
                      <a:pt x="15" y="176"/>
                    </a:lnTo>
                    <a:lnTo>
                      <a:pt x="24" y="158"/>
                    </a:lnTo>
                    <a:lnTo>
                      <a:pt x="34" y="140"/>
                    </a:lnTo>
                    <a:lnTo>
                      <a:pt x="47" y="123"/>
                    </a:lnTo>
                    <a:lnTo>
                      <a:pt x="59" y="106"/>
                    </a:lnTo>
                    <a:lnTo>
                      <a:pt x="74" y="90"/>
                    </a:lnTo>
                    <a:lnTo>
                      <a:pt x="90" y="75"/>
                    </a:lnTo>
                    <a:lnTo>
                      <a:pt x="108" y="61"/>
                    </a:lnTo>
                    <a:lnTo>
                      <a:pt x="126" y="48"/>
                    </a:lnTo>
                    <a:lnTo>
                      <a:pt x="145" y="36"/>
                    </a:lnTo>
                    <a:lnTo>
                      <a:pt x="164" y="26"/>
                    </a:lnTo>
                    <a:lnTo>
                      <a:pt x="184" y="17"/>
                    </a:lnTo>
                    <a:lnTo>
                      <a:pt x="205" y="10"/>
                    </a:lnTo>
                    <a:lnTo>
                      <a:pt x="225" y="5"/>
                    </a:lnTo>
                    <a:lnTo>
                      <a:pt x="246" y="1"/>
                    </a:lnTo>
                    <a:lnTo>
                      <a:pt x="268" y="0"/>
                    </a:lnTo>
                    <a:lnTo>
                      <a:pt x="287" y="1"/>
                    </a:lnTo>
                    <a:lnTo>
                      <a:pt x="307" y="5"/>
                    </a:lnTo>
                    <a:lnTo>
                      <a:pt x="327" y="10"/>
                    </a:lnTo>
                    <a:lnTo>
                      <a:pt x="346" y="19"/>
                    </a:lnTo>
                    <a:lnTo>
                      <a:pt x="365" y="29"/>
                    </a:lnTo>
                    <a:lnTo>
                      <a:pt x="382" y="42"/>
                    </a:lnTo>
                    <a:lnTo>
                      <a:pt x="399" y="58"/>
                    </a:lnTo>
                    <a:close/>
                  </a:path>
                </a:pathLst>
              </a:custGeom>
              <a:solidFill>
                <a:srgbClr val="E45291"/>
              </a:solidFill>
              <a:ln w="9525">
                <a:noFill/>
                <a:round/>
                <a:headEnd/>
                <a:tailEnd/>
              </a:ln>
            </p:spPr>
            <p:txBody>
              <a:bodyPr/>
              <a:lstStyle/>
              <a:p>
                <a:endParaRPr lang="en-US"/>
              </a:p>
            </p:txBody>
          </p:sp>
          <p:sp>
            <p:nvSpPr>
              <p:cNvPr id="1166" name="Freeform 517"/>
              <p:cNvSpPr>
                <a:spLocks/>
              </p:cNvSpPr>
              <p:nvPr/>
            </p:nvSpPr>
            <p:spPr bwMode="auto">
              <a:xfrm>
                <a:off x="3699" y="1887"/>
                <a:ext cx="86" cy="73"/>
              </a:xfrm>
              <a:custGeom>
                <a:avLst/>
                <a:gdLst>
                  <a:gd name="T0" fmla="*/ 411 w 432"/>
                  <a:gd name="T1" fmla="*/ 75 h 366"/>
                  <a:gd name="T2" fmla="*/ 427 w 432"/>
                  <a:gd name="T3" fmla="*/ 107 h 366"/>
                  <a:gd name="T4" fmla="*/ 432 w 432"/>
                  <a:gd name="T5" fmla="*/ 140 h 366"/>
                  <a:gd name="T6" fmla="*/ 428 w 432"/>
                  <a:gd name="T7" fmla="*/ 172 h 366"/>
                  <a:gd name="T8" fmla="*/ 415 w 432"/>
                  <a:gd name="T9" fmla="*/ 202 h 366"/>
                  <a:gd name="T10" fmla="*/ 395 w 432"/>
                  <a:gd name="T11" fmla="*/ 232 h 366"/>
                  <a:gd name="T12" fmla="*/ 369 w 432"/>
                  <a:gd name="T13" fmla="*/ 259 h 366"/>
                  <a:gd name="T14" fmla="*/ 337 w 432"/>
                  <a:gd name="T15" fmla="*/ 284 h 366"/>
                  <a:gd name="T16" fmla="*/ 302 w 432"/>
                  <a:gd name="T17" fmla="*/ 307 h 366"/>
                  <a:gd name="T18" fmla="*/ 266 w 432"/>
                  <a:gd name="T19" fmla="*/ 326 h 366"/>
                  <a:gd name="T20" fmla="*/ 228 w 432"/>
                  <a:gd name="T21" fmla="*/ 342 h 366"/>
                  <a:gd name="T22" fmla="*/ 190 w 432"/>
                  <a:gd name="T23" fmla="*/ 354 h 366"/>
                  <a:gd name="T24" fmla="*/ 154 w 432"/>
                  <a:gd name="T25" fmla="*/ 362 h 366"/>
                  <a:gd name="T26" fmla="*/ 120 w 432"/>
                  <a:gd name="T27" fmla="*/ 366 h 366"/>
                  <a:gd name="T28" fmla="*/ 92 w 432"/>
                  <a:gd name="T29" fmla="*/ 363 h 366"/>
                  <a:gd name="T30" fmla="*/ 67 w 432"/>
                  <a:gd name="T31" fmla="*/ 357 h 366"/>
                  <a:gd name="T32" fmla="*/ 40 w 432"/>
                  <a:gd name="T33" fmla="*/ 336 h 366"/>
                  <a:gd name="T34" fmla="*/ 17 w 432"/>
                  <a:gd name="T35" fmla="*/ 303 h 366"/>
                  <a:gd name="T36" fmla="*/ 3 w 432"/>
                  <a:gd name="T37" fmla="*/ 268 h 366"/>
                  <a:gd name="T38" fmla="*/ 2 w 432"/>
                  <a:gd name="T39" fmla="*/ 232 h 366"/>
                  <a:gd name="T40" fmla="*/ 8 w 432"/>
                  <a:gd name="T41" fmla="*/ 195 h 366"/>
                  <a:gd name="T42" fmla="*/ 24 w 432"/>
                  <a:gd name="T43" fmla="*/ 158 h 366"/>
                  <a:gd name="T44" fmla="*/ 47 w 432"/>
                  <a:gd name="T45" fmla="*/ 123 h 366"/>
                  <a:gd name="T46" fmla="*/ 74 w 432"/>
                  <a:gd name="T47" fmla="*/ 90 h 366"/>
                  <a:gd name="T48" fmla="*/ 108 w 432"/>
                  <a:gd name="T49" fmla="*/ 61 h 366"/>
                  <a:gd name="T50" fmla="*/ 145 w 432"/>
                  <a:gd name="T51" fmla="*/ 36 h 366"/>
                  <a:gd name="T52" fmla="*/ 184 w 432"/>
                  <a:gd name="T53" fmla="*/ 17 h 366"/>
                  <a:gd name="T54" fmla="*/ 225 w 432"/>
                  <a:gd name="T55" fmla="*/ 5 h 366"/>
                  <a:gd name="T56" fmla="*/ 268 w 432"/>
                  <a:gd name="T57" fmla="*/ 0 h 366"/>
                  <a:gd name="T58" fmla="*/ 307 w 432"/>
                  <a:gd name="T59" fmla="*/ 5 h 366"/>
                  <a:gd name="T60" fmla="*/ 346 w 432"/>
                  <a:gd name="T61" fmla="*/ 19 h 366"/>
                  <a:gd name="T62" fmla="*/ 382 w 432"/>
                  <a:gd name="T63" fmla="*/ 42 h 3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2"/>
                  <a:gd name="T97" fmla="*/ 0 h 366"/>
                  <a:gd name="T98" fmla="*/ 432 w 432"/>
                  <a:gd name="T99" fmla="*/ 366 h 3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2" h="366">
                    <a:moveTo>
                      <a:pt x="399" y="58"/>
                    </a:moveTo>
                    <a:lnTo>
                      <a:pt x="411" y="75"/>
                    </a:lnTo>
                    <a:lnTo>
                      <a:pt x="421" y="91"/>
                    </a:lnTo>
                    <a:lnTo>
                      <a:pt x="427" y="107"/>
                    </a:lnTo>
                    <a:lnTo>
                      <a:pt x="431" y="123"/>
                    </a:lnTo>
                    <a:lnTo>
                      <a:pt x="432" y="140"/>
                    </a:lnTo>
                    <a:lnTo>
                      <a:pt x="432" y="156"/>
                    </a:lnTo>
                    <a:lnTo>
                      <a:pt x="428" y="172"/>
                    </a:lnTo>
                    <a:lnTo>
                      <a:pt x="422" y="187"/>
                    </a:lnTo>
                    <a:lnTo>
                      <a:pt x="415" y="202"/>
                    </a:lnTo>
                    <a:lnTo>
                      <a:pt x="406" y="217"/>
                    </a:lnTo>
                    <a:lnTo>
                      <a:pt x="395" y="232"/>
                    </a:lnTo>
                    <a:lnTo>
                      <a:pt x="382" y="246"/>
                    </a:lnTo>
                    <a:lnTo>
                      <a:pt x="369" y="259"/>
                    </a:lnTo>
                    <a:lnTo>
                      <a:pt x="354" y="272"/>
                    </a:lnTo>
                    <a:lnTo>
                      <a:pt x="337" y="284"/>
                    </a:lnTo>
                    <a:lnTo>
                      <a:pt x="320" y="296"/>
                    </a:lnTo>
                    <a:lnTo>
                      <a:pt x="302" y="307"/>
                    </a:lnTo>
                    <a:lnTo>
                      <a:pt x="285" y="317"/>
                    </a:lnTo>
                    <a:lnTo>
                      <a:pt x="266" y="326"/>
                    </a:lnTo>
                    <a:lnTo>
                      <a:pt x="246" y="334"/>
                    </a:lnTo>
                    <a:lnTo>
                      <a:pt x="228" y="342"/>
                    </a:lnTo>
                    <a:lnTo>
                      <a:pt x="209" y="348"/>
                    </a:lnTo>
                    <a:lnTo>
                      <a:pt x="190" y="354"/>
                    </a:lnTo>
                    <a:lnTo>
                      <a:pt x="171" y="358"/>
                    </a:lnTo>
                    <a:lnTo>
                      <a:pt x="154" y="362"/>
                    </a:lnTo>
                    <a:lnTo>
                      <a:pt x="136" y="364"/>
                    </a:lnTo>
                    <a:lnTo>
                      <a:pt x="120" y="366"/>
                    </a:lnTo>
                    <a:lnTo>
                      <a:pt x="105" y="366"/>
                    </a:lnTo>
                    <a:lnTo>
                      <a:pt x="92" y="363"/>
                    </a:lnTo>
                    <a:lnTo>
                      <a:pt x="78" y="361"/>
                    </a:lnTo>
                    <a:lnTo>
                      <a:pt x="67" y="357"/>
                    </a:lnTo>
                    <a:lnTo>
                      <a:pt x="58" y="351"/>
                    </a:lnTo>
                    <a:lnTo>
                      <a:pt x="40" y="336"/>
                    </a:lnTo>
                    <a:lnTo>
                      <a:pt x="27" y="319"/>
                    </a:lnTo>
                    <a:lnTo>
                      <a:pt x="17" y="303"/>
                    </a:lnTo>
                    <a:lnTo>
                      <a:pt x="8" y="286"/>
                    </a:lnTo>
                    <a:lnTo>
                      <a:pt x="3" y="268"/>
                    </a:lnTo>
                    <a:lnTo>
                      <a:pt x="0" y="251"/>
                    </a:lnTo>
                    <a:lnTo>
                      <a:pt x="2" y="232"/>
                    </a:lnTo>
                    <a:lnTo>
                      <a:pt x="4" y="213"/>
                    </a:lnTo>
                    <a:lnTo>
                      <a:pt x="8" y="195"/>
                    </a:lnTo>
                    <a:lnTo>
                      <a:pt x="15" y="176"/>
                    </a:lnTo>
                    <a:lnTo>
                      <a:pt x="24" y="158"/>
                    </a:lnTo>
                    <a:lnTo>
                      <a:pt x="34" y="140"/>
                    </a:lnTo>
                    <a:lnTo>
                      <a:pt x="47" y="123"/>
                    </a:lnTo>
                    <a:lnTo>
                      <a:pt x="59" y="106"/>
                    </a:lnTo>
                    <a:lnTo>
                      <a:pt x="74" y="90"/>
                    </a:lnTo>
                    <a:lnTo>
                      <a:pt x="90" y="75"/>
                    </a:lnTo>
                    <a:lnTo>
                      <a:pt x="108" y="61"/>
                    </a:lnTo>
                    <a:lnTo>
                      <a:pt x="126" y="48"/>
                    </a:lnTo>
                    <a:lnTo>
                      <a:pt x="145" y="36"/>
                    </a:lnTo>
                    <a:lnTo>
                      <a:pt x="164" y="26"/>
                    </a:lnTo>
                    <a:lnTo>
                      <a:pt x="184" y="17"/>
                    </a:lnTo>
                    <a:lnTo>
                      <a:pt x="205" y="10"/>
                    </a:lnTo>
                    <a:lnTo>
                      <a:pt x="225" y="5"/>
                    </a:lnTo>
                    <a:lnTo>
                      <a:pt x="246" y="1"/>
                    </a:lnTo>
                    <a:lnTo>
                      <a:pt x="268" y="0"/>
                    </a:lnTo>
                    <a:lnTo>
                      <a:pt x="287" y="1"/>
                    </a:lnTo>
                    <a:lnTo>
                      <a:pt x="307" y="5"/>
                    </a:lnTo>
                    <a:lnTo>
                      <a:pt x="327" y="10"/>
                    </a:lnTo>
                    <a:lnTo>
                      <a:pt x="346" y="19"/>
                    </a:lnTo>
                    <a:lnTo>
                      <a:pt x="365" y="29"/>
                    </a:lnTo>
                    <a:lnTo>
                      <a:pt x="382" y="42"/>
                    </a:lnTo>
                    <a:lnTo>
                      <a:pt x="399" y="58"/>
                    </a:lnTo>
                  </a:path>
                </a:pathLst>
              </a:custGeom>
              <a:noFill/>
              <a:ln w="3175">
                <a:solidFill>
                  <a:srgbClr val="F4AFCB"/>
                </a:solidFill>
                <a:round/>
                <a:headEnd/>
                <a:tailEnd/>
              </a:ln>
            </p:spPr>
            <p:txBody>
              <a:bodyPr/>
              <a:lstStyle/>
              <a:p>
                <a:endParaRPr lang="en-US"/>
              </a:p>
            </p:txBody>
          </p:sp>
          <p:sp>
            <p:nvSpPr>
              <p:cNvPr id="1167" name="Freeform 518"/>
              <p:cNvSpPr>
                <a:spLocks/>
              </p:cNvSpPr>
              <p:nvPr/>
            </p:nvSpPr>
            <p:spPr bwMode="auto">
              <a:xfrm>
                <a:off x="3549" y="1723"/>
                <a:ext cx="82" cy="80"/>
              </a:xfrm>
              <a:custGeom>
                <a:avLst/>
                <a:gdLst>
                  <a:gd name="T0" fmla="*/ 373 w 410"/>
                  <a:gd name="T1" fmla="*/ 46 h 396"/>
                  <a:gd name="T2" fmla="*/ 396 w 410"/>
                  <a:gd name="T3" fmla="*/ 76 h 396"/>
                  <a:gd name="T4" fmla="*/ 408 w 410"/>
                  <a:gd name="T5" fmla="*/ 107 h 396"/>
                  <a:gd name="T6" fmla="*/ 410 w 410"/>
                  <a:gd name="T7" fmla="*/ 140 h 396"/>
                  <a:gd name="T8" fmla="*/ 403 w 410"/>
                  <a:gd name="T9" fmla="*/ 174 h 396"/>
                  <a:gd name="T10" fmla="*/ 389 w 410"/>
                  <a:gd name="T11" fmla="*/ 206 h 396"/>
                  <a:gd name="T12" fmla="*/ 368 w 410"/>
                  <a:gd name="T13" fmla="*/ 238 h 396"/>
                  <a:gd name="T14" fmla="*/ 343 w 410"/>
                  <a:gd name="T15" fmla="*/ 270 h 396"/>
                  <a:gd name="T16" fmla="*/ 313 w 410"/>
                  <a:gd name="T17" fmla="*/ 300 h 396"/>
                  <a:gd name="T18" fmla="*/ 280 w 410"/>
                  <a:gd name="T19" fmla="*/ 326 h 396"/>
                  <a:gd name="T20" fmla="*/ 245 w 410"/>
                  <a:gd name="T21" fmla="*/ 350 h 396"/>
                  <a:gd name="T22" fmla="*/ 210 w 410"/>
                  <a:gd name="T23" fmla="*/ 368 h 396"/>
                  <a:gd name="T24" fmla="*/ 177 w 410"/>
                  <a:gd name="T25" fmla="*/ 383 h 396"/>
                  <a:gd name="T26" fmla="*/ 144 w 410"/>
                  <a:gd name="T27" fmla="*/ 392 h 396"/>
                  <a:gd name="T28" fmla="*/ 116 w 410"/>
                  <a:gd name="T29" fmla="*/ 396 h 396"/>
                  <a:gd name="T30" fmla="*/ 91 w 410"/>
                  <a:gd name="T31" fmla="*/ 393 h 396"/>
                  <a:gd name="T32" fmla="*/ 61 w 410"/>
                  <a:gd name="T33" fmla="*/ 378 h 396"/>
                  <a:gd name="T34" fmla="*/ 29 w 410"/>
                  <a:gd name="T35" fmla="*/ 351 h 396"/>
                  <a:gd name="T36" fmla="*/ 10 w 410"/>
                  <a:gd name="T37" fmla="*/ 320 h 396"/>
                  <a:gd name="T38" fmla="*/ 1 w 410"/>
                  <a:gd name="T39" fmla="*/ 285 h 396"/>
                  <a:gd name="T40" fmla="*/ 0 w 410"/>
                  <a:gd name="T41" fmla="*/ 247 h 396"/>
                  <a:gd name="T42" fmla="*/ 7 w 410"/>
                  <a:gd name="T43" fmla="*/ 208 h 396"/>
                  <a:gd name="T44" fmla="*/ 23 w 410"/>
                  <a:gd name="T45" fmla="*/ 170 h 396"/>
                  <a:gd name="T46" fmla="*/ 44 w 410"/>
                  <a:gd name="T47" fmla="*/ 132 h 396"/>
                  <a:gd name="T48" fmla="*/ 72 w 410"/>
                  <a:gd name="T49" fmla="*/ 97 h 396"/>
                  <a:gd name="T50" fmla="*/ 103 w 410"/>
                  <a:gd name="T51" fmla="*/ 66 h 396"/>
                  <a:gd name="T52" fmla="*/ 138 w 410"/>
                  <a:gd name="T53" fmla="*/ 39 h 396"/>
                  <a:gd name="T54" fmla="*/ 177 w 410"/>
                  <a:gd name="T55" fmla="*/ 19 h 396"/>
                  <a:gd name="T56" fmla="*/ 217 w 410"/>
                  <a:gd name="T57" fmla="*/ 5 h 396"/>
                  <a:gd name="T58" fmla="*/ 257 w 410"/>
                  <a:gd name="T59" fmla="*/ 0 h 396"/>
                  <a:gd name="T60" fmla="*/ 298 w 410"/>
                  <a:gd name="T61" fmla="*/ 5 h 396"/>
                  <a:gd name="T62" fmla="*/ 338 w 410"/>
                  <a:gd name="T63" fmla="*/ 20 h 3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0"/>
                  <a:gd name="T97" fmla="*/ 0 h 396"/>
                  <a:gd name="T98" fmla="*/ 410 w 410"/>
                  <a:gd name="T99" fmla="*/ 396 h 3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0" h="396">
                    <a:moveTo>
                      <a:pt x="356" y="32"/>
                    </a:moveTo>
                    <a:lnTo>
                      <a:pt x="373" y="46"/>
                    </a:lnTo>
                    <a:lnTo>
                      <a:pt x="385" y="61"/>
                    </a:lnTo>
                    <a:lnTo>
                      <a:pt x="396" y="76"/>
                    </a:lnTo>
                    <a:lnTo>
                      <a:pt x="403" y="91"/>
                    </a:lnTo>
                    <a:lnTo>
                      <a:pt x="408" y="107"/>
                    </a:lnTo>
                    <a:lnTo>
                      <a:pt x="410" y="124"/>
                    </a:lnTo>
                    <a:lnTo>
                      <a:pt x="410" y="140"/>
                    </a:lnTo>
                    <a:lnTo>
                      <a:pt x="408" y="156"/>
                    </a:lnTo>
                    <a:lnTo>
                      <a:pt x="403" y="174"/>
                    </a:lnTo>
                    <a:lnTo>
                      <a:pt x="396" y="190"/>
                    </a:lnTo>
                    <a:lnTo>
                      <a:pt x="389" y="206"/>
                    </a:lnTo>
                    <a:lnTo>
                      <a:pt x="379" y="222"/>
                    </a:lnTo>
                    <a:lnTo>
                      <a:pt x="368" y="238"/>
                    </a:lnTo>
                    <a:lnTo>
                      <a:pt x="355" y="255"/>
                    </a:lnTo>
                    <a:lnTo>
                      <a:pt x="343" y="270"/>
                    </a:lnTo>
                    <a:lnTo>
                      <a:pt x="328" y="285"/>
                    </a:lnTo>
                    <a:lnTo>
                      <a:pt x="313" y="300"/>
                    </a:lnTo>
                    <a:lnTo>
                      <a:pt x="297" y="313"/>
                    </a:lnTo>
                    <a:lnTo>
                      <a:pt x="280" y="326"/>
                    </a:lnTo>
                    <a:lnTo>
                      <a:pt x="263" y="338"/>
                    </a:lnTo>
                    <a:lnTo>
                      <a:pt x="245" y="350"/>
                    </a:lnTo>
                    <a:lnTo>
                      <a:pt x="228" y="359"/>
                    </a:lnTo>
                    <a:lnTo>
                      <a:pt x="210" y="368"/>
                    </a:lnTo>
                    <a:lnTo>
                      <a:pt x="193" y="376"/>
                    </a:lnTo>
                    <a:lnTo>
                      <a:pt x="177" y="383"/>
                    </a:lnTo>
                    <a:lnTo>
                      <a:pt x="160" y="388"/>
                    </a:lnTo>
                    <a:lnTo>
                      <a:pt x="144" y="392"/>
                    </a:lnTo>
                    <a:lnTo>
                      <a:pt x="129" y="394"/>
                    </a:lnTo>
                    <a:lnTo>
                      <a:pt x="116" y="396"/>
                    </a:lnTo>
                    <a:lnTo>
                      <a:pt x="102" y="396"/>
                    </a:lnTo>
                    <a:lnTo>
                      <a:pt x="91" y="393"/>
                    </a:lnTo>
                    <a:lnTo>
                      <a:pt x="81" y="388"/>
                    </a:lnTo>
                    <a:lnTo>
                      <a:pt x="61" y="378"/>
                    </a:lnTo>
                    <a:lnTo>
                      <a:pt x="43" y="366"/>
                    </a:lnTo>
                    <a:lnTo>
                      <a:pt x="29" y="351"/>
                    </a:lnTo>
                    <a:lnTo>
                      <a:pt x="18" y="336"/>
                    </a:lnTo>
                    <a:lnTo>
                      <a:pt x="10" y="320"/>
                    </a:lnTo>
                    <a:lnTo>
                      <a:pt x="3" y="303"/>
                    </a:lnTo>
                    <a:lnTo>
                      <a:pt x="1" y="285"/>
                    </a:lnTo>
                    <a:lnTo>
                      <a:pt x="0" y="266"/>
                    </a:lnTo>
                    <a:lnTo>
                      <a:pt x="0" y="247"/>
                    </a:lnTo>
                    <a:lnTo>
                      <a:pt x="3" y="228"/>
                    </a:lnTo>
                    <a:lnTo>
                      <a:pt x="7" y="208"/>
                    </a:lnTo>
                    <a:lnTo>
                      <a:pt x="15" y="190"/>
                    </a:lnTo>
                    <a:lnTo>
                      <a:pt x="23" y="170"/>
                    </a:lnTo>
                    <a:lnTo>
                      <a:pt x="33" y="151"/>
                    </a:lnTo>
                    <a:lnTo>
                      <a:pt x="44" y="132"/>
                    </a:lnTo>
                    <a:lnTo>
                      <a:pt x="57" y="115"/>
                    </a:lnTo>
                    <a:lnTo>
                      <a:pt x="72" y="97"/>
                    </a:lnTo>
                    <a:lnTo>
                      <a:pt x="87" y="81"/>
                    </a:lnTo>
                    <a:lnTo>
                      <a:pt x="103" y="66"/>
                    </a:lnTo>
                    <a:lnTo>
                      <a:pt x="121" y="51"/>
                    </a:lnTo>
                    <a:lnTo>
                      <a:pt x="138" y="39"/>
                    </a:lnTo>
                    <a:lnTo>
                      <a:pt x="157" y="27"/>
                    </a:lnTo>
                    <a:lnTo>
                      <a:pt x="177" y="19"/>
                    </a:lnTo>
                    <a:lnTo>
                      <a:pt x="197" y="10"/>
                    </a:lnTo>
                    <a:lnTo>
                      <a:pt x="217" y="5"/>
                    </a:lnTo>
                    <a:lnTo>
                      <a:pt x="237" y="1"/>
                    </a:lnTo>
                    <a:lnTo>
                      <a:pt x="257" y="0"/>
                    </a:lnTo>
                    <a:lnTo>
                      <a:pt x="278" y="1"/>
                    </a:lnTo>
                    <a:lnTo>
                      <a:pt x="298" y="5"/>
                    </a:lnTo>
                    <a:lnTo>
                      <a:pt x="318" y="11"/>
                    </a:lnTo>
                    <a:lnTo>
                      <a:pt x="338" y="20"/>
                    </a:lnTo>
                    <a:lnTo>
                      <a:pt x="356" y="32"/>
                    </a:lnTo>
                    <a:close/>
                  </a:path>
                </a:pathLst>
              </a:custGeom>
              <a:solidFill>
                <a:srgbClr val="E45291"/>
              </a:solidFill>
              <a:ln w="9525">
                <a:noFill/>
                <a:round/>
                <a:headEnd/>
                <a:tailEnd/>
              </a:ln>
            </p:spPr>
            <p:txBody>
              <a:bodyPr/>
              <a:lstStyle/>
              <a:p>
                <a:endParaRPr lang="en-US"/>
              </a:p>
            </p:txBody>
          </p:sp>
          <p:sp>
            <p:nvSpPr>
              <p:cNvPr id="1168" name="Freeform 519"/>
              <p:cNvSpPr>
                <a:spLocks/>
              </p:cNvSpPr>
              <p:nvPr/>
            </p:nvSpPr>
            <p:spPr bwMode="auto">
              <a:xfrm>
                <a:off x="3549" y="1723"/>
                <a:ext cx="82" cy="80"/>
              </a:xfrm>
              <a:custGeom>
                <a:avLst/>
                <a:gdLst>
                  <a:gd name="T0" fmla="*/ 373 w 410"/>
                  <a:gd name="T1" fmla="*/ 46 h 396"/>
                  <a:gd name="T2" fmla="*/ 396 w 410"/>
                  <a:gd name="T3" fmla="*/ 76 h 396"/>
                  <a:gd name="T4" fmla="*/ 408 w 410"/>
                  <a:gd name="T5" fmla="*/ 107 h 396"/>
                  <a:gd name="T6" fmla="*/ 410 w 410"/>
                  <a:gd name="T7" fmla="*/ 140 h 396"/>
                  <a:gd name="T8" fmla="*/ 403 w 410"/>
                  <a:gd name="T9" fmla="*/ 174 h 396"/>
                  <a:gd name="T10" fmla="*/ 389 w 410"/>
                  <a:gd name="T11" fmla="*/ 206 h 396"/>
                  <a:gd name="T12" fmla="*/ 368 w 410"/>
                  <a:gd name="T13" fmla="*/ 238 h 396"/>
                  <a:gd name="T14" fmla="*/ 343 w 410"/>
                  <a:gd name="T15" fmla="*/ 270 h 396"/>
                  <a:gd name="T16" fmla="*/ 313 w 410"/>
                  <a:gd name="T17" fmla="*/ 300 h 396"/>
                  <a:gd name="T18" fmla="*/ 280 w 410"/>
                  <a:gd name="T19" fmla="*/ 326 h 396"/>
                  <a:gd name="T20" fmla="*/ 245 w 410"/>
                  <a:gd name="T21" fmla="*/ 350 h 396"/>
                  <a:gd name="T22" fmla="*/ 210 w 410"/>
                  <a:gd name="T23" fmla="*/ 368 h 396"/>
                  <a:gd name="T24" fmla="*/ 177 w 410"/>
                  <a:gd name="T25" fmla="*/ 383 h 396"/>
                  <a:gd name="T26" fmla="*/ 144 w 410"/>
                  <a:gd name="T27" fmla="*/ 392 h 396"/>
                  <a:gd name="T28" fmla="*/ 116 w 410"/>
                  <a:gd name="T29" fmla="*/ 396 h 396"/>
                  <a:gd name="T30" fmla="*/ 91 w 410"/>
                  <a:gd name="T31" fmla="*/ 393 h 396"/>
                  <a:gd name="T32" fmla="*/ 61 w 410"/>
                  <a:gd name="T33" fmla="*/ 378 h 396"/>
                  <a:gd name="T34" fmla="*/ 29 w 410"/>
                  <a:gd name="T35" fmla="*/ 351 h 396"/>
                  <a:gd name="T36" fmla="*/ 10 w 410"/>
                  <a:gd name="T37" fmla="*/ 320 h 396"/>
                  <a:gd name="T38" fmla="*/ 1 w 410"/>
                  <a:gd name="T39" fmla="*/ 285 h 396"/>
                  <a:gd name="T40" fmla="*/ 0 w 410"/>
                  <a:gd name="T41" fmla="*/ 247 h 396"/>
                  <a:gd name="T42" fmla="*/ 7 w 410"/>
                  <a:gd name="T43" fmla="*/ 208 h 396"/>
                  <a:gd name="T44" fmla="*/ 23 w 410"/>
                  <a:gd name="T45" fmla="*/ 170 h 396"/>
                  <a:gd name="T46" fmla="*/ 44 w 410"/>
                  <a:gd name="T47" fmla="*/ 132 h 396"/>
                  <a:gd name="T48" fmla="*/ 72 w 410"/>
                  <a:gd name="T49" fmla="*/ 97 h 396"/>
                  <a:gd name="T50" fmla="*/ 103 w 410"/>
                  <a:gd name="T51" fmla="*/ 66 h 396"/>
                  <a:gd name="T52" fmla="*/ 138 w 410"/>
                  <a:gd name="T53" fmla="*/ 39 h 396"/>
                  <a:gd name="T54" fmla="*/ 177 w 410"/>
                  <a:gd name="T55" fmla="*/ 19 h 396"/>
                  <a:gd name="T56" fmla="*/ 217 w 410"/>
                  <a:gd name="T57" fmla="*/ 5 h 396"/>
                  <a:gd name="T58" fmla="*/ 257 w 410"/>
                  <a:gd name="T59" fmla="*/ 0 h 396"/>
                  <a:gd name="T60" fmla="*/ 298 w 410"/>
                  <a:gd name="T61" fmla="*/ 5 h 396"/>
                  <a:gd name="T62" fmla="*/ 338 w 410"/>
                  <a:gd name="T63" fmla="*/ 20 h 3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0"/>
                  <a:gd name="T97" fmla="*/ 0 h 396"/>
                  <a:gd name="T98" fmla="*/ 410 w 410"/>
                  <a:gd name="T99" fmla="*/ 396 h 3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0" h="396">
                    <a:moveTo>
                      <a:pt x="356" y="32"/>
                    </a:moveTo>
                    <a:lnTo>
                      <a:pt x="373" y="46"/>
                    </a:lnTo>
                    <a:lnTo>
                      <a:pt x="385" y="61"/>
                    </a:lnTo>
                    <a:lnTo>
                      <a:pt x="396" y="76"/>
                    </a:lnTo>
                    <a:lnTo>
                      <a:pt x="403" y="91"/>
                    </a:lnTo>
                    <a:lnTo>
                      <a:pt x="408" y="107"/>
                    </a:lnTo>
                    <a:lnTo>
                      <a:pt x="410" y="124"/>
                    </a:lnTo>
                    <a:lnTo>
                      <a:pt x="410" y="140"/>
                    </a:lnTo>
                    <a:lnTo>
                      <a:pt x="408" y="156"/>
                    </a:lnTo>
                    <a:lnTo>
                      <a:pt x="403" y="174"/>
                    </a:lnTo>
                    <a:lnTo>
                      <a:pt x="396" y="190"/>
                    </a:lnTo>
                    <a:lnTo>
                      <a:pt x="389" y="206"/>
                    </a:lnTo>
                    <a:lnTo>
                      <a:pt x="379" y="222"/>
                    </a:lnTo>
                    <a:lnTo>
                      <a:pt x="368" y="238"/>
                    </a:lnTo>
                    <a:lnTo>
                      <a:pt x="355" y="255"/>
                    </a:lnTo>
                    <a:lnTo>
                      <a:pt x="343" y="270"/>
                    </a:lnTo>
                    <a:lnTo>
                      <a:pt x="328" y="285"/>
                    </a:lnTo>
                    <a:lnTo>
                      <a:pt x="313" y="300"/>
                    </a:lnTo>
                    <a:lnTo>
                      <a:pt x="297" y="313"/>
                    </a:lnTo>
                    <a:lnTo>
                      <a:pt x="280" y="326"/>
                    </a:lnTo>
                    <a:lnTo>
                      <a:pt x="263" y="338"/>
                    </a:lnTo>
                    <a:lnTo>
                      <a:pt x="245" y="350"/>
                    </a:lnTo>
                    <a:lnTo>
                      <a:pt x="228" y="359"/>
                    </a:lnTo>
                    <a:lnTo>
                      <a:pt x="210" y="368"/>
                    </a:lnTo>
                    <a:lnTo>
                      <a:pt x="193" y="376"/>
                    </a:lnTo>
                    <a:lnTo>
                      <a:pt x="177" y="383"/>
                    </a:lnTo>
                    <a:lnTo>
                      <a:pt x="160" y="388"/>
                    </a:lnTo>
                    <a:lnTo>
                      <a:pt x="144" y="392"/>
                    </a:lnTo>
                    <a:lnTo>
                      <a:pt x="129" y="394"/>
                    </a:lnTo>
                    <a:lnTo>
                      <a:pt x="116" y="396"/>
                    </a:lnTo>
                    <a:lnTo>
                      <a:pt x="102" y="396"/>
                    </a:lnTo>
                    <a:lnTo>
                      <a:pt x="91" y="393"/>
                    </a:lnTo>
                    <a:lnTo>
                      <a:pt x="81" y="388"/>
                    </a:lnTo>
                    <a:lnTo>
                      <a:pt x="61" y="378"/>
                    </a:lnTo>
                    <a:lnTo>
                      <a:pt x="43" y="366"/>
                    </a:lnTo>
                    <a:lnTo>
                      <a:pt x="29" y="351"/>
                    </a:lnTo>
                    <a:lnTo>
                      <a:pt x="18" y="336"/>
                    </a:lnTo>
                    <a:lnTo>
                      <a:pt x="10" y="320"/>
                    </a:lnTo>
                    <a:lnTo>
                      <a:pt x="3" y="303"/>
                    </a:lnTo>
                    <a:lnTo>
                      <a:pt x="1" y="285"/>
                    </a:lnTo>
                    <a:lnTo>
                      <a:pt x="0" y="266"/>
                    </a:lnTo>
                    <a:lnTo>
                      <a:pt x="0" y="247"/>
                    </a:lnTo>
                    <a:lnTo>
                      <a:pt x="3" y="228"/>
                    </a:lnTo>
                    <a:lnTo>
                      <a:pt x="7" y="208"/>
                    </a:lnTo>
                    <a:lnTo>
                      <a:pt x="15" y="190"/>
                    </a:lnTo>
                    <a:lnTo>
                      <a:pt x="23" y="170"/>
                    </a:lnTo>
                    <a:lnTo>
                      <a:pt x="33" y="151"/>
                    </a:lnTo>
                    <a:lnTo>
                      <a:pt x="44" y="132"/>
                    </a:lnTo>
                    <a:lnTo>
                      <a:pt x="57" y="115"/>
                    </a:lnTo>
                    <a:lnTo>
                      <a:pt x="72" y="97"/>
                    </a:lnTo>
                    <a:lnTo>
                      <a:pt x="87" y="81"/>
                    </a:lnTo>
                    <a:lnTo>
                      <a:pt x="103" y="66"/>
                    </a:lnTo>
                    <a:lnTo>
                      <a:pt x="121" y="51"/>
                    </a:lnTo>
                    <a:lnTo>
                      <a:pt x="138" y="39"/>
                    </a:lnTo>
                    <a:lnTo>
                      <a:pt x="157" y="27"/>
                    </a:lnTo>
                    <a:lnTo>
                      <a:pt x="177" y="19"/>
                    </a:lnTo>
                    <a:lnTo>
                      <a:pt x="197" y="10"/>
                    </a:lnTo>
                    <a:lnTo>
                      <a:pt x="217" y="5"/>
                    </a:lnTo>
                    <a:lnTo>
                      <a:pt x="237" y="1"/>
                    </a:lnTo>
                    <a:lnTo>
                      <a:pt x="257" y="0"/>
                    </a:lnTo>
                    <a:lnTo>
                      <a:pt x="278" y="1"/>
                    </a:lnTo>
                    <a:lnTo>
                      <a:pt x="298" y="5"/>
                    </a:lnTo>
                    <a:lnTo>
                      <a:pt x="318" y="11"/>
                    </a:lnTo>
                    <a:lnTo>
                      <a:pt x="338" y="20"/>
                    </a:lnTo>
                    <a:lnTo>
                      <a:pt x="356" y="32"/>
                    </a:lnTo>
                  </a:path>
                </a:pathLst>
              </a:custGeom>
              <a:noFill/>
              <a:ln w="3175">
                <a:solidFill>
                  <a:srgbClr val="F4AFCB"/>
                </a:solidFill>
                <a:round/>
                <a:headEnd/>
                <a:tailEnd/>
              </a:ln>
            </p:spPr>
            <p:txBody>
              <a:bodyPr/>
              <a:lstStyle/>
              <a:p>
                <a:endParaRPr lang="en-US"/>
              </a:p>
            </p:txBody>
          </p:sp>
          <p:sp>
            <p:nvSpPr>
              <p:cNvPr id="1169" name="Freeform 520"/>
              <p:cNvSpPr>
                <a:spLocks/>
              </p:cNvSpPr>
              <p:nvPr/>
            </p:nvSpPr>
            <p:spPr bwMode="auto">
              <a:xfrm>
                <a:off x="4011" y="1170"/>
                <a:ext cx="85" cy="73"/>
              </a:xfrm>
              <a:custGeom>
                <a:avLst/>
                <a:gdLst>
                  <a:gd name="T0" fmla="*/ 402 w 427"/>
                  <a:gd name="T1" fmla="*/ 67 h 367"/>
                  <a:gd name="T2" fmla="*/ 421 w 427"/>
                  <a:gd name="T3" fmla="*/ 100 h 367"/>
                  <a:gd name="T4" fmla="*/ 427 w 427"/>
                  <a:gd name="T5" fmla="*/ 132 h 367"/>
                  <a:gd name="T6" fmla="*/ 425 w 427"/>
                  <a:gd name="T7" fmla="*/ 165 h 367"/>
                  <a:gd name="T8" fmla="*/ 412 w 427"/>
                  <a:gd name="T9" fmla="*/ 195 h 367"/>
                  <a:gd name="T10" fmla="*/ 394 w 427"/>
                  <a:gd name="T11" fmla="*/ 225 h 367"/>
                  <a:gd name="T12" fmla="*/ 369 w 427"/>
                  <a:gd name="T13" fmla="*/ 253 h 367"/>
                  <a:gd name="T14" fmla="*/ 339 w 427"/>
                  <a:gd name="T15" fmla="*/ 280 h 367"/>
                  <a:gd name="T16" fmla="*/ 305 w 427"/>
                  <a:gd name="T17" fmla="*/ 303 h 367"/>
                  <a:gd name="T18" fmla="*/ 269 w 427"/>
                  <a:gd name="T19" fmla="*/ 324 h 367"/>
                  <a:gd name="T20" fmla="*/ 231 w 427"/>
                  <a:gd name="T21" fmla="*/ 341 h 367"/>
                  <a:gd name="T22" fmla="*/ 194 w 427"/>
                  <a:gd name="T23" fmla="*/ 354 h 367"/>
                  <a:gd name="T24" fmla="*/ 159 w 427"/>
                  <a:gd name="T25" fmla="*/ 363 h 367"/>
                  <a:gd name="T26" fmla="*/ 125 w 427"/>
                  <a:gd name="T27" fmla="*/ 367 h 367"/>
                  <a:gd name="T28" fmla="*/ 97 w 427"/>
                  <a:gd name="T29" fmla="*/ 366 h 367"/>
                  <a:gd name="T30" fmla="*/ 72 w 427"/>
                  <a:gd name="T31" fmla="*/ 359 h 367"/>
                  <a:gd name="T32" fmla="*/ 44 w 427"/>
                  <a:gd name="T33" fmla="*/ 339 h 367"/>
                  <a:gd name="T34" fmla="*/ 18 w 427"/>
                  <a:gd name="T35" fmla="*/ 308 h 367"/>
                  <a:gd name="T36" fmla="*/ 4 w 427"/>
                  <a:gd name="T37" fmla="*/ 275 h 367"/>
                  <a:gd name="T38" fmla="*/ 0 w 427"/>
                  <a:gd name="T39" fmla="*/ 238 h 367"/>
                  <a:gd name="T40" fmla="*/ 5 w 427"/>
                  <a:gd name="T41" fmla="*/ 202 h 367"/>
                  <a:gd name="T42" fmla="*/ 19 w 427"/>
                  <a:gd name="T43" fmla="*/ 165 h 367"/>
                  <a:gd name="T44" fmla="*/ 40 w 427"/>
                  <a:gd name="T45" fmla="*/ 130 h 367"/>
                  <a:gd name="T46" fmla="*/ 68 w 427"/>
                  <a:gd name="T47" fmla="*/ 96 h 367"/>
                  <a:gd name="T48" fmla="*/ 99 w 427"/>
                  <a:gd name="T49" fmla="*/ 66 h 367"/>
                  <a:gd name="T50" fmla="*/ 135 w 427"/>
                  <a:gd name="T51" fmla="*/ 40 h 367"/>
                  <a:gd name="T52" fmla="*/ 174 w 427"/>
                  <a:gd name="T53" fmla="*/ 20 h 367"/>
                  <a:gd name="T54" fmla="*/ 215 w 427"/>
                  <a:gd name="T55" fmla="*/ 6 h 367"/>
                  <a:gd name="T56" fmla="*/ 256 w 427"/>
                  <a:gd name="T57" fmla="*/ 0 h 367"/>
                  <a:gd name="T58" fmla="*/ 296 w 427"/>
                  <a:gd name="T59" fmla="*/ 2 h 367"/>
                  <a:gd name="T60" fmla="*/ 336 w 427"/>
                  <a:gd name="T61" fmla="*/ 14 h 367"/>
                  <a:gd name="T62" fmla="*/ 372 w 427"/>
                  <a:gd name="T63" fmla="*/ 36 h 3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7"/>
                  <a:gd name="T97" fmla="*/ 0 h 367"/>
                  <a:gd name="T98" fmla="*/ 427 w 427"/>
                  <a:gd name="T99" fmla="*/ 367 h 3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7" h="367">
                    <a:moveTo>
                      <a:pt x="389" y="52"/>
                    </a:moveTo>
                    <a:lnTo>
                      <a:pt x="402" y="67"/>
                    </a:lnTo>
                    <a:lnTo>
                      <a:pt x="412" y="84"/>
                    </a:lnTo>
                    <a:lnTo>
                      <a:pt x="421" y="100"/>
                    </a:lnTo>
                    <a:lnTo>
                      <a:pt x="425" y="116"/>
                    </a:lnTo>
                    <a:lnTo>
                      <a:pt x="427" y="132"/>
                    </a:lnTo>
                    <a:lnTo>
                      <a:pt x="427" y="148"/>
                    </a:lnTo>
                    <a:lnTo>
                      <a:pt x="425" y="165"/>
                    </a:lnTo>
                    <a:lnTo>
                      <a:pt x="420" y="180"/>
                    </a:lnTo>
                    <a:lnTo>
                      <a:pt x="412" y="195"/>
                    </a:lnTo>
                    <a:lnTo>
                      <a:pt x="404" y="211"/>
                    </a:lnTo>
                    <a:lnTo>
                      <a:pt x="394" y="225"/>
                    </a:lnTo>
                    <a:lnTo>
                      <a:pt x="382" y="240"/>
                    </a:lnTo>
                    <a:lnTo>
                      <a:pt x="369" y="253"/>
                    </a:lnTo>
                    <a:lnTo>
                      <a:pt x="354" y="267"/>
                    </a:lnTo>
                    <a:lnTo>
                      <a:pt x="339" y="280"/>
                    </a:lnTo>
                    <a:lnTo>
                      <a:pt x="322" y="292"/>
                    </a:lnTo>
                    <a:lnTo>
                      <a:pt x="305" y="303"/>
                    </a:lnTo>
                    <a:lnTo>
                      <a:pt x="286" y="314"/>
                    </a:lnTo>
                    <a:lnTo>
                      <a:pt x="269" y="324"/>
                    </a:lnTo>
                    <a:lnTo>
                      <a:pt x="250" y="333"/>
                    </a:lnTo>
                    <a:lnTo>
                      <a:pt x="231" y="341"/>
                    </a:lnTo>
                    <a:lnTo>
                      <a:pt x="213" y="348"/>
                    </a:lnTo>
                    <a:lnTo>
                      <a:pt x="194" y="354"/>
                    </a:lnTo>
                    <a:lnTo>
                      <a:pt x="176" y="359"/>
                    </a:lnTo>
                    <a:lnTo>
                      <a:pt x="159" y="363"/>
                    </a:lnTo>
                    <a:lnTo>
                      <a:pt x="141" y="366"/>
                    </a:lnTo>
                    <a:lnTo>
                      <a:pt x="125" y="367"/>
                    </a:lnTo>
                    <a:lnTo>
                      <a:pt x="110" y="367"/>
                    </a:lnTo>
                    <a:lnTo>
                      <a:pt x="97" y="366"/>
                    </a:lnTo>
                    <a:lnTo>
                      <a:pt x="84" y="363"/>
                    </a:lnTo>
                    <a:lnTo>
                      <a:pt x="72" y="359"/>
                    </a:lnTo>
                    <a:lnTo>
                      <a:pt x="63" y="353"/>
                    </a:lnTo>
                    <a:lnTo>
                      <a:pt x="44" y="339"/>
                    </a:lnTo>
                    <a:lnTo>
                      <a:pt x="30" y="324"/>
                    </a:lnTo>
                    <a:lnTo>
                      <a:pt x="18" y="308"/>
                    </a:lnTo>
                    <a:lnTo>
                      <a:pt x="10" y="292"/>
                    </a:lnTo>
                    <a:lnTo>
                      <a:pt x="4" y="275"/>
                    </a:lnTo>
                    <a:lnTo>
                      <a:pt x="0" y="257"/>
                    </a:lnTo>
                    <a:lnTo>
                      <a:pt x="0" y="238"/>
                    </a:lnTo>
                    <a:lnTo>
                      <a:pt x="2" y="221"/>
                    </a:lnTo>
                    <a:lnTo>
                      <a:pt x="5" y="202"/>
                    </a:lnTo>
                    <a:lnTo>
                      <a:pt x="12" y="183"/>
                    </a:lnTo>
                    <a:lnTo>
                      <a:pt x="19" y="165"/>
                    </a:lnTo>
                    <a:lnTo>
                      <a:pt x="29" y="147"/>
                    </a:lnTo>
                    <a:lnTo>
                      <a:pt x="40" y="130"/>
                    </a:lnTo>
                    <a:lnTo>
                      <a:pt x="53" y="112"/>
                    </a:lnTo>
                    <a:lnTo>
                      <a:pt x="68" y="96"/>
                    </a:lnTo>
                    <a:lnTo>
                      <a:pt x="83" y="81"/>
                    </a:lnTo>
                    <a:lnTo>
                      <a:pt x="99" y="66"/>
                    </a:lnTo>
                    <a:lnTo>
                      <a:pt x="117" y="52"/>
                    </a:lnTo>
                    <a:lnTo>
                      <a:pt x="135" y="40"/>
                    </a:lnTo>
                    <a:lnTo>
                      <a:pt x="155" y="30"/>
                    </a:lnTo>
                    <a:lnTo>
                      <a:pt x="174" y="20"/>
                    </a:lnTo>
                    <a:lnTo>
                      <a:pt x="195" y="12"/>
                    </a:lnTo>
                    <a:lnTo>
                      <a:pt x="215" y="6"/>
                    </a:lnTo>
                    <a:lnTo>
                      <a:pt x="235" y="2"/>
                    </a:lnTo>
                    <a:lnTo>
                      <a:pt x="256" y="0"/>
                    </a:lnTo>
                    <a:lnTo>
                      <a:pt x="276" y="0"/>
                    </a:lnTo>
                    <a:lnTo>
                      <a:pt x="296" y="2"/>
                    </a:lnTo>
                    <a:lnTo>
                      <a:pt x="316" y="6"/>
                    </a:lnTo>
                    <a:lnTo>
                      <a:pt x="336" y="14"/>
                    </a:lnTo>
                    <a:lnTo>
                      <a:pt x="354" y="24"/>
                    </a:lnTo>
                    <a:lnTo>
                      <a:pt x="372" y="36"/>
                    </a:lnTo>
                    <a:lnTo>
                      <a:pt x="389" y="52"/>
                    </a:lnTo>
                    <a:close/>
                  </a:path>
                </a:pathLst>
              </a:custGeom>
              <a:solidFill>
                <a:srgbClr val="E45291"/>
              </a:solidFill>
              <a:ln w="9525">
                <a:noFill/>
                <a:round/>
                <a:headEnd/>
                <a:tailEnd/>
              </a:ln>
            </p:spPr>
            <p:txBody>
              <a:bodyPr/>
              <a:lstStyle/>
              <a:p>
                <a:endParaRPr lang="en-US"/>
              </a:p>
            </p:txBody>
          </p:sp>
          <p:sp>
            <p:nvSpPr>
              <p:cNvPr id="1170" name="Freeform 521"/>
              <p:cNvSpPr>
                <a:spLocks/>
              </p:cNvSpPr>
              <p:nvPr/>
            </p:nvSpPr>
            <p:spPr bwMode="auto">
              <a:xfrm>
                <a:off x="4011" y="1170"/>
                <a:ext cx="85" cy="73"/>
              </a:xfrm>
              <a:custGeom>
                <a:avLst/>
                <a:gdLst>
                  <a:gd name="T0" fmla="*/ 402 w 427"/>
                  <a:gd name="T1" fmla="*/ 67 h 367"/>
                  <a:gd name="T2" fmla="*/ 421 w 427"/>
                  <a:gd name="T3" fmla="*/ 100 h 367"/>
                  <a:gd name="T4" fmla="*/ 427 w 427"/>
                  <a:gd name="T5" fmla="*/ 132 h 367"/>
                  <a:gd name="T6" fmla="*/ 425 w 427"/>
                  <a:gd name="T7" fmla="*/ 165 h 367"/>
                  <a:gd name="T8" fmla="*/ 412 w 427"/>
                  <a:gd name="T9" fmla="*/ 195 h 367"/>
                  <a:gd name="T10" fmla="*/ 394 w 427"/>
                  <a:gd name="T11" fmla="*/ 225 h 367"/>
                  <a:gd name="T12" fmla="*/ 369 w 427"/>
                  <a:gd name="T13" fmla="*/ 253 h 367"/>
                  <a:gd name="T14" fmla="*/ 339 w 427"/>
                  <a:gd name="T15" fmla="*/ 280 h 367"/>
                  <a:gd name="T16" fmla="*/ 305 w 427"/>
                  <a:gd name="T17" fmla="*/ 303 h 367"/>
                  <a:gd name="T18" fmla="*/ 269 w 427"/>
                  <a:gd name="T19" fmla="*/ 324 h 367"/>
                  <a:gd name="T20" fmla="*/ 231 w 427"/>
                  <a:gd name="T21" fmla="*/ 341 h 367"/>
                  <a:gd name="T22" fmla="*/ 194 w 427"/>
                  <a:gd name="T23" fmla="*/ 354 h 367"/>
                  <a:gd name="T24" fmla="*/ 159 w 427"/>
                  <a:gd name="T25" fmla="*/ 363 h 367"/>
                  <a:gd name="T26" fmla="*/ 125 w 427"/>
                  <a:gd name="T27" fmla="*/ 367 h 367"/>
                  <a:gd name="T28" fmla="*/ 97 w 427"/>
                  <a:gd name="T29" fmla="*/ 366 h 367"/>
                  <a:gd name="T30" fmla="*/ 72 w 427"/>
                  <a:gd name="T31" fmla="*/ 359 h 367"/>
                  <a:gd name="T32" fmla="*/ 44 w 427"/>
                  <a:gd name="T33" fmla="*/ 339 h 367"/>
                  <a:gd name="T34" fmla="*/ 18 w 427"/>
                  <a:gd name="T35" fmla="*/ 308 h 367"/>
                  <a:gd name="T36" fmla="*/ 4 w 427"/>
                  <a:gd name="T37" fmla="*/ 275 h 367"/>
                  <a:gd name="T38" fmla="*/ 0 w 427"/>
                  <a:gd name="T39" fmla="*/ 238 h 367"/>
                  <a:gd name="T40" fmla="*/ 5 w 427"/>
                  <a:gd name="T41" fmla="*/ 202 h 367"/>
                  <a:gd name="T42" fmla="*/ 19 w 427"/>
                  <a:gd name="T43" fmla="*/ 165 h 367"/>
                  <a:gd name="T44" fmla="*/ 40 w 427"/>
                  <a:gd name="T45" fmla="*/ 130 h 367"/>
                  <a:gd name="T46" fmla="*/ 68 w 427"/>
                  <a:gd name="T47" fmla="*/ 96 h 367"/>
                  <a:gd name="T48" fmla="*/ 99 w 427"/>
                  <a:gd name="T49" fmla="*/ 66 h 367"/>
                  <a:gd name="T50" fmla="*/ 135 w 427"/>
                  <a:gd name="T51" fmla="*/ 40 h 367"/>
                  <a:gd name="T52" fmla="*/ 174 w 427"/>
                  <a:gd name="T53" fmla="*/ 20 h 367"/>
                  <a:gd name="T54" fmla="*/ 215 w 427"/>
                  <a:gd name="T55" fmla="*/ 6 h 367"/>
                  <a:gd name="T56" fmla="*/ 256 w 427"/>
                  <a:gd name="T57" fmla="*/ 0 h 367"/>
                  <a:gd name="T58" fmla="*/ 296 w 427"/>
                  <a:gd name="T59" fmla="*/ 2 h 367"/>
                  <a:gd name="T60" fmla="*/ 336 w 427"/>
                  <a:gd name="T61" fmla="*/ 14 h 367"/>
                  <a:gd name="T62" fmla="*/ 372 w 427"/>
                  <a:gd name="T63" fmla="*/ 36 h 3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7"/>
                  <a:gd name="T97" fmla="*/ 0 h 367"/>
                  <a:gd name="T98" fmla="*/ 427 w 427"/>
                  <a:gd name="T99" fmla="*/ 367 h 3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7" h="367">
                    <a:moveTo>
                      <a:pt x="389" y="52"/>
                    </a:moveTo>
                    <a:lnTo>
                      <a:pt x="402" y="67"/>
                    </a:lnTo>
                    <a:lnTo>
                      <a:pt x="412" y="84"/>
                    </a:lnTo>
                    <a:lnTo>
                      <a:pt x="421" y="100"/>
                    </a:lnTo>
                    <a:lnTo>
                      <a:pt x="425" y="116"/>
                    </a:lnTo>
                    <a:lnTo>
                      <a:pt x="427" y="132"/>
                    </a:lnTo>
                    <a:lnTo>
                      <a:pt x="427" y="148"/>
                    </a:lnTo>
                    <a:lnTo>
                      <a:pt x="425" y="165"/>
                    </a:lnTo>
                    <a:lnTo>
                      <a:pt x="420" y="180"/>
                    </a:lnTo>
                    <a:lnTo>
                      <a:pt x="412" y="195"/>
                    </a:lnTo>
                    <a:lnTo>
                      <a:pt x="404" y="211"/>
                    </a:lnTo>
                    <a:lnTo>
                      <a:pt x="394" y="225"/>
                    </a:lnTo>
                    <a:lnTo>
                      <a:pt x="382" y="240"/>
                    </a:lnTo>
                    <a:lnTo>
                      <a:pt x="369" y="253"/>
                    </a:lnTo>
                    <a:lnTo>
                      <a:pt x="354" y="267"/>
                    </a:lnTo>
                    <a:lnTo>
                      <a:pt x="339" y="280"/>
                    </a:lnTo>
                    <a:lnTo>
                      <a:pt x="322" y="292"/>
                    </a:lnTo>
                    <a:lnTo>
                      <a:pt x="305" y="303"/>
                    </a:lnTo>
                    <a:lnTo>
                      <a:pt x="286" y="314"/>
                    </a:lnTo>
                    <a:lnTo>
                      <a:pt x="269" y="324"/>
                    </a:lnTo>
                    <a:lnTo>
                      <a:pt x="250" y="333"/>
                    </a:lnTo>
                    <a:lnTo>
                      <a:pt x="231" y="341"/>
                    </a:lnTo>
                    <a:lnTo>
                      <a:pt x="213" y="348"/>
                    </a:lnTo>
                    <a:lnTo>
                      <a:pt x="194" y="354"/>
                    </a:lnTo>
                    <a:lnTo>
                      <a:pt x="176" y="359"/>
                    </a:lnTo>
                    <a:lnTo>
                      <a:pt x="159" y="363"/>
                    </a:lnTo>
                    <a:lnTo>
                      <a:pt x="141" y="366"/>
                    </a:lnTo>
                    <a:lnTo>
                      <a:pt x="125" y="367"/>
                    </a:lnTo>
                    <a:lnTo>
                      <a:pt x="110" y="367"/>
                    </a:lnTo>
                    <a:lnTo>
                      <a:pt x="97" y="366"/>
                    </a:lnTo>
                    <a:lnTo>
                      <a:pt x="84" y="363"/>
                    </a:lnTo>
                    <a:lnTo>
                      <a:pt x="72" y="359"/>
                    </a:lnTo>
                    <a:lnTo>
                      <a:pt x="63" y="353"/>
                    </a:lnTo>
                    <a:lnTo>
                      <a:pt x="44" y="339"/>
                    </a:lnTo>
                    <a:lnTo>
                      <a:pt x="30" y="324"/>
                    </a:lnTo>
                    <a:lnTo>
                      <a:pt x="18" y="308"/>
                    </a:lnTo>
                    <a:lnTo>
                      <a:pt x="10" y="292"/>
                    </a:lnTo>
                    <a:lnTo>
                      <a:pt x="4" y="275"/>
                    </a:lnTo>
                    <a:lnTo>
                      <a:pt x="0" y="257"/>
                    </a:lnTo>
                    <a:lnTo>
                      <a:pt x="0" y="238"/>
                    </a:lnTo>
                    <a:lnTo>
                      <a:pt x="2" y="221"/>
                    </a:lnTo>
                    <a:lnTo>
                      <a:pt x="5" y="202"/>
                    </a:lnTo>
                    <a:lnTo>
                      <a:pt x="12" y="183"/>
                    </a:lnTo>
                    <a:lnTo>
                      <a:pt x="19" y="165"/>
                    </a:lnTo>
                    <a:lnTo>
                      <a:pt x="29" y="147"/>
                    </a:lnTo>
                    <a:lnTo>
                      <a:pt x="40" y="130"/>
                    </a:lnTo>
                    <a:lnTo>
                      <a:pt x="53" y="112"/>
                    </a:lnTo>
                    <a:lnTo>
                      <a:pt x="68" y="96"/>
                    </a:lnTo>
                    <a:lnTo>
                      <a:pt x="83" y="81"/>
                    </a:lnTo>
                    <a:lnTo>
                      <a:pt x="99" y="66"/>
                    </a:lnTo>
                    <a:lnTo>
                      <a:pt x="117" y="52"/>
                    </a:lnTo>
                    <a:lnTo>
                      <a:pt x="135" y="40"/>
                    </a:lnTo>
                    <a:lnTo>
                      <a:pt x="155" y="30"/>
                    </a:lnTo>
                    <a:lnTo>
                      <a:pt x="174" y="20"/>
                    </a:lnTo>
                    <a:lnTo>
                      <a:pt x="195" y="12"/>
                    </a:lnTo>
                    <a:lnTo>
                      <a:pt x="215" y="6"/>
                    </a:lnTo>
                    <a:lnTo>
                      <a:pt x="235" y="2"/>
                    </a:lnTo>
                    <a:lnTo>
                      <a:pt x="256" y="0"/>
                    </a:lnTo>
                    <a:lnTo>
                      <a:pt x="276" y="0"/>
                    </a:lnTo>
                    <a:lnTo>
                      <a:pt x="296" y="2"/>
                    </a:lnTo>
                    <a:lnTo>
                      <a:pt x="316" y="6"/>
                    </a:lnTo>
                    <a:lnTo>
                      <a:pt x="336" y="14"/>
                    </a:lnTo>
                    <a:lnTo>
                      <a:pt x="354" y="24"/>
                    </a:lnTo>
                    <a:lnTo>
                      <a:pt x="372" y="36"/>
                    </a:lnTo>
                    <a:lnTo>
                      <a:pt x="389" y="52"/>
                    </a:lnTo>
                  </a:path>
                </a:pathLst>
              </a:custGeom>
              <a:noFill/>
              <a:ln w="3175">
                <a:solidFill>
                  <a:srgbClr val="F4AFCB"/>
                </a:solidFill>
                <a:round/>
                <a:headEnd/>
                <a:tailEnd/>
              </a:ln>
            </p:spPr>
            <p:txBody>
              <a:bodyPr/>
              <a:lstStyle/>
              <a:p>
                <a:endParaRPr lang="en-US"/>
              </a:p>
            </p:txBody>
          </p:sp>
          <p:sp>
            <p:nvSpPr>
              <p:cNvPr id="1171" name="Freeform 522"/>
              <p:cNvSpPr>
                <a:spLocks/>
              </p:cNvSpPr>
              <p:nvPr/>
            </p:nvSpPr>
            <p:spPr bwMode="auto">
              <a:xfrm>
                <a:off x="2329" y="767"/>
                <a:ext cx="68" cy="89"/>
              </a:xfrm>
              <a:custGeom>
                <a:avLst/>
                <a:gdLst>
                  <a:gd name="T0" fmla="*/ 96 w 342"/>
                  <a:gd name="T1" fmla="*/ 13 h 447"/>
                  <a:gd name="T2" fmla="*/ 131 w 342"/>
                  <a:gd name="T3" fmla="*/ 1 h 447"/>
                  <a:gd name="T4" fmla="*/ 165 w 342"/>
                  <a:gd name="T5" fmla="*/ 1 h 447"/>
                  <a:gd name="T6" fmla="*/ 196 w 342"/>
                  <a:gd name="T7" fmla="*/ 10 h 447"/>
                  <a:gd name="T8" fmla="*/ 225 w 342"/>
                  <a:gd name="T9" fmla="*/ 28 h 447"/>
                  <a:gd name="T10" fmla="*/ 250 w 342"/>
                  <a:gd name="T11" fmla="*/ 53 h 447"/>
                  <a:gd name="T12" fmla="*/ 273 w 342"/>
                  <a:gd name="T13" fmla="*/ 84 h 447"/>
                  <a:gd name="T14" fmla="*/ 293 w 342"/>
                  <a:gd name="T15" fmla="*/ 119 h 447"/>
                  <a:gd name="T16" fmla="*/ 311 w 342"/>
                  <a:gd name="T17" fmla="*/ 156 h 447"/>
                  <a:gd name="T18" fmla="*/ 323 w 342"/>
                  <a:gd name="T19" fmla="*/ 196 h 447"/>
                  <a:gd name="T20" fmla="*/ 333 w 342"/>
                  <a:gd name="T21" fmla="*/ 236 h 447"/>
                  <a:gd name="T22" fmla="*/ 340 w 342"/>
                  <a:gd name="T23" fmla="*/ 276 h 447"/>
                  <a:gd name="T24" fmla="*/ 342 w 342"/>
                  <a:gd name="T25" fmla="*/ 312 h 447"/>
                  <a:gd name="T26" fmla="*/ 340 w 342"/>
                  <a:gd name="T27" fmla="*/ 347 h 447"/>
                  <a:gd name="T28" fmla="*/ 333 w 342"/>
                  <a:gd name="T29" fmla="*/ 376 h 447"/>
                  <a:gd name="T30" fmla="*/ 322 w 342"/>
                  <a:gd name="T31" fmla="*/ 398 h 447"/>
                  <a:gd name="T32" fmla="*/ 298 w 342"/>
                  <a:gd name="T33" fmla="*/ 422 h 447"/>
                  <a:gd name="T34" fmla="*/ 262 w 342"/>
                  <a:gd name="T35" fmla="*/ 440 h 447"/>
                  <a:gd name="T36" fmla="*/ 226 w 342"/>
                  <a:gd name="T37" fmla="*/ 447 h 447"/>
                  <a:gd name="T38" fmla="*/ 190 w 342"/>
                  <a:gd name="T39" fmla="*/ 443 h 447"/>
                  <a:gd name="T40" fmla="*/ 154 w 342"/>
                  <a:gd name="T41" fmla="*/ 430 h 447"/>
                  <a:gd name="T42" fmla="*/ 120 w 342"/>
                  <a:gd name="T43" fmla="*/ 410 h 447"/>
                  <a:gd name="T44" fmla="*/ 89 w 342"/>
                  <a:gd name="T45" fmla="*/ 381 h 447"/>
                  <a:gd name="T46" fmla="*/ 61 w 342"/>
                  <a:gd name="T47" fmla="*/ 348 h 447"/>
                  <a:gd name="T48" fmla="*/ 38 w 342"/>
                  <a:gd name="T49" fmla="*/ 311 h 447"/>
                  <a:gd name="T50" fmla="*/ 19 w 342"/>
                  <a:gd name="T51" fmla="*/ 270 h 447"/>
                  <a:gd name="T52" fmla="*/ 6 w 342"/>
                  <a:gd name="T53" fmla="*/ 227 h 447"/>
                  <a:gd name="T54" fmla="*/ 0 w 342"/>
                  <a:gd name="T55" fmla="*/ 185 h 447"/>
                  <a:gd name="T56" fmla="*/ 1 w 342"/>
                  <a:gd name="T57" fmla="*/ 144 h 447"/>
                  <a:gd name="T58" fmla="*/ 11 w 342"/>
                  <a:gd name="T59" fmla="*/ 104 h 447"/>
                  <a:gd name="T60" fmla="*/ 30 w 342"/>
                  <a:gd name="T61" fmla="*/ 68 h 447"/>
                  <a:gd name="T62" fmla="*/ 60 w 342"/>
                  <a:gd name="T63" fmla="*/ 36 h 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2"/>
                  <a:gd name="T97" fmla="*/ 0 h 447"/>
                  <a:gd name="T98" fmla="*/ 342 w 342"/>
                  <a:gd name="T99" fmla="*/ 447 h 4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2" h="447">
                    <a:moveTo>
                      <a:pt x="79" y="23"/>
                    </a:moveTo>
                    <a:lnTo>
                      <a:pt x="96" y="13"/>
                    </a:lnTo>
                    <a:lnTo>
                      <a:pt x="115" y="5"/>
                    </a:lnTo>
                    <a:lnTo>
                      <a:pt x="131" y="1"/>
                    </a:lnTo>
                    <a:lnTo>
                      <a:pt x="149" y="0"/>
                    </a:lnTo>
                    <a:lnTo>
                      <a:pt x="165" y="1"/>
                    </a:lnTo>
                    <a:lnTo>
                      <a:pt x="181" y="5"/>
                    </a:lnTo>
                    <a:lnTo>
                      <a:pt x="196" y="10"/>
                    </a:lnTo>
                    <a:lnTo>
                      <a:pt x="211" y="19"/>
                    </a:lnTo>
                    <a:lnTo>
                      <a:pt x="225" y="28"/>
                    </a:lnTo>
                    <a:lnTo>
                      <a:pt x="237" y="40"/>
                    </a:lnTo>
                    <a:lnTo>
                      <a:pt x="250" y="53"/>
                    </a:lnTo>
                    <a:lnTo>
                      <a:pt x="262" y="68"/>
                    </a:lnTo>
                    <a:lnTo>
                      <a:pt x="273" y="84"/>
                    </a:lnTo>
                    <a:lnTo>
                      <a:pt x="283" y="100"/>
                    </a:lnTo>
                    <a:lnTo>
                      <a:pt x="293" y="119"/>
                    </a:lnTo>
                    <a:lnTo>
                      <a:pt x="302" y="138"/>
                    </a:lnTo>
                    <a:lnTo>
                      <a:pt x="311" y="156"/>
                    </a:lnTo>
                    <a:lnTo>
                      <a:pt x="317" y="176"/>
                    </a:lnTo>
                    <a:lnTo>
                      <a:pt x="323" y="196"/>
                    </a:lnTo>
                    <a:lnTo>
                      <a:pt x="330" y="216"/>
                    </a:lnTo>
                    <a:lnTo>
                      <a:pt x="333" y="236"/>
                    </a:lnTo>
                    <a:lnTo>
                      <a:pt x="337" y="256"/>
                    </a:lnTo>
                    <a:lnTo>
                      <a:pt x="340" y="276"/>
                    </a:lnTo>
                    <a:lnTo>
                      <a:pt x="342" y="295"/>
                    </a:lnTo>
                    <a:lnTo>
                      <a:pt x="342" y="312"/>
                    </a:lnTo>
                    <a:lnTo>
                      <a:pt x="342" y="330"/>
                    </a:lnTo>
                    <a:lnTo>
                      <a:pt x="340" y="347"/>
                    </a:lnTo>
                    <a:lnTo>
                      <a:pt x="337" y="362"/>
                    </a:lnTo>
                    <a:lnTo>
                      <a:pt x="333" y="376"/>
                    </a:lnTo>
                    <a:lnTo>
                      <a:pt x="328" y="388"/>
                    </a:lnTo>
                    <a:lnTo>
                      <a:pt x="322" y="398"/>
                    </a:lnTo>
                    <a:lnTo>
                      <a:pt x="316" y="407"/>
                    </a:lnTo>
                    <a:lnTo>
                      <a:pt x="298" y="422"/>
                    </a:lnTo>
                    <a:lnTo>
                      <a:pt x="280" y="432"/>
                    </a:lnTo>
                    <a:lnTo>
                      <a:pt x="262" y="440"/>
                    </a:lnTo>
                    <a:lnTo>
                      <a:pt x="244" y="445"/>
                    </a:lnTo>
                    <a:lnTo>
                      <a:pt x="226" y="447"/>
                    </a:lnTo>
                    <a:lnTo>
                      <a:pt x="207" y="446"/>
                    </a:lnTo>
                    <a:lnTo>
                      <a:pt x="190" y="443"/>
                    </a:lnTo>
                    <a:lnTo>
                      <a:pt x="171" y="437"/>
                    </a:lnTo>
                    <a:lnTo>
                      <a:pt x="154" y="430"/>
                    </a:lnTo>
                    <a:lnTo>
                      <a:pt x="136" y="421"/>
                    </a:lnTo>
                    <a:lnTo>
                      <a:pt x="120" y="410"/>
                    </a:lnTo>
                    <a:lnTo>
                      <a:pt x="104" y="396"/>
                    </a:lnTo>
                    <a:lnTo>
                      <a:pt x="89" y="381"/>
                    </a:lnTo>
                    <a:lnTo>
                      <a:pt x="74" y="365"/>
                    </a:lnTo>
                    <a:lnTo>
                      <a:pt x="61" y="348"/>
                    </a:lnTo>
                    <a:lnTo>
                      <a:pt x="49" y="330"/>
                    </a:lnTo>
                    <a:lnTo>
                      <a:pt x="38" y="311"/>
                    </a:lnTo>
                    <a:lnTo>
                      <a:pt x="28" y="291"/>
                    </a:lnTo>
                    <a:lnTo>
                      <a:pt x="19" y="270"/>
                    </a:lnTo>
                    <a:lnTo>
                      <a:pt x="11" y="249"/>
                    </a:lnTo>
                    <a:lnTo>
                      <a:pt x="6" y="227"/>
                    </a:lnTo>
                    <a:lnTo>
                      <a:pt x="3" y="206"/>
                    </a:lnTo>
                    <a:lnTo>
                      <a:pt x="0" y="185"/>
                    </a:lnTo>
                    <a:lnTo>
                      <a:pt x="0" y="164"/>
                    </a:lnTo>
                    <a:lnTo>
                      <a:pt x="1" y="144"/>
                    </a:lnTo>
                    <a:lnTo>
                      <a:pt x="5" y="124"/>
                    </a:lnTo>
                    <a:lnTo>
                      <a:pt x="11" y="104"/>
                    </a:lnTo>
                    <a:lnTo>
                      <a:pt x="20" y="85"/>
                    </a:lnTo>
                    <a:lnTo>
                      <a:pt x="30" y="68"/>
                    </a:lnTo>
                    <a:lnTo>
                      <a:pt x="44" y="51"/>
                    </a:lnTo>
                    <a:lnTo>
                      <a:pt x="60" y="36"/>
                    </a:lnTo>
                    <a:lnTo>
                      <a:pt x="79" y="23"/>
                    </a:lnTo>
                    <a:close/>
                  </a:path>
                </a:pathLst>
              </a:custGeom>
              <a:solidFill>
                <a:srgbClr val="E45291"/>
              </a:solidFill>
              <a:ln w="9525">
                <a:noFill/>
                <a:round/>
                <a:headEnd/>
                <a:tailEnd/>
              </a:ln>
            </p:spPr>
            <p:txBody>
              <a:bodyPr/>
              <a:lstStyle/>
              <a:p>
                <a:endParaRPr lang="en-US"/>
              </a:p>
            </p:txBody>
          </p:sp>
          <p:sp>
            <p:nvSpPr>
              <p:cNvPr id="1172" name="Freeform 523"/>
              <p:cNvSpPr>
                <a:spLocks/>
              </p:cNvSpPr>
              <p:nvPr/>
            </p:nvSpPr>
            <p:spPr bwMode="auto">
              <a:xfrm>
                <a:off x="2329" y="767"/>
                <a:ext cx="68" cy="89"/>
              </a:xfrm>
              <a:custGeom>
                <a:avLst/>
                <a:gdLst>
                  <a:gd name="T0" fmla="*/ 96 w 342"/>
                  <a:gd name="T1" fmla="*/ 13 h 447"/>
                  <a:gd name="T2" fmla="*/ 131 w 342"/>
                  <a:gd name="T3" fmla="*/ 1 h 447"/>
                  <a:gd name="T4" fmla="*/ 165 w 342"/>
                  <a:gd name="T5" fmla="*/ 1 h 447"/>
                  <a:gd name="T6" fmla="*/ 196 w 342"/>
                  <a:gd name="T7" fmla="*/ 10 h 447"/>
                  <a:gd name="T8" fmla="*/ 225 w 342"/>
                  <a:gd name="T9" fmla="*/ 28 h 447"/>
                  <a:gd name="T10" fmla="*/ 250 w 342"/>
                  <a:gd name="T11" fmla="*/ 53 h 447"/>
                  <a:gd name="T12" fmla="*/ 273 w 342"/>
                  <a:gd name="T13" fmla="*/ 84 h 447"/>
                  <a:gd name="T14" fmla="*/ 293 w 342"/>
                  <a:gd name="T15" fmla="*/ 119 h 447"/>
                  <a:gd name="T16" fmla="*/ 311 w 342"/>
                  <a:gd name="T17" fmla="*/ 156 h 447"/>
                  <a:gd name="T18" fmla="*/ 323 w 342"/>
                  <a:gd name="T19" fmla="*/ 196 h 447"/>
                  <a:gd name="T20" fmla="*/ 333 w 342"/>
                  <a:gd name="T21" fmla="*/ 236 h 447"/>
                  <a:gd name="T22" fmla="*/ 340 w 342"/>
                  <a:gd name="T23" fmla="*/ 276 h 447"/>
                  <a:gd name="T24" fmla="*/ 342 w 342"/>
                  <a:gd name="T25" fmla="*/ 312 h 447"/>
                  <a:gd name="T26" fmla="*/ 340 w 342"/>
                  <a:gd name="T27" fmla="*/ 347 h 447"/>
                  <a:gd name="T28" fmla="*/ 333 w 342"/>
                  <a:gd name="T29" fmla="*/ 376 h 447"/>
                  <a:gd name="T30" fmla="*/ 322 w 342"/>
                  <a:gd name="T31" fmla="*/ 398 h 447"/>
                  <a:gd name="T32" fmla="*/ 298 w 342"/>
                  <a:gd name="T33" fmla="*/ 422 h 447"/>
                  <a:gd name="T34" fmla="*/ 262 w 342"/>
                  <a:gd name="T35" fmla="*/ 440 h 447"/>
                  <a:gd name="T36" fmla="*/ 226 w 342"/>
                  <a:gd name="T37" fmla="*/ 447 h 447"/>
                  <a:gd name="T38" fmla="*/ 190 w 342"/>
                  <a:gd name="T39" fmla="*/ 443 h 447"/>
                  <a:gd name="T40" fmla="*/ 154 w 342"/>
                  <a:gd name="T41" fmla="*/ 430 h 447"/>
                  <a:gd name="T42" fmla="*/ 120 w 342"/>
                  <a:gd name="T43" fmla="*/ 410 h 447"/>
                  <a:gd name="T44" fmla="*/ 89 w 342"/>
                  <a:gd name="T45" fmla="*/ 381 h 447"/>
                  <a:gd name="T46" fmla="*/ 61 w 342"/>
                  <a:gd name="T47" fmla="*/ 348 h 447"/>
                  <a:gd name="T48" fmla="*/ 38 w 342"/>
                  <a:gd name="T49" fmla="*/ 311 h 447"/>
                  <a:gd name="T50" fmla="*/ 19 w 342"/>
                  <a:gd name="T51" fmla="*/ 270 h 447"/>
                  <a:gd name="T52" fmla="*/ 6 w 342"/>
                  <a:gd name="T53" fmla="*/ 227 h 447"/>
                  <a:gd name="T54" fmla="*/ 0 w 342"/>
                  <a:gd name="T55" fmla="*/ 185 h 447"/>
                  <a:gd name="T56" fmla="*/ 1 w 342"/>
                  <a:gd name="T57" fmla="*/ 144 h 447"/>
                  <a:gd name="T58" fmla="*/ 11 w 342"/>
                  <a:gd name="T59" fmla="*/ 104 h 447"/>
                  <a:gd name="T60" fmla="*/ 30 w 342"/>
                  <a:gd name="T61" fmla="*/ 68 h 447"/>
                  <a:gd name="T62" fmla="*/ 60 w 342"/>
                  <a:gd name="T63" fmla="*/ 36 h 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2"/>
                  <a:gd name="T97" fmla="*/ 0 h 447"/>
                  <a:gd name="T98" fmla="*/ 342 w 342"/>
                  <a:gd name="T99" fmla="*/ 447 h 4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2" h="447">
                    <a:moveTo>
                      <a:pt x="79" y="23"/>
                    </a:moveTo>
                    <a:lnTo>
                      <a:pt x="96" y="13"/>
                    </a:lnTo>
                    <a:lnTo>
                      <a:pt x="115" y="5"/>
                    </a:lnTo>
                    <a:lnTo>
                      <a:pt x="131" y="1"/>
                    </a:lnTo>
                    <a:lnTo>
                      <a:pt x="149" y="0"/>
                    </a:lnTo>
                    <a:lnTo>
                      <a:pt x="165" y="1"/>
                    </a:lnTo>
                    <a:lnTo>
                      <a:pt x="181" y="5"/>
                    </a:lnTo>
                    <a:lnTo>
                      <a:pt x="196" y="10"/>
                    </a:lnTo>
                    <a:lnTo>
                      <a:pt x="211" y="19"/>
                    </a:lnTo>
                    <a:lnTo>
                      <a:pt x="225" y="28"/>
                    </a:lnTo>
                    <a:lnTo>
                      <a:pt x="237" y="40"/>
                    </a:lnTo>
                    <a:lnTo>
                      <a:pt x="250" y="53"/>
                    </a:lnTo>
                    <a:lnTo>
                      <a:pt x="262" y="68"/>
                    </a:lnTo>
                    <a:lnTo>
                      <a:pt x="273" y="84"/>
                    </a:lnTo>
                    <a:lnTo>
                      <a:pt x="283" y="100"/>
                    </a:lnTo>
                    <a:lnTo>
                      <a:pt x="293" y="119"/>
                    </a:lnTo>
                    <a:lnTo>
                      <a:pt x="302" y="138"/>
                    </a:lnTo>
                    <a:lnTo>
                      <a:pt x="311" y="156"/>
                    </a:lnTo>
                    <a:lnTo>
                      <a:pt x="317" y="176"/>
                    </a:lnTo>
                    <a:lnTo>
                      <a:pt x="323" y="196"/>
                    </a:lnTo>
                    <a:lnTo>
                      <a:pt x="330" y="216"/>
                    </a:lnTo>
                    <a:lnTo>
                      <a:pt x="333" y="236"/>
                    </a:lnTo>
                    <a:lnTo>
                      <a:pt x="337" y="256"/>
                    </a:lnTo>
                    <a:lnTo>
                      <a:pt x="340" y="276"/>
                    </a:lnTo>
                    <a:lnTo>
                      <a:pt x="342" y="295"/>
                    </a:lnTo>
                    <a:lnTo>
                      <a:pt x="342" y="312"/>
                    </a:lnTo>
                    <a:lnTo>
                      <a:pt x="342" y="330"/>
                    </a:lnTo>
                    <a:lnTo>
                      <a:pt x="340" y="347"/>
                    </a:lnTo>
                    <a:lnTo>
                      <a:pt x="337" y="362"/>
                    </a:lnTo>
                    <a:lnTo>
                      <a:pt x="333" y="376"/>
                    </a:lnTo>
                    <a:lnTo>
                      <a:pt x="328" y="388"/>
                    </a:lnTo>
                    <a:lnTo>
                      <a:pt x="322" y="398"/>
                    </a:lnTo>
                    <a:lnTo>
                      <a:pt x="316" y="407"/>
                    </a:lnTo>
                    <a:lnTo>
                      <a:pt x="298" y="422"/>
                    </a:lnTo>
                    <a:lnTo>
                      <a:pt x="280" y="432"/>
                    </a:lnTo>
                    <a:lnTo>
                      <a:pt x="262" y="440"/>
                    </a:lnTo>
                    <a:lnTo>
                      <a:pt x="244" y="445"/>
                    </a:lnTo>
                    <a:lnTo>
                      <a:pt x="226" y="447"/>
                    </a:lnTo>
                    <a:lnTo>
                      <a:pt x="207" y="446"/>
                    </a:lnTo>
                    <a:lnTo>
                      <a:pt x="190" y="443"/>
                    </a:lnTo>
                    <a:lnTo>
                      <a:pt x="171" y="437"/>
                    </a:lnTo>
                    <a:lnTo>
                      <a:pt x="154" y="430"/>
                    </a:lnTo>
                    <a:lnTo>
                      <a:pt x="136" y="421"/>
                    </a:lnTo>
                    <a:lnTo>
                      <a:pt x="120" y="410"/>
                    </a:lnTo>
                    <a:lnTo>
                      <a:pt x="104" y="396"/>
                    </a:lnTo>
                    <a:lnTo>
                      <a:pt x="89" y="381"/>
                    </a:lnTo>
                    <a:lnTo>
                      <a:pt x="74" y="365"/>
                    </a:lnTo>
                    <a:lnTo>
                      <a:pt x="61" y="348"/>
                    </a:lnTo>
                    <a:lnTo>
                      <a:pt x="49" y="330"/>
                    </a:lnTo>
                    <a:lnTo>
                      <a:pt x="38" y="311"/>
                    </a:lnTo>
                    <a:lnTo>
                      <a:pt x="28" y="291"/>
                    </a:lnTo>
                    <a:lnTo>
                      <a:pt x="19" y="270"/>
                    </a:lnTo>
                    <a:lnTo>
                      <a:pt x="11" y="249"/>
                    </a:lnTo>
                    <a:lnTo>
                      <a:pt x="6" y="227"/>
                    </a:lnTo>
                    <a:lnTo>
                      <a:pt x="3" y="206"/>
                    </a:lnTo>
                    <a:lnTo>
                      <a:pt x="0" y="185"/>
                    </a:lnTo>
                    <a:lnTo>
                      <a:pt x="0" y="164"/>
                    </a:lnTo>
                    <a:lnTo>
                      <a:pt x="1" y="144"/>
                    </a:lnTo>
                    <a:lnTo>
                      <a:pt x="5" y="124"/>
                    </a:lnTo>
                    <a:lnTo>
                      <a:pt x="11" y="104"/>
                    </a:lnTo>
                    <a:lnTo>
                      <a:pt x="20" y="85"/>
                    </a:lnTo>
                    <a:lnTo>
                      <a:pt x="30" y="68"/>
                    </a:lnTo>
                    <a:lnTo>
                      <a:pt x="44" y="51"/>
                    </a:lnTo>
                    <a:lnTo>
                      <a:pt x="60" y="36"/>
                    </a:lnTo>
                    <a:lnTo>
                      <a:pt x="79" y="23"/>
                    </a:lnTo>
                  </a:path>
                </a:pathLst>
              </a:custGeom>
              <a:noFill/>
              <a:ln w="3175">
                <a:solidFill>
                  <a:srgbClr val="F4AFCB"/>
                </a:solidFill>
                <a:round/>
                <a:headEnd/>
                <a:tailEnd/>
              </a:ln>
            </p:spPr>
            <p:txBody>
              <a:bodyPr/>
              <a:lstStyle/>
              <a:p>
                <a:endParaRPr lang="en-US"/>
              </a:p>
            </p:txBody>
          </p:sp>
          <p:sp>
            <p:nvSpPr>
              <p:cNvPr id="1173" name="Freeform 524"/>
              <p:cNvSpPr>
                <a:spLocks/>
              </p:cNvSpPr>
              <p:nvPr/>
            </p:nvSpPr>
            <p:spPr bwMode="auto">
              <a:xfrm>
                <a:off x="2301" y="940"/>
                <a:ext cx="69" cy="89"/>
              </a:xfrm>
              <a:custGeom>
                <a:avLst/>
                <a:gdLst>
                  <a:gd name="T0" fmla="*/ 96 w 342"/>
                  <a:gd name="T1" fmla="*/ 11 h 448"/>
                  <a:gd name="T2" fmla="*/ 132 w 342"/>
                  <a:gd name="T3" fmla="*/ 1 h 448"/>
                  <a:gd name="T4" fmla="*/ 164 w 342"/>
                  <a:gd name="T5" fmla="*/ 1 h 448"/>
                  <a:gd name="T6" fmla="*/ 196 w 342"/>
                  <a:gd name="T7" fmla="*/ 11 h 448"/>
                  <a:gd name="T8" fmla="*/ 224 w 342"/>
                  <a:gd name="T9" fmla="*/ 29 h 448"/>
                  <a:gd name="T10" fmla="*/ 250 w 342"/>
                  <a:gd name="T11" fmla="*/ 54 h 448"/>
                  <a:gd name="T12" fmla="*/ 273 w 342"/>
                  <a:gd name="T13" fmla="*/ 85 h 448"/>
                  <a:gd name="T14" fmla="*/ 293 w 342"/>
                  <a:gd name="T15" fmla="*/ 120 h 448"/>
                  <a:gd name="T16" fmla="*/ 310 w 342"/>
                  <a:gd name="T17" fmla="*/ 159 h 448"/>
                  <a:gd name="T18" fmla="*/ 324 w 342"/>
                  <a:gd name="T19" fmla="*/ 197 h 448"/>
                  <a:gd name="T20" fmla="*/ 334 w 342"/>
                  <a:gd name="T21" fmla="*/ 239 h 448"/>
                  <a:gd name="T22" fmla="*/ 339 w 342"/>
                  <a:gd name="T23" fmla="*/ 277 h 448"/>
                  <a:gd name="T24" fmla="*/ 342 w 342"/>
                  <a:gd name="T25" fmla="*/ 315 h 448"/>
                  <a:gd name="T26" fmla="*/ 340 w 342"/>
                  <a:gd name="T27" fmla="*/ 348 h 448"/>
                  <a:gd name="T28" fmla="*/ 333 w 342"/>
                  <a:gd name="T29" fmla="*/ 377 h 448"/>
                  <a:gd name="T30" fmla="*/ 323 w 342"/>
                  <a:gd name="T31" fmla="*/ 400 h 448"/>
                  <a:gd name="T32" fmla="*/ 298 w 342"/>
                  <a:gd name="T33" fmla="*/ 422 h 448"/>
                  <a:gd name="T34" fmla="*/ 262 w 342"/>
                  <a:gd name="T35" fmla="*/ 441 h 448"/>
                  <a:gd name="T36" fmla="*/ 226 w 342"/>
                  <a:gd name="T37" fmla="*/ 448 h 448"/>
                  <a:gd name="T38" fmla="*/ 189 w 342"/>
                  <a:gd name="T39" fmla="*/ 444 h 448"/>
                  <a:gd name="T40" fmla="*/ 153 w 342"/>
                  <a:gd name="T41" fmla="*/ 432 h 448"/>
                  <a:gd name="T42" fmla="*/ 119 w 342"/>
                  <a:gd name="T43" fmla="*/ 411 h 448"/>
                  <a:gd name="T44" fmla="*/ 88 w 342"/>
                  <a:gd name="T45" fmla="*/ 383 h 448"/>
                  <a:gd name="T46" fmla="*/ 61 w 342"/>
                  <a:gd name="T47" fmla="*/ 350 h 448"/>
                  <a:gd name="T48" fmla="*/ 37 w 342"/>
                  <a:gd name="T49" fmla="*/ 312 h 448"/>
                  <a:gd name="T50" fmla="*/ 18 w 342"/>
                  <a:gd name="T51" fmla="*/ 271 h 448"/>
                  <a:gd name="T52" fmla="*/ 6 w 342"/>
                  <a:gd name="T53" fmla="*/ 229 h 448"/>
                  <a:gd name="T54" fmla="*/ 0 w 342"/>
                  <a:gd name="T55" fmla="*/ 186 h 448"/>
                  <a:gd name="T56" fmla="*/ 1 w 342"/>
                  <a:gd name="T57" fmla="*/ 144 h 448"/>
                  <a:gd name="T58" fmla="*/ 11 w 342"/>
                  <a:gd name="T59" fmla="*/ 104 h 448"/>
                  <a:gd name="T60" fmla="*/ 31 w 342"/>
                  <a:gd name="T61" fmla="*/ 68 h 448"/>
                  <a:gd name="T62" fmla="*/ 60 w 342"/>
                  <a:gd name="T63" fmla="*/ 35 h 4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2"/>
                  <a:gd name="T97" fmla="*/ 0 h 448"/>
                  <a:gd name="T98" fmla="*/ 342 w 342"/>
                  <a:gd name="T99" fmla="*/ 448 h 4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2" h="448">
                    <a:moveTo>
                      <a:pt x="78" y="21"/>
                    </a:moveTo>
                    <a:lnTo>
                      <a:pt x="96" y="11"/>
                    </a:lnTo>
                    <a:lnTo>
                      <a:pt x="114" y="5"/>
                    </a:lnTo>
                    <a:lnTo>
                      <a:pt x="132" y="1"/>
                    </a:lnTo>
                    <a:lnTo>
                      <a:pt x="148" y="0"/>
                    </a:lnTo>
                    <a:lnTo>
                      <a:pt x="164" y="1"/>
                    </a:lnTo>
                    <a:lnTo>
                      <a:pt x="181" y="5"/>
                    </a:lnTo>
                    <a:lnTo>
                      <a:pt x="196" y="11"/>
                    </a:lnTo>
                    <a:lnTo>
                      <a:pt x="211" y="19"/>
                    </a:lnTo>
                    <a:lnTo>
                      <a:pt x="224" y="29"/>
                    </a:lnTo>
                    <a:lnTo>
                      <a:pt x="237" y="40"/>
                    </a:lnTo>
                    <a:lnTo>
                      <a:pt x="250" y="54"/>
                    </a:lnTo>
                    <a:lnTo>
                      <a:pt x="262" y="69"/>
                    </a:lnTo>
                    <a:lnTo>
                      <a:pt x="273" y="85"/>
                    </a:lnTo>
                    <a:lnTo>
                      <a:pt x="283" y="101"/>
                    </a:lnTo>
                    <a:lnTo>
                      <a:pt x="293" y="120"/>
                    </a:lnTo>
                    <a:lnTo>
                      <a:pt x="302" y="139"/>
                    </a:lnTo>
                    <a:lnTo>
                      <a:pt x="310" y="159"/>
                    </a:lnTo>
                    <a:lnTo>
                      <a:pt x="318" y="177"/>
                    </a:lnTo>
                    <a:lnTo>
                      <a:pt x="324" y="197"/>
                    </a:lnTo>
                    <a:lnTo>
                      <a:pt x="329" y="219"/>
                    </a:lnTo>
                    <a:lnTo>
                      <a:pt x="334" y="239"/>
                    </a:lnTo>
                    <a:lnTo>
                      <a:pt x="337" y="259"/>
                    </a:lnTo>
                    <a:lnTo>
                      <a:pt x="339" y="277"/>
                    </a:lnTo>
                    <a:lnTo>
                      <a:pt x="342" y="296"/>
                    </a:lnTo>
                    <a:lnTo>
                      <a:pt x="342" y="315"/>
                    </a:lnTo>
                    <a:lnTo>
                      <a:pt x="342" y="332"/>
                    </a:lnTo>
                    <a:lnTo>
                      <a:pt x="340" y="348"/>
                    </a:lnTo>
                    <a:lnTo>
                      <a:pt x="337" y="363"/>
                    </a:lnTo>
                    <a:lnTo>
                      <a:pt x="333" y="377"/>
                    </a:lnTo>
                    <a:lnTo>
                      <a:pt x="328" y="388"/>
                    </a:lnTo>
                    <a:lnTo>
                      <a:pt x="323" y="400"/>
                    </a:lnTo>
                    <a:lnTo>
                      <a:pt x="315" y="407"/>
                    </a:lnTo>
                    <a:lnTo>
                      <a:pt x="298" y="422"/>
                    </a:lnTo>
                    <a:lnTo>
                      <a:pt x="280" y="433"/>
                    </a:lnTo>
                    <a:lnTo>
                      <a:pt x="262" y="441"/>
                    </a:lnTo>
                    <a:lnTo>
                      <a:pt x="244" y="446"/>
                    </a:lnTo>
                    <a:lnTo>
                      <a:pt x="226" y="448"/>
                    </a:lnTo>
                    <a:lnTo>
                      <a:pt x="207" y="448"/>
                    </a:lnTo>
                    <a:lnTo>
                      <a:pt x="189" y="444"/>
                    </a:lnTo>
                    <a:lnTo>
                      <a:pt x="171" y="440"/>
                    </a:lnTo>
                    <a:lnTo>
                      <a:pt x="153" y="432"/>
                    </a:lnTo>
                    <a:lnTo>
                      <a:pt x="136" y="422"/>
                    </a:lnTo>
                    <a:lnTo>
                      <a:pt x="119" y="411"/>
                    </a:lnTo>
                    <a:lnTo>
                      <a:pt x="103" y="398"/>
                    </a:lnTo>
                    <a:lnTo>
                      <a:pt x="88" y="383"/>
                    </a:lnTo>
                    <a:lnTo>
                      <a:pt x="75" y="367"/>
                    </a:lnTo>
                    <a:lnTo>
                      <a:pt x="61" y="350"/>
                    </a:lnTo>
                    <a:lnTo>
                      <a:pt x="48" y="331"/>
                    </a:lnTo>
                    <a:lnTo>
                      <a:pt x="37" y="312"/>
                    </a:lnTo>
                    <a:lnTo>
                      <a:pt x="27" y="292"/>
                    </a:lnTo>
                    <a:lnTo>
                      <a:pt x="18" y="271"/>
                    </a:lnTo>
                    <a:lnTo>
                      <a:pt x="11" y="250"/>
                    </a:lnTo>
                    <a:lnTo>
                      <a:pt x="6" y="229"/>
                    </a:lnTo>
                    <a:lnTo>
                      <a:pt x="2" y="207"/>
                    </a:lnTo>
                    <a:lnTo>
                      <a:pt x="0" y="186"/>
                    </a:lnTo>
                    <a:lnTo>
                      <a:pt x="0" y="165"/>
                    </a:lnTo>
                    <a:lnTo>
                      <a:pt x="1" y="144"/>
                    </a:lnTo>
                    <a:lnTo>
                      <a:pt x="5" y="124"/>
                    </a:lnTo>
                    <a:lnTo>
                      <a:pt x="11" y="104"/>
                    </a:lnTo>
                    <a:lnTo>
                      <a:pt x="20" y="85"/>
                    </a:lnTo>
                    <a:lnTo>
                      <a:pt x="31" y="68"/>
                    </a:lnTo>
                    <a:lnTo>
                      <a:pt x="43" y="51"/>
                    </a:lnTo>
                    <a:lnTo>
                      <a:pt x="60" y="35"/>
                    </a:lnTo>
                    <a:lnTo>
                      <a:pt x="78" y="21"/>
                    </a:lnTo>
                    <a:close/>
                  </a:path>
                </a:pathLst>
              </a:custGeom>
              <a:solidFill>
                <a:srgbClr val="E45291"/>
              </a:solidFill>
              <a:ln w="9525">
                <a:noFill/>
                <a:round/>
                <a:headEnd/>
                <a:tailEnd/>
              </a:ln>
            </p:spPr>
            <p:txBody>
              <a:bodyPr/>
              <a:lstStyle/>
              <a:p>
                <a:endParaRPr lang="en-US"/>
              </a:p>
            </p:txBody>
          </p:sp>
          <p:sp>
            <p:nvSpPr>
              <p:cNvPr id="1174" name="Freeform 525"/>
              <p:cNvSpPr>
                <a:spLocks/>
              </p:cNvSpPr>
              <p:nvPr/>
            </p:nvSpPr>
            <p:spPr bwMode="auto">
              <a:xfrm>
                <a:off x="2301" y="940"/>
                <a:ext cx="69" cy="89"/>
              </a:xfrm>
              <a:custGeom>
                <a:avLst/>
                <a:gdLst>
                  <a:gd name="T0" fmla="*/ 96 w 342"/>
                  <a:gd name="T1" fmla="*/ 11 h 448"/>
                  <a:gd name="T2" fmla="*/ 132 w 342"/>
                  <a:gd name="T3" fmla="*/ 1 h 448"/>
                  <a:gd name="T4" fmla="*/ 164 w 342"/>
                  <a:gd name="T5" fmla="*/ 1 h 448"/>
                  <a:gd name="T6" fmla="*/ 196 w 342"/>
                  <a:gd name="T7" fmla="*/ 11 h 448"/>
                  <a:gd name="T8" fmla="*/ 224 w 342"/>
                  <a:gd name="T9" fmla="*/ 29 h 448"/>
                  <a:gd name="T10" fmla="*/ 250 w 342"/>
                  <a:gd name="T11" fmla="*/ 54 h 448"/>
                  <a:gd name="T12" fmla="*/ 273 w 342"/>
                  <a:gd name="T13" fmla="*/ 85 h 448"/>
                  <a:gd name="T14" fmla="*/ 293 w 342"/>
                  <a:gd name="T15" fmla="*/ 120 h 448"/>
                  <a:gd name="T16" fmla="*/ 310 w 342"/>
                  <a:gd name="T17" fmla="*/ 159 h 448"/>
                  <a:gd name="T18" fmla="*/ 324 w 342"/>
                  <a:gd name="T19" fmla="*/ 197 h 448"/>
                  <a:gd name="T20" fmla="*/ 334 w 342"/>
                  <a:gd name="T21" fmla="*/ 239 h 448"/>
                  <a:gd name="T22" fmla="*/ 339 w 342"/>
                  <a:gd name="T23" fmla="*/ 277 h 448"/>
                  <a:gd name="T24" fmla="*/ 342 w 342"/>
                  <a:gd name="T25" fmla="*/ 315 h 448"/>
                  <a:gd name="T26" fmla="*/ 340 w 342"/>
                  <a:gd name="T27" fmla="*/ 348 h 448"/>
                  <a:gd name="T28" fmla="*/ 333 w 342"/>
                  <a:gd name="T29" fmla="*/ 377 h 448"/>
                  <a:gd name="T30" fmla="*/ 323 w 342"/>
                  <a:gd name="T31" fmla="*/ 400 h 448"/>
                  <a:gd name="T32" fmla="*/ 298 w 342"/>
                  <a:gd name="T33" fmla="*/ 422 h 448"/>
                  <a:gd name="T34" fmla="*/ 262 w 342"/>
                  <a:gd name="T35" fmla="*/ 441 h 448"/>
                  <a:gd name="T36" fmla="*/ 226 w 342"/>
                  <a:gd name="T37" fmla="*/ 448 h 448"/>
                  <a:gd name="T38" fmla="*/ 189 w 342"/>
                  <a:gd name="T39" fmla="*/ 444 h 448"/>
                  <a:gd name="T40" fmla="*/ 153 w 342"/>
                  <a:gd name="T41" fmla="*/ 432 h 448"/>
                  <a:gd name="T42" fmla="*/ 119 w 342"/>
                  <a:gd name="T43" fmla="*/ 411 h 448"/>
                  <a:gd name="T44" fmla="*/ 88 w 342"/>
                  <a:gd name="T45" fmla="*/ 383 h 448"/>
                  <a:gd name="T46" fmla="*/ 61 w 342"/>
                  <a:gd name="T47" fmla="*/ 350 h 448"/>
                  <a:gd name="T48" fmla="*/ 37 w 342"/>
                  <a:gd name="T49" fmla="*/ 312 h 448"/>
                  <a:gd name="T50" fmla="*/ 18 w 342"/>
                  <a:gd name="T51" fmla="*/ 271 h 448"/>
                  <a:gd name="T52" fmla="*/ 6 w 342"/>
                  <a:gd name="T53" fmla="*/ 229 h 448"/>
                  <a:gd name="T54" fmla="*/ 0 w 342"/>
                  <a:gd name="T55" fmla="*/ 186 h 448"/>
                  <a:gd name="T56" fmla="*/ 1 w 342"/>
                  <a:gd name="T57" fmla="*/ 144 h 448"/>
                  <a:gd name="T58" fmla="*/ 11 w 342"/>
                  <a:gd name="T59" fmla="*/ 104 h 448"/>
                  <a:gd name="T60" fmla="*/ 31 w 342"/>
                  <a:gd name="T61" fmla="*/ 68 h 448"/>
                  <a:gd name="T62" fmla="*/ 60 w 342"/>
                  <a:gd name="T63" fmla="*/ 35 h 4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2"/>
                  <a:gd name="T97" fmla="*/ 0 h 448"/>
                  <a:gd name="T98" fmla="*/ 342 w 342"/>
                  <a:gd name="T99" fmla="*/ 448 h 4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2" h="448">
                    <a:moveTo>
                      <a:pt x="78" y="21"/>
                    </a:moveTo>
                    <a:lnTo>
                      <a:pt x="96" y="11"/>
                    </a:lnTo>
                    <a:lnTo>
                      <a:pt x="114" y="5"/>
                    </a:lnTo>
                    <a:lnTo>
                      <a:pt x="132" y="1"/>
                    </a:lnTo>
                    <a:lnTo>
                      <a:pt x="148" y="0"/>
                    </a:lnTo>
                    <a:lnTo>
                      <a:pt x="164" y="1"/>
                    </a:lnTo>
                    <a:lnTo>
                      <a:pt x="181" y="5"/>
                    </a:lnTo>
                    <a:lnTo>
                      <a:pt x="196" y="11"/>
                    </a:lnTo>
                    <a:lnTo>
                      <a:pt x="211" y="19"/>
                    </a:lnTo>
                    <a:lnTo>
                      <a:pt x="224" y="29"/>
                    </a:lnTo>
                    <a:lnTo>
                      <a:pt x="237" y="40"/>
                    </a:lnTo>
                    <a:lnTo>
                      <a:pt x="250" y="54"/>
                    </a:lnTo>
                    <a:lnTo>
                      <a:pt x="262" y="69"/>
                    </a:lnTo>
                    <a:lnTo>
                      <a:pt x="273" y="85"/>
                    </a:lnTo>
                    <a:lnTo>
                      <a:pt x="283" y="101"/>
                    </a:lnTo>
                    <a:lnTo>
                      <a:pt x="293" y="120"/>
                    </a:lnTo>
                    <a:lnTo>
                      <a:pt x="302" y="139"/>
                    </a:lnTo>
                    <a:lnTo>
                      <a:pt x="310" y="159"/>
                    </a:lnTo>
                    <a:lnTo>
                      <a:pt x="318" y="177"/>
                    </a:lnTo>
                    <a:lnTo>
                      <a:pt x="324" y="197"/>
                    </a:lnTo>
                    <a:lnTo>
                      <a:pt x="329" y="219"/>
                    </a:lnTo>
                    <a:lnTo>
                      <a:pt x="334" y="239"/>
                    </a:lnTo>
                    <a:lnTo>
                      <a:pt x="337" y="259"/>
                    </a:lnTo>
                    <a:lnTo>
                      <a:pt x="339" y="277"/>
                    </a:lnTo>
                    <a:lnTo>
                      <a:pt x="342" y="296"/>
                    </a:lnTo>
                    <a:lnTo>
                      <a:pt x="342" y="315"/>
                    </a:lnTo>
                    <a:lnTo>
                      <a:pt x="342" y="332"/>
                    </a:lnTo>
                    <a:lnTo>
                      <a:pt x="340" y="348"/>
                    </a:lnTo>
                    <a:lnTo>
                      <a:pt x="337" y="363"/>
                    </a:lnTo>
                    <a:lnTo>
                      <a:pt x="333" y="377"/>
                    </a:lnTo>
                    <a:lnTo>
                      <a:pt x="328" y="388"/>
                    </a:lnTo>
                    <a:lnTo>
                      <a:pt x="323" y="400"/>
                    </a:lnTo>
                    <a:lnTo>
                      <a:pt x="315" y="407"/>
                    </a:lnTo>
                    <a:lnTo>
                      <a:pt x="298" y="422"/>
                    </a:lnTo>
                    <a:lnTo>
                      <a:pt x="280" y="433"/>
                    </a:lnTo>
                    <a:lnTo>
                      <a:pt x="262" y="441"/>
                    </a:lnTo>
                    <a:lnTo>
                      <a:pt x="244" y="446"/>
                    </a:lnTo>
                    <a:lnTo>
                      <a:pt x="226" y="448"/>
                    </a:lnTo>
                    <a:lnTo>
                      <a:pt x="207" y="448"/>
                    </a:lnTo>
                    <a:lnTo>
                      <a:pt x="189" y="444"/>
                    </a:lnTo>
                    <a:lnTo>
                      <a:pt x="171" y="440"/>
                    </a:lnTo>
                    <a:lnTo>
                      <a:pt x="153" y="432"/>
                    </a:lnTo>
                    <a:lnTo>
                      <a:pt x="136" y="422"/>
                    </a:lnTo>
                    <a:lnTo>
                      <a:pt x="119" y="411"/>
                    </a:lnTo>
                    <a:lnTo>
                      <a:pt x="103" y="398"/>
                    </a:lnTo>
                    <a:lnTo>
                      <a:pt x="88" y="383"/>
                    </a:lnTo>
                    <a:lnTo>
                      <a:pt x="75" y="367"/>
                    </a:lnTo>
                    <a:lnTo>
                      <a:pt x="61" y="350"/>
                    </a:lnTo>
                    <a:lnTo>
                      <a:pt x="48" y="331"/>
                    </a:lnTo>
                    <a:lnTo>
                      <a:pt x="37" y="312"/>
                    </a:lnTo>
                    <a:lnTo>
                      <a:pt x="27" y="292"/>
                    </a:lnTo>
                    <a:lnTo>
                      <a:pt x="18" y="271"/>
                    </a:lnTo>
                    <a:lnTo>
                      <a:pt x="11" y="250"/>
                    </a:lnTo>
                    <a:lnTo>
                      <a:pt x="6" y="229"/>
                    </a:lnTo>
                    <a:lnTo>
                      <a:pt x="2" y="207"/>
                    </a:lnTo>
                    <a:lnTo>
                      <a:pt x="0" y="186"/>
                    </a:lnTo>
                    <a:lnTo>
                      <a:pt x="0" y="165"/>
                    </a:lnTo>
                    <a:lnTo>
                      <a:pt x="1" y="144"/>
                    </a:lnTo>
                    <a:lnTo>
                      <a:pt x="5" y="124"/>
                    </a:lnTo>
                    <a:lnTo>
                      <a:pt x="11" y="104"/>
                    </a:lnTo>
                    <a:lnTo>
                      <a:pt x="20" y="85"/>
                    </a:lnTo>
                    <a:lnTo>
                      <a:pt x="31" y="68"/>
                    </a:lnTo>
                    <a:lnTo>
                      <a:pt x="43" y="51"/>
                    </a:lnTo>
                    <a:lnTo>
                      <a:pt x="60" y="35"/>
                    </a:lnTo>
                    <a:lnTo>
                      <a:pt x="78" y="21"/>
                    </a:lnTo>
                  </a:path>
                </a:pathLst>
              </a:custGeom>
              <a:noFill/>
              <a:ln w="3175">
                <a:solidFill>
                  <a:srgbClr val="F4AFCB"/>
                </a:solidFill>
                <a:round/>
                <a:headEnd/>
                <a:tailEnd/>
              </a:ln>
            </p:spPr>
            <p:txBody>
              <a:bodyPr/>
              <a:lstStyle/>
              <a:p>
                <a:endParaRPr lang="en-US"/>
              </a:p>
            </p:txBody>
          </p:sp>
          <p:sp>
            <p:nvSpPr>
              <p:cNvPr id="1175" name="Freeform 526"/>
              <p:cNvSpPr>
                <a:spLocks/>
              </p:cNvSpPr>
              <p:nvPr/>
            </p:nvSpPr>
            <p:spPr bwMode="auto">
              <a:xfrm>
                <a:off x="2081" y="1395"/>
                <a:ext cx="74" cy="85"/>
              </a:xfrm>
              <a:custGeom>
                <a:avLst/>
                <a:gdLst>
                  <a:gd name="T0" fmla="*/ 64 w 373"/>
                  <a:gd name="T1" fmla="*/ 27 h 425"/>
                  <a:gd name="T2" fmla="*/ 97 w 373"/>
                  <a:gd name="T3" fmla="*/ 8 h 425"/>
                  <a:gd name="T4" fmla="*/ 128 w 373"/>
                  <a:gd name="T5" fmla="*/ 0 h 425"/>
                  <a:gd name="T6" fmla="*/ 161 w 373"/>
                  <a:gd name="T7" fmla="*/ 3 h 425"/>
                  <a:gd name="T8" fmla="*/ 192 w 373"/>
                  <a:gd name="T9" fmla="*/ 15 h 425"/>
                  <a:gd name="T10" fmla="*/ 222 w 373"/>
                  <a:gd name="T11" fmla="*/ 33 h 425"/>
                  <a:gd name="T12" fmla="*/ 250 w 373"/>
                  <a:gd name="T13" fmla="*/ 58 h 425"/>
                  <a:gd name="T14" fmla="*/ 278 w 373"/>
                  <a:gd name="T15" fmla="*/ 88 h 425"/>
                  <a:gd name="T16" fmla="*/ 303 w 373"/>
                  <a:gd name="T17" fmla="*/ 122 h 425"/>
                  <a:gd name="T18" fmla="*/ 324 w 373"/>
                  <a:gd name="T19" fmla="*/ 157 h 425"/>
                  <a:gd name="T20" fmla="*/ 342 w 373"/>
                  <a:gd name="T21" fmla="*/ 194 h 425"/>
                  <a:gd name="T22" fmla="*/ 356 w 373"/>
                  <a:gd name="T23" fmla="*/ 230 h 425"/>
                  <a:gd name="T24" fmla="*/ 366 w 373"/>
                  <a:gd name="T25" fmla="*/ 266 h 425"/>
                  <a:gd name="T26" fmla="*/ 371 w 373"/>
                  <a:gd name="T27" fmla="*/ 299 h 425"/>
                  <a:gd name="T28" fmla="*/ 371 w 373"/>
                  <a:gd name="T29" fmla="*/ 328 h 425"/>
                  <a:gd name="T30" fmla="*/ 366 w 373"/>
                  <a:gd name="T31" fmla="*/ 351 h 425"/>
                  <a:gd name="T32" fmla="*/ 346 w 373"/>
                  <a:gd name="T33" fmla="*/ 379 h 425"/>
                  <a:gd name="T34" fmla="*/ 315 w 373"/>
                  <a:gd name="T35" fmla="*/ 406 h 425"/>
                  <a:gd name="T36" fmla="*/ 282 w 373"/>
                  <a:gd name="T37" fmla="*/ 420 h 425"/>
                  <a:gd name="T38" fmla="*/ 245 w 373"/>
                  <a:gd name="T39" fmla="*/ 425 h 425"/>
                  <a:gd name="T40" fmla="*/ 208 w 373"/>
                  <a:gd name="T41" fmla="*/ 420 h 425"/>
                  <a:gd name="T42" fmla="*/ 171 w 373"/>
                  <a:gd name="T43" fmla="*/ 407 h 425"/>
                  <a:gd name="T44" fmla="*/ 134 w 373"/>
                  <a:gd name="T45" fmla="*/ 386 h 425"/>
                  <a:gd name="T46" fmla="*/ 101 w 373"/>
                  <a:gd name="T47" fmla="*/ 360 h 425"/>
                  <a:gd name="T48" fmla="*/ 69 w 373"/>
                  <a:gd name="T49" fmla="*/ 329 h 425"/>
                  <a:gd name="T50" fmla="*/ 43 w 373"/>
                  <a:gd name="T51" fmla="*/ 294 h 425"/>
                  <a:gd name="T52" fmla="*/ 22 w 373"/>
                  <a:gd name="T53" fmla="*/ 255 h 425"/>
                  <a:gd name="T54" fmla="*/ 7 w 373"/>
                  <a:gd name="T55" fmla="*/ 215 h 425"/>
                  <a:gd name="T56" fmla="*/ 1 w 373"/>
                  <a:gd name="T57" fmla="*/ 174 h 425"/>
                  <a:gd name="T58" fmla="*/ 2 w 373"/>
                  <a:gd name="T59" fmla="*/ 133 h 425"/>
                  <a:gd name="T60" fmla="*/ 12 w 373"/>
                  <a:gd name="T61" fmla="*/ 94 h 425"/>
                  <a:gd name="T62" fmla="*/ 35 w 373"/>
                  <a:gd name="T63" fmla="*/ 57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3"/>
                  <a:gd name="T97" fmla="*/ 0 h 425"/>
                  <a:gd name="T98" fmla="*/ 373 w 373"/>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3" h="425">
                    <a:moveTo>
                      <a:pt x="50" y="40"/>
                    </a:moveTo>
                    <a:lnTo>
                      <a:pt x="64" y="27"/>
                    </a:lnTo>
                    <a:lnTo>
                      <a:pt x="81" y="15"/>
                    </a:lnTo>
                    <a:lnTo>
                      <a:pt x="97" y="8"/>
                    </a:lnTo>
                    <a:lnTo>
                      <a:pt x="112" y="3"/>
                    </a:lnTo>
                    <a:lnTo>
                      <a:pt x="128" y="0"/>
                    </a:lnTo>
                    <a:lnTo>
                      <a:pt x="144" y="0"/>
                    </a:lnTo>
                    <a:lnTo>
                      <a:pt x="161" y="3"/>
                    </a:lnTo>
                    <a:lnTo>
                      <a:pt x="176" y="8"/>
                    </a:lnTo>
                    <a:lnTo>
                      <a:pt x="192" y="15"/>
                    </a:lnTo>
                    <a:lnTo>
                      <a:pt x="207" y="23"/>
                    </a:lnTo>
                    <a:lnTo>
                      <a:pt x="222" y="33"/>
                    </a:lnTo>
                    <a:lnTo>
                      <a:pt x="237" y="45"/>
                    </a:lnTo>
                    <a:lnTo>
                      <a:pt x="250" y="58"/>
                    </a:lnTo>
                    <a:lnTo>
                      <a:pt x="264" y="73"/>
                    </a:lnTo>
                    <a:lnTo>
                      <a:pt x="278" y="88"/>
                    </a:lnTo>
                    <a:lnTo>
                      <a:pt x="290" y="104"/>
                    </a:lnTo>
                    <a:lnTo>
                      <a:pt x="303" y="122"/>
                    </a:lnTo>
                    <a:lnTo>
                      <a:pt x="314" y="139"/>
                    </a:lnTo>
                    <a:lnTo>
                      <a:pt x="324" y="157"/>
                    </a:lnTo>
                    <a:lnTo>
                      <a:pt x="334" y="175"/>
                    </a:lnTo>
                    <a:lnTo>
                      <a:pt x="342" y="194"/>
                    </a:lnTo>
                    <a:lnTo>
                      <a:pt x="350" y="213"/>
                    </a:lnTo>
                    <a:lnTo>
                      <a:pt x="356" y="230"/>
                    </a:lnTo>
                    <a:lnTo>
                      <a:pt x="363" y="249"/>
                    </a:lnTo>
                    <a:lnTo>
                      <a:pt x="366" y="266"/>
                    </a:lnTo>
                    <a:lnTo>
                      <a:pt x="370" y="283"/>
                    </a:lnTo>
                    <a:lnTo>
                      <a:pt x="371" y="299"/>
                    </a:lnTo>
                    <a:lnTo>
                      <a:pt x="373" y="314"/>
                    </a:lnTo>
                    <a:lnTo>
                      <a:pt x="371" y="328"/>
                    </a:lnTo>
                    <a:lnTo>
                      <a:pt x="370" y="340"/>
                    </a:lnTo>
                    <a:lnTo>
                      <a:pt x="366" y="351"/>
                    </a:lnTo>
                    <a:lnTo>
                      <a:pt x="360" y="361"/>
                    </a:lnTo>
                    <a:lnTo>
                      <a:pt x="346" y="379"/>
                    </a:lnTo>
                    <a:lnTo>
                      <a:pt x="332" y="394"/>
                    </a:lnTo>
                    <a:lnTo>
                      <a:pt x="315" y="406"/>
                    </a:lnTo>
                    <a:lnTo>
                      <a:pt x="299" y="415"/>
                    </a:lnTo>
                    <a:lnTo>
                      <a:pt x="282" y="420"/>
                    </a:lnTo>
                    <a:lnTo>
                      <a:pt x="264" y="424"/>
                    </a:lnTo>
                    <a:lnTo>
                      <a:pt x="245" y="425"/>
                    </a:lnTo>
                    <a:lnTo>
                      <a:pt x="227" y="424"/>
                    </a:lnTo>
                    <a:lnTo>
                      <a:pt x="208" y="420"/>
                    </a:lnTo>
                    <a:lnTo>
                      <a:pt x="189" y="415"/>
                    </a:lnTo>
                    <a:lnTo>
                      <a:pt x="171" y="407"/>
                    </a:lnTo>
                    <a:lnTo>
                      <a:pt x="152" y="397"/>
                    </a:lnTo>
                    <a:lnTo>
                      <a:pt x="134" y="386"/>
                    </a:lnTo>
                    <a:lnTo>
                      <a:pt x="117" y="374"/>
                    </a:lnTo>
                    <a:lnTo>
                      <a:pt x="101" y="360"/>
                    </a:lnTo>
                    <a:lnTo>
                      <a:pt x="84" y="345"/>
                    </a:lnTo>
                    <a:lnTo>
                      <a:pt x="69" y="329"/>
                    </a:lnTo>
                    <a:lnTo>
                      <a:pt x="56" y="311"/>
                    </a:lnTo>
                    <a:lnTo>
                      <a:pt x="43" y="294"/>
                    </a:lnTo>
                    <a:lnTo>
                      <a:pt x="32" y="275"/>
                    </a:lnTo>
                    <a:lnTo>
                      <a:pt x="22" y="255"/>
                    </a:lnTo>
                    <a:lnTo>
                      <a:pt x="15" y="235"/>
                    </a:lnTo>
                    <a:lnTo>
                      <a:pt x="7" y="215"/>
                    </a:lnTo>
                    <a:lnTo>
                      <a:pt x="3" y="194"/>
                    </a:lnTo>
                    <a:lnTo>
                      <a:pt x="1" y="174"/>
                    </a:lnTo>
                    <a:lnTo>
                      <a:pt x="0" y="154"/>
                    </a:lnTo>
                    <a:lnTo>
                      <a:pt x="2" y="133"/>
                    </a:lnTo>
                    <a:lnTo>
                      <a:pt x="6" y="113"/>
                    </a:lnTo>
                    <a:lnTo>
                      <a:pt x="12" y="94"/>
                    </a:lnTo>
                    <a:lnTo>
                      <a:pt x="22" y="75"/>
                    </a:lnTo>
                    <a:lnTo>
                      <a:pt x="35" y="57"/>
                    </a:lnTo>
                    <a:lnTo>
                      <a:pt x="50" y="40"/>
                    </a:lnTo>
                    <a:close/>
                  </a:path>
                </a:pathLst>
              </a:custGeom>
              <a:solidFill>
                <a:srgbClr val="E45291"/>
              </a:solidFill>
              <a:ln w="9525">
                <a:noFill/>
                <a:round/>
                <a:headEnd/>
                <a:tailEnd/>
              </a:ln>
            </p:spPr>
            <p:txBody>
              <a:bodyPr/>
              <a:lstStyle/>
              <a:p>
                <a:endParaRPr lang="en-US"/>
              </a:p>
            </p:txBody>
          </p:sp>
          <p:sp>
            <p:nvSpPr>
              <p:cNvPr id="1176" name="Freeform 527"/>
              <p:cNvSpPr>
                <a:spLocks/>
              </p:cNvSpPr>
              <p:nvPr/>
            </p:nvSpPr>
            <p:spPr bwMode="auto">
              <a:xfrm>
                <a:off x="2081" y="1395"/>
                <a:ext cx="74" cy="85"/>
              </a:xfrm>
              <a:custGeom>
                <a:avLst/>
                <a:gdLst>
                  <a:gd name="T0" fmla="*/ 64 w 373"/>
                  <a:gd name="T1" fmla="*/ 27 h 425"/>
                  <a:gd name="T2" fmla="*/ 97 w 373"/>
                  <a:gd name="T3" fmla="*/ 8 h 425"/>
                  <a:gd name="T4" fmla="*/ 128 w 373"/>
                  <a:gd name="T5" fmla="*/ 0 h 425"/>
                  <a:gd name="T6" fmla="*/ 161 w 373"/>
                  <a:gd name="T7" fmla="*/ 3 h 425"/>
                  <a:gd name="T8" fmla="*/ 192 w 373"/>
                  <a:gd name="T9" fmla="*/ 15 h 425"/>
                  <a:gd name="T10" fmla="*/ 222 w 373"/>
                  <a:gd name="T11" fmla="*/ 33 h 425"/>
                  <a:gd name="T12" fmla="*/ 250 w 373"/>
                  <a:gd name="T13" fmla="*/ 58 h 425"/>
                  <a:gd name="T14" fmla="*/ 278 w 373"/>
                  <a:gd name="T15" fmla="*/ 88 h 425"/>
                  <a:gd name="T16" fmla="*/ 303 w 373"/>
                  <a:gd name="T17" fmla="*/ 122 h 425"/>
                  <a:gd name="T18" fmla="*/ 324 w 373"/>
                  <a:gd name="T19" fmla="*/ 157 h 425"/>
                  <a:gd name="T20" fmla="*/ 342 w 373"/>
                  <a:gd name="T21" fmla="*/ 194 h 425"/>
                  <a:gd name="T22" fmla="*/ 356 w 373"/>
                  <a:gd name="T23" fmla="*/ 230 h 425"/>
                  <a:gd name="T24" fmla="*/ 366 w 373"/>
                  <a:gd name="T25" fmla="*/ 266 h 425"/>
                  <a:gd name="T26" fmla="*/ 371 w 373"/>
                  <a:gd name="T27" fmla="*/ 299 h 425"/>
                  <a:gd name="T28" fmla="*/ 371 w 373"/>
                  <a:gd name="T29" fmla="*/ 328 h 425"/>
                  <a:gd name="T30" fmla="*/ 366 w 373"/>
                  <a:gd name="T31" fmla="*/ 351 h 425"/>
                  <a:gd name="T32" fmla="*/ 346 w 373"/>
                  <a:gd name="T33" fmla="*/ 379 h 425"/>
                  <a:gd name="T34" fmla="*/ 315 w 373"/>
                  <a:gd name="T35" fmla="*/ 406 h 425"/>
                  <a:gd name="T36" fmla="*/ 282 w 373"/>
                  <a:gd name="T37" fmla="*/ 420 h 425"/>
                  <a:gd name="T38" fmla="*/ 245 w 373"/>
                  <a:gd name="T39" fmla="*/ 425 h 425"/>
                  <a:gd name="T40" fmla="*/ 208 w 373"/>
                  <a:gd name="T41" fmla="*/ 420 h 425"/>
                  <a:gd name="T42" fmla="*/ 171 w 373"/>
                  <a:gd name="T43" fmla="*/ 407 h 425"/>
                  <a:gd name="T44" fmla="*/ 134 w 373"/>
                  <a:gd name="T45" fmla="*/ 386 h 425"/>
                  <a:gd name="T46" fmla="*/ 101 w 373"/>
                  <a:gd name="T47" fmla="*/ 360 h 425"/>
                  <a:gd name="T48" fmla="*/ 69 w 373"/>
                  <a:gd name="T49" fmla="*/ 329 h 425"/>
                  <a:gd name="T50" fmla="*/ 43 w 373"/>
                  <a:gd name="T51" fmla="*/ 294 h 425"/>
                  <a:gd name="T52" fmla="*/ 22 w 373"/>
                  <a:gd name="T53" fmla="*/ 255 h 425"/>
                  <a:gd name="T54" fmla="*/ 7 w 373"/>
                  <a:gd name="T55" fmla="*/ 215 h 425"/>
                  <a:gd name="T56" fmla="*/ 1 w 373"/>
                  <a:gd name="T57" fmla="*/ 174 h 425"/>
                  <a:gd name="T58" fmla="*/ 2 w 373"/>
                  <a:gd name="T59" fmla="*/ 133 h 425"/>
                  <a:gd name="T60" fmla="*/ 12 w 373"/>
                  <a:gd name="T61" fmla="*/ 94 h 425"/>
                  <a:gd name="T62" fmla="*/ 35 w 373"/>
                  <a:gd name="T63" fmla="*/ 57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3"/>
                  <a:gd name="T97" fmla="*/ 0 h 425"/>
                  <a:gd name="T98" fmla="*/ 373 w 373"/>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3" h="425">
                    <a:moveTo>
                      <a:pt x="50" y="40"/>
                    </a:moveTo>
                    <a:lnTo>
                      <a:pt x="64" y="27"/>
                    </a:lnTo>
                    <a:lnTo>
                      <a:pt x="81" y="15"/>
                    </a:lnTo>
                    <a:lnTo>
                      <a:pt x="97" y="8"/>
                    </a:lnTo>
                    <a:lnTo>
                      <a:pt x="112" y="3"/>
                    </a:lnTo>
                    <a:lnTo>
                      <a:pt x="128" y="0"/>
                    </a:lnTo>
                    <a:lnTo>
                      <a:pt x="144" y="0"/>
                    </a:lnTo>
                    <a:lnTo>
                      <a:pt x="161" y="3"/>
                    </a:lnTo>
                    <a:lnTo>
                      <a:pt x="176" y="8"/>
                    </a:lnTo>
                    <a:lnTo>
                      <a:pt x="192" y="15"/>
                    </a:lnTo>
                    <a:lnTo>
                      <a:pt x="207" y="23"/>
                    </a:lnTo>
                    <a:lnTo>
                      <a:pt x="222" y="33"/>
                    </a:lnTo>
                    <a:lnTo>
                      <a:pt x="237" y="45"/>
                    </a:lnTo>
                    <a:lnTo>
                      <a:pt x="250" y="58"/>
                    </a:lnTo>
                    <a:lnTo>
                      <a:pt x="264" y="73"/>
                    </a:lnTo>
                    <a:lnTo>
                      <a:pt x="278" y="88"/>
                    </a:lnTo>
                    <a:lnTo>
                      <a:pt x="290" y="104"/>
                    </a:lnTo>
                    <a:lnTo>
                      <a:pt x="303" y="122"/>
                    </a:lnTo>
                    <a:lnTo>
                      <a:pt x="314" y="139"/>
                    </a:lnTo>
                    <a:lnTo>
                      <a:pt x="324" y="157"/>
                    </a:lnTo>
                    <a:lnTo>
                      <a:pt x="334" y="175"/>
                    </a:lnTo>
                    <a:lnTo>
                      <a:pt x="342" y="194"/>
                    </a:lnTo>
                    <a:lnTo>
                      <a:pt x="350" y="213"/>
                    </a:lnTo>
                    <a:lnTo>
                      <a:pt x="356" y="230"/>
                    </a:lnTo>
                    <a:lnTo>
                      <a:pt x="363" y="249"/>
                    </a:lnTo>
                    <a:lnTo>
                      <a:pt x="366" y="266"/>
                    </a:lnTo>
                    <a:lnTo>
                      <a:pt x="370" y="283"/>
                    </a:lnTo>
                    <a:lnTo>
                      <a:pt x="371" y="299"/>
                    </a:lnTo>
                    <a:lnTo>
                      <a:pt x="373" y="314"/>
                    </a:lnTo>
                    <a:lnTo>
                      <a:pt x="371" y="328"/>
                    </a:lnTo>
                    <a:lnTo>
                      <a:pt x="370" y="340"/>
                    </a:lnTo>
                    <a:lnTo>
                      <a:pt x="366" y="351"/>
                    </a:lnTo>
                    <a:lnTo>
                      <a:pt x="360" y="361"/>
                    </a:lnTo>
                    <a:lnTo>
                      <a:pt x="346" y="379"/>
                    </a:lnTo>
                    <a:lnTo>
                      <a:pt x="332" y="394"/>
                    </a:lnTo>
                    <a:lnTo>
                      <a:pt x="315" y="406"/>
                    </a:lnTo>
                    <a:lnTo>
                      <a:pt x="299" y="415"/>
                    </a:lnTo>
                    <a:lnTo>
                      <a:pt x="282" y="420"/>
                    </a:lnTo>
                    <a:lnTo>
                      <a:pt x="264" y="424"/>
                    </a:lnTo>
                    <a:lnTo>
                      <a:pt x="245" y="425"/>
                    </a:lnTo>
                    <a:lnTo>
                      <a:pt x="227" y="424"/>
                    </a:lnTo>
                    <a:lnTo>
                      <a:pt x="208" y="420"/>
                    </a:lnTo>
                    <a:lnTo>
                      <a:pt x="189" y="415"/>
                    </a:lnTo>
                    <a:lnTo>
                      <a:pt x="171" y="407"/>
                    </a:lnTo>
                    <a:lnTo>
                      <a:pt x="152" y="397"/>
                    </a:lnTo>
                    <a:lnTo>
                      <a:pt x="134" y="386"/>
                    </a:lnTo>
                    <a:lnTo>
                      <a:pt x="117" y="374"/>
                    </a:lnTo>
                    <a:lnTo>
                      <a:pt x="101" y="360"/>
                    </a:lnTo>
                    <a:lnTo>
                      <a:pt x="84" y="345"/>
                    </a:lnTo>
                    <a:lnTo>
                      <a:pt x="69" y="329"/>
                    </a:lnTo>
                    <a:lnTo>
                      <a:pt x="56" y="311"/>
                    </a:lnTo>
                    <a:lnTo>
                      <a:pt x="43" y="294"/>
                    </a:lnTo>
                    <a:lnTo>
                      <a:pt x="32" y="275"/>
                    </a:lnTo>
                    <a:lnTo>
                      <a:pt x="22" y="255"/>
                    </a:lnTo>
                    <a:lnTo>
                      <a:pt x="15" y="235"/>
                    </a:lnTo>
                    <a:lnTo>
                      <a:pt x="7" y="215"/>
                    </a:lnTo>
                    <a:lnTo>
                      <a:pt x="3" y="194"/>
                    </a:lnTo>
                    <a:lnTo>
                      <a:pt x="1" y="174"/>
                    </a:lnTo>
                    <a:lnTo>
                      <a:pt x="0" y="154"/>
                    </a:lnTo>
                    <a:lnTo>
                      <a:pt x="2" y="133"/>
                    </a:lnTo>
                    <a:lnTo>
                      <a:pt x="6" y="113"/>
                    </a:lnTo>
                    <a:lnTo>
                      <a:pt x="12" y="94"/>
                    </a:lnTo>
                    <a:lnTo>
                      <a:pt x="22" y="75"/>
                    </a:lnTo>
                    <a:lnTo>
                      <a:pt x="35" y="57"/>
                    </a:lnTo>
                    <a:lnTo>
                      <a:pt x="50" y="40"/>
                    </a:lnTo>
                  </a:path>
                </a:pathLst>
              </a:custGeom>
              <a:noFill/>
              <a:ln w="3175">
                <a:solidFill>
                  <a:srgbClr val="F4AFCB"/>
                </a:solidFill>
                <a:round/>
                <a:headEnd/>
                <a:tailEnd/>
              </a:ln>
            </p:spPr>
            <p:txBody>
              <a:bodyPr/>
              <a:lstStyle/>
              <a:p>
                <a:endParaRPr lang="en-US"/>
              </a:p>
            </p:txBody>
          </p:sp>
          <p:sp>
            <p:nvSpPr>
              <p:cNvPr id="1177" name="Freeform 528"/>
              <p:cNvSpPr>
                <a:spLocks/>
              </p:cNvSpPr>
              <p:nvPr/>
            </p:nvSpPr>
            <p:spPr bwMode="auto">
              <a:xfrm>
                <a:off x="1797" y="1366"/>
                <a:ext cx="79" cy="81"/>
              </a:xfrm>
              <a:custGeom>
                <a:avLst/>
                <a:gdLst>
                  <a:gd name="T0" fmla="*/ 44 w 397"/>
                  <a:gd name="T1" fmla="*/ 42 h 407"/>
                  <a:gd name="T2" fmla="*/ 72 w 397"/>
                  <a:gd name="T3" fmla="*/ 17 h 407"/>
                  <a:gd name="T4" fmla="*/ 103 w 397"/>
                  <a:gd name="T5" fmla="*/ 4 h 407"/>
                  <a:gd name="T6" fmla="*/ 136 w 397"/>
                  <a:gd name="T7" fmla="*/ 0 h 407"/>
                  <a:gd name="T8" fmla="*/ 170 w 397"/>
                  <a:gd name="T9" fmla="*/ 7 h 407"/>
                  <a:gd name="T10" fmla="*/ 202 w 397"/>
                  <a:gd name="T11" fmla="*/ 19 h 407"/>
                  <a:gd name="T12" fmla="*/ 234 w 397"/>
                  <a:gd name="T13" fmla="*/ 39 h 407"/>
                  <a:gd name="T14" fmla="*/ 267 w 397"/>
                  <a:gd name="T15" fmla="*/ 64 h 407"/>
                  <a:gd name="T16" fmla="*/ 296 w 397"/>
                  <a:gd name="T17" fmla="*/ 93 h 407"/>
                  <a:gd name="T18" fmla="*/ 323 w 397"/>
                  <a:gd name="T19" fmla="*/ 125 h 407"/>
                  <a:gd name="T20" fmla="*/ 347 w 397"/>
                  <a:gd name="T21" fmla="*/ 159 h 407"/>
                  <a:gd name="T22" fmla="*/ 367 w 397"/>
                  <a:gd name="T23" fmla="*/ 193 h 407"/>
                  <a:gd name="T24" fmla="*/ 383 w 397"/>
                  <a:gd name="T25" fmla="*/ 226 h 407"/>
                  <a:gd name="T26" fmla="*/ 393 w 397"/>
                  <a:gd name="T27" fmla="*/ 259 h 407"/>
                  <a:gd name="T28" fmla="*/ 397 w 397"/>
                  <a:gd name="T29" fmla="*/ 288 h 407"/>
                  <a:gd name="T30" fmla="*/ 395 w 397"/>
                  <a:gd name="T31" fmla="*/ 314 h 407"/>
                  <a:gd name="T32" fmla="*/ 380 w 397"/>
                  <a:gd name="T33" fmla="*/ 344 h 407"/>
                  <a:gd name="T34" fmla="*/ 355 w 397"/>
                  <a:gd name="T35" fmla="*/ 375 h 407"/>
                  <a:gd name="T36" fmla="*/ 324 w 397"/>
                  <a:gd name="T37" fmla="*/ 395 h 407"/>
                  <a:gd name="T38" fmla="*/ 289 w 397"/>
                  <a:gd name="T39" fmla="*/ 405 h 407"/>
                  <a:gd name="T40" fmla="*/ 252 w 397"/>
                  <a:gd name="T41" fmla="*/ 406 h 407"/>
                  <a:gd name="T42" fmla="*/ 213 w 397"/>
                  <a:gd name="T43" fmla="*/ 400 h 407"/>
                  <a:gd name="T44" fmla="*/ 175 w 397"/>
                  <a:gd name="T45" fmla="*/ 385 h 407"/>
                  <a:gd name="T46" fmla="*/ 137 w 397"/>
                  <a:gd name="T47" fmla="*/ 365 h 407"/>
                  <a:gd name="T48" fmla="*/ 101 w 397"/>
                  <a:gd name="T49" fmla="*/ 339 h 407"/>
                  <a:gd name="T50" fmla="*/ 68 w 397"/>
                  <a:gd name="T51" fmla="*/ 308 h 407"/>
                  <a:gd name="T52" fmla="*/ 41 w 397"/>
                  <a:gd name="T53" fmla="*/ 274 h 407"/>
                  <a:gd name="T54" fmla="*/ 20 w 397"/>
                  <a:gd name="T55" fmla="*/ 236 h 407"/>
                  <a:gd name="T56" fmla="*/ 6 w 397"/>
                  <a:gd name="T57" fmla="*/ 196 h 407"/>
                  <a:gd name="T58" fmla="*/ 0 w 397"/>
                  <a:gd name="T59" fmla="*/ 156 h 407"/>
                  <a:gd name="T60" fmla="*/ 4 w 397"/>
                  <a:gd name="T61" fmla="*/ 117 h 407"/>
                  <a:gd name="T62" fmla="*/ 19 w 397"/>
                  <a:gd name="T63" fmla="*/ 77 h 4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7"/>
                  <a:gd name="T97" fmla="*/ 0 h 407"/>
                  <a:gd name="T98" fmla="*/ 397 w 397"/>
                  <a:gd name="T99" fmla="*/ 407 h 4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7" h="407">
                    <a:moveTo>
                      <a:pt x="31" y="58"/>
                    </a:moveTo>
                    <a:lnTo>
                      <a:pt x="44" y="42"/>
                    </a:lnTo>
                    <a:lnTo>
                      <a:pt x="58" y="28"/>
                    </a:lnTo>
                    <a:lnTo>
                      <a:pt x="72" y="17"/>
                    </a:lnTo>
                    <a:lnTo>
                      <a:pt x="88" y="9"/>
                    </a:lnTo>
                    <a:lnTo>
                      <a:pt x="103" y="4"/>
                    </a:lnTo>
                    <a:lnTo>
                      <a:pt x="120" y="2"/>
                    </a:lnTo>
                    <a:lnTo>
                      <a:pt x="136" y="0"/>
                    </a:lnTo>
                    <a:lnTo>
                      <a:pt x="152" y="3"/>
                    </a:lnTo>
                    <a:lnTo>
                      <a:pt x="170" y="7"/>
                    </a:lnTo>
                    <a:lnTo>
                      <a:pt x="186" y="12"/>
                    </a:lnTo>
                    <a:lnTo>
                      <a:pt x="202" y="19"/>
                    </a:lnTo>
                    <a:lnTo>
                      <a:pt x="218" y="29"/>
                    </a:lnTo>
                    <a:lnTo>
                      <a:pt x="234" y="39"/>
                    </a:lnTo>
                    <a:lnTo>
                      <a:pt x="251" y="50"/>
                    </a:lnTo>
                    <a:lnTo>
                      <a:pt x="267" y="64"/>
                    </a:lnTo>
                    <a:lnTo>
                      <a:pt x="282" y="78"/>
                    </a:lnTo>
                    <a:lnTo>
                      <a:pt x="296" y="93"/>
                    </a:lnTo>
                    <a:lnTo>
                      <a:pt x="309" y="109"/>
                    </a:lnTo>
                    <a:lnTo>
                      <a:pt x="323" y="125"/>
                    </a:lnTo>
                    <a:lnTo>
                      <a:pt x="335" y="142"/>
                    </a:lnTo>
                    <a:lnTo>
                      <a:pt x="347" y="159"/>
                    </a:lnTo>
                    <a:lnTo>
                      <a:pt x="358" y="175"/>
                    </a:lnTo>
                    <a:lnTo>
                      <a:pt x="367" y="193"/>
                    </a:lnTo>
                    <a:lnTo>
                      <a:pt x="375" y="210"/>
                    </a:lnTo>
                    <a:lnTo>
                      <a:pt x="383" y="226"/>
                    </a:lnTo>
                    <a:lnTo>
                      <a:pt x="388" y="243"/>
                    </a:lnTo>
                    <a:lnTo>
                      <a:pt x="393" y="259"/>
                    </a:lnTo>
                    <a:lnTo>
                      <a:pt x="395" y="274"/>
                    </a:lnTo>
                    <a:lnTo>
                      <a:pt x="397" y="288"/>
                    </a:lnTo>
                    <a:lnTo>
                      <a:pt x="397" y="301"/>
                    </a:lnTo>
                    <a:lnTo>
                      <a:pt x="395" y="314"/>
                    </a:lnTo>
                    <a:lnTo>
                      <a:pt x="392" y="325"/>
                    </a:lnTo>
                    <a:lnTo>
                      <a:pt x="380" y="344"/>
                    </a:lnTo>
                    <a:lnTo>
                      <a:pt x="369" y="361"/>
                    </a:lnTo>
                    <a:lnTo>
                      <a:pt x="355" y="375"/>
                    </a:lnTo>
                    <a:lnTo>
                      <a:pt x="340" y="386"/>
                    </a:lnTo>
                    <a:lnTo>
                      <a:pt x="324" y="395"/>
                    </a:lnTo>
                    <a:lnTo>
                      <a:pt x="307" y="401"/>
                    </a:lnTo>
                    <a:lnTo>
                      <a:pt x="289" y="405"/>
                    </a:lnTo>
                    <a:lnTo>
                      <a:pt x="271" y="407"/>
                    </a:lnTo>
                    <a:lnTo>
                      <a:pt x="252" y="406"/>
                    </a:lnTo>
                    <a:lnTo>
                      <a:pt x="233" y="404"/>
                    </a:lnTo>
                    <a:lnTo>
                      <a:pt x="213" y="400"/>
                    </a:lnTo>
                    <a:lnTo>
                      <a:pt x="194" y="394"/>
                    </a:lnTo>
                    <a:lnTo>
                      <a:pt x="175" y="385"/>
                    </a:lnTo>
                    <a:lnTo>
                      <a:pt x="156" y="376"/>
                    </a:lnTo>
                    <a:lnTo>
                      <a:pt x="137" y="365"/>
                    </a:lnTo>
                    <a:lnTo>
                      <a:pt x="118" y="352"/>
                    </a:lnTo>
                    <a:lnTo>
                      <a:pt x="101" y="339"/>
                    </a:lnTo>
                    <a:lnTo>
                      <a:pt x="85" y="324"/>
                    </a:lnTo>
                    <a:lnTo>
                      <a:pt x="68" y="308"/>
                    </a:lnTo>
                    <a:lnTo>
                      <a:pt x="55" y="291"/>
                    </a:lnTo>
                    <a:lnTo>
                      <a:pt x="41" y="274"/>
                    </a:lnTo>
                    <a:lnTo>
                      <a:pt x="30" y="255"/>
                    </a:lnTo>
                    <a:lnTo>
                      <a:pt x="20" y="236"/>
                    </a:lnTo>
                    <a:lnTo>
                      <a:pt x="12" y="216"/>
                    </a:lnTo>
                    <a:lnTo>
                      <a:pt x="6" y="196"/>
                    </a:lnTo>
                    <a:lnTo>
                      <a:pt x="2" y="176"/>
                    </a:lnTo>
                    <a:lnTo>
                      <a:pt x="0" y="156"/>
                    </a:lnTo>
                    <a:lnTo>
                      <a:pt x="1" y="137"/>
                    </a:lnTo>
                    <a:lnTo>
                      <a:pt x="4" y="117"/>
                    </a:lnTo>
                    <a:lnTo>
                      <a:pt x="10" y="97"/>
                    </a:lnTo>
                    <a:lnTo>
                      <a:pt x="19" y="77"/>
                    </a:lnTo>
                    <a:lnTo>
                      <a:pt x="31" y="58"/>
                    </a:lnTo>
                    <a:close/>
                  </a:path>
                </a:pathLst>
              </a:custGeom>
              <a:solidFill>
                <a:srgbClr val="E45291"/>
              </a:solidFill>
              <a:ln w="9525">
                <a:noFill/>
                <a:round/>
                <a:headEnd/>
                <a:tailEnd/>
              </a:ln>
            </p:spPr>
            <p:txBody>
              <a:bodyPr/>
              <a:lstStyle/>
              <a:p>
                <a:endParaRPr lang="en-US"/>
              </a:p>
            </p:txBody>
          </p:sp>
          <p:sp>
            <p:nvSpPr>
              <p:cNvPr id="1178" name="Freeform 529"/>
              <p:cNvSpPr>
                <a:spLocks/>
              </p:cNvSpPr>
              <p:nvPr/>
            </p:nvSpPr>
            <p:spPr bwMode="auto">
              <a:xfrm>
                <a:off x="1797" y="1366"/>
                <a:ext cx="79" cy="81"/>
              </a:xfrm>
              <a:custGeom>
                <a:avLst/>
                <a:gdLst>
                  <a:gd name="T0" fmla="*/ 44 w 397"/>
                  <a:gd name="T1" fmla="*/ 42 h 407"/>
                  <a:gd name="T2" fmla="*/ 72 w 397"/>
                  <a:gd name="T3" fmla="*/ 17 h 407"/>
                  <a:gd name="T4" fmla="*/ 103 w 397"/>
                  <a:gd name="T5" fmla="*/ 4 h 407"/>
                  <a:gd name="T6" fmla="*/ 136 w 397"/>
                  <a:gd name="T7" fmla="*/ 0 h 407"/>
                  <a:gd name="T8" fmla="*/ 170 w 397"/>
                  <a:gd name="T9" fmla="*/ 7 h 407"/>
                  <a:gd name="T10" fmla="*/ 202 w 397"/>
                  <a:gd name="T11" fmla="*/ 19 h 407"/>
                  <a:gd name="T12" fmla="*/ 234 w 397"/>
                  <a:gd name="T13" fmla="*/ 39 h 407"/>
                  <a:gd name="T14" fmla="*/ 267 w 397"/>
                  <a:gd name="T15" fmla="*/ 64 h 407"/>
                  <a:gd name="T16" fmla="*/ 296 w 397"/>
                  <a:gd name="T17" fmla="*/ 93 h 407"/>
                  <a:gd name="T18" fmla="*/ 323 w 397"/>
                  <a:gd name="T19" fmla="*/ 125 h 407"/>
                  <a:gd name="T20" fmla="*/ 347 w 397"/>
                  <a:gd name="T21" fmla="*/ 159 h 407"/>
                  <a:gd name="T22" fmla="*/ 367 w 397"/>
                  <a:gd name="T23" fmla="*/ 193 h 407"/>
                  <a:gd name="T24" fmla="*/ 383 w 397"/>
                  <a:gd name="T25" fmla="*/ 226 h 407"/>
                  <a:gd name="T26" fmla="*/ 393 w 397"/>
                  <a:gd name="T27" fmla="*/ 259 h 407"/>
                  <a:gd name="T28" fmla="*/ 397 w 397"/>
                  <a:gd name="T29" fmla="*/ 288 h 407"/>
                  <a:gd name="T30" fmla="*/ 395 w 397"/>
                  <a:gd name="T31" fmla="*/ 314 h 407"/>
                  <a:gd name="T32" fmla="*/ 380 w 397"/>
                  <a:gd name="T33" fmla="*/ 344 h 407"/>
                  <a:gd name="T34" fmla="*/ 355 w 397"/>
                  <a:gd name="T35" fmla="*/ 375 h 407"/>
                  <a:gd name="T36" fmla="*/ 324 w 397"/>
                  <a:gd name="T37" fmla="*/ 395 h 407"/>
                  <a:gd name="T38" fmla="*/ 289 w 397"/>
                  <a:gd name="T39" fmla="*/ 405 h 407"/>
                  <a:gd name="T40" fmla="*/ 252 w 397"/>
                  <a:gd name="T41" fmla="*/ 406 h 407"/>
                  <a:gd name="T42" fmla="*/ 213 w 397"/>
                  <a:gd name="T43" fmla="*/ 400 h 407"/>
                  <a:gd name="T44" fmla="*/ 175 w 397"/>
                  <a:gd name="T45" fmla="*/ 385 h 407"/>
                  <a:gd name="T46" fmla="*/ 137 w 397"/>
                  <a:gd name="T47" fmla="*/ 365 h 407"/>
                  <a:gd name="T48" fmla="*/ 101 w 397"/>
                  <a:gd name="T49" fmla="*/ 339 h 407"/>
                  <a:gd name="T50" fmla="*/ 68 w 397"/>
                  <a:gd name="T51" fmla="*/ 308 h 407"/>
                  <a:gd name="T52" fmla="*/ 41 w 397"/>
                  <a:gd name="T53" fmla="*/ 274 h 407"/>
                  <a:gd name="T54" fmla="*/ 20 w 397"/>
                  <a:gd name="T55" fmla="*/ 236 h 407"/>
                  <a:gd name="T56" fmla="*/ 6 w 397"/>
                  <a:gd name="T57" fmla="*/ 196 h 407"/>
                  <a:gd name="T58" fmla="*/ 0 w 397"/>
                  <a:gd name="T59" fmla="*/ 156 h 407"/>
                  <a:gd name="T60" fmla="*/ 4 w 397"/>
                  <a:gd name="T61" fmla="*/ 117 h 407"/>
                  <a:gd name="T62" fmla="*/ 19 w 397"/>
                  <a:gd name="T63" fmla="*/ 77 h 4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7"/>
                  <a:gd name="T97" fmla="*/ 0 h 407"/>
                  <a:gd name="T98" fmla="*/ 397 w 397"/>
                  <a:gd name="T99" fmla="*/ 407 h 4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7" h="407">
                    <a:moveTo>
                      <a:pt x="31" y="58"/>
                    </a:moveTo>
                    <a:lnTo>
                      <a:pt x="44" y="42"/>
                    </a:lnTo>
                    <a:lnTo>
                      <a:pt x="58" y="28"/>
                    </a:lnTo>
                    <a:lnTo>
                      <a:pt x="72" y="17"/>
                    </a:lnTo>
                    <a:lnTo>
                      <a:pt x="88" y="9"/>
                    </a:lnTo>
                    <a:lnTo>
                      <a:pt x="103" y="4"/>
                    </a:lnTo>
                    <a:lnTo>
                      <a:pt x="120" y="2"/>
                    </a:lnTo>
                    <a:lnTo>
                      <a:pt x="136" y="0"/>
                    </a:lnTo>
                    <a:lnTo>
                      <a:pt x="152" y="3"/>
                    </a:lnTo>
                    <a:lnTo>
                      <a:pt x="170" y="7"/>
                    </a:lnTo>
                    <a:lnTo>
                      <a:pt x="186" y="12"/>
                    </a:lnTo>
                    <a:lnTo>
                      <a:pt x="202" y="19"/>
                    </a:lnTo>
                    <a:lnTo>
                      <a:pt x="218" y="29"/>
                    </a:lnTo>
                    <a:lnTo>
                      <a:pt x="234" y="39"/>
                    </a:lnTo>
                    <a:lnTo>
                      <a:pt x="251" y="50"/>
                    </a:lnTo>
                    <a:lnTo>
                      <a:pt x="267" y="64"/>
                    </a:lnTo>
                    <a:lnTo>
                      <a:pt x="282" y="78"/>
                    </a:lnTo>
                    <a:lnTo>
                      <a:pt x="296" y="93"/>
                    </a:lnTo>
                    <a:lnTo>
                      <a:pt x="309" y="109"/>
                    </a:lnTo>
                    <a:lnTo>
                      <a:pt x="323" y="125"/>
                    </a:lnTo>
                    <a:lnTo>
                      <a:pt x="335" y="142"/>
                    </a:lnTo>
                    <a:lnTo>
                      <a:pt x="347" y="159"/>
                    </a:lnTo>
                    <a:lnTo>
                      <a:pt x="358" y="175"/>
                    </a:lnTo>
                    <a:lnTo>
                      <a:pt x="367" y="193"/>
                    </a:lnTo>
                    <a:lnTo>
                      <a:pt x="375" y="210"/>
                    </a:lnTo>
                    <a:lnTo>
                      <a:pt x="383" y="226"/>
                    </a:lnTo>
                    <a:lnTo>
                      <a:pt x="388" y="243"/>
                    </a:lnTo>
                    <a:lnTo>
                      <a:pt x="393" y="259"/>
                    </a:lnTo>
                    <a:lnTo>
                      <a:pt x="395" y="274"/>
                    </a:lnTo>
                    <a:lnTo>
                      <a:pt x="397" y="288"/>
                    </a:lnTo>
                    <a:lnTo>
                      <a:pt x="397" y="301"/>
                    </a:lnTo>
                    <a:lnTo>
                      <a:pt x="395" y="314"/>
                    </a:lnTo>
                    <a:lnTo>
                      <a:pt x="392" y="325"/>
                    </a:lnTo>
                    <a:lnTo>
                      <a:pt x="380" y="344"/>
                    </a:lnTo>
                    <a:lnTo>
                      <a:pt x="369" y="361"/>
                    </a:lnTo>
                    <a:lnTo>
                      <a:pt x="355" y="375"/>
                    </a:lnTo>
                    <a:lnTo>
                      <a:pt x="340" y="386"/>
                    </a:lnTo>
                    <a:lnTo>
                      <a:pt x="324" y="395"/>
                    </a:lnTo>
                    <a:lnTo>
                      <a:pt x="307" y="401"/>
                    </a:lnTo>
                    <a:lnTo>
                      <a:pt x="289" y="405"/>
                    </a:lnTo>
                    <a:lnTo>
                      <a:pt x="271" y="407"/>
                    </a:lnTo>
                    <a:lnTo>
                      <a:pt x="252" y="406"/>
                    </a:lnTo>
                    <a:lnTo>
                      <a:pt x="233" y="404"/>
                    </a:lnTo>
                    <a:lnTo>
                      <a:pt x="213" y="400"/>
                    </a:lnTo>
                    <a:lnTo>
                      <a:pt x="194" y="394"/>
                    </a:lnTo>
                    <a:lnTo>
                      <a:pt x="175" y="385"/>
                    </a:lnTo>
                    <a:lnTo>
                      <a:pt x="156" y="376"/>
                    </a:lnTo>
                    <a:lnTo>
                      <a:pt x="137" y="365"/>
                    </a:lnTo>
                    <a:lnTo>
                      <a:pt x="118" y="352"/>
                    </a:lnTo>
                    <a:lnTo>
                      <a:pt x="101" y="339"/>
                    </a:lnTo>
                    <a:lnTo>
                      <a:pt x="85" y="324"/>
                    </a:lnTo>
                    <a:lnTo>
                      <a:pt x="68" y="308"/>
                    </a:lnTo>
                    <a:lnTo>
                      <a:pt x="55" y="291"/>
                    </a:lnTo>
                    <a:lnTo>
                      <a:pt x="41" y="274"/>
                    </a:lnTo>
                    <a:lnTo>
                      <a:pt x="30" y="255"/>
                    </a:lnTo>
                    <a:lnTo>
                      <a:pt x="20" y="236"/>
                    </a:lnTo>
                    <a:lnTo>
                      <a:pt x="12" y="216"/>
                    </a:lnTo>
                    <a:lnTo>
                      <a:pt x="6" y="196"/>
                    </a:lnTo>
                    <a:lnTo>
                      <a:pt x="2" y="176"/>
                    </a:lnTo>
                    <a:lnTo>
                      <a:pt x="0" y="156"/>
                    </a:lnTo>
                    <a:lnTo>
                      <a:pt x="1" y="137"/>
                    </a:lnTo>
                    <a:lnTo>
                      <a:pt x="4" y="117"/>
                    </a:lnTo>
                    <a:lnTo>
                      <a:pt x="10" y="97"/>
                    </a:lnTo>
                    <a:lnTo>
                      <a:pt x="19" y="77"/>
                    </a:lnTo>
                    <a:lnTo>
                      <a:pt x="31" y="58"/>
                    </a:lnTo>
                  </a:path>
                </a:pathLst>
              </a:custGeom>
              <a:noFill/>
              <a:ln w="3175">
                <a:solidFill>
                  <a:srgbClr val="F4AFCB"/>
                </a:solidFill>
                <a:round/>
                <a:headEnd/>
                <a:tailEnd/>
              </a:ln>
            </p:spPr>
            <p:txBody>
              <a:bodyPr/>
              <a:lstStyle/>
              <a:p>
                <a:endParaRPr lang="en-US"/>
              </a:p>
            </p:txBody>
          </p:sp>
          <p:sp>
            <p:nvSpPr>
              <p:cNvPr id="1179" name="Freeform 530"/>
              <p:cNvSpPr>
                <a:spLocks/>
              </p:cNvSpPr>
              <p:nvPr/>
            </p:nvSpPr>
            <p:spPr bwMode="auto">
              <a:xfrm>
                <a:off x="1949" y="1505"/>
                <a:ext cx="79" cy="80"/>
              </a:xfrm>
              <a:custGeom>
                <a:avLst/>
                <a:gdLst>
                  <a:gd name="T0" fmla="*/ 44 w 397"/>
                  <a:gd name="T1" fmla="*/ 37 h 403"/>
                  <a:gd name="T2" fmla="*/ 72 w 397"/>
                  <a:gd name="T3" fmla="*/ 15 h 403"/>
                  <a:gd name="T4" fmla="*/ 104 w 397"/>
                  <a:gd name="T5" fmla="*/ 2 h 403"/>
                  <a:gd name="T6" fmla="*/ 136 w 397"/>
                  <a:gd name="T7" fmla="*/ 0 h 403"/>
                  <a:gd name="T8" fmla="*/ 168 w 397"/>
                  <a:gd name="T9" fmla="*/ 6 h 403"/>
                  <a:gd name="T10" fmla="*/ 202 w 397"/>
                  <a:gd name="T11" fmla="*/ 18 h 403"/>
                  <a:gd name="T12" fmla="*/ 235 w 397"/>
                  <a:gd name="T13" fmla="*/ 38 h 403"/>
                  <a:gd name="T14" fmla="*/ 266 w 397"/>
                  <a:gd name="T15" fmla="*/ 63 h 403"/>
                  <a:gd name="T16" fmla="*/ 296 w 397"/>
                  <a:gd name="T17" fmla="*/ 92 h 403"/>
                  <a:gd name="T18" fmla="*/ 323 w 397"/>
                  <a:gd name="T19" fmla="*/ 124 h 403"/>
                  <a:gd name="T20" fmla="*/ 347 w 397"/>
                  <a:gd name="T21" fmla="*/ 158 h 403"/>
                  <a:gd name="T22" fmla="*/ 367 w 397"/>
                  <a:gd name="T23" fmla="*/ 192 h 403"/>
                  <a:gd name="T24" fmla="*/ 382 w 397"/>
                  <a:gd name="T25" fmla="*/ 224 h 403"/>
                  <a:gd name="T26" fmla="*/ 393 w 397"/>
                  <a:gd name="T27" fmla="*/ 257 h 403"/>
                  <a:gd name="T28" fmla="*/ 397 w 397"/>
                  <a:gd name="T29" fmla="*/ 285 h 403"/>
                  <a:gd name="T30" fmla="*/ 396 w 397"/>
                  <a:gd name="T31" fmla="*/ 310 h 403"/>
                  <a:gd name="T32" fmla="*/ 381 w 397"/>
                  <a:gd name="T33" fmla="*/ 340 h 403"/>
                  <a:gd name="T34" fmla="*/ 354 w 397"/>
                  <a:gd name="T35" fmla="*/ 372 h 403"/>
                  <a:gd name="T36" fmla="*/ 324 w 397"/>
                  <a:gd name="T37" fmla="*/ 392 h 403"/>
                  <a:gd name="T38" fmla="*/ 289 w 397"/>
                  <a:gd name="T39" fmla="*/ 402 h 403"/>
                  <a:gd name="T40" fmla="*/ 252 w 397"/>
                  <a:gd name="T41" fmla="*/ 403 h 403"/>
                  <a:gd name="T42" fmla="*/ 213 w 397"/>
                  <a:gd name="T43" fmla="*/ 395 h 403"/>
                  <a:gd name="T44" fmla="*/ 175 w 397"/>
                  <a:gd name="T45" fmla="*/ 382 h 403"/>
                  <a:gd name="T46" fmla="*/ 136 w 397"/>
                  <a:gd name="T47" fmla="*/ 360 h 403"/>
                  <a:gd name="T48" fmla="*/ 101 w 397"/>
                  <a:gd name="T49" fmla="*/ 334 h 403"/>
                  <a:gd name="T50" fmla="*/ 69 w 397"/>
                  <a:gd name="T51" fmla="*/ 304 h 403"/>
                  <a:gd name="T52" fmla="*/ 41 w 397"/>
                  <a:gd name="T53" fmla="*/ 269 h 403"/>
                  <a:gd name="T54" fmla="*/ 20 w 397"/>
                  <a:gd name="T55" fmla="*/ 232 h 403"/>
                  <a:gd name="T56" fmla="*/ 6 w 397"/>
                  <a:gd name="T57" fmla="*/ 193 h 403"/>
                  <a:gd name="T58" fmla="*/ 0 w 397"/>
                  <a:gd name="T59" fmla="*/ 153 h 403"/>
                  <a:gd name="T60" fmla="*/ 4 w 397"/>
                  <a:gd name="T61" fmla="*/ 112 h 403"/>
                  <a:gd name="T62" fmla="*/ 19 w 397"/>
                  <a:gd name="T63" fmla="*/ 72 h 4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7"/>
                  <a:gd name="T97" fmla="*/ 0 h 403"/>
                  <a:gd name="T98" fmla="*/ 397 w 397"/>
                  <a:gd name="T99" fmla="*/ 403 h 4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7" h="403">
                    <a:moveTo>
                      <a:pt x="31" y="53"/>
                    </a:moveTo>
                    <a:lnTo>
                      <a:pt x="44" y="37"/>
                    </a:lnTo>
                    <a:lnTo>
                      <a:pt x="57" y="25"/>
                    </a:lnTo>
                    <a:lnTo>
                      <a:pt x="72" y="15"/>
                    </a:lnTo>
                    <a:lnTo>
                      <a:pt x="87" y="7"/>
                    </a:lnTo>
                    <a:lnTo>
                      <a:pt x="104" y="2"/>
                    </a:lnTo>
                    <a:lnTo>
                      <a:pt x="120" y="0"/>
                    </a:lnTo>
                    <a:lnTo>
                      <a:pt x="136" y="0"/>
                    </a:lnTo>
                    <a:lnTo>
                      <a:pt x="152" y="1"/>
                    </a:lnTo>
                    <a:lnTo>
                      <a:pt x="168" y="6"/>
                    </a:lnTo>
                    <a:lnTo>
                      <a:pt x="186" y="11"/>
                    </a:lnTo>
                    <a:lnTo>
                      <a:pt x="202" y="18"/>
                    </a:lnTo>
                    <a:lnTo>
                      <a:pt x="218" y="28"/>
                    </a:lnTo>
                    <a:lnTo>
                      <a:pt x="235" y="38"/>
                    </a:lnTo>
                    <a:lnTo>
                      <a:pt x="251" y="51"/>
                    </a:lnTo>
                    <a:lnTo>
                      <a:pt x="266" y="63"/>
                    </a:lnTo>
                    <a:lnTo>
                      <a:pt x="281" y="77"/>
                    </a:lnTo>
                    <a:lnTo>
                      <a:pt x="296" y="92"/>
                    </a:lnTo>
                    <a:lnTo>
                      <a:pt x="309" y="108"/>
                    </a:lnTo>
                    <a:lnTo>
                      <a:pt x="323" y="124"/>
                    </a:lnTo>
                    <a:lnTo>
                      <a:pt x="336" y="141"/>
                    </a:lnTo>
                    <a:lnTo>
                      <a:pt x="347" y="158"/>
                    </a:lnTo>
                    <a:lnTo>
                      <a:pt x="357" y="174"/>
                    </a:lnTo>
                    <a:lnTo>
                      <a:pt x="367" y="192"/>
                    </a:lnTo>
                    <a:lnTo>
                      <a:pt x="376" y="208"/>
                    </a:lnTo>
                    <a:lnTo>
                      <a:pt x="382" y="224"/>
                    </a:lnTo>
                    <a:lnTo>
                      <a:pt x="388" y="241"/>
                    </a:lnTo>
                    <a:lnTo>
                      <a:pt x="393" y="257"/>
                    </a:lnTo>
                    <a:lnTo>
                      <a:pt x="396" y="272"/>
                    </a:lnTo>
                    <a:lnTo>
                      <a:pt x="397" y="285"/>
                    </a:lnTo>
                    <a:lnTo>
                      <a:pt x="397" y="298"/>
                    </a:lnTo>
                    <a:lnTo>
                      <a:pt x="396" y="310"/>
                    </a:lnTo>
                    <a:lnTo>
                      <a:pt x="392" y="320"/>
                    </a:lnTo>
                    <a:lnTo>
                      <a:pt x="381" y="340"/>
                    </a:lnTo>
                    <a:lnTo>
                      <a:pt x="368" y="357"/>
                    </a:lnTo>
                    <a:lnTo>
                      <a:pt x="354" y="372"/>
                    </a:lnTo>
                    <a:lnTo>
                      <a:pt x="341" y="383"/>
                    </a:lnTo>
                    <a:lnTo>
                      <a:pt x="324" y="392"/>
                    </a:lnTo>
                    <a:lnTo>
                      <a:pt x="307" y="398"/>
                    </a:lnTo>
                    <a:lnTo>
                      <a:pt x="289" y="402"/>
                    </a:lnTo>
                    <a:lnTo>
                      <a:pt x="271" y="403"/>
                    </a:lnTo>
                    <a:lnTo>
                      <a:pt x="252" y="403"/>
                    </a:lnTo>
                    <a:lnTo>
                      <a:pt x="233" y="400"/>
                    </a:lnTo>
                    <a:lnTo>
                      <a:pt x="213" y="395"/>
                    </a:lnTo>
                    <a:lnTo>
                      <a:pt x="193" y="389"/>
                    </a:lnTo>
                    <a:lnTo>
                      <a:pt x="175" y="382"/>
                    </a:lnTo>
                    <a:lnTo>
                      <a:pt x="155" y="372"/>
                    </a:lnTo>
                    <a:lnTo>
                      <a:pt x="136" y="360"/>
                    </a:lnTo>
                    <a:lnTo>
                      <a:pt x="119" y="348"/>
                    </a:lnTo>
                    <a:lnTo>
                      <a:pt x="101" y="334"/>
                    </a:lnTo>
                    <a:lnTo>
                      <a:pt x="85" y="319"/>
                    </a:lnTo>
                    <a:lnTo>
                      <a:pt x="69" y="304"/>
                    </a:lnTo>
                    <a:lnTo>
                      <a:pt x="55" y="287"/>
                    </a:lnTo>
                    <a:lnTo>
                      <a:pt x="41" y="269"/>
                    </a:lnTo>
                    <a:lnTo>
                      <a:pt x="30" y="251"/>
                    </a:lnTo>
                    <a:lnTo>
                      <a:pt x="20" y="232"/>
                    </a:lnTo>
                    <a:lnTo>
                      <a:pt x="12" y="213"/>
                    </a:lnTo>
                    <a:lnTo>
                      <a:pt x="6" y="193"/>
                    </a:lnTo>
                    <a:lnTo>
                      <a:pt x="1" y="173"/>
                    </a:lnTo>
                    <a:lnTo>
                      <a:pt x="0" y="153"/>
                    </a:lnTo>
                    <a:lnTo>
                      <a:pt x="1" y="132"/>
                    </a:lnTo>
                    <a:lnTo>
                      <a:pt x="4" y="112"/>
                    </a:lnTo>
                    <a:lnTo>
                      <a:pt x="10" y="92"/>
                    </a:lnTo>
                    <a:lnTo>
                      <a:pt x="19" y="72"/>
                    </a:lnTo>
                    <a:lnTo>
                      <a:pt x="31" y="53"/>
                    </a:lnTo>
                    <a:close/>
                  </a:path>
                </a:pathLst>
              </a:custGeom>
              <a:solidFill>
                <a:srgbClr val="E45291"/>
              </a:solidFill>
              <a:ln w="9525">
                <a:noFill/>
                <a:round/>
                <a:headEnd/>
                <a:tailEnd/>
              </a:ln>
            </p:spPr>
            <p:txBody>
              <a:bodyPr/>
              <a:lstStyle/>
              <a:p>
                <a:endParaRPr lang="en-US"/>
              </a:p>
            </p:txBody>
          </p:sp>
          <p:sp>
            <p:nvSpPr>
              <p:cNvPr id="1180" name="Freeform 531"/>
              <p:cNvSpPr>
                <a:spLocks/>
              </p:cNvSpPr>
              <p:nvPr/>
            </p:nvSpPr>
            <p:spPr bwMode="auto">
              <a:xfrm>
                <a:off x="1949" y="1505"/>
                <a:ext cx="79" cy="80"/>
              </a:xfrm>
              <a:custGeom>
                <a:avLst/>
                <a:gdLst>
                  <a:gd name="T0" fmla="*/ 44 w 397"/>
                  <a:gd name="T1" fmla="*/ 37 h 403"/>
                  <a:gd name="T2" fmla="*/ 72 w 397"/>
                  <a:gd name="T3" fmla="*/ 15 h 403"/>
                  <a:gd name="T4" fmla="*/ 104 w 397"/>
                  <a:gd name="T5" fmla="*/ 2 h 403"/>
                  <a:gd name="T6" fmla="*/ 136 w 397"/>
                  <a:gd name="T7" fmla="*/ 0 h 403"/>
                  <a:gd name="T8" fmla="*/ 168 w 397"/>
                  <a:gd name="T9" fmla="*/ 6 h 403"/>
                  <a:gd name="T10" fmla="*/ 202 w 397"/>
                  <a:gd name="T11" fmla="*/ 18 h 403"/>
                  <a:gd name="T12" fmla="*/ 235 w 397"/>
                  <a:gd name="T13" fmla="*/ 38 h 403"/>
                  <a:gd name="T14" fmla="*/ 266 w 397"/>
                  <a:gd name="T15" fmla="*/ 63 h 403"/>
                  <a:gd name="T16" fmla="*/ 296 w 397"/>
                  <a:gd name="T17" fmla="*/ 92 h 403"/>
                  <a:gd name="T18" fmla="*/ 323 w 397"/>
                  <a:gd name="T19" fmla="*/ 124 h 403"/>
                  <a:gd name="T20" fmla="*/ 347 w 397"/>
                  <a:gd name="T21" fmla="*/ 158 h 403"/>
                  <a:gd name="T22" fmla="*/ 367 w 397"/>
                  <a:gd name="T23" fmla="*/ 192 h 403"/>
                  <a:gd name="T24" fmla="*/ 382 w 397"/>
                  <a:gd name="T25" fmla="*/ 224 h 403"/>
                  <a:gd name="T26" fmla="*/ 393 w 397"/>
                  <a:gd name="T27" fmla="*/ 257 h 403"/>
                  <a:gd name="T28" fmla="*/ 397 w 397"/>
                  <a:gd name="T29" fmla="*/ 285 h 403"/>
                  <a:gd name="T30" fmla="*/ 396 w 397"/>
                  <a:gd name="T31" fmla="*/ 310 h 403"/>
                  <a:gd name="T32" fmla="*/ 381 w 397"/>
                  <a:gd name="T33" fmla="*/ 340 h 403"/>
                  <a:gd name="T34" fmla="*/ 354 w 397"/>
                  <a:gd name="T35" fmla="*/ 372 h 403"/>
                  <a:gd name="T36" fmla="*/ 324 w 397"/>
                  <a:gd name="T37" fmla="*/ 392 h 403"/>
                  <a:gd name="T38" fmla="*/ 289 w 397"/>
                  <a:gd name="T39" fmla="*/ 402 h 403"/>
                  <a:gd name="T40" fmla="*/ 252 w 397"/>
                  <a:gd name="T41" fmla="*/ 403 h 403"/>
                  <a:gd name="T42" fmla="*/ 213 w 397"/>
                  <a:gd name="T43" fmla="*/ 395 h 403"/>
                  <a:gd name="T44" fmla="*/ 175 w 397"/>
                  <a:gd name="T45" fmla="*/ 382 h 403"/>
                  <a:gd name="T46" fmla="*/ 136 w 397"/>
                  <a:gd name="T47" fmla="*/ 360 h 403"/>
                  <a:gd name="T48" fmla="*/ 101 w 397"/>
                  <a:gd name="T49" fmla="*/ 334 h 403"/>
                  <a:gd name="T50" fmla="*/ 69 w 397"/>
                  <a:gd name="T51" fmla="*/ 304 h 403"/>
                  <a:gd name="T52" fmla="*/ 41 w 397"/>
                  <a:gd name="T53" fmla="*/ 269 h 403"/>
                  <a:gd name="T54" fmla="*/ 20 w 397"/>
                  <a:gd name="T55" fmla="*/ 232 h 403"/>
                  <a:gd name="T56" fmla="*/ 6 w 397"/>
                  <a:gd name="T57" fmla="*/ 193 h 403"/>
                  <a:gd name="T58" fmla="*/ 0 w 397"/>
                  <a:gd name="T59" fmla="*/ 153 h 403"/>
                  <a:gd name="T60" fmla="*/ 4 w 397"/>
                  <a:gd name="T61" fmla="*/ 112 h 403"/>
                  <a:gd name="T62" fmla="*/ 19 w 397"/>
                  <a:gd name="T63" fmla="*/ 72 h 4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7"/>
                  <a:gd name="T97" fmla="*/ 0 h 403"/>
                  <a:gd name="T98" fmla="*/ 397 w 397"/>
                  <a:gd name="T99" fmla="*/ 403 h 4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7" h="403">
                    <a:moveTo>
                      <a:pt x="31" y="53"/>
                    </a:moveTo>
                    <a:lnTo>
                      <a:pt x="44" y="37"/>
                    </a:lnTo>
                    <a:lnTo>
                      <a:pt x="57" y="25"/>
                    </a:lnTo>
                    <a:lnTo>
                      <a:pt x="72" y="15"/>
                    </a:lnTo>
                    <a:lnTo>
                      <a:pt x="87" y="7"/>
                    </a:lnTo>
                    <a:lnTo>
                      <a:pt x="104" y="2"/>
                    </a:lnTo>
                    <a:lnTo>
                      <a:pt x="120" y="0"/>
                    </a:lnTo>
                    <a:lnTo>
                      <a:pt x="136" y="0"/>
                    </a:lnTo>
                    <a:lnTo>
                      <a:pt x="152" y="1"/>
                    </a:lnTo>
                    <a:lnTo>
                      <a:pt x="168" y="6"/>
                    </a:lnTo>
                    <a:lnTo>
                      <a:pt x="186" y="11"/>
                    </a:lnTo>
                    <a:lnTo>
                      <a:pt x="202" y="18"/>
                    </a:lnTo>
                    <a:lnTo>
                      <a:pt x="218" y="28"/>
                    </a:lnTo>
                    <a:lnTo>
                      <a:pt x="235" y="38"/>
                    </a:lnTo>
                    <a:lnTo>
                      <a:pt x="251" y="51"/>
                    </a:lnTo>
                    <a:lnTo>
                      <a:pt x="266" y="63"/>
                    </a:lnTo>
                    <a:lnTo>
                      <a:pt x="281" y="77"/>
                    </a:lnTo>
                    <a:lnTo>
                      <a:pt x="296" y="92"/>
                    </a:lnTo>
                    <a:lnTo>
                      <a:pt x="309" y="108"/>
                    </a:lnTo>
                    <a:lnTo>
                      <a:pt x="323" y="124"/>
                    </a:lnTo>
                    <a:lnTo>
                      <a:pt x="336" y="141"/>
                    </a:lnTo>
                    <a:lnTo>
                      <a:pt x="347" y="158"/>
                    </a:lnTo>
                    <a:lnTo>
                      <a:pt x="357" y="174"/>
                    </a:lnTo>
                    <a:lnTo>
                      <a:pt x="367" y="192"/>
                    </a:lnTo>
                    <a:lnTo>
                      <a:pt x="376" y="208"/>
                    </a:lnTo>
                    <a:lnTo>
                      <a:pt x="382" y="224"/>
                    </a:lnTo>
                    <a:lnTo>
                      <a:pt x="388" y="241"/>
                    </a:lnTo>
                    <a:lnTo>
                      <a:pt x="393" y="257"/>
                    </a:lnTo>
                    <a:lnTo>
                      <a:pt x="396" y="272"/>
                    </a:lnTo>
                    <a:lnTo>
                      <a:pt x="397" y="285"/>
                    </a:lnTo>
                    <a:lnTo>
                      <a:pt x="397" y="298"/>
                    </a:lnTo>
                    <a:lnTo>
                      <a:pt x="396" y="310"/>
                    </a:lnTo>
                    <a:lnTo>
                      <a:pt x="392" y="320"/>
                    </a:lnTo>
                    <a:lnTo>
                      <a:pt x="381" y="340"/>
                    </a:lnTo>
                    <a:lnTo>
                      <a:pt x="368" y="357"/>
                    </a:lnTo>
                    <a:lnTo>
                      <a:pt x="354" y="372"/>
                    </a:lnTo>
                    <a:lnTo>
                      <a:pt x="341" y="383"/>
                    </a:lnTo>
                    <a:lnTo>
                      <a:pt x="324" y="392"/>
                    </a:lnTo>
                    <a:lnTo>
                      <a:pt x="307" y="398"/>
                    </a:lnTo>
                    <a:lnTo>
                      <a:pt x="289" y="402"/>
                    </a:lnTo>
                    <a:lnTo>
                      <a:pt x="271" y="403"/>
                    </a:lnTo>
                    <a:lnTo>
                      <a:pt x="252" y="403"/>
                    </a:lnTo>
                    <a:lnTo>
                      <a:pt x="233" y="400"/>
                    </a:lnTo>
                    <a:lnTo>
                      <a:pt x="213" y="395"/>
                    </a:lnTo>
                    <a:lnTo>
                      <a:pt x="193" y="389"/>
                    </a:lnTo>
                    <a:lnTo>
                      <a:pt x="175" y="382"/>
                    </a:lnTo>
                    <a:lnTo>
                      <a:pt x="155" y="372"/>
                    </a:lnTo>
                    <a:lnTo>
                      <a:pt x="136" y="360"/>
                    </a:lnTo>
                    <a:lnTo>
                      <a:pt x="119" y="348"/>
                    </a:lnTo>
                    <a:lnTo>
                      <a:pt x="101" y="334"/>
                    </a:lnTo>
                    <a:lnTo>
                      <a:pt x="85" y="319"/>
                    </a:lnTo>
                    <a:lnTo>
                      <a:pt x="69" y="304"/>
                    </a:lnTo>
                    <a:lnTo>
                      <a:pt x="55" y="287"/>
                    </a:lnTo>
                    <a:lnTo>
                      <a:pt x="41" y="269"/>
                    </a:lnTo>
                    <a:lnTo>
                      <a:pt x="30" y="251"/>
                    </a:lnTo>
                    <a:lnTo>
                      <a:pt x="20" y="232"/>
                    </a:lnTo>
                    <a:lnTo>
                      <a:pt x="12" y="213"/>
                    </a:lnTo>
                    <a:lnTo>
                      <a:pt x="6" y="193"/>
                    </a:lnTo>
                    <a:lnTo>
                      <a:pt x="1" y="173"/>
                    </a:lnTo>
                    <a:lnTo>
                      <a:pt x="0" y="153"/>
                    </a:lnTo>
                    <a:lnTo>
                      <a:pt x="1" y="132"/>
                    </a:lnTo>
                    <a:lnTo>
                      <a:pt x="4" y="112"/>
                    </a:lnTo>
                    <a:lnTo>
                      <a:pt x="10" y="92"/>
                    </a:lnTo>
                    <a:lnTo>
                      <a:pt x="19" y="72"/>
                    </a:lnTo>
                    <a:lnTo>
                      <a:pt x="31" y="53"/>
                    </a:lnTo>
                  </a:path>
                </a:pathLst>
              </a:custGeom>
              <a:noFill/>
              <a:ln w="3175">
                <a:solidFill>
                  <a:srgbClr val="F4AFCB"/>
                </a:solidFill>
                <a:round/>
                <a:headEnd/>
                <a:tailEnd/>
              </a:ln>
            </p:spPr>
            <p:txBody>
              <a:bodyPr/>
              <a:lstStyle/>
              <a:p>
                <a:endParaRPr lang="en-US"/>
              </a:p>
            </p:txBody>
          </p:sp>
          <p:sp>
            <p:nvSpPr>
              <p:cNvPr id="1181" name="Freeform 532"/>
              <p:cNvSpPr>
                <a:spLocks/>
              </p:cNvSpPr>
              <p:nvPr/>
            </p:nvSpPr>
            <p:spPr bwMode="auto">
              <a:xfrm>
                <a:off x="2713" y="1670"/>
                <a:ext cx="63" cy="92"/>
              </a:xfrm>
              <a:custGeom>
                <a:avLst/>
                <a:gdLst>
                  <a:gd name="T0" fmla="*/ 149 w 313"/>
                  <a:gd name="T1" fmla="*/ 2 h 458"/>
                  <a:gd name="T2" fmla="*/ 187 w 313"/>
                  <a:gd name="T3" fmla="*/ 2 h 458"/>
                  <a:gd name="T4" fmla="*/ 218 w 313"/>
                  <a:gd name="T5" fmla="*/ 12 h 458"/>
                  <a:gd name="T6" fmla="*/ 245 w 313"/>
                  <a:gd name="T7" fmla="*/ 30 h 458"/>
                  <a:gd name="T8" fmla="*/ 268 w 313"/>
                  <a:gd name="T9" fmla="*/ 55 h 458"/>
                  <a:gd name="T10" fmla="*/ 285 w 313"/>
                  <a:gd name="T11" fmla="*/ 88 h 458"/>
                  <a:gd name="T12" fmla="*/ 298 w 313"/>
                  <a:gd name="T13" fmla="*/ 123 h 458"/>
                  <a:gd name="T14" fmla="*/ 307 w 313"/>
                  <a:gd name="T15" fmla="*/ 163 h 458"/>
                  <a:gd name="T16" fmla="*/ 312 w 313"/>
                  <a:gd name="T17" fmla="*/ 204 h 458"/>
                  <a:gd name="T18" fmla="*/ 313 w 313"/>
                  <a:gd name="T19" fmla="*/ 245 h 458"/>
                  <a:gd name="T20" fmla="*/ 310 w 313"/>
                  <a:gd name="T21" fmla="*/ 286 h 458"/>
                  <a:gd name="T22" fmla="*/ 304 w 313"/>
                  <a:gd name="T23" fmla="*/ 326 h 458"/>
                  <a:gd name="T24" fmla="*/ 295 w 313"/>
                  <a:gd name="T25" fmla="*/ 361 h 458"/>
                  <a:gd name="T26" fmla="*/ 283 w 313"/>
                  <a:gd name="T27" fmla="*/ 392 h 458"/>
                  <a:gd name="T28" fmla="*/ 269 w 313"/>
                  <a:gd name="T29" fmla="*/ 417 h 458"/>
                  <a:gd name="T30" fmla="*/ 252 w 313"/>
                  <a:gd name="T31" fmla="*/ 435 h 458"/>
                  <a:gd name="T32" fmla="*/ 222 w 313"/>
                  <a:gd name="T33" fmla="*/ 450 h 458"/>
                  <a:gd name="T34" fmla="*/ 182 w 313"/>
                  <a:gd name="T35" fmla="*/ 458 h 458"/>
                  <a:gd name="T36" fmla="*/ 146 w 313"/>
                  <a:gd name="T37" fmla="*/ 455 h 458"/>
                  <a:gd name="T38" fmla="*/ 112 w 313"/>
                  <a:gd name="T39" fmla="*/ 441 h 458"/>
                  <a:gd name="T40" fmla="*/ 82 w 313"/>
                  <a:gd name="T41" fmla="*/ 419 h 458"/>
                  <a:gd name="T42" fmla="*/ 56 w 313"/>
                  <a:gd name="T43" fmla="*/ 389 h 458"/>
                  <a:gd name="T44" fmla="*/ 35 w 313"/>
                  <a:gd name="T45" fmla="*/ 354 h 458"/>
                  <a:gd name="T46" fmla="*/ 18 w 313"/>
                  <a:gd name="T47" fmla="*/ 314 h 458"/>
                  <a:gd name="T48" fmla="*/ 6 w 313"/>
                  <a:gd name="T49" fmla="*/ 270 h 458"/>
                  <a:gd name="T50" fmla="*/ 1 w 313"/>
                  <a:gd name="T51" fmla="*/ 226 h 458"/>
                  <a:gd name="T52" fmla="*/ 1 w 313"/>
                  <a:gd name="T53" fmla="*/ 183 h 458"/>
                  <a:gd name="T54" fmla="*/ 7 w 313"/>
                  <a:gd name="T55" fmla="*/ 140 h 458"/>
                  <a:gd name="T56" fmla="*/ 21 w 313"/>
                  <a:gd name="T57" fmla="*/ 100 h 458"/>
                  <a:gd name="T58" fmla="*/ 42 w 313"/>
                  <a:gd name="T59" fmla="*/ 65 h 458"/>
                  <a:gd name="T60" fmla="*/ 71 w 313"/>
                  <a:gd name="T61" fmla="*/ 35 h 458"/>
                  <a:gd name="T62" fmla="*/ 107 w 313"/>
                  <a:gd name="T63" fmla="*/ 14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3"/>
                  <a:gd name="T97" fmla="*/ 0 h 458"/>
                  <a:gd name="T98" fmla="*/ 313 w 313"/>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3" h="458">
                    <a:moveTo>
                      <a:pt x="128" y="7"/>
                    </a:moveTo>
                    <a:lnTo>
                      <a:pt x="149" y="2"/>
                    </a:lnTo>
                    <a:lnTo>
                      <a:pt x="168" y="0"/>
                    </a:lnTo>
                    <a:lnTo>
                      <a:pt x="187" y="2"/>
                    </a:lnTo>
                    <a:lnTo>
                      <a:pt x="203" y="5"/>
                    </a:lnTo>
                    <a:lnTo>
                      <a:pt x="218" y="12"/>
                    </a:lnTo>
                    <a:lnTo>
                      <a:pt x="233" y="20"/>
                    </a:lnTo>
                    <a:lnTo>
                      <a:pt x="245" y="30"/>
                    </a:lnTo>
                    <a:lnTo>
                      <a:pt x="257" y="42"/>
                    </a:lnTo>
                    <a:lnTo>
                      <a:pt x="268" y="55"/>
                    </a:lnTo>
                    <a:lnTo>
                      <a:pt x="277" y="70"/>
                    </a:lnTo>
                    <a:lnTo>
                      <a:pt x="285" y="88"/>
                    </a:lnTo>
                    <a:lnTo>
                      <a:pt x="292" y="105"/>
                    </a:lnTo>
                    <a:lnTo>
                      <a:pt x="298" y="123"/>
                    </a:lnTo>
                    <a:lnTo>
                      <a:pt x="303" y="143"/>
                    </a:lnTo>
                    <a:lnTo>
                      <a:pt x="307" y="163"/>
                    </a:lnTo>
                    <a:lnTo>
                      <a:pt x="309" y="183"/>
                    </a:lnTo>
                    <a:lnTo>
                      <a:pt x="312" y="204"/>
                    </a:lnTo>
                    <a:lnTo>
                      <a:pt x="313" y="225"/>
                    </a:lnTo>
                    <a:lnTo>
                      <a:pt x="313" y="245"/>
                    </a:lnTo>
                    <a:lnTo>
                      <a:pt x="312" y="266"/>
                    </a:lnTo>
                    <a:lnTo>
                      <a:pt x="310" y="286"/>
                    </a:lnTo>
                    <a:lnTo>
                      <a:pt x="308" y="306"/>
                    </a:lnTo>
                    <a:lnTo>
                      <a:pt x="304" y="326"/>
                    </a:lnTo>
                    <a:lnTo>
                      <a:pt x="300" y="344"/>
                    </a:lnTo>
                    <a:lnTo>
                      <a:pt x="295" y="361"/>
                    </a:lnTo>
                    <a:lnTo>
                      <a:pt x="290" y="377"/>
                    </a:lnTo>
                    <a:lnTo>
                      <a:pt x="283" y="392"/>
                    </a:lnTo>
                    <a:lnTo>
                      <a:pt x="277" y="406"/>
                    </a:lnTo>
                    <a:lnTo>
                      <a:pt x="269" y="417"/>
                    </a:lnTo>
                    <a:lnTo>
                      <a:pt x="260" y="427"/>
                    </a:lnTo>
                    <a:lnTo>
                      <a:pt x="252" y="435"/>
                    </a:lnTo>
                    <a:lnTo>
                      <a:pt x="242" y="441"/>
                    </a:lnTo>
                    <a:lnTo>
                      <a:pt x="222" y="450"/>
                    </a:lnTo>
                    <a:lnTo>
                      <a:pt x="202" y="456"/>
                    </a:lnTo>
                    <a:lnTo>
                      <a:pt x="182" y="458"/>
                    </a:lnTo>
                    <a:lnTo>
                      <a:pt x="163" y="458"/>
                    </a:lnTo>
                    <a:lnTo>
                      <a:pt x="146" y="455"/>
                    </a:lnTo>
                    <a:lnTo>
                      <a:pt x="128" y="450"/>
                    </a:lnTo>
                    <a:lnTo>
                      <a:pt x="112" y="441"/>
                    </a:lnTo>
                    <a:lnTo>
                      <a:pt x="97" y="431"/>
                    </a:lnTo>
                    <a:lnTo>
                      <a:pt x="82" y="419"/>
                    </a:lnTo>
                    <a:lnTo>
                      <a:pt x="68" y="405"/>
                    </a:lnTo>
                    <a:lnTo>
                      <a:pt x="56" y="389"/>
                    </a:lnTo>
                    <a:lnTo>
                      <a:pt x="45" y="372"/>
                    </a:lnTo>
                    <a:lnTo>
                      <a:pt x="35" y="354"/>
                    </a:lnTo>
                    <a:lnTo>
                      <a:pt x="26" y="334"/>
                    </a:lnTo>
                    <a:lnTo>
                      <a:pt x="18" y="314"/>
                    </a:lnTo>
                    <a:lnTo>
                      <a:pt x="11" y="292"/>
                    </a:lnTo>
                    <a:lnTo>
                      <a:pt x="6" y="270"/>
                    </a:lnTo>
                    <a:lnTo>
                      <a:pt x="2" y="249"/>
                    </a:lnTo>
                    <a:lnTo>
                      <a:pt x="1" y="226"/>
                    </a:lnTo>
                    <a:lnTo>
                      <a:pt x="0" y="204"/>
                    </a:lnTo>
                    <a:lnTo>
                      <a:pt x="1" y="183"/>
                    </a:lnTo>
                    <a:lnTo>
                      <a:pt x="3" y="160"/>
                    </a:lnTo>
                    <a:lnTo>
                      <a:pt x="7" y="140"/>
                    </a:lnTo>
                    <a:lnTo>
                      <a:pt x="13" y="119"/>
                    </a:lnTo>
                    <a:lnTo>
                      <a:pt x="21" y="100"/>
                    </a:lnTo>
                    <a:lnTo>
                      <a:pt x="30" y="82"/>
                    </a:lnTo>
                    <a:lnTo>
                      <a:pt x="42" y="65"/>
                    </a:lnTo>
                    <a:lnTo>
                      <a:pt x="54" y="49"/>
                    </a:lnTo>
                    <a:lnTo>
                      <a:pt x="71" y="35"/>
                    </a:lnTo>
                    <a:lnTo>
                      <a:pt x="87" y="24"/>
                    </a:lnTo>
                    <a:lnTo>
                      <a:pt x="107" y="14"/>
                    </a:lnTo>
                    <a:lnTo>
                      <a:pt x="128" y="7"/>
                    </a:lnTo>
                    <a:close/>
                  </a:path>
                </a:pathLst>
              </a:custGeom>
              <a:solidFill>
                <a:srgbClr val="E45291"/>
              </a:solidFill>
              <a:ln w="9525">
                <a:noFill/>
                <a:round/>
                <a:headEnd/>
                <a:tailEnd/>
              </a:ln>
            </p:spPr>
            <p:txBody>
              <a:bodyPr/>
              <a:lstStyle/>
              <a:p>
                <a:endParaRPr lang="en-US"/>
              </a:p>
            </p:txBody>
          </p:sp>
          <p:sp>
            <p:nvSpPr>
              <p:cNvPr id="1182" name="Freeform 533"/>
              <p:cNvSpPr>
                <a:spLocks/>
              </p:cNvSpPr>
              <p:nvPr/>
            </p:nvSpPr>
            <p:spPr bwMode="auto">
              <a:xfrm>
                <a:off x="2713" y="1670"/>
                <a:ext cx="63" cy="92"/>
              </a:xfrm>
              <a:custGeom>
                <a:avLst/>
                <a:gdLst>
                  <a:gd name="T0" fmla="*/ 149 w 313"/>
                  <a:gd name="T1" fmla="*/ 2 h 458"/>
                  <a:gd name="T2" fmla="*/ 187 w 313"/>
                  <a:gd name="T3" fmla="*/ 2 h 458"/>
                  <a:gd name="T4" fmla="*/ 218 w 313"/>
                  <a:gd name="T5" fmla="*/ 12 h 458"/>
                  <a:gd name="T6" fmla="*/ 245 w 313"/>
                  <a:gd name="T7" fmla="*/ 30 h 458"/>
                  <a:gd name="T8" fmla="*/ 268 w 313"/>
                  <a:gd name="T9" fmla="*/ 55 h 458"/>
                  <a:gd name="T10" fmla="*/ 285 w 313"/>
                  <a:gd name="T11" fmla="*/ 88 h 458"/>
                  <a:gd name="T12" fmla="*/ 298 w 313"/>
                  <a:gd name="T13" fmla="*/ 123 h 458"/>
                  <a:gd name="T14" fmla="*/ 307 w 313"/>
                  <a:gd name="T15" fmla="*/ 163 h 458"/>
                  <a:gd name="T16" fmla="*/ 312 w 313"/>
                  <a:gd name="T17" fmla="*/ 204 h 458"/>
                  <a:gd name="T18" fmla="*/ 313 w 313"/>
                  <a:gd name="T19" fmla="*/ 245 h 458"/>
                  <a:gd name="T20" fmla="*/ 310 w 313"/>
                  <a:gd name="T21" fmla="*/ 286 h 458"/>
                  <a:gd name="T22" fmla="*/ 304 w 313"/>
                  <a:gd name="T23" fmla="*/ 326 h 458"/>
                  <a:gd name="T24" fmla="*/ 295 w 313"/>
                  <a:gd name="T25" fmla="*/ 361 h 458"/>
                  <a:gd name="T26" fmla="*/ 283 w 313"/>
                  <a:gd name="T27" fmla="*/ 392 h 458"/>
                  <a:gd name="T28" fmla="*/ 269 w 313"/>
                  <a:gd name="T29" fmla="*/ 417 h 458"/>
                  <a:gd name="T30" fmla="*/ 252 w 313"/>
                  <a:gd name="T31" fmla="*/ 435 h 458"/>
                  <a:gd name="T32" fmla="*/ 222 w 313"/>
                  <a:gd name="T33" fmla="*/ 450 h 458"/>
                  <a:gd name="T34" fmla="*/ 182 w 313"/>
                  <a:gd name="T35" fmla="*/ 458 h 458"/>
                  <a:gd name="T36" fmla="*/ 146 w 313"/>
                  <a:gd name="T37" fmla="*/ 455 h 458"/>
                  <a:gd name="T38" fmla="*/ 112 w 313"/>
                  <a:gd name="T39" fmla="*/ 441 h 458"/>
                  <a:gd name="T40" fmla="*/ 82 w 313"/>
                  <a:gd name="T41" fmla="*/ 419 h 458"/>
                  <a:gd name="T42" fmla="*/ 56 w 313"/>
                  <a:gd name="T43" fmla="*/ 389 h 458"/>
                  <a:gd name="T44" fmla="*/ 35 w 313"/>
                  <a:gd name="T45" fmla="*/ 354 h 458"/>
                  <a:gd name="T46" fmla="*/ 18 w 313"/>
                  <a:gd name="T47" fmla="*/ 314 h 458"/>
                  <a:gd name="T48" fmla="*/ 6 w 313"/>
                  <a:gd name="T49" fmla="*/ 270 h 458"/>
                  <a:gd name="T50" fmla="*/ 1 w 313"/>
                  <a:gd name="T51" fmla="*/ 226 h 458"/>
                  <a:gd name="T52" fmla="*/ 1 w 313"/>
                  <a:gd name="T53" fmla="*/ 183 h 458"/>
                  <a:gd name="T54" fmla="*/ 7 w 313"/>
                  <a:gd name="T55" fmla="*/ 140 h 458"/>
                  <a:gd name="T56" fmla="*/ 21 w 313"/>
                  <a:gd name="T57" fmla="*/ 100 h 458"/>
                  <a:gd name="T58" fmla="*/ 42 w 313"/>
                  <a:gd name="T59" fmla="*/ 65 h 458"/>
                  <a:gd name="T60" fmla="*/ 71 w 313"/>
                  <a:gd name="T61" fmla="*/ 35 h 458"/>
                  <a:gd name="T62" fmla="*/ 107 w 313"/>
                  <a:gd name="T63" fmla="*/ 14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3"/>
                  <a:gd name="T97" fmla="*/ 0 h 458"/>
                  <a:gd name="T98" fmla="*/ 313 w 313"/>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3" h="458">
                    <a:moveTo>
                      <a:pt x="128" y="7"/>
                    </a:moveTo>
                    <a:lnTo>
                      <a:pt x="149" y="2"/>
                    </a:lnTo>
                    <a:lnTo>
                      <a:pt x="168" y="0"/>
                    </a:lnTo>
                    <a:lnTo>
                      <a:pt x="187" y="2"/>
                    </a:lnTo>
                    <a:lnTo>
                      <a:pt x="203" y="5"/>
                    </a:lnTo>
                    <a:lnTo>
                      <a:pt x="218" y="12"/>
                    </a:lnTo>
                    <a:lnTo>
                      <a:pt x="233" y="20"/>
                    </a:lnTo>
                    <a:lnTo>
                      <a:pt x="245" y="30"/>
                    </a:lnTo>
                    <a:lnTo>
                      <a:pt x="257" y="42"/>
                    </a:lnTo>
                    <a:lnTo>
                      <a:pt x="268" y="55"/>
                    </a:lnTo>
                    <a:lnTo>
                      <a:pt x="277" y="70"/>
                    </a:lnTo>
                    <a:lnTo>
                      <a:pt x="285" y="88"/>
                    </a:lnTo>
                    <a:lnTo>
                      <a:pt x="292" y="105"/>
                    </a:lnTo>
                    <a:lnTo>
                      <a:pt x="298" y="123"/>
                    </a:lnTo>
                    <a:lnTo>
                      <a:pt x="303" y="143"/>
                    </a:lnTo>
                    <a:lnTo>
                      <a:pt x="307" y="163"/>
                    </a:lnTo>
                    <a:lnTo>
                      <a:pt x="309" y="183"/>
                    </a:lnTo>
                    <a:lnTo>
                      <a:pt x="312" y="204"/>
                    </a:lnTo>
                    <a:lnTo>
                      <a:pt x="313" y="225"/>
                    </a:lnTo>
                    <a:lnTo>
                      <a:pt x="313" y="245"/>
                    </a:lnTo>
                    <a:lnTo>
                      <a:pt x="312" y="266"/>
                    </a:lnTo>
                    <a:lnTo>
                      <a:pt x="310" y="286"/>
                    </a:lnTo>
                    <a:lnTo>
                      <a:pt x="308" y="306"/>
                    </a:lnTo>
                    <a:lnTo>
                      <a:pt x="304" y="326"/>
                    </a:lnTo>
                    <a:lnTo>
                      <a:pt x="300" y="344"/>
                    </a:lnTo>
                    <a:lnTo>
                      <a:pt x="295" y="361"/>
                    </a:lnTo>
                    <a:lnTo>
                      <a:pt x="290" y="377"/>
                    </a:lnTo>
                    <a:lnTo>
                      <a:pt x="283" y="392"/>
                    </a:lnTo>
                    <a:lnTo>
                      <a:pt x="277" y="406"/>
                    </a:lnTo>
                    <a:lnTo>
                      <a:pt x="269" y="417"/>
                    </a:lnTo>
                    <a:lnTo>
                      <a:pt x="260" y="427"/>
                    </a:lnTo>
                    <a:lnTo>
                      <a:pt x="252" y="435"/>
                    </a:lnTo>
                    <a:lnTo>
                      <a:pt x="242" y="441"/>
                    </a:lnTo>
                    <a:lnTo>
                      <a:pt x="222" y="450"/>
                    </a:lnTo>
                    <a:lnTo>
                      <a:pt x="202" y="456"/>
                    </a:lnTo>
                    <a:lnTo>
                      <a:pt x="182" y="458"/>
                    </a:lnTo>
                    <a:lnTo>
                      <a:pt x="163" y="458"/>
                    </a:lnTo>
                    <a:lnTo>
                      <a:pt x="146" y="455"/>
                    </a:lnTo>
                    <a:lnTo>
                      <a:pt x="128" y="450"/>
                    </a:lnTo>
                    <a:lnTo>
                      <a:pt x="112" y="441"/>
                    </a:lnTo>
                    <a:lnTo>
                      <a:pt x="97" y="431"/>
                    </a:lnTo>
                    <a:lnTo>
                      <a:pt x="82" y="419"/>
                    </a:lnTo>
                    <a:lnTo>
                      <a:pt x="68" y="405"/>
                    </a:lnTo>
                    <a:lnTo>
                      <a:pt x="56" y="389"/>
                    </a:lnTo>
                    <a:lnTo>
                      <a:pt x="45" y="372"/>
                    </a:lnTo>
                    <a:lnTo>
                      <a:pt x="35" y="354"/>
                    </a:lnTo>
                    <a:lnTo>
                      <a:pt x="26" y="334"/>
                    </a:lnTo>
                    <a:lnTo>
                      <a:pt x="18" y="314"/>
                    </a:lnTo>
                    <a:lnTo>
                      <a:pt x="11" y="292"/>
                    </a:lnTo>
                    <a:lnTo>
                      <a:pt x="6" y="270"/>
                    </a:lnTo>
                    <a:lnTo>
                      <a:pt x="2" y="249"/>
                    </a:lnTo>
                    <a:lnTo>
                      <a:pt x="1" y="226"/>
                    </a:lnTo>
                    <a:lnTo>
                      <a:pt x="0" y="204"/>
                    </a:lnTo>
                    <a:lnTo>
                      <a:pt x="1" y="183"/>
                    </a:lnTo>
                    <a:lnTo>
                      <a:pt x="3" y="160"/>
                    </a:lnTo>
                    <a:lnTo>
                      <a:pt x="7" y="140"/>
                    </a:lnTo>
                    <a:lnTo>
                      <a:pt x="13" y="119"/>
                    </a:lnTo>
                    <a:lnTo>
                      <a:pt x="21" y="100"/>
                    </a:lnTo>
                    <a:lnTo>
                      <a:pt x="30" y="82"/>
                    </a:lnTo>
                    <a:lnTo>
                      <a:pt x="42" y="65"/>
                    </a:lnTo>
                    <a:lnTo>
                      <a:pt x="54" y="49"/>
                    </a:lnTo>
                    <a:lnTo>
                      <a:pt x="71" y="35"/>
                    </a:lnTo>
                    <a:lnTo>
                      <a:pt x="87" y="24"/>
                    </a:lnTo>
                    <a:lnTo>
                      <a:pt x="107" y="14"/>
                    </a:lnTo>
                    <a:lnTo>
                      <a:pt x="128" y="7"/>
                    </a:lnTo>
                  </a:path>
                </a:pathLst>
              </a:custGeom>
              <a:noFill/>
              <a:ln w="3175">
                <a:solidFill>
                  <a:srgbClr val="F4AFCB"/>
                </a:solidFill>
                <a:round/>
                <a:headEnd/>
                <a:tailEnd/>
              </a:ln>
            </p:spPr>
            <p:txBody>
              <a:bodyPr/>
              <a:lstStyle/>
              <a:p>
                <a:endParaRPr lang="en-US"/>
              </a:p>
            </p:txBody>
          </p:sp>
          <p:sp>
            <p:nvSpPr>
              <p:cNvPr id="1183" name="Freeform 534"/>
              <p:cNvSpPr>
                <a:spLocks/>
              </p:cNvSpPr>
              <p:nvPr/>
            </p:nvSpPr>
            <p:spPr bwMode="auto">
              <a:xfrm>
                <a:off x="2846" y="2171"/>
                <a:ext cx="10" cy="158"/>
              </a:xfrm>
              <a:custGeom>
                <a:avLst/>
                <a:gdLst>
                  <a:gd name="T0" fmla="*/ 16 w 51"/>
                  <a:gd name="T1" fmla="*/ 0 h 791"/>
                  <a:gd name="T2" fmla="*/ 14 w 51"/>
                  <a:gd name="T3" fmla="*/ 5 h 791"/>
                  <a:gd name="T4" fmla="*/ 9 w 51"/>
                  <a:gd name="T5" fmla="*/ 22 h 791"/>
                  <a:gd name="T6" fmla="*/ 6 w 51"/>
                  <a:gd name="T7" fmla="*/ 38 h 791"/>
                  <a:gd name="T8" fmla="*/ 4 w 51"/>
                  <a:gd name="T9" fmla="*/ 60 h 791"/>
                  <a:gd name="T10" fmla="*/ 1 w 51"/>
                  <a:gd name="T11" fmla="*/ 88 h 791"/>
                  <a:gd name="T12" fmla="*/ 0 w 51"/>
                  <a:gd name="T13" fmla="*/ 124 h 791"/>
                  <a:gd name="T14" fmla="*/ 0 w 51"/>
                  <a:gd name="T15" fmla="*/ 169 h 791"/>
                  <a:gd name="T16" fmla="*/ 0 w 51"/>
                  <a:gd name="T17" fmla="*/ 223 h 791"/>
                  <a:gd name="T18" fmla="*/ 4 w 51"/>
                  <a:gd name="T19" fmla="*/ 288 h 791"/>
                  <a:gd name="T20" fmla="*/ 7 w 51"/>
                  <a:gd name="T21" fmla="*/ 363 h 791"/>
                  <a:gd name="T22" fmla="*/ 15 w 51"/>
                  <a:gd name="T23" fmla="*/ 450 h 791"/>
                  <a:gd name="T24" fmla="*/ 24 w 51"/>
                  <a:gd name="T25" fmla="*/ 550 h 791"/>
                  <a:gd name="T26" fmla="*/ 36 w 51"/>
                  <a:gd name="T27" fmla="*/ 662 h 791"/>
                  <a:gd name="T28" fmla="*/ 51 w 51"/>
                  <a:gd name="T29" fmla="*/ 791 h 7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791"/>
                  <a:gd name="T47" fmla="*/ 51 w 51"/>
                  <a:gd name="T48" fmla="*/ 791 h 7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791">
                    <a:moveTo>
                      <a:pt x="16" y="0"/>
                    </a:moveTo>
                    <a:lnTo>
                      <a:pt x="14" y="5"/>
                    </a:lnTo>
                    <a:lnTo>
                      <a:pt x="9" y="22"/>
                    </a:lnTo>
                    <a:lnTo>
                      <a:pt x="6" y="38"/>
                    </a:lnTo>
                    <a:lnTo>
                      <a:pt x="4" y="60"/>
                    </a:lnTo>
                    <a:lnTo>
                      <a:pt x="1" y="88"/>
                    </a:lnTo>
                    <a:lnTo>
                      <a:pt x="0" y="124"/>
                    </a:lnTo>
                    <a:lnTo>
                      <a:pt x="0" y="169"/>
                    </a:lnTo>
                    <a:lnTo>
                      <a:pt x="0" y="223"/>
                    </a:lnTo>
                    <a:lnTo>
                      <a:pt x="4" y="288"/>
                    </a:lnTo>
                    <a:lnTo>
                      <a:pt x="7" y="363"/>
                    </a:lnTo>
                    <a:lnTo>
                      <a:pt x="15" y="450"/>
                    </a:lnTo>
                    <a:lnTo>
                      <a:pt x="24" y="550"/>
                    </a:lnTo>
                    <a:lnTo>
                      <a:pt x="36" y="662"/>
                    </a:lnTo>
                    <a:lnTo>
                      <a:pt x="51" y="791"/>
                    </a:lnTo>
                  </a:path>
                </a:pathLst>
              </a:custGeom>
              <a:noFill/>
              <a:ln w="6350">
                <a:solidFill>
                  <a:srgbClr val="009375"/>
                </a:solidFill>
                <a:round/>
                <a:headEnd/>
                <a:tailEnd/>
              </a:ln>
            </p:spPr>
            <p:txBody>
              <a:bodyPr/>
              <a:lstStyle/>
              <a:p>
                <a:endParaRPr lang="en-US"/>
              </a:p>
            </p:txBody>
          </p:sp>
          <p:sp>
            <p:nvSpPr>
              <p:cNvPr id="1184" name="Freeform 535"/>
              <p:cNvSpPr>
                <a:spLocks/>
              </p:cNvSpPr>
              <p:nvPr/>
            </p:nvSpPr>
            <p:spPr bwMode="auto">
              <a:xfrm>
                <a:off x="2816" y="2101"/>
                <a:ext cx="62" cy="90"/>
              </a:xfrm>
              <a:custGeom>
                <a:avLst/>
                <a:gdLst>
                  <a:gd name="T0" fmla="*/ 187 w 311"/>
                  <a:gd name="T1" fmla="*/ 0 h 452"/>
                  <a:gd name="T2" fmla="*/ 223 w 311"/>
                  <a:gd name="T3" fmla="*/ 6 h 452"/>
                  <a:gd name="T4" fmla="*/ 252 w 311"/>
                  <a:gd name="T5" fmla="*/ 21 h 452"/>
                  <a:gd name="T6" fmla="*/ 274 w 311"/>
                  <a:gd name="T7" fmla="*/ 44 h 452"/>
                  <a:gd name="T8" fmla="*/ 291 w 311"/>
                  <a:gd name="T9" fmla="*/ 72 h 452"/>
                  <a:gd name="T10" fmla="*/ 303 w 311"/>
                  <a:gd name="T11" fmla="*/ 106 h 452"/>
                  <a:gd name="T12" fmla="*/ 309 w 311"/>
                  <a:gd name="T13" fmla="*/ 143 h 452"/>
                  <a:gd name="T14" fmla="*/ 311 w 311"/>
                  <a:gd name="T15" fmla="*/ 183 h 452"/>
                  <a:gd name="T16" fmla="*/ 308 w 311"/>
                  <a:gd name="T17" fmla="*/ 225 h 452"/>
                  <a:gd name="T18" fmla="*/ 303 w 311"/>
                  <a:gd name="T19" fmla="*/ 266 h 452"/>
                  <a:gd name="T20" fmla="*/ 293 w 311"/>
                  <a:gd name="T21" fmla="*/ 306 h 452"/>
                  <a:gd name="T22" fmla="*/ 281 w 311"/>
                  <a:gd name="T23" fmla="*/ 343 h 452"/>
                  <a:gd name="T24" fmla="*/ 266 w 311"/>
                  <a:gd name="T25" fmla="*/ 376 h 452"/>
                  <a:gd name="T26" fmla="*/ 249 w 311"/>
                  <a:gd name="T27" fmla="*/ 404 h 452"/>
                  <a:gd name="T28" fmla="*/ 231 w 311"/>
                  <a:gd name="T29" fmla="*/ 427 h 452"/>
                  <a:gd name="T30" fmla="*/ 212 w 311"/>
                  <a:gd name="T31" fmla="*/ 441 h 452"/>
                  <a:gd name="T32" fmla="*/ 180 w 311"/>
                  <a:gd name="T33" fmla="*/ 449 h 452"/>
                  <a:gd name="T34" fmla="*/ 138 w 311"/>
                  <a:gd name="T35" fmla="*/ 451 h 452"/>
                  <a:gd name="T36" fmla="*/ 103 w 311"/>
                  <a:gd name="T37" fmla="*/ 441 h 452"/>
                  <a:gd name="T38" fmla="*/ 72 w 311"/>
                  <a:gd name="T39" fmla="*/ 421 h 452"/>
                  <a:gd name="T40" fmla="*/ 47 w 311"/>
                  <a:gd name="T41" fmla="*/ 393 h 452"/>
                  <a:gd name="T42" fmla="*/ 27 w 311"/>
                  <a:gd name="T43" fmla="*/ 358 h 452"/>
                  <a:gd name="T44" fmla="*/ 12 w 311"/>
                  <a:gd name="T45" fmla="*/ 319 h 452"/>
                  <a:gd name="T46" fmla="*/ 4 w 311"/>
                  <a:gd name="T47" fmla="*/ 278 h 452"/>
                  <a:gd name="T48" fmla="*/ 0 w 311"/>
                  <a:gd name="T49" fmla="*/ 233 h 452"/>
                  <a:gd name="T50" fmla="*/ 2 w 311"/>
                  <a:gd name="T51" fmla="*/ 190 h 452"/>
                  <a:gd name="T52" fmla="*/ 10 w 311"/>
                  <a:gd name="T53" fmla="*/ 146 h 452"/>
                  <a:gd name="T54" fmla="*/ 25 w 311"/>
                  <a:gd name="T55" fmla="*/ 106 h 452"/>
                  <a:gd name="T56" fmla="*/ 45 w 311"/>
                  <a:gd name="T57" fmla="*/ 70 h 452"/>
                  <a:gd name="T58" fmla="*/ 72 w 311"/>
                  <a:gd name="T59" fmla="*/ 40 h 452"/>
                  <a:gd name="T60" fmla="*/ 105 w 311"/>
                  <a:gd name="T61" fmla="*/ 17 h 452"/>
                  <a:gd name="T62" fmla="*/ 145 w 311"/>
                  <a:gd name="T63" fmla="*/ 4 h 4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452"/>
                  <a:gd name="T98" fmla="*/ 311 w 311"/>
                  <a:gd name="T99" fmla="*/ 452 h 4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452">
                    <a:moveTo>
                      <a:pt x="167" y="0"/>
                    </a:moveTo>
                    <a:lnTo>
                      <a:pt x="187" y="0"/>
                    </a:lnTo>
                    <a:lnTo>
                      <a:pt x="206" y="1"/>
                    </a:lnTo>
                    <a:lnTo>
                      <a:pt x="223" y="6"/>
                    </a:lnTo>
                    <a:lnTo>
                      <a:pt x="238" y="12"/>
                    </a:lnTo>
                    <a:lnTo>
                      <a:pt x="252" y="21"/>
                    </a:lnTo>
                    <a:lnTo>
                      <a:pt x="264" y="31"/>
                    </a:lnTo>
                    <a:lnTo>
                      <a:pt x="274" y="44"/>
                    </a:lnTo>
                    <a:lnTo>
                      <a:pt x="283" y="57"/>
                    </a:lnTo>
                    <a:lnTo>
                      <a:pt x="291" y="72"/>
                    </a:lnTo>
                    <a:lnTo>
                      <a:pt x="298" y="89"/>
                    </a:lnTo>
                    <a:lnTo>
                      <a:pt x="303" y="106"/>
                    </a:lnTo>
                    <a:lnTo>
                      <a:pt x="307" y="125"/>
                    </a:lnTo>
                    <a:lnTo>
                      <a:pt x="309" y="143"/>
                    </a:lnTo>
                    <a:lnTo>
                      <a:pt x="311" y="163"/>
                    </a:lnTo>
                    <a:lnTo>
                      <a:pt x="311" y="183"/>
                    </a:lnTo>
                    <a:lnTo>
                      <a:pt x="311" y="203"/>
                    </a:lnTo>
                    <a:lnTo>
                      <a:pt x="308" y="225"/>
                    </a:lnTo>
                    <a:lnTo>
                      <a:pt x="306" y="246"/>
                    </a:lnTo>
                    <a:lnTo>
                      <a:pt x="303" y="266"/>
                    </a:lnTo>
                    <a:lnTo>
                      <a:pt x="298" y="286"/>
                    </a:lnTo>
                    <a:lnTo>
                      <a:pt x="293" y="306"/>
                    </a:lnTo>
                    <a:lnTo>
                      <a:pt x="287" y="324"/>
                    </a:lnTo>
                    <a:lnTo>
                      <a:pt x="281" y="343"/>
                    </a:lnTo>
                    <a:lnTo>
                      <a:pt x="274" y="361"/>
                    </a:lnTo>
                    <a:lnTo>
                      <a:pt x="266" y="376"/>
                    </a:lnTo>
                    <a:lnTo>
                      <a:pt x="258" y="391"/>
                    </a:lnTo>
                    <a:lnTo>
                      <a:pt x="249" y="404"/>
                    </a:lnTo>
                    <a:lnTo>
                      <a:pt x="241" y="417"/>
                    </a:lnTo>
                    <a:lnTo>
                      <a:pt x="231" y="427"/>
                    </a:lnTo>
                    <a:lnTo>
                      <a:pt x="222" y="434"/>
                    </a:lnTo>
                    <a:lnTo>
                      <a:pt x="212" y="441"/>
                    </a:lnTo>
                    <a:lnTo>
                      <a:pt x="202" y="444"/>
                    </a:lnTo>
                    <a:lnTo>
                      <a:pt x="180" y="449"/>
                    </a:lnTo>
                    <a:lnTo>
                      <a:pt x="158" y="452"/>
                    </a:lnTo>
                    <a:lnTo>
                      <a:pt x="138" y="451"/>
                    </a:lnTo>
                    <a:lnTo>
                      <a:pt x="121" y="447"/>
                    </a:lnTo>
                    <a:lnTo>
                      <a:pt x="103" y="441"/>
                    </a:lnTo>
                    <a:lnTo>
                      <a:pt x="87" y="432"/>
                    </a:lnTo>
                    <a:lnTo>
                      <a:pt x="72" y="421"/>
                    </a:lnTo>
                    <a:lnTo>
                      <a:pt x="60" y="407"/>
                    </a:lnTo>
                    <a:lnTo>
                      <a:pt x="47" y="393"/>
                    </a:lnTo>
                    <a:lnTo>
                      <a:pt x="36" y="377"/>
                    </a:lnTo>
                    <a:lnTo>
                      <a:pt x="27" y="358"/>
                    </a:lnTo>
                    <a:lnTo>
                      <a:pt x="19" y="339"/>
                    </a:lnTo>
                    <a:lnTo>
                      <a:pt x="12" y="319"/>
                    </a:lnTo>
                    <a:lnTo>
                      <a:pt x="7" y="299"/>
                    </a:lnTo>
                    <a:lnTo>
                      <a:pt x="4" y="278"/>
                    </a:lnTo>
                    <a:lnTo>
                      <a:pt x="1" y="256"/>
                    </a:lnTo>
                    <a:lnTo>
                      <a:pt x="0" y="233"/>
                    </a:lnTo>
                    <a:lnTo>
                      <a:pt x="0" y="212"/>
                    </a:lnTo>
                    <a:lnTo>
                      <a:pt x="2" y="190"/>
                    </a:lnTo>
                    <a:lnTo>
                      <a:pt x="5" y="167"/>
                    </a:lnTo>
                    <a:lnTo>
                      <a:pt x="10" y="146"/>
                    </a:lnTo>
                    <a:lnTo>
                      <a:pt x="16" y="126"/>
                    </a:lnTo>
                    <a:lnTo>
                      <a:pt x="25" y="106"/>
                    </a:lnTo>
                    <a:lnTo>
                      <a:pt x="34" y="87"/>
                    </a:lnTo>
                    <a:lnTo>
                      <a:pt x="45" y="70"/>
                    </a:lnTo>
                    <a:lnTo>
                      <a:pt x="57" y="55"/>
                    </a:lnTo>
                    <a:lnTo>
                      <a:pt x="72" y="40"/>
                    </a:lnTo>
                    <a:lnTo>
                      <a:pt x="87" y="27"/>
                    </a:lnTo>
                    <a:lnTo>
                      <a:pt x="105" y="17"/>
                    </a:lnTo>
                    <a:lnTo>
                      <a:pt x="123" y="9"/>
                    </a:lnTo>
                    <a:lnTo>
                      <a:pt x="145" y="4"/>
                    </a:lnTo>
                    <a:lnTo>
                      <a:pt x="167" y="0"/>
                    </a:lnTo>
                    <a:close/>
                  </a:path>
                </a:pathLst>
              </a:custGeom>
              <a:solidFill>
                <a:srgbClr val="E45291"/>
              </a:solidFill>
              <a:ln w="9525">
                <a:noFill/>
                <a:round/>
                <a:headEnd/>
                <a:tailEnd/>
              </a:ln>
            </p:spPr>
            <p:txBody>
              <a:bodyPr/>
              <a:lstStyle/>
              <a:p>
                <a:endParaRPr lang="en-US"/>
              </a:p>
            </p:txBody>
          </p:sp>
          <p:sp>
            <p:nvSpPr>
              <p:cNvPr id="1185" name="Freeform 536"/>
              <p:cNvSpPr>
                <a:spLocks/>
              </p:cNvSpPr>
              <p:nvPr/>
            </p:nvSpPr>
            <p:spPr bwMode="auto">
              <a:xfrm>
                <a:off x="2816" y="2101"/>
                <a:ext cx="62" cy="90"/>
              </a:xfrm>
              <a:custGeom>
                <a:avLst/>
                <a:gdLst>
                  <a:gd name="T0" fmla="*/ 187 w 311"/>
                  <a:gd name="T1" fmla="*/ 0 h 452"/>
                  <a:gd name="T2" fmla="*/ 223 w 311"/>
                  <a:gd name="T3" fmla="*/ 6 h 452"/>
                  <a:gd name="T4" fmla="*/ 252 w 311"/>
                  <a:gd name="T5" fmla="*/ 21 h 452"/>
                  <a:gd name="T6" fmla="*/ 274 w 311"/>
                  <a:gd name="T7" fmla="*/ 44 h 452"/>
                  <a:gd name="T8" fmla="*/ 291 w 311"/>
                  <a:gd name="T9" fmla="*/ 72 h 452"/>
                  <a:gd name="T10" fmla="*/ 303 w 311"/>
                  <a:gd name="T11" fmla="*/ 106 h 452"/>
                  <a:gd name="T12" fmla="*/ 309 w 311"/>
                  <a:gd name="T13" fmla="*/ 143 h 452"/>
                  <a:gd name="T14" fmla="*/ 311 w 311"/>
                  <a:gd name="T15" fmla="*/ 183 h 452"/>
                  <a:gd name="T16" fmla="*/ 308 w 311"/>
                  <a:gd name="T17" fmla="*/ 225 h 452"/>
                  <a:gd name="T18" fmla="*/ 303 w 311"/>
                  <a:gd name="T19" fmla="*/ 266 h 452"/>
                  <a:gd name="T20" fmla="*/ 293 w 311"/>
                  <a:gd name="T21" fmla="*/ 306 h 452"/>
                  <a:gd name="T22" fmla="*/ 281 w 311"/>
                  <a:gd name="T23" fmla="*/ 343 h 452"/>
                  <a:gd name="T24" fmla="*/ 266 w 311"/>
                  <a:gd name="T25" fmla="*/ 376 h 452"/>
                  <a:gd name="T26" fmla="*/ 249 w 311"/>
                  <a:gd name="T27" fmla="*/ 404 h 452"/>
                  <a:gd name="T28" fmla="*/ 231 w 311"/>
                  <a:gd name="T29" fmla="*/ 427 h 452"/>
                  <a:gd name="T30" fmla="*/ 212 w 311"/>
                  <a:gd name="T31" fmla="*/ 441 h 452"/>
                  <a:gd name="T32" fmla="*/ 180 w 311"/>
                  <a:gd name="T33" fmla="*/ 449 h 452"/>
                  <a:gd name="T34" fmla="*/ 138 w 311"/>
                  <a:gd name="T35" fmla="*/ 451 h 452"/>
                  <a:gd name="T36" fmla="*/ 103 w 311"/>
                  <a:gd name="T37" fmla="*/ 441 h 452"/>
                  <a:gd name="T38" fmla="*/ 72 w 311"/>
                  <a:gd name="T39" fmla="*/ 421 h 452"/>
                  <a:gd name="T40" fmla="*/ 47 w 311"/>
                  <a:gd name="T41" fmla="*/ 393 h 452"/>
                  <a:gd name="T42" fmla="*/ 27 w 311"/>
                  <a:gd name="T43" fmla="*/ 358 h 452"/>
                  <a:gd name="T44" fmla="*/ 12 w 311"/>
                  <a:gd name="T45" fmla="*/ 319 h 452"/>
                  <a:gd name="T46" fmla="*/ 4 w 311"/>
                  <a:gd name="T47" fmla="*/ 278 h 452"/>
                  <a:gd name="T48" fmla="*/ 0 w 311"/>
                  <a:gd name="T49" fmla="*/ 233 h 452"/>
                  <a:gd name="T50" fmla="*/ 2 w 311"/>
                  <a:gd name="T51" fmla="*/ 190 h 452"/>
                  <a:gd name="T52" fmla="*/ 10 w 311"/>
                  <a:gd name="T53" fmla="*/ 146 h 452"/>
                  <a:gd name="T54" fmla="*/ 25 w 311"/>
                  <a:gd name="T55" fmla="*/ 106 h 452"/>
                  <a:gd name="T56" fmla="*/ 45 w 311"/>
                  <a:gd name="T57" fmla="*/ 70 h 452"/>
                  <a:gd name="T58" fmla="*/ 72 w 311"/>
                  <a:gd name="T59" fmla="*/ 40 h 452"/>
                  <a:gd name="T60" fmla="*/ 105 w 311"/>
                  <a:gd name="T61" fmla="*/ 17 h 452"/>
                  <a:gd name="T62" fmla="*/ 145 w 311"/>
                  <a:gd name="T63" fmla="*/ 4 h 4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452"/>
                  <a:gd name="T98" fmla="*/ 311 w 311"/>
                  <a:gd name="T99" fmla="*/ 452 h 4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452">
                    <a:moveTo>
                      <a:pt x="167" y="0"/>
                    </a:moveTo>
                    <a:lnTo>
                      <a:pt x="187" y="0"/>
                    </a:lnTo>
                    <a:lnTo>
                      <a:pt x="206" y="1"/>
                    </a:lnTo>
                    <a:lnTo>
                      <a:pt x="223" y="6"/>
                    </a:lnTo>
                    <a:lnTo>
                      <a:pt x="238" y="12"/>
                    </a:lnTo>
                    <a:lnTo>
                      <a:pt x="252" y="21"/>
                    </a:lnTo>
                    <a:lnTo>
                      <a:pt x="264" y="31"/>
                    </a:lnTo>
                    <a:lnTo>
                      <a:pt x="274" y="44"/>
                    </a:lnTo>
                    <a:lnTo>
                      <a:pt x="283" y="57"/>
                    </a:lnTo>
                    <a:lnTo>
                      <a:pt x="291" y="72"/>
                    </a:lnTo>
                    <a:lnTo>
                      <a:pt x="298" y="89"/>
                    </a:lnTo>
                    <a:lnTo>
                      <a:pt x="303" y="106"/>
                    </a:lnTo>
                    <a:lnTo>
                      <a:pt x="307" y="125"/>
                    </a:lnTo>
                    <a:lnTo>
                      <a:pt x="309" y="143"/>
                    </a:lnTo>
                    <a:lnTo>
                      <a:pt x="311" y="163"/>
                    </a:lnTo>
                    <a:lnTo>
                      <a:pt x="311" y="183"/>
                    </a:lnTo>
                    <a:lnTo>
                      <a:pt x="311" y="203"/>
                    </a:lnTo>
                    <a:lnTo>
                      <a:pt x="308" y="225"/>
                    </a:lnTo>
                    <a:lnTo>
                      <a:pt x="306" y="246"/>
                    </a:lnTo>
                    <a:lnTo>
                      <a:pt x="303" y="266"/>
                    </a:lnTo>
                    <a:lnTo>
                      <a:pt x="298" y="286"/>
                    </a:lnTo>
                    <a:lnTo>
                      <a:pt x="293" y="306"/>
                    </a:lnTo>
                    <a:lnTo>
                      <a:pt x="287" y="324"/>
                    </a:lnTo>
                    <a:lnTo>
                      <a:pt x="281" y="343"/>
                    </a:lnTo>
                    <a:lnTo>
                      <a:pt x="274" y="361"/>
                    </a:lnTo>
                    <a:lnTo>
                      <a:pt x="266" y="376"/>
                    </a:lnTo>
                    <a:lnTo>
                      <a:pt x="258" y="391"/>
                    </a:lnTo>
                    <a:lnTo>
                      <a:pt x="249" y="404"/>
                    </a:lnTo>
                    <a:lnTo>
                      <a:pt x="241" y="417"/>
                    </a:lnTo>
                    <a:lnTo>
                      <a:pt x="231" y="427"/>
                    </a:lnTo>
                    <a:lnTo>
                      <a:pt x="222" y="434"/>
                    </a:lnTo>
                    <a:lnTo>
                      <a:pt x="212" y="441"/>
                    </a:lnTo>
                    <a:lnTo>
                      <a:pt x="202" y="444"/>
                    </a:lnTo>
                    <a:lnTo>
                      <a:pt x="180" y="449"/>
                    </a:lnTo>
                    <a:lnTo>
                      <a:pt x="158" y="452"/>
                    </a:lnTo>
                    <a:lnTo>
                      <a:pt x="138" y="451"/>
                    </a:lnTo>
                    <a:lnTo>
                      <a:pt x="121" y="447"/>
                    </a:lnTo>
                    <a:lnTo>
                      <a:pt x="103" y="441"/>
                    </a:lnTo>
                    <a:lnTo>
                      <a:pt x="87" y="432"/>
                    </a:lnTo>
                    <a:lnTo>
                      <a:pt x="72" y="421"/>
                    </a:lnTo>
                    <a:lnTo>
                      <a:pt x="60" y="407"/>
                    </a:lnTo>
                    <a:lnTo>
                      <a:pt x="47" y="393"/>
                    </a:lnTo>
                    <a:lnTo>
                      <a:pt x="36" y="377"/>
                    </a:lnTo>
                    <a:lnTo>
                      <a:pt x="27" y="358"/>
                    </a:lnTo>
                    <a:lnTo>
                      <a:pt x="19" y="339"/>
                    </a:lnTo>
                    <a:lnTo>
                      <a:pt x="12" y="319"/>
                    </a:lnTo>
                    <a:lnTo>
                      <a:pt x="7" y="299"/>
                    </a:lnTo>
                    <a:lnTo>
                      <a:pt x="4" y="278"/>
                    </a:lnTo>
                    <a:lnTo>
                      <a:pt x="1" y="256"/>
                    </a:lnTo>
                    <a:lnTo>
                      <a:pt x="0" y="233"/>
                    </a:lnTo>
                    <a:lnTo>
                      <a:pt x="0" y="212"/>
                    </a:lnTo>
                    <a:lnTo>
                      <a:pt x="2" y="190"/>
                    </a:lnTo>
                    <a:lnTo>
                      <a:pt x="5" y="167"/>
                    </a:lnTo>
                    <a:lnTo>
                      <a:pt x="10" y="146"/>
                    </a:lnTo>
                    <a:lnTo>
                      <a:pt x="16" y="126"/>
                    </a:lnTo>
                    <a:lnTo>
                      <a:pt x="25" y="106"/>
                    </a:lnTo>
                    <a:lnTo>
                      <a:pt x="34" y="87"/>
                    </a:lnTo>
                    <a:lnTo>
                      <a:pt x="45" y="70"/>
                    </a:lnTo>
                    <a:lnTo>
                      <a:pt x="57" y="55"/>
                    </a:lnTo>
                    <a:lnTo>
                      <a:pt x="72" y="40"/>
                    </a:lnTo>
                    <a:lnTo>
                      <a:pt x="87" y="27"/>
                    </a:lnTo>
                    <a:lnTo>
                      <a:pt x="105" y="17"/>
                    </a:lnTo>
                    <a:lnTo>
                      <a:pt x="123" y="9"/>
                    </a:lnTo>
                    <a:lnTo>
                      <a:pt x="145" y="4"/>
                    </a:lnTo>
                    <a:lnTo>
                      <a:pt x="167" y="0"/>
                    </a:lnTo>
                  </a:path>
                </a:pathLst>
              </a:custGeom>
              <a:noFill/>
              <a:ln w="3175">
                <a:solidFill>
                  <a:srgbClr val="F4AFCB"/>
                </a:solidFill>
                <a:round/>
                <a:headEnd/>
                <a:tailEnd/>
              </a:ln>
            </p:spPr>
            <p:txBody>
              <a:bodyPr/>
              <a:lstStyle/>
              <a:p>
                <a:endParaRPr lang="en-US"/>
              </a:p>
            </p:txBody>
          </p:sp>
          <p:sp>
            <p:nvSpPr>
              <p:cNvPr id="1186" name="Freeform 537"/>
              <p:cNvSpPr>
                <a:spLocks/>
              </p:cNvSpPr>
              <p:nvPr/>
            </p:nvSpPr>
            <p:spPr bwMode="auto">
              <a:xfrm>
                <a:off x="3965" y="895"/>
                <a:ext cx="132" cy="30"/>
              </a:xfrm>
              <a:custGeom>
                <a:avLst/>
                <a:gdLst>
                  <a:gd name="T0" fmla="*/ 589 w 662"/>
                  <a:gd name="T1" fmla="*/ 74 h 149"/>
                  <a:gd name="T2" fmla="*/ 538 w 662"/>
                  <a:gd name="T3" fmla="*/ 44 h 149"/>
                  <a:gd name="T4" fmla="*/ 482 w 662"/>
                  <a:gd name="T5" fmla="*/ 21 h 149"/>
                  <a:gd name="T6" fmla="*/ 420 w 662"/>
                  <a:gd name="T7" fmla="*/ 5 h 149"/>
                  <a:gd name="T8" fmla="*/ 370 w 662"/>
                  <a:gd name="T9" fmla="*/ 0 h 149"/>
                  <a:gd name="T10" fmla="*/ 337 w 662"/>
                  <a:gd name="T11" fmla="*/ 0 h 149"/>
                  <a:gd name="T12" fmla="*/ 301 w 662"/>
                  <a:gd name="T13" fmla="*/ 1 h 149"/>
                  <a:gd name="T14" fmla="*/ 264 w 662"/>
                  <a:gd name="T15" fmla="*/ 7 h 149"/>
                  <a:gd name="T16" fmla="*/ 226 w 662"/>
                  <a:gd name="T17" fmla="*/ 15 h 149"/>
                  <a:gd name="T18" fmla="*/ 187 w 662"/>
                  <a:gd name="T19" fmla="*/ 27 h 149"/>
                  <a:gd name="T20" fmla="*/ 147 w 662"/>
                  <a:gd name="T21" fmla="*/ 42 h 149"/>
                  <a:gd name="T22" fmla="*/ 105 w 662"/>
                  <a:gd name="T23" fmla="*/ 60 h 149"/>
                  <a:gd name="T24" fmla="*/ 49 w 662"/>
                  <a:gd name="T25" fmla="*/ 91 h 149"/>
                  <a:gd name="T26" fmla="*/ 7 w 662"/>
                  <a:gd name="T27" fmla="*/ 117 h 149"/>
                  <a:gd name="T28" fmla="*/ 0 w 662"/>
                  <a:gd name="T29" fmla="*/ 127 h 149"/>
                  <a:gd name="T30" fmla="*/ 5 w 662"/>
                  <a:gd name="T31" fmla="*/ 129 h 149"/>
                  <a:gd name="T32" fmla="*/ 22 w 662"/>
                  <a:gd name="T33" fmla="*/ 126 h 149"/>
                  <a:gd name="T34" fmla="*/ 88 w 662"/>
                  <a:gd name="T35" fmla="*/ 110 h 149"/>
                  <a:gd name="T36" fmla="*/ 170 w 662"/>
                  <a:gd name="T37" fmla="*/ 91 h 149"/>
                  <a:gd name="T38" fmla="*/ 221 w 662"/>
                  <a:gd name="T39" fmla="*/ 82 h 149"/>
                  <a:gd name="T40" fmla="*/ 284 w 662"/>
                  <a:gd name="T41" fmla="*/ 81 h 149"/>
                  <a:gd name="T42" fmla="*/ 383 w 662"/>
                  <a:gd name="T43" fmla="*/ 86 h 149"/>
                  <a:gd name="T44" fmla="*/ 460 w 662"/>
                  <a:gd name="T45" fmla="*/ 94 h 149"/>
                  <a:gd name="T46" fmla="*/ 509 w 662"/>
                  <a:gd name="T47" fmla="*/ 101 h 149"/>
                  <a:gd name="T48" fmla="*/ 554 w 662"/>
                  <a:gd name="T49" fmla="*/ 111 h 149"/>
                  <a:gd name="T50" fmla="*/ 591 w 662"/>
                  <a:gd name="T51" fmla="*/ 124 h 149"/>
                  <a:gd name="T52" fmla="*/ 621 w 662"/>
                  <a:gd name="T53" fmla="*/ 137 h 149"/>
                  <a:gd name="T54" fmla="*/ 641 w 662"/>
                  <a:gd name="T55" fmla="*/ 146 h 149"/>
                  <a:gd name="T56" fmla="*/ 655 w 662"/>
                  <a:gd name="T57" fmla="*/ 149 h 149"/>
                  <a:gd name="T58" fmla="*/ 661 w 662"/>
                  <a:gd name="T59" fmla="*/ 146 h 149"/>
                  <a:gd name="T60" fmla="*/ 661 w 662"/>
                  <a:gd name="T61" fmla="*/ 137 h 149"/>
                  <a:gd name="T62" fmla="*/ 655 w 662"/>
                  <a:gd name="T63" fmla="*/ 126 h 149"/>
                  <a:gd name="T64" fmla="*/ 643 w 662"/>
                  <a:gd name="T65" fmla="*/ 112 h 149"/>
                  <a:gd name="T66" fmla="*/ 624 w 662"/>
                  <a:gd name="T67" fmla="*/ 99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2"/>
                  <a:gd name="T103" fmla="*/ 0 h 149"/>
                  <a:gd name="T104" fmla="*/ 662 w 662"/>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2" h="149">
                    <a:moveTo>
                      <a:pt x="613" y="91"/>
                    </a:moveTo>
                    <a:lnTo>
                      <a:pt x="589" y="74"/>
                    </a:lnTo>
                    <a:lnTo>
                      <a:pt x="564" y="59"/>
                    </a:lnTo>
                    <a:lnTo>
                      <a:pt x="538" y="44"/>
                    </a:lnTo>
                    <a:lnTo>
                      <a:pt x="510" y="31"/>
                    </a:lnTo>
                    <a:lnTo>
                      <a:pt x="482" y="21"/>
                    </a:lnTo>
                    <a:lnTo>
                      <a:pt x="452" y="12"/>
                    </a:lnTo>
                    <a:lnTo>
                      <a:pt x="420" y="5"/>
                    </a:lnTo>
                    <a:lnTo>
                      <a:pt x="387" y="1"/>
                    </a:lnTo>
                    <a:lnTo>
                      <a:pt x="370" y="0"/>
                    </a:lnTo>
                    <a:lnTo>
                      <a:pt x="353" y="0"/>
                    </a:lnTo>
                    <a:lnTo>
                      <a:pt x="337" y="0"/>
                    </a:lnTo>
                    <a:lnTo>
                      <a:pt x="318" y="0"/>
                    </a:lnTo>
                    <a:lnTo>
                      <a:pt x="301" y="1"/>
                    </a:lnTo>
                    <a:lnTo>
                      <a:pt x="282" y="4"/>
                    </a:lnTo>
                    <a:lnTo>
                      <a:pt x="264" y="7"/>
                    </a:lnTo>
                    <a:lnTo>
                      <a:pt x="246" y="11"/>
                    </a:lnTo>
                    <a:lnTo>
                      <a:pt x="226" y="15"/>
                    </a:lnTo>
                    <a:lnTo>
                      <a:pt x="207" y="21"/>
                    </a:lnTo>
                    <a:lnTo>
                      <a:pt x="187" y="27"/>
                    </a:lnTo>
                    <a:lnTo>
                      <a:pt x="167" y="34"/>
                    </a:lnTo>
                    <a:lnTo>
                      <a:pt x="147" y="42"/>
                    </a:lnTo>
                    <a:lnTo>
                      <a:pt x="126" y="51"/>
                    </a:lnTo>
                    <a:lnTo>
                      <a:pt x="105" y="60"/>
                    </a:lnTo>
                    <a:lnTo>
                      <a:pt x="83" y="71"/>
                    </a:lnTo>
                    <a:lnTo>
                      <a:pt x="49" y="91"/>
                    </a:lnTo>
                    <a:lnTo>
                      <a:pt x="22" y="107"/>
                    </a:lnTo>
                    <a:lnTo>
                      <a:pt x="7" y="117"/>
                    </a:lnTo>
                    <a:lnTo>
                      <a:pt x="0" y="125"/>
                    </a:lnTo>
                    <a:lnTo>
                      <a:pt x="0" y="127"/>
                    </a:lnTo>
                    <a:lnTo>
                      <a:pt x="1" y="129"/>
                    </a:lnTo>
                    <a:lnTo>
                      <a:pt x="5" y="129"/>
                    </a:lnTo>
                    <a:lnTo>
                      <a:pt x="9" y="129"/>
                    </a:lnTo>
                    <a:lnTo>
                      <a:pt x="22" y="126"/>
                    </a:lnTo>
                    <a:lnTo>
                      <a:pt x="41" y="122"/>
                    </a:lnTo>
                    <a:lnTo>
                      <a:pt x="88" y="110"/>
                    </a:lnTo>
                    <a:lnTo>
                      <a:pt x="142" y="96"/>
                    </a:lnTo>
                    <a:lnTo>
                      <a:pt x="170" y="91"/>
                    </a:lnTo>
                    <a:lnTo>
                      <a:pt x="197" y="85"/>
                    </a:lnTo>
                    <a:lnTo>
                      <a:pt x="221" y="82"/>
                    </a:lnTo>
                    <a:lnTo>
                      <a:pt x="242" y="81"/>
                    </a:lnTo>
                    <a:lnTo>
                      <a:pt x="284" y="81"/>
                    </a:lnTo>
                    <a:lnTo>
                      <a:pt x="332" y="84"/>
                    </a:lnTo>
                    <a:lnTo>
                      <a:pt x="383" y="86"/>
                    </a:lnTo>
                    <a:lnTo>
                      <a:pt x="434" y="91"/>
                    </a:lnTo>
                    <a:lnTo>
                      <a:pt x="460" y="94"/>
                    </a:lnTo>
                    <a:lnTo>
                      <a:pt x="485" y="97"/>
                    </a:lnTo>
                    <a:lnTo>
                      <a:pt x="509" y="101"/>
                    </a:lnTo>
                    <a:lnTo>
                      <a:pt x="531" y="106"/>
                    </a:lnTo>
                    <a:lnTo>
                      <a:pt x="554" y="111"/>
                    </a:lnTo>
                    <a:lnTo>
                      <a:pt x="574" y="117"/>
                    </a:lnTo>
                    <a:lnTo>
                      <a:pt x="591" y="124"/>
                    </a:lnTo>
                    <a:lnTo>
                      <a:pt x="608" y="130"/>
                    </a:lnTo>
                    <a:lnTo>
                      <a:pt x="621" y="137"/>
                    </a:lnTo>
                    <a:lnTo>
                      <a:pt x="631" y="144"/>
                    </a:lnTo>
                    <a:lnTo>
                      <a:pt x="641" y="146"/>
                    </a:lnTo>
                    <a:lnTo>
                      <a:pt x="649" y="149"/>
                    </a:lnTo>
                    <a:lnTo>
                      <a:pt x="655" y="149"/>
                    </a:lnTo>
                    <a:lnTo>
                      <a:pt x="659" y="147"/>
                    </a:lnTo>
                    <a:lnTo>
                      <a:pt x="661" y="146"/>
                    </a:lnTo>
                    <a:lnTo>
                      <a:pt x="662" y="142"/>
                    </a:lnTo>
                    <a:lnTo>
                      <a:pt x="661" y="137"/>
                    </a:lnTo>
                    <a:lnTo>
                      <a:pt x="659" y="132"/>
                    </a:lnTo>
                    <a:lnTo>
                      <a:pt x="655" y="126"/>
                    </a:lnTo>
                    <a:lnTo>
                      <a:pt x="650" y="120"/>
                    </a:lnTo>
                    <a:lnTo>
                      <a:pt x="643" y="112"/>
                    </a:lnTo>
                    <a:lnTo>
                      <a:pt x="634" y="106"/>
                    </a:lnTo>
                    <a:lnTo>
                      <a:pt x="624" y="99"/>
                    </a:lnTo>
                    <a:lnTo>
                      <a:pt x="613" y="91"/>
                    </a:lnTo>
                    <a:close/>
                  </a:path>
                </a:pathLst>
              </a:custGeom>
              <a:solidFill>
                <a:srgbClr val="00925A"/>
              </a:solidFill>
              <a:ln w="9525">
                <a:noFill/>
                <a:round/>
                <a:headEnd/>
                <a:tailEnd/>
              </a:ln>
            </p:spPr>
            <p:txBody>
              <a:bodyPr/>
              <a:lstStyle/>
              <a:p>
                <a:endParaRPr lang="en-US"/>
              </a:p>
            </p:txBody>
          </p:sp>
          <p:sp>
            <p:nvSpPr>
              <p:cNvPr id="1187" name="Freeform 538"/>
              <p:cNvSpPr>
                <a:spLocks/>
              </p:cNvSpPr>
              <p:nvPr/>
            </p:nvSpPr>
            <p:spPr bwMode="auto">
              <a:xfrm>
                <a:off x="4074" y="855"/>
                <a:ext cx="196" cy="29"/>
              </a:xfrm>
              <a:custGeom>
                <a:avLst/>
                <a:gdLst>
                  <a:gd name="T0" fmla="*/ 45 w 980"/>
                  <a:gd name="T1" fmla="*/ 143 h 144"/>
                  <a:gd name="T2" fmla="*/ 72 w 980"/>
                  <a:gd name="T3" fmla="*/ 144 h 144"/>
                  <a:gd name="T4" fmla="*/ 118 w 980"/>
                  <a:gd name="T5" fmla="*/ 144 h 144"/>
                  <a:gd name="T6" fmla="*/ 181 w 980"/>
                  <a:gd name="T7" fmla="*/ 144 h 144"/>
                  <a:gd name="T8" fmla="*/ 253 w 980"/>
                  <a:gd name="T9" fmla="*/ 141 h 144"/>
                  <a:gd name="T10" fmla="*/ 334 w 980"/>
                  <a:gd name="T11" fmla="*/ 138 h 144"/>
                  <a:gd name="T12" fmla="*/ 418 w 980"/>
                  <a:gd name="T13" fmla="*/ 133 h 144"/>
                  <a:gd name="T14" fmla="*/ 503 w 980"/>
                  <a:gd name="T15" fmla="*/ 126 h 144"/>
                  <a:gd name="T16" fmla="*/ 584 w 980"/>
                  <a:gd name="T17" fmla="*/ 118 h 144"/>
                  <a:gd name="T18" fmla="*/ 624 w 980"/>
                  <a:gd name="T19" fmla="*/ 111 h 144"/>
                  <a:gd name="T20" fmla="*/ 665 w 980"/>
                  <a:gd name="T21" fmla="*/ 104 h 144"/>
                  <a:gd name="T22" fmla="*/ 706 w 980"/>
                  <a:gd name="T23" fmla="*/ 94 h 144"/>
                  <a:gd name="T24" fmla="*/ 747 w 980"/>
                  <a:gd name="T25" fmla="*/ 84 h 144"/>
                  <a:gd name="T26" fmla="*/ 787 w 980"/>
                  <a:gd name="T27" fmla="*/ 73 h 144"/>
                  <a:gd name="T28" fmla="*/ 826 w 980"/>
                  <a:gd name="T29" fmla="*/ 63 h 144"/>
                  <a:gd name="T30" fmla="*/ 861 w 980"/>
                  <a:gd name="T31" fmla="*/ 51 h 144"/>
                  <a:gd name="T32" fmla="*/ 893 w 980"/>
                  <a:gd name="T33" fmla="*/ 40 h 144"/>
                  <a:gd name="T34" fmla="*/ 922 w 980"/>
                  <a:gd name="T35" fmla="*/ 30 h 144"/>
                  <a:gd name="T36" fmla="*/ 946 w 980"/>
                  <a:gd name="T37" fmla="*/ 22 h 144"/>
                  <a:gd name="T38" fmla="*/ 964 w 980"/>
                  <a:gd name="T39" fmla="*/ 14 h 144"/>
                  <a:gd name="T40" fmla="*/ 975 w 980"/>
                  <a:gd name="T41" fmla="*/ 8 h 144"/>
                  <a:gd name="T42" fmla="*/ 979 w 980"/>
                  <a:gd name="T43" fmla="*/ 5 h 144"/>
                  <a:gd name="T44" fmla="*/ 980 w 980"/>
                  <a:gd name="T45" fmla="*/ 3 h 144"/>
                  <a:gd name="T46" fmla="*/ 979 w 980"/>
                  <a:gd name="T47" fmla="*/ 2 h 144"/>
                  <a:gd name="T48" fmla="*/ 977 w 980"/>
                  <a:gd name="T49" fmla="*/ 0 h 144"/>
                  <a:gd name="T50" fmla="*/ 966 w 980"/>
                  <a:gd name="T51" fmla="*/ 2 h 144"/>
                  <a:gd name="T52" fmla="*/ 944 w 980"/>
                  <a:gd name="T53" fmla="*/ 4 h 144"/>
                  <a:gd name="T54" fmla="*/ 887 w 980"/>
                  <a:gd name="T55" fmla="*/ 13 h 144"/>
                  <a:gd name="T56" fmla="*/ 821 w 980"/>
                  <a:gd name="T57" fmla="*/ 23 h 144"/>
                  <a:gd name="T58" fmla="*/ 750 w 980"/>
                  <a:gd name="T59" fmla="*/ 32 h 144"/>
                  <a:gd name="T60" fmla="*/ 676 w 980"/>
                  <a:gd name="T61" fmla="*/ 39 h 144"/>
                  <a:gd name="T62" fmla="*/ 604 w 980"/>
                  <a:gd name="T63" fmla="*/ 46 h 144"/>
                  <a:gd name="T64" fmla="*/ 535 w 980"/>
                  <a:gd name="T65" fmla="*/ 54 h 144"/>
                  <a:gd name="T66" fmla="*/ 475 w 980"/>
                  <a:gd name="T67" fmla="*/ 59 h 144"/>
                  <a:gd name="T68" fmla="*/ 425 w 980"/>
                  <a:gd name="T69" fmla="*/ 64 h 144"/>
                  <a:gd name="T70" fmla="*/ 369 w 980"/>
                  <a:gd name="T71" fmla="*/ 69 h 144"/>
                  <a:gd name="T72" fmla="*/ 292 w 980"/>
                  <a:gd name="T73" fmla="*/ 76 h 144"/>
                  <a:gd name="T74" fmla="*/ 206 w 980"/>
                  <a:gd name="T75" fmla="*/ 86 h 144"/>
                  <a:gd name="T76" fmla="*/ 122 w 980"/>
                  <a:gd name="T77" fmla="*/ 98 h 144"/>
                  <a:gd name="T78" fmla="*/ 85 w 980"/>
                  <a:gd name="T79" fmla="*/ 103 h 144"/>
                  <a:gd name="T80" fmla="*/ 53 w 980"/>
                  <a:gd name="T81" fmla="*/ 109 h 144"/>
                  <a:gd name="T82" fmla="*/ 27 w 980"/>
                  <a:gd name="T83" fmla="*/ 115 h 144"/>
                  <a:gd name="T84" fmla="*/ 10 w 980"/>
                  <a:gd name="T85" fmla="*/ 121 h 144"/>
                  <a:gd name="T86" fmla="*/ 3 w 980"/>
                  <a:gd name="T87" fmla="*/ 124 h 144"/>
                  <a:gd name="T88" fmla="*/ 1 w 980"/>
                  <a:gd name="T89" fmla="*/ 126 h 144"/>
                  <a:gd name="T90" fmla="*/ 0 w 980"/>
                  <a:gd name="T91" fmla="*/ 130 h 144"/>
                  <a:gd name="T92" fmla="*/ 2 w 980"/>
                  <a:gd name="T93" fmla="*/ 133 h 144"/>
                  <a:gd name="T94" fmla="*/ 8 w 980"/>
                  <a:gd name="T95" fmla="*/ 135 h 144"/>
                  <a:gd name="T96" fmla="*/ 17 w 980"/>
                  <a:gd name="T97" fmla="*/ 138 h 144"/>
                  <a:gd name="T98" fmla="*/ 30 w 980"/>
                  <a:gd name="T99" fmla="*/ 140 h 144"/>
                  <a:gd name="T100" fmla="*/ 45 w 980"/>
                  <a:gd name="T101" fmla="*/ 143 h 1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0"/>
                  <a:gd name="T154" fmla="*/ 0 h 144"/>
                  <a:gd name="T155" fmla="*/ 980 w 980"/>
                  <a:gd name="T156" fmla="*/ 144 h 1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0" h="144">
                    <a:moveTo>
                      <a:pt x="45" y="143"/>
                    </a:moveTo>
                    <a:lnTo>
                      <a:pt x="72" y="144"/>
                    </a:lnTo>
                    <a:lnTo>
                      <a:pt x="118" y="144"/>
                    </a:lnTo>
                    <a:lnTo>
                      <a:pt x="181" y="144"/>
                    </a:lnTo>
                    <a:lnTo>
                      <a:pt x="253" y="141"/>
                    </a:lnTo>
                    <a:lnTo>
                      <a:pt x="334" y="138"/>
                    </a:lnTo>
                    <a:lnTo>
                      <a:pt x="418" y="133"/>
                    </a:lnTo>
                    <a:lnTo>
                      <a:pt x="503" y="126"/>
                    </a:lnTo>
                    <a:lnTo>
                      <a:pt x="584" y="118"/>
                    </a:lnTo>
                    <a:lnTo>
                      <a:pt x="624" y="111"/>
                    </a:lnTo>
                    <a:lnTo>
                      <a:pt x="665" y="104"/>
                    </a:lnTo>
                    <a:lnTo>
                      <a:pt x="706" y="94"/>
                    </a:lnTo>
                    <a:lnTo>
                      <a:pt x="747" y="84"/>
                    </a:lnTo>
                    <a:lnTo>
                      <a:pt x="787" y="73"/>
                    </a:lnTo>
                    <a:lnTo>
                      <a:pt x="826" y="63"/>
                    </a:lnTo>
                    <a:lnTo>
                      <a:pt x="861" y="51"/>
                    </a:lnTo>
                    <a:lnTo>
                      <a:pt x="893" y="40"/>
                    </a:lnTo>
                    <a:lnTo>
                      <a:pt x="922" y="30"/>
                    </a:lnTo>
                    <a:lnTo>
                      <a:pt x="946" y="22"/>
                    </a:lnTo>
                    <a:lnTo>
                      <a:pt x="964" y="14"/>
                    </a:lnTo>
                    <a:lnTo>
                      <a:pt x="975" y="8"/>
                    </a:lnTo>
                    <a:lnTo>
                      <a:pt x="979" y="5"/>
                    </a:lnTo>
                    <a:lnTo>
                      <a:pt x="980" y="3"/>
                    </a:lnTo>
                    <a:lnTo>
                      <a:pt x="979" y="2"/>
                    </a:lnTo>
                    <a:lnTo>
                      <a:pt x="977" y="0"/>
                    </a:lnTo>
                    <a:lnTo>
                      <a:pt x="966" y="2"/>
                    </a:lnTo>
                    <a:lnTo>
                      <a:pt x="944" y="4"/>
                    </a:lnTo>
                    <a:lnTo>
                      <a:pt x="887" y="13"/>
                    </a:lnTo>
                    <a:lnTo>
                      <a:pt x="821" y="23"/>
                    </a:lnTo>
                    <a:lnTo>
                      <a:pt x="750" y="32"/>
                    </a:lnTo>
                    <a:lnTo>
                      <a:pt x="676" y="39"/>
                    </a:lnTo>
                    <a:lnTo>
                      <a:pt x="604" y="46"/>
                    </a:lnTo>
                    <a:lnTo>
                      <a:pt x="535" y="54"/>
                    </a:lnTo>
                    <a:lnTo>
                      <a:pt x="475" y="59"/>
                    </a:lnTo>
                    <a:lnTo>
                      <a:pt x="425" y="64"/>
                    </a:lnTo>
                    <a:lnTo>
                      <a:pt x="369" y="69"/>
                    </a:lnTo>
                    <a:lnTo>
                      <a:pt x="292" y="76"/>
                    </a:lnTo>
                    <a:lnTo>
                      <a:pt x="206" y="86"/>
                    </a:lnTo>
                    <a:lnTo>
                      <a:pt x="122" y="98"/>
                    </a:lnTo>
                    <a:lnTo>
                      <a:pt x="85" y="103"/>
                    </a:lnTo>
                    <a:lnTo>
                      <a:pt x="53" y="109"/>
                    </a:lnTo>
                    <a:lnTo>
                      <a:pt x="27" y="115"/>
                    </a:lnTo>
                    <a:lnTo>
                      <a:pt x="10" y="121"/>
                    </a:lnTo>
                    <a:lnTo>
                      <a:pt x="3" y="124"/>
                    </a:lnTo>
                    <a:lnTo>
                      <a:pt x="1" y="126"/>
                    </a:lnTo>
                    <a:lnTo>
                      <a:pt x="0" y="130"/>
                    </a:lnTo>
                    <a:lnTo>
                      <a:pt x="2" y="133"/>
                    </a:lnTo>
                    <a:lnTo>
                      <a:pt x="8" y="135"/>
                    </a:lnTo>
                    <a:lnTo>
                      <a:pt x="17" y="138"/>
                    </a:lnTo>
                    <a:lnTo>
                      <a:pt x="30" y="140"/>
                    </a:lnTo>
                    <a:lnTo>
                      <a:pt x="45" y="143"/>
                    </a:lnTo>
                    <a:close/>
                  </a:path>
                </a:pathLst>
              </a:custGeom>
              <a:solidFill>
                <a:srgbClr val="00925A"/>
              </a:solidFill>
              <a:ln w="9525">
                <a:noFill/>
                <a:round/>
                <a:headEnd/>
                <a:tailEnd/>
              </a:ln>
            </p:spPr>
            <p:txBody>
              <a:bodyPr/>
              <a:lstStyle/>
              <a:p>
                <a:endParaRPr lang="en-US"/>
              </a:p>
            </p:txBody>
          </p:sp>
          <p:sp>
            <p:nvSpPr>
              <p:cNvPr id="1188" name="Freeform 539"/>
              <p:cNvSpPr>
                <a:spLocks/>
              </p:cNvSpPr>
              <p:nvPr/>
            </p:nvSpPr>
            <p:spPr bwMode="auto">
              <a:xfrm>
                <a:off x="3860" y="940"/>
                <a:ext cx="131" cy="28"/>
              </a:xfrm>
              <a:custGeom>
                <a:avLst/>
                <a:gdLst>
                  <a:gd name="T0" fmla="*/ 624 w 653"/>
                  <a:gd name="T1" fmla="*/ 96 h 139"/>
                  <a:gd name="T2" fmla="*/ 582 w 653"/>
                  <a:gd name="T3" fmla="*/ 69 h 139"/>
                  <a:gd name="T4" fmla="*/ 528 w 653"/>
                  <a:gd name="T5" fmla="*/ 44 h 139"/>
                  <a:gd name="T6" fmla="*/ 468 w 653"/>
                  <a:gd name="T7" fmla="*/ 23 h 139"/>
                  <a:gd name="T8" fmla="*/ 401 w 653"/>
                  <a:gd name="T9" fmla="*/ 8 h 139"/>
                  <a:gd name="T10" fmla="*/ 329 w 653"/>
                  <a:gd name="T11" fmla="*/ 0 h 139"/>
                  <a:gd name="T12" fmla="*/ 255 w 653"/>
                  <a:gd name="T13" fmla="*/ 1 h 139"/>
                  <a:gd name="T14" fmla="*/ 198 w 653"/>
                  <a:gd name="T15" fmla="*/ 9 h 139"/>
                  <a:gd name="T16" fmla="*/ 161 w 653"/>
                  <a:gd name="T17" fmla="*/ 16 h 139"/>
                  <a:gd name="T18" fmla="*/ 109 w 653"/>
                  <a:gd name="T19" fmla="*/ 33 h 139"/>
                  <a:gd name="T20" fmla="*/ 55 w 653"/>
                  <a:gd name="T21" fmla="*/ 54 h 139"/>
                  <a:gd name="T22" fmla="*/ 20 w 653"/>
                  <a:gd name="T23" fmla="*/ 71 h 139"/>
                  <a:gd name="T24" fmla="*/ 6 w 653"/>
                  <a:gd name="T25" fmla="*/ 84 h 139"/>
                  <a:gd name="T26" fmla="*/ 1 w 653"/>
                  <a:gd name="T27" fmla="*/ 91 h 139"/>
                  <a:gd name="T28" fmla="*/ 0 w 653"/>
                  <a:gd name="T29" fmla="*/ 98 h 139"/>
                  <a:gd name="T30" fmla="*/ 3 w 653"/>
                  <a:gd name="T31" fmla="*/ 103 h 139"/>
                  <a:gd name="T32" fmla="*/ 11 w 653"/>
                  <a:gd name="T33" fmla="*/ 109 h 139"/>
                  <a:gd name="T34" fmla="*/ 34 w 653"/>
                  <a:gd name="T35" fmla="*/ 114 h 139"/>
                  <a:gd name="T36" fmla="*/ 65 w 653"/>
                  <a:gd name="T37" fmla="*/ 112 h 139"/>
                  <a:gd name="T38" fmla="*/ 125 w 653"/>
                  <a:gd name="T39" fmla="*/ 103 h 139"/>
                  <a:gd name="T40" fmla="*/ 223 w 653"/>
                  <a:gd name="T41" fmla="*/ 85 h 139"/>
                  <a:gd name="T42" fmla="*/ 303 w 653"/>
                  <a:gd name="T43" fmla="*/ 76 h 139"/>
                  <a:gd name="T44" fmla="*/ 358 w 653"/>
                  <a:gd name="T45" fmla="*/ 75 h 139"/>
                  <a:gd name="T46" fmla="*/ 412 w 653"/>
                  <a:gd name="T47" fmla="*/ 80 h 139"/>
                  <a:gd name="T48" fmla="*/ 464 w 653"/>
                  <a:gd name="T49" fmla="*/ 93 h 139"/>
                  <a:gd name="T50" fmla="*/ 512 w 653"/>
                  <a:gd name="T51" fmla="*/ 110 h 139"/>
                  <a:gd name="T52" fmla="*/ 554 w 653"/>
                  <a:gd name="T53" fmla="*/ 125 h 139"/>
                  <a:gd name="T54" fmla="*/ 589 w 653"/>
                  <a:gd name="T55" fmla="*/ 135 h 139"/>
                  <a:gd name="T56" fmla="*/ 616 w 653"/>
                  <a:gd name="T57" fmla="*/ 139 h 139"/>
                  <a:gd name="T58" fmla="*/ 638 w 653"/>
                  <a:gd name="T59" fmla="*/ 139 h 139"/>
                  <a:gd name="T60" fmla="*/ 649 w 653"/>
                  <a:gd name="T61" fmla="*/ 135 h 139"/>
                  <a:gd name="T62" fmla="*/ 653 w 653"/>
                  <a:gd name="T63" fmla="*/ 127 h 139"/>
                  <a:gd name="T64" fmla="*/ 648 w 653"/>
                  <a:gd name="T65" fmla="*/ 117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3"/>
                  <a:gd name="T100" fmla="*/ 0 h 139"/>
                  <a:gd name="T101" fmla="*/ 653 w 653"/>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3" h="139">
                    <a:moveTo>
                      <a:pt x="641" y="111"/>
                    </a:moveTo>
                    <a:lnTo>
                      <a:pt x="624" y="96"/>
                    </a:lnTo>
                    <a:lnTo>
                      <a:pt x="604" y="83"/>
                    </a:lnTo>
                    <a:lnTo>
                      <a:pt x="582" y="69"/>
                    </a:lnTo>
                    <a:lnTo>
                      <a:pt x="557" y="55"/>
                    </a:lnTo>
                    <a:lnTo>
                      <a:pt x="528" y="44"/>
                    </a:lnTo>
                    <a:lnTo>
                      <a:pt x="499" y="33"/>
                    </a:lnTo>
                    <a:lnTo>
                      <a:pt x="468" y="23"/>
                    </a:lnTo>
                    <a:lnTo>
                      <a:pt x="434" y="14"/>
                    </a:lnTo>
                    <a:lnTo>
                      <a:pt x="401" y="8"/>
                    </a:lnTo>
                    <a:lnTo>
                      <a:pt x="366" y="3"/>
                    </a:lnTo>
                    <a:lnTo>
                      <a:pt x="329" y="0"/>
                    </a:lnTo>
                    <a:lnTo>
                      <a:pt x="292" y="0"/>
                    </a:lnTo>
                    <a:lnTo>
                      <a:pt x="255" y="1"/>
                    </a:lnTo>
                    <a:lnTo>
                      <a:pt x="217" y="5"/>
                    </a:lnTo>
                    <a:lnTo>
                      <a:pt x="198" y="9"/>
                    </a:lnTo>
                    <a:lnTo>
                      <a:pt x="180" y="13"/>
                    </a:lnTo>
                    <a:lnTo>
                      <a:pt x="161" y="16"/>
                    </a:lnTo>
                    <a:lnTo>
                      <a:pt x="142" y="21"/>
                    </a:lnTo>
                    <a:lnTo>
                      <a:pt x="109" y="33"/>
                    </a:lnTo>
                    <a:lnTo>
                      <a:pt x="79" y="44"/>
                    </a:lnTo>
                    <a:lnTo>
                      <a:pt x="55" y="54"/>
                    </a:lnTo>
                    <a:lnTo>
                      <a:pt x="35" y="63"/>
                    </a:lnTo>
                    <a:lnTo>
                      <a:pt x="20" y="71"/>
                    </a:lnTo>
                    <a:lnTo>
                      <a:pt x="10" y="80"/>
                    </a:lnTo>
                    <a:lnTo>
                      <a:pt x="6" y="84"/>
                    </a:lnTo>
                    <a:lnTo>
                      <a:pt x="3" y="88"/>
                    </a:lnTo>
                    <a:lnTo>
                      <a:pt x="1" y="91"/>
                    </a:lnTo>
                    <a:lnTo>
                      <a:pt x="0" y="94"/>
                    </a:lnTo>
                    <a:lnTo>
                      <a:pt x="0" y="98"/>
                    </a:lnTo>
                    <a:lnTo>
                      <a:pt x="0" y="100"/>
                    </a:lnTo>
                    <a:lnTo>
                      <a:pt x="3" y="103"/>
                    </a:lnTo>
                    <a:lnTo>
                      <a:pt x="4" y="105"/>
                    </a:lnTo>
                    <a:lnTo>
                      <a:pt x="11" y="109"/>
                    </a:lnTo>
                    <a:lnTo>
                      <a:pt x="21" y="111"/>
                    </a:lnTo>
                    <a:lnTo>
                      <a:pt x="34" y="114"/>
                    </a:lnTo>
                    <a:lnTo>
                      <a:pt x="47" y="114"/>
                    </a:lnTo>
                    <a:lnTo>
                      <a:pt x="65" y="112"/>
                    </a:lnTo>
                    <a:lnTo>
                      <a:pt x="84" y="111"/>
                    </a:lnTo>
                    <a:lnTo>
                      <a:pt x="125" y="103"/>
                    </a:lnTo>
                    <a:lnTo>
                      <a:pt x="172" y="94"/>
                    </a:lnTo>
                    <a:lnTo>
                      <a:pt x="223" y="85"/>
                    </a:lnTo>
                    <a:lnTo>
                      <a:pt x="277" y="78"/>
                    </a:lnTo>
                    <a:lnTo>
                      <a:pt x="303" y="76"/>
                    </a:lnTo>
                    <a:lnTo>
                      <a:pt x="331" y="75"/>
                    </a:lnTo>
                    <a:lnTo>
                      <a:pt x="358" y="75"/>
                    </a:lnTo>
                    <a:lnTo>
                      <a:pt x="386" y="76"/>
                    </a:lnTo>
                    <a:lnTo>
                      <a:pt x="412" y="80"/>
                    </a:lnTo>
                    <a:lnTo>
                      <a:pt x="438" y="85"/>
                    </a:lnTo>
                    <a:lnTo>
                      <a:pt x="464" y="93"/>
                    </a:lnTo>
                    <a:lnTo>
                      <a:pt x="488" y="101"/>
                    </a:lnTo>
                    <a:lnTo>
                      <a:pt x="512" y="110"/>
                    </a:lnTo>
                    <a:lnTo>
                      <a:pt x="534" y="119"/>
                    </a:lnTo>
                    <a:lnTo>
                      <a:pt x="554" y="125"/>
                    </a:lnTo>
                    <a:lnTo>
                      <a:pt x="572" y="130"/>
                    </a:lnTo>
                    <a:lnTo>
                      <a:pt x="589" y="135"/>
                    </a:lnTo>
                    <a:lnTo>
                      <a:pt x="604" y="137"/>
                    </a:lnTo>
                    <a:lnTo>
                      <a:pt x="616" y="139"/>
                    </a:lnTo>
                    <a:lnTo>
                      <a:pt x="628" y="139"/>
                    </a:lnTo>
                    <a:lnTo>
                      <a:pt x="638" y="139"/>
                    </a:lnTo>
                    <a:lnTo>
                      <a:pt x="644" y="137"/>
                    </a:lnTo>
                    <a:lnTo>
                      <a:pt x="649" y="135"/>
                    </a:lnTo>
                    <a:lnTo>
                      <a:pt x="653" y="131"/>
                    </a:lnTo>
                    <a:lnTo>
                      <a:pt x="653" y="127"/>
                    </a:lnTo>
                    <a:lnTo>
                      <a:pt x="651" y="122"/>
                    </a:lnTo>
                    <a:lnTo>
                      <a:pt x="648" y="117"/>
                    </a:lnTo>
                    <a:lnTo>
                      <a:pt x="641" y="111"/>
                    </a:lnTo>
                    <a:close/>
                  </a:path>
                </a:pathLst>
              </a:custGeom>
              <a:solidFill>
                <a:srgbClr val="00925A"/>
              </a:solidFill>
              <a:ln w="9525">
                <a:noFill/>
                <a:round/>
                <a:headEnd/>
                <a:tailEnd/>
              </a:ln>
            </p:spPr>
            <p:txBody>
              <a:bodyPr/>
              <a:lstStyle/>
              <a:p>
                <a:endParaRPr lang="en-US"/>
              </a:p>
            </p:txBody>
          </p:sp>
          <p:sp>
            <p:nvSpPr>
              <p:cNvPr id="1189" name="Freeform 540"/>
              <p:cNvSpPr>
                <a:spLocks/>
              </p:cNvSpPr>
              <p:nvPr/>
            </p:nvSpPr>
            <p:spPr bwMode="auto">
              <a:xfrm>
                <a:off x="3750" y="979"/>
                <a:ext cx="135" cy="30"/>
              </a:xfrm>
              <a:custGeom>
                <a:avLst/>
                <a:gdLst>
                  <a:gd name="T0" fmla="*/ 619 w 678"/>
                  <a:gd name="T1" fmla="*/ 73 h 151"/>
                  <a:gd name="T2" fmla="*/ 573 w 678"/>
                  <a:gd name="T3" fmla="*/ 48 h 151"/>
                  <a:gd name="T4" fmla="*/ 524 w 678"/>
                  <a:gd name="T5" fmla="*/ 27 h 151"/>
                  <a:gd name="T6" fmla="*/ 473 w 678"/>
                  <a:gd name="T7" fmla="*/ 10 h 151"/>
                  <a:gd name="T8" fmla="*/ 418 w 678"/>
                  <a:gd name="T9" fmla="*/ 2 h 151"/>
                  <a:gd name="T10" fmla="*/ 358 w 678"/>
                  <a:gd name="T11" fmla="*/ 0 h 151"/>
                  <a:gd name="T12" fmla="*/ 293 w 678"/>
                  <a:gd name="T13" fmla="*/ 9 h 151"/>
                  <a:gd name="T14" fmla="*/ 222 w 678"/>
                  <a:gd name="T15" fmla="*/ 28 h 151"/>
                  <a:gd name="T16" fmla="*/ 114 w 678"/>
                  <a:gd name="T17" fmla="*/ 73 h 151"/>
                  <a:gd name="T18" fmla="*/ 40 w 678"/>
                  <a:gd name="T19" fmla="*/ 110 h 151"/>
                  <a:gd name="T20" fmla="*/ 11 w 678"/>
                  <a:gd name="T21" fmla="*/ 128 h 151"/>
                  <a:gd name="T22" fmla="*/ 1 w 678"/>
                  <a:gd name="T23" fmla="*/ 138 h 151"/>
                  <a:gd name="T24" fmla="*/ 0 w 678"/>
                  <a:gd name="T25" fmla="*/ 144 h 151"/>
                  <a:gd name="T26" fmla="*/ 4 w 678"/>
                  <a:gd name="T27" fmla="*/ 148 h 151"/>
                  <a:gd name="T28" fmla="*/ 11 w 678"/>
                  <a:gd name="T29" fmla="*/ 150 h 151"/>
                  <a:gd name="T30" fmla="*/ 30 w 678"/>
                  <a:gd name="T31" fmla="*/ 151 h 151"/>
                  <a:gd name="T32" fmla="*/ 71 w 678"/>
                  <a:gd name="T33" fmla="*/ 149 h 151"/>
                  <a:gd name="T34" fmla="*/ 127 w 678"/>
                  <a:gd name="T35" fmla="*/ 143 h 151"/>
                  <a:gd name="T36" fmla="*/ 181 w 678"/>
                  <a:gd name="T37" fmla="*/ 134 h 151"/>
                  <a:gd name="T38" fmla="*/ 256 w 678"/>
                  <a:gd name="T39" fmla="*/ 116 h 151"/>
                  <a:gd name="T40" fmla="*/ 328 w 678"/>
                  <a:gd name="T41" fmla="*/ 100 h 151"/>
                  <a:gd name="T42" fmla="*/ 376 w 678"/>
                  <a:gd name="T43" fmla="*/ 94 h 151"/>
                  <a:gd name="T44" fmla="*/ 424 w 678"/>
                  <a:gd name="T45" fmla="*/ 91 h 151"/>
                  <a:gd name="T46" fmla="*/ 473 w 678"/>
                  <a:gd name="T47" fmla="*/ 96 h 151"/>
                  <a:gd name="T48" fmla="*/ 549 w 678"/>
                  <a:gd name="T49" fmla="*/ 113 h 151"/>
                  <a:gd name="T50" fmla="*/ 611 w 678"/>
                  <a:gd name="T51" fmla="*/ 124 h 151"/>
                  <a:gd name="T52" fmla="*/ 644 w 678"/>
                  <a:gd name="T53" fmla="*/ 126 h 151"/>
                  <a:gd name="T54" fmla="*/ 665 w 678"/>
                  <a:gd name="T55" fmla="*/ 125 h 151"/>
                  <a:gd name="T56" fmla="*/ 675 w 678"/>
                  <a:gd name="T57" fmla="*/ 121 h 151"/>
                  <a:gd name="T58" fmla="*/ 678 w 678"/>
                  <a:gd name="T59" fmla="*/ 118 h 151"/>
                  <a:gd name="T60" fmla="*/ 674 w 678"/>
                  <a:gd name="T61" fmla="*/ 109 h 151"/>
                  <a:gd name="T62" fmla="*/ 656 w 678"/>
                  <a:gd name="T63" fmla="*/ 95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8"/>
                  <a:gd name="T97" fmla="*/ 0 h 151"/>
                  <a:gd name="T98" fmla="*/ 678 w 678"/>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8" h="151">
                    <a:moveTo>
                      <a:pt x="643" y="86"/>
                    </a:moveTo>
                    <a:lnTo>
                      <a:pt x="619" y="73"/>
                    </a:lnTo>
                    <a:lnTo>
                      <a:pt x="595" y="60"/>
                    </a:lnTo>
                    <a:lnTo>
                      <a:pt x="573" y="48"/>
                    </a:lnTo>
                    <a:lnTo>
                      <a:pt x="548" y="37"/>
                    </a:lnTo>
                    <a:lnTo>
                      <a:pt x="524" y="27"/>
                    </a:lnTo>
                    <a:lnTo>
                      <a:pt x="499" y="18"/>
                    </a:lnTo>
                    <a:lnTo>
                      <a:pt x="473" y="10"/>
                    </a:lnTo>
                    <a:lnTo>
                      <a:pt x="445" y="5"/>
                    </a:lnTo>
                    <a:lnTo>
                      <a:pt x="418" y="2"/>
                    </a:lnTo>
                    <a:lnTo>
                      <a:pt x="389" y="0"/>
                    </a:lnTo>
                    <a:lnTo>
                      <a:pt x="358" y="0"/>
                    </a:lnTo>
                    <a:lnTo>
                      <a:pt x="327" y="3"/>
                    </a:lnTo>
                    <a:lnTo>
                      <a:pt x="293" y="9"/>
                    </a:lnTo>
                    <a:lnTo>
                      <a:pt x="258" y="17"/>
                    </a:lnTo>
                    <a:lnTo>
                      <a:pt x="222" y="28"/>
                    </a:lnTo>
                    <a:lnTo>
                      <a:pt x="182" y="43"/>
                    </a:lnTo>
                    <a:lnTo>
                      <a:pt x="114" y="73"/>
                    </a:lnTo>
                    <a:lnTo>
                      <a:pt x="60" y="99"/>
                    </a:lnTo>
                    <a:lnTo>
                      <a:pt x="40" y="110"/>
                    </a:lnTo>
                    <a:lnTo>
                      <a:pt x="24" y="119"/>
                    </a:lnTo>
                    <a:lnTo>
                      <a:pt x="11" y="128"/>
                    </a:lnTo>
                    <a:lnTo>
                      <a:pt x="4" y="135"/>
                    </a:lnTo>
                    <a:lnTo>
                      <a:pt x="1" y="138"/>
                    </a:lnTo>
                    <a:lnTo>
                      <a:pt x="0" y="141"/>
                    </a:lnTo>
                    <a:lnTo>
                      <a:pt x="0" y="144"/>
                    </a:lnTo>
                    <a:lnTo>
                      <a:pt x="1" y="145"/>
                    </a:lnTo>
                    <a:lnTo>
                      <a:pt x="4" y="148"/>
                    </a:lnTo>
                    <a:lnTo>
                      <a:pt x="6" y="149"/>
                    </a:lnTo>
                    <a:lnTo>
                      <a:pt x="11" y="150"/>
                    </a:lnTo>
                    <a:lnTo>
                      <a:pt x="16" y="151"/>
                    </a:lnTo>
                    <a:lnTo>
                      <a:pt x="30" y="151"/>
                    </a:lnTo>
                    <a:lnTo>
                      <a:pt x="49" y="151"/>
                    </a:lnTo>
                    <a:lnTo>
                      <a:pt x="71" y="149"/>
                    </a:lnTo>
                    <a:lnTo>
                      <a:pt x="99" y="146"/>
                    </a:lnTo>
                    <a:lnTo>
                      <a:pt x="127" y="143"/>
                    </a:lnTo>
                    <a:lnTo>
                      <a:pt x="155" y="139"/>
                    </a:lnTo>
                    <a:lnTo>
                      <a:pt x="181" y="134"/>
                    </a:lnTo>
                    <a:lnTo>
                      <a:pt x="206" y="128"/>
                    </a:lnTo>
                    <a:lnTo>
                      <a:pt x="256" y="116"/>
                    </a:lnTo>
                    <a:lnTo>
                      <a:pt x="304" y="105"/>
                    </a:lnTo>
                    <a:lnTo>
                      <a:pt x="328" y="100"/>
                    </a:lnTo>
                    <a:lnTo>
                      <a:pt x="352" y="96"/>
                    </a:lnTo>
                    <a:lnTo>
                      <a:pt x="376" y="94"/>
                    </a:lnTo>
                    <a:lnTo>
                      <a:pt x="399" y="91"/>
                    </a:lnTo>
                    <a:lnTo>
                      <a:pt x="424" y="91"/>
                    </a:lnTo>
                    <a:lnTo>
                      <a:pt x="448" y="93"/>
                    </a:lnTo>
                    <a:lnTo>
                      <a:pt x="473" y="96"/>
                    </a:lnTo>
                    <a:lnTo>
                      <a:pt x="499" y="101"/>
                    </a:lnTo>
                    <a:lnTo>
                      <a:pt x="549" y="113"/>
                    </a:lnTo>
                    <a:lnTo>
                      <a:pt x="593" y="121"/>
                    </a:lnTo>
                    <a:lnTo>
                      <a:pt x="611" y="124"/>
                    </a:lnTo>
                    <a:lnTo>
                      <a:pt x="629" y="125"/>
                    </a:lnTo>
                    <a:lnTo>
                      <a:pt x="644" y="126"/>
                    </a:lnTo>
                    <a:lnTo>
                      <a:pt x="656" y="125"/>
                    </a:lnTo>
                    <a:lnTo>
                      <a:pt x="665" y="125"/>
                    </a:lnTo>
                    <a:lnTo>
                      <a:pt x="673" y="123"/>
                    </a:lnTo>
                    <a:lnTo>
                      <a:pt x="675" y="121"/>
                    </a:lnTo>
                    <a:lnTo>
                      <a:pt x="676" y="119"/>
                    </a:lnTo>
                    <a:lnTo>
                      <a:pt x="678" y="118"/>
                    </a:lnTo>
                    <a:lnTo>
                      <a:pt x="676" y="115"/>
                    </a:lnTo>
                    <a:lnTo>
                      <a:pt x="674" y="109"/>
                    </a:lnTo>
                    <a:lnTo>
                      <a:pt x="668" y="103"/>
                    </a:lnTo>
                    <a:lnTo>
                      <a:pt x="656" y="95"/>
                    </a:lnTo>
                    <a:lnTo>
                      <a:pt x="643" y="86"/>
                    </a:lnTo>
                    <a:close/>
                  </a:path>
                </a:pathLst>
              </a:custGeom>
              <a:solidFill>
                <a:srgbClr val="00925A"/>
              </a:solidFill>
              <a:ln w="9525">
                <a:noFill/>
                <a:round/>
                <a:headEnd/>
                <a:tailEnd/>
              </a:ln>
            </p:spPr>
            <p:txBody>
              <a:bodyPr/>
              <a:lstStyle/>
              <a:p>
                <a:endParaRPr lang="en-US"/>
              </a:p>
            </p:txBody>
          </p:sp>
          <p:sp>
            <p:nvSpPr>
              <p:cNvPr id="1190" name="Freeform 541"/>
              <p:cNvSpPr>
                <a:spLocks/>
              </p:cNvSpPr>
              <p:nvPr/>
            </p:nvSpPr>
            <p:spPr bwMode="auto">
              <a:xfrm>
                <a:off x="3671" y="1029"/>
                <a:ext cx="129" cy="32"/>
              </a:xfrm>
              <a:custGeom>
                <a:avLst/>
                <a:gdLst>
                  <a:gd name="T0" fmla="*/ 589 w 646"/>
                  <a:gd name="T1" fmla="*/ 79 h 159"/>
                  <a:gd name="T2" fmla="*/ 543 w 646"/>
                  <a:gd name="T3" fmla="*/ 53 h 159"/>
                  <a:gd name="T4" fmla="*/ 493 w 646"/>
                  <a:gd name="T5" fmla="*/ 30 h 159"/>
                  <a:gd name="T6" fmla="*/ 441 w 646"/>
                  <a:gd name="T7" fmla="*/ 13 h 159"/>
                  <a:gd name="T8" fmla="*/ 385 w 646"/>
                  <a:gd name="T9" fmla="*/ 3 h 159"/>
                  <a:gd name="T10" fmla="*/ 342 w 646"/>
                  <a:gd name="T11" fmla="*/ 0 h 159"/>
                  <a:gd name="T12" fmla="*/ 310 w 646"/>
                  <a:gd name="T13" fmla="*/ 3 h 159"/>
                  <a:gd name="T14" fmla="*/ 278 w 646"/>
                  <a:gd name="T15" fmla="*/ 8 h 159"/>
                  <a:gd name="T16" fmla="*/ 246 w 646"/>
                  <a:gd name="T17" fmla="*/ 16 h 159"/>
                  <a:gd name="T18" fmla="*/ 211 w 646"/>
                  <a:gd name="T19" fmla="*/ 29 h 159"/>
                  <a:gd name="T20" fmla="*/ 176 w 646"/>
                  <a:gd name="T21" fmla="*/ 44 h 159"/>
                  <a:gd name="T22" fmla="*/ 112 w 646"/>
                  <a:gd name="T23" fmla="*/ 75 h 159"/>
                  <a:gd name="T24" fmla="*/ 53 w 646"/>
                  <a:gd name="T25" fmla="*/ 106 h 159"/>
                  <a:gd name="T26" fmla="*/ 23 w 646"/>
                  <a:gd name="T27" fmla="*/ 125 h 159"/>
                  <a:gd name="T28" fmla="*/ 5 w 646"/>
                  <a:gd name="T29" fmla="*/ 140 h 159"/>
                  <a:gd name="T30" fmla="*/ 0 w 646"/>
                  <a:gd name="T31" fmla="*/ 149 h 159"/>
                  <a:gd name="T32" fmla="*/ 0 w 646"/>
                  <a:gd name="T33" fmla="*/ 154 h 159"/>
                  <a:gd name="T34" fmla="*/ 8 w 646"/>
                  <a:gd name="T35" fmla="*/ 158 h 159"/>
                  <a:gd name="T36" fmla="*/ 37 w 646"/>
                  <a:gd name="T37" fmla="*/ 159 h 159"/>
                  <a:gd name="T38" fmla="*/ 87 w 646"/>
                  <a:gd name="T39" fmla="*/ 153 h 159"/>
                  <a:gd name="T40" fmla="*/ 143 w 646"/>
                  <a:gd name="T41" fmla="*/ 143 h 159"/>
                  <a:gd name="T42" fmla="*/ 221 w 646"/>
                  <a:gd name="T43" fmla="*/ 125 h 159"/>
                  <a:gd name="T44" fmla="*/ 295 w 646"/>
                  <a:gd name="T45" fmla="*/ 110 h 159"/>
                  <a:gd name="T46" fmla="*/ 344 w 646"/>
                  <a:gd name="T47" fmla="*/ 104 h 159"/>
                  <a:gd name="T48" fmla="*/ 393 w 646"/>
                  <a:gd name="T49" fmla="*/ 103 h 159"/>
                  <a:gd name="T50" fmla="*/ 443 w 646"/>
                  <a:gd name="T51" fmla="*/ 108 h 159"/>
                  <a:gd name="T52" fmla="*/ 518 w 646"/>
                  <a:gd name="T53" fmla="*/ 124 h 159"/>
                  <a:gd name="T54" fmla="*/ 580 w 646"/>
                  <a:gd name="T55" fmla="*/ 134 h 159"/>
                  <a:gd name="T56" fmla="*/ 612 w 646"/>
                  <a:gd name="T57" fmla="*/ 136 h 159"/>
                  <a:gd name="T58" fmla="*/ 635 w 646"/>
                  <a:gd name="T59" fmla="*/ 135 h 159"/>
                  <a:gd name="T60" fmla="*/ 644 w 646"/>
                  <a:gd name="T61" fmla="*/ 130 h 159"/>
                  <a:gd name="T62" fmla="*/ 646 w 646"/>
                  <a:gd name="T63" fmla="*/ 126 h 159"/>
                  <a:gd name="T64" fmla="*/ 644 w 646"/>
                  <a:gd name="T65" fmla="*/ 118 h 159"/>
                  <a:gd name="T66" fmla="*/ 626 w 646"/>
                  <a:gd name="T67" fmla="*/ 103 h 1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6"/>
                  <a:gd name="T103" fmla="*/ 0 h 159"/>
                  <a:gd name="T104" fmla="*/ 646 w 646"/>
                  <a:gd name="T105" fmla="*/ 159 h 1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6" h="159">
                    <a:moveTo>
                      <a:pt x="611" y="93"/>
                    </a:moveTo>
                    <a:lnTo>
                      <a:pt x="589" y="79"/>
                    </a:lnTo>
                    <a:lnTo>
                      <a:pt x="566" y="65"/>
                    </a:lnTo>
                    <a:lnTo>
                      <a:pt x="543" y="53"/>
                    </a:lnTo>
                    <a:lnTo>
                      <a:pt x="518" y="40"/>
                    </a:lnTo>
                    <a:lnTo>
                      <a:pt x="493" y="30"/>
                    </a:lnTo>
                    <a:lnTo>
                      <a:pt x="468" y="20"/>
                    </a:lnTo>
                    <a:lnTo>
                      <a:pt x="441" y="13"/>
                    </a:lnTo>
                    <a:lnTo>
                      <a:pt x="414" y="6"/>
                    </a:lnTo>
                    <a:lnTo>
                      <a:pt x="385" y="3"/>
                    </a:lnTo>
                    <a:lnTo>
                      <a:pt x="357" y="0"/>
                    </a:lnTo>
                    <a:lnTo>
                      <a:pt x="342" y="0"/>
                    </a:lnTo>
                    <a:lnTo>
                      <a:pt x="325" y="1"/>
                    </a:lnTo>
                    <a:lnTo>
                      <a:pt x="310" y="3"/>
                    </a:lnTo>
                    <a:lnTo>
                      <a:pt x="294" y="5"/>
                    </a:lnTo>
                    <a:lnTo>
                      <a:pt x="278" y="8"/>
                    </a:lnTo>
                    <a:lnTo>
                      <a:pt x="262" y="11"/>
                    </a:lnTo>
                    <a:lnTo>
                      <a:pt x="246" y="16"/>
                    </a:lnTo>
                    <a:lnTo>
                      <a:pt x="228" y="23"/>
                    </a:lnTo>
                    <a:lnTo>
                      <a:pt x="211" y="29"/>
                    </a:lnTo>
                    <a:lnTo>
                      <a:pt x="193" y="36"/>
                    </a:lnTo>
                    <a:lnTo>
                      <a:pt x="176" y="44"/>
                    </a:lnTo>
                    <a:lnTo>
                      <a:pt x="157" y="54"/>
                    </a:lnTo>
                    <a:lnTo>
                      <a:pt x="112" y="75"/>
                    </a:lnTo>
                    <a:lnTo>
                      <a:pt x="71" y="96"/>
                    </a:lnTo>
                    <a:lnTo>
                      <a:pt x="53" y="106"/>
                    </a:lnTo>
                    <a:lnTo>
                      <a:pt x="37" y="116"/>
                    </a:lnTo>
                    <a:lnTo>
                      <a:pt x="23" y="125"/>
                    </a:lnTo>
                    <a:lnTo>
                      <a:pt x="13" y="133"/>
                    </a:lnTo>
                    <a:lnTo>
                      <a:pt x="5" y="140"/>
                    </a:lnTo>
                    <a:lnTo>
                      <a:pt x="0" y="146"/>
                    </a:lnTo>
                    <a:lnTo>
                      <a:pt x="0" y="149"/>
                    </a:lnTo>
                    <a:lnTo>
                      <a:pt x="0" y="151"/>
                    </a:lnTo>
                    <a:lnTo>
                      <a:pt x="0" y="154"/>
                    </a:lnTo>
                    <a:lnTo>
                      <a:pt x="2" y="155"/>
                    </a:lnTo>
                    <a:lnTo>
                      <a:pt x="8" y="158"/>
                    </a:lnTo>
                    <a:lnTo>
                      <a:pt x="20" y="159"/>
                    </a:lnTo>
                    <a:lnTo>
                      <a:pt x="37" y="159"/>
                    </a:lnTo>
                    <a:lnTo>
                      <a:pt x="58" y="158"/>
                    </a:lnTo>
                    <a:lnTo>
                      <a:pt x="87" y="153"/>
                    </a:lnTo>
                    <a:lnTo>
                      <a:pt x="116" y="148"/>
                    </a:lnTo>
                    <a:lnTo>
                      <a:pt x="143" y="143"/>
                    </a:lnTo>
                    <a:lnTo>
                      <a:pt x="169" y="138"/>
                    </a:lnTo>
                    <a:lnTo>
                      <a:pt x="221" y="125"/>
                    </a:lnTo>
                    <a:lnTo>
                      <a:pt x="270" y="115"/>
                    </a:lnTo>
                    <a:lnTo>
                      <a:pt x="295" y="110"/>
                    </a:lnTo>
                    <a:lnTo>
                      <a:pt x="319" y="106"/>
                    </a:lnTo>
                    <a:lnTo>
                      <a:pt x="344" y="104"/>
                    </a:lnTo>
                    <a:lnTo>
                      <a:pt x="368" y="103"/>
                    </a:lnTo>
                    <a:lnTo>
                      <a:pt x="393" y="103"/>
                    </a:lnTo>
                    <a:lnTo>
                      <a:pt x="418" y="104"/>
                    </a:lnTo>
                    <a:lnTo>
                      <a:pt x="443" y="108"/>
                    </a:lnTo>
                    <a:lnTo>
                      <a:pt x="468" y="113"/>
                    </a:lnTo>
                    <a:lnTo>
                      <a:pt x="518" y="124"/>
                    </a:lnTo>
                    <a:lnTo>
                      <a:pt x="561" y="131"/>
                    </a:lnTo>
                    <a:lnTo>
                      <a:pt x="580" y="134"/>
                    </a:lnTo>
                    <a:lnTo>
                      <a:pt x="597" y="136"/>
                    </a:lnTo>
                    <a:lnTo>
                      <a:pt x="612" y="136"/>
                    </a:lnTo>
                    <a:lnTo>
                      <a:pt x="625" y="136"/>
                    </a:lnTo>
                    <a:lnTo>
                      <a:pt x="635" y="135"/>
                    </a:lnTo>
                    <a:lnTo>
                      <a:pt x="641" y="133"/>
                    </a:lnTo>
                    <a:lnTo>
                      <a:pt x="644" y="130"/>
                    </a:lnTo>
                    <a:lnTo>
                      <a:pt x="645" y="129"/>
                    </a:lnTo>
                    <a:lnTo>
                      <a:pt x="646" y="126"/>
                    </a:lnTo>
                    <a:lnTo>
                      <a:pt x="646" y="124"/>
                    </a:lnTo>
                    <a:lnTo>
                      <a:pt x="644" y="118"/>
                    </a:lnTo>
                    <a:lnTo>
                      <a:pt x="636" y="111"/>
                    </a:lnTo>
                    <a:lnTo>
                      <a:pt x="626" y="103"/>
                    </a:lnTo>
                    <a:lnTo>
                      <a:pt x="611" y="93"/>
                    </a:lnTo>
                    <a:close/>
                  </a:path>
                </a:pathLst>
              </a:custGeom>
              <a:solidFill>
                <a:srgbClr val="00925A"/>
              </a:solidFill>
              <a:ln w="9525">
                <a:noFill/>
                <a:round/>
                <a:headEnd/>
                <a:tailEnd/>
              </a:ln>
            </p:spPr>
            <p:txBody>
              <a:bodyPr/>
              <a:lstStyle/>
              <a:p>
                <a:endParaRPr lang="en-US"/>
              </a:p>
            </p:txBody>
          </p:sp>
          <p:sp>
            <p:nvSpPr>
              <p:cNvPr id="1191" name="Freeform 542"/>
              <p:cNvSpPr>
                <a:spLocks/>
              </p:cNvSpPr>
              <p:nvPr/>
            </p:nvSpPr>
            <p:spPr bwMode="auto">
              <a:xfrm>
                <a:off x="3577" y="1082"/>
                <a:ext cx="133" cy="26"/>
              </a:xfrm>
              <a:custGeom>
                <a:avLst/>
                <a:gdLst>
                  <a:gd name="T0" fmla="*/ 607 w 666"/>
                  <a:gd name="T1" fmla="*/ 80 h 132"/>
                  <a:gd name="T2" fmla="*/ 560 w 666"/>
                  <a:gd name="T3" fmla="*/ 54 h 132"/>
                  <a:gd name="T4" fmla="*/ 510 w 666"/>
                  <a:gd name="T5" fmla="*/ 31 h 132"/>
                  <a:gd name="T6" fmla="*/ 457 w 666"/>
                  <a:gd name="T7" fmla="*/ 13 h 132"/>
                  <a:gd name="T8" fmla="*/ 403 w 666"/>
                  <a:gd name="T9" fmla="*/ 3 h 132"/>
                  <a:gd name="T10" fmla="*/ 358 w 666"/>
                  <a:gd name="T11" fmla="*/ 0 h 132"/>
                  <a:gd name="T12" fmla="*/ 328 w 666"/>
                  <a:gd name="T13" fmla="*/ 3 h 132"/>
                  <a:gd name="T14" fmla="*/ 295 w 666"/>
                  <a:gd name="T15" fmla="*/ 6 h 132"/>
                  <a:gd name="T16" fmla="*/ 262 w 666"/>
                  <a:gd name="T17" fmla="*/ 15 h 132"/>
                  <a:gd name="T18" fmla="*/ 227 w 666"/>
                  <a:gd name="T19" fmla="*/ 26 h 132"/>
                  <a:gd name="T20" fmla="*/ 190 w 666"/>
                  <a:gd name="T21" fmla="*/ 40 h 132"/>
                  <a:gd name="T22" fmla="*/ 127 w 666"/>
                  <a:gd name="T23" fmla="*/ 70 h 132"/>
                  <a:gd name="T24" fmla="*/ 48 w 666"/>
                  <a:gd name="T25" fmla="*/ 104 h 132"/>
                  <a:gd name="T26" fmla="*/ 10 w 666"/>
                  <a:gd name="T27" fmla="*/ 121 h 132"/>
                  <a:gd name="T28" fmla="*/ 1 w 666"/>
                  <a:gd name="T29" fmla="*/ 127 h 132"/>
                  <a:gd name="T30" fmla="*/ 0 w 666"/>
                  <a:gd name="T31" fmla="*/ 130 h 132"/>
                  <a:gd name="T32" fmla="*/ 6 w 666"/>
                  <a:gd name="T33" fmla="*/ 131 h 132"/>
                  <a:gd name="T34" fmla="*/ 32 w 666"/>
                  <a:gd name="T35" fmla="*/ 131 h 132"/>
                  <a:gd name="T36" fmla="*/ 111 w 666"/>
                  <a:gd name="T37" fmla="*/ 120 h 132"/>
                  <a:gd name="T38" fmla="*/ 223 w 666"/>
                  <a:gd name="T39" fmla="*/ 104 h 132"/>
                  <a:gd name="T40" fmla="*/ 304 w 666"/>
                  <a:gd name="T41" fmla="*/ 96 h 132"/>
                  <a:gd name="T42" fmla="*/ 358 w 666"/>
                  <a:gd name="T43" fmla="*/ 94 h 132"/>
                  <a:gd name="T44" fmla="*/ 410 w 666"/>
                  <a:gd name="T45" fmla="*/ 96 h 132"/>
                  <a:gd name="T46" fmla="*/ 461 w 666"/>
                  <a:gd name="T47" fmla="*/ 102 h 132"/>
                  <a:gd name="T48" fmla="*/ 537 w 666"/>
                  <a:gd name="T49" fmla="*/ 120 h 132"/>
                  <a:gd name="T50" fmla="*/ 600 w 666"/>
                  <a:gd name="T51" fmla="*/ 130 h 132"/>
                  <a:gd name="T52" fmla="*/ 632 w 666"/>
                  <a:gd name="T53" fmla="*/ 132 h 132"/>
                  <a:gd name="T54" fmla="*/ 655 w 666"/>
                  <a:gd name="T55" fmla="*/ 131 h 132"/>
                  <a:gd name="T56" fmla="*/ 663 w 666"/>
                  <a:gd name="T57" fmla="*/ 127 h 132"/>
                  <a:gd name="T58" fmla="*/ 666 w 666"/>
                  <a:gd name="T59" fmla="*/ 124 h 132"/>
                  <a:gd name="T60" fmla="*/ 662 w 666"/>
                  <a:gd name="T61" fmla="*/ 116 h 132"/>
                  <a:gd name="T62" fmla="*/ 646 w 666"/>
                  <a:gd name="T63" fmla="*/ 102 h 1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6"/>
                  <a:gd name="T97" fmla="*/ 0 h 132"/>
                  <a:gd name="T98" fmla="*/ 666 w 666"/>
                  <a:gd name="T99" fmla="*/ 132 h 1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6" h="132">
                    <a:moveTo>
                      <a:pt x="631" y="94"/>
                    </a:moveTo>
                    <a:lnTo>
                      <a:pt x="607" y="80"/>
                    </a:lnTo>
                    <a:lnTo>
                      <a:pt x="584" y="66"/>
                    </a:lnTo>
                    <a:lnTo>
                      <a:pt x="560" y="54"/>
                    </a:lnTo>
                    <a:lnTo>
                      <a:pt x="535" y="41"/>
                    </a:lnTo>
                    <a:lnTo>
                      <a:pt x="510" y="31"/>
                    </a:lnTo>
                    <a:lnTo>
                      <a:pt x="485" y="21"/>
                    </a:lnTo>
                    <a:lnTo>
                      <a:pt x="457" y="13"/>
                    </a:lnTo>
                    <a:lnTo>
                      <a:pt x="431" y="6"/>
                    </a:lnTo>
                    <a:lnTo>
                      <a:pt x="403" y="3"/>
                    </a:lnTo>
                    <a:lnTo>
                      <a:pt x="373" y="0"/>
                    </a:lnTo>
                    <a:lnTo>
                      <a:pt x="358" y="0"/>
                    </a:lnTo>
                    <a:lnTo>
                      <a:pt x="343" y="1"/>
                    </a:lnTo>
                    <a:lnTo>
                      <a:pt x="328" y="3"/>
                    </a:lnTo>
                    <a:lnTo>
                      <a:pt x="311" y="4"/>
                    </a:lnTo>
                    <a:lnTo>
                      <a:pt x="295" y="6"/>
                    </a:lnTo>
                    <a:lnTo>
                      <a:pt x="278" y="10"/>
                    </a:lnTo>
                    <a:lnTo>
                      <a:pt x="262" y="15"/>
                    </a:lnTo>
                    <a:lnTo>
                      <a:pt x="244" y="20"/>
                    </a:lnTo>
                    <a:lnTo>
                      <a:pt x="227" y="26"/>
                    </a:lnTo>
                    <a:lnTo>
                      <a:pt x="208" y="33"/>
                    </a:lnTo>
                    <a:lnTo>
                      <a:pt x="190" y="40"/>
                    </a:lnTo>
                    <a:lnTo>
                      <a:pt x="172" y="49"/>
                    </a:lnTo>
                    <a:lnTo>
                      <a:pt x="127" y="70"/>
                    </a:lnTo>
                    <a:lnTo>
                      <a:pt x="84" y="89"/>
                    </a:lnTo>
                    <a:lnTo>
                      <a:pt x="48" y="104"/>
                    </a:lnTo>
                    <a:lnTo>
                      <a:pt x="19" y="116"/>
                    </a:lnTo>
                    <a:lnTo>
                      <a:pt x="10" y="121"/>
                    </a:lnTo>
                    <a:lnTo>
                      <a:pt x="2" y="125"/>
                    </a:lnTo>
                    <a:lnTo>
                      <a:pt x="1" y="127"/>
                    </a:lnTo>
                    <a:lnTo>
                      <a:pt x="0" y="129"/>
                    </a:lnTo>
                    <a:lnTo>
                      <a:pt x="0" y="130"/>
                    </a:lnTo>
                    <a:lnTo>
                      <a:pt x="1" y="131"/>
                    </a:lnTo>
                    <a:lnTo>
                      <a:pt x="6" y="131"/>
                    </a:lnTo>
                    <a:lnTo>
                      <a:pt x="16" y="131"/>
                    </a:lnTo>
                    <a:lnTo>
                      <a:pt x="32" y="131"/>
                    </a:lnTo>
                    <a:lnTo>
                      <a:pt x="53" y="129"/>
                    </a:lnTo>
                    <a:lnTo>
                      <a:pt x="111" y="120"/>
                    </a:lnTo>
                    <a:lnTo>
                      <a:pt x="168" y="112"/>
                    </a:lnTo>
                    <a:lnTo>
                      <a:pt x="223" y="104"/>
                    </a:lnTo>
                    <a:lnTo>
                      <a:pt x="278" y="99"/>
                    </a:lnTo>
                    <a:lnTo>
                      <a:pt x="304" y="96"/>
                    </a:lnTo>
                    <a:lnTo>
                      <a:pt x="330" y="95"/>
                    </a:lnTo>
                    <a:lnTo>
                      <a:pt x="358" y="94"/>
                    </a:lnTo>
                    <a:lnTo>
                      <a:pt x="384" y="94"/>
                    </a:lnTo>
                    <a:lnTo>
                      <a:pt x="410" y="96"/>
                    </a:lnTo>
                    <a:lnTo>
                      <a:pt x="435" y="99"/>
                    </a:lnTo>
                    <a:lnTo>
                      <a:pt x="461" y="102"/>
                    </a:lnTo>
                    <a:lnTo>
                      <a:pt x="487" y="109"/>
                    </a:lnTo>
                    <a:lnTo>
                      <a:pt x="537" y="120"/>
                    </a:lnTo>
                    <a:lnTo>
                      <a:pt x="581" y="127"/>
                    </a:lnTo>
                    <a:lnTo>
                      <a:pt x="600" y="130"/>
                    </a:lnTo>
                    <a:lnTo>
                      <a:pt x="617" y="132"/>
                    </a:lnTo>
                    <a:lnTo>
                      <a:pt x="632" y="132"/>
                    </a:lnTo>
                    <a:lnTo>
                      <a:pt x="645" y="132"/>
                    </a:lnTo>
                    <a:lnTo>
                      <a:pt x="655" y="131"/>
                    </a:lnTo>
                    <a:lnTo>
                      <a:pt x="661" y="130"/>
                    </a:lnTo>
                    <a:lnTo>
                      <a:pt x="663" y="127"/>
                    </a:lnTo>
                    <a:lnTo>
                      <a:pt x="665" y="126"/>
                    </a:lnTo>
                    <a:lnTo>
                      <a:pt x="666" y="124"/>
                    </a:lnTo>
                    <a:lnTo>
                      <a:pt x="666" y="122"/>
                    </a:lnTo>
                    <a:lnTo>
                      <a:pt x="662" y="116"/>
                    </a:lnTo>
                    <a:lnTo>
                      <a:pt x="656" y="110"/>
                    </a:lnTo>
                    <a:lnTo>
                      <a:pt x="646" y="102"/>
                    </a:lnTo>
                    <a:lnTo>
                      <a:pt x="631" y="94"/>
                    </a:lnTo>
                    <a:close/>
                  </a:path>
                </a:pathLst>
              </a:custGeom>
              <a:solidFill>
                <a:srgbClr val="00925A"/>
              </a:solidFill>
              <a:ln w="9525">
                <a:noFill/>
                <a:round/>
                <a:headEnd/>
                <a:tailEnd/>
              </a:ln>
            </p:spPr>
            <p:txBody>
              <a:bodyPr/>
              <a:lstStyle/>
              <a:p>
                <a:endParaRPr lang="en-US"/>
              </a:p>
            </p:txBody>
          </p:sp>
          <p:sp>
            <p:nvSpPr>
              <p:cNvPr id="1192" name="Freeform 543"/>
              <p:cNvSpPr>
                <a:spLocks/>
              </p:cNvSpPr>
              <p:nvPr/>
            </p:nvSpPr>
            <p:spPr bwMode="auto">
              <a:xfrm>
                <a:off x="2676" y="2374"/>
                <a:ext cx="116" cy="158"/>
              </a:xfrm>
              <a:custGeom>
                <a:avLst/>
                <a:gdLst>
                  <a:gd name="T0" fmla="*/ 544 w 580"/>
                  <a:gd name="T1" fmla="*/ 268 h 791"/>
                  <a:gd name="T2" fmla="*/ 518 w 580"/>
                  <a:gd name="T3" fmla="*/ 307 h 791"/>
                  <a:gd name="T4" fmla="*/ 468 w 580"/>
                  <a:gd name="T5" fmla="*/ 367 h 791"/>
                  <a:gd name="T6" fmla="*/ 391 w 580"/>
                  <a:gd name="T7" fmla="*/ 449 h 791"/>
                  <a:gd name="T8" fmla="*/ 333 w 580"/>
                  <a:gd name="T9" fmla="*/ 510 h 791"/>
                  <a:gd name="T10" fmla="*/ 298 w 580"/>
                  <a:gd name="T11" fmla="*/ 551 h 791"/>
                  <a:gd name="T12" fmla="*/ 266 w 580"/>
                  <a:gd name="T13" fmla="*/ 591 h 791"/>
                  <a:gd name="T14" fmla="*/ 220 w 580"/>
                  <a:gd name="T15" fmla="*/ 640 h 791"/>
                  <a:gd name="T16" fmla="*/ 164 w 580"/>
                  <a:gd name="T17" fmla="*/ 692 h 791"/>
                  <a:gd name="T18" fmla="*/ 104 w 580"/>
                  <a:gd name="T19" fmla="*/ 739 h 791"/>
                  <a:gd name="T20" fmla="*/ 51 w 580"/>
                  <a:gd name="T21" fmla="*/ 775 h 791"/>
                  <a:gd name="T22" fmla="*/ 21 w 580"/>
                  <a:gd name="T23" fmla="*/ 788 h 791"/>
                  <a:gd name="T24" fmla="*/ 8 w 580"/>
                  <a:gd name="T25" fmla="*/ 791 h 791"/>
                  <a:gd name="T26" fmla="*/ 1 w 580"/>
                  <a:gd name="T27" fmla="*/ 786 h 791"/>
                  <a:gd name="T28" fmla="*/ 1 w 580"/>
                  <a:gd name="T29" fmla="*/ 772 h 791"/>
                  <a:gd name="T30" fmla="*/ 10 w 580"/>
                  <a:gd name="T31" fmla="*/ 751 h 791"/>
                  <a:gd name="T32" fmla="*/ 28 w 580"/>
                  <a:gd name="T33" fmla="*/ 719 h 791"/>
                  <a:gd name="T34" fmla="*/ 69 w 580"/>
                  <a:gd name="T35" fmla="*/ 660 h 791"/>
                  <a:gd name="T36" fmla="*/ 116 w 580"/>
                  <a:gd name="T37" fmla="*/ 597 h 791"/>
                  <a:gd name="T38" fmla="*/ 154 w 580"/>
                  <a:gd name="T39" fmla="*/ 551 h 791"/>
                  <a:gd name="T40" fmla="*/ 185 w 580"/>
                  <a:gd name="T41" fmla="*/ 519 h 791"/>
                  <a:gd name="T42" fmla="*/ 225 w 580"/>
                  <a:gd name="T43" fmla="*/ 485 h 791"/>
                  <a:gd name="T44" fmla="*/ 278 w 580"/>
                  <a:gd name="T45" fmla="*/ 444 h 791"/>
                  <a:gd name="T46" fmla="*/ 331 w 580"/>
                  <a:gd name="T47" fmla="*/ 399 h 791"/>
                  <a:gd name="T48" fmla="*/ 366 w 580"/>
                  <a:gd name="T49" fmla="*/ 357 h 791"/>
                  <a:gd name="T50" fmla="*/ 401 w 580"/>
                  <a:gd name="T51" fmla="*/ 308 h 791"/>
                  <a:gd name="T52" fmla="*/ 434 w 580"/>
                  <a:gd name="T53" fmla="*/ 254 h 791"/>
                  <a:gd name="T54" fmla="*/ 467 w 580"/>
                  <a:gd name="T55" fmla="*/ 198 h 791"/>
                  <a:gd name="T56" fmla="*/ 494 w 580"/>
                  <a:gd name="T57" fmla="*/ 142 h 791"/>
                  <a:gd name="T58" fmla="*/ 518 w 580"/>
                  <a:gd name="T59" fmla="*/ 88 h 791"/>
                  <a:gd name="T60" fmla="*/ 538 w 580"/>
                  <a:gd name="T61" fmla="*/ 40 h 791"/>
                  <a:gd name="T62" fmla="*/ 547 w 580"/>
                  <a:gd name="T63" fmla="*/ 11 h 791"/>
                  <a:gd name="T64" fmla="*/ 552 w 580"/>
                  <a:gd name="T65" fmla="*/ 2 h 791"/>
                  <a:gd name="T66" fmla="*/ 557 w 580"/>
                  <a:gd name="T67" fmla="*/ 0 h 791"/>
                  <a:gd name="T68" fmla="*/ 562 w 580"/>
                  <a:gd name="T69" fmla="*/ 2 h 791"/>
                  <a:gd name="T70" fmla="*/ 568 w 580"/>
                  <a:gd name="T71" fmla="*/ 15 h 791"/>
                  <a:gd name="T72" fmla="*/ 575 w 580"/>
                  <a:gd name="T73" fmla="*/ 45 h 791"/>
                  <a:gd name="T74" fmla="*/ 579 w 580"/>
                  <a:gd name="T75" fmla="*/ 86 h 791"/>
                  <a:gd name="T76" fmla="*/ 579 w 580"/>
                  <a:gd name="T77" fmla="*/ 133 h 791"/>
                  <a:gd name="T78" fmla="*/ 574 w 580"/>
                  <a:gd name="T79" fmla="*/ 182 h 791"/>
                  <a:gd name="T80" fmla="*/ 563 w 580"/>
                  <a:gd name="T81" fmla="*/ 228 h 7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0"/>
                  <a:gd name="T124" fmla="*/ 0 h 791"/>
                  <a:gd name="T125" fmla="*/ 580 w 580"/>
                  <a:gd name="T126" fmla="*/ 791 h 7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0" h="791">
                    <a:moveTo>
                      <a:pt x="554" y="249"/>
                    </a:moveTo>
                    <a:lnTo>
                      <a:pt x="544" y="268"/>
                    </a:lnTo>
                    <a:lnTo>
                      <a:pt x="532" y="287"/>
                    </a:lnTo>
                    <a:lnTo>
                      <a:pt x="518" y="307"/>
                    </a:lnTo>
                    <a:lnTo>
                      <a:pt x="503" y="327"/>
                    </a:lnTo>
                    <a:lnTo>
                      <a:pt x="468" y="367"/>
                    </a:lnTo>
                    <a:lnTo>
                      <a:pt x="429" y="408"/>
                    </a:lnTo>
                    <a:lnTo>
                      <a:pt x="391" y="449"/>
                    </a:lnTo>
                    <a:lnTo>
                      <a:pt x="352" y="490"/>
                    </a:lnTo>
                    <a:lnTo>
                      <a:pt x="333" y="510"/>
                    </a:lnTo>
                    <a:lnTo>
                      <a:pt x="316" y="531"/>
                    </a:lnTo>
                    <a:lnTo>
                      <a:pt x="298" y="551"/>
                    </a:lnTo>
                    <a:lnTo>
                      <a:pt x="283" y="570"/>
                    </a:lnTo>
                    <a:lnTo>
                      <a:pt x="266" y="591"/>
                    </a:lnTo>
                    <a:lnTo>
                      <a:pt x="245" y="615"/>
                    </a:lnTo>
                    <a:lnTo>
                      <a:pt x="220" y="640"/>
                    </a:lnTo>
                    <a:lnTo>
                      <a:pt x="192" y="666"/>
                    </a:lnTo>
                    <a:lnTo>
                      <a:pt x="164" y="692"/>
                    </a:lnTo>
                    <a:lnTo>
                      <a:pt x="134" y="716"/>
                    </a:lnTo>
                    <a:lnTo>
                      <a:pt x="104" y="739"/>
                    </a:lnTo>
                    <a:lnTo>
                      <a:pt x="76" y="759"/>
                    </a:lnTo>
                    <a:lnTo>
                      <a:pt x="51" y="775"/>
                    </a:lnTo>
                    <a:lnTo>
                      <a:pt x="30" y="786"/>
                    </a:lnTo>
                    <a:lnTo>
                      <a:pt x="21" y="788"/>
                    </a:lnTo>
                    <a:lnTo>
                      <a:pt x="14" y="791"/>
                    </a:lnTo>
                    <a:lnTo>
                      <a:pt x="8" y="791"/>
                    </a:lnTo>
                    <a:lnTo>
                      <a:pt x="4" y="790"/>
                    </a:lnTo>
                    <a:lnTo>
                      <a:pt x="1" y="786"/>
                    </a:lnTo>
                    <a:lnTo>
                      <a:pt x="0" y="780"/>
                    </a:lnTo>
                    <a:lnTo>
                      <a:pt x="1" y="772"/>
                    </a:lnTo>
                    <a:lnTo>
                      <a:pt x="4" y="762"/>
                    </a:lnTo>
                    <a:lnTo>
                      <a:pt x="10" y="751"/>
                    </a:lnTo>
                    <a:lnTo>
                      <a:pt x="18" y="736"/>
                    </a:lnTo>
                    <a:lnTo>
                      <a:pt x="28" y="719"/>
                    </a:lnTo>
                    <a:lnTo>
                      <a:pt x="41" y="699"/>
                    </a:lnTo>
                    <a:lnTo>
                      <a:pt x="69" y="660"/>
                    </a:lnTo>
                    <a:lnTo>
                      <a:pt x="94" y="626"/>
                    </a:lnTo>
                    <a:lnTo>
                      <a:pt x="116" y="597"/>
                    </a:lnTo>
                    <a:lnTo>
                      <a:pt x="136" y="573"/>
                    </a:lnTo>
                    <a:lnTo>
                      <a:pt x="154" y="551"/>
                    </a:lnTo>
                    <a:lnTo>
                      <a:pt x="170" y="534"/>
                    </a:lnTo>
                    <a:lnTo>
                      <a:pt x="185" y="519"/>
                    </a:lnTo>
                    <a:lnTo>
                      <a:pt x="199" y="506"/>
                    </a:lnTo>
                    <a:lnTo>
                      <a:pt x="225" y="485"/>
                    </a:lnTo>
                    <a:lnTo>
                      <a:pt x="251" y="465"/>
                    </a:lnTo>
                    <a:lnTo>
                      <a:pt x="278" y="444"/>
                    </a:lnTo>
                    <a:lnTo>
                      <a:pt x="312" y="417"/>
                    </a:lnTo>
                    <a:lnTo>
                      <a:pt x="331" y="399"/>
                    </a:lnTo>
                    <a:lnTo>
                      <a:pt x="348" y="379"/>
                    </a:lnTo>
                    <a:lnTo>
                      <a:pt x="366" y="357"/>
                    </a:lnTo>
                    <a:lnTo>
                      <a:pt x="383" y="333"/>
                    </a:lnTo>
                    <a:lnTo>
                      <a:pt x="401" y="308"/>
                    </a:lnTo>
                    <a:lnTo>
                      <a:pt x="418" y="282"/>
                    </a:lnTo>
                    <a:lnTo>
                      <a:pt x="434" y="254"/>
                    </a:lnTo>
                    <a:lnTo>
                      <a:pt x="451" y="227"/>
                    </a:lnTo>
                    <a:lnTo>
                      <a:pt x="467" y="198"/>
                    </a:lnTo>
                    <a:lnTo>
                      <a:pt x="481" y="171"/>
                    </a:lnTo>
                    <a:lnTo>
                      <a:pt x="494" y="142"/>
                    </a:lnTo>
                    <a:lnTo>
                      <a:pt x="507" y="114"/>
                    </a:lnTo>
                    <a:lnTo>
                      <a:pt x="518" y="88"/>
                    </a:lnTo>
                    <a:lnTo>
                      <a:pt x="529" y="63"/>
                    </a:lnTo>
                    <a:lnTo>
                      <a:pt x="538" y="40"/>
                    </a:lnTo>
                    <a:lnTo>
                      <a:pt x="545" y="17"/>
                    </a:lnTo>
                    <a:lnTo>
                      <a:pt x="547" y="11"/>
                    </a:lnTo>
                    <a:lnTo>
                      <a:pt x="549" y="6"/>
                    </a:lnTo>
                    <a:lnTo>
                      <a:pt x="552" y="2"/>
                    </a:lnTo>
                    <a:lnTo>
                      <a:pt x="554" y="0"/>
                    </a:lnTo>
                    <a:lnTo>
                      <a:pt x="557" y="0"/>
                    </a:lnTo>
                    <a:lnTo>
                      <a:pt x="559" y="0"/>
                    </a:lnTo>
                    <a:lnTo>
                      <a:pt x="562" y="2"/>
                    </a:lnTo>
                    <a:lnTo>
                      <a:pt x="564" y="5"/>
                    </a:lnTo>
                    <a:lnTo>
                      <a:pt x="568" y="15"/>
                    </a:lnTo>
                    <a:lnTo>
                      <a:pt x="572" y="28"/>
                    </a:lnTo>
                    <a:lnTo>
                      <a:pt x="575" y="45"/>
                    </a:lnTo>
                    <a:lnTo>
                      <a:pt x="578" y="65"/>
                    </a:lnTo>
                    <a:lnTo>
                      <a:pt x="579" y="86"/>
                    </a:lnTo>
                    <a:lnTo>
                      <a:pt x="580" y="109"/>
                    </a:lnTo>
                    <a:lnTo>
                      <a:pt x="579" y="133"/>
                    </a:lnTo>
                    <a:lnTo>
                      <a:pt x="578" y="158"/>
                    </a:lnTo>
                    <a:lnTo>
                      <a:pt x="574" y="182"/>
                    </a:lnTo>
                    <a:lnTo>
                      <a:pt x="569" y="206"/>
                    </a:lnTo>
                    <a:lnTo>
                      <a:pt x="563" y="228"/>
                    </a:lnTo>
                    <a:lnTo>
                      <a:pt x="554" y="249"/>
                    </a:lnTo>
                    <a:close/>
                  </a:path>
                </a:pathLst>
              </a:custGeom>
              <a:solidFill>
                <a:srgbClr val="00925A"/>
              </a:solidFill>
              <a:ln w="9525">
                <a:noFill/>
                <a:round/>
                <a:headEnd/>
                <a:tailEnd/>
              </a:ln>
            </p:spPr>
            <p:txBody>
              <a:bodyPr/>
              <a:lstStyle/>
              <a:p>
                <a:endParaRPr lang="en-US"/>
              </a:p>
            </p:txBody>
          </p:sp>
          <p:sp>
            <p:nvSpPr>
              <p:cNvPr id="1193" name="Freeform 544"/>
              <p:cNvSpPr>
                <a:spLocks/>
              </p:cNvSpPr>
              <p:nvPr/>
            </p:nvSpPr>
            <p:spPr bwMode="auto">
              <a:xfrm>
                <a:off x="2682" y="2483"/>
                <a:ext cx="117" cy="148"/>
              </a:xfrm>
              <a:custGeom>
                <a:avLst/>
                <a:gdLst>
                  <a:gd name="T0" fmla="*/ 583 w 584"/>
                  <a:gd name="T1" fmla="*/ 82 h 739"/>
                  <a:gd name="T2" fmla="*/ 575 w 584"/>
                  <a:gd name="T3" fmla="*/ 124 h 739"/>
                  <a:gd name="T4" fmla="*/ 564 w 584"/>
                  <a:gd name="T5" fmla="*/ 161 h 739"/>
                  <a:gd name="T6" fmla="*/ 547 w 584"/>
                  <a:gd name="T7" fmla="*/ 196 h 739"/>
                  <a:gd name="T8" fmla="*/ 523 w 584"/>
                  <a:gd name="T9" fmla="*/ 230 h 739"/>
                  <a:gd name="T10" fmla="*/ 494 w 584"/>
                  <a:gd name="T11" fmla="*/ 263 h 739"/>
                  <a:gd name="T12" fmla="*/ 438 w 584"/>
                  <a:gd name="T13" fmla="*/ 320 h 739"/>
                  <a:gd name="T14" fmla="*/ 368 w 584"/>
                  <a:gd name="T15" fmla="*/ 384 h 739"/>
                  <a:gd name="T16" fmla="*/ 325 w 584"/>
                  <a:gd name="T17" fmla="*/ 429 h 739"/>
                  <a:gd name="T18" fmla="*/ 270 w 584"/>
                  <a:gd name="T19" fmla="*/ 494 h 739"/>
                  <a:gd name="T20" fmla="*/ 207 w 584"/>
                  <a:gd name="T21" fmla="*/ 570 h 739"/>
                  <a:gd name="T22" fmla="*/ 157 w 584"/>
                  <a:gd name="T23" fmla="*/ 633 h 739"/>
                  <a:gd name="T24" fmla="*/ 122 w 584"/>
                  <a:gd name="T25" fmla="*/ 669 h 739"/>
                  <a:gd name="T26" fmla="*/ 94 w 584"/>
                  <a:gd name="T27" fmla="*/ 693 h 739"/>
                  <a:gd name="T28" fmla="*/ 62 w 584"/>
                  <a:gd name="T29" fmla="*/ 714 h 739"/>
                  <a:gd name="T30" fmla="*/ 33 w 584"/>
                  <a:gd name="T31" fmla="*/ 730 h 739"/>
                  <a:gd name="T32" fmla="*/ 11 w 584"/>
                  <a:gd name="T33" fmla="*/ 739 h 739"/>
                  <a:gd name="T34" fmla="*/ 1 w 584"/>
                  <a:gd name="T35" fmla="*/ 738 h 739"/>
                  <a:gd name="T36" fmla="*/ 0 w 584"/>
                  <a:gd name="T37" fmla="*/ 733 h 739"/>
                  <a:gd name="T38" fmla="*/ 6 w 584"/>
                  <a:gd name="T39" fmla="*/ 718 h 739"/>
                  <a:gd name="T40" fmla="*/ 33 w 584"/>
                  <a:gd name="T41" fmla="*/ 683 h 739"/>
                  <a:gd name="T42" fmla="*/ 107 w 584"/>
                  <a:gd name="T43" fmla="*/ 600 h 739"/>
                  <a:gd name="T44" fmla="*/ 213 w 584"/>
                  <a:gd name="T45" fmla="*/ 482 h 739"/>
                  <a:gd name="T46" fmla="*/ 312 w 584"/>
                  <a:gd name="T47" fmla="*/ 366 h 739"/>
                  <a:gd name="T48" fmla="*/ 394 w 584"/>
                  <a:gd name="T49" fmla="*/ 262 h 739"/>
                  <a:gd name="T50" fmla="*/ 456 w 584"/>
                  <a:gd name="T51" fmla="*/ 172 h 739"/>
                  <a:gd name="T52" fmla="*/ 513 w 584"/>
                  <a:gd name="T53" fmla="*/ 75 h 739"/>
                  <a:gd name="T54" fmla="*/ 549 w 584"/>
                  <a:gd name="T55" fmla="*/ 20 h 739"/>
                  <a:gd name="T56" fmla="*/ 564 w 584"/>
                  <a:gd name="T57" fmla="*/ 4 h 739"/>
                  <a:gd name="T58" fmla="*/ 572 w 584"/>
                  <a:gd name="T59" fmla="*/ 0 h 739"/>
                  <a:gd name="T60" fmla="*/ 578 w 584"/>
                  <a:gd name="T61" fmla="*/ 1 h 739"/>
                  <a:gd name="T62" fmla="*/ 582 w 584"/>
                  <a:gd name="T63" fmla="*/ 9 h 739"/>
                  <a:gd name="T64" fmla="*/ 584 w 584"/>
                  <a:gd name="T65" fmla="*/ 34 h 7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4"/>
                  <a:gd name="T100" fmla="*/ 0 h 739"/>
                  <a:gd name="T101" fmla="*/ 584 w 584"/>
                  <a:gd name="T102" fmla="*/ 739 h 7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4" h="739">
                    <a:moveTo>
                      <a:pt x="584" y="60"/>
                    </a:moveTo>
                    <a:lnTo>
                      <a:pt x="583" y="82"/>
                    </a:lnTo>
                    <a:lnTo>
                      <a:pt x="580" y="104"/>
                    </a:lnTo>
                    <a:lnTo>
                      <a:pt x="575" y="124"/>
                    </a:lnTo>
                    <a:lnTo>
                      <a:pt x="570" y="142"/>
                    </a:lnTo>
                    <a:lnTo>
                      <a:pt x="564" y="161"/>
                    </a:lnTo>
                    <a:lnTo>
                      <a:pt x="557" y="179"/>
                    </a:lnTo>
                    <a:lnTo>
                      <a:pt x="547" y="196"/>
                    </a:lnTo>
                    <a:lnTo>
                      <a:pt x="535" y="212"/>
                    </a:lnTo>
                    <a:lnTo>
                      <a:pt x="523" y="230"/>
                    </a:lnTo>
                    <a:lnTo>
                      <a:pt x="509" y="246"/>
                    </a:lnTo>
                    <a:lnTo>
                      <a:pt x="494" y="263"/>
                    </a:lnTo>
                    <a:lnTo>
                      <a:pt x="477" y="282"/>
                    </a:lnTo>
                    <a:lnTo>
                      <a:pt x="438" y="320"/>
                    </a:lnTo>
                    <a:lnTo>
                      <a:pt x="392" y="361"/>
                    </a:lnTo>
                    <a:lnTo>
                      <a:pt x="368" y="384"/>
                    </a:lnTo>
                    <a:lnTo>
                      <a:pt x="346" y="407"/>
                    </a:lnTo>
                    <a:lnTo>
                      <a:pt x="325" y="429"/>
                    </a:lnTo>
                    <a:lnTo>
                      <a:pt x="306" y="452"/>
                    </a:lnTo>
                    <a:lnTo>
                      <a:pt x="270" y="494"/>
                    </a:lnTo>
                    <a:lnTo>
                      <a:pt x="237" y="534"/>
                    </a:lnTo>
                    <a:lnTo>
                      <a:pt x="207" y="570"/>
                    </a:lnTo>
                    <a:lnTo>
                      <a:pt x="181" y="604"/>
                    </a:lnTo>
                    <a:lnTo>
                      <a:pt x="157" y="633"/>
                    </a:lnTo>
                    <a:lnTo>
                      <a:pt x="135" y="658"/>
                    </a:lnTo>
                    <a:lnTo>
                      <a:pt x="122" y="669"/>
                    </a:lnTo>
                    <a:lnTo>
                      <a:pt x="109" y="682"/>
                    </a:lnTo>
                    <a:lnTo>
                      <a:pt x="94" y="693"/>
                    </a:lnTo>
                    <a:lnTo>
                      <a:pt x="77" y="704"/>
                    </a:lnTo>
                    <a:lnTo>
                      <a:pt x="62" y="714"/>
                    </a:lnTo>
                    <a:lnTo>
                      <a:pt x="46" y="723"/>
                    </a:lnTo>
                    <a:lnTo>
                      <a:pt x="33" y="730"/>
                    </a:lnTo>
                    <a:lnTo>
                      <a:pt x="21" y="735"/>
                    </a:lnTo>
                    <a:lnTo>
                      <a:pt x="11" y="739"/>
                    </a:lnTo>
                    <a:lnTo>
                      <a:pt x="4" y="739"/>
                    </a:lnTo>
                    <a:lnTo>
                      <a:pt x="1" y="738"/>
                    </a:lnTo>
                    <a:lnTo>
                      <a:pt x="0" y="735"/>
                    </a:lnTo>
                    <a:lnTo>
                      <a:pt x="0" y="733"/>
                    </a:lnTo>
                    <a:lnTo>
                      <a:pt x="1" y="729"/>
                    </a:lnTo>
                    <a:lnTo>
                      <a:pt x="6" y="718"/>
                    </a:lnTo>
                    <a:lnTo>
                      <a:pt x="16" y="703"/>
                    </a:lnTo>
                    <a:lnTo>
                      <a:pt x="33" y="683"/>
                    </a:lnTo>
                    <a:lnTo>
                      <a:pt x="55" y="658"/>
                    </a:lnTo>
                    <a:lnTo>
                      <a:pt x="107" y="600"/>
                    </a:lnTo>
                    <a:lnTo>
                      <a:pt x="161" y="542"/>
                    </a:lnTo>
                    <a:lnTo>
                      <a:pt x="213" y="482"/>
                    </a:lnTo>
                    <a:lnTo>
                      <a:pt x="265" y="423"/>
                    </a:lnTo>
                    <a:lnTo>
                      <a:pt x="312" y="366"/>
                    </a:lnTo>
                    <a:lnTo>
                      <a:pt x="356" y="312"/>
                    </a:lnTo>
                    <a:lnTo>
                      <a:pt x="394" y="262"/>
                    </a:lnTo>
                    <a:lnTo>
                      <a:pt x="426" y="218"/>
                    </a:lnTo>
                    <a:lnTo>
                      <a:pt x="456" y="172"/>
                    </a:lnTo>
                    <a:lnTo>
                      <a:pt x="486" y="122"/>
                    </a:lnTo>
                    <a:lnTo>
                      <a:pt x="513" y="75"/>
                    </a:lnTo>
                    <a:lnTo>
                      <a:pt x="538" y="35"/>
                    </a:lnTo>
                    <a:lnTo>
                      <a:pt x="549" y="20"/>
                    </a:lnTo>
                    <a:lnTo>
                      <a:pt x="559" y="9"/>
                    </a:lnTo>
                    <a:lnTo>
                      <a:pt x="564" y="4"/>
                    </a:lnTo>
                    <a:lnTo>
                      <a:pt x="568" y="1"/>
                    </a:lnTo>
                    <a:lnTo>
                      <a:pt x="572" y="0"/>
                    </a:lnTo>
                    <a:lnTo>
                      <a:pt x="574" y="0"/>
                    </a:lnTo>
                    <a:lnTo>
                      <a:pt x="578" y="1"/>
                    </a:lnTo>
                    <a:lnTo>
                      <a:pt x="580" y="4"/>
                    </a:lnTo>
                    <a:lnTo>
                      <a:pt x="582" y="9"/>
                    </a:lnTo>
                    <a:lnTo>
                      <a:pt x="583" y="15"/>
                    </a:lnTo>
                    <a:lnTo>
                      <a:pt x="584" y="34"/>
                    </a:lnTo>
                    <a:lnTo>
                      <a:pt x="584" y="60"/>
                    </a:lnTo>
                    <a:close/>
                  </a:path>
                </a:pathLst>
              </a:custGeom>
              <a:solidFill>
                <a:srgbClr val="00925A"/>
              </a:solidFill>
              <a:ln w="9525">
                <a:noFill/>
                <a:round/>
                <a:headEnd/>
                <a:tailEnd/>
              </a:ln>
            </p:spPr>
            <p:txBody>
              <a:bodyPr/>
              <a:lstStyle/>
              <a:p>
                <a:endParaRPr lang="en-US"/>
              </a:p>
            </p:txBody>
          </p:sp>
          <p:sp>
            <p:nvSpPr>
              <p:cNvPr id="1194" name="Freeform 545"/>
              <p:cNvSpPr>
                <a:spLocks/>
              </p:cNvSpPr>
              <p:nvPr/>
            </p:nvSpPr>
            <p:spPr bwMode="auto">
              <a:xfrm>
                <a:off x="2648" y="2351"/>
                <a:ext cx="134" cy="105"/>
              </a:xfrm>
              <a:custGeom>
                <a:avLst/>
                <a:gdLst>
                  <a:gd name="T0" fmla="*/ 604 w 669"/>
                  <a:gd name="T1" fmla="*/ 37 h 523"/>
                  <a:gd name="T2" fmla="*/ 577 w 669"/>
                  <a:gd name="T3" fmla="*/ 39 h 523"/>
                  <a:gd name="T4" fmla="*/ 533 w 669"/>
                  <a:gd name="T5" fmla="*/ 49 h 523"/>
                  <a:gd name="T6" fmla="*/ 474 w 669"/>
                  <a:gd name="T7" fmla="*/ 71 h 523"/>
                  <a:gd name="T8" fmla="*/ 413 w 669"/>
                  <a:gd name="T9" fmla="*/ 104 h 523"/>
                  <a:gd name="T10" fmla="*/ 352 w 669"/>
                  <a:gd name="T11" fmla="*/ 146 h 523"/>
                  <a:gd name="T12" fmla="*/ 293 w 669"/>
                  <a:gd name="T13" fmla="*/ 198 h 523"/>
                  <a:gd name="T14" fmla="*/ 238 w 669"/>
                  <a:gd name="T15" fmla="*/ 256 h 523"/>
                  <a:gd name="T16" fmla="*/ 190 w 669"/>
                  <a:gd name="T17" fmla="*/ 322 h 523"/>
                  <a:gd name="T18" fmla="*/ 146 w 669"/>
                  <a:gd name="T19" fmla="*/ 391 h 523"/>
                  <a:gd name="T20" fmla="*/ 104 w 669"/>
                  <a:gd name="T21" fmla="*/ 448 h 523"/>
                  <a:gd name="T22" fmla="*/ 65 w 669"/>
                  <a:gd name="T23" fmla="*/ 490 h 523"/>
                  <a:gd name="T24" fmla="*/ 39 w 669"/>
                  <a:gd name="T25" fmla="*/ 511 h 523"/>
                  <a:gd name="T26" fmla="*/ 25 w 669"/>
                  <a:gd name="T27" fmla="*/ 520 h 523"/>
                  <a:gd name="T28" fmla="*/ 14 w 669"/>
                  <a:gd name="T29" fmla="*/ 523 h 523"/>
                  <a:gd name="T30" fmla="*/ 6 w 669"/>
                  <a:gd name="T31" fmla="*/ 522 h 523"/>
                  <a:gd name="T32" fmla="*/ 1 w 669"/>
                  <a:gd name="T33" fmla="*/ 516 h 523"/>
                  <a:gd name="T34" fmla="*/ 0 w 669"/>
                  <a:gd name="T35" fmla="*/ 505 h 523"/>
                  <a:gd name="T36" fmla="*/ 3 w 669"/>
                  <a:gd name="T37" fmla="*/ 487 h 523"/>
                  <a:gd name="T38" fmla="*/ 11 w 669"/>
                  <a:gd name="T39" fmla="*/ 465 h 523"/>
                  <a:gd name="T40" fmla="*/ 33 w 669"/>
                  <a:gd name="T41" fmla="*/ 420 h 523"/>
                  <a:gd name="T42" fmla="*/ 78 w 669"/>
                  <a:gd name="T43" fmla="*/ 342 h 523"/>
                  <a:gd name="T44" fmla="*/ 129 w 669"/>
                  <a:gd name="T45" fmla="*/ 266 h 523"/>
                  <a:gd name="T46" fmla="*/ 182 w 669"/>
                  <a:gd name="T47" fmla="*/ 199 h 523"/>
                  <a:gd name="T48" fmla="*/ 237 w 669"/>
                  <a:gd name="T49" fmla="*/ 139 h 523"/>
                  <a:gd name="T50" fmla="*/ 292 w 669"/>
                  <a:gd name="T51" fmla="*/ 88 h 523"/>
                  <a:gd name="T52" fmla="*/ 346 w 669"/>
                  <a:gd name="T53" fmla="*/ 48 h 523"/>
                  <a:gd name="T54" fmla="*/ 384 w 669"/>
                  <a:gd name="T55" fmla="*/ 25 h 523"/>
                  <a:gd name="T56" fmla="*/ 409 w 669"/>
                  <a:gd name="T57" fmla="*/ 14 h 523"/>
                  <a:gd name="T58" fmla="*/ 434 w 669"/>
                  <a:gd name="T59" fmla="*/ 7 h 523"/>
                  <a:gd name="T60" fmla="*/ 457 w 669"/>
                  <a:gd name="T61" fmla="*/ 3 h 523"/>
                  <a:gd name="T62" fmla="*/ 492 w 669"/>
                  <a:gd name="T63" fmla="*/ 0 h 523"/>
                  <a:gd name="T64" fmla="*/ 539 w 669"/>
                  <a:gd name="T65" fmla="*/ 0 h 523"/>
                  <a:gd name="T66" fmla="*/ 585 w 669"/>
                  <a:gd name="T67" fmla="*/ 5 h 523"/>
                  <a:gd name="T68" fmla="*/ 624 w 669"/>
                  <a:gd name="T69" fmla="*/ 12 h 523"/>
                  <a:gd name="T70" fmla="*/ 654 w 669"/>
                  <a:gd name="T71" fmla="*/ 19 h 523"/>
                  <a:gd name="T72" fmla="*/ 666 w 669"/>
                  <a:gd name="T73" fmla="*/ 24 h 523"/>
                  <a:gd name="T74" fmla="*/ 669 w 669"/>
                  <a:gd name="T75" fmla="*/ 28 h 523"/>
                  <a:gd name="T76" fmla="*/ 665 w 669"/>
                  <a:gd name="T77" fmla="*/ 32 h 523"/>
                  <a:gd name="T78" fmla="*/ 639 w 669"/>
                  <a:gd name="T79" fmla="*/ 35 h 5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69"/>
                  <a:gd name="T121" fmla="*/ 0 h 523"/>
                  <a:gd name="T122" fmla="*/ 669 w 669"/>
                  <a:gd name="T123" fmla="*/ 523 h 5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69" h="523">
                    <a:moveTo>
                      <a:pt x="617" y="37"/>
                    </a:moveTo>
                    <a:lnTo>
                      <a:pt x="604" y="37"/>
                    </a:lnTo>
                    <a:lnTo>
                      <a:pt x="590" y="38"/>
                    </a:lnTo>
                    <a:lnTo>
                      <a:pt x="577" y="39"/>
                    </a:lnTo>
                    <a:lnTo>
                      <a:pt x="562" y="42"/>
                    </a:lnTo>
                    <a:lnTo>
                      <a:pt x="533" y="49"/>
                    </a:lnTo>
                    <a:lnTo>
                      <a:pt x="504" y="59"/>
                    </a:lnTo>
                    <a:lnTo>
                      <a:pt x="474" y="71"/>
                    </a:lnTo>
                    <a:lnTo>
                      <a:pt x="443" y="86"/>
                    </a:lnTo>
                    <a:lnTo>
                      <a:pt x="413" y="104"/>
                    </a:lnTo>
                    <a:lnTo>
                      <a:pt x="382" y="124"/>
                    </a:lnTo>
                    <a:lnTo>
                      <a:pt x="352" y="146"/>
                    </a:lnTo>
                    <a:lnTo>
                      <a:pt x="323" y="171"/>
                    </a:lnTo>
                    <a:lnTo>
                      <a:pt x="293" y="198"/>
                    </a:lnTo>
                    <a:lnTo>
                      <a:pt x="266" y="226"/>
                    </a:lnTo>
                    <a:lnTo>
                      <a:pt x="238" y="256"/>
                    </a:lnTo>
                    <a:lnTo>
                      <a:pt x="214" y="289"/>
                    </a:lnTo>
                    <a:lnTo>
                      <a:pt x="190" y="322"/>
                    </a:lnTo>
                    <a:lnTo>
                      <a:pt x="167" y="357"/>
                    </a:lnTo>
                    <a:lnTo>
                      <a:pt x="146" y="391"/>
                    </a:lnTo>
                    <a:lnTo>
                      <a:pt x="124" y="421"/>
                    </a:lnTo>
                    <a:lnTo>
                      <a:pt x="104" y="448"/>
                    </a:lnTo>
                    <a:lnTo>
                      <a:pt x="84" y="471"/>
                    </a:lnTo>
                    <a:lnTo>
                      <a:pt x="65" y="490"/>
                    </a:lnTo>
                    <a:lnTo>
                      <a:pt x="48" y="505"/>
                    </a:lnTo>
                    <a:lnTo>
                      <a:pt x="39" y="511"/>
                    </a:lnTo>
                    <a:lnTo>
                      <a:pt x="33" y="516"/>
                    </a:lnTo>
                    <a:lnTo>
                      <a:pt x="25" y="520"/>
                    </a:lnTo>
                    <a:lnTo>
                      <a:pt x="19" y="522"/>
                    </a:lnTo>
                    <a:lnTo>
                      <a:pt x="14" y="523"/>
                    </a:lnTo>
                    <a:lnTo>
                      <a:pt x="10" y="523"/>
                    </a:lnTo>
                    <a:lnTo>
                      <a:pt x="6" y="522"/>
                    </a:lnTo>
                    <a:lnTo>
                      <a:pt x="3" y="520"/>
                    </a:lnTo>
                    <a:lnTo>
                      <a:pt x="1" y="516"/>
                    </a:lnTo>
                    <a:lnTo>
                      <a:pt x="0" y="511"/>
                    </a:lnTo>
                    <a:lnTo>
                      <a:pt x="0" y="505"/>
                    </a:lnTo>
                    <a:lnTo>
                      <a:pt x="1" y="496"/>
                    </a:lnTo>
                    <a:lnTo>
                      <a:pt x="3" y="487"/>
                    </a:lnTo>
                    <a:lnTo>
                      <a:pt x="6" y="476"/>
                    </a:lnTo>
                    <a:lnTo>
                      <a:pt x="11" y="465"/>
                    </a:lnTo>
                    <a:lnTo>
                      <a:pt x="16" y="451"/>
                    </a:lnTo>
                    <a:lnTo>
                      <a:pt x="33" y="420"/>
                    </a:lnTo>
                    <a:lnTo>
                      <a:pt x="54" y="382"/>
                    </a:lnTo>
                    <a:lnTo>
                      <a:pt x="78" y="342"/>
                    </a:lnTo>
                    <a:lnTo>
                      <a:pt x="104" y="304"/>
                    </a:lnTo>
                    <a:lnTo>
                      <a:pt x="129" y="266"/>
                    </a:lnTo>
                    <a:lnTo>
                      <a:pt x="156" y="231"/>
                    </a:lnTo>
                    <a:lnTo>
                      <a:pt x="182" y="199"/>
                    </a:lnTo>
                    <a:lnTo>
                      <a:pt x="210" y="168"/>
                    </a:lnTo>
                    <a:lnTo>
                      <a:pt x="237" y="139"/>
                    </a:lnTo>
                    <a:lnTo>
                      <a:pt x="265" y="111"/>
                    </a:lnTo>
                    <a:lnTo>
                      <a:pt x="292" y="88"/>
                    </a:lnTo>
                    <a:lnTo>
                      <a:pt x="318" y="66"/>
                    </a:lnTo>
                    <a:lnTo>
                      <a:pt x="346" y="48"/>
                    </a:lnTo>
                    <a:lnTo>
                      <a:pt x="372" y="33"/>
                    </a:lnTo>
                    <a:lnTo>
                      <a:pt x="384" y="25"/>
                    </a:lnTo>
                    <a:lnTo>
                      <a:pt x="397" y="20"/>
                    </a:lnTo>
                    <a:lnTo>
                      <a:pt x="409" y="14"/>
                    </a:lnTo>
                    <a:lnTo>
                      <a:pt x="422" y="10"/>
                    </a:lnTo>
                    <a:lnTo>
                      <a:pt x="434" y="7"/>
                    </a:lnTo>
                    <a:lnTo>
                      <a:pt x="446" y="4"/>
                    </a:lnTo>
                    <a:lnTo>
                      <a:pt x="457" y="3"/>
                    </a:lnTo>
                    <a:lnTo>
                      <a:pt x="468" y="2"/>
                    </a:lnTo>
                    <a:lnTo>
                      <a:pt x="492" y="0"/>
                    </a:lnTo>
                    <a:lnTo>
                      <a:pt x="515" y="0"/>
                    </a:lnTo>
                    <a:lnTo>
                      <a:pt x="539" y="0"/>
                    </a:lnTo>
                    <a:lnTo>
                      <a:pt x="563" y="3"/>
                    </a:lnTo>
                    <a:lnTo>
                      <a:pt x="585" y="5"/>
                    </a:lnTo>
                    <a:lnTo>
                      <a:pt x="607" y="8"/>
                    </a:lnTo>
                    <a:lnTo>
                      <a:pt x="624" y="12"/>
                    </a:lnTo>
                    <a:lnTo>
                      <a:pt x="640" y="15"/>
                    </a:lnTo>
                    <a:lnTo>
                      <a:pt x="654" y="19"/>
                    </a:lnTo>
                    <a:lnTo>
                      <a:pt x="663" y="23"/>
                    </a:lnTo>
                    <a:lnTo>
                      <a:pt x="666" y="24"/>
                    </a:lnTo>
                    <a:lnTo>
                      <a:pt x="669" y="27"/>
                    </a:lnTo>
                    <a:lnTo>
                      <a:pt x="669" y="28"/>
                    </a:lnTo>
                    <a:lnTo>
                      <a:pt x="669" y="29"/>
                    </a:lnTo>
                    <a:lnTo>
                      <a:pt x="665" y="32"/>
                    </a:lnTo>
                    <a:lnTo>
                      <a:pt x="655" y="34"/>
                    </a:lnTo>
                    <a:lnTo>
                      <a:pt x="639" y="35"/>
                    </a:lnTo>
                    <a:lnTo>
                      <a:pt x="617" y="37"/>
                    </a:lnTo>
                    <a:close/>
                  </a:path>
                </a:pathLst>
              </a:custGeom>
              <a:solidFill>
                <a:srgbClr val="00925A"/>
              </a:solidFill>
              <a:ln w="9525">
                <a:noFill/>
                <a:round/>
                <a:headEnd/>
                <a:tailEnd/>
              </a:ln>
            </p:spPr>
            <p:txBody>
              <a:bodyPr/>
              <a:lstStyle/>
              <a:p>
                <a:endParaRPr lang="en-US"/>
              </a:p>
            </p:txBody>
          </p:sp>
          <p:sp>
            <p:nvSpPr>
              <p:cNvPr id="1195" name="Freeform 546"/>
              <p:cNvSpPr>
                <a:spLocks/>
              </p:cNvSpPr>
              <p:nvPr/>
            </p:nvSpPr>
            <p:spPr bwMode="auto">
              <a:xfrm>
                <a:off x="2669" y="2581"/>
                <a:ext cx="132" cy="131"/>
              </a:xfrm>
              <a:custGeom>
                <a:avLst/>
                <a:gdLst>
                  <a:gd name="T0" fmla="*/ 655 w 659"/>
                  <a:gd name="T1" fmla="*/ 165 h 657"/>
                  <a:gd name="T2" fmla="*/ 648 w 659"/>
                  <a:gd name="T3" fmla="*/ 202 h 657"/>
                  <a:gd name="T4" fmla="*/ 640 w 659"/>
                  <a:gd name="T5" fmla="*/ 225 h 657"/>
                  <a:gd name="T6" fmla="*/ 624 w 659"/>
                  <a:gd name="T7" fmla="*/ 255 h 657"/>
                  <a:gd name="T8" fmla="*/ 599 w 659"/>
                  <a:gd name="T9" fmla="*/ 287 h 657"/>
                  <a:gd name="T10" fmla="*/ 568 w 659"/>
                  <a:gd name="T11" fmla="*/ 315 h 657"/>
                  <a:gd name="T12" fmla="*/ 533 w 659"/>
                  <a:gd name="T13" fmla="*/ 338 h 657"/>
                  <a:gd name="T14" fmla="*/ 473 w 659"/>
                  <a:gd name="T15" fmla="*/ 373 h 657"/>
                  <a:gd name="T16" fmla="*/ 387 w 659"/>
                  <a:gd name="T17" fmla="*/ 423 h 657"/>
                  <a:gd name="T18" fmla="*/ 287 w 659"/>
                  <a:gd name="T19" fmla="*/ 476 h 657"/>
                  <a:gd name="T20" fmla="*/ 211 w 659"/>
                  <a:gd name="T21" fmla="*/ 517 h 657"/>
                  <a:gd name="T22" fmla="*/ 165 w 659"/>
                  <a:gd name="T23" fmla="*/ 544 h 657"/>
                  <a:gd name="T24" fmla="*/ 122 w 659"/>
                  <a:gd name="T25" fmla="*/ 574 h 657"/>
                  <a:gd name="T26" fmla="*/ 86 w 659"/>
                  <a:gd name="T27" fmla="*/ 604 h 657"/>
                  <a:gd name="T28" fmla="*/ 56 w 659"/>
                  <a:gd name="T29" fmla="*/ 634 h 657"/>
                  <a:gd name="T30" fmla="*/ 33 w 659"/>
                  <a:gd name="T31" fmla="*/ 652 h 657"/>
                  <a:gd name="T32" fmla="*/ 20 w 659"/>
                  <a:gd name="T33" fmla="*/ 657 h 657"/>
                  <a:gd name="T34" fmla="*/ 13 w 659"/>
                  <a:gd name="T35" fmla="*/ 655 h 657"/>
                  <a:gd name="T36" fmla="*/ 6 w 659"/>
                  <a:gd name="T37" fmla="*/ 653 h 657"/>
                  <a:gd name="T38" fmla="*/ 3 w 659"/>
                  <a:gd name="T39" fmla="*/ 647 h 657"/>
                  <a:gd name="T40" fmla="*/ 0 w 659"/>
                  <a:gd name="T41" fmla="*/ 634 h 657"/>
                  <a:gd name="T42" fmla="*/ 3 w 659"/>
                  <a:gd name="T43" fmla="*/ 612 h 657"/>
                  <a:gd name="T44" fmla="*/ 10 w 659"/>
                  <a:gd name="T45" fmla="*/ 585 h 657"/>
                  <a:gd name="T46" fmla="*/ 26 w 659"/>
                  <a:gd name="T47" fmla="*/ 556 h 657"/>
                  <a:gd name="T48" fmla="*/ 51 w 659"/>
                  <a:gd name="T49" fmla="*/ 522 h 657"/>
                  <a:gd name="T50" fmla="*/ 85 w 659"/>
                  <a:gd name="T51" fmla="*/ 489 h 657"/>
                  <a:gd name="T52" fmla="*/ 124 w 659"/>
                  <a:gd name="T53" fmla="*/ 463 h 657"/>
                  <a:gd name="T54" fmla="*/ 165 w 659"/>
                  <a:gd name="T55" fmla="*/ 441 h 657"/>
                  <a:gd name="T56" fmla="*/ 230 w 659"/>
                  <a:gd name="T57" fmla="*/ 413 h 657"/>
                  <a:gd name="T58" fmla="*/ 292 w 659"/>
                  <a:gd name="T59" fmla="*/ 388 h 657"/>
                  <a:gd name="T60" fmla="*/ 330 w 659"/>
                  <a:gd name="T61" fmla="*/ 372 h 657"/>
                  <a:gd name="T62" fmla="*/ 381 w 659"/>
                  <a:gd name="T63" fmla="*/ 342 h 657"/>
                  <a:gd name="T64" fmla="*/ 434 w 659"/>
                  <a:gd name="T65" fmla="*/ 311 h 657"/>
                  <a:gd name="T66" fmla="*/ 471 w 659"/>
                  <a:gd name="T67" fmla="*/ 288 h 657"/>
                  <a:gd name="T68" fmla="*/ 504 w 659"/>
                  <a:gd name="T69" fmla="*/ 262 h 657"/>
                  <a:gd name="T70" fmla="*/ 534 w 659"/>
                  <a:gd name="T71" fmla="*/ 231 h 657"/>
                  <a:gd name="T72" fmla="*/ 558 w 659"/>
                  <a:gd name="T73" fmla="*/ 194 h 657"/>
                  <a:gd name="T74" fmla="*/ 572 w 659"/>
                  <a:gd name="T75" fmla="*/ 162 h 657"/>
                  <a:gd name="T76" fmla="*/ 578 w 659"/>
                  <a:gd name="T77" fmla="*/ 139 h 657"/>
                  <a:gd name="T78" fmla="*/ 585 w 659"/>
                  <a:gd name="T79" fmla="*/ 95 h 657"/>
                  <a:gd name="T80" fmla="*/ 597 w 659"/>
                  <a:gd name="T81" fmla="*/ 48 h 657"/>
                  <a:gd name="T82" fmla="*/ 610 w 659"/>
                  <a:gd name="T83" fmla="*/ 16 h 657"/>
                  <a:gd name="T84" fmla="*/ 620 w 659"/>
                  <a:gd name="T85" fmla="*/ 4 h 657"/>
                  <a:gd name="T86" fmla="*/ 627 w 659"/>
                  <a:gd name="T87" fmla="*/ 1 h 657"/>
                  <a:gd name="T88" fmla="*/ 634 w 659"/>
                  <a:gd name="T89" fmla="*/ 1 h 657"/>
                  <a:gd name="T90" fmla="*/ 639 w 659"/>
                  <a:gd name="T91" fmla="*/ 6 h 657"/>
                  <a:gd name="T92" fmla="*/ 648 w 659"/>
                  <a:gd name="T93" fmla="*/ 21 h 657"/>
                  <a:gd name="T94" fmla="*/ 655 w 659"/>
                  <a:gd name="T95" fmla="*/ 55 h 657"/>
                  <a:gd name="T96" fmla="*/ 659 w 659"/>
                  <a:gd name="T97" fmla="*/ 105 h 6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9"/>
                  <a:gd name="T148" fmla="*/ 0 h 657"/>
                  <a:gd name="T149" fmla="*/ 659 w 659"/>
                  <a:gd name="T150" fmla="*/ 657 h 6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9" h="657">
                    <a:moveTo>
                      <a:pt x="659" y="135"/>
                    </a:moveTo>
                    <a:lnTo>
                      <a:pt x="655" y="165"/>
                    </a:lnTo>
                    <a:lnTo>
                      <a:pt x="650" y="191"/>
                    </a:lnTo>
                    <a:lnTo>
                      <a:pt x="648" y="202"/>
                    </a:lnTo>
                    <a:lnTo>
                      <a:pt x="644" y="215"/>
                    </a:lnTo>
                    <a:lnTo>
                      <a:pt x="640" y="225"/>
                    </a:lnTo>
                    <a:lnTo>
                      <a:pt x="635" y="235"/>
                    </a:lnTo>
                    <a:lnTo>
                      <a:pt x="624" y="255"/>
                    </a:lnTo>
                    <a:lnTo>
                      <a:pt x="613" y="272"/>
                    </a:lnTo>
                    <a:lnTo>
                      <a:pt x="599" y="287"/>
                    </a:lnTo>
                    <a:lnTo>
                      <a:pt x="584" y="301"/>
                    </a:lnTo>
                    <a:lnTo>
                      <a:pt x="568" y="315"/>
                    </a:lnTo>
                    <a:lnTo>
                      <a:pt x="551" y="327"/>
                    </a:lnTo>
                    <a:lnTo>
                      <a:pt x="533" y="338"/>
                    </a:lnTo>
                    <a:lnTo>
                      <a:pt x="513" y="350"/>
                    </a:lnTo>
                    <a:lnTo>
                      <a:pt x="473" y="373"/>
                    </a:lnTo>
                    <a:lnTo>
                      <a:pt x="432" y="397"/>
                    </a:lnTo>
                    <a:lnTo>
                      <a:pt x="387" y="423"/>
                    </a:lnTo>
                    <a:lnTo>
                      <a:pt x="337" y="449"/>
                    </a:lnTo>
                    <a:lnTo>
                      <a:pt x="287" y="476"/>
                    </a:lnTo>
                    <a:lnTo>
                      <a:pt x="236" y="503"/>
                    </a:lnTo>
                    <a:lnTo>
                      <a:pt x="211" y="517"/>
                    </a:lnTo>
                    <a:lnTo>
                      <a:pt x="187" y="531"/>
                    </a:lnTo>
                    <a:lnTo>
                      <a:pt x="165" y="544"/>
                    </a:lnTo>
                    <a:lnTo>
                      <a:pt x="142" y="559"/>
                    </a:lnTo>
                    <a:lnTo>
                      <a:pt x="122" y="574"/>
                    </a:lnTo>
                    <a:lnTo>
                      <a:pt x="103" y="589"/>
                    </a:lnTo>
                    <a:lnTo>
                      <a:pt x="86" y="604"/>
                    </a:lnTo>
                    <a:lnTo>
                      <a:pt x="71" y="619"/>
                    </a:lnTo>
                    <a:lnTo>
                      <a:pt x="56" y="634"/>
                    </a:lnTo>
                    <a:lnTo>
                      <a:pt x="44" y="645"/>
                    </a:lnTo>
                    <a:lnTo>
                      <a:pt x="33" y="652"/>
                    </a:lnTo>
                    <a:lnTo>
                      <a:pt x="24" y="655"/>
                    </a:lnTo>
                    <a:lnTo>
                      <a:pt x="20" y="657"/>
                    </a:lnTo>
                    <a:lnTo>
                      <a:pt x="16" y="657"/>
                    </a:lnTo>
                    <a:lnTo>
                      <a:pt x="13" y="655"/>
                    </a:lnTo>
                    <a:lnTo>
                      <a:pt x="10" y="654"/>
                    </a:lnTo>
                    <a:lnTo>
                      <a:pt x="6" y="653"/>
                    </a:lnTo>
                    <a:lnTo>
                      <a:pt x="5" y="650"/>
                    </a:lnTo>
                    <a:lnTo>
                      <a:pt x="3" y="647"/>
                    </a:lnTo>
                    <a:lnTo>
                      <a:pt x="1" y="643"/>
                    </a:lnTo>
                    <a:lnTo>
                      <a:pt x="0" y="634"/>
                    </a:lnTo>
                    <a:lnTo>
                      <a:pt x="0" y="624"/>
                    </a:lnTo>
                    <a:lnTo>
                      <a:pt x="3" y="612"/>
                    </a:lnTo>
                    <a:lnTo>
                      <a:pt x="5" y="599"/>
                    </a:lnTo>
                    <a:lnTo>
                      <a:pt x="10" y="585"/>
                    </a:lnTo>
                    <a:lnTo>
                      <a:pt x="18" y="570"/>
                    </a:lnTo>
                    <a:lnTo>
                      <a:pt x="26" y="556"/>
                    </a:lnTo>
                    <a:lnTo>
                      <a:pt x="36" y="541"/>
                    </a:lnTo>
                    <a:lnTo>
                      <a:pt x="51" y="522"/>
                    </a:lnTo>
                    <a:lnTo>
                      <a:pt x="68" y="506"/>
                    </a:lnTo>
                    <a:lnTo>
                      <a:pt x="85" y="489"/>
                    </a:lnTo>
                    <a:lnTo>
                      <a:pt x="104" y="476"/>
                    </a:lnTo>
                    <a:lnTo>
                      <a:pt x="124" y="463"/>
                    </a:lnTo>
                    <a:lnTo>
                      <a:pt x="144" y="452"/>
                    </a:lnTo>
                    <a:lnTo>
                      <a:pt x="165" y="441"/>
                    </a:lnTo>
                    <a:lnTo>
                      <a:pt x="186" y="431"/>
                    </a:lnTo>
                    <a:lnTo>
                      <a:pt x="230" y="413"/>
                    </a:lnTo>
                    <a:lnTo>
                      <a:pt x="272" y="397"/>
                    </a:lnTo>
                    <a:lnTo>
                      <a:pt x="292" y="388"/>
                    </a:lnTo>
                    <a:lnTo>
                      <a:pt x="312" y="381"/>
                    </a:lnTo>
                    <a:lnTo>
                      <a:pt x="330" y="372"/>
                    </a:lnTo>
                    <a:lnTo>
                      <a:pt x="347" y="362"/>
                    </a:lnTo>
                    <a:lnTo>
                      <a:pt x="381" y="342"/>
                    </a:lnTo>
                    <a:lnTo>
                      <a:pt x="417" y="322"/>
                    </a:lnTo>
                    <a:lnTo>
                      <a:pt x="434" y="311"/>
                    </a:lnTo>
                    <a:lnTo>
                      <a:pt x="453" y="300"/>
                    </a:lnTo>
                    <a:lnTo>
                      <a:pt x="471" y="288"/>
                    </a:lnTo>
                    <a:lnTo>
                      <a:pt x="488" y="276"/>
                    </a:lnTo>
                    <a:lnTo>
                      <a:pt x="504" y="262"/>
                    </a:lnTo>
                    <a:lnTo>
                      <a:pt x="519" y="247"/>
                    </a:lnTo>
                    <a:lnTo>
                      <a:pt x="534" y="231"/>
                    </a:lnTo>
                    <a:lnTo>
                      <a:pt x="547" y="214"/>
                    </a:lnTo>
                    <a:lnTo>
                      <a:pt x="558" y="194"/>
                    </a:lnTo>
                    <a:lnTo>
                      <a:pt x="568" y="174"/>
                    </a:lnTo>
                    <a:lnTo>
                      <a:pt x="572" y="162"/>
                    </a:lnTo>
                    <a:lnTo>
                      <a:pt x="575" y="150"/>
                    </a:lnTo>
                    <a:lnTo>
                      <a:pt x="578" y="139"/>
                    </a:lnTo>
                    <a:lnTo>
                      <a:pt x="580" y="125"/>
                    </a:lnTo>
                    <a:lnTo>
                      <a:pt x="585" y="95"/>
                    </a:lnTo>
                    <a:lnTo>
                      <a:pt x="590" y="69"/>
                    </a:lnTo>
                    <a:lnTo>
                      <a:pt x="597" y="48"/>
                    </a:lnTo>
                    <a:lnTo>
                      <a:pt x="603" y="30"/>
                    </a:lnTo>
                    <a:lnTo>
                      <a:pt x="610" y="16"/>
                    </a:lnTo>
                    <a:lnTo>
                      <a:pt x="617" y="8"/>
                    </a:lnTo>
                    <a:lnTo>
                      <a:pt x="620" y="4"/>
                    </a:lnTo>
                    <a:lnTo>
                      <a:pt x="624" y="1"/>
                    </a:lnTo>
                    <a:lnTo>
                      <a:pt x="627" y="1"/>
                    </a:lnTo>
                    <a:lnTo>
                      <a:pt x="630" y="0"/>
                    </a:lnTo>
                    <a:lnTo>
                      <a:pt x="634" y="1"/>
                    </a:lnTo>
                    <a:lnTo>
                      <a:pt x="637" y="4"/>
                    </a:lnTo>
                    <a:lnTo>
                      <a:pt x="639" y="6"/>
                    </a:lnTo>
                    <a:lnTo>
                      <a:pt x="643" y="10"/>
                    </a:lnTo>
                    <a:lnTo>
                      <a:pt x="648" y="21"/>
                    </a:lnTo>
                    <a:lnTo>
                      <a:pt x="652" y="36"/>
                    </a:lnTo>
                    <a:lnTo>
                      <a:pt x="655" y="55"/>
                    </a:lnTo>
                    <a:lnTo>
                      <a:pt x="658" y="79"/>
                    </a:lnTo>
                    <a:lnTo>
                      <a:pt x="659" y="105"/>
                    </a:lnTo>
                    <a:lnTo>
                      <a:pt x="659" y="135"/>
                    </a:lnTo>
                    <a:close/>
                  </a:path>
                </a:pathLst>
              </a:custGeom>
              <a:solidFill>
                <a:srgbClr val="00925A"/>
              </a:solidFill>
              <a:ln w="9525">
                <a:noFill/>
                <a:round/>
                <a:headEnd/>
                <a:tailEnd/>
              </a:ln>
            </p:spPr>
            <p:txBody>
              <a:bodyPr/>
              <a:lstStyle/>
              <a:p>
                <a:endParaRPr lang="en-US"/>
              </a:p>
            </p:txBody>
          </p:sp>
          <p:sp>
            <p:nvSpPr>
              <p:cNvPr id="1196" name="Freeform 547"/>
              <p:cNvSpPr>
                <a:spLocks/>
              </p:cNvSpPr>
              <p:nvPr/>
            </p:nvSpPr>
            <p:spPr bwMode="auto">
              <a:xfrm>
                <a:off x="2667" y="2652"/>
                <a:ext cx="135" cy="129"/>
              </a:xfrm>
              <a:custGeom>
                <a:avLst/>
                <a:gdLst>
                  <a:gd name="T0" fmla="*/ 666 w 674"/>
                  <a:gd name="T1" fmla="*/ 139 h 644"/>
                  <a:gd name="T2" fmla="*/ 655 w 674"/>
                  <a:gd name="T3" fmla="*/ 190 h 644"/>
                  <a:gd name="T4" fmla="*/ 641 w 674"/>
                  <a:gd name="T5" fmla="*/ 231 h 644"/>
                  <a:gd name="T6" fmla="*/ 622 w 674"/>
                  <a:gd name="T7" fmla="*/ 265 h 644"/>
                  <a:gd name="T8" fmla="*/ 600 w 674"/>
                  <a:gd name="T9" fmla="*/ 291 h 644"/>
                  <a:gd name="T10" fmla="*/ 571 w 674"/>
                  <a:gd name="T11" fmla="*/ 313 h 644"/>
                  <a:gd name="T12" fmla="*/ 536 w 674"/>
                  <a:gd name="T13" fmla="*/ 331 h 644"/>
                  <a:gd name="T14" fmla="*/ 493 w 674"/>
                  <a:gd name="T15" fmla="*/ 345 h 644"/>
                  <a:gd name="T16" fmla="*/ 443 w 674"/>
                  <a:gd name="T17" fmla="*/ 358 h 644"/>
                  <a:gd name="T18" fmla="*/ 392 w 674"/>
                  <a:gd name="T19" fmla="*/ 376 h 644"/>
                  <a:gd name="T20" fmla="*/ 342 w 674"/>
                  <a:gd name="T21" fmla="*/ 398 h 644"/>
                  <a:gd name="T22" fmla="*/ 294 w 674"/>
                  <a:gd name="T23" fmla="*/ 423 h 644"/>
                  <a:gd name="T24" fmla="*/ 248 w 674"/>
                  <a:gd name="T25" fmla="*/ 453 h 644"/>
                  <a:gd name="T26" fmla="*/ 204 w 674"/>
                  <a:gd name="T27" fmla="*/ 487 h 644"/>
                  <a:gd name="T28" fmla="*/ 164 w 674"/>
                  <a:gd name="T29" fmla="*/ 523 h 644"/>
                  <a:gd name="T30" fmla="*/ 126 w 674"/>
                  <a:gd name="T31" fmla="*/ 563 h 644"/>
                  <a:gd name="T32" fmla="*/ 91 w 674"/>
                  <a:gd name="T33" fmla="*/ 603 h 644"/>
                  <a:gd name="T34" fmla="*/ 58 w 674"/>
                  <a:gd name="T35" fmla="*/ 630 h 644"/>
                  <a:gd name="T36" fmla="*/ 38 w 674"/>
                  <a:gd name="T37" fmla="*/ 640 h 644"/>
                  <a:gd name="T38" fmla="*/ 27 w 674"/>
                  <a:gd name="T39" fmla="*/ 644 h 644"/>
                  <a:gd name="T40" fmla="*/ 17 w 674"/>
                  <a:gd name="T41" fmla="*/ 644 h 644"/>
                  <a:gd name="T42" fmla="*/ 10 w 674"/>
                  <a:gd name="T43" fmla="*/ 642 h 644"/>
                  <a:gd name="T44" fmla="*/ 3 w 674"/>
                  <a:gd name="T45" fmla="*/ 637 h 644"/>
                  <a:gd name="T46" fmla="*/ 1 w 674"/>
                  <a:gd name="T47" fmla="*/ 629 h 644"/>
                  <a:gd name="T48" fmla="*/ 0 w 674"/>
                  <a:gd name="T49" fmla="*/ 619 h 644"/>
                  <a:gd name="T50" fmla="*/ 2 w 674"/>
                  <a:gd name="T51" fmla="*/ 608 h 644"/>
                  <a:gd name="T52" fmla="*/ 12 w 674"/>
                  <a:gd name="T53" fmla="*/ 588 h 644"/>
                  <a:gd name="T54" fmla="*/ 36 w 674"/>
                  <a:gd name="T55" fmla="*/ 557 h 644"/>
                  <a:gd name="T56" fmla="*/ 90 w 674"/>
                  <a:gd name="T57" fmla="*/ 507 h 644"/>
                  <a:gd name="T58" fmla="*/ 148 w 674"/>
                  <a:gd name="T59" fmla="*/ 457 h 644"/>
                  <a:gd name="T60" fmla="*/ 196 w 674"/>
                  <a:gd name="T61" fmla="*/ 422 h 644"/>
                  <a:gd name="T62" fmla="*/ 236 w 674"/>
                  <a:gd name="T63" fmla="*/ 399 h 644"/>
                  <a:gd name="T64" fmla="*/ 299 w 674"/>
                  <a:gd name="T65" fmla="*/ 378 h 644"/>
                  <a:gd name="T66" fmla="*/ 375 w 674"/>
                  <a:gd name="T67" fmla="*/ 352 h 644"/>
                  <a:gd name="T68" fmla="*/ 436 w 674"/>
                  <a:gd name="T69" fmla="*/ 325 h 644"/>
                  <a:gd name="T70" fmla="*/ 486 w 674"/>
                  <a:gd name="T71" fmla="*/ 297 h 644"/>
                  <a:gd name="T72" fmla="*/ 525 w 674"/>
                  <a:gd name="T73" fmla="*/ 266 h 644"/>
                  <a:gd name="T74" fmla="*/ 554 w 674"/>
                  <a:gd name="T75" fmla="*/ 233 h 644"/>
                  <a:gd name="T76" fmla="*/ 574 w 674"/>
                  <a:gd name="T77" fmla="*/ 199 h 644"/>
                  <a:gd name="T78" fmla="*/ 587 w 674"/>
                  <a:gd name="T79" fmla="*/ 160 h 644"/>
                  <a:gd name="T80" fmla="*/ 599 w 674"/>
                  <a:gd name="T81" fmla="*/ 101 h 644"/>
                  <a:gd name="T82" fmla="*/ 614 w 674"/>
                  <a:gd name="T83" fmla="*/ 46 h 644"/>
                  <a:gd name="T84" fmla="*/ 625 w 674"/>
                  <a:gd name="T85" fmla="*/ 19 h 644"/>
                  <a:gd name="T86" fmla="*/ 632 w 674"/>
                  <a:gd name="T87" fmla="*/ 8 h 644"/>
                  <a:gd name="T88" fmla="*/ 640 w 674"/>
                  <a:gd name="T89" fmla="*/ 1 h 644"/>
                  <a:gd name="T90" fmla="*/ 646 w 674"/>
                  <a:gd name="T91" fmla="*/ 0 h 644"/>
                  <a:gd name="T92" fmla="*/ 654 w 674"/>
                  <a:gd name="T93" fmla="*/ 1 h 644"/>
                  <a:gd name="T94" fmla="*/ 659 w 674"/>
                  <a:gd name="T95" fmla="*/ 8 h 644"/>
                  <a:gd name="T96" fmla="*/ 666 w 674"/>
                  <a:gd name="T97" fmla="*/ 23 h 644"/>
                  <a:gd name="T98" fmla="*/ 672 w 674"/>
                  <a:gd name="T99" fmla="*/ 51 h 644"/>
                  <a:gd name="T100" fmla="*/ 672 w 674"/>
                  <a:gd name="T101" fmla="*/ 89 h 6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4"/>
                  <a:gd name="T154" fmla="*/ 0 h 644"/>
                  <a:gd name="T155" fmla="*/ 674 w 674"/>
                  <a:gd name="T156" fmla="*/ 644 h 6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4" h="644">
                    <a:moveTo>
                      <a:pt x="671" y="110"/>
                    </a:moveTo>
                    <a:lnTo>
                      <a:pt x="666" y="139"/>
                    </a:lnTo>
                    <a:lnTo>
                      <a:pt x="661" y="165"/>
                    </a:lnTo>
                    <a:lnTo>
                      <a:pt x="655" y="190"/>
                    </a:lnTo>
                    <a:lnTo>
                      <a:pt x="649" y="211"/>
                    </a:lnTo>
                    <a:lnTo>
                      <a:pt x="641" y="231"/>
                    </a:lnTo>
                    <a:lnTo>
                      <a:pt x="632" y="248"/>
                    </a:lnTo>
                    <a:lnTo>
                      <a:pt x="622" y="265"/>
                    </a:lnTo>
                    <a:lnTo>
                      <a:pt x="612" y="278"/>
                    </a:lnTo>
                    <a:lnTo>
                      <a:pt x="600" y="291"/>
                    </a:lnTo>
                    <a:lnTo>
                      <a:pt x="586" y="303"/>
                    </a:lnTo>
                    <a:lnTo>
                      <a:pt x="571" y="313"/>
                    </a:lnTo>
                    <a:lnTo>
                      <a:pt x="555" y="322"/>
                    </a:lnTo>
                    <a:lnTo>
                      <a:pt x="536" y="331"/>
                    </a:lnTo>
                    <a:lnTo>
                      <a:pt x="515" y="338"/>
                    </a:lnTo>
                    <a:lnTo>
                      <a:pt x="493" y="345"/>
                    </a:lnTo>
                    <a:lnTo>
                      <a:pt x="469" y="352"/>
                    </a:lnTo>
                    <a:lnTo>
                      <a:pt x="443" y="358"/>
                    </a:lnTo>
                    <a:lnTo>
                      <a:pt x="417" y="367"/>
                    </a:lnTo>
                    <a:lnTo>
                      <a:pt x="392" y="376"/>
                    </a:lnTo>
                    <a:lnTo>
                      <a:pt x="367" y="387"/>
                    </a:lnTo>
                    <a:lnTo>
                      <a:pt x="342" y="398"/>
                    </a:lnTo>
                    <a:lnTo>
                      <a:pt x="318" y="411"/>
                    </a:lnTo>
                    <a:lnTo>
                      <a:pt x="294" y="423"/>
                    </a:lnTo>
                    <a:lnTo>
                      <a:pt x="272" y="438"/>
                    </a:lnTo>
                    <a:lnTo>
                      <a:pt x="248" y="453"/>
                    </a:lnTo>
                    <a:lnTo>
                      <a:pt x="227" y="469"/>
                    </a:lnTo>
                    <a:lnTo>
                      <a:pt x="204" y="487"/>
                    </a:lnTo>
                    <a:lnTo>
                      <a:pt x="184" y="504"/>
                    </a:lnTo>
                    <a:lnTo>
                      <a:pt x="164" y="523"/>
                    </a:lnTo>
                    <a:lnTo>
                      <a:pt x="144" y="543"/>
                    </a:lnTo>
                    <a:lnTo>
                      <a:pt x="126" y="563"/>
                    </a:lnTo>
                    <a:lnTo>
                      <a:pt x="107" y="584"/>
                    </a:lnTo>
                    <a:lnTo>
                      <a:pt x="91" y="603"/>
                    </a:lnTo>
                    <a:lnTo>
                      <a:pt x="75" y="618"/>
                    </a:lnTo>
                    <a:lnTo>
                      <a:pt x="58" y="630"/>
                    </a:lnTo>
                    <a:lnTo>
                      <a:pt x="45" y="638"/>
                    </a:lnTo>
                    <a:lnTo>
                      <a:pt x="38" y="640"/>
                    </a:lnTo>
                    <a:lnTo>
                      <a:pt x="32" y="643"/>
                    </a:lnTo>
                    <a:lnTo>
                      <a:pt x="27" y="644"/>
                    </a:lnTo>
                    <a:lnTo>
                      <a:pt x="22" y="644"/>
                    </a:lnTo>
                    <a:lnTo>
                      <a:pt x="17" y="644"/>
                    </a:lnTo>
                    <a:lnTo>
                      <a:pt x="13" y="643"/>
                    </a:lnTo>
                    <a:lnTo>
                      <a:pt x="10" y="642"/>
                    </a:lnTo>
                    <a:lnTo>
                      <a:pt x="6" y="639"/>
                    </a:lnTo>
                    <a:lnTo>
                      <a:pt x="3" y="637"/>
                    </a:lnTo>
                    <a:lnTo>
                      <a:pt x="2" y="633"/>
                    </a:lnTo>
                    <a:lnTo>
                      <a:pt x="1" y="629"/>
                    </a:lnTo>
                    <a:lnTo>
                      <a:pt x="0" y="624"/>
                    </a:lnTo>
                    <a:lnTo>
                      <a:pt x="0" y="619"/>
                    </a:lnTo>
                    <a:lnTo>
                      <a:pt x="1" y="614"/>
                    </a:lnTo>
                    <a:lnTo>
                      <a:pt x="2" y="608"/>
                    </a:lnTo>
                    <a:lnTo>
                      <a:pt x="5" y="602"/>
                    </a:lnTo>
                    <a:lnTo>
                      <a:pt x="12" y="588"/>
                    </a:lnTo>
                    <a:lnTo>
                      <a:pt x="22" y="573"/>
                    </a:lnTo>
                    <a:lnTo>
                      <a:pt x="36" y="557"/>
                    </a:lnTo>
                    <a:lnTo>
                      <a:pt x="53" y="539"/>
                    </a:lnTo>
                    <a:lnTo>
                      <a:pt x="90" y="507"/>
                    </a:lnTo>
                    <a:lnTo>
                      <a:pt x="121" y="479"/>
                    </a:lnTo>
                    <a:lnTo>
                      <a:pt x="148" y="457"/>
                    </a:lnTo>
                    <a:lnTo>
                      <a:pt x="173" y="437"/>
                    </a:lnTo>
                    <a:lnTo>
                      <a:pt x="196" y="422"/>
                    </a:lnTo>
                    <a:lnTo>
                      <a:pt x="216" y="409"/>
                    </a:lnTo>
                    <a:lnTo>
                      <a:pt x="236" y="399"/>
                    </a:lnTo>
                    <a:lnTo>
                      <a:pt x="256" y="391"/>
                    </a:lnTo>
                    <a:lnTo>
                      <a:pt x="299" y="378"/>
                    </a:lnTo>
                    <a:lnTo>
                      <a:pt x="339" y="365"/>
                    </a:lnTo>
                    <a:lnTo>
                      <a:pt x="375" y="352"/>
                    </a:lnTo>
                    <a:lnTo>
                      <a:pt x="408" y="338"/>
                    </a:lnTo>
                    <a:lnTo>
                      <a:pt x="436" y="325"/>
                    </a:lnTo>
                    <a:lnTo>
                      <a:pt x="464" y="311"/>
                    </a:lnTo>
                    <a:lnTo>
                      <a:pt x="486" y="297"/>
                    </a:lnTo>
                    <a:lnTo>
                      <a:pt x="508" y="282"/>
                    </a:lnTo>
                    <a:lnTo>
                      <a:pt x="525" y="266"/>
                    </a:lnTo>
                    <a:lnTo>
                      <a:pt x="541" y="251"/>
                    </a:lnTo>
                    <a:lnTo>
                      <a:pt x="554" y="233"/>
                    </a:lnTo>
                    <a:lnTo>
                      <a:pt x="565" y="217"/>
                    </a:lnTo>
                    <a:lnTo>
                      <a:pt x="574" y="199"/>
                    </a:lnTo>
                    <a:lnTo>
                      <a:pt x="581" y="180"/>
                    </a:lnTo>
                    <a:lnTo>
                      <a:pt x="587" y="160"/>
                    </a:lnTo>
                    <a:lnTo>
                      <a:pt x="592" y="139"/>
                    </a:lnTo>
                    <a:lnTo>
                      <a:pt x="599" y="101"/>
                    </a:lnTo>
                    <a:lnTo>
                      <a:pt x="606" y="71"/>
                    </a:lnTo>
                    <a:lnTo>
                      <a:pt x="614" y="46"/>
                    </a:lnTo>
                    <a:lnTo>
                      <a:pt x="621" y="26"/>
                    </a:lnTo>
                    <a:lnTo>
                      <a:pt x="625" y="19"/>
                    </a:lnTo>
                    <a:lnTo>
                      <a:pt x="629" y="13"/>
                    </a:lnTo>
                    <a:lnTo>
                      <a:pt x="632" y="8"/>
                    </a:lnTo>
                    <a:lnTo>
                      <a:pt x="636" y="4"/>
                    </a:lnTo>
                    <a:lnTo>
                      <a:pt x="640" y="1"/>
                    </a:lnTo>
                    <a:lnTo>
                      <a:pt x="644" y="0"/>
                    </a:lnTo>
                    <a:lnTo>
                      <a:pt x="646" y="0"/>
                    </a:lnTo>
                    <a:lnTo>
                      <a:pt x="650" y="0"/>
                    </a:lnTo>
                    <a:lnTo>
                      <a:pt x="654" y="1"/>
                    </a:lnTo>
                    <a:lnTo>
                      <a:pt x="656" y="4"/>
                    </a:lnTo>
                    <a:lnTo>
                      <a:pt x="659" y="8"/>
                    </a:lnTo>
                    <a:lnTo>
                      <a:pt x="661" y="11"/>
                    </a:lnTo>
                    <a:lnTo>
                      <a:pt x="666" y="23"/>
                    </a:lnTo>
                    <a:lnTo>
                      <a:pt x="670" y="35"/>
                    </a:lnTo>
                    <a:lnTo>
                      <a:pt x="672" y="51"/>
                    </a:lnTo>
                    <a:lnTo>
                      <a:pt x="674" y="69"/>
                    </a:lnTo>
                    <a:lnTo>
                      <a:pt x="672" y="89"/>
                    </a:lnTo>
                    <a:lnTo>
                      <a:pt x="671" y="110"/>
                    </a:lnTo>
                    <a:close/>
                  </a:path>
                </a:pathLst>
              </a:custGeom>
              <a:solidFill>
                <a:srgbClr val="00925A"/>
              </a:solidFill>
              <a:ln w="9525">
                <a:noFill/>
                <a:round/>
                <a:headEnd/>
                <a:tailEnd/>
              </a:ln>
            </p:spPr>
            <p:txBody>
              <a:bodyPr/>
              <a:lstStyle/>
              <a:p>
                <a:endParaRPr lang="en-US"/>
              </a:p>
            </p:txBody>
          </p:sp>
          <p:sp>
            <p:nvSpPr>
              <p:cNvPr id="1197" name="Freeform 548"/>
              <p:cNvSpPr>
                <a:spLocks/>
              </p:cNvSpPr>
              <p:nvPr/>
            </p:nvSpPr>
            <p:spPr bwMode="auto">
              <a:xfrm>
                <a:off x="2670" y="2739"/>
                <a:ext cx="123" cy="107"/>
              </a:xfrm>
              <a:custGeom>
                <a:avLst/>
                <a:gdLst>
                  <a:gd name="T0" fmla="*/ 594 w 614"/>
                  <a:gd name="T1" fmla="*/ 125 h 538"/>
                  <a:gd name="T2" fmla="*/ 584 w 614"/>
                  <a:gd name="T3" fmla="*/ 159 h 538"/>
                  <a:gd name="T4" fmla="*/ 570 w 614"/>
                  <a:gd name="T5" fmla="*/ 189 h 538"/>
                  <a:gd name="T6" fmla="*/ 553 w 614"/>
                  <a:gd name="T7" fmla="*/ 215 h 538"/>
                  <a:gd name="T8" fmla="*/ 531 w 614"/>
                  <a:gd name="T9" fmla="*/ 237 h 538"/>
                  <a:gd name="T10" fmla="*/ 501 w 614"/>
                  <a:gd name="T11" fmla="*/ 259 h 538"/>
                  <a:gd name="T12" fmla="*/ 464 w 614"/>
                  <a:gd name="T13" fmla="*/ 278 h 538"/>
                  <a:gd name="T14" fmla="*/ 418 w 614"/>
                  <a:gd name="T15" fmla="*/ 298 h 538"/>
                  <a:gd name="T16" fmla="*/ 365 w 614"/>
                  <a:gd name="T17" fmla="*/ 318 h 538"/>
                  <a:gd name="T18" fmla="*/ 308 w 614"/>
                  <a:gd name="T19" fmla="*/ 341 h 538"/>
                  <a:gd name="T20" fmla="*/ 254 w 614"/>
                  <a:gd name="T21" fmla="*/ 366 h 538"/>
                  <a:gd name="T22" fmla="*/ 201 w 614"/>
                  <a:gd name="T23" fmla="*/ 393 h 538"/>
                  <a:gd name="T24" fmla="*/ 154 w 614"/>
                  <a:gd name="T25" fmla="*/ 422 h 538"/>
                  <a:gd name="T26" fmla="*/ 111 w 614"/>
                  <a:gd name="T27" fmla="*/ 449 h 538"/>
                  <a:gd name="T28" fmla="*/ 79 w 614"/>
                  <a:gd name="T29" fmla="*/ 478 h 538"/>
                  <a:gd name="T30" fmla="*/ 54 w 614"/>
                  <a:gd name="T31" fmla="*/ 504 h 538"/>
                  <a:gd name="T32" fmla="*/ 39 w 614"/>
                  <a:gd name="T33" fmla="*/ 526 h 538"/>
                  <a:gd name="T34" fmla="*/ 25 w 614"/>
                  <a:gd name="T35" fmla="*/ 537 h 538"/>
                  <a:gd name="T36" fmla="*/ 14 w 614"/>
                  <a:gd name="T37" fmla="*/ 538 h 538"/>
                  <a:gd name="T38" fmla="*/ 9 w 614"/>
                  <a:gd name="T39" fmla="*/ 536 h 538"/>
                  <a:gd name="T40" fmla="*/ 1 w 614"/>
                  <a:gd name="T41" fmla="*/ 528 h 538"/>
                  <a:gd name="T42" fmla="*/ 0 w 614"/>
                  <a:gd name="T43" fmla="*/ 512 h 538"/>
                  <a:gd name="T44" fmla="*/ 8 w 614"/>
                  <a:gd name="T45" fmla="*/ 487 h 538"/>
                  <a:gd name="T46" fmla="*/ 29 w 614"/>
                  <a:gd name="T47" fmla="*/ 457 h 538"/>
                  <a:gd name="T48" fmla="*/ 65 w 614"/>
                  <a:gd name="T49" fmla="*/ 422 h 538"/>
                  <a:gd name="T50" fmla="*/ 119 w 614"/>
                  <a:gd name="T51" fmla="*/ 385 h 538"/>
                  <a:gd name="T52" fmla="*/ 175 w 614"/>
                  <a:gd name="T53" fmla="*/ 351 h 538"/>
                  <a:gd name="T54" fmla="*/ 259 w 614"/>
                  <a:gd name="T55" fmla="*/ 307 h 538"/>
                  <a:gd name="T56" fmla="*/ 336 w 614"/>
                  <a:gd name="T57" fmla="*/ 267 h 538"/>
                  <a:gd name="T58" fmla="*/ 382 w 614"/>
                  <a:gd name="T59" fmla="*/ 241 h 538"/>
                  <a:gd name="T60" fmla="*/ 423 w 614"/>
                  <a:gd name="T61" fmla="*/ 214 h 538"/>
                  <a:gd name="T62" fmla="*/ 457 w 614"/>
                  <a:gd name="T63" fmla="*/ 182 h 538"/>
                  <a:gd name="T64" fmla="*/ 498 w 614"/>
                  <a:gd name="T65" fmla="*/ 127 h 538"/>
                  <a:gd name="T66" fmla="*/ 543 w 614"/>
                  <a:gd name="T67" fmla="*/ 65 h 538"/>
                  <a:gd name="T68" fmla="*/ 569 w 614"/>
                  <a:gd name="T69" fmla="*/ 29 h 538"/>
                  <a:gd name="T70" fmla="*/ 592 w 614"/>
                  <a:gd name="T71" fmla="*/ 6 h 538"/>
                  <a:gd name="T72" fmla="*/ 604 w 614"/>
                  <a:gd name="T73" fmla="*/ 0 h 538"/>
                  <a:gd name="T74" fmla="*/ 610 w 614"/>
                  <a:gd name="T75" fmla="*/ 3 h 538"/>
                  <a:gd name="T76" fmla="*/ 613 w 614"/>
                  <a:gd name="T77" fmla="*/ 13 h 538"/>
                  <a:gd name="T78" fmla="*/ 613 w 614"/>
                  <a:gd name="T79" fmla="*/ 29 h 538"/>
                  <a:gd name="T80" fmla="*/ 608 w 614"/>
                  <a:gd name="T81" fmla="*/ 69 h 5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4"/>
                  <a:gd name="T124" fmla="*/ 0 h 538"/>
                  <a:gd name="T125" fmla="*/ 614 w 614"/>
                  <a:gd name="T126" fmla="*/ 538 h 5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4" h="538">
                    <a:moveTo>
                      <a:pt x="599" y="106"/>
                    </a:moveTo>
                    <a:lnTo>
                      <a:pt x="594" y="125"/>
                    </a:lnTo>
                    <a:lnTo>
                      <a:pt x="589" y="142"/>
                    </a:lnTo>
                    <a:lnTo>
                      <a:pt x="584" y="159"/>
                    </a:lnTo>
                    <a:lnTo>
                      <a:pt x="578" y="174"/>
                    </a:lnTo>
                    <a:lnTo>
                      <a:pt x="570" y="189"/>
                    </a:lnTo>
                    <a:lnTo>
                      <a:pt x="562" y="202"/>
                    </a:lnTo>
                    <a:lnTo>
                      <a:pt x="553" y="215"/>
                    </a:lnTo>
                    <a:lnTo>
                      <a:pt x="542" y="226"/>
                    </a:lnTo>
                    <a:lnTo>
                      <a:pt x="531" y="237"/>
                    </a:lnTo>
                    <a:lnTo>
                      <a:pt x="517" y="249"/>
                    </a:lnTo>
                    <a:lnTo>
                      <a:pt x="501" y="259"/>
                    </a:lnTo>
                    <a:lnTo>
                      <a:pt x="483" y="269"/>
                    </a:lnTo>
                    <a:lnTo>
                      <a:pt x="464" y="278"/>
                    </a:lnTo>
                    <a:lnTo>
                      <a:pt x="442" y="288"/>
                    </a:lnTo>
                    <a:lnTo>
                      <a:pt x="418" y="298"/>
                    </a:lnTo>
                    <a:lnTo>
                      <a:pt x="392" y="308"/>
                    </a:lnTo>
                    <a:lnTo>
                      <a:pt x="365" y="318"/>
                    </a:lnTo>
                    <a:lnTo>
                      <a:pt x="336" y="330"/>
                    </a:lnTo>
                    <a:lnTo>
                      <a:pt x="308" y="341"/>
                    </a:lnTo>
                    <a:lnTo>
                      <a:pt x="280" y="353"/>
                    </a:lnTo>
                    <a:lnTo>
                      <a:pt x="254" y="366"/>
                    </a:lnTo>
                    <a:lnTo>
                      <a:pt x="226" y="380"/>
                    </a:lnTo>
                    <a:lnTo>
                      <a:pt x="201" y="393"/>
                    </a:lnTo>
                    <a:lnTo>
                      <a:pt x="176" y="407"/>
                    </a:lnTo>
                    <a:lnTo>
                      <a:pt x="154" y="422"/>
                    </a:lnTo>
                    <a:lnTo>
                      <a:pt x="131" y="436"/>
                    </a:lnTo>
                    <a:lnTo>
                      <a:pt x="111" y="449"/>
                    </a:lnTo>
                    <a:lnTo>
                      <a:pt x="94" y="464"/>
                    </a:lnTo>
                    <a:lnTo>
                      <a:pt x="79" y="478"/>
                    </a:lnTo>
                    <a:lnTo>
                      <a:pt x="65" y="491"/>
                    </a:lnTo>
                    <a:lnTo>
                      <a:pt x="54" y="504"/>
                    </a:lnTo>
                    <a:lnTo>
                      <a:pt x="46" y="517"/>
                    </a:lnTo>
                    <a:lnTo>
                      <a:pt x="39" y="526"/>
                    </a:lnTo>
                    <a:lnTo>
                      <a:pt x="33" y="533"/>
                    </a:lnTo>
                    <a:lnTo>
                      <a:pt x="25" y="537"/>
                    </a:lnTo>
                    <a:lnTo>
                      <a:pt x="18" y="538"/>
                    </a:lnTo>
                    <a:lnTo>
                      <a:pt x="14" y="538"/>
                    </a:lnTo>
                    <a:lnTo>
                      <a:pt x="11" y="537"/>
                    </a:lnTo>
                    <a:lnTo>
                      <a:pt x="9" y="536"/>
                    </a:lnTo>
                    <a:lnTo>
                      <a:pt x="6" y="534"/>
                    </a:lnTo>
                    <a:lnTo>
                      <a:pt x="1" y="528"/>
                    </a:lnTo>
                    <a:lnTo>
                      <a:pt x="0" y="521"/>
                    </a:lnTo>
                    <a:lnTo>
                      <a:pt x="0" y="512"/>
                    </a:lnTo>
                    <a:lnTo>
                      <a:pt x="3" y="501"/>
                    </a:lnTo>
                    <a:lnTo>
                      <a:pt x="8" y="487"/>
                    </a:lnTo>
                    <a:lnTo>
                      <a:pt x="16" y="473"/>
                    </a:lnTo>
                    <a:lnTo>
                      <a:pt x="29" y="457"/>
                    </a:lnTo>
                    <a:lnTo>
                      <a:pt x="45" y="439"/>
                    </a:lnTo>
                    <a:lnTo>
                      <a:pt x="65" y="422"/>
                    </a:lnTo>
                    <a:lnTo>
                      <a:pt x="90" y="403"/>
                    </a:lnTo>
                    <a:lnTo>
                      <a:pt x="119" y="385"/>
                    </a:lnTo>
                    <a:lnTo>
                      <a:pt x="146" y="367"/>
                    </a:lnTo>
                    <a:lnTo>
                      <a:pt x="175" y="351"/>
                    </a:lnTo>
                    <a:lnTo>
                      <a:pt x="202" y="336"/>
                    </a:lnTo>
                    <a:lnTo>
                      <a:pt x="259" y="307"/>
                    </a:lnTo>
                    <a:lnTo>
                      <a:pt x="311" y="281"/>
                    </a:lnTo>
                    <a:lnTo>
                      <a:pt x="336" y="267"/>
                    </a:lnTo>
                    <a:lnTo>
                      <a:pt x="360" y="255"/>
                    </a:lnTo>
                    <a:lnTo>
                      <a:pt x="382" y="241"/>
                    </a:lnTo>
                    <a:lnTo>
                      <a:pt x="403" y="227"/>
                    </a:lnTo>
                    <a:lnTo>
                      <a:pt x="423" y="214"/>
                    </a:lnTo>
                    <a:lnTo>
                      <a:pt x="441" y="199"/>
                    </a:lnTo>
                    <a:lnTo>
                      <a:pt x="457" y="182"/>
                    </a:lnTo>
                    <a:lnTo>
                      <a:pt x="471" y="166"/>
                    </a:lnTo>
                    <a:lnTo>
                      <a:pt x="498" y="127"/>
                    </a:lnTo>
                    <a:lnTo>
                      <a:pt x="528" y="85"/>
                    </a:lnTo>
                    <a:lnTo>
                      <a:pt x="543" y="65"/>
                    </a:lnTo>
                    <a:lnTo>
                      <a:pt x="557" y="46"/>
                    </a:lnTo>
                    <a:lnTo>
                      <a:pt x="569" y="29"/>
                    </a:lnTo>
                    <a:lnTo>
                      <a:pt x="582" y="15"/>
                    </a:lnTo>
                    <a:lnTo>
                      <a:pt x="592" y="6"/>
                    </a:lnTo>
                    <a:lnTo>
                      <a:pt x="600" y="0"/>
                    </a:lnTo>
                    <a:lnTo>
                      <a:pt x="604" y="0"/>
                    </a:lnTo>
                    <a:lnTo>
                      <a:pt x="608" y="0"/>
                    </a:lnTo>
                    <a:lnTo>
                      <a:pt x="610" y="3"/>
                    </a:lnTo>
                    <a:lnTo>
                      <a:pt x="612" y="6"/>
                    </a:lnTo>
                    <a:lnTo>
                      <a:pt x="613" y="13"/>
                    </a:lnTo>
                    <a:lnTo>
                      <a:pt x="614" y="19"/>
                    </a:lnTo>
                    <a:lnTo>
                      <a:pt x="613" y="29"/>
                    </a:lnTo>
                    <a:lnTo>
                      <a:pt x="613" y="40"/>
                    </a:lnTo>
                    <a:lnTo>
                      <a:pt x="608" y="69"/>
                    </a:lnTo>
                    <a:lnTo>
                      <a:pt x="599" y="106"/>
                    </a:lnTo>
                    <a:close/>
                  </a:path>
                </a:pathLst>
              </a:custGeom>
              <a:solidFill>
                <a:srgbClr val="00925A"/>
              </a:solidFill>
              <a:ln w="9525">
                <a:noFill/>
                <a:round/>
                <a:headEnd/>
                <a:tailEnd/>
              </a:ln>
            </p:spPr>
            <p:txBody>
              <a:bodyPr/>
              <a:lstStyle/>
              <a:p>
                <a:endParaRPr lang="en-US"/>
              </a:p>
            </p:txBody>
          </p:sp>
          <p:sp>
            <p:nvSpPr>
              <p:cNvPr id="1198" name="Freeform 549"/>
              <p:cNvSpPr>
                <a:spLocks/>
              </p:cNvSpPr>
              <p:nvPr/>
            </p:nvSpPr>
            <p:spPr bwMode="auto">
              <a:xfrm>
                <a:off x="2665" y="2808"/>
                <a:ext cx="122" cy="111"/>
              </a:xfrm>
              <a:custGeom>
                <a:avLst/>
                <a:gdLst>
                  <a:gd name="T0" fmla="*/ 595 w 609"/>
                  <a:gd name="T1" fmla="*/ 105 h 555"/>
                  <a:gd name="T2" fmla="*/ 581 w 609"/>
                  <a:gd name="T3" fmla="*/ 155 h 555"/>
                  <a:gd name="T4" fmla="*/ 568 w 609"/>
                  <a:gd name="T5" fmla="*/ 187 h 555"/>
                  <a:gd name="T6" fmla="*/ 550 w 609"/>
                  <a:gd name="T7" fmla="*/ 217 h 555"/>
                  <a:gd name="T8" fmla="*/ 526 w 609"/>
                  <a:gd name="T9" fmla="*/ 245 h 555"/>
                  <a:gd name="T10" fmla="*/ 496 w 609"/>
                  <a:gd name="T11" fmla="*/ 269 h 555"/>
                  <a:gd name="T12" fmla="*/ 460 w 609"/>
                  <a:gd name="T13" fmla="*/ 291 h 555"/>
                  <a:gd name="T14" fmla="*/ 415 w 609"/>
                  <a:gd name="T15" fmla="*/ 308 h 555"/>
                  <a:gd name="T16" fmla="*/ 364 w 609"/>
                  <a:gd name="T17" fmla="*/ 331 h 555"/>
                  <a:gd name="T18" fmla="*/ 286 w 609"/>
                  <a:gd name="T19" fmla="*/ 373 h 555"/>
                  <a:gd name="T20" fmla="*/ 184 w 609"/>
                  <a:gd name="T21" fmla="*/ 433 h 555"/>
                  <a:gd name="T22" fmla="*/ 107 w 609"/>
                  <a:gd name="T23" fmla="*/ 487 h 555"/>
                  <a:gd name="T24" fmla="*/ 62 w 609"/>
                  <a:gd name="T25" fmla="*/ 523 h 555"/>
                  <a:gd name="T26" fmla="*/ 32 w 609"/>
                  <a:gd name="T27" fmla="*/ 544 h 555"/>
                  <a:gd name="T28" fmla="*/ 16 w 609"/>
                  <a:gd name="T29" fmla="*/ 553 h 555"/>
                  <a:gd name="T30" fmla="*/ 5 w 609"/>
                  <a:gd name="T31" fmla="*/ 555 h 555"/>
                  <a:gd name="T32" fmla="*/ 0 w 609"/>
                  <a:gd name="T33" fmla="*/ 549 h 555"/>
                  <a:gd name="T34" fmla="*/ 3 w 609"/>
                  <a:gd name="T35" fmla="*/ 532 h 555"/>
                  <a:gd name="T36" fmla="*/ 17 w 609"/>
                  <a:gd name="T37" fmla="*/ 503 h 555"/>
                  <a:gd name="T38" fmla="*/ 36 w 609"/>
                  <a:gd name="T39" fmla="*/ 470 h 555"/>
                  <a:gd name="T40" fmla="*/ 50 w 609"/>
                  <a:gd name="T41" fmla="*/ 450 h 555"/>
                  <a:gd name="T42" fmla="*/ 76 w 609"/>
                  <a:gd name="T43" fmla="*/ 423 h 555"/>
                  <a:gd name="T44" fmla="*/ 115 w 609"/>
                  <a:gd name="T45" fmla="*/ 394 h 555"/>
                  <a:gd name="T46" fmla="*/ 158 w 609"/>
                  <a:gd name="T47" fmla="*/ 369 h 555"/>
                  <a:gd name="T48" fmla="*/ 232 w 609"/>
                  <a:gd name="T49" fmla="*/ 338 h 555"/>
                  <a:gd name="T50" fmla="*/ 312 w 609"/>
                  <a:gd name="T51" fmla="*/ 306 h 555"/>
                  <a:gd name="T52" fmla="*/ 367 w 609"/>
                  <a:gd name="T53" fmla="*/ 279 h 555"/>
                  <a:gd name="T54" fmla="*/ 420 w 609"/>
                  <a:gd name="T55" fmla="*/ 248 h 555"/>
                  <a:gd name="T56" fmla="*/ 461 w 609"/>
                  <a:gd name="T57" fmla="*/ 221 h 555"/>
                  <a:gd name="T58" fmla="*/ 490 w 609"/>
                  <a:gd name="T59" fmla="*/ 197 h 555"/>
                  <a:gd name="T60" fmla="*/ 510 w 609"/>
                  <a:gd name="T61" fmla="*/ 176 h 555"/>
                  <a:gd name="T62" fmla="*/ 523 w 609"/>
                  <a:gd name="T63" fmla="*/ 156 h 555"/>
                  <a:gd name="T64" fmla="*/ 531 w 609"/>
                  <a:gd name="T65" fmla="*/ 137 h 555"/>
                  <a:gd name="T66" fmla="*/ 540 w 609"/>
                  <a:gd name="T67" fmla="*/ 106 h 555"/>
                  <a:gd name="T68" fmla="*/ 559 w 609"/>
                  <a:gd name="T69" fmla="*/ 56 h 555"/>
                  <a:gd name="T70" fmla="*/ 579 w 609"/>
                  <a:gd name="T71" fmla="*/ 22 h 555"/>
                  <a:gd name="T72" fmla="*/ 590 w 609"/>
                  <a:gd name="T73" fmla="*/ 7 h 555"/>
                  <a:gd name="T74" fmla="*/ 600 w 609"/>
                  <a:gd name="T75" fmla="*/ 0 h 555"/>
                  <a:gd name="T76" fmla="*/ 606 w 609"/>
                  <a:gd name="T77" fmla="*/ 4 h 555"/>
                  <a:gd name="T78" fmla="*/ 609 w 609"/>
                  <a:gd name="T79" fmla="*/ 19 h 555"/>
                  <a:gd name="T80" fmla="*/ 606 w 609"/>
                  <a:gd name="T81" fmla="*/ 50 h 5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9"/>
                  <a:gd name="T124" fmla="*/ 0 h 555"/>
                  <a:gd name="T125" fmla="*/ 609 w 609"/>
                  <a:gd name="T126" fmla="*/ 555 h 5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9" h="555">
                    <a:moveTo>
                      <a:pt x="602" y="72"/>
                    </a:moveTo>
                    <a:lnTo>
                      <a:pt x="595" y="105"/>
                    </a:lnTo>
                    <a:lnTo>
                      <a:pt x="586" y="138"/>
                    </a:lnTo>
                    <a:lnTo>
                      <a:pt x="581" y="155"/>
                    </a:lnTo>
                    <a:lnTo>
                      <a:pt x="575" y="171"/>
                    </a:lnTo>
                    <a:lnTo>
                      <a:pt x="568" y="187"/>
                    </a:lnTo>
                    <a:lnTo>
                      <a:pt x="559" y="202"/>
                    </a:lnTo>
                    <a:lnTo>
                      <a:pt x="550" y="217"/>
                    </a:lnTo>
                    <a:lnTo>
                      <a:pt x="539" y="231"/>
                    </a:lnTo>
                    <a:lnTo>
                      <a:pt x="526" y="245"/>
                    </a:lnTo>
                    <a:lnTo>
                      <a:pt x="513" y="257"/>
                    </a:lnTo>
                    <a:lnTo>
                      <a:pt x="496" y="269"/>
                    </a:lnTo>
                    <a:lnTo>
                      <a:pt x="479" y="281"/>
                    </a:lnTo>
                    <a:lnTo>
                      <a:pt x="460" y="291"/>
                    </a:lnTo>
                    <a:lnTo>
                      <a:pt x="439" y="299"/>
                    </a:lnTo>
                    <a:lnTo>
                      <a:pt x="415" y="308"/>
                    </a:lnTo>
                    <a:lnTo>
                      <a:pt x="390" y="319"/>
                    </a:lnTo>
                    <a:lnTo>
                      <a:pt x="364" y="331"/>
                    </a:lnTo>
                    <a:lnTo>
                      <a:pt x="338" y="344"/>
                    </a:lnTo>
                    <a:lnTo>
                      <a:pt x="286" y="373"/>
                    </a:lnTo>
                    <a:lnTo>
                      <a:pt x="233" y="403"/>
                    </a:lnTo>
                    <a:lnTo>
                      <a:pt x="184" y="433"/>
                    </a:lnTo>
                    <a:lnTo>
                      <a:pt x="142" y="462"/>
                    </a:lnTo>
                    <a:lnTo>
                      <a:pt x="107" y="487"/>
                    </a:lnTo>
                    <a:lnTo>
                      <a:pt x="83" y="507"/>
                    </a:lnTo>
                    <a:lnTo>
                      <a:pt x="62" y="523"/>
                    </a:lnTo>
                    <a:lnTo>
                      <a:pt x="42" y="538"/>
                    </a:lnTo>
                    <a:lnTo>
                      <a:pt x="32" y="544"/>
                    </a:lnTo>
                    <a:lnTo>
                      <a:pt x="23" y="549"/>
                    </a:lnTo>
                    <a:lnTo>
                      <a:pt x="16" y="553"/>
                    </a:lnTo>
                    <a:lnTo>
                      <a:pt x="10" y="555"/>
                    </a:lnTo>
                    <a:lnTo>
                      <a:pt x="5" y="555"/>
                    </a:lnTo>
                    <a:lnTo>
                      <a:pt x="1" y="554"/>
                    </a:lnTo>
                    <a:lnTo>
                      <a:pt x="0" y="549"/>
                    </a:lnTo>
                    <a:lnTo>
                      <a:pt x="0" y="542"/>
                    </a:lnTo>
                    <a:lnTo>
                      <a:pt x="3" y="532"/>
                    </a:lnTo>
                    <a:lnTo>
                      <a:pt x="8" y="519"/>
                    </a:lnTo>
                    <a:lnTo>
                      <a:pt x="17" y="503"/>
                    </a:lnTo>
                    <a:lnTo>
                      <a:pt x="28" y="482"/>
                    </a:lnTo>
                    <a:lnTo>
                      <a:pt x="36" y="470"/>
                    </a:lnTo>
                    <a:lnTo>
                      <a:pt x="42" y="460"/>
                    </a:lnTo>
                    <a:lnTo>
                      <a:pt x="50" y="450"/>
                    </a:lnTo>
                    <a:lnTo>
                      <a:pt x="58" y="440"/>
                    </a:lnTo>
                    <a:lnTo>
                      <a:pt x="76" y="423"/>
                    </a:lnTo>
                    <a:lnTo>
                      <a:pt x="95" y="408"/>
                    </a:lnTo>
                    <a:lnTo>
                      <a:pt x="115" y="394"/>
                    </a:lnTo>
                    <a:lnTo>
                      <a:pt x="136" y="381"/>
                    </a:lnTo>
                    <a:lnTo>
                      <a:pt x="158" y="369"/>
                    </a:lnTo>
                    <a:lnTo>
                      <a:pt x="182" y="358"/>
                    </a:lnTo>
                    <a:lnTo>
                      <a:pt x="232" y="338"/>
                    </a:lnTo>
                    <a:lnTo>
                      <a:pt x="284" y="317"/>
                    </a:lnTo>
                    <a:lnTo>
                      <a:pt x="312" y="306"/>
                    </a:lnTo>
                    <a:lnTo>
                      <a:pt x="339" y="293"/>
                    </a:lnTo>
                    <a:lnTo>
                      <a:pt x="367" y="279"/>
                    </a:lnTo>
                    <a:lnTo>
                      <a:pt x="394" y="264"/>
                    </a:lnTo>
                    <a:lnTo>
                      <a:pt x="420" y="248"/>
                    </a:lnTo>
                    <a:lnTo>
                      <a:pt x="443" y="235"/>
                    </a:lnTo>
                    <a:lnTo>
                      <a:pt x="461" y="221"/>
                    </a:lnTo>
                    <a:lnTo>
                      <a:pt x="478" y="208"/>
                    </a:lnTo>
                    <a:lnTo>
                      <a:pt x="490" y="197"/>
                    </a:lnTo>
                    <a:lnTo>
                      <a:pt x="501" y="186"/>
                    </a:lnTo>
                    <a:lnTo>
                      <a:pt x="510" y="176"/>
                    </a:lnTo>
                    <a:lnTo>
                      <a:pt x="518" y="166"/>
                    </a:lnTo>
                    <a:lnTo>
                      <a:pt x="523" y="156"/>
                    </a:lnTo>
                    <a:lnTo>
                      <a:pt x="528" y="146"/>
                    </a:lnTo>
                    <a:lnTo>
                      <a:pt x="531" y="137"/>
                    </a:lnTo>
                    <a:lnTo>
                      <a:pt x="534" y="127"/>
                    </a:lnTo>
                    <a:lnTo>
                      <a:pt x="540" y="106"/>
                    </a:lnTo>
                    <a:lnTo>
                      <a:pt x="548" y="81"/>
                    </a:lnTo>
                    <a:lnTo>
                      <a:pt x="559" y="56"/>
                    </a:lnTo>
                    <a:lnTo>
                      <a:pt x="573" y="32"/>
                    </a:lnTo>
                    <a:lnTo>
                      <a:pt x="579" y="22"/>
                    </a:lnTo>
                    <a:lnTo>
                      <a:pt x="584" y="15"/>
                    </a:lnTo>
                    <a:lnTo>
                      <a:pt x="590" y="7"/>
                    </a:lnTo>
                    <a:lnTo>
                      <a:pt x="595" y="2"/>
                    </a:lnTo>
                    <a:lnTo>
                      <a:pt x="600" y="0"/>
                    </a:lnTo>
                    <a:lnTo>
                      <a:pt x="604" y="0"/>
                    </a:lnTo>
                    <a:lnTo>
                      <a:pt x="606" y="4"/>
                    </a:lnTo>
                    <a:lnTo>
                      <a:pt x="607" y="10"/>
                    </a:lnTo>
                    <a:lnTo>
                      <a:pt x="609" y="19"/>
                    </a:lnTo>
                    <a:lnTo>
                      <a:pt x="607" y="32"/>
                    </a:lnTo>
                    <a:lnTo>
                      <a:pt x="606" y="50"/>
                    </a:lnTo>
                    <a:lnTo>
                      <a:pt x="602" y="72"/>
                    </a:lnTo>
                    <a:close/>
                  </a:path>
                </a:pathLst>
              </a:custGeom>
              <a:solidFill>
                <a:srgbClr val="00925A"/>
              </a:solidFill>
              <a:ln w="9525">
                <a:noFill/>
                <a:round/>
                <a:headEnd/>
                <a:tailEnd/>
              </a:ln>
            </p:spPr>
            <p:txBody>
              <a:bodyPr/>
              <a:lstStyle/>
              <a:p>
                <a:endParaRPr lang="en-US"/>
              </a:p>
            </p:txBody>
          </p:sp>
          <p:sp>
            <p:nvSpPr>
              <p:cNvPr id="1199" name="Freeform 550"/>
              <p:cNvSpPr>
                <a:spLocks/>
              </p:cNvSpPr>
              <p:nvPr/>
            </p:nvSpPr>
            <p:spPr bwMode="auto">
              <a:xfrm>
                <a:off x="2536" y="1376"/>
                <a:ext cx="1040" cy="846"/>
              </a:xfrm>
              <a:custGeom>
                <a:avLst/>
                <a:gdLst>
                  <a:gd name="T0" fmla="*/ 3938 w 5197"/>
                  <a:gd name="T1" fmla="*/ 231 h 4233"/>
                  <a:gd name="T2" fmla="*/ 4059 w 5197"/>
                  <a:gd name="T3" fmla="*/ 548 h 4233"/>
                  <a:gd name="T4" fmla="*/ 4202 w 5197"/>
                  <a:gd name="T5" fmla="*/ 910 h 4233"/>
                  <a:gd name="T6" fmla="*/ 4321 w 5197"/>
                  <a:gd name="T7" fmla="*/ 1201 h 4233"/>
                  <a:gd name="T8" fmla="*/ 4405 w 5197"/>
                  <a:gd name="T9" fmla="*/ 1400 h 4233"/>
                  <a:gd name="T10" fmla="*/ 4492 w 5197"/>
                  <a:gd name="T11" fmla="*/ 1598 h 4233"/>
                  <a:gd name="T12" fmla="*/ 4582 w 5197"/>
                  <a:gd name="T13" fmla="*/ 1795 h 4233"/>
                  <a:gd name="T14" fmla="*/ 4674 w 5197"/>
                  <a:gd name="T15" fmla="*/ 1987 h 4233"/>
                  <a:gd name="T16" fmla="*/ 4768 w 5197"/>
                  <a:gd name="T17" fmla="*/ 2173 h 4233"/>
                  <a:gd name="T18" fmla="*/ 4863 w 5197"/>
                  <a:gd name="T19" fmla="*/ 2351 h 4233"/>
                  <a:gd name="T20" fmla="*/ 4959 w 5197"/>
                  <a:gd name="T21" fmla="*/ 2517 h 4233"/>
                  <a:gd name="T22" fmla="*/ 5055 w 5197"/>
                  <a:gd name="T23" fmla="*/ 2668 h 4233"/>
                  <a:gd name="T24" fmla="*/ 5150 w 5197"/>
                  <a:gd name="T25" fmla="*/ 2804 h 4233"/>
                  <a:gd name="T26" fmla="*/ 1201 w 5197"/>
                  <a:gd name="T27" fmla="*/ 4233 h 4233"/>
                  <a:gd name="T28" fmla="*/ 1166 w 5197"/>
                  <a:gd name="T29" fmla="*/ 4168 h 4233"/>
                  <a:gd name="T30" fmla="*/ 1070 w 5197"/>
                  <a:gd name="T31" fmla="*/ 3983 h 4233"/>
                  <a:gd name="T32" fmla="*/ 927 w 5197"/>
                  <a:gd name="T33" fmla="*/ 3700 h 4233"/>
                  <a:gd name="T34" fmla="*/ 756 w 5197"/>
                  <a:gd name="T35" fmla="*/ 3337 h 4233"/>
                  <a:gd name="T36" fmla="*/ 663 w 5197"/>
                  <a:gd name="T37" fmla="*/ 3131 h 4233"/>
                  <a:gd name="T38" fmla="*/ 568 w 5197"/>
                  <a:gd name="T39" fmla="*/ 2912 h 4233"/>
                  <a:gd name="T40" fmla="*/ 473 w 5197"/>
                  <a:gd name="T41" fmla="*/ 2684 h 4233"/>
                  <a:gd name="T42" fmla="*/ 379 w 5197"/>
                  <a:gd name="T43" fmla="*/ 2447 h 4233"/>
                  <a:gd name="T44" fmla="*/ 290 w 5197"/>
                  <a:gd name="T45" fmla="*/ 2203 h 4233"/>
                  <a:gd name="T46" fmla="*/ 205 w 5197"/>
                  <a:gd name="T47" fmla="*/ 1957 h 4233"/>
                  <a:gd name="T48" fmla="*/ 127 w 5197"/>
                  <a:gd name="T49" fmla="*/ 1710 h 4233"/>
                  <a:gd name="T50" fmla="*/ 59 w 5197"/>
                  <a:gd name="T51" fmla="*/ 1466 h 4233"/>
                  <a:gd name="T52" fmla="*/ 43 w 5197"/>
                  <a:gd name="T53" fmla="*/ 1415 h 4233"/>
                  <a:gd name="T54" fmla="*/ 34 w 5197"/>
                  <a:gd name="T55" fmla="*/ 1396 h 4233"/>
                  <a:gd name="T56" fmla="*/ 24 w 5197"/>
                  <a:gd name="T57" fmla="*/ 1380 h 4233"/>
                  <a:gd name="T58" fmla="*/ 13 w 5197"/>
                  <a:gd name="T59" fmla="*/ 1370 h 4233"/>
                  <a:gd name="T60" fmla="*/ 0 w 5197"/>
                  <a:gd name="T61" fmla="*/ 1367 h 4233"/>
                  <a:gd name="T62" fmla="*/ 139 w 5197"/>
                  <a:gd name="T63" fmla="*/ 1318 h 4233"/>
                  <a:gd name="T64" fmla="*/ 507 w 5197"/>
                  <a:gd name="T65" fmla="*/ 1189 h 4233"/>
                  <a:gd name="T66" fmla="*/ 1036 w 5197"/>
                  <a:gd name="T67" fmla="*/ 1003 h 4233"/>
                  <a:gd name="T68" fmla="*/ 1653 w 5197"/>
                  <a:gd name="T69" fmla="*/ 783 h 4233"/>
                  <a:gd name="T70" fmla="*/ 2291 w 5197"/>
                  <a:gd name="T71" fmla="*/ 555 h 4233"/>
                  <a:gd name="T72" fmla="*/ 2876 w 5197"/>
                  <a:gd name="T73" fmla="*/ 341 h 4233"/>
                  <a:gd name="T74" fmla="*/ 3341 w 5197"/>
                  <a:gd name="T75" fmla="*/ 165 h 4233"/>
                  <a:gd name="T76" fmla="*/ 3504 w 5197"/>
                  <a:gd name="T77" fmla="*/ 99 h 4233"/>
                  <a:gd name="T78" fmla="*/ 3611 w 5197"/>
                  <a:gd name="T79" fmla="*/ 52 h 4233"/>
                  <a:gd name="T80" fmla="*/ 3661 w 5197"/>
                  <a:gd name="T81" fmla="*/ 29 h 4233"/>
                  <a:gd name="T82" fmla="*/ 3706 w 5197"/>
                  <a:gd name="T83" fmla="*/ 14 h 4233"/>
                  <a:gd name="T84" fmla="*/ 3744 w 5197"/>
                  <a:gd name="T85" fmla="*/ 4 h 4233"/>
                  <a:gd name="T86" fmla="*/ 3776 w 5197"/>
                  <a:gd name="T87" fmla="*/ 0 h 4233"/>
                  <a:gd name="T88" fmla="*/ 3802 w 5197"/>
                  <a:gd name="T89" fmla="*/ 2 h 4233"/>
                  <a:gd name="T90" fmla="*/ 3825 w 5197"/>
                  <a:gd name="T91" fmla="*/ 5 h 4233"/>
                  <a:gd name="T92" fmla="*/ 3843 w 5197"/>
                  <a:gd name="T93" fmla="*/ 13 h 4233"/>
                  <a:gd name="T94" fmla="*/ 3857 w 5197"/>
                  <a:gd name="T95" fmla="*/ 23 h 4233"/>
                  <a:gd name="T96" fmla="*/ 3868 w 5197"/>
                  <a:gd name="T97" fmla="*/ 34 h 4233"/>
                  <a:gd name="T98" fmla="*/ 3876 w 5197"/>
                  <a:gd name="T99" fmla="*/ 45 h 4233"/>
                  <a:gd name="T100" fmla="*/ 3885 w 5197"/>
                  <a:gd name="T101" fmla="*/ 70 h 4233"/>
                  <a:gd name="T102" fmla="*/ 3888 w 5197"/>
                  <a:gd name="T103" fmla="*/ 96 h 4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97"/>
                  <a:gd name="T157" fmla="*/ 0 h 4233"/>
                  <a:gd name="T158" fmla="*/ 5197 w 5197"/>
                  <a:gd name="T159" fmla="*/ 4233 h 42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97" h="4233">
                    <a:moveTo>
                      <a:pt x="3888" y="96"/>
                    </a:moveTo>
                    <a:lnTo>
                      <a:pt x="3938" y="231"/>
                    </a:lnTo>
                    <a:lnTo>
                      <a:pt x="3996" y="382"/>
                    </a:lnTo>
                    <a:lnTo>
                      <a:pt x="4059" y="548"/>
                    </a:lnTo>
                    <a:lnTo>
                      <a:pt x="4128" y="724"/>
                    </a:lnTo>
                    <a:lnTo>
                      <a:pt x="4202" y="910"/>
                    </a:lnTo>
                    <a:lnTo>
                      <a:pt x="4280" y="1104"/>
                    </a:lnTo>
                    <a:lnTo>
                      <a:pt x="4321" y="1201"/>
                    </a:lnTo>
                    <a:lnTo>
                      <a:pt x="4363" y="1300"/>
                    </a:lnTo>
                    <a:lnTo>
                      <a:pt x="4405" y="1400"/>
                    </a:lnTo>
                    <a:lnTo>
                      <a:pt x="4449" y="1499"/>
                    </a:lnTo>
                    <a:lnTo>
                      <a:pt x="4492" y="1598"/>
                    </a:lnTo>
                    <a:lnTo>
                      <a:pt x="4537" y="1697"/>
                    </a:lnTo>
                    <a:lnTo>
                      <a:pt x="4582" y="1795"/>
                    </a:lnTo>
                    <a:lnTo>
                      <a:pt x="4628" y="1893"/>
                    </a:lnTo>
                    <a:lnTo>
                      <a:pt x="4674" y="1987"/>
                    </a:lnTo>
                    <a:lnTo>
                      <a:pt x="4721" y="2081"/>
                    </a:lnTo>
                    <a:lnTo>
                      <a:pt x="4768" y="2173"/>
                    </a:lnTo>
                    <a:lnTo>
                      <a:pt x="4815" y="2263"/>
                    </a:lnTo>
                    <a:lnTo>
                      <a:pt x="4863" y="2351"/>
                    </a:lnTo>
                    <a:lnTo>
                      <a:pt x="4912" y="2435"/>
                    </a:lnTo>
                    <a:lnTo>
                      <a:pt x="4959" y="2517"/>
                    </a:lnTo>
                    <a:lnTo>
                      <a:pt x="5006" y="2594"/>
                    </a:lnTo>
                    <a:lnTo>
                      <a:pt x="5055" y="2668"/>
                    </a:lnTo>
                    <a:lnTo>
                      <a:pt x="5102" y="2738"/>
                    </a:lnTo>
                    <a:lnTo>
                      <a:pt x="5150" y="2804"/>
                    </a:lnTo>
                    <a:lnTo>
                      <a:pt x="5197" y="2864"/>
                    </a:lnTo>
                    <a:lnTo>
                      <a:pt x="1201" y="4233"/>
                    </a:lnTo>
                    <a:lnTo>
                      <a:pt x="1192" y="4217"/>
                    </a:lnTo>
                    <a:lnTo>
                      <a:pt x="1166" y="4168"/>
                    </a:lnTo>
                    <a:lnTo>
                      <a:pt x="1124" y="4089"/>
                    </a:lnTo>
                    <a:lnTo>
                      <a:pt x="1070" y="3983"/>
                    </a:lnTo>
                    <a:lnTo>
                      <a:pt x="1003" y="3853"/>
                    </a:lnTo>
                    <a:lnTo>
                      <a:pt x="927" y="3700"/>
                    </a:lnTo>
                    <a:lnTo>
                      <a:pt x="845" y="3528"/>
                    </a:lnTo>
                    <a:lnTo>
                      <a:pt x="756" y="3337"/>
                    </a:lnTo>
                    <a:lnTo>
                      <a:pt x="710" y="3236"/>
                    </a:lnTo>
                    <a:lnTo>
                      <a:pt x="663" y="3131"/>
                    </a:lnTo>
                    <a:lnTo>
                      <a:pt x="615" y="3023"/>
                    </a:lnTo>
                    <a:lnTo>
                      <a:pt x="568" y="2912"/>
                    </a:lnTo>
                    <a:lnTo>
                      <a:pt x="520" y="2799"/>
                    </a:lnTo>
                    <a:lnTo>
                      <a:pt x="473" y="2684"/>
                    </a:lnTo>
                    <a:lnTo>
                      <a:pt x="426" y="2565"/>
                    </a:lnTo>
                    <a:lnTo>
                      <a:pt x="379" y="2447"/>
                    </a:lnTo>
                    <a:lnTo>
                      <a:pt x="333" y="2326"/>
                    </a:lnTo>
                    <a:lnTo>
                      <a:pt x="290" y="2203"/>
                    </a:lnTo>
                    <a:lnTo>
                      <a:pt x="246" y="2081"/>
                    </a:lnTo>
                    <a:lnTo>
                      <a:pt x="205" y="1957"/>
                    </a:lnTo>
                    <a:lnTo>
                      <a:pt x="165" y="1834"/>
                    </a:lnTo>
                    <a:lnTo>
                      <a:pt x="127" y="1710"/>
                    </a:lnTo>
                    <a:lnTo>
                      <a:pt x="92" y="1588"/>
                    </a:lnTo>
                    <a:lnTo>
                      <a:pt x="59" y="1466"/>
                    </a:lnTo>
                    <a:lnTo>
                      <a:pt x="55" y="1449"/>
                    </a:lnTo>
                    <a:lnTo>
                      <a:pt x="43" y="1415"/>
                    </a:lnTo>
                    <a:lnTo>
                      <a:pt x="39" y="1405"/>
                    </a:lnTo>
                    <a:lnTo>
                      <a:pt x="34" y="1396"/>
                    </a:lnTo>
                    <a:lnTo>
                      <a:pt x="29" y="1387"/>
                    </a:lnTo>
                    <a:lnTo>
                      <a:pt x="24" y="1380"/>
                    </a:lnTo>
                    <a:lnTo>
                      <a:pt x="18" y="1373"/>
                    </a:lnTo>
                    <a:lnTo>
                      <a:pt x="13" y="1370"/>
                    </a:lnTo>
                    <a:lnTo>
                      <a:pt x="6" y="1367"/>
                    </a:lnTo>
                    <a:lnTo>
                      <a:pt x="0" y="1367"/>
                    </a:lnTo>
                    <a:lnTo>
                      <a:pt x="36" y="1355"/>
                    </a:lnTo>
                    <a:lnTo>
                      <a:pt x="139" y="1318"/>
                    </a:lnTo>
                    <a:lnTo>
                      <a:pt x="298" y="1262"/>
                    </a:lnTo>
                    <a:lnTo>
                      <a:pt x="507" y="1189"/>
                    </a:lnTo>
                    <a:lnTo>
                      <a:pt x="756" y="1101"/>
                    </a:lnTo>
                    <a:lnTo>
                      <a:pt x="1036" y="1003"/>
                    </a:lnTo>
                    <a:lnTo>
                      <a:pt x="1338" y="895"/>
                    </a:lnTo>
                    <a:lnTo>
                      <a:pt x="1653" y="783"/>
                    </a:lnTo>
                    <a:lnTo>
                      <a:pt x="1974" y="669"/>
                    </a:lnTo>
                    <a:lnTo>
                      <a:pt x="2291" y="555"/>
                    </a:lnTo>
                    <a:lnTo>
                      <a:pt x="2594" y="445"/>
                    </a:lnTo>
                    <a:lnTo>
                      <a:pt x="2876" y="341"/>
                    </a:lnTo>
                    <a:lnTo>
                      <a:pt x="3127" y="246"/>
                    </a:lnTo>
                    <a:lnTo>
                      <a:pt x="3341" y="165"/>
                    </a:lnTo>
                    <a:lnTo>
                      <a:pt x="3429" y="130"/>
                    </a:lnTo>
                    <a:lnTo>
                      <a:pt x="3504" y="99"/>
                    </a:lnTo>
                    <a:lnTo>
                      <a:pt x="3565" y="73"/>
                    </a:lnTo>
                    <a:lnTo>
                      <a:pt x="3611" y="52"/>
                    </a:lnTo>
                    <a:lnTo>
                      <a:pt x="3638" y="40"/>
                    </a:lnTo>
                    <a:lnTo>
                      <a:pt x="3661" y="29"/>
                    </a:lnTo>
                    <a:lnTo>
                      <a:pt x="3685" y="22"/>
                    </a:lnTo>
                    <a:lnTo>
                      <a:pt x="3706" y="14"/>
                    </a:lnTo>
                    <a:lnTo>
                      <a:pt x="3725" y="9"/>
                    </a:lnTo>
                    <a:lnTo>
                      <a:pt x="3744" y="4"/>
                    </a:lnTo>
                    <a:lnTo>
                      <a:pt x="3760" y="2"/>
                    </a:lnTo>
                    <a:lnTo>
                      <a:pt x="3776" y="0"/>
                    </a:lnTo>
                    <a:lnTo>
                      <a:pt x="3790" y="0"/>
                    </a:lnTo>
                    <a:lnTo>
                      <a:pt x="3802" y="2"/>
                    </a:lnTo>
                    <a:lnTo>
                      <a:pt x="3815" y="3"/>
                    </a:lnTo>
                    <a:lnTo>
                      <a:pt x="3825" y="5"/>
                    </a:lnTo>
                    <a:lnTo>
                      <a:pt x="3835" y="9"/>
                    </a:lnTo>
                    <a:lnTo>
                      <a:pt x="3843" y="13"/>
                    </a:lnTo>
                    <a:lnTo>
                      <a:pt x="3851" y="18"/>
                    </a:lnTo>
                    <a:lnTo>
                      <a:pt x="3857" y="23"/>
                    </a:lnTo>
                    <a:lnTo>
                      <a:pt x="3863" y="28"/>
                    </a:lnTo>
                    <a:lnTo>
                      <a:pt x="3868" y="34"/>
                    </a:lnTo>
                    <a:lnTo>
                      <a:pt x="3872" y="40"/>
                    </a:lnTo>
                    <a:lnTo>
                      <a:pt x="3876" y="45"/>
                    </a:lnTo>
                    <a:lnTo>
                      <a:pt x="3882" y="58"/>
                    </a:lnTo>
                    <a:lnTo>
                      <a:pt x="3885" y="70"/>
                    </a:lnTo>
                    <a:lnTo>
                      <a:pt x="3888" y="89"/>
                    </a:lnTo>
                    <a:lnTo>
                      <a:pt x="3888" y="96"/>
                    </a:lnTo>
                    <a:close/>
                  </a:path>
                </a:pathLst>
              </a:custGeom>
              <a:solidFill>
                <a:srgbClr val="FFFFFF"/>
              </a:solidFill>
              <a:ln w="9525">
                <a:noFill/>
                <a:round/>
                <a:headEnd/>
                <a:tailEnd/>
              </a:ln>
            </p:spPr>
            <p:txBody>
              <a:bodyPr/>
              <a:lstStyle/>
              <a:p>
                <a:endParaRPr lang="en-US"/>
              </a:p>
            </p:txBody>
          </p:sp>
          <p:sp>
            <p:nvSpPr>
              <p:cNvPr id="1200" name="Freeform 551"/>
              <p:cNvSpPr>
                <a:spLocks/>
              </p:cNvSpPr>
              <p:nvPr/>
            </p:nvSpPr>
            <p:spPr bwMode="auto">
              <a:xfrm>
                <a:off x="2536" y="1376"/>
                <a:ext cx="1040" cy="846"/>
              </a:xfrm>
              <a:custGeom>
                <a:avLst/>
                <a:gdLst>
                  <a:gd name="T0" fmla="*/ 3938 w 5197"/>
                  <a:gd name="T1" fmla="*/ 231 h 4233"/>
                  <a:gd name="T2" fmla="*/ 4059 w 5197"/>
                  <a:gd name="T3" fmla="*/ 548 h 4233"/>
                  <a:gd name="T4" fmla="*/ 4202 w 5197"/>
                  <a:gd name="T5" fmla="*/ 910 h 4233"/>
                  <a:gd name="T6" fmla="*/ 4321 w 5197"/>
                  <a:gd name="T7" fmla="*/ 1201 h 4233"/>
                  <a:gd name="T8" fmla="*/ 4405 w 5197"/>
                  <a:gd name="T9" fmla="*/ 1400 h 4233"/>
                  <a:gd name="T10" fmla="*/ 4492 w 5197"/>
                  <a:gd name="T11" fmla="*/ 1598 h 4233"/>
                  <a:gd name="T12" fmla="*/ 4582 w 5197"/>
                  <a:gd name="T13" fmla="*/ 1795 h 4233"/>
                  <a:gd name="T14" fmla="*/ 4674 w 5197"/>
                  <a:gd name="T15" fmla="*/ 1987 h 4233"/>
                  <a:gd name="T16" fmla="*/ 4768 w 5197"/>
                  <a:gd name="T17" fmla="*/ 2173 h 4233"/>
                  <a:gd name="T18" fmla="*/ 4863 w 5197"/>
                  <a:gd name="T19" fmla="*/ 2351 h 4233"/>
                  <a:gd name="T20" fmla="*/ 4959 w 5197"/>
                  <a:gd name="T21" fmla="*/ 2517 h 4233"/>
                  <a:gd name="T22" fmla="*/ 5055 w 5197"/>
                  <a:gd name="T23" fmla="*/ 2668 h 4233"/>
                  <a:gd name="T24" fmla="*/ 5150 w 5197"/>
                  <a:gd name="T25" fmla="*/ 2804 h 4233"/>
                  <a:gd name="T26" fmla="*/ 1201 w 5197"/>
                  <a:gd name="T27" fmla="*/ 4233 h 4233"/>
                  <a:gd name="T28" fmla="*/ 1166 w 5197"/>
                  <a:gd name="T29" fmla="*/ 4168 h 4233"/>
                  <a:gd name="T30" fmla="*/ 1070 w 5197"/>
                  <a:gd name="T31" fmla="*/ 3983 h 4233"/>
                  <a:gd name="T32" fmla="*/ 927 w 5197"/>
                  <a:gd name="T33" fmla="*/ 3700 h 4233"/>
                  <a:gd name="T34" fmla="*/ 756 w 5197"/>
                  <a:gd name="T35" fmla="*/ 3337 h 4233"/>
                  <a:gd name="T36" fmla="*/ 663 w 5197"/>
                  <a:gd name="T37" fmla="*/ 3131 h 4233"/>
                  <a:gd name="T38" fmla="*/ 568 w 5197"/>
                  <a:gd name="T39" fmla="*/ 2912 h 4233"/>
                  <a:gd name="T40" fmla="*/ 473 w 5197"/>
                  <a:gd name="T41" fmla="*/ 2684 h 4233"/>
                  <a:gd name="T42" fmla="*/ 379 w 5197"/>
                  <a:gd name="T43" fmla="*/ 2447 h 4233"/>
                  <a:gd name="T44" fmla="*/ 290 w 5197"/>
                  <a:gd name="T45" fmla="*/ 2203 h 4233"/>
                  <a:gd name="T46" fmla="*/ 205 w 5197"/>
                  <a:gd name="T47" fmla="*/ 1957 h 4233"/>
                  <a:gd name="T48" fmla="*/ 127 w 5197"/>
                  <a:gd name="T49" fmla="*/ 1710 h 4233"/>
                  <a:gd name="T50" fmla="*/ 59 w 5197"/>
                  <a:gd name="T51" fmla="*/ 1466 h 4233"/>
                  <a:gd name="T52" fmla="*/ 43 w 5197"/>
                  <a:gd name="T53" fmla="*/ 1415 h 4233"/>
                  <a:gd name="T54" fmla="*/ 34 w 5197"/>
                  <a:gd name="T55" fmla="*/ 1396 h 4233"/>
                  <a:gd name="T56" fmla="*/ 24 w 5197"/>
                  <a:gd name="T57" fmla="*/ 1380 h 4233"/>
                  <a:gd name="T58" fmla="*/ 13 w 5197"/>
                  <a:gd name="T59" fmla="*/ 1370 h 4233"/>
                  <a:gd name="T60" fmla="*/ 0 w 5197"/>
                  <a:gd name="T61" fmla="*/ 1367 h 4233"/>
                  <a:gd name="T62" fmla="*/ 139 w 5197"/>
                  <a:gd name="T63" fmla="*/ 1318 h 4233"/>
                  <a:gd name="T64" fmla="*/ 507 w 5197"/>
                  <a:gd name="T65" fmla="*/ 1189 h 4233"/>
                  <a:gd name="T66" fmla="*/ 1036 w 5197"/>
                  <a:gd name="T67" fmla="*/ 1003 h 4233"/>
                  <a:gd name="T68" fmla="*/ 1653 w 5197"/>
                  <a:gd name="T69" fmla="*/ 783 h 4233"/>
                  <a:gd name="T70" fmla="*/ 2291 w 5197"/>
                  <a:gd name="T71" fmla="*/ 555 h 4233"/>
                  <a:gd name="T72" fmla="*/ 2876 w 5197"/>
                  <a:gd name="T73" fmla="*/ 341 h 4233"/>
                  <a:gd name="T74" fmla="*/ 3341 w 5197"/>
                  <a:gd name="T75" fmla="*/ 165 h 4233"/>
                  <a:gd name="T76" fmla="*/ 3504 w 5197"/>
                  <a:gd name="T77" fmla="*/ 99 h 4233"/>
                  <a:gd name="T78" fmla="*/ 3611 w 5197"/>
                  <a:gd name="T79" fmla="*/ 52 h 4233"/>
                  <a:gd name="T80" fmla="*/ 3661 w 5197"/>
                  <a:gd name="T81" fmla="*/ 29 h 4233"/>
                  <a:gd name="T82" fmla="*/ 3706 w 5197"/>
                  <a:gd name="T83" fmla="*/ 14 h 4233"/>
                  <a:gd name="T84" fmla="*/ 3744 w 5197"/>
                  <a:gd name="T85" fmla="*/ 4 h 4233"/>
                  <a:gd name="T86" fmla="*/ 3776 w 5197"/>
                  <a:gd name="T87" fmla="*/ 0 h 4233"/>
                  <a:gd name="T88" fmla="*/ 3802 w 5197"/>
                  <a:gd name="T89" fmla="*/ 2 h 4233"/>
                  <a:gd name="T90" fmla="*/ 3825 w 5197"/>
                  <a:gd name="T91" fmla="*/ 5 h 4233"/>
                  <a:gd name="T92" fmla="*/ 3843 w 5197"/>
                  <a:gd name="T93" fmla="*/ 13 h 4233"/>
                  <a:gd name="T94" fmla="*/ 3857 w 5197"/>
                  <a:gd name="T95" fmla="*/ 23 h 4233"/>
                  <a:gd name="T96" fmla="*/ 3868 w 5197"/>
                  <a:gd name="T97" fmla="*/ 34 h 4233"/>
                  <a:gd name="T98" fmla="*/ 3876 w 5197"/>
                  <a:gd name="T99" fmla="*/ 45 h 4233"/>
                  <a:gd name="T100" fmla="*/ 3885 w 5197"/>
                  <a:gd name="T101" fmla="*/ 70 h 4233"/>
                  <a:gd name="T102" fmla="*/ 3888 w 5197"/>
                  <a:gd name="T103" fmla="*/ 96 h 4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97"/>
                  <a:gd name="T157" fmla="*/ 0 h 4233"/>
                  <a:gd name="T158" fmla="*/ 5197 w 5197"/>
                  <a:gd name="T159" fmla="*/ 4233 h 42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97" h="4233">
                    <a:moveTo>
                      <a:pt x="3888" y="96"/>
                    </a:moveTo>
                    <a:lnTo>
                      <a:pt x="3938" y="231"/>
                    </a:lnTo>
                    <a:lnTo>
                      <a:pt x="3996" y="382"/>
                    </a:lnTo>
                    <a:lnTo>
                      <a:pt x="4059" y="548"/>
                    </a:lnTo>
                    <a:lnTo>
                      <a:pt x="4128" y="724"/>
                    </a:lnTo>
                    <a:lnTo>
                      <a:pt x="4202" y="910"/>
                    </a:lnTo>
                    <a:lnTo>
                      <a:pt x="4280" y="1104"/>
                    </a:lnTo>
                    <a:lnTo>
                      <a:pt x="4321" y="1201"/>
                    </a:lnTo>
                    <a:lnTo>
                      <a:pt x="4363" y="1300"/>
                    </a:lnTo>
                    <a:lnTo>
                      <a:pt x="4405" y="1400"/>
                    </a:lnTo>
                    <a:lnTo>
                      <a:pt x="4449" y="1499"/>
                    </a:lnTo>
                    <a:lnTo>
                      <a:pt x="4492" y="1598"/>
                    </a:lnTo>
                    <a:lnTo>
                      <a:pt x="4537" y="1697"/>
                    </a:lnTo>
                    <a:lnTo>
                      <a:pt x="4582" y="1795"/>
                    </a:lnTo>
                    <a:lnTo>
                      <a:pt x="4628" y="1893"/>
                    </a:lnTo>
                    <a:lnTo>
                      <a:pt x="4674" y="1987"/>
                    </a:lnTo>
                    <a:lnTo>
                      <a:pt x="4721" y="2081"/>
                    </a:lnTo>
                    <a:lnTo>
                      <a:pt x="4768" y="2173"/>
                    </a:lnTo>
                    <a:lnTo>
                      <a:pt x="4815" y="2263"/>
                    </a:lnTo>
                    <a:lnTo>
                      <a:pt x="4863" y="2351"/>
                    </a:lnTo>
                    <a:lnTo>
                      <a:pt x="4912" y="2435"/>
                    </a:lnTo>
                    <a:lnTo>
                      <a:pt x="4959" y="2517"/>
                    </a:lnTo>
                    <a:lnTo>
                      <a:pt x="5006" y="2594"/>
                    </a:lnTo>
                    <a:lnTo>
                      <a:pt x="5055" y="2668"/>
                    </a:lnTo>
                    <a:lnTo>
                      <a:pt x="5102" y="2738"/>
                    </a:lnTo>
                    <a:lnTo>
                      <a:pt x="5150" y="2804"/>
                    </a:lnTo>
                    <a:lnTo>
                      <a:pt x="5197" y="2864"/>
                    </a:lnTo>
                    <a:lnTo>
                      <a:pt x="1201" y="4233"/>
                    </a:lnTo>
                    <a:lnTo>
                      <a:pt x="1192" y="4217"/>
                    </a:lnTo>
                    <a:lnTo>
                      <a:pt x="1166" y="4168"/>
                    </a:lnTo>
                    <a:lnTo>
                      <a:pt x="1124" y="4089"/>
                    </a:lnTo>
                    <a:lnTo>
                      <a:pt x="1070" y="3983"/>
                    </a:lnTo>
                    <a:lnTo>
                      <a:pt x="1003" y="3853"/>
                    </a:lnTo>
                    <a:lnTo>
                      <a:pt x="927" y="3700"/>
                    </a:lnTo>
                    <a:lnTo>
                      <a:pt x="845" y="3528"/>
                    </a:lnTo>
                    <a:lnTo>
                      <a:pt x="756" y="3337"/>
                    </a:lnTo>
                    <a:lnTo>
                      <a:pt x="710" y="3236"/>
                    </a:lnTo>
                    <a:lnTo>
                      <a:pt x="663" y="3131"/>
                    </a:lnTo>
                    <a:lnTo>
                      <a:pt x="615" y="3023"/>
                    </a:lnTo>
                    <a:lnTo>
                      <a:pt x="568" y="2912"/>
                    </a:lnTo>
                    <a:lnTo>
                      <a:pt x="520" y="2799"/>
                    </a:lnTo>
                    <a:lnTo>
                      <a:pt x="473" y="2684"/>
                    </a:lnTo>
                    <a:lnTo>
                      <a:pt x="426" y="2565"/>
                    </a:lnTo>
                    <a:lnTo>
                      <a:pt x="379" y="2447"/>
                    </a:lnTo>
                    <a:lnTo>
                      <a:pt x="333" y="2326"/>
                    </a:lnTo>
                    <a:lnTo>
                      <a:pt x="290" y="2203"/>
                    </a:lnTo>
                    <a:lnTo>
                      <a:pt x="246" y="2081"/>
                    </a:lnTo>
                    <a:lnTo>
                      <a:pt x="205" y="1957"/>
                    </a:lnTo>
                    <a:lnTo>
                      <a:pt x="165" y="1834"/>
                    </a:lnTo>
                    <a:lnTo>
                      <a:pt x="127" y="1710"/>
                    </a:lnTo>
                    <a:lnTo>
                      <a:pt x="92" y="1588"/>
                    </a:lnTo>
                    <a:lnTo>
                      <a:pt x="59" y="1466"/>
                    </a:lnTo>
                    <a:lnTo>
                      <a:pt x="55" y="1449"/>
                    </a:lnTo>
                    <a:lnTo>
                      <a:pt x="43" y="1415"/>
                    </a:lnTo>
                    <a:lnTo>
                      <a:pt x="39" y="1405"/>
                    </a:lnTo>
                    <a:lnTo>
                      <a:pt x="34" y="1396"/>
                    </a:lnTo>
                    <a:lnTo>
                      <a:pt x="29" y="1387"/>
                    </a:lnTo>
                    <a:lnTo>
                      <a:pt x="24" y="1380"/>
                    </a:lnTo>
                    <a:lnTo>
                      <a:pt x="18" y="1373"/>
                    </a:lnTo>
                    <a:lnTo>
                      <a:pt x="13" y="1370"/>
                    </a:lnTo>
                    <a:lnTo>
                      <a:pt x="6" y="1367"/>
                    </a:lnTo>
                    <a:lnTo>
                      <a:pt x="0" y="1367"/>
                    </a:lnTo>
                    <a:lnTo>
                      <a:pt x="36" y="1355"/>
                    </a:lnTo>
                    <a:lnTo>
                      <a:pt x="139" y="1318"/>
                    </a:lnTo>
                    <a:lnTo>
                      <a:pt x="298" y="1262"/>
                    </a:lnTo>
                    <a:lnTo>
                      <a:pt x="507" y="1189"/>
                    </a:lnTo>
                    <a:lnTo>
                      <a:pt x="756" y="1101"/>
                    </a:lnTo>
                    <a:lnTo>
                      <a:pt x="1036" y="1003"/>
                    </a:lnTo>
                    <a:lnTo>
                      <a:pt x="1338" y="895"/>
                    </a:lnTo>
                    <a:lnTo>
                      <a:pt x="1653" y="783"/>
                    </a:lnTo>
                    <a:lnTo>
                      <a:pt x="1974" y="669"/>
                    </a:lnTo>
                    <a:lnTo>
                      <a:pt x="2291" y="555"/>
                    </a:lnTo>
                    <a:lnTo>
                      <a:pt x="2594" y="445"/>
                    </a:lnTo>
                    <a:lnTo>
                      <a:pt x="2876" y="341"/>
                    </a:lnTo>
                    <a:lnTo>
                      <a:pt x="3127" y="246"/>
                    </a:lnTo>
                    <a:lnTo>
                      <a:pt x="3341" y="165"/>
                    </a:lnTo>
                    <a:lnTo>
                      <a:pt x="3429" y="130"/>
                    </a:lnTo>
                    <a:lnTo>
                      <a:pt x="3504" y="99"/>
                    </a:lnTo>
                    <a:lnTo>
                      <a:pt x="3565" y="73"/>
                    </a:lnTo>
                    <a:lnTo>
                      <a:pt x="3611" y="52"/>
                    </a:lnTo>
                    <a:lnTo>
                      <a:pt x="3638" y="40"/>
                    </a:lnTo>
                    <a:lnTo>
                      <a:pt x="3661" y="29"/>
                    </a:lnTo>
                    <a:lnTo>
                      <a:pt x="3685" y="22"/>
                    </a:lnTo>
                    <a:lnTo>
                      <a:pt x="3706" y="14"/>
                    </a:lnTo>
                    <a:lnTo>
                      <a:pt x="3725" y="9"/>
                    </a:lnTo>
                    <a:lnTo>
                      <a:pt x="3744" y="4"/>
                    </a:lnTo>
                    <a:lnTo>
                      <a:pt x="3760" y="2"/>
                    </a:lnTo>
                    <a:lnTo>
                      <a:pt x="3776" y="0"/>
                    </a:lnTo>
                    <a:lnTo>
                      <a:pt x="3790" y="0"/>
                    </a:lnTo>
                    <a:lnTo>
                      <a:pt x="3802" y="2"/>
                    </a:lnTo>
                    <a:lnTo>
                      <a:pt x="3815" y="3"/>
                    </a:lnTo>
                    <a:lnTo>
                      <a:pt x="3825" y="5"/>
                    </a:lnTo>
                    <a:lnTo>
                      <a:pt x="3835" y="9"/>
                    </a:lnTo>
                    <a:lnTo>
                      <a:pt x="3843" y="13"/>
                    </a:lnTo>
                    <a:lnTo>
                      <a:pt x="3851" y="18"/>
                    </a:lnTo>
                    <a:lnTo>
                      <a:pt x="3857" y="23"/>
                    </a:lnTo>
                    <a:lnTo>
                      <a:pt x="3863" y="28"/>
                    </a:lnTo>
                    <a:lnTo>
                      <a:pt x="3868" y="34"/>
                    </a:lnTo>
                    <a:lnTo>
                      <a:pt x="3872" y="40"/>
                    </a:lnTo>
                    <a:lnTo>
                      <a:pt x="3876" y="45"/>
                    </a:lnTo>
                    <a:lnTo>
                      <a:pt x="3882" y="58"/>
                    </a:lnTo>
                    <a:lnTo>
                      <a:pt x="3885" y="70"/>
                    </a:lnTo>
                    <a:lnTo>
                      <a:pt x="3888" y="89"/>
                    </a:lnTo>
                    <a:lnTo>
                      <a:pt x="3888" y="96"/>
                    </a:lnTo>
                    <a:close/>
                  </a:path>
                </a:pathLst>
              </a:custGeom>
              <a:noFill/>
              <a:ln w="3175">
                <a:solidFill>
                  <a:srgbClr val="1F1A17"/>
                </a:solidFill>
                <a:round/>
                <a:headEnd/>
                <a:tailEnd/>
              </a:ln>
            </p:spPr>
            <p:txBody>
              <a:bodyPr/>
              <a:lstStyle/>
              <a:p>
                <a:endParaRPr lang="en-US"/>
              </a:p>
            </p:txBody>
          </p:sp>
          <p:sp>
            <p:nvSpPr>
              <p:cNvPr id="1201" name="Freeform 552"/>
              <p:cNvSpPr>
                <a:spLocks/>
              </p:cNvSpPr>
              <p:nvPr/>
            </p:nvSpPr>
            <p:spPr bwMode="auto">
              <a:xfrm>
                <a:off x="2575" y="1391"/>
                <a:ext cx="939" cy="787"/>
              </a:xfrm>
              <a:custGeom>
                <a:avLst/>
                <a:gdLst>
                  <a:gd name="T0" fmla="*/ 3431 w 4695"/>
                  <a:gd name="T1" fmla="*/ 0 h 3934"/>
                  <a:gd name="T2" fmla="*/ 3452 w 4695"/>
                  <a:gd name="T3" fmla="*/ 5 h 3934"/>
                  <a:gd name="T4" fmla="*/ 3474 w 4695"/>
                  <a:gd name="T5" fmla="*/ 17 h 3934"/>
                  <a:gd name="T6" fmla="*/ 3495 w 4695"/>
                  <a:gd name="T7" fmla="*/ 38 h 3934"/>
                  <a:gd name="T8" fmla="*/ 3518 w 4695"/>
                  <a:gd name="T9" fmla="*/ 69 h 3934"/>
                  <a:gd name="T10" fmla="*/ 3542 w 4695"/>
                  <a:gd name="T11" fmla="*/ 113 h 3934"/>
                  <a:gd name="T12" fmla="*/ 3565 w 4695"/>
                  <a:gd name="T13" fmla="*/ 168 h 3934"/>
                  <a:gd name="T14" fmla="*/ 3589 w 4695"/>
                  <a:gd name="T15" fmla="*/ 237 h 3934"/>
                  <a:gd name="T16" fmla="*/ 3619 w 4695"/>
                  <a:gd name="T17" fmla="*/ 329 h 3934"/>
                  <a:gd name="T18" fmla="*/ 3674 w 4695"/>
                  <a:gd name="T19" fmla="*/ 488 h 3934"/>
                  <a:gd name="T20" fmla="*/ 3759 w 4695"/>
                  <a:gd name="T21" fmla="*/ 712 h 3934"/>
                  <a:gd name="T22" fmla="*/ 3871 w 4695"/>
                  <a:gd name="T23" fmla="*/ 992 h 3934"/>
                  <a:gd name="T24" fmla="*/ 4010 w 4695"/>
                  <a:gd name="T25" fmla="*/ 1318 h 3934"/>
                  <a:gd name="T26" fmla="*/ 4131 w 4695"/>
                  <a:gd name="T27" fmla="*/ 1587 h 3934"/>
                  <a:gd name="T28" fmla="*/ 4219 w 4695"/>
                  <a:gd name="T29" fmla="*/ 1776 h 3934"/>
                  <a:gd name="T30" fmla="*/ 4315 w 4695"/>
                  <a:gd name="T31" fmla="*/ 1970 h 3934"/>
                  <a:gd name="T32" fmla="*/ 4416 w 4695"/>
                  <a:gd name="T33" fmla="*/ 2170 h 3934"/>
                  <a:gd name="T34" fmla="*/ 4522 w 4695"/>
                  <a:gd name="T35" fmla="*/ 2373 h 3934"/>
                  <a:gd name="T36" fmla="*/ 4636 w 4695"/>
                  <a:gd name="T37" fmla="*/ 2579 h 3934"/>
                  <a:gd name="T38" fmla="*/ 1132 w 4695"/>
                  <a:gd name="T39" fmla="*/ 3934 h 3934"/>
                  <a:gd name="T40" fmla="*/ 1100 w 4695"/>
                  <a:gd name="T41" fmla="*/ 3865 h 3934"/>
                  <a:gd name="T42" fmla="*/ 1015 w 4695"/>
                  <a:gd name="T43" fmla="*/ 3678 h 3934"/>
                  <a:gd name="T44" fmla="*/ 889 w 4695"/>
                  <a:gd name="T45" fmla="*/ 3402 h 3934"/>
                  <a:gd name="T46" fmla="*/ 739 w 4695"/>
                  <a:gd name="T47" fmla="*/ 3066 h 3934"/>
                  <a:gd name="T48" fmla="*/ 577 w 4695"/>
                  <a:gd name="T49" fmla="*/ 2697 h 3934"/>
                  <a:gd name="T50" fmla="*/ 417 w 4695"/>
                  <a:gd name="T51" fmla="*/ 2326 h 3934"/>
                  <a:gd name="T52" fmla="*/ 275 w 4695"/>
                  <a:gd name="T53" fmla="*/ 1980 h 3934"/>
                  <a:gd name="T54" fmla="*/ 214 w 4695"/>
                  <a:gd name="T55" fmla="*/ 1827 h 3934"/>
                  <a:gd name="T56" fmla="*/ 164 w 4695"/>
                  <a:gd name="T57" fmla="*/ 1689 h 3934"/>
                  <a:gd name="T58" fmla="*/ 145 w 4695"/>
                  <a:gd name="T59" fmla="*/ 1623 h 3934"/>
                  <a:gd name="T60" fmla="*/ 103 w 4695"/>
                  <a:gd name="T61" fmla="*/ 1477 h 3934"/>
                  <a:gd name="T62" fmla="*/ 76 w 4695"/>
                  <a:gd name="T63" fmla="*/ 1396 h 3934"/>
                  <a:gd name="T64" fmla="*/ 49 w 4695"/>
                  <a:gd name="T65" fmla="*/ 1325 h 3934"/>
                  <a:gd name="T66" fmla="*/ 23 w 4695"/>
                  <a:gd name="T67" fmla="*/ 1271 h 3934"/>
                  <a:gd name="T68" fmla="*/ 12 w 4695"/>
                  <a:gd name="T69" fmla="*/ 1254 h 3934"/>
                  <a:gd name="T70" fmla="*/ 0 w 4695"/>
                  <a:gd name="T71" fmla="*/ 1245 h 39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95"/>
                  <a:gd name="T109" fmla="*/ 0 h 3934"/>
                  <a:gd name="T110" fmla="*/ 4695 w 4695"/>
                  <a:gd name="T111" fmla="*/ 3934 h 39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95" h="3934">
                    <a:moveTo>
                      <a:pt x="3419" y="0"/>
                    </a:moveTo>
                    <a:lnTo>
                      <a:pt x="3431" y="0"/>
                    </a:lnTo>
                    <a:lnTo>
                      <a:pt x="3442" y="1"/>
                    </a:lnTo>
                    <a:lnTo>
                      <a:pt x="3452" y="5"/>
                    </a:lnTo>
                    <a:lnTo>
                      <a:pt x="3463" y="10"/>
                    </a:lnTo>
                    <a:lnTo>
                      <a:pt x="3474" y="17"/>
                    </a:lnTo>
                    <a:lnTo>
                      <a:pt x="3485" y="27"/>
                    </a:lnTo>
                    <a:lnTo>
                      <a:pt x="3495" y="38"/>
                    </a:lnTo>
                    <a:lnTo>
                      <a:pt x="3507" y="53"/>
                    </a:lnTo>
                    <a:lnTo>
                      <a:pt x="3518" y="69"/>
                    </a:lnTo>
                    <a:lnTo>
                      <a:pt x="3529" y="89"/>
                    </a:lnTo>
                    <a:lnTo>
                      <a:pt x="3542" y="113"/>
                    </a:lnTo>
                    <a:lnTo>
                      <a:pt x="3553" y="139"/>
                    </a:lnTo>
                    <a:lnTo>
                      <a:pt x="3565" y="168"/>
                    </a:lnTo>
                    <a:lnTo>
                      <a:pt x="3577" y="200"/>
                    </a:lnTo>
                    <a:lnTo>
                      <a:pt x="3589" y="237"/>
                    </a:lnTo>
                    <a:lnTo>
                      <a:pt x="3603" y="277"/>
                    </a:lnTo>
                    <a:lnTo>
                      <a:pt x="3619" y="329"/>
                    </a:lnTo>
                    <a:lnTo>
                      <a:pt x="3643" y="400"/>
                    </a:lnTo>
                    <a:lnTo>
                      <a:pt x="3674" y="488"/>
                    </a:lnTo>
                    <a:lnTo>
                      <a:pt x="3713" y="592"/>
                    </a:lnTo>
                    <a:lnTo>
                      <a:pt x="3759" y="712"/>
                    </a:lnTo>
                    <a:lnTo>
                      <a:pt x="3811" y="846"/>
                    </a:lnTo>
                    <a:lnTo>
                      <a:pt x="3871" y="992"/>
                    </a:lnTo>
                    <a:lnTo>
                      <a:pt x="3937" y="1150"/>
                    </a:lnTo>
                    <a:lnTo>
                      <a:pt x="4010" y="1318"/>
                    </a:lnTo>
                    <a:lnTo>
                      <a:pt x="4089" y="1495"/>
                    </a:lnTo>
                    <a:lnTo>
                      <a:pt x="4131" y="1587"/>
                    </a:lnTo>
                    <a:lnTo>
                      <a:pt x="4174" y="1681"/>
                    </a:lnTo>
                    <a:lnTo>
                      <a:pt x="4219" y="1776"/>
                    </a:lnTo>
                    <a:lnTo>
                      <a:pt x="4267" y="1872"/>
                    </a:lnTo>
                    <a:lnTo>
                      <a:pt x="4315" y="1970"/>
                    </a:lnTo>
                    <a:lnTo>
                      <a:pt x="4364" y="2069"/>
                    </a:lnTo>
                    <a:lnTo>
                      <a:pt x="4416" y="2170"/>
                    </a:lnTo>
                    <a:lnTo>
                      <a:pt x="4469" y="2271"/>
                    </a:lnTo>
                    <a:lnTo>
                      <a:pt x="4522" y="2373"/>
                    </a:lnTo>
                    <a:lnTo>
                      <a:pt x="4579" y="2476"/>
                    </a:lnTo>
                    <a:lnTo>
                      <a:pt x="4636" y="2579"/>
                    </a:lnTo>
                    <a:lnTo>
                      <a:pt x="4695" y="2683"/>
                    </a:lnTo>
                    <a:lnTo>
                      <a:pt x="1132" y="3934"/>
                    </a:lnTo>
                    <a:lnTo>
                      <a:pt x="1123" y="3916"/>
                    </a:lnTo>
                    <a:lnTo>
                      <a:pt x="1100" y="3865"/>
                    </a:lnTo>
                    <a:lnTo>
                      <a:pt x="1063" y="3785"/>
                    </a:lnTo>
                    <a:lnTo>
                      <a:pt x="1015" y="3678"/>
                    </a:lnTo>
                    <a:lnTo>
                      <a:pt x="956" y="3549"/>
                    </a:lnTo>
                    <a:lnTo>
                      <a:pt x="889" y="3402"/>
                    </a:lnTo>
                    <a:lnTo>
                      <a:pt x="816" y="3240"/>
                    </a:lnTo>
                    <a:lnTo>
                      <a:pt x="739" y="3066"/>
                    </a:lnTo>
                    <a:lnTo>
                      <a:pt x="658" y="2884"/>
                    </a:lnTo>
                    <a:lnTo>
                      <a:pt x="577" y="2697"/>
                    </a:lnTo>
                    <a:lnTo>
                      <a:pt x="496" y="2511"/>
                    </a:lnTo>
                    <a:lnTo>
                      <a:pt x="417" y="2326"/>
                    </a:lnTo>
                    <a:lnTo>
                      <a:pt x="342" y="2149"/>
                    </a:lnTo>
                    <a:lnTo>
                      <a:pt x="275" y="1980"/>
                    </a:lnTo>
                    <a:lnTo>
                      <a:pt x="244" y="1902"/>
                    </a:lnTo>
                    <a:lnTo>
                      <a:pt x="214" y="1827"/>
                    </a:lnTo>
                    <a:lnTo>
                      <a:pt x="187" y="1756"/>
                    </a:lnTo>
                    <a:lnTo>
                      <a:pt x="164" y="1689"/>
                    </a:lnTo>
                    <a:lnTo>
                      <a:pt x="159" y="1672"/>
                    </a:lnTo>
                    <a:lnTo>
                      <a:pt x="145" y="1623"/>
                    </a:lnTo>
                    <a:lnTo>
                      <a:pt x="126" y="1556"/>
                    </a:lnTo>
                    <a:lnTo>
                      <a:pt x="103" y="1477"/>
                    </a:lnTo>
                    <a:lnTo>
                      <a:pt x="89" y="1436"/>
                    </a:lnTo>
                    <a:lnTo>
                      <a:pt x="76" y="1396"/>
                    </a:lnTo>
                    <a:lnTo>
                      <a:pt x="63" y="1359"/>
                    </a:lnTo>
                    <a:lnTo>
                      <a:pt x="49" y="1325"/>
                    </a:lnTo>
                    <a:lnTo>
                      <a:pt x="35" y="1295"/>
                    </a:lnTo>
                    <a:lnTo>
                      <a:pt x="23" y="1271"/>
                    </a:lnTo>
                    <a:lnTo>
                      <a:pt x="17" y="1261"/>
                    </a:lnTo>
                    <a:lnTo>
                      <a:pt x="12" y="1254"/>
                    </a:lnTo>
                    <a:lnTo>
                      <a:pt x="5" y="1249"/>
                    </a:lnTo>
                    <a:lnTo>
                      <a:pt x="0" y="1245"/>
                    </a:lnTo>
                  </a:path>
                </a:pathLst>
              </a:custGeom>
              <a:noFill/>
              <a:ln w="6350">
                <a:solidFill>
                  <a:srgbClr val="DC1E5D"/>
                </a:solidFill>
                <a:round/>
                <a:headEnd/>
                <a:tailEnd/>
              </a:ln>
            </p:spPr>
            <p:txBody>
              <a:bodyPr/>
              <a:lstStyle/>
              <a:p>
                <a:endParaRPr lang="en-US"/>
              </a:p>
            </p:txBody>
          </p:sp>
          <p:sp>
            <p:nvSpPr>
              <p:cNvPr id="1202" name="Freeform 553"/>
              <p:cNvSpPr>
                <a:spLocks/>
              </p:cNvSpPr>
              <p:nvPr/>
            </p:nvSpPr>
            <p:spPr bwMode="auto">
              <a:xfrm>
                <a:off x="2722" y="1727"/>
                <a:ext cx="121" cy="179"/>
              </a:xfrm>
              <a:custGeom>
                <a:avLst/>
                <a:gdLst>
                  <a:gd name="T0" fmla="*/ 382 w 609"/>
                  <a:gd name="T1" fmla="*/ 569 h 898"/>
                  <a:gd name="T2" fmla="*/ 297 w 609"/>
                  <a:gd name="T3" fmla="*/ 648 h 898"/>
                  <a:gd name="T4" fmla="*/ 201 w 609"/>
                  <a:gd name="T5" fmla="*/ 674 h 898"/>
                  <a:gd name="T6" fmla="*/ 125 w 609"/>
                  <a:gd name="T7" fmla="*/ 636 h 898"/>
                  <a:gd name="T8" fmla="*/ 94 w 609"/>
                  <a:gd name="T9" fmla="*/ 524 h 898"/>
                  <a:gd name="T10" fmla="*/ 114 w 609"/>
                  <a:gd name="T11" fmla="*/ 397 h 898"/>
                  <a:gd name="T12" fmla="*/ 65 w 609"/>
                  <a:gd name="T13" fmla="*/ 352 h 898"/>
                  <a:gd name="T14" fmla="*/ 16 w 609"/>
                  <a:gd name="T15" fmla="*/ 312 h 898"/>
                  <a:gd name="T16" fmla="*/ 2 w 609"/>
                  <a:gd name="T17" fmla="*/ 255 h 898"/>
                  <a:gd name="T18" fmla="*/ 31 w 609"/>
                  <a:gd name="T19" fmla="*/ 195 h 898"/>
                  <a:gd name="T20" fmla="*/ 126 w 609"/>
                  <a:gd name="T21" fmla="*/ 140 h 898"/>
                  <a:gd name="T22" fmla="*/ 239 w 609"/>
                  <a:gd name="T23" fmla="*/ 125 h 898"/>
                  <a:gd name="T24" fmla="*/ 249 w 609"/>
                  <a:gd name="T25" fmla="*/ 130 h 898"/>
                  <a:gd name="T26" fmla="*/ 215 w 609"/>
                  <a:gd name="T27" fmla="*/ 144 h 898"/>
                  <a:gd name="T28" fmla="*/ 121 w 609"/>
                  <a:gd name="T29" fmla="*/ 177 h 898"/>
                  <a:gd name="T30" fmla="*/ 83 w 609"/>
                  <a:gd name="T31" fmla="*/ 237 h 898"/>
                  <a:gd name="T32" fmla="*/ 95 w 609"/>
                  <a:gd name="T33" fmla="*/ 304 h 898"/>
                  <a:gd name="T34" fmla="*/ 145 w 609"/>
                  <a:gd name="T35" fmla="*/ 334 h 898"/>
                  <a:gd name="T36" fmla="*/ 219 w 609"/>
                  <a:gd name="T37" fmla="*/ 215 h 898"/>
                  <a:gd name="T38" fmla="*/ 332 w 609"/>
                  <a:gd name="T39" fmla="*/ 91 h 898"/>
                  <a:gd name="T40" fmla="*/ 472 w 609"/>
                  <a:gd name="T41" fmla="*/ 15 h 898"/>
                  <a:gd name="T42" fmla="*/ 556 w 609"/>
                  <a:gd name="T43" fmla="*/ 2 h 898"/>
                  <a:gd name="T44" fmla="*/ 592 w 609"/>
                  <a:gd name="T45" fmla="*/ 21 h 898"/>
                  <a:gd name="T46" fmla="*/ 608 w 609"/>
                  <a:gd name="T47" fmla="*/ 61 h 898"/>
                  <a:gd name="T48" fmla="*/ 593 w 609"/>
                  <a:gd name="T49" fmla="*/ 123 h 898"/>
                  <a:gd name="T50" fmla="*/ 538 w 609"/>
                  <a:gd name="T51" fmla="*/ 200 h 898"/>
                  <a:gd name="T52" fmla="*/ 448 w 609"/>
                  <a:gd name="T53" fmla="*/ 272 h 898"/>
                  <a:gd name="T54" fmla="*/ 343 w 609"/>
                  <a:gd name="T55" fmla="*/ 327 h 898"/>
                  <a:gd name="T56" fmla="*/ 219 w 609"/>
                  <a:gd name="T57" fmla="*/ 362 h 898"/>
                  <a:gd name="T58" fmla="*/ 215 w 609"/>
                  <a:gd name="T59" fmla="*/ 511 h 898"/>
                  <a:gd name="T60" fmla="*/ 242 w 609"/>
                  <a:gd name="T61" fmla="*/ 552 h 898"/>
                  <a:gd name="T62" fmla="*/ 293 w 609"/>
                  <a:gd name="T63" fmla="*/ 567 h 898"/>
                  <a:gd name="T64" fmla="*/ 347 w 609"/>
                  <a:gd name="T65" fmla="*/ 546 h 898"/>
                  <a:gd name="T66" fmla="*/ 423 w 609"/>
                  <a:gd name="T67" fmla="*/ 441 h 898"/>
                  <a:gd name="T68" fmla="*/ 447 w 609"/>
                  <a:gd name="T69" fmla="*/ 347 h 898"/>
                  <a:gd name="T70" fmla="*/ 528 w 609"/>
                  <a:gd name="T71" fmla="*/ 295 h 898"/>
                  <a:gd name="T72" fmla="*/ 562 w 609"/>
                  <a:gd name="T73" fmla="*/ 373 h 898"/>
                  <a:gd name="T74" fmla="*/ 511 w 609"/>
                  <a:gd name="T75" fmla="*/ 582 h 898"/>
                  <a:gd name="T76" fmla="*/ 442 w 609"/>
                  <a:gd name="T77" fmla="*/ 724 h 898"/>
                  <a:gd name="T78" fmla="*/ 356 w 609"/>
                  <a:gd name="T79" fmla="*/ 817 h 898"/>
                  <a:gd name="T80" fmla="*/ 265 w 609"/>
                  <a:gd name="T81" fmla="*/ 873 h 898"/>
                  <a:gd name="T82" fmla="*/ 190 w 609"/>
                  <a:gd name="T83" fmla="*/ 896 h 898"/>
                  <a:gd name="T84" fmla="*/ 133 w 609"/>
                  <a:gd name="T85" fmla="*/ 888 h 898"/>
                  <a:gd name="T86" fmla="*/ 99 w 609"/>
                  <a:gd name="T87" fmla="*/ 851 h 898"/>
                  <a:gd name="T88" fmla="*/ 98 w 609"/>
                  <a:gd name="T89" fmla="*/ 805 h 898"/>
                  <a:gd name="T90" fmla="*/ 152 w 609"/>
                  <a:gd name="T91" fmla="*/ 760 h 898"/>
                  <a:gd name="T92" fmla="*/ 194 w 609"/>
                  <a:gd name="T93" fmla="*/ 774 h 898"/>
                  <a:gd name="T94" fmla="*/ 189 w 609"/>
                  <a:gd name="T95" fmla="*/ 782 h 898"/>
                  <a:gd name="T96" fmla="*/ 157 w 609"/>
                  <a:gd name="T97" fmla="*/ 810 h 898"/>
                  <a:gd name="T98" fmla="*/ 174 w 609"/>
                  <a:gd name="T99" fmla="*/ 854 h 898"/>
                  <a:gd name="T100" fmla="*/ 210 w 609"/>
                  <a:gd name="T101" fmla="*/ 864 h 898"/>
                  <a:gd name="T102" fmla="*/ 275 w 609"/>
                  <a:gd name="T103" fmla="*/ 839 h 898"/>
                  <a:gd name="T104" fmla="*/ 331 w 609"/>
                  <a:gd name="T105" fmla="*/ 773 h 898"/>
                  <a:gd name="T106" fmla="*/ 400 w 609"/>
                  <a:gd name="T107" fmla="*/ 593 h 8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9"/>
                  <a:gd name="T163" fmla="*/ 0 h 898"/>
                  <a:gd name="T164" fmla="*/ 609 w 609"/>
                  <a:gd name="T165" fmla="*/ 898 h 8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9" h="898">
                    <a:moveTo>
                      <a:pt x="417" y="501"/>
                    </a:moveTo>
                    <a:lnTo>
                      <a:pt x="411" y="516"/>
                    </a:lnTo>
                    <a:lnTo>
                      <a:pt x="405" y="529"/>
                    </a:lnTo>
                    <a:lnTo>
                      <a:pt x="397" y="543"/>
                    </a:lnTo>
                    <a:lnTo>
                      <a:pt x="390" y="557"/>
                    </a:lnTo>
                    <a:lnTo>
                      <a:pt x="382" y="569"/>
                    </a:lnTo>
                    <a:lnTo>
                      <a:pt x="373" y="582"/>
                    </a:lnTo>
                    <a:lnTo>
                      <a:pt x="363" y="593"/>
                    </a:lnTo>
                    <a:lnTo>
                      <a:pt x="352" y="604"/>
                    </a:lnTo>
                    <a:lnTo>
                      <a:pt x="333" y="622"/>
                    </a:lnTo>
                    <a:lnTo>
                      <a:pt x="316" y="636"/>
                    </a:lnTo>
                    <a:lnTo>
                      <a:pt x="297" y="648"/>
                    </a:lnTo>
                    <a:lnTo>
                      <a:pt x="279" y="659"/>
                    </a:lnTo>
                    <a:lnTo>
                      <a:pt x="262" y="666"/>
                    </a:lnTo>
                    <a:lnTo>
                      <a:pt x="247" y="670"/>
                    </a:lnTo>
                    <a:lnTo>
                      <a:pt x="231" y="673"/>
                    </a:lnTo>
                    <a:lnTo>
                      <a:pt x="216" y="674"/>
                    </a:lnTo>
                    <a:lnTo>
                      <a:pt x="201" y="674"/>
                    </a:lnTo>
                    <a:lnTo>
                      <a:pt x="186" y="672"/>
                    </a:lnTo>
                    <a:lnTo>
                      <a:pt x="172" y="668"/>
                    </a:lnTo>
                    <a:lnTo>
                      <a:pt x="159" y="662"/>
                    </a:lnTo>
                    <a:lnTo>
                      <a:pt x="146" y="654"/>
                    </a:lnTo>
                    <a:lnTo>
                      <a:pt x="135" y="646"/>
                    </a:lnTo>
                    <a:lnTo>
                      <a:pt x="125" y="636"/>
                    </a:lnTo>
                    <a:lnTo>
                      <a:pt x="116" y="623"/>
                    </a:lnTo>
                    <a:lnTo>
                      <a:pt x="109" y="609"/>
                    </a:lnTo>
                    <a:lnTo>
                      <a:pt x="103" y="594"/>
                    </a:lnTo>
                    <a:lnTo>
                      <a:pt x="99" y="578"/>
                    </a:lnTo>
                    <a:lnTo>
                      <a:pt x="95" y="561"/>
                    </a:lnTo>
                    <a:lnTo>
                      <a:pt x="94" y="524"/>
                    </a:lnTo>
                    <a:lnTo>
                      <a:pt x="95" y="495"/>
                    </a:lnTo>
                    <a:lnTo>
                      <a:pt x="96" y="470"/>
                    </a:lnTo>
                    <a:lnTo>
                      <a:pt x="99" y="447"/>
                    </a:lnTo>
                    <a:lnTo>
                      <a:pt x="103" y="428"/>
                    </a:lnTo>
                    <a:lnTo>
                      <a:pt x="108" y="412"/>
                    </a:lnTo>
                    <a:lnTo>
                      <a:pt x="114" y="397"/>
                    </a:lnTo>
                    <a:lnTo>
                      <a:pt x="120" y="382"/>
                    </a:lnTo>
                    <a:lnTo>
                      <a:pt x="125" y="362"/>
                    </a:lnTo>
                    <a:lnTo>
                      <a:pt x="106" y="362"/>
                    </a:lnTo>
                    <a:lnTo>
                      <a:pt x="85" y="358"/>
                    </a:lnTo>
                    <a:lnTo>
                      <a:pt x="75" y="356"/>
                    </a:lnTo>
                    <a:lnTo>
                      <a:pt x="65" y="352"/>
                    </a:lnTo>
                    <a:lnTo>
                      <a:pt x="55" y="348"/>
                    </a:lnTo>
                    <a:lnTo>
                      <a:pt x="46" y="343"/>
                    </a:lnTo>
                    <a:lnTo>
                      <a:pt x="38" y="336"/>
                    </a:lnTo>
                    <a:lnTo>
                      <a:pt x="29" y="329"/>
                    </a:lnTo>
                    <a:lnTo>
                      <a:pt x="23" y="321"/>
                    </a:lnTo>
                    <a:lnTo>
                      <a:pt x="16" y="312"/>
                    </a:lnTo>
                    <a:lnTo>
                      <a:pt x="10" y="304"/>
                    </a:lnTo>
                    <a:lnTo>
                      <a:pt x="6" y="294"/>
                    </a:lnTo>
                    <a:lnTo>
                      <a:pt x="4" y="285"/>
                    </a:lnTo>
                    <a:lnTo>
                      <a:pt x="2" y="275"/>
                    </a:lnTo>
                    <a:lnTo>
                      <a:pt x="0" y="265"/>
                    </a:lnTo>
                    <a:lnTo>
                      <a:pt x="2" y="255"/>
                    </a:lnTo>
                    <a:lnTo>
                      <a:pt x="3" y="244"/>
                    </a:lnTo>
                    <a:lnTo>
                      <a:pt x="5" y="234"/>
                    </a:lnTo>
                    <a:lnTo>
                      <a:pt x="10" y="224"/>
                    </a:lnTo>
                    <a:lnTo>
                      <a:pt x="15" y="214"/>
                    </a:lnTo>
                    <a:lnTo>
                      <a:pt x="23" y="204"/>
                    </a:lnTo>
                    <a:lnTo>
                      <a:pt x="31" y="195"/>
                    </a:lnTo>
                    <a:lnTo>
                      <a:pt x="41" y="184"/>
                    </a:lnTo>
                    <a:lnTo>
                      <a:pt x="54" y="174"/>
                    </a:lnTo>
                    <a:lnTo>
                      <a:pt x="69" y="164"/>
                    </a:lnTo>
                    <a:lnTo>
                      <a:pt x="86" y="155"/>
                    </a:lnTo>
                    <a:lnTo>
                      <a:pt x="105" y="148"/>
                    </a:lnTo>
                    <a:lnTo>
                      <a:pt x="126" y="140"/>
                    </a:lnTo>
                    <a:lnTo>
                      <a:pt x="150" y="135"/>
                    </a:lnTo>
                    <a:lnTo>
                      <a:pt x="175" y="130"/>
                    </a:lnTo>
                    <a:lnTo>
                      <a:pt x="189" y="128"/>
                    </a:lnTo>
                    <a:lnTo>
                      <a:pt x="210" y="126"/>
                    </a:lnTo>
                    <a:lnTo>
                      <a:pt x="230" y="125"/>
                    </a:lnTo>
                    <a:lnTo>
                      <a:pt x="239" y="125"/>
                    </a:lnTo>
                    <a:lnTo>
                      <a:pt x="245" y="125"/>
                    </a:lnTo>
                    <a:lnTo>
                      <a:pt x="250" y="126"/>
                    </a:lnTo>
                    <a:lnTo>
                      <a:pt x="251" y="128"/>
                    </a:lnTo>
                    <a:lnTo>
                      <a:pt x="250" y="129"/>
                    </a:lnTo>
                    <a:lnTo>
                      <a:pt x="249" y="130"/>
                    </a:lnTo>
                    <a:lnTo>
                      <a:pt x="247" y="133"/>
                    </a:lnTo>
                    <a:lnTo>
                      <a:pt x="246" y="135"/>
                    </a:lnTo>
                    <a:lnTo>
                      <a:pt x="242" y="138"/>
                    </a:lnTo>
                    <a:lnTo>
                      <a:pt x="239" y="139"/>
                    </a:lnTo>
                    <a:lnTo>
                      <a:pt x="227" y="143"/>
                    </a:lnTo>
                    <a:lnTo>
                      <a:pt x="215" y="144"/>
                    </a:lnTo>
                    <a:lnTo>
                      <a:pt x="190" y="148"/>
                    </a:lnTo>
                    <a:lnTo>
                      <a:pt x="175" y="150"/>
                    </a:lnTo>
                    <a:lnTo>
                      <a:pt x="160" y="155"/>
                    </a:lnTo>
                    <a:lnTo>
                      <a:pt x="145" y="161"/>
                    </a:lnTo>
                    <a:lnTo>
                      <a:pt x="133" y="169"/>
                    </a:lnTo>
                    <a:lnTo>
                      <a:pt x="121" y="177"/>
                    </a:lnTo>
                    <a:lnTo>
                      <a:pt x="113" y="186"/>
                    </a:lnTo>
                    <a:lnTo>
                      <a:pt x="104" y="195"/>
                    </a:lnTo>
                    <a:lnTo>
                      <a:pt x="96" y="205"/>
                    </a:lnTo>
                    <a:lnTo>
                      <a:pt x="90" y="216"/>
                    </a:lnTo>
                    <a:lnTo>
                      <a:pt x="86" y="226"/>
                    </a:lnTo>
                    <a:lnTo>
                      <a:pt x="83" y="237"/>
                    </a:lnTo>
                    <a:lnTo>
                      <a:pt x="81" y="249"/>
                    </a:lnTo>
                    <a:lnTo>
                      <a:pt x="81" y="260"/>
                    </a:lnTo>
                    <a:lnTo>
                      <a:pt x="83" y="271"/>
                    </a:lnTo>
                    <a:lnTo>
                      <a:pt x="85" y="282"/>
                    </a:lnTo>
                    <a:lnTo>
                      <a:pt x="90" y="294"/>
                    </a:lnTo>
                    <a:lnTo>
                      <a:pt x="95" y="304"/>
                    </a:lnTo>
                    <a:lnTo>
                      <a:pt x="100" y="309"/>
                    </a:lnTo>
                    <a:lnTo>
                      <a:pt x="105" y="314"/>
                    </a:lnTo>
                    <a:lnTo>
                      <a:pt x="110" y="319"/>
                    </a:lnTo>
                    <a:lnTo>
                      <a:pt x="116" y="322"/>
                    </a:lnTo>
                    <a:lnTo>
                      <a:pt x="130" y="329"/>
                    </a:lnTo>
                    <a:lnTo>
                      <a:pt x="145" y="334"/>
                    </a:lnTo>
                    <a:lnTo>
                      <a:pt x="160" y="304"/>
                    </a:lnTo>
                    <a:lnTo>
                      <a:pt x="176" y="274"/>
                    </a:lnTo>
                    <a:lnTo>
                      <a:pt x="185" y="259"/>
                    </a:lnTo>
                    <a:lnTo>
                      <a:pt x="196" y="244"/>
                    </a:lnTo>
                    <a:lnTo>
                      <a:pt x="206" y="230"/>
                    </a:lnTo>
                    <a:lnTo>
                      <a:pt x="219" y="215"/>
                    </a:lnTo>
                    <a:lnTo>
                      <a:pt x="234" y="195"/>
                    </a:lnTo>
                    <a:lnTo>
                      <a:pt x="249" y="176"/>
                    </a:lnTo>
                    <a:lnTo>
                      <a:pt x="264" y="159"/>
                    </a:lnTo>
                    <a:lnTo>
                      <a:pt x="277" y="144"/>
                    </a:lnTo>
                    <a:lnTo>
                      <a:pt x="306" y="115"/>
                    </a:lnTo>
                    <a:lnTo>
                      <a:pt x="332" y="91"/>
                    </a:lnTo>
                    <a:lnTo>
                      <a:pt x="352" y="78"/>
                    </a:lnTo>
                    <a:lnTo>
                      <a:pt x="378" y="63"/>
                    </a:lnTo>
                    <a:lnTo>
                      <a:pt x="408" y="46"/>
                    </a:lnTo>
                    <a:lnTo>
                      <a:pt x="439" y="30"/>
                    </a:lnTo>
                    <a:lnTo>
                      <a:pt x="456" y="23"/>
                    </a:lnTo>
                    <a:lnTo>
                      <a:pt x="472" y="15"/>
                    </a:lnTo>
                    <a:lnTo>
                      <a:pt x="488" y="10"/>
                    </a:lnTo>
                    <a:lnTo>
                      <a:pt x="503" y="5"/>
                    </a:lnTo>
                    <a:lnTo>
                      <a:pt x="518" y="3"/>
                    </a:lnTo>
                    <a:lnTo>
                      <a:pt x="532" y="0"/>
                    </a:lnTo>
                    <a:lnTo>
                      <a:pt x="544" y="0"/>
                    </a:lnTo>
                    <a:lnTo>
                      <a:pt x="556" y="2"/>
                    </a:lnTo>
                    <a:lnTo>
                      <a:pt x="562" y="3"/>
                    </a:lnTo>
                    <a:lnTo>
                      <a:pt x="569" y="5"/>
                    </a:lnTo>
                    <a:lnTo>
                      <a:pt x="575" y="8"/>
                    </a:lnTo>
                    <a:lnTo>
                      <a:pt x="582" y="11"/>
                    </a:lnTo>
                    <a:lnTo>
                      <a:pt x="587" y="16"/>
                    </a:lnTo>
                    <a:lnTo>
                      <a:pt x="592" y="21"/>
                    </a:lnTo>
                    <a:lnTo>
                      <a:pt x="597" y="26"/>
                    </a:lnTo>
                    <a:lnTo>
                      <a:pt x="600" y="33"/>
                    </a:lnTo>
                    <a:lnTo>
                      <a:pt x="603" y="39"/>
                    </a:lnTo>
                    <a:lnTo>
                      <a:pt x="605" y="45"/>
                    </a:lnTo>
                    <a:lnTo>
                      <a:pt x="608" y="53"/>
                    </a:lnTo>
                    <a:lnTo>
                      <a:pt x="608" y="61"/>
                    </a:lnTo>
                    <a:lnTo>
                      <a:pt x="609" y="69"/>
                    </a:lnTo>
                    <a:lnTo>
                      <a:pt x="608" y="78"/>
                    </a:lnTo>
                    <a:lnTo>
                      <a:pt x="607" y="86"/>
                    </a:lnTo>
                    <a:lnTo>
                      <a:pt x="604" y="96"/>
                    </a:lnTo>
                    <a:lnTo>
                      <a:pt x="599" y="109"/>
                    </a:lnTo>
                    <a:lnTo>
                      <a:pt x="593" y="123"/>
                    </a:lnTo>
                    <a:lnTo>
                      <a:pt x="587" y="135"/>
                    </a:lnTo>
                    <a:lnTo>
                      <a:pt x="578" y="149"/>
                    </a:lnTo>
                    <a:lnTo>
                      <a:pt x="569" y="161"/>
                    </a:lnTo>
                    <a:lnTo>
                      <a:pt x="561" y="175"/>
                    </a:lnTo>
                    <a:lnTo>
                      <a:pt x="549" y="187"/>
                    </a:lnTo>
                    <a:lnTo>
                      <a:pt x="538" y="200"/>
                    </a:lnTo>
                    <a:lnTo>
                      <a:pt x="526" y="212"/>
                    </a:lnTo>
                    <a:lnTo>
                      <a:pt x="512" y="225"/>
                    </a:lnTo>
                    <a:lnTo>
                      <a:pt x="497" y="237"/>
                    </a:lnTo>
                    <a:lnTo>
                      <a:pt x="482" y="250"/>
                    </a:lnTo>
                    <a:lnTo>
                      <a:pt x="466" y="261"/>
                    </a:lnTo>
                    <a:lnTo>
                      <a:pt x="448" y="272"/>
                    </a:lnTo>
                    <a:lnTo>
                      <a:pt x="431" y="284"/>
                    </a:lnTo>
                    <a:lnTo>
                      <a:pt x="412" y="294"/>
                    </a:lnTo>
                    <a:lnTo>
                      <a:pt x="396" y="302"/>
                    </a:lnTo>
                    <a:lnTo>
                      <a:pt x="380" y="311"/>
                    </a:lnTo>
                    <a:lnTo>
                      <a:pt x="362" y="320"/>
                    </a:lnTo>
                    <a:lnTo>
                      <a:pt x="343" y="327"/>
                    </a:lnTo>
                    <a:lnTo>
                      <a:pt x="322" y="335"/>
                    </a:lnTo>
                    <a:lnTo>
                      <a:pt x="300" y="341"/>
                    </a:lnTo>
                    <a:lnTo>
                      <a:pt x="275" y="347"/>
                    </a:lnTo>
                    <a:lnTo>
                      <a:pt x="249" y="353"/>
                    </a:lnTo>
                    <a:lnTo>
                      <a:pt x="234" y="357"/>
                    </a:lnTo>
                    <a:lnTo>
                      <a:pt x="219" y="362"/>
                    </a:lnTo>
                    <a:lnTo>
                      <a:pt x="209" y="432"/>
                    </a:lnTo>
                    <a:lnTo>
                      <a:pt x="209" y="446"/>
                    </a:lnTo>
                    <a:lnTo>
                      <a:pt x="210" y="467"/>
                    </a:lnTo>
                    <a:lnTo>
                      <a:pt x="211" y="487"/>
                    </a:lnTo>
                    <a:lnTo>
                      <a:pt x="214" y="501"/>
                    </a:lnTo>
                    <a:lnTo>
                      <a:pt x="215" y="511"/>
                    </a:lnTo>
                    <a:lnTo>
                      <a:pt x="217" y="518"/>
                    </a:lnTo>
                    <a:lnTo>
                      <a:pt x="221" y="527"/>
                    </a:lnTo>
                    <a:lnTo>
                      <a:pt x="225" y="534"/>
                    </a:lnTo>
                    <a:lnTo>
                      <a:pt x="231" y="541"/>
                    </a:lnTo>
                    <a:lnTo>
                      <a:pt x="236" y="547"/>
                    </a:lnTo>
                    <a:lnTo>
                      <a:pt x="242" y="552"/>
                    </a:lnTo>
                    <a:lnTo>
                      <a:pt x="250" y="557"/>
                    </a:lnTo>
                    <a:lnTo>
                      <a:pt x="257" y="561"/>
                    </a:lnTo>
                    <a:lnTo>
                      <a:pt x="266" y="563"/>
                    </a:lnTo>
                    <a:lnTo>
                      <a:pt x="275" y="566"/>
                    </a:lnTo>
                    <a:lnTo>
                      <a:pt x="284" y="567"/>
                    </a:lnTo>
                    <a:lnTo>
                      <a:pt x="293" y="567"/>
                    </a:lnTo>
                    <a:lnTo>
                      <a:pt x="302" y="566"/>
                    </a:lnTo>
                    <a:lnTo>
                      <a:pt x="312" y="563"/>
                    </a:lnTo>
                    <a:lnTo>
                      <a:pt x="322" y="561"/>
                    </a:lnTo>
                    <a:lnTo>
                      <a:pt x="331" y="557"/>
                    </a:lnTo>
                    <a:lnTo>
                      <a:pt x="338" y="552"/>
                    </a:lnTo>
                    <a:lnTo>
                      <a:pt x="347" y="546"/>
                    </a:lnTo>
                    <a:lnTo>
                      <a:pt x="355" y="538"/>
                    </a:lnTo>
                    <a:lnTo>
                      <a:pt x="372" y="519"/>
                    </a:lnTo>
                    <a:lnTo>
                      <a:pt x="388" y="498"/>
                    </a:lnTo>
                    <a:lnTo>
                      <a:pt x="405" y="476"/>
                    </a:lnTo>
                    <a:lnTo>
                      <a:pt x="418" y="452"/>
                    </a:lnTo>
                    <a:lnTo>
                      <a:pt x="423" y="441"/>
                    </a:lnTo>
                    <a:lnTo>
                      <a:pt x="428" y="428"/>
                    </a:lnTo>
                    <a:lnTo>
                      <a:pt x="433" y="418"/>
                    </a:lnTo>
                    <a:lnTo>
                      <a:pt x="437" y="407"/>
                    </a:lnTo>
                    <a:lnTo>
                      <a:pt x="441" y="388"/>
                    </a:lnTo>
                    <a:lnTo>
                      <a:pt x="443" y="367"/>
                    </a:lnTo>
                    <a:lnTo>
                      <a:pt x="447" y="347"/>
                    </a:lnTo>
                    <a:lnTo>
                      <a:pt x="451" y="329"/>
                    </a:lnTo>
                    <a:lnTo>
                      <a:pt x="466" y="321"/>
                    </a:lnTo>
                    <a:lnTo>
                      <a:pt x="481" y="316"/>
                    </a:lnTo>
                    <a:lnTo>
                      <a:pt x="496" y="310"/>
                    </a:lnTo>
                    <a:lnTo>
                      <a:pt x="511" y="304"/>
                    </a:lnTo>
                    <a:lnTo>
                      <a:pt x="528" y="295"/>
                    </a:lnTo>
                    <a:lnTo>
                      <a:pt x="544" y="286"/>
                    </a:lnTo>
                    <a:lnTo>
                      <a:pt x="559" y="277"/>
                    </a:lnTo>
                    <a:lnTo>
                      <a:pt x="574" y="269"/>
                    </a:lnTo>
                    <a:lnTo>
                      <a:pt x="571" y="304"/>
                    </a:lnTo>
                    <a:lnTo>
                      <a:pt x="567" y="338"/>
                    </a:lnTo>
                    <a:lnTo>
                      <a:pt x="562" y="373"/>
                    </a:lnTo>
                    <a:lnTo>
                      <a:pt x="556" y="407"/>
                    </a:lnTo>
                    <a:lnTo>
                      <a:pt x="547" y="447"/>
                    </a:lnTo>
                    <a:lnTo>
                      <a:pt x="539" y="483"/>
                    </a:lnTo>
                    <a:lnTo>
                      <a:pt x="531" y="518"/>
                    </a:lnTo>
                    <a:lnTo>
                      <a:pt x="521" y="551"/>
                    </a:lnTo>
                    <a:lnTo>
                      <a:pt x="511" y="582"/>
                    </a:lnTo>
                    <a:lnTo>
                      <a:pt x="501" y="609"/>
                    </a:lnTo>
                    <a:lnTo>
                      <a:pt x="489" y="636"/>
                    </a:lnTo>
                    <a:lnTo>
                      <a:pt x="478" y="661"/>
                    </a:lnTo>
                    <a:lnTo>
                      <a:pt x="467" y="683"/>
                    </a:lnTo>
                    <a:lnTo>
                      <a:pt x="454" y="704"/>
                    </a:lnTo>
                    <a:lnTo>
                      <a:pt x="442" y="724"/>
                    </a:lnTo>
                    <a:lnTo>
                      <a:pt x="428" y="742"/>
                    </a:lnTo>
                    <a:lnTo>
                      <a:pt x="415" y="759"/>
                    </a:lnTo>
                    <a:lnTo>
                      <a:pt x="401" y="774"/>
                    </a:lnTo>
                    <a:lnTo>
                      <a:pt x="387" y="789"/>
                    </a:lnTo>
                    <a:lnTo>
                      <a:pt x="372" y="803"/>
                    </a:lnTo>
                    <a:lnTo>
                      <a:pt x="356" y="817"/>
                    </a:lnTo>
                    <a:lnTo>
                      <a:pt x="340" y="828"/>
                    </a:lnTo>
                    <a:lnTo>
                      <a:pt x="323" y="839"/>
                    </a:lnTo>
                    <a:lnTo>
                      <a:pt x="308" y="849"/>
                    </a:lnTo>
                    <a:lnTo>
                      <a:pt x="293" y="858"/>
                    </a:lnTo>
                    <a:lnTo>
                      <a:pt x="279" y="866"/>
                    </a:lnTo>
                    <a:lnTo>
                      <a:pt x="265" y="873"/>
                    </a:lnTo>
                    <a:lnTo>
                      <a:pt x="251" y="879"/>
                    </a:lnTo>
                    <a:lnTo>
                      <a:pt x="237" y="884"/>
                    </a:lnTo>
                    <a:lnTo>
                      <a:pt x="225" y="889"/>
                    </a:lnTo>
                    <a:lnTo>
                      <a:pt x="212" y="891"/>
                    </a:lnTo>
                    <a:lnTo>
                      <a:pt x="201" y="894"/>
                    </a:lnTo>
                    <a:lnTo>
                      <a:pt x="190" y="896"/>
                    </a:lnTo>
                    <a:lnTo>
                      <a:pt x="180" y="896"/>
                    </a:lnTo>
                    <a:lnTo>
                      <a:pt x="169" y="898"/>
                    </a:lnTo>
                    <a:lnTo>
                      <a:pt x="160" y="896"/>
                    </a:lnTo>
                    <a:lnTo>
                      <a:pt x="150" y="894"/>
                    </a:lnTo>
                    <a:lnTo>
                      <a:pt x="141" y="891"/>
                    </a:lnTo>
                    <a:lnTo>
                      <a:pt x="133" y="888"/>
                    </a:lnTo>
                    <a:lnTo>
                      <a:pt x="125" y="883"/>
                    </a:lnTo>
                    <a:lnTo>
                      <a:pt x="118" y="878"/>
                    </a:lnTo>
                    <a:lnTo>
                      <a:pt x="111" y="871"/>
                    </a:lnTo>
                    <a:lnTo>
                      <a:pt x="106" y="865"/>
                    </a:lnTo>
                    <a:lnTo>
                      <a:pt x="103" y="858"/>
                    </a:lnTo>
                    <a:lnTo>
                      <a:pt x="99" y="851"/>
                    </a:lnTo>
                    <a:lnTo>
                      <a:pt x="96" y="844"/>
                    </a:lnTo>
                    <a:lnTo>
                      <a:pt x="94" y="836"/>
                    </a:lnTo>
                    <a:lnTo>
                      <a:pt x="94" y="829"/>
                    </a:lnTo>
                    <a:lnTo>
                      <a:pt x="94" y="820"/>
                    </a:lnTo>
                    <a:lnTo>
                      <a:pt x="95" y="813"/>
                    </a:lnTo>
                    <a:lnTo>
                      <a:pt x="98" y="805"/>
                    </a:lnTo>
                    <a:lnTo>
                      <a:pt x="100" y="798"/>
                    </a:lnTo>
                    <a:lnTo>
                      <a:pt x="110" y="785"/>
                    </a:lnTo>
                    <a:lnTo>
                      <a:pt x="120" y="777"/>
                    </a:lnTo>
                    <a:lnTo>
                      <a:pt x="131" y="769"/>
                    </a:lnTo>
                    <a:lnTo>
                      <a:pt x="141" y="764"/>
                    </a:lnTo>
                    <a:lnTo>
                      <a:pt x="152" y="760"/>
                    </a:lnTo>
                    <a:lnTo>
                      <a:pt x="162" y="759"/>
                    </a:lnTo>
                    <a:lnTo>
                      <a:pt x="171" y="760"/>
                    </a:lnTo>
                    <a:lnTo>
                      <a:pt x="180" y="763"/>
                    </a:lnTo>
                    <a:lnTo>
                      <a:pt x="186" y="767"/>
                    </a:lnTo>
                    <a:lnTo>
                      <a:pt x="191" y="770"/>
                    </a:lnTo>
                    <a:lnTo>
                      <a:pt x="194" y="774"/>
                    </a:lnTo>
                    <a:lnTo>
                      <a:pt x="195" y="778"/>
                    </a:lnTo>
                    <a:lnTo>
                      <a:pt x="195" y="779"/>
                    </a:lnTo>
                    <a:lnTo>
                      <a:pt x="194" y="780"/>
                    </a:lnTo>
                    <a:lnTo>
                      <a:pt x="189" y="782"/>
                    </a:lnTo>
                    <a:lnTo>
                      <a:pt x="185" y="783"/>
                    </a:lnTo>
                    <a:lnTo>
                      <a:pt x="177" y="785"/>
                    </a:lnTo>
                    <a:lnTo>
                      <a:pt x="171" y="790"/>
                    </a:lnTo>
                    <a:lnTo>
                      <a:pt x="165" y="795"/>
                    </a:lnTo>
                    <a:lnTo>
                      <a:pt x="161" y="803"/>
                    </a:lnTo>
                    <a:lnTo>
                      <a:pt x="157" y="810"/>
                    </a:lnTo>
                    <a:lnTo>
                      <a:pt x="156" y="819"/>
                    </a:lnTo>
                    <a:lnTo>
                      <a:pt x="157" y="828"/>
                    </a:lnTo>
                    <a:lnTo>
                      <a:pt x="160" y="838"/>
                    </a:lnTo>
                    <a:lnTo>
                      <a:pt x="164" y="844"/>
                    </a:lnTo>
                    <a:lnTo>
                      <a:pt x="170" y="850"/>
                    </a:lnTo>
                    <a:lnTo>
                      <a:pt x="174" y="854"/>
                    </a:lnTo>
                    <a:lnTo>
                      <a:pt x="177" y="856"/>
                    </a:lnTo>
                    <a:lnTo>
                      <a:pt x="182" y="860"/>
                    </a:lnTo>
                    <a:lnTo>
                      <a:pt x="189" y="861"/>
                    </a:lnTo>
                    <a:lnTo>
                      <a:pt x="195" y="864"/>
                    </a:lnTo>
                    <a:lnTo>
                      <a:pt x="202" y="864"/>
                    </a:lnTo>
                    <a:lnTo>
                      <a:pt x="210" y="864"/>
                    </a:lnTo>
                    <a:lnTo>
                      <a:pt x="220" y="863"/>
                    </a:lnTo>
                    <a:lnTo>
                      <a:pt x="230" y="859"/>
                    </a:lnTo>
                    <a:lnTo>
                      <a:pt x="241" y="855"/>
                    </a:lnTo>
                    <a:lnTo>
                      <a:pt x="255" y="849"/>
                    </a:lnTo>
                    <a:lnTo>
                      <a:pt x="269" y="843"/>
                    </a:lnTo>
                    <a:lnTo>
                      <a:pt x="275" y="839"/>
                    </a:lnTo>
                    <a:lnTo>
                      <a:pt x="281" y="835"/>
                    </a:lnTo>
                    <a:lnTo>
                      <a:pt x="287" y="830"/>
                    </a:lnTo>
                    <a:lnTo>
                      <a:pt x="293" y="825"/>
                    </a:lnTo>
                    <a:lnTo>
                      <a:pt x="306" y="812"/>
                    </a:lnTo>
                    <a:lnTo>
                      <a:pt x="318" y="794"/>
                    </a:lnTo>
                    <a:lnTo>
                      <a:pt x="331" y="773"/>
                    </a:lnTo>
                    <a:lnTo>
                      <a:pt x="345" y="747"/>
                    </a:lnTo>
                    <a:lnTo>
                      <a:pt x="358" y="715"/>
                    </a:lnTo>
                    <a:lnTo>
                      <a:pt x="372" y="679"/>
                    </a:lnTo>
                    <a:lnTo>
                      <a:pt x="382" y="653"/>
                    </a:lnTo>
                    <a:lnTo>
                      <a:pt x="391" y="624"/>
                    </a:lnTo>
                    <a:lnTo>
                      <a:pt x="400" y="593"/>
                    </a:lnTo>
                    <a:lnTo>
                      <a:pt x="407" y="556"/>
                    </a:lnTo>
                    <a:lnTo>
                      <a:pt x="417" y="501"/>
                    </a:lnTo>
                    <a:close/>
                  </a:path>
                </a:pathLst>
              </a:custGeom>
              <a:solidFill>
                <a:srgbClr val="E9811A"/>
              </a:solidFill>
              <a:ln w="9525">
                <a:noFill/>
                <a:round/>
                <a:headEnd/>
                <a:tailEnd/>
              </a:ln>
            </p:spPr>
            <p:txBody>
              <a:bodyPr/>
              <a:lstStyle/>
              <a:p>
                <a:endParaRPr lang="en-US"/>
              </a:p>
            </p:txBody>
          </p:sp>
          <p:sp>
            <p:nvSpPr>
              <p:cNvPr id="1203" name="Freeform 554"/>
              <p:cNvSpPr>
                <a:spLocks/>
              </p:cNvSpPr>
              <p:nvPr/>
            </p:nvSpPr>
            <p:spPr bwMode="auto">
              <a:xfrm>
                <a:off x="2722" y="1727"/>
                <a:ext cx="121" cy="179"/>
              </a:xfrm>
              <a:custGeom>
                <a:avLst/>
                <a:gdLst>
                  <a:gd name="T0" fmla="*/ 382 w 609"/>
                  <a:gd name="T1" fmla="*/ 569 h 898"/>
                  <a:gd name="T2" fmla="*/ 297 w 609"/>
                  <a:gd name="T3" fmla="*/ 648 h 898"/>
                  <a:gd name="T4" fmla="*/ 201 w 609"/>
                  <a:gd name="T5" fmla="*/ 674 h 898"/>
                  <a:gd name="T6" fmla="*/ 125 w 609"/>
                  <a:gd name="T7" fmla="*/ 636 h 898"/>
                  <a:gd name="T8" fmla="*/ 94 w 609"/>
                  <a:gd name="T9" fmla="*/ 524 h 898"/>
                  <a:gd name="T10" fmla="*/ 114 w 609"/>
                  <a:gd name="T11" fmla="*/ 397 h 898"/>
                  <a:gd name="T12" fmla="*/ 65 w 609"/>
                  <a:gd name="T13" fmla="*/ 352 h 898"/>
                  <a:gd name="T14" fmla="*/ 16 w 609"/>
                  <a:gd name="T15" fmla="*/ 312 h 898"/>
                  <a:gd name="T16" fmla="*/ 2 w 609"/>
                  <a:gd name="T17" fmla="*/ 255 h 898"/>
                  <a:gd name="T18" fmla="*/ 31 w 609"/>
                  <a:gd name="T19" fmla="*/ 195 h 898"/>
                  <a:gd name="T20" fmla="*/ 126 w 609"/>
                  <a:gd name="T21" fmla="*/ 140 h 898"/>
                  <a:gd name="T22" fmla="*/ 239 w 609"/>
                  <a:gd name="T23" fmla="*/ 125 h 898"/>
                  <a:gd name="T24" fmla="*/ 249 w 609"/>
                  <a:gd name="T25" fmla="*/ 130 h 898"/>
                  <a:gd name="T26" fmla="*/ 215 w 609"/>
                  <a:gd name="T27" fmla="*/ 144 h 898"/>
                  <a:gd name="T28" fmla="*/ 121 w 609"/>
                  <a:gd name="T29" fmla="*/ 177 h 898"/>
                  <a:gd name="T30" fmla="*/ 83 w 609"/>
                  <a:gd name="T31" fmla="*/ 237 h 898"/>
                  <a:gd name="T32" fmla="*/ 95 w 609"/>
                  <a:gd name="T33" fmla="*/ 304 h 898"/>
                  <a:gd name="T34" fmla="*/ 145 w 609"/>
                  <a:gd name="T35" fmla="*/ 334 h 898"/>
                  <a:gd name="T36" fmla="*/ 219 w 609"/>
                  <a:gd name="T37" fmla="*/ 215 h 898"/>
                  <a:gd name="T38" fmla="*/ 332 w 609"/>
                  <a:gd name="T39" fmla="*/ 91 h 898"/>
                  <a:gd name="T40" fmla="*/ 472 w 609"/>
                  <a:gd name="T41" fmla="*/ 15 h 898"/>
                  <a:gd name="T42" fmla="*/ 556 w 609"/>
                  <a:gd name="T43" fmla="*/ 2 h 898"/>
                  <a:gd name="T44" fmla="*/ 592 w 609"/>
                  <a:gd name="T45" fmla="*/ 21 h 898"/>
                  <a:gd name="T46" fmla="*/ 608 w 609"/>
                  <a:gd name="T47" fmla="*/ 61 h 898"/>
                  <a:gd name="T48" fmla="*/ 593 w 609"/>
                  <a:gd name="T49" fmla="*/ 123 h 898"/>
                  <a:gd name="T50" fmla="*/ 538 w 609"/>
                  <a:gd name="T51" fmla="*/ 200 h 898"/>
                  <a:gd name="T52" fmla="*/ 448 w 609"/>
                  <a:gd name="T53" fmla="*/ 272 h 898"/>
                  <a:gd name="T54" fmla="*/ 343 w 609"/>
                  <a:gd name="T55" fmla="*/ 327 h 898"/>
                  <a:gd name="T56" fmla="*/ 219 w 609"/>
                  <a:gd name="T57" fmla="*/ 362 h 898"/>
                  <a:gd name="T58" fmla="*/ 215 w 609"/>
                  <a:gd name="T59" fmla="*/ 511 h 898"/>
                  <a:gd name="T60" fmla="*/ 242 w 609"/>
                  <a:gd name="T61" fmla="*/ 552 h 898"/>
                  <a:gd name="T62" fmla="*/ 293 w 609"/>
                  <a:gd name="T63" fmla="*/ 567 h 898"/>
                  <a:gd name="T64" fmla="*/ 347 w 609"/>
                  <a:gd name="T65" fmla="*/ 546 h 898"/>
                  <a:gd name="T66" fmla="*/ 423 w 609"/>
                  <a:gd name="T67" fmla="*/ 441 h 898"/>
                  <a:gd name="T68" fmla="*/ 447 w 609"/>
                  <a:gd name="T69" fmla="*/ 347 h 898"/>
                  <a:gd name="T70" fmla="*/ 528 w 609"/>
                  <a:gd name="T71" fmla="*/ 295 h 898"/>
                  <a:gd name="T72" fmla="*/ 562 w 609"/>
                  <a:gd name="T73" fmla="*/ 373 h 898"/>
                  <a:gd name="T74" fmla="*/ 511 w 609"/>
                  <a:gd name="T75" fmla="*/ 582 h 898"/>
                  <a:gd name="T76" fmla="*/ 442 w 609"/>
                  <a:gd name="T77" fmla="*/ 724 h 898"/>
                  <a:gd name="T78" fmla="*/ 356 w 609"/>
                  <a:gd name="T79" fmla="*/ 817 h 898"/>
                  <a:gd name="T80" fmla="*/ 265 w 609"/>
                  <a:gd name="T81" fmla="*/ 873 h 898"/>
                  <a:gd name="T82" fmla="*/ 190 w 609"/>
                  <a:gd name="T83" fmla="*/ 896 h 898"/>
                  <a:gd name="T84" fmla="*/ 133 w 609"/>
                  <a:gd name="T85" fmla="*/ 888 h 898"/>
                  <a:gd name="T86" fmla="*/ 99 w 609"/>
                  <a:gd name="T87" fmla="*/ 851 h 898"/>
                  <a:gd name="T88" fmla="*/ 98 w 609"/>
                  <a:gd name="T89" fmla="*/ 805 h 898"/>
                  <a:gd name="T90" fmla="*/ 152 w 609"/>
                  <a:gd name="T91" fmla="*/ 760 h 898"/>
                  <a:gd name="T92" fmla="*/ 194 w 609"/>
                  <a:gd name="T93" fmla="*/ 774 h 898"/>
                  <a:gd name="T94" fmla="*/ 189 w 609"/>
                  <a:gd name="T95" fmla="*/ 782 h 898"/>
                  <a:gd name="T96" fmla="*/ 157 w 609"/>
                  <a:gd name="T97" fmla="*/ 810 h 898"/>
                  <a:gd name="T98" fmla="*/ 174 w 609"/>
                  <a:gd name="T99" fmla="*/ 854 h 898"/>
                  <a:gd name="T100" fmla="*/ 210 w 609"/>
                  <a:gd name="T101" fmla="*/ 864 h 898"/>
                  <a:gd name="T102" fmla="*/ 275 w 609"/>
                  <a:gd name="T103" fmla="*/ 839 h 898"/>
                  <a:gd name="T104" fmla="*/ 331 w 609"/>
                  <a:gd name="T105" fmla="*/ 773 h 898"/>
                  <a:gd name="T106" fmla="*/ 400 w 609"/>
                  <a:gd name="T107" fmla="*/ 593 h 8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9"/>
                  <a:gd name="T163" fmla="*/ 0 h 898"/>
                  <a:gd name="T164" fmla="*/ 609 w 609"/>
                  <a:gd name="T165" fmla="*/ 898 h 8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9" h="898">
                    <a:moveTo>
                      <a:pt x="417" y="501"/>
                    </a:moveTo>
                    <a:lnTo>
                      <a:pt x="411" y="516"/>
                    </a:lnTo>
                    <a:lnTo>
                      <a:pt x="405" y="529"/>
                    </a:lnTo>
                    <a:lnTo>
                      <a:pt x="397" y="543"/>
                    </a:lnTo>
                    <a:lnTo>
                      <a:pt x="390" y="557"/>
                    </a:lnTo>
                    <a:lnTo>
                      <a:pt x="382" y="569"/>
                    </a:lnTo>
                    <a:lnTo>
                      <a:pt x="373" y="582"/>
                    </a:lnTo>
                    <a:lnTo>
                      <a:pt x="363" y="593"/>
                    </a:lnTo>
                    <a:lnTo>
                      <a:pt x="352" y="604"/>
                    </a:lnTo>
                    <a:lnTo>
                      <a:pt x="333" y="622"/>
                    </a:lnTo>
                    <a:lnTo>
                      <a:pt x="316" y="636"/>
                    </a:lnTo>
                    <a:lnTo>
                      <a:pt x="297" y="648"/>
                    </a:lnTo>
                    <a:lnTo>
                      <a:pt x="279" y="659"/>
                    </a:lnTo>
                    <a:lnTo>
                      <a:pt x="262" y="666"/>
                    </a:lnTo>
                    <a:lnTo>
                      <a:pt x="247" y="670"/>
                    </a:lnTo>
                    <a:lnTo>
                      <a:pt x="231" y="673"/>
                    </a:lnTo>
                    <a:lnTo>
                      <a:pt x="216" y="674"/>
                    </a:lnTo>
                    <a:lnTo>
                      <a:pt x="201" y="674"/>
                    </a:lnTo>
                    <a:lnTo>
                      <a:pt x="186" y="672"/>
                    </a:lnTo>
                    <a:lnTo>
                      <a:pt x="172" y="668"/>
                    </a:lnTo>
                    <a:lnTo>
                      <a:pt x="159" y="662"/>
                    </a:lnTo>
                    <a:lnTo>
                      <a:pt x="146" y="654"/>
                    </a:lnTo>
                    <a:lnTo>
                      <a:pt x="135" y="646"/>
                    </a:lnTo>
                    <a:lnTo>
                      <a:pt x="125" y="636"/>
                    </a:lnTo>
                    <a:lnTo>
                      <a:pt x="116" y="623"/>
                    </a:lnTo>
                    <a:lnTo>
                      <a:pt x="109" y="609"/>
                    </a:lnTo>
                    <a:lnTo>
                      <a:pt x="103" y="594"/>
                    </a:lnTo>
                    <a:lnTo>
                      <a:pt x="99" y="578"/>
                    </a:lnTo>
                    <a:lnTo>
                      <a:pt x="95" y="561"/>
                    </a:lnTo>
                    <a:lnTo>
                      <a:pt x="94" y="524"/>
                    </a:lnTo>
                    <a:lnTo>
                      <a:pt x="95" y="495"/>
                    </a:lnTo>
                    <a:lnTo>
                      <a:pt x="96" y="470"/>
                    </a:lnTo>
                    <a:lnTo>
                      <a:pt x="99" y="447"/>
                    </a:lnTo>
                    <a:lnTo>
                      <a:pt x="103" y="428"/>
                    </a:lnTo>
                    <a:lnTo>
                      <a:pt x="108" y="412"/>
                    </a:lnTo>
                    <a:lnTo>
                      <a:pt x="114" y="397"/>
                    </a:lnTo>
                    <a:lnTo>
                      <a:pt x="120" y="382"/>
                    </a:lnTo>
                    <a:lnTo>
                      <a:pt x="125" y="362"/>
                    </a:lnTo>
                    <a:lnTo>
                      <a:pt x="106" y="362"/>
                    </a:lnTo>
                    <a:lnTo>
                      <a:pt x="85" y="358"/>
                    </a:lnTo>
                    <a:lnTo>
                      <a:pt x="75" y="356"/>
                    </a:lnTo>
                    <a:lnTo>
                      <a:pt x="65" y="352"/>
                    </a:lnTo>
                    <a:lnTo>
                      <a:pt x="55" y="348"/>
                    </a:lnTo>
                    <a:lnTo>
                      <a:pt x="46" y="343"/>
                    </a:lnTo>
                    <a:lnTo>
                      <a:pt x="38" y="336"/>
                    </a:lnTo>
                    <a:lnTo>
                      <a:pt x="29" y="329"/>
                    </a:lnTo>
                    <a:lnTo>
                      <a:pt x="23" y="321"/>
                    </a:lnTo>
                    <a:lnTo>
                      <a:pt x="16" y="312"/>
                    </a:lnTo>
                    <a:lnTo>
                      <a:pt x="10" y="304"/>
                    </a:lnTo>
                    <a:lnTo>
                      <a:pt x="6" y="294"/>
                    </a:lnTo>
                    <a:lnTo>
                      <a:pt x="4" y="285"/>
                    </a:lnTo>
                    <a:lnTo>
                      <a:pt x="2" y="275"/>
                    </a:lnTo>
                    <a:lnTo>
                      <a:pt x="0" y="265"/>
                    </a:lnTo>
                    <a:lnTo>
                      <a:pt x="2" y="255"/>
                    </a:lnTo>
                    <a:lnTo>
                      <a:pt x="3" y="244"/>
                    </a:lnTo>
                    <a:lnTo>
                      <a:pt x="5" y="234"/>
                    </a:lnTo>
                    <a:lnTo>
                      <a:pt x="10" y="224"/>
                    </a:lnTo>
                    <a:lnTo>
                      <a:pt x="15" y="214"/>
                    </a:lnTo>
                    <a:lnTo>
                      <a:pt x="23" y="204"/>
                    </a:lnTo>
                    <a:lnTo>
                      <a:pt x="31" y="195"/>
                    </a:lnTo>
                    <a:lnTo>
                      <a:pt x="41" y="184"/>
                    </a:lnTo>
                    <a:lnTo>
                      <a:pt x="54" y="174"/>
                    </a:lnTo>
                    <a:lnTo>
                      <a:pt x="69" y="164"/>
                    </a:lnTo>
                    <a:lnTo>
                      <a:pt x="86" y="155"/>
                    </a:lnTo>
                    <a:lnTo>
                      <a:pt x="105" y="148"/>
                    </a:lnTo>
                    <a:lnTo>
                      <a:pt x="126" y="140"/>
                    </a:lnTo>
                    <a:lnTo>
                      <a:pt x="150" y="135"/>
                    </a:lnTo>
                    <a:lnTo>
                      <a:pt x="175" y="130"/>
                    </a:lnTo>
                    <a:lnTo>
                      <a:pt x="189" y="128"/>
                    </a:lnTo>
                    <a:lnTo>
                      <a:pt x="210" y="126"/>
                    </a:lnTo>
                    <a:lnTo>
                      <a:pt x="230" y="125"/>
                    </a:lnTo>
                    <a:lnTo>
                      <a:pt x="239" y="125"/>
                    </a:lnTo>
                    <a:lnTo>
                      <a:pt x="245" y="125"/>
                    </a:lnTo>
                    <a:lnTo>
                      <a:pt x="250" y="126"/>
                    </a:lnTo>
                    <a:lnTo>
                      <a:pt x="251" y="128"/>
                    </a:lnTo>
                    <a:lnTo>
                      <a:pt x="250" y="129"/>
                    </a:lnTo>
                    <a:lnTo>
                      <a:pt x="249" y="130"/>
                    </a:lnTo>
                    <a:lnTo>
                      <a:pt x="247" y="133"/>
                    </a:lnTo>
                    <a:lnTo>
                      <a:pt x="246" y="135"/>
                    </a:lnTo>
                    <a:lnTo>
                      <a:pt x="242" y="138"/>
                    </a:lnTo>
                    <a:lnTo>
                      <a:pt x="239" y="139"/>
                    </a:lnTo>
                    <a:lnTo>
                      <a:pt x="227" y="143"/>
                    </a:lnTo>
                    <a:lnTo>
                      <a:pt x="215" y="144"/>
                    </a:lnTo>
                    <a:lnTo>
                      <a:pt x="190" y="148"/>
                    </a:lnTo>
                    <a:lnTo>
                      <a:pt x="175" y="150"/>
                    </a:lnTo>
                    <a:lnTo>
                      <a:pt x="160" y="155"/>
                    </a:lnTo>
                    <a:lnTo>
                      <a:pt x="145" y="161"/>
                    </a:lnTo>
                    <a:lnTo>
                      <a:pt x="133" y="169"/>
                    </a:lnTo>
                    <a:lnTo>
                      <a:pt x="121" y="177"/>
                    </a:lnTo>
                    <a:lnTo>
                      <a:pt x="113" y="186"/>
                    </a:lnTo>
                    <a:lnTo>
                      <a:pt x="104" y="195"/>
                    </a:lnTo>
                    <a:lnTo>
                      <a:pt x="96" y="205"/>
                    </a:lnTo>
                    <a:lnTo>
                      <a:pt x="90" y="216"/>
                    </a:lnTo>
                    <a:lnTo>
                      <a:pt x="86" y="226"/>
                    </a:lnTo>
                    <a:lnTo>
                      <a:pt x="83" y="237"/>
                    </a:lnTo>
                    <a:lnTo>
                      <a:pt x="81" y="249"/>
                    </a:lnTo>
                    <a:lnTo>
                      <a:pt x="81" y="260"/>
                    </a:lnTo>
                    <a:lnTo>
                      <a:pt x="83" y="271"/>
                    </a:lnTo>
                    <a:lnTo>
                      <a:pt x="85" y="282"/>
                    </a:lnTo>
                    <a:lnTo>
                      <a:pt x="90" y="294"/>
                    </a:lnTo>
                    <a:lnTo>
                      <a:pt x="95" y="304"/>
                    </a:lnTo>
                    <a:lnTo>
                      <a:pt x="100" y="309"/>
                    </a:lnTo>
                    <a:lnTo>
                      <a:pt x="105" y="314"/>
                    </a:lnTo>
                    <a:lnTo>
                      <a:pt x="110" y="319"/>
                    </a:lnTo>
                    <a:lnTo>
                      <a:pt x="116" y="322"/>
                    </a:lnTo>
                    <a:lnTo>
                      <a:pt x="130" y="329"/>
                    </a:lnTo>
                    <a:lnTo>
                      <a:pt x="145" y="334"/>
                    </a:lnTo>
                    <a:lnTo>
                      <a:pt x="160" y="304"/>
                    </a:lnTo>
                    <a:lnTo>
                      <a:pt x="176" y="274"/>
                    </a:lnTo>
                    <a:lnTo>
                      <a:pt x="185" y="259"/>
                    </a:lnTo>
                    <a:lnTo>
                      <a:pt x="196" y="244"/>
                    </a:lnTo>
                    <a:lnTo>
                      <a:pt x="206" y="230"/>
                    </a:lnTo>
                    <a:lnTo>
                      <a:pt x="219" y="215"/>
                    </a:lnTo>
                    <a:lnTo>
                      <a:pt x="234" y="195"/>
                    </a:lnTo>
                    <a:lnTo>
                      <a:pt x="249" y="176"/>
                    </a:lnTo>
                    <a:lnTo>
                      <a:pt x="264" y="159"/>
                    </a:lnTo>
                    <a:lnTo>
                      <a:pt x="277" y="144"/>
                    </a:lnTo>
                    <a:lnTo>
                      <a:pt x="306" y="115"/>
                    </a:lnTo>
                    <a:lnTo>
                      <a:pt x="332" y="91"/>
                    </a:lnTo>
                    <a:lnTo>
                      <a:pt x="352" y="78"/>
                    </a:lnTo>
                    <a:lnTo>
                      <a:pt x="378" y="63"/>
                    </a:lnTo>
                    <a:lnTo>
                      <a:pt x="408" y="46"/>
                    </a:lnTo>
                    <a:lnTo>
                      <a:pt x="439" y="30"/>
                    </a:lnTo>
                    <a:lnTo>
                      <a:pt x="456" y="23"/>
                    </a:lnTo>
                    <a:lnTo>
                      <a:pt x="472" y="15"/>
                    </a:lnTo>
                    <a:lnTo>
                      <a:pt x="488" y="10"/>
                    </a:lnTo>
                    <a:lnTo>
                      <a:pt x="503" y="5"/>
                    </a:lnTo>
                    <a:lnTo>
                      <a:pt x="518" y="3"/>
                    </a:lnTo>
                    <a:lnTo>
                      <a:pt x="532" y="0"/>
                    </a:lnTo>
                    <a:lnTo>
                      <a:pt x="544" y="0"/>
                    </a:lnTo>
                    <a:lnTo>
                      <a:pt x="556" y="2"/>
                    </a:lnTo>
                    <a:lnTo>
                      <a:pt x="562" y="3"/>
                    </a:lnTo>
                    <a:lnTo>
                      <a:pt x="569" y="5"/>
                    </a:lnTo>
                    <a:lnTo>
                      <a:pt x="575" y="8"/>
                    </a:lnTo>
                    <a:lnTo>
                      <a:pt x="582" y="11"/>
                    </a:lnTo>
                    <a:lnTo>
                      <a:pt x="587" y="16"/>
                    </a:lnTo>
                    <a:lnTo>
                      <a:pt x="592" y="21"/>
                    </a:lnTo>
                    <a:lnTo>
                      <a:pt x="597" y="26"/>
                    </a:lnTo>
                    <a:lnTo>
                      <a:pt x="600" y="33"/>
                    </a:lnTo>
                    <a:lnTo>
                      <a:pt x="603" y="39"/>
                    </a:lnTo>
                    <a:lnTo>
                      <a:pt x="605" y="45"/>
                    </a:lnTo>
                    <a:lnTo>
                      <a:pt x="608" y="53"/>
                    </a:lnTo>
                    <a:lnTo>
                      <a:pt x="608" y="61"/>
                    </a:lnTo>
                    <a:lnTo>
                      <a:pt x="609" y="69"/>
                    </a:lnTo>
                    <a:lnTo>
                      <a:pt x="608" y="78"/>
                    </a:lnTo>
                    <a:lnTo>
                      <a:pt x="607" y="86"/>
                    </a:lnTo>
                    <a:lnTo>
                      <a:pt x="604" y="96"/>
                    </a:lnTo>
                    <a:lnTo>
                      <a:pt x="599" y="109"/>
                    </a:lnTo>
                    <a:lnTo>
                      <a:pt x="593" y="123"/>
                    </a:lnTo>
                    <a:lnTo>
                      <a:pt x="587" y="135"/>
                    </a:lnTo>
                    <a:lnTo>
                      <a:pt x="578" y="149"/>
                    </a:lnTo>
                    <a:lnTo>
                      <a:pt x="569" y="161"/>
                    </a:lnTo>
                    <a:lnTo>
                      <a:pt x="561" y="175"/>
                    </a:lnTo>
                    <a:lnTo>
                      <a:pt x="549" y="187"/>
                    </a:lnTo>
                    <a:lnTo>
                      <a:pt x="538" y="200"/>
                    </a:lnTo>
                    <a:lnTo>
                      <a:pt x="526" y="212"/>
                    </a:lnTo>
                    <a:lnTo>
                      <a:pt x="512" y="225"/>
                    </a:lnTo>
                    <a:lnTo>
                      <a:pt x="497" y="237"/>
                    </a:lnTo>
                    <a:lnTo>
                      <a:pt x="482" y="250"/>
                    </a:lnTo>
                    <a:lnTo>
                      <a:pt x="466" y="261"/>
                    </a:lnTo>
                    <a:lnTo>
                      <a:pt x="448" y="272"/>
                    </a:lnTo>
                    <a:lnTo>
                      <a:pt x="431" y="284"/>
                    </a:lnTo>
                    <a:lnTo>
                      <a:pt x="412" y="294"/>
                    </a:lnTo>
                    <a:lnTo>
                      <a:pt x="396" y="302"/>
                    </a:lnTo>
                    <a:lnTo>
                      <a:pt x="380" y="311"/>
                    </a:lnTo>
                    <a:lnTo>
                      <a:pt x="362" y="320"/>
                    </a:lnTo>
                    <a:lnTo>
                      <a:pt x="343" y="327"/>
                    </a:lnTo>
                    <a:lnTo>
                      <a:pt x="322" y="335"/>
                    </a:lnTo>
                    <a:lnTo>
                      <a:pt x="300" y="341"/>
                    </a:lnTo>
                    <a:lnTo>
                      <a:pt x="275" y="347"/>
                    </a:lnTo>
                    <a:lnTo>
                      <a:pt x="249" y="353"/>
                    </a:lnTo>
                    <a:lnTo>
                      <a:pt x="234" y="357"/>
                    </a:lnTo>
                    <a:lnTo>
                      <a:pt x="219" y="362"/>
                    </a:lnTo>
                    <a:lnTo>
                      <a:pt x="209" y="432"/>
                    </a:lnTo>
                    <a:lnTo>
                      <a:pt x="209" y="446"/>
                    </a:lnTo>
                    <a:lnTo>
                      <a:pt x="210" y="467"/>
                    </a:lnTo>
                    <a:lnTo>
                      <a:pt x="211" y="487"/>
                    </a:lnTo>
                    <a:lnTo>
                      <a:pt x="214" y="501"/>
                    </a:lnTo>
                    <a:lnTo>
                      <a:pt x="215" y="511"/>
                    </a:lnTo>
                    <a:lnTo>
                      <a:pt x="217" y="518"/>
                    </a:lnTo>
                    <a:lnTo>
                      <a:pt x="221" y="527"/>
                    </a:lnTo>
                    <a:lnTo>
                      <a:pt x="225" y="534"/>
                    </a:lnTo>
                    <a:lnTo>
                      <a:pt x="231" y="541"/>
                    </a:lnTo>
                    <a:lnTo>
                      <a:pt x="236" y="547"/>
                    </a:lnTo>
                    <a:lnTo>
                      <a:pt x="242" y="552"/>
                    </a:lnTo>
                    <a:lnTo>
                      <a:pt x="250" y="557"/>
                    </a:lnTo>
                    <a:lnTo>
                      <a:pt x="257" y="561"/>
                    </a:lnTo>
                    <a:lnTo>
                      <a:pt x="266" y="563"/>
                    </a:lnTo>
                    <a:lnTo>
                      <a:pt x="275" y="566"/>
                    </a:lnTo>
                    <a:lnTo>
                      <a:pt x="284" y="567"/>
                    </a:lnTo>
                    <a:lnTo>
                      <a:pt x="293" y="567"/>
                    </a:lnTo>
                    <a:lnTo>
                      <a:pt x="302" y="566"/>
                    </a:lnTo>
                    <a:lnTo>
                      <a:pt x="312" y="563"/>
                    </a:lnTo>
                    <a:lnTo>
                      <a:pt x="322" y="561"/>
                    </a:lnTo>
                    <a:lnTo>
                      <a:pt x="331" y="557"/>
                    </a:lnTo>
                    <a:lnTo>
                      <a:pt x="338" y="552"/>
                    </a:lnTo>
                    <a:lnTo>
                      <a:pt x="347" y="546"/>
                    </a:lnTo>
                    <a:lnTo>
                      <a:pt x="355" y="538"/>
                    </a:lnTo>
                    <a:lnTo>
                      <a:pt x="372" y="519"/>
                    </a:lnTo>
                    <a:lnTo>
                      <a:pt x="388" y="498"/>
                    </a:lnTo>
                    <a:lnTo>
                      <a:pt x="405" y="476"/>
                    </a:lnTo>
                    <a:lnTo>
                      <a:pt x="418" y="452"/>
                    </a:lnTo>
                    <a:lnTo>
                      <a:pt x="423" y="441"/>
                    </a:lnTo>
                    <a:lnTo>
                      <a:pt x="428" y="428"/>
                    </a:lnTo>
                    <a:lnTo>
                      <a:pt x="433" y="418"/>
                    </a:lnTo>
                    <a:lnTo>
                      <a:pt x="437" y="407"/>
                    </a:lnTo>
                    <a:lnTo>
                      <a:pt x="441" y="388"/>
                    </a:lnTo>
                    <a:lnTo>
                      <a:pt x="443" y="367"/>
                    </a:lnTo>
                    <a:lnTo>
                      <a:pt x="447" y="347"/>
                    </a:lnTo>
                    <a:lnTo>
                      <a:pt x="451" y="329"/>
                    </a:lnTo>
                    <a:lnTo>
                      <a:pt x="466" y="321"/>
                    </a:lnTo>
                    <a:lnTo>
                      <a:pt x="481" y="316"/>
                    </a:lnTo>
                    <a:lnTo>
                      <a:pt x="496" y="310"/>
                    </a:lnTo>
                    <a:lnTo>
                      <a:pt x="511" y="304"/>
                    </a:lnTo>
                    <a:lnTo>
                      <a:pt x="528" y="295"/>
                    </a:lnTo>
                    <a:lnTo>
                      <a:pt x="544" y="286"/>
                    </a:lnTo>
                    <a:lnTo>
                      <a:pt x="559" y="277"/>
                    </a:lnTo>
                    <a:lnTo>
                      <a:pt x="574" y="269"/>
                    </a:lnTo>
                    <a:lnTo>
                      <a:pt x="571" y="304"/>
                    </a:lnTo>
                    <a:lnTo>
                      <a:pt x="567" y="338"/>
                    </a:lnTo>
                    <a:lnTo>
                      <a:pt x="562" y="373"/>
                    </a:lnTo>
                    <a:lnTo>
                      <a:pt x="556" y="407"/>
                    </a:lnTo>
                    <a:lnTo>
                      <a:pt x="547" y="447"/>
                    </a:lnTo>
                    <a:lnTo>
                      <a:pt x="539" y="483"/>
                    </a:lnTo>
                    <a:lnTo>
                      <a:pt x="531" y="518"/>
                    </a:lnTo>
                    <a:lnTo>
                      <a:pt x="521" y="551"/>
                    </a:lnTo>
                    <a:lnTo>
                      <a:pt x="511" y="582"/>
                    </a:lnTo>
                    <a:lnTo>
                      <a:pt x="501" y="609"/>
                    </a:lnTo>
                    <a:lnTo>
                      <a:pt x="489" y="636"/>
                    </a:lnTo>
                    <a:lnTo>
                      <a:pt x="478" y="661"/>
                    </a:lnTo>
                    <a:lnTo>
                      <a:pt x="467" y="683"/>
                    </a:lnTo>
                    <a:lnTo>
                      <a:pt x="454" y="704"/>
                    </a:lnTo>
                    <a:lnTo>
                      <a:pt x="442" y="724"/>
                    </a:lnTo>
                    <a:lnTo>
                      <a:pt x="428" y="742"/>
                    </a:lnTo>
                    <a:lnTo>
                      <a:pt x="415" y="759"/>
                    </a:lnTo>
                    <a:lnTo>
                      <a:pt x="401" y="774"/>
                    </a:lnTo>
                    <a:lnTo>
                      <a:pt x="387" y="789"/>
                    </a:lnTo>
                    <a:lnTo>
                      <a:pt x="372" y="803"/>
                    </a:lnTo>
                    <a:lnTo>
                      <a:pt x="356" y="817"/>
                    </a:lnTo>
                    <a:lnTo>
                      <a:pt x="340" y="828"/>
                    </a:lnTo>
                    <a:lnTo>
                      <a:pt x="323" y="839"/>
                    </a:lnTo>
                    <a:lnTo>
                      <a:pt x="308" y="849"/>
                    </a:lnTo>
                    <a:lnTo>
                      <a:pt x="293" y="858"/>
                    </a:lnTo>
                    <a:lnTo>
                      <a:pt x="279" y="866"/>
                    </a:lnTo>
                    <a:lnTo>
                      <a:pt x="265" y="873"/>
                    </a:lnTo>
                    <a:lnTo>
                      <a:pt x="251" y="879"/>
                    </a:lnTo>
                    <a:lnTo>
                      <a:pt x="237" y="884"/>
                    </a:lnTo>
                    <a:lnTo>
                      <a:pt x="225" y="889"/>
                    </a:lnTo>
                    <a:lnTo>
                      <a:pt x="212" y="891"/>
                    </a:lnTo>
                    <a:lnTo>
                      <a:pt x="201" y="894"/>
                    </a:lnTo>
                    <a:lnTo>
                      <a:pt x="190" y="896"/>
                    </a:lnTo>
                    <a:lnTo>
                      <a:pt x="180" y="896"/>
                    </a:lnTo>
                    <a:lnTo>
                      <a:pt x="169" y="898"/>
                    </a:lnTo>
                    <a:lnTo>
                      <a:pt x="160" y="896"/>
                    </a:lnTo>
                    <a:lnTo>
                      <a:pt x="150" y="894"/>
                    </a:lnTo>
                    <a:lnTo>
                      <a:pt x="141" y="891"/>
                    </a:lnTo>
                    <a:lnTo>
                      <a:pt x="133" y="888"/>
                    </a:lnTo>
                    <a:lnTo>
                      <a:pt x="125" y="883"/>
                    </a:lnTo>
                    <a:lnTo>
                      <a:pt x="118" y="878"/>
                    </a:lnTo>
                    <a:lnTo>
                      <a:pt x="111" y="871"/>
                    </a:lnTo>
                    <a:lnTo>
                      <a:pt x="106" y="865"/>
                    </a:lnTo>
                    <a:lnTo>
                      <a:pt x="103" y="858"/>
                    </a:lnTo>
                    <a:lnTo>
                      <a:pt x="99" y="851"/>
                    </a:lnTo>
                    <a:lnTo>
                      <a:pt x="96" y="844"/>
                    </a:lnTo>
                    <a:lnTo>
                      <a:pt x="94" y="836"/>
                    </a:lnTo>
                    <a:lnTo>
                      <a:pt x="94" y="829"/>
                    </a:lnTo>
                    <a:lnTo>
                      <a:pt x="94" y="820"/>
                    </a:lnTo>
                    <a:lnTo>
                      <a:pt x="95" y="813"/>
                    </a:lnTo>
                    <a:lnTo>
                      <a:pt x="98" y="805"/>
                    </a:lnTo>
                    <a:lnTo>
                      <a:pt x="100" y="798"/>
                    </a:lnTo>
                    <a:lnTo>
                      <a:pt x="110" y="785"/>
                    </a:lnTo>
                    <a:lnTo>
                      <a:pt x="120" y="777"/>
                    </a:lnTo>
                    <a:lnTo>
                      <a:pt x="131" y="769"/>
                    </a:lnTo>
                    <a:lnTo>
                      <a:pt x="141" y="764"/>
                    </a:lnTo>
                    <a:lnTo>
                      <a:pt x="152" y="760"/>
                    </a:lnTo>
                    <a:lnTo>
                      <a:pt x="162" y="759"/>
                    </a:lnTo>
                    <a:lnTo>
                      <a:pt x="171" y="760"/>
                    </a:lnTo>
                    <a:lnTo>
                      <a:pt x="180" y="763"/>
                    </a:lnTo>
                    <a:lnTo>
                      <a:pt x="186" y="767"/>
                    </a:lnTo>
                    <a:lnTo>
                      <a:pt x="191" y="770"/>
                    </a:lnTo>
                    <a:lnTo>
                      <a:pt x="194" y="774"/>
                    </a:lnTo>
                    <a:lnTo>
                      <a:pt x="195" y="778"/>
                    </a:lnTo>
                    <a:lnTo>
                      <a:pt x="195" y="779"/>
                    </a:lnTo>
                    <a:lnTo>
                      <a:pt x="194" y="780"/>
                    </a:lnTo>
                    <a:lnTo>
                      <a:pt x="189" y="782"/>
                    </a:lnTo>
                    <a:lnTo>
                      <a:pt x="185" y="783"/>
                    </a:lnTo>
                    <a:lnTo>
                      <a:pt x="177" y="785"/>
                    </a:lnTo>
                    <a:lnTo>
                      <a:pt x="171" y="790"/>
                    </a:lnTo>
                    <a:lnTo>
                      <a:pt x="165" y="795"/>
                    </a:lnTo>
                    <a:lnTo>
                      <a:pt x="161" y="803"/>
                    </a:lnTo>
                    <a:lnTo>
                      <a:pt x="157" y="810"/>
                    </a:lnTo>
                    <a:lnTo>
                      <a:pt x="156" y="819"/>
                    </a:lnTo>
                    <a:lnTo>
                      <a:pt x="157" y="828"/>
                    </a:lnTo>
                    <a:lnTo>
                      <a:pt x="160" y="838"/>
                    </a:lnTo>
                    <a:lnTo>
                      <a:pt x="164" y="844"/>
                    </a:lnTo>
                    <a:lnTo>
                      <a:pt x="170" y="850"/>
                    </a:lnTo>
                    <a:lnTo>
                      <a:pt x="174" y="854"/>
                    </a:lnTo>
                    <a:lnTo>
                      <a:pt x="177" y="856"/>
                    </a:lnTo>
                    <a:lnTo>
                      <a:pt x="182" y="860"/>
                    </a:lnTo>
                    <a:lnTo>
                      <a:pt x="189" y="861"/>
                    </a:lnTo>
                    <a:lnTo>
                      <a:pt x="195" y="864"/>
                    </a:lnTo>
                    <a:lnTo>
                      <a:pt x="202" y="864"/>
                    </a:lnTo>
                    <a:lnTo>
                      <a:pt x="210" y="864"/>
                    </a:lnTo>
                    <a:lnTo>
                      <a:pt x="220" y="863"/>
                    </a:lnTo>
                    <a:lnTo>
                      <a:pt x="230" y="859"/>
                    </a:lnTo>
                    <a:lnTo>
                      <a:pt x="241" y="855"/>
                    </a:lnTo>
                    <a:lnTo>
                      <a:pt x="255" y="849"/>
                    </a:lnTo>
                    <a:lnTo>
                      <a:pt x="269" y="843"/>
                    </a:lnTo>
                    <a:lnTo>
                      <a:pt x="275" y="839"/>
                    </a:lnTo>
                    <a:lnTo>
                      <a:pt x="281" y="835"/>
                    </a:lnTo>
                    <a:lnTo>
                      <a:pt x="287" y="830"/>
                    </a:lnTo>
                    <a:lnTo>
                      <a:pt x="293" y="825"/>
                    </a:lnTo>
                    <a:lnTo>
                      <a:pt x="306" y="812"/>
                    </a:lnTo>
                    <a:lnTo>
                      <a:pt x="318" y="794"/>
                    </a:lnTo>
                    <a:lnTo>
                      <a:pt x="331" y="773"/>
                    </a:lnTo>
                    <a:lnTo>
                      <a:pt x="345" y="747"/>
                    </a:lnTo>
                    <a:lnTo>
                      <a:pt x="358" y="715"/>
                    </a:lnTo>
                    <a:lnTo>
                      <a:pt x="372" y="679"/>
                    </a:lnTo>
                    <a:lnTo>
                      <a:pt x="382" y="653"/>
                    </a:lnTo>
                    <a:lnTo>
                      <a:pt x="391" y="624"/>
                    </a:lnTo>
                    <a:lnTo>
                      <a:pt x="400" y="593"/>
                    </a:lnTo>
                    <a:lnTo>
                      <a:pt x="407" y="556"/>
                    </a:lnTo>
                    <a:lnTo>
                      <a:pt x="417" y="501"/>
                    </a:lnTo>
                  </a:path>
                </a:pathLst>
              </a:custGeom>
              <a:noFill/>
              <a:ln w="3175">
                <a:solidFill>
                  <a:srgbClr val="1F1A17"/>
                </a:solidFill>
                <a:round/>
                <a:headEnd/>
                <a:tailEnd/>
              </a:ln>
            </p:spPr>
            <p:txBody>
              <a:bodyPr/>
              <a:lstStyle/>
              <a:p>
                <a:endParaRPr lang="en-US"/>
              </a:p>
            </p:txBody>
          </p:sp>
          <p:sp>
            <p:nvSpPr>
              <p:cNvPr id="1204" name="Freeform 555"/>
              <p:cNvSpPr>
                <a:spLocks/>
              </p:cNvSpPr>
              <p:nvPr/>
            </p:nvSpPr>
            <p:spPr bwMode="auto">
              <a:xfrm>
                <a:off x="2766" y="1734"/>
                <a:ext cx="61" cy="60"/>
              </a:xfrm>
              <a:custGeom>
                <a:avLst/>
                <a:gdLst>
                  <a:gd name="T0" fmla="*/ 173 w 302"/>
                  <a:gd name="T1" fmla="*/ 233 h 302"/>
                  <a:gd name="T2" fmla="*/ 199 w 302"/>
                  <a:gd name="T3" fmla="*/ 213 h 302"/>
                  <a:gd name="T4" fmla="*/ 222 w 302"/>
                  <a:gd name="T5" fmla="*/ 191 h 302"/>
                  <a:gd name="T6" fmla="*/ 242 w 302"/>
                  <a:gd name="T7" fmla="*/ 170 h 302"/>
                  <a:gd name="T8" fmla="*/ 259 w 302"/>
                  <a:gd name="T9" fmla="*/ 148 h 302"/>
                  <a:gd name="T10" fmla="*/ 274 w 302"/>
                  <a:gd name="T11" fmla="*/ 127 h 302"/>
                  <a:gd name="T12" fmla="*/ 285 w 302"/>
                  <a:gd name="T13" fmla="*/ 104 h 302"/>
                  <a:gd name="T14" fmla="*/ 294 w 302"/>
                  <a:gd name="T15" fmla="*/ 82 h 302"/>
                  <a:gd name="T16" fmla="*/ 302 w 302"/>
                  <a:gd name="T17" fmla="*/ 60 h 302"/>
                  <a:gd name="T18" fmla="*/ 302 w 302"/>
                  <a:gd name="T19" fmla="*/ 53 h 302"/>
                  <a:gd name="T20" fmla="*/ 302 w 302"/>
                  <a:gd name="T21" fmla="*/ 45 h 302"/>
                  <a:gd name="T22" fmla="*/ 302 w 302"/>
                  <a:gd name="T23" fmla="*/ 39 h 302"/>
                  <a:gd name="T24" fmla="*/ 300 w 302"/>
                  <a:gd name="T25" fmla="*/ 33 h 302"/>
                  <a:gd name="T26" fmla="*/ 298 w 302"/>
                  <a:gd name="T27" fmla="*/ 28 h 302"/>
                  <a:gd name="T28" fmla="*/ 295 w 302"/>
                  <a:gd name="T29" fmla="*/ 23 h 302"/>
                  <a:gd name="T30" fmla="*/ 293 w 302"/>
                  <a:gd name="T31" fmla="*/ 18 h 302"/>
                  <a:gd name="T32" fmla="*/ 289 w 302"/>
                  <a:gd name="T33" fmla="*/ 14 h 302"/>
                  <a:gd name="T34" fmla="*/ 285 w 302"/>
                  <a:gd name="T35" fmla="*/ 10 h 302"/>
                  <a:gd name="T36" fmla="*/ 280 w 302"/>
                  <a:gd name="T37" fmla="*/ 7 h 302"/>
                  <a:gd name="T38" fmla="*/ 275 w 302"/>
                  <a:gd name="T39" fmla="*/ 4 h 302"/>
                  <a:gd name="T40" fmla="*/ 270 w 302"/>
                  <a:gd name="T41" fmla="*/ 2 h 302"/>
                  <a:gd name="T42" fmla="*/ 265 w 302"/>
                  <a:gd name="T43" fmla="*/ 0 h 302"/>
                  <a:gd name="T44" fmla="*/ 259 w 302"/>
                  <a:gd name="T45" fmla="*/ 0 h 302"/>
                  <a:gd name="T46" fmla="*/ 253 w 302"/>
                  <a:gd name="T47" fmla="*/ 0 h 302"/>
                  <a:gd name="T48" fmla="*/ 247 w 302"/>
                  <a:gd name="T49" fmla="*/ 0 h 302"/>
                  <a:gd name="T50" fmla="*/ 234 w 302"/>
                  <a:gd name="T51" fmla="*/ 5 h 302"/>
                  <a:gd name="T52" fmla="*/ 214 w 302"/>
                  <a:gd name="T53" fmla="*/ 14 h 302"/>
                  <a:gd name="T54" fmla="*/ 189 w 302"/>
                  <a:gd name="T55" fmla="*/ 29 h 302"/>
                  <a:gd name="T56" fmla="*/ 162 w 302"/>
                  <a:gd name="T57" fmla="*/ 48 h 302"/>
                  <a:gd name="T58" fmla="*/ 148 w 302"/>
                  <a:gd name="T59" fmla="*/ 59 h 302"/>
                  <a:gd name="T60" fmla="*/ 134 w 302"/>
                  <a:gd name="T61" fmla="*/ 72 h 302"/>
                  <a:gd name="T62" fmla="*/ 119 w 302"/>
                  <a:gd name="T63" fmla="*/ 84 h 302"/>
                  <a:gd name="T64" fmla="*/ 106 w 302"/>
                  <a:gd name="T65" fmla="*/ 99 h 302"/>
                  <a:gd name="T66" fmla="*/ 93 w 302"/>
                  <a:gd name="T67" fmla="*/ 115 h 302"/>
                  <a:gd name="T68" fmla="*/ 81 w 302"/>
                  <a:gd name="T69" fmla="*/ 132 h 302"/>
                  <a:gd name="T70" fmla="*/ 69 w 302"/>
                  <a:gd name="T71" fmla="*/ 150 h 302"/>
                  <a:gd name="T72" fmla="*/ 60 w 302"/>
                  <a:gd name="T73" fmla="*/ 169 h 302"/>
                  <a:gd name="T74" fmla="*/ 37 w 302"/>
                  <a:gd name="T75" fmla="*/ 211 h 302"/>
                  <a:gd name="T76" fmla="*/ 21 w 302"/>
                  <a:gd name="T77" fmla="*/ 245 h 302"/>
                  <a:gd name="T78" fmla="*/ 13 w 302"/>
                  <a:gd name="T79" fmla="*/ 259 h 302"/>
                  <a:gd name="T80" fmla="*/ 8 w 302"/>
                  <a:gd name="T81" fmla="*/ 274 h 302"/>
                  <a:gd name="T82" fmla="*/ 3 w 302"/>
                  <a:gd name="T83" fmla="*/ 288 h 302"/>
                  <a:gd name="T84" fmla="*/ 0 w 302"/>
                  <a:gd name="T85" fmla="*/ 302 h 302"/>
                  <a:gd name="T86" fmla="*/ 23 w 302"/>
                  <a:gd name="T87" fmla="*/ 299 h 302"/>
                  <a:gd name="T88" fmla="*/ 47 w 302"/>
                  <a:gd name="T89" fmla="*/ 295 h 302"/>
                  <a:gd name="T90" fmla="*/ 68 w 302"/>
                  <a:gd name="T91" fmla="*/ 289 h 302"/>
                  <a:gd name="T92" fmla="*/ 91 w 302"/>
                  <a:gd name="T93" fmla="*/ 280 h 302"/>
                  <a:gd name="T94" fmla="*/ 111 w 302"/>
                  <a:gd name="T95" fmla="*/ 271 h 302"/>
                  <a:gd name="T96" fmla="*/ 132 w 302"/>
                  <a:gd name="T97" fmla="*/ 260 h 302"/>
                  <a:gd name="T98" fmla="*/ 152 w 302"/>
                  <a:gd name="T99" fmla="*/ 248 h 302"/>
                  <a:gd name="T100" fmla="*/ 173 w 302"/>
                  <a:gd name="T101" fmla="*/ 233 h 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2"/>
                  <a:gd name="T154" fmla="*/ 0 h 302"/>
                  <a:gd name="T155" fmla="*/ 302 w 302"/>
                  <a:gd name="T156" fmla="*/ 302 h 3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2" h="302">
                    <a:moveTo>
                      <a:pt x="173" y="233"/>
                    </a:moveTo>
                    <a:lnTo>
                      <a:pt x="199" y="213"/>
                    </a:lnTo>
                    <a:lnTo>
                      <a:pt x="222" y="191"/>
                    </a:lnTo>
                    <a:lnTo>
                      <a:pt x="242" y="170"/>
                    </a:lnTo>
                    <a:lnTo>
                      <a:pt x="259" y="148"/>
                    </a:lnTo>
                    <a:lnTo>
                      <a:pt x="274" y="127"/>
                    </a:lnTo>
                    <a:lnTo>
                      <a:pt x="285" y="104"/>
                    </a:lnTo>
                    <a:lnTo>
                      <a:pt x="294" y="82"/>
                    </a:lnTo>
                    <a:lnTo>
                      <a:pt x="302" y="60"/>
                    </a:lnTo>
                    <a:lnTo>
                      <a:pt x="302" y="53"/>
                    </a:lnTo>
                    <a:lnTo>
                      <a:pt x="302" y="45"/>
                    </a:lnTo>
                    <a:lnTo>
                      <a:pt x="302" y="39"/>
                    </a:lnTo>
                    <a:lnTo>
                      <a:pt x="300" y="33"/>
                    </a:lnTo>
                    <a:lnTo>
                      <a:pt x="298" y="28"/>
                    </a:lnTo>
                    <a:lnTo>
                      <a:pt x="295" y="23"/>
                    </a:lnTo>
                    <a:lnTo>
                      <a:pt x="293" y="18"/>
                    </a:lnTo>
                    <a:lnTo>
                      <a:pt x="289" y="14"/>
                    </a:lnTo>
                    <a:lnTo>
                      <a:pt x="285" y="10"/>
                    </a:lnTo>
                    <a:lnTo>
                      <a:pt x="280" y="7"/>
                    </a:lnTo>
                    <a:lnTo>
                      <a:pt x="275" y="4"/>
                    </a:lnTo>
                    <a:lnTo>
                      <a:pt x="270" y="2"/>
                    </a:lnTo>
                    <a:lnTo>
                      <a:pt x="265" y="0"/>
                    </a:lnTo>
                    <a:lnTo>
                      <a:pt x="259" y="0"/>
                    </a:lnTo>
                    <a:lnTo>
                      <a:pt x="253" y="0"/>
                    </a:lnTo>
                    <a:lnTo>
                      <a:pt x="247" y="0"/>
                    </a:lnTo>
                    <a:lnTo>
                      <a:pt x="234" y="5"/>
                    </a:lnTo>
                    <a:lnTo>
                      <a:pt x="214" y="14"/>
                    </a:lnTo>
                    <a:lnTo>
                      <a:pt x="189" y="29"/>
                    </a:lnTo>
                    <a:lnTo>
                      <a:pt x="162" y="48"/>
                    </a:lnTo>
                    <a:lnTo>
                      <a:pt x="148" y="59"/>
                    </a:lnTo>
                    <a:lnTo>
                      <a:pt x="134" y="72"/>
                    </a:lnTo>
                    <a:lnTo>
                      <a:pt x="119" y="84"/>
                    </a:lnTo>
                    <a:lnTo>
                      <a:pt x="106" y="99"/>
                    </a:lnTo>
                    <a:lnTo>
                      <a:pt x="93" y="115"/>
                    </a:lnTo>
                    <a:lnTo>
                      <a:pt x="81" y="132"/>
                    </a:lnTo>
                    <a:lnTo>
                      <a:pt x="69" y="150"/>
                    </a:lnTo>
                    <a:lnTo>
                      <a:pt x="60" y="169"/>
                    </a:lnTo>
                    <a:lnTo>
                      <a:pt x="37" y="211"/>
                    </a:lnTo>
                    <a:lnTo>
                      <a:pt x="21" y="245"/>
                    </a:lnTo>
                    <a:lnTo>
                      <a:pt x="13" y="259"/>
                    </a:lnTo>
                    <a:lnTo>
                      <a:pt x="8" y="274"/>
                    </a:lnTo>
                    <a:lnTo>
                      <a:pt x="3" y="288"/>
                    </a:lnTo>
                    <a:lnTo>
                      <a:pt x="0" y="302"/>
                    </a:lnTo>
                    <a:lnTo>
                      <a:pt x="23" y="299"/>
                    </a:lnTo>
                    <a:lnTo>
                      <a:pt x="47" y="295"/>
                    </a:lnTo>
                    <a:lnTo>
                      <a:pt x="68" y="289"/>
                    </a:lnTo>
                    <a:lnTo>
                      <a:pt x="91" y="280"/>
                    </a:lnTo>
                    <a:lnTo>
                      <a:pt x="111" y="271"/>
                    </a:lnTo>
                    <a:lnTo>
                      <a:pt x="132" y="260"/>
                    </a:lnTo>
                    <a:lnTo>
                      <a:pt x="152" y="248"/>
                    </a:lnTo>
                    <a:lnTo>
                      <a:pt x="173" y="233"/>
                    </a:lnTo>
                    <a:close/>
                  </a:path>
                </a:pathLst>
              </a:custGeom>
              <a:solidFill>
                <a:srgbClr val="FFFFFF"/>
              </a:solidFill>
              <a:ln w="9525">
                <a:noFill/>
                <a:round/>
                <a:headEnd/>
                <a:tailEnd/>
              </a:ln>
            </p:spPr>
            <p:txBody>
              <a:bodyPr/>
              <a:lstStyle/>
              <a:p>
                <a:endParaRPr lang="en-US"/>
              </a:p>
            </p:txBody>
          </p:sp>
          <p:sp>
            <p:nvSpPr>
              <p:cNvPr id="1205" name="Freeform 556"/>
              <p:cNvSpPr>
                <a:spLocks/>
              </p:cNvSpPr>
              <p:nvPr/>
            </p:nvSpPr>
            <p:spPr bwMode="auto">
              <a:xfrm>
                <a:off x="2766" y="1734"/>
                <a:ext cx="61" cy="60"/>
              </a:xfrm>
              <a:custGeom>
                <a:avLst/>
                <a:gdLst>
                  <a:gd name="T0" fmla="*/ 173 w 302"/>
                  <a:gd name="T1" fmla="*/ 233 h 302"/>
                  <a:gd name="T2" fmla="*/ 199 w 302"/>
                  <a:gd name="T3" fmla="*/ 213 h 302"/>
                  <a:gd name="T4" fmla="*/ 222 w 302"/>
                  <a:gd name="T5" fmla="*/ 191 h 302"/>
                  <a:gd name="T6" fmla="*/ 242 w 302"/>
                  <a:gd name="T7" fmla="*/ 170 h 302"/>
                  <a:gd name="T8" fmla="*/ 259 w 302"/>
                  <a:gd name="T9" fmla="*/ 148 h 302"/>
                  <a:gd name="T10" fmla="*/ 274 w 302"/>
                  <a:gd name="T11" fmla="*/ 127 h 302"/>
                  <a:gd name="T12" fmla="*/ 285 w 302"/>
                  <a:gd name="T13" fmla="*/ 104 h 302"/>
                  <a:gd name="T14" fmla="*/ 294 w 302"/>
                  <a:gd name="T15" fmla="*/ 82 h 302"/>
                  <a:gd name="T16" fmla="*/ 302 w 302"/>
                  <a:gd name="T17" fmla="*/ 60 h 302"/>
                  <a:gd name="T18" fmla="*/ 302 w 302"/>
                  <a:gd name="T19" fmla="*/ 53 h 302"/>
                  <a:gd name="T20" fmla="*/ 302 w 302"/>
                  <a:gd name="T21" fmla="*/ 45 h 302"/>
                  <a:gd name="T22" fmla="*/ 302 w 302"/>
                  <a:gd name="T23" fmla="*/ 39 h 302"/>
                  <a:gd name="T24" fmla="*/ 300 w 302"/>
                  <a:gd name="T25" fmla="*/ 33 h 302"/>
                  <a:gd name="T26" fmla="*/ 298 w 302"/>
                  <a:gd name="T27" fmla="*/ 28 h 302"/>
                  <a:gd name="T28" fmla="*/ 295 w 302"/>
                  <a:gd name="T29" fmla="*/ 23 h 302"/>
                  <a:gd name="T30" fmla="*/ 293 w 302"/>
                  <a:gd name="T31" fmla="*/ 18 h 302"/>
                  <a:gd name="T32" fmla="*/ 289 w 302"/>
                  <a:gd name="T33" fmla="*/ 14 h 302"/>
                  <a:gd name="T34" fmla="*/ 285 w 302"/>
                  <a:gd name="T35" fmla="*/ 10 h 302"/>
                  <a:gd name="T36" fmla="*/ 280 w 302"/>
                  <a:gd name="T37" fmla="*/ 7 h 302"/>
                  <a:gd name="T38" fmla="*/ 275 w 302"/>
                  <a:gd name="T39" fmla="*/ 4 h 302"/>
                  <a:gd name="T40" fmla="*/ 270 w 302"/>
                  <a:gd name="T41" fmla="*/ 2 h 302"/>
                  <a:gd name="T42" fmla="*/ 265 w 302"/>
                  <a:gd name="T43" fmla="*/ 0 h 302"/>
                  <a:gd name="T44" fmla="*/ 259 w 302"/>
                  <a:gd name="T45" fmla="*/ 0 h 302"/>
                  <a:gd name="T46" fmla="*/ 253 w 302"/>
                  <a:gd name="T47" fmla="*/ 0 h 302"/>
                  <a:gd name="T48" fmla="*/ 247 w 302"/>
                  <a:gd name="T49" fmla="*/ 0 h 302"/>
                  <a:gd name="T50" fmla="*/ 234 w 302"/>
                  <a:gd name="T51" fmla="*/ 5 h 302"/>
                  <a:gd name="T52" fmla="*/ 214 w 302"/>
                  <a:gd name="T53" fmla="*/ 14 h 302"/>
                  <a:gd name="T54" fmla="*/ 189 w 302"/>
                  <a:gd name="T55" fmla="*/ 29 h 302"/>
                  <a:gd name="T56" fmla="*/ 162 w 302"/>
                  <a:gd name="T57" fmla="*/ 48 h 302"/>
                  <a:gd name="T58" fmla="*/ 148 w 302"/>
                  <a:gd name="T59" fmla="*/ 59 h 302"/>
                  <a:gd name="T60" fmla="*/ 134 w 302"/>
                  <a:gd name="T61" fmla="*/ 72 h 302"/>
                  <a:gd name="T62" fmla="*/ 119 w 302"/>
                  <a:gd name="T63" fmla="*/ 84 h 302"/>
                  <a:gd name="T64" fmla="*/ 106 w 302"/>
                  <a:gd name="T65" fmla="*/ 99 h 302"/>
                  <a:gd name="T66" fmla="*/ 93 w 302"/>
                  <a:gd name="T67" fmla="*/ 115 h 302"/>
                  <a:gd name="T68" fmla="*/ 81 w 302"/>
                  <a:gd name="T69" fmla="*/ 132 h 302"/>
                  <a:gd name="T70" fmla="*/ 69 w 302"/>
                  <a:gd name="T71" fmla="*/ 150 h 302"/>
                  <a:gd name="T72" fmla="*/ 60 w 302"/>
                  <a:gd name="T73" fmla="*/ 169 h 302"/>
                  <a:gd name="T74" fmla="*/ 37 w 302"/>
                  <a:gd name="T75" fmla="*/ 211 h 302"/>
                  <a:gd name="T76" fmla="*/ 21 w 302"/>
                  <a:gd name="T77" fmla="*/ 245 h 302"/>
                  <a:gd name="T78" fmla="*/ 13 w 302"/>
                  <a:gd name="T79" fmla="*/ 259 h 302"/>
                  <a:gd name="T80" fmla="*/ 8 w 302"/>
                  <a:gd name="T81" fmla="*/ 274 h 302"/>
                  <a:gd name="T82" fmla="*/ 3 w 302"/>
                  <a:gd name="T83" fmla="*/ 288 h 302"/>
                  <a:gd name="T84" fmla="*/ 0 w 302"/>
                  <a:gd name="T85" fmla="*/ 302 h 302"/>
                  <a:gd name="T86" fmla="*/ 23 w 302"/>
                  <a:gd name="T87" fmla="*/ 299 h 302"/>
                  <a:gd name="T88" fmla="*/ 47 w 302"/>
                  <a:gd name="T89" fmla="*/ 295 h 302"/>
                  <a:gd name="T90" fmla="*/ 68 w 302"/>
                  <a:gd name="T91" fmla="*/ 289 h 302"/>
                  <a:gd name="T92" fmla="*/ 91 w 302"/>
                  <a:gd name="T93" fmla="*/ 280 h 302"/>
                  <a:gd name="T94" fmla="*/ 111 w 302"/>
                  <a:gd name="T95" fmla="*/ 271 h 302"/>
                  <a:gd name="T96" fmla="*/ 132 w 302"/>
                  <a:gd name="T97" fmla="*/ 260 h 302"/>
                  <a:gd name="T98" fmla="*/ 152 w 302"/>
                  <a:gd name="T99" fmla="*/ 248 h 302"/>
                  <a:gd name="T100" fmla="*/ 173 w 302"/>
                  <a:gd name="T101" fmla="*/ 233 h 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2"/>
                  <a:gd name="T154" fmla="*/ 0 h 302"/>
                  <a:gd name="T155" fmla="*/ 302 w 302"/>
                  <a:gd name="T156" fmla="*/ 302 h 3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2" h="302">
                    <a:moveTo>
                      <a:pt x="173" y="233"/>
                    </a:moveTo>
                    <a:lnTo>
                      <a:pt x="199" y="213"/>
                    </a:lnTo>
                    <a:lnTo>
                      <a:pt x="222" y="191"/>
                    </a:lnTo>
                    <a:lnTo>
                      <a:pt x="242" y="170"/>
                    </a:lnTo>
                    <a:lnTo>
                      <a:pt x="259" y="148"/>
                    </a:lnTo>
                    <a:lnTo>
                      <a:pt x="274" y="127"/>
                    </a:lnTo>
                    <a:lnTo>
                      <a:pt x="285" y="104"/>
                    </a:lnTo>
                    <a:lnTo>
                      <a:pt x="294" y="82"/>
                    </a:lnTo>
                    <a:lnTo>
                      <a:pt x="302" y="60"/>
                    </a:lnTo>
                    <a:lnTo>
                      <a:pt x="302" y="53"/>
                    </a:lnTo>
                    <a:lnTo>
                      <a:pt x="302" y="45"/>
                    </a:lnTo>
                    <a:lnTo>
                      <a:pt x="302" y="39"/>
                    </a:lnTo>
                    <a:lnTo>
                      <a:pt x="300" y="33"/>
                    </a:lnTo>
                    <a:lnTo>
                      <a:pt x="298" y="28"/>
                    </a:lnTo>
                    <a:lnTo>
                      <a:pt x="295" y="23"/>
                    </a:lnTo>
                    <a:lnTo>
                      <a:pt x="293" y="18"/>
                    </a:lnTo>
                    <a:lnTo>
                      <a:pt x="289" y="14"/>
                    </a:lnTo>
                    <a:lnTo>
                      <a:pt x="285" y="10"/>
                    </a:lnTo>
                    <a:lnTo>
                      <a:pt x="280" y="7"/>
                    </a:lnTo>
                    <a:lnTo>
                      <a:pt x="275" y="4"/>
                    </a:lnTo>
                    <a:lnTo>
                      <a:pt x="270" y="2"/>
                    </a:lnTo>
                    <a:lnTo>
                      <a:pt x="265" y="0"/>
                    </a:lnTo>
                    <a:lnTo>
                      <a:pt x="259" y="0"/>
                    </a:lnTo>
                    <a:lnTo>
                      <a:pt x="253" y="0"/>
                    </a:lnTo>
                    <a:lnTo>
                      <a:pt x="247" y="0"/>
                    </a:lnTo>
                    <a:lnTo>
                      <a:pt x="234" y="5"/>
                    </a:lnTo>
                    <a:lnTo>
                      <a:pt x="214" y="14"/>
                    </a:lnTo>
                    <a:lnTo>
                      <a:pt x="189" y="29"/>
                    </a:lnTo>
                    <a:lnTo>
                      <a:pt x="162" y="48"/>
                    </a:lnTo>
                    <a:lnTo>
                      <a:pt x="148" y="59"/>
                    </a:lnTo>
                    <a:lnTo>
                      <a:pt x="134" y="72"/>
                    </a:lnTo>
                    <a:lnTo>
                      <a:pt x="119" y="84"/>
                    </a:lnTo>
                    <a:lnTo>
                      <a:pt x="106" y="99"/>
                    </a:lnTo>
                    <a:lnTo>
                      <a:pt x="93" y="115"/>
                    </a:lnTo>
                    <a:lnTo>
                      <a:pt x="81" y="132"/>
                    </a:lnTo>
                    <a:lnTo>
                      <a:pt x="69" y="150"/>
                    </a:lnTo>
                    <a:lnTo>
                      <a:pt x="60" y="169"/>
                    </a:lnTo>
                    <a:lnTo>
                      <a:pt x="37" y="211"/>
                    </a:lnTo>
                    <a:lnTo>
                      <a:pt x="21" y="245"/>
                    </a:lnTo>
                    <a:lnTo>
                      <a:pt x="13" y="259"/>
                    </a:lnTo>
                    <a:lnTo>
                      <a:pt x="8" y="274"/>
                    </a:lnTo>
                    <a:lnTo>
                      <a:pt x="3" y="288"/>
                    </a:lnTo>
                    <a:lnTo>
                      <a:pt x="0" y="302"/>
                    </a:lnTo>
                    <a:lnTo>
                      <a:pt x="23" y="299"/>
                    </a:lnTo>
                    <a:lnTo>
                      <a:pt x="47" y="295"/>
                    </a:lnTo>
                    <a:lnTo>
                      <a:pt x="68" y="289"/>
                    </a:lnTo>
                    <a:lnTo>
                      <a:pt x="91" y="280"/>
                    </a:lnTo>
                    <a:lnTo>
                      <a:pt x="111" y="271"/>
                    </a:lnTo>
                    <a:lnTo>
                      <a:pt x="132" y="260"/>
                    </a:lnTo>
                    <a:lnTo>
                      <a:pt x="152" y="248"/>
                    </a:lnTo>
                    <a:lnTo>
                      <a:pt x="173" y="233"/>
                    </a:lnTo>
                    <a:close/>
                  </a:path>
                </a:pathLst>
              </a:custGeom>
              <a:noFill/>
              <a:ln w="3175">
                <a:solidFill>
                  <a:srgbClr val="1F1A17"/>
                </a:solidFill>
                <a:round/>
                <a:headEnd/>
                <a:tailEnd/>
              </a:ln>
            </p:spPr>
            <p:txBody>
              <a:bodyPr/>
              <a:lstStyle/>
              <a:p>
                <a:endParaRPr lang="en-US"/>
              </a:p>
            </p:txBody>
          </p:sp>
          <p:sp>
            <p:nvSpPr>
              <p:cNvPr id="1206" name="Freeform 557"/>
              <p:cNvSpPr>
                <a:spLocks/>
              </p:cNvSpPr>
              <p:nvPr/>
            </p:nvSpPr>
            <p:spPr bwMode="auto">
              <a:xfrm>
                <a:off x="2843" y="1760"/>
                <a:ext cx="64" cy="68"/>
              </a:xfrm>
              <a:custGeom>
                <a:avLst/>
                <a:gdLst>
                  <a:gd name="T0" fmla="*/ 131 w 321"/>
                  <a:gd name="T1" fmla="*/ 212 h 344"/>
                  <a:gd name="T2" fmla="*/ 128 w 321"/>
                  <a:gd name="T3" fmla="*/ 248 h 344"/>
                  <a:gd name="T4" fmla="*/ 126 w 321"/>
                  <a:gd name="T5" fmla="*/ 272 h 344"/>
                  <a:gd name="T6" fmla="*/ 131 w 321"/>
                  <a:gd name="T7" fmla="*/ 291 h 344"/>
                  <a:gd name="T8" fmla="*/ 143 w 321"/>
                  <a:gd name="T9" fmla="*/ 303 h 344"/>
                  <a:gd name="T10" fmla="*/ 156 w 321"/>
                  <a:gd name="T11" fmla="*/ 308 h 344"/>
                  <a:gd name="T12" fmla="*/ 173 w 321"/>
                  <a:gd name="T13" fmla="*/ 306 h 344"/>
                  <a:gd name="T14" fmla="*/ 198 w 321"/>
                  <a:gd name="T15" fmla="*/ 292 h 344"/>
                  <a:gd name="T16" fmla="*/ 228 w 321"/>
                  <a:gd name="T17" fmla="*/ 272 h 344"/>
                  <a:gd name="T18" fmla="*/ 255 w 321"/>
                  <a:gd name="T19" fmla="*/ 246 h 344"/>
                  <a:gd name="T20" fmla="*/ 272 w 321"/>
                  <a:gd name="T21" fmla="*/ 220 h 344"/>
                  <a:gd name="T22" fmla="*/ 282 w 321"/>
                  <a:gd name="T23" fmla="*/ 200 h 344"/>
                  <a:gd name="T24" fmla="*/ 289 w 321"/>
                  <a:gd name="T25" fmla="*/ 173 h 344"/>
                  <a:gd name="T26" fmla="*/ 302 w 321"/>
                  <a:gd name="T27" fmla="*/ 105 h 344"/>
                  <a:gd name="T28" fmla="*/ 309 w 321"/>
                  <a:gd name="T29" fmla="*/ 77 h 344"/>
                  <a:gd name="T30" fmla="*/ 312 w 321"/>
                  <a:gd name="T31" fmla="*/ 70 h 344"/>
                  <a:gd name="T32" fmla="*/ 319 w 321"/>
                  <a:gd name="T33" fmla="*/ 70 h 344"/>
                  <a:gd name="T34" fmla="*/ 320 w 321"/>
                  <a:gd name="T35" fmla="*/ 74 h 344"/>
                  <a:gd name="T36" fmla="*/ 301 w 321"/>
                  <a:gd name="T37" fmla="*/ 188 h 344"/>
                  <a:gd name="T38" fmla="*/ 290 w 321"/>
                  <a:gd name="T39" fmla="*/ 217 h 344"/>
                  <a:gd name="T40" fmla="*/ 277 w 321"/>
                  <a:gd name="T41" fmla="*/ 242 h 344"/>
                  <a:gd name="T42" fmla="*/ 261 w 321"/>
                  <a:gd name="T43" fmla="*/ 263 h 344"/>
                  <a:gd name="T44" fmla="*/ 244 w 321"/>
                  <a:gd name="T45" fmla="*/ 281 h 344"/>
                  <a:gd name="T46" fmla="*/ 224 w 321"/>
                  <a:gd name="T47" fmla="*/ 296 h 344"/>
                  <a:gd name="T48" fmla="*/ 201 w 321"/>
                  <a:gd name="T49" fmla="*/ 308 h 344"/>
                  <a:gd name="T50" fmla="*/ 153 w 321"/>
                  <a:gd name="T51" fmla="*/ 326 h 344"/>
                  <a:gd name="T52" fmla="*/ 144 w 321"/>
                  <a:gd name="T53" fmla="*/ 332 h 344"/>
                  <a:gd name="T54" fmla="*/ 135 w 321"/>
                  <a:gd name="T55" fmla="*/ 336 h 344"/>
                  <a:gd name="T56" fmla="*/ 118 w 321"/>
                  <a:gd name="T57" fmla="*/ 341 h 344"/>
                  <a:gd name="T58" fmla="*/ 88 w 321"/>
                  <a:gd name="T59" fmla="*/ 344 h 344"/>
                  <a:gd name="T60" fmla="*/ 62 w 321"/>
                  <a:gd name="T61" fmla="*/ 341 h 344"/>
                  <a:gd name="T62" fmla="*/ 40 w 321"/>
                  <a:gd name="T63" fmla="*/ 333 h 344"/>
                  <a:gd name="T64" fmla="*/ 22 w 321"/>
                  <a:gd name="T65" fmla="*/ 321 h 344"/>
                  <a:gd name="T66" fmla="*/ 9 w 321"/>
                  <a:gd name="T67" fmla="*/ 303 h 344"/>
                  <a:gd name="T68" fmla="*/ 2 w 321"/>
                  <a:gd name="T69" fmla="*/ 281 h 344"/>
                  <a:gd name="T70" fmla="*/ 0 w 321"/>
                  <a:gd name="T71" fmla="*/ 253 h 344"/>
                  <a:gd name="T72" fmla="*/ 4 w 321"/>
                  <a:gd name="T73" fmla="*/ 222 h 344"/>
                  <a:gd name="T74" fmla="*/ 8 w 321"/>
                  <a:gd name="T75" fmla="*/ 203 h 344"/>
                  <a:gd name="T76" fmla="*/ 15 w 321"/>
                  <a:gd name="T77" fmla="*/ 180 h 344"/>
                  <a:gd name="T78" fmla="*/ 28 w 321"/>
                  <a:gd name="T79" fmla="*/ 155 h 344"/>
                  <a:gd name="T80" fmla="*/ 42 w 321"/>
                  <a:gd name="T81" fmla="*/ 127 h 344"/>
                  <a:gd name="T82" fmla="*/ 59 w 321"/>
                  <a:gd name="T83" fmla="*/ 101 h 344"/>
                  <a:gd name="T84" fmla="*/ 80 w 321"/>
                  <a:gd name="T85" fmla="*/ 76 h 344"/>
                  <a:gd name="T86" fmla="*/ 103 w 321"/>
                  <a:gd name="T87" fmla="*/ 56 h 344"/>
                  <a:gd name="T88" fmla="*/ 128 w 321"/>
                  <a:gd name="T89" fmla="*/ 40 h 344"/>
                  <a:gd name="T90" fmla="*/ 161 w 321"/>
                  <a:gd name="T91" fmla="*/ 21 h 344"/>
                  <a:gd name="T92" fmla="*/ 196 w 321"/>
                  <a:gd name="T93" fmla="*/ 7 h 344"/>
                  <a:gd name="T94" fmla="*/ 230 w 321"/>
                  <a:gd name="T95" fmla="*/ 1 h 344"/>
                  <a:gd name="T96" fmla="*/ 246 w 321"/>
                  <a:gd name="T97" fmla="*/ 1 h 344"/>
                  <a:gd name="T98" fmla="*/ 261 w 321"/>
                  <a:gd name="T99" fmla="*/ 5 h 344"/>
                  <a:gd name="T100" fmla="*/ 271 w 321"/>
                  <a:gd name="T101" fmla="*/ 10 h 344"/>
                  <a:gd name="T102" fmla="*/ 280 w 321"/>
                  <a:gd name="T103" fmla="*/ 16 h 344"/>
                  <a:gd name="T104" fmla="*/ 286 w 321"/>
                  <a:gd name="T105" fmla="*/ 25 h 344"/>
                  <a:gd name="T106" fmla="*/ 290 w 321"/>
                  <a:gd name="T107" fmla="*/ 35 h 344"/>
                  <a:gd name="T108" fmla="*/ 290 w 321"/>
                  <a:gd name="T109" fmla="*/ 59 h 344"/>
                  <a:gd name="T110" fmla="*/ 281 w 321"/>
                  <a:gd name="T111" fmla="*/ 84 h 344"/>
                  <a:gd name="T112" fmla="*/ 264 w 321"/>
                  <a:gd name="T113" fmla="*/ 107 h 344"/>
                  <a:gd name="T114" fmla="*/ 238 w 321"/>
                  <a:gd name="T115" fmla="*/ 136 h 344"/>
                  <a:gd name="T116" fmla="*/ 204 w 321"/>
                  <a:gd name="T117" fmla="*/ 165 h 344"/>
                  <a:gd name="T118" fmla="*/ 168 w 321"/>
                  <a:gd name="T119" fmla="*/ 188 h 344"/>
                  <a:gd name="T120" fmla="*/ 133 w 321"/>
                  <a:gd name="T121" fmla="*/ 202 h 3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1"/>
                  <a:gd name="T184" fmla="*/ 0 h 344"/>
                  <a:gd name="T185" fmla="*/ 321 w 321"/>
                  <a:gd name="T186" fmla="*/ 344 h 3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1" h="344">
                    <a:moveTo>
                      <a:pt x="133" y="202"/>
                    </a:moveTo>
                    <a:lnTo>
                      <a:pt x="131" y="212"/>
                    </a:lnTo>
                    <a:lnTo>
                      <a:pt x="129" y="235"/>
                    </a:lnTo>
                    <a:lnTo>
                      <a:pt x="128" y="248"/>
                    </a:lnTo>
                    <a:lnTo>
                      <a:pt x="126" y="261"/>
                    </a:lnTo>
                    <a:lnTo>
                      <a:pt x="126" y="272"/>
                    </a:lnTo>
                    <a:lnTo>
                      <a:pt x="128" y="282"/>
                    </a:lnTo>
                    <a:lnTo>
                      <a:pt x="131" y="291"/>
                    </a:lnTo>
                    <a:lnTo>
                      <a:pt x="136" y="297"/>
                    </a:lnTo>
                    <a:lnTo>
                      <a:pt x="143" y="303"/>
                    </a:lnTo>
                    <a:lnTo>
                      <a:pt x="149" y="307"/>
                    </a:lnTo>
                    <a:lnTo>
                      <a:pt x="156" y="308"/>
                    </a:lnTo>
                    <a:lnTo>
                      <a:pt x="165" y="308"/>
                    </a:lnTo>
                    <a:lnTo>
                      <a:pt x="173" y="306"/>
                    </a:lnTo>
                    <a:lnTo>
                      <a:pt x="183" y="302"/>
                    </a:lnTo>
                    <a:lnTo>
                      <a:pt x="198" y="292"/>
                    </a:lnTo>
                    <a:lnTo>
                      <a:pt x="213" y="282"/>
                    </a:lnTo>
                    <a:lnTo>
                      <a:pt x="228" y="272"/>
                    </a:lnTo>
                    <a:lnTo>
                      <a:pt x="241" y="260"/>
                    </a:lnTo>
                    <a:lnTo>
                      <a:pt x="255" y="246"/>
                    </a:lnTo>
                    <a:lnTo>
                      <a:pt x="267" y="230"/>
                    </a:lnTo>
                    <a:lnTo>
                      <a:pt x="272" y="220"/>
                    </a:lnTo>
                    <a:lnTo>
                      <a:pt x="277" y="210"/>
                    </a:lnTo>
                    <a:lnTo>
                      <a:pt x="282" y="200"/>
                    </a:lnTo>
                    <a:lnTo>
                      <a:pt x="286" y="188"/>
                    </a:lnTo>
                    <a:lnTo>
                      <a:pt x="289" y="173"/>
                    </a:lnTo>
                    <a:lnTo>
                      <a:pt x="296" y="140"/>
                    </a:lnTo>
                    <a:lnTo>
                      <a:pt x="302" y="105"/>
                    </a:lnTo>
                    <a:lnTo>
                      <a:pt x="306" y="84"/>
                    </a:lnTo>
                    <a:lnTo>
                      <a:pt x="309" y="77"/>
                    </a:lnTo>
                    <a:lnTo>
                      <a:pt x="311" y="72"/>
                    </a:lnTo>
                    <a:lnTo>
                      <a:pt x="312" y="70"/>
                    </a:lnTo>
                    <a:lnTo>
                      <a:pt x="316" y="69"/>
                    </a:lnTo>
                    <a:lnTo>
                      <a:pt x="319" y="70"/>
                    </a:lnTo>
                    <a:lnTo>
                      <a:pt x="320" y="71"/>
                    </a:lnTo>
                    <a:lnTo>
                      <a:pt x="320" y="74"/>
                    </a:lnTo>
                    <a:lnTo>
                      <a:pt x="321" y="74"/>
                    </a:lnTo>
                    <a:lnTo>
                      <a:pt x="301" y="188"/>
                    </a:lnTo>
                    <a:lnTo>
                      <a:pt x="296" y="203"/>
                    </a:lnTo>
                    <a:lnTo>
                      <a:pt x="290" y="217"/>
                    </a:lnTo>
                    <a:lnTo>
                      <a:pt x="284" y="230"/>
                    </a:lnTo>
                    <a:lnTo>
                      <a:pt x="277" y="242"/>
                    </a:lnTo>
                    <a:lnTo>
                      <a:pt x="270" y="253"/>
                    </a:lnTo>
                    <a:lnTo>
                      <a:pt x="261" y="263"/>
                    </a:lnTo>
                    <a:lnTo>
                      <a:pt x="253" y="272"/>
                    </a:lnTo>
                    <a:lnTo>
                      <a:pt x="244" y="281"/>
                    </a:lnTo>
                    <a:lnTo>
                      <a:pt x="234" y="288"/>
                    </a:lnTo>
                    <a:lnTo>
                      <a:pt x="224" y="296"/>
                    </a:lnTo>
                    <a:lnTo>
                      <a:pt x="213" y="302"/>
                    </a:lnTo>
                    <a:lnTo>
                      <a:pt x="201" y="308"/>
                    </a:lnTo>
                    <a:lnTo>
                      <a:pt x="178" y="318"/>
                    </a:lnTo>
                    <a:lnTo>
                      <a:pt x="153" y="326"/>
                    </a:lnTo>
                    <a:lnTo>
                      <a:pt x="149" y="330"/>
                    </a:lnTo>
                    <a:lnTo>
                      <a:pt x="144" y="332"/>
                    </a:lnTo>
                    <a:lnTo>
                      <a:pt x="140" y="335"/>
                    </a:lnTo>
                    <a:lnTo>
                      <a:pt x="135" y="336"/>
                    </a:lnTo>
                    <a:lnTo>
                      <a:pt x="126" y="338"/>
                    </a:lnTo>
                    <a:lnTo>
                      <a:pt x="118" y="341"/>
                    </a:lnTo>
                    <a:lnTo>
                      <a:pt x="103" y="343"/>
                    </a:lnTo>
                    <a:lnTo>
                      <a:pt x="88" y="344"/>
                    </a:lnTo>
                    <a:lnTo>
                      <a:pt x="74" y="343"/>
                    </a:lnTo>
                    <a:lnTo>
                      <a:pt x="62" y="341"/>
                    </a:lnTo>
                    <a:lnTo>
                      <a:pt x="50" y="338"/>
                    </a:lnTo>
                    <a:lnTo>
                      <a:pt x="40" y="333"/>
                    </a:lnTo>
                    <a:lnTo>
                      <a:pt x="30" y="328"/>
                    </a:lnTo>
                    <a:lnTo>
                      <a:pt x="22" y="321"/>
                    </a:lnTo>
                    <a:lnTo>
                      <a:pt x="15" y="312"/>
                    </a:lnTo>
                    <a:lnTo>
                      <a:pt x="9" y="303"/>
                    </a:lnTo>
                    <a:lnTo>
                      <a:pt x="5" y="292"/>
                    </a:lnTo>
                    <a:lnTo>
                      <a:pt x="2" y="281"/>
                    </a:lnTo>
                    <a:lnTo>
                      <a:pt x="0" y="268"/>
                    </a:lnTo>
                    <a:lnTo>
                      <a:pt x="0" y="253"/>
                    </a:lnTo>
                    <a:lnTo>
                      <a:pt x="2" y="238"/>
                    </a:lnTo>
                    <a:lnTo>
                      <a:pt x="4" y="222"/>
                    </a:lnTo>
                    <a:lnTo>
                      <a:pt x="5" y="213"/>
                    </a:lnTo>
                    <a:lnTo>
                      <a:pt x="8" y="203"/>
                    </a:lnTo>
                    <a:lnTo>
                      <a:pt x="12" y="192"/>
                    </a:lnTo>
                    <a:lnTo>
                      <a:pt x="15" y="180"/>
                    </a:lnTo>
                    <a:lnTo>
                      <a:pt x="22" y="167"/>
                    </a:lnTo>
                    <a:lnTo>
                      <a:pt x="28" y="155"/>
                    </a:lnTo>
                    <a:lnTo>
                      <a:pt x="34" y="141"/>
                    </a:lnTo>
                    <a:lnTo>
                      <a:pt x="42" y="127"/>
                    </a:lnTo>
                    <a:lnTo>
                      <a:pt x="50" y="114"/>
                    </a:lnTo>
                    <a:lnTo>
                      <a:pt x="59" y="101"/>
                    </a:lnTo>
                    <a:lnTo>
                      <a:pt x="69" y="89"/>
                    </a:lnTo>
                    <a:lnTo>
                      <a:pt x="80" y="76"/>
                    </a:lnTo>
                    <a:lnTo>
                      <a:pt x="92" y="66"/>
                    </a:lnTo>
                    <a:lnTo>
                      <a:pt x="103" y="56"/>
                    </a:lnTo>
                    <a:lnTo>
                      <a:pt x="115" y="47"/>
                    </a:lnTo>
                    <a:lnTo>
                      <a:pt x="128" y="40"/>
                    </a:lnTo>
                    <a:lnTo>
                      <a:pt x="145" y="30"/>
                    </a:lnTo>
                    <a:lnTo>
                      <a:pt x="161" y="21"/>
                    </a:lnTo>
                    <a:lnTo>
                      <a:pt x="179" y="14"/>
                    </a:lnTo>
                    <a:lnTo>
                      <a:pt x="196" y="7"/>
                    </a:lnTo>
                    <a:lnTo>
                      <a:pt x="214" y="3"/>
                    </a:lnTo>
                    <a:lnTo>
                      <a:pt x="230" y="1"/>
                    </a:lnTo>
                    <a:lnTo>
                      <a:pt x="238" y="0"/>
                    </a:lnTo>
                    <a:lnTo>
                      <a:pt x="246" y="1"/>
                    </a:lnTo>
                    <a:lnTo>
                      <a:pt x="254" y="3"/>
                    </a:lnTo>
                    <a:lnTo>
                      <a:pt x="261" y="5"/>
                    </a:lnTo>
                    <a:lnTo>
                      <a:pt x="266" y="7"/>
                    </a:lnTo>
                    <a:lnTo>
                      <a:pt x="271" y="10"/>
                    </a:lnTo>
                    <a:lnTo>
                      <a:pt x="276" y="12"/>
                    </a:lnTo>
                    <a:lnTo>
                      <a:pt x="280" y="16"/>
                    </a:lnTo>
                    <a:lnTo>
                      <a:pt x="282" y="21"/>
                    </a:lnTo>
                    <a:lnTo>
                      <a:pt x="286" y="25"/>
                    </a:lnTo>
                    <a:lnTo>
                      <a:pt x="287" y="30"/>
                    </a:lnTo>
                    <a:lnTo>
                      <a:pt x="290" y="35"/>
                    </a:lnTo>
                    <a:lnTo>
                      <a:pt x="291" y="46"/>
                    </a:lnTo>
                    <a:lnTo>
                      <a:pt x="290" y="59"/>
                    </a:lnTo>
                    <a:lnTo>
                      <a:pt x="287" y="71"/>
                    </a:lnTo>
                    <a:lnTo>
                      <a:pt x="281" y="84"/>
                    </a:lnTo>
                    <a:lnTo>
                      <a:pt x="274" y="95"/>
                    </a:lnTo>
                    <a:lnTo>
                      <a:pt x="264" y="107"/>
                    </a:lnTo>
                    <a:lnTo>
                      <a:pt x="251" y="121"/>
                    </a:lnTo>
                    <a:lnTo>
                      <a:pt x="238" y="136"/>
                    </a:lnTo>
                    <a:lnTo>
                      <a:pt x="221" y="151"/>
                    </a:lnTo>
                    <a:lnTo>
                      <a:pt x="204" y="165"/>
                    </a:lnTo>
                    <a:lnTo>
                      <a:pt x="186" y="177"/>
                    </a:lnTo>
                    <a:lnTo>
                      <a:pt x="168" y="188"/>
                    </a:lnTo>
                    <a:lnTo>
                      <a:pt x="148" y="195"/>
                    </a:lnTo>
                    <a:lnTo>
                      <a:pt x="133" y="202"/>
                    </a:lnTo>
                    <a:close/>
                  </a:path>
                </a:pathLst>
              </a:custGeom>
              <a:solidFill>
                <a:srgbClr val="E9811A"/>
              </a:solidFill>
              <a:ln w="9525">
                <a:noFill/>
                <a:round/>
                <a:headEnd/>
                <a:tailEnd/>
              </a:ln>
            </p:spPr>
            <p:txBody>
              <a:bodyPr/>
              <a:lstStyle/>
              <a:p>
                <a:endParaRPr lang="en-US"/>
              </a:p>
            </p:txBody>
          </p:sp>
          <p:sp>
            <p:nvSpPr>
              <p:cNvPr id="1207" name="Freeform 558"/>
              <p:cNvSpPr>
                <a:spLocks/>
              </p:cNvSpPr>
              <p:nvPr/>
            </p:nvSpPr>
            <p:spPr bwMode="auto">
              <a:xfrm>
                <a:off x="2843" y="1760"/>
                <a:ext cx="64" cy="68"/>
              </a:xfrm>
              <a:custGeom>
                <a:avLst/>
                <a:gdLst>
                  <a:gd name="T0" fmla="*/ 131 w 321"/>
                  <a:gd name="T1" fmla="*/ 212 h 344"/>
                  <a:gd name="T2" fmla="*/ 128 w 321"/>
                  <a:gd name="T3" fmla="*/ 248 h 344"/>
                  <a:gd name="T4" fmla="*/ 126 w 321"/>
                  <a:gd name="T5" fmla="*/ 272 h 344"/>
                  <a:gd name="T6" fmla="*/ 131 w 321"/>
                  <a:gd name="T7" fmla="*/ 291 h 344"/>
                  <a:gd name="T8" fmla="*/ 143 w 321"/>
                  <a:gd name="T9" fmla="*/ 303 h 344"/>
                  <a:gd name="T10" fmla="*/ 156 w 321"/>
                  <a:gd name="T11" fmla="*/ 308 h 344"/>
                  <a:gd name="T12" fmla="*/ 173 w 321"/>
                  <a:gd name="T13" fmla="*/ 306 h 344"/>
                  <a:gd name="T14" fmla="*/ 198 w 321"/>
                  <a:gd name="T15" fmla="*/ 292 h 344"/>
                  <a:gd name="T16" fmla="*/ 228 w 321"/>
                  <a:gd name="T17" fmla="*/ 272 h 344"/>
                  <a:gd name="T18" fmla="*/ 255 w 321"/>
                  <a:gd name="T19" fmla="*/ 246 h 344"/>
                  <a:gd name="T20" fmla="*/ 272 w 321"/>
                  <a:gd name="T21" fmla="*/ 220 h 344"/>
                  <a:gd name="T22" fmla="*/ 282 w 321"/>
                  <a:gd name="T23" fmla="*/ 200 h 344"/>
                  <a:gd name="T24" fmla="*/ 289 w 321"/>
                  <a:gd name="T25" fmla="*/ 173 h 344"/>
                  <a:gd name="T26" fmla="*/ 302 w 321"/>
                  <a:gd name="T27" fmla="*/ 105 h 344"/>
                  <a:gd name="T28" fmla="*/ 309 w 321"/>
                  <a:gd name="T29" fmla="*/ 77 h 344"/>
                  <a:gd name="T30" fmla="*/ 312 w 321"/>
                  <a:gd name="T31" fmla="*/ 70 h 344"/>
                  <a:gd name="T32" fmla="*/ 319 w 321"/>
                  <a:gd name="T33" fmla="*/ 70 h 344"/>
                  <a:gd name="T34" fmla="*/ 320 w 321"/>
                  <a:gd name="T35" fmla="*/ 74 h 344"/>
                  <a:gd name="T36" fmla="*/ 301 w 321"/>
                  <a:gd name="T37" fmla="*/ 188 h 344"/>
                  <a:gd name="T38" fmla="*/ 290 w 321"/>
                  <a:gd name="T39" fmla="*/ 217 h 344"/>
                  <a:gd name="T40" fmla="*/ 277 w 321"/>
                  <a:gd name="T41" fmla="*/ 242 h 344"/>
                  <a:gd name="T42" fmla="*/ 261 w 321"/>
                  <a:gd name="T43" fmla="*/ 263 h 344"/>
                  <a:gd name="T44" fmla="*/ 244 w 321"/>
                  <a:gd name="T45" fmla="*/ 281 h 344"/>
                  <a:gd name="T46" fmla="*/ 224 w 321"/>
                  <a:gd name="T47" fmla="*/ 296 h 344"/>
                  <a:gd name="T48" fmla="*/ 201 w 321"/>
                  <a:gd name="T49" fmla="*/ 308 h 344"/>
                  <a:gd name="T50" fmla="*/ 153 w 321"/>
                  <a:gd name="T51" fmla="*/ 326 h 344"/>
                  <a:gd name="T52" fmla="*/ 144 w 321"/>
                  <a:gd name="T53" fmla="*/ 332 h 344"/>
                  <a:gd name="T54" fmla="*/ 135 w 321"/>
                  <a:gd name="T55" fmla="*/ 336 h 344"/>
                  <a:gd name="T56" fmla="*/ 118 w 321"/>
                  <a:gd name="T57" fmla="*/ 341 h 344"/>
                  <a:gd name="T58" fmla="*/ 88 w 321"/>
                  <a:gd name="T59" fmla="*/ 344 h 344"/>
                  <a:gd name="T60" fmla="*/ 62 w 321"/>
                  <a:gd name="T61" fmla="*/ 341 h 344"/>
                  <a:gd name="T62" fmla="*/ 40 w 321"/>
                  <a:gd name="T63" fmla="*/ 333 h 344"/>
                  <a:gd name="T64" fmla="*/ 22 w 321"/>
                  <a:gd name="T65" fmla="*/ 321 h 344"/>
                  <a:gd name="T66" fmla="*/ 9 w 321"/>
                  <a:gd name="T67" fmla="*/ 303 h 344"/>
                  <a:gd name="T68" fmla="*/ 2 w 321"/>
                  <a:gd name="T69" fmla="*/ 281 h 344"/>
                  <a:gd name="T70" fmla="*/ 0 w 321"/>
                  <a:gd name="T71" fmla="*/ 253 h 344"/>
                  <a:gd name="T72" fmla="*/ 4 w 321"/>
                  <a:gd name="T73" fmla="*/ 222 h 344"/>
                  <a:gd name="T74" fmla="*/ 8 w 321"/>
                  <a:gd name="T75" fmla="*/ 203 h 344"/>
                  <a:gd name="T76" fmla="*/ 15 w 321"/>
                  <a:gd name="T77" fmla="*/ 180 h 344"/>
                  <a:gd name="T78" fmla="*/ 28 w 321"/>
                  <a:gd name="T79" fmla="*/ 155 h 344"/>
                  <a:gd name="T80" fmla="*/ 42 w 321"/>
                  <a:gd name="T81" fmla="*/ 127 h 344"/>
                  <a:gd name="T82" fmla="*/ 59 w 321"/>
                  <a:gd name="T83" fmla="*/ 101 h 344"/>
                  <a:gd name="T84" fmla="*/ 80 w 321"/>
                  <a:gd name="T85" fmla="*/ 76 h 344"/>
                  <a:gd name="T86" fmla="*/ 103 w 321"/>
                  <a:gd name="T87" fmla="*/ 56 h 344"/>
                  <a:gd name="T88" fmla="*/ 128 w 321"/>
                  <a:gd name="T89" fmla="*/ 40 h 344"/>
                  <a:gd name="T90" fmla="*/ 161 w 321"/>
                  <a:gd name="T91" fmla="*/ 21 h 344"/>
                  <a:gd name="T92" fmla="*/ 196 w 321"/>
                  <a:gd name="T93" fmla="*/ 7 h 344"/>
                  <a:gd name="T94" fmla="*/ 230 w 321"/>
                  <a:gd name="T95" fmla="*/ 1 h 344"/>
                  <a:gd name="T96" fmla="*/ 246 w 321"/>
                  <a:gd name="T97" fmla="*/ 1 h 344"/>
                  <a:gd name="T98" fmla="*/ 261 w 321"/>
                  <a:gd name="T99" fmla="*/ 5 h 344"/>
                  <a:gd name="T100" fmla="*/ 271 w 321"/>
                  <a:gd name="T101" fmla="*/ 10 h 344"/>
                  <a:gd name="T102" fmla="*/ 280 w 321"/>
                  <a:gd name="T103" fmla="*/ 16 h 344"/>
                  <a:gd name="T104" fmla="*/ 286 w 321"/>
                  <a:gd name="T105" fmla="*/ 25 h 344"/>
                  <a:gd name="T106" fmla="*/ 290 w 321"/>
                  <a:gd name="T107" fmla="*/ 35 h 344"/>
                  <a:gd name="T108" fmla="*/ 290 w 321"/>
                  <a:gd name="T109" fmla="*/ 59 h 344"/>
                  <a:gd name="T110" fmla="*/ 281 w 321"/>
                  <a:gd name="T111" fmla="*/ 84 h 344"/>
                  <a:gd name="T112" fmla="*/ 264 w 321"/>
                  <a:gd name="T113" fmla="*/ 107 h 344"/>
                  <a:gd name="T114" fmla="*/ 238 w 321"/>
                  <a:gd name="T115" fmla="*/ 136 h 344"/>
                  <a:gd name="T116" fmla="*/ 204 w 321"/>
                  <a:gd name="T117" fmla="*/ 165 h 344"/>
                  <a:gd name="T118" fmla="*/ 168 w 321"/>
                  <a:gd name="T119" fmla="*/ 188 h 344"/>
                  <a:gd name="T120" fmla="*/ 133 w 321"/>
                  <a:gd name="T121" fmla="*/ 202 h 3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1"/>
                  <a:gd name="T184" fmla="*/ 0 h 344"/>
                  <a:gd name="T185" fmla="*/ 321 w 321"/>
                  <a:gd name="T186" fmla="*/ 344 h 3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1" h="344">
                    <a:moveTo>
                      <a:pt x="133" y="202"/>
                    </a:moveTo>
                    <a:lnTo>
                      <a:pt x="131" y="212"/>
                    </a:lnTo>
                    <a:lnTo>
                      <a:pt x="129" y="235"/>
                    </a:lnTo>
                    <a:lnTo>
                      <a:pt x="128" y="248"/>
                    </a:lnTo>
                    <a:lnTo>
                      <a:pt x="126" y="261"/>
                    </a:lnTo>
                    <a:lnTo>
                      <a:pt x="126" y="272"/>
                    </a:lnTo>
                    <a:lnTo>
                      <a:pt x="128" y="282"/>
                    </a:lnTo>
                    <a:lnTo>
                      <a:pt x="131" y="291"/>
                    </a:lnTo>
                    <a:lnTo>
                      <a:pt x="136" y="297"/>
                    </a:lnTo>
                    <a:lnTo>
                      <a:pt x="143" y="303"/>
                    </a:lnTo>
                    <a:lnTo>
                      <a:pt x="149" y="307"/>
                    </a:lnTo>
                    <a:lnTo>
                      <a:pt x="156" y="308"/>
                    </a:lnTo>
                    <a:lnTo>
                      <a:pt x="165" y="308"/>
                    </a:lnTo>
                    <a:lnTo>
                      <a:pt x="173" y="306"/>
                    </a:lnTo>
                    <a:lnTo>
                      <a:pt x="183" y="302"/>
                    </a:lnTo>
                    <a:lnTo>
                      <a:pt x="198" y="292"/>
                    </a:lnTo>
                    <a:lnTo>
                      <a:pt x="213" y="282"/>
                    </a:lnTo>
                    <a:lnTo>
                      <a:pt x="228" y="272"/>
                    </a:lnTo>
                    <a:lnTo>
                      <a:pt x="241" y="260"/>
                    </a:lnTo>
                    <a:lnTo>
                      <a:pt x="255" y="246"/>
                    </a:lnTo>
                    <a:lnTo>
                      <a:pt x="267" y="230"/>
                    </a:lnTo>
                    <a:lnTo>
                      <a:pt x="272" y="220"/>
                    </a:lnTo>
                    <a:lnTo>
                      <a:pt x="277" y="210"/>
                    </a:lnTo>
                    <a:lnTo>
                      <a:pt x="282" y="200"/>
                    </a:lnTo>
                    <a:lnTo>
                      <a:pt x="286" y="188"/>
                    </a:lnTo>
                    <a:lnTo>
                      <a:pt x="289" y="173"/>
                    </a:lnTo>
                    <a:lnTo>
                      <a:pt x="296" y="140"/>
                    </a:lnTo>
                    <a:lnTo>
                      <a:pt x="302" y="105"/>
                    </a:lnTo>
                    <a:lnTo>
                      <a:pt x="306" y="84"/>
                    </a:lnTo>
                    <a:lnTo>
                      <a:pt x="309" y="77"/>
                    </a:lnTo>
                    <a:lnTo>
                      <a:pt x="311" y="72"/>
                    </a:lnTo>
                    <a:lnTo>
                      <a:pt x="312" y="70"/>
                    </a:lnTo>
                    <a:lnTo>
                      <a:pt x="316" y="69"/>
                    </a:lnTo>
                    <a:lnTo>
                      <a:pt x="319" y="70"/>
                    </a:lnTo>
                    <a:lnTo>
                      <a:pt x="320" y="71"/>
                    </a:lnTo>
                    <a:lnTo>
                      <a:pt x="320" y="74"/>
                    </a:lnTo>
                    <a:lnTo>
                      <a:pt x="321" y="74"/>
                    </a:lnTo>
                    <a:lnTo>
                      <a:pt x="301" y="188"/>
                    </a:lnTo>
                    <a:lnTo>
                      <a:pt x="296" y="203"/>
                    </a:lnTo>
                    <a:lnTo>
                      <a:pt x="290" y="217"/>
                    </a:lnTo>
                    <a:lnTo>
                      <a:pt x="284" y="230"/>
                    </a:lnTo>
                    <a:lnTo>
                      <a:pt x="277" y="242"/>
                    </a:lnTo>
                    <a:lnTo>
                      <a:pt x="270" y="253"/>
                    </a:lnTo>
                    <a:lnTo>
                      <a:pt x="261" y="263"/>
                    </a:lnTo>
                    <a:lnTo>
                      <a:pt x="253" y="272"/>
                    </a:lnTo>
                    <a:lnTo>
                      <a:pt x="244" y="281"/>
                    </a:lnTo>
                    <a:lnTo>
                      <a:pt x="234" y="288"/>
                    </a:lnTo>
                    <a:lnTo>
                      <a:pt x="224" y="296"/>
                    </a:lnTo>
                    <a:lnTo>
                      <a:pt x="213" y="302"/>
                    </a:lnTo>
                    <a:lnTo>
                      <a:pt x="201" y="308"/>
                    </a:lnTo>
                    <a:lnTo>
                      <a:pt x="178" y="318"/>
                    </a:lnTo>
                    <a:lnTo>
                      <a:pt x="153" y="326"/>
                    </a:lnTo>
                    <a:lnTo>
                      <a:pt x="149" y="330"/>
                    </a:lnTo>
                    <a:lnTo>
                      <a:pt x="144" y="332"/>
                    </a:lnTo>
                    <a:lnTo>
                      <a:pt x="140" y="335"/>
                    </a:lnTo>
                    <a:lnTo>
                      <a:pt x="135" y="336"/>
                    </a:lnTo>
                    <a:lnTo>
                      <a:pt x="126" y="338"/>
                    </a:lnTo>
                    <a:lnTo>
                      <a:pt x="118" y="341"/>
                    </a:lnTo>
                    <a:lnTo>
                      <a:pt x="103" y="343"/>
                    </a:lnTo>
                    <a:lnTo>
                      <a:pt x="88" y="344"/>
                    </a:lnTo>
                    <a:lnTo>
                      <a:pt x="74" y="343"/>
                    </a:lnTo>
                    <a:lnTo>
                      <a:pt x="62" y="341"/>
                    </a:lnTo>
                    <a:lnTo>
                      <a:pt x="50" y="338"/>
                    </a:lnTo>
                    <a:lnTo>
                      <a:pt x="40" y="333"/>
                    </a:lnTo>
                    <a:lnTo>
                      <a:pt x="30" y="328"/>
                    </a:lnTo>
                    <a:lnTo>
                      <a:pt x="22" y="321"/>
                    </a:lnTo>
                    <a:lnTo>
                      <a:pt x="15" y="312"/>
                    </a:lnTo>
                    <a:lnTo>
                      <a:pt x="9" y="303"/>
                    </a:lnTo>
                    <a:lnTo>
                      <a:pt x="5" y="292"/>
                    </a:lnTo>
                    <a:lnTo>
                      <a:pt x="2" y="281"/>
                    </a:lnTo>
                    <a:lnTo>
                      <a:pt x="0" y="268"/>
                    </a:lnTo>
                    <a:lnTo>
                      <a:pt x="0" y="253"/>
                    </a:lnTo>
                    <a:lnTo>
                      <a:pt x="2" y="238"/>
                    </a:lnTo>
                    <a:lnTo>
                      <a:pt x="4" y="222"/>
                    </a:lnTo>
                    <a:lnTo>
                      <a:pt x="5" y="213"/>
                    </a:lnTo>
                    <a:lnTo>
                      <a:pt x="8" y="203"/>
                    </a:lnTo>
                    <a:lnTo>
                      <a:pt x="12" y="192"/>
                    </a:lnTo>
                    <a:lnTo>
                      <a:pt x="15" y="180"/>
                    </a:lnTo>
                    <a:lnTo>
                      <a:pt x="22" y="167"/>
                    </a:lnTo>
                    <a:lnTo>
                      <a:pt x="28" y="155"/>
                    </a:lnTo>
                    <a:lnTo>
                      <a:pt x="34" y="141"/>
                    </a:lnTo>
                    <a:lnTo>
                      <a:pt x="42" y="127"/>
                    </a:lnTo>
                    <a:lnTo>
                      <a:pt x="50" y="114"/>
                    </a:lnTo>
                    <a:lnTo>
                      <a:pt x="59" y="101"/>
                    </a:lnTo>
                    <a:lnTo>
                      <a:pt x="69" y="89"/>
                    </a:lnTo>
                    <a:lnTo>
                      <a:pt x="80" y="76"/>
                    </a:lnTo>
                    <a:lnTo>
                      <a:pt x="92" y="66"/>
                    </a:lnTo>
                    <a:lnTo>
                      <a:pt x="103" y="56"/>
                    </a:lnTo>
                    <a:lnTo>
                      <a:pt x="115" y="47"/>
                    </a:lnTo>
                    <a:lnTo>
                      <a:pt x="128" y="40"/>
                    </a:lnTo>
                    <a:lnTo>
                      <a:pt x="145" y="30"/>
                    </a:lnTo>
                    <a:lnTo>
                      <a:pt x="161" y="21"/>
                    </a:lnTo>
                    <a:lnTo>
                      <a:pt x="179" y="14"/>
                    </a:lnTo>
                    <a:lnTo>
                      <a:pt x="196" y="7"/>
                    </a:lnTo>
                    <a:lnTo>
                      <a:pt x="214" y="3"/>
                    </a:lnTo>
                    <a:lnTo>
                      <a:pt x="230" y="1"/>
                    </a:lnTo>
                    <a:lnTo>
                      <a:pt x="238" y="0"/>
                    </a:lnTo>
                    <a:lnTo>
                      <a:pt x="246" y="1"/>
                    </a:lnTo>
                    <a:lnTo>
                      <a:pt x="254" y="3"/>
                    </a:lnTo>
                    <a:lnTo>
                      <a:pt x="261" y="5"/>
                    </a:lnTo>
                    <a:lnTo>
                      <a:pt x="266" y="7"/>
                    </a:lnTo>
                    <a:lnTo>
                      <a:pt x="271" y="10"/>
                    </a:lnTo>
                    <a:lnTo>
                      <a:pt x="276" y="12"/>
                    </a:lnTo>
                    <a:lnTo>
                      <a:pt x="280" y="16"/>
                    </a:lnTo>
                    <a:lnTo>
                      <a:pt x="282" y="21"/>
                    </a:lnTo>
                    <a:lnTo>
                      <a:pt x="286" y="25"/>
                    </a:lnTo>
                    <a:lnTo>
                      <a:pt x="287" y="30"/>
                    </a:lnTo>
                    <a:lnTo>
                      <a:pt x="290" y="35"/>
                    </a:lnTo>
                    <a:lnTo>
                      <a:pt x="291" y="46"/>
                    </a:lnTo>
                    <a:lnTo>
                      <a:pt x="290" y="59"/>
                    </a:lnTo>
                    <a:lnTo>
                      <a:pt x="287" y="71"/>
                    </a:lnTo>
                    <a:lnTo>
                      <a:pt x="281" y="84"/>
                    </a:lnTo>
                    <a:lnTo>
                      <a:pt x="274" y="95"/>
                    </a:lnTo>
                    <a:lnTo>
                      <a:pt x="264" y="107"/>
                    </a:lnTo>
                    <a:lnTo>
                      <a:pt x="251" y="121"/>
                    </a:lnTo>
                    <a:lnTo>
                      <a:pt x="238" y="136"/>
                    </a:lnTo>
                    <a:lnTo>
                      <a:pt x="221" y="151"/>
                    </a:lnTo>
                    <a:lnTo>
                      <a:pt x="204" y="165"/>
                    </a:lnTo>
                    <a:lnTo>
                      <a:pt x="186" y="177"/>
                    </a:lnTo>
                    <a:lnTo>
                      <a:pt x="168" y="188"/>
                    </a:lnTo>
                    <a:lnTo>
                      <a:pt x="148" y="195"/>
                    </a:lnTo>
                    <a:lnTo>
                      <a:pt x="133" y="202"/>
                    </a:lnTo>
                    <a:close/>
                  </a:path>
                </a:pathLst>
              </a:custGeom>
              <a:noFill/>
              <a:ln w="3175">
                <a:solidFill>
                  <a:srgbClr val="1F1A17"/>
                </a:solidFill>
                <a:round/>
                <a:headEnd/>
                <a:tailEnd/>
              </a:ln>
            </p:spPr>
            <p:txBody>
              <a:bodyPr/>
              <a:lstStyle/>
              <a:p>
                <a:endParaRPr lang="en-US"/>
              </a:p>
            </p:txBody>
          </p:sp>
          <p:sp>
            <p:nvSpPr>
              <p:cNvPr id="1208" name="Freeform 559"/>
              <p:cNvSpPr>
                <a:spLocks/>
              </p:cNvSpPr>
              <p:nvPr/>
            </p:nvSpPr>
            <p:spPr bwMode="auto">
              <a:xfrm>
                <a:off x="2869" y="1765"/>
                <a:ext cx="21" cy="33"/>
              </a:xfrm>
              <a:custGeom>
                <a:avLst/>
                <a:gdLst>
                  <a:gd name="T0" fmla="*/ 93 w 105"/>
                  <a:gd name="T1" fmla="*/ 69 h 167"/>
                  <a:gd name="T2" fmla="*/ 96 w 105"/>
                  <a:gd name="T3" fmla="*/ 61 h 167"/>
                  <a:gd name="T4" fmla="*/ 100 w 105"/>
                  <a:gd name="T5" fmla="*/ 51 h 167"/>
                  <a:gd name="T6" fmla="*/ 102 w 105"/>
                  <a:gd name="T7" fmla="*/ 40 h 167"/>
                  <a:gd name="T8" fmla="*/ 105 w 105"/>
                  <a:gd name="T9" fmla="*/ 27 h 167"/>
                  <a:gd name="T10" fmla="*/ 105 w 105"/>
                  <a:gd name="T11" fmla="*/ 21 h 167"/>
                  <a:gd name="T12" fmla="*/ 103 w 105"/>
                  <a:gd name="T13" fmla="*/ 16 h 167"/>
                  <a:gd name="T14" fmla="*/ 101 w 105"/>
                  <a:gd name="T15" fmla="*/ 11 h 167"/>
                  <a:gd name="T16" fmla="*/ 98 w 105"/>
                  <a:gd name="T17" fmla="*/ 6 h 167"/>
                  <a:gd name="T18" fmla="*/ 95 w 105"/>
                  <a:gd name="T19" fmla="*/ 2 h 167"/>
                  <a:gd name="T20" fmla="*/ 90 w 105"/>
                  <a:gd name="T21" fmla="*/ 1 h 167"/>
                  <a:gd name="T22" fmla="*/ 82 w 105"/>
                  <a:gd name="T23" fmla="*/ 0 h 167"/>
                  <a:gd name="T24" fmla="*/ 73 w 105"/>
                  <a:gd name="T25" fmla="*/ 0 h 167"/>
                  <a:gd name="T26" fmla="*/ 67 w 105"/>
                  <a:gd name="T27" fmla="*/ 2 h 167"/>
                  <a:gd name="T28" fmla="*/ 61 w 105"/>
                  <a:gd name="T29" fmla="*/ 7 h 167"/>
                  <a:gd name="T30" fmla="*/ 55 w 105"/>
                  <a:gd name="T31" fmla="*/ 15 h 167"/>
                  <a:gd name="T32" fmla="*/ 50 w 105"/>
                  <a:gd name="T33" fmla="*/ 25 h 167"/>
                  <a:gd name="T34" fmla="*/ 37 w 105"/>
                  <a:gd name="T35" fmla="*/ 51 h 167"/>
                  <a:gd name="T36" fmla="*/ 25 w 105"/>
                  <a:gd name="T37" fmla="*/ 84 h 167"/>
                  <a:gd name="T38" fmla="*/ 21 w 105"/>
                  <a:gd name="T39" fmla="*/ 91 h 167"/>
                  <a:gd name="T40" fmla="*/ 16 w 105"/>
                  <a:gd name="T41" fmla="*/ 101 h 167"/>
                  <a:gd name="T42" fmla="*/ 12 w 105"/>
                  <a:gd name="T43" fmla="*/ 114 h 167"/>
                  <a:gd name="T44" fmla="*/ 8 w 105"/>
                  <a:gd name="T45" fmla="*/ 126 h 167"/>
                  <a:gd name="T46" fmla="*/ 2 w 105"/>
                  <a:gd name="T47" fmla="*/ 151 h 167"/>
                  <a:gd name="T48" fmla="*/ 0 w 105"/>
                  <a:gd name="T49" fmla="*/ 167 h 167"/>
                  <a:gd name="T50" fmla="*/ 15 w 105"/>
                  <a:gd name="T51" fmla="*/ 156 h 167"/>
                  <a:gd name="T52" fmla="*/ 43 w 105"/>
                  <a:gd name="T53" fmla="*/ 131 h 167"/>
                  <a:gd name="T54" fmla="*/ 58 w 105"/>
                  <a:gd name="T55" fmla="*/ 116 h 167"/>
                  <a:gd name="T56" fmla="*/ 73 w 105"/>
                  <a:gd name="T57" fmla="*/ 100 h 167"/>
                  <a:gd name="T58" fmla="*/ 80 w 105"/>
                  <a:gd name="T59" fmla="*/ 92 h 167"/>
                  <a:gd name="T60" fmla="*/ 86 w 105"/>
                  <a:gd name="T61" fmla="*/ 85 h 167"/>
                  <a:gd name="T62" fmla="*/ 91 w 105"/>
                  <a:gd name="T63" fmla="*/ 76 h 167"/>
                  <a:gd name="T64" fmla="*/ 93 w 105"/>
                  <a:gd name="T65" fmla="*/ 69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67"/>
                  <a:gd name="T101" fmla="*/ 105 w 10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67">
                    <a:moveTo>
                      <a:pt x="93" y="69"/>
                    </a:moveTo>
                    <a:lnTo>
                      <a:pt x="96" y="61"/>
                    </a:lnTo>
                    <a:lnTo>
                      <a:pt x="100" y="51"/>
                    </a:lnTo>
                    <a:lnTo>
                      <a:pt x="102" y="40"/>
                    </a:lnTo>
                    <a:lnTo>
                      <a:pt x="105" y="27"/>
                    </a:lnTo>
                    <a:lnTo>
                      <a:pt x="105" y="21"/>
                    </a:lnTo>
                    <a:lnTo>
                      <a:pt x="103" y="16"/>
                    </a:lnTo>
                    <a:lnTo>
                      <a:pt x="101" y="11"/>
                    </a:lnTo>
                    <a:lnTo>
                      <a:pt x="98" y="6"/>
                    </a:lnTo>
                    <a:lnTo>
                      <a:pt x="95" y="2"/>
                    </a:lnTo>
                    <a:lnTo>
                      <a:pt x="90" y="1"/>
                    </a:lnTo>
                    <a:lnTo>
                      <a:pt x="82" y="0"/>
                    </a:lnTo>
                    <a:lnTo>
                      <a:pt x="73" y="0"/>
                    </a:lnTo>
                    <a:lnTo>
                      <a:pt x="67" y="2"/>
                    </a:lnTo>
                    <a:lnTo>
                      <a:pt x="61" y="7"/>
                    </a:lnTo>
                    <a:lnTo>
                      <a:pt x="55" y="15"/>
                    </a:lnTo>
                    <a:lnTo>
                      <a:pt x="50" y="25"/>
                    </a:lnTo>
                    <a:lnTo>
                      <a:pt x="37" y="51"/>
                    </a:lnTo>
                    <a:lnTo>
                      <a:pt x="25" y="84"/>
                    </a:lnTo>
                    <a:lnTo>
                      <a:pt x="21" y="91"/>
                    </a:lnTo>
                    <a:lnTo>
                      <a:pt x="16" y="101"/>
                    </a:lnTo>
                    <a:lnTo>
                      <a:pt x="12" y="114"/>
                    </a:lnTo>
                    <a:lnTo>
                      <a:pt x="8" y="126"/>
                    </a:lnTo>
                    <a:lnTo>
                      <a:pt x="2" y="151"/>
                    </a:lnTo>
                    <a:lnTo>
                      <a:pt x="0" y="167"/>
                    </a:lnTo>
                    <a:lnTo>
                      <a:pt x="15" y="156"/>
                    </a:lnTo>
                    <a:lnTo>
                      <a:pt x="43" y="131"/>
                    </a:lnTo>
                    <a:lnTo>
                      <a:pt x="58" y="116"/>
                    </a:lnTo>
                    <a:lnTo>
                      <a:pt x="73" y="100"/>
                    </a:lnTo>
                    <a:lnTo>
                      <a:pt x="80" y="92"/>
                    </a:lnTo>
                    <a:lnTo>
                      <a:pt x="86" y="85"/>
                    </a:lnTo>
                    <a:lnTo>
                      <a:pt x="91" y="76"/>
                    </a:lnTo>
                    <a:lnTo>
                      <a:pt x="93" y="69"/>
                    </a:lnTo>
                    <a:close/>
                  </a:path>
                </a:pathLst>
              </a:custGeom>
              <a:solidFill>
                <a:srgbClr val="FFFFFF"/>
              </a:solidFill>
              <a:ln w="9525">
                <a:noFill/>
                <a:round/>
                <a:headEnd/>
                <a:tailEnd/>
              </a:ln>
            </p:spPr>
            <p:txBody>
              <a:bodyPr/>
              <a:lstStyle/>
              <a:p>
                <a:endParaRPr lang="en-US"/>
              </a:p>
            </p:txBody>
          </p:sp>
          <p:sp>
            <p:nvSpPr>
              <p:cNvPr id="1209" name="Freeform 560"/>
              <p:cNvSpPr>
                <a:spLocks/>
              </p:cNvSpPr>
              <p:nvPr/>
            </p:nvSpPr>
            <p:spPr bwMode="auto">
              <a:xfrm>
                <a:off x="2869" y="1765"/>
                <a:ext cx="21" cy="33"/>
              </a:xfrm>
              <a:custGeom>
                <a:avLst/>
                <a:gdLst>
                  <a:gd name="T0" fmla="*/ 93 w 105"/>
                  <a:gd name="T1" fmla="*/ 69 h 167"/>
                  <a:gd name="T2" fmla="*/ 96 w 105"/>
                  <a:gd name="T3" fmla="*/ 61 h 167"/>
                  <a:gd name="T4" fmla="*/ 100 w 105"/>
                  <a:gd name="T5" fmla="*/ 51 h 167"/>
                  <a:gd name="T6" fmla="*/ 102 w 105"/>
                  <a:gd name="T7" fmla="*/ 40 h 167"/>
                  <a:gd name="T8" fmla="*/ 105 w 105"/>
                  <a:gd name="T9" fmla="*/ 27 h 167"/>
                  <a:gd name="T10" fmla="*/ 105 w 105"/>
                  <a:gd name="T11" fmla="*/ 21 h 167"/>
                  <a:gd name="T12" fmla="*/ 103 w 105"/>
                  <a:gd name="T13" fmla="*/ 16 h 167"/>
                  <a:gd name="T14" fmla="*/ 101 w 105"/>
                  <a:gd name="T15" fmla="*/ 11 h 167"/>
                  <a:gd name="T16" fmla="*/ 98 w 105"/>
                  <a:gd name="T17" fmla="*/ 6 h 167"/>
                  <a:gd name="T18" fmla="*/ 95 w 105"/>
                  <a:gd name="T19" fmla="*/ 2 h 167"/>
                  <a:gd name="T20" fmla="*/ 90 w 105"/>
                  <a:gd name="T21" fmla="*/ 1 h 167"/>
                  <a:gd name="T22" fmla="*/ 82 w 105"/>
                  <a:gd name="T23" fmla="*/ 0 h 167"/>
                  <a:gd name="T24" fmla="*/ 73 w 105"/>
                  <a:gd name="T25" fmla="*/ 0 h 167"/>
                  <a:gd name="T26" fmla="*/ 67 w 105"/>
                  <a:gd name="T27" fmla="*/ 2 h 167"/>
                  <a:gd name="T28" fmla="*/ 61 w 105"/>
                  <a:gd name="T29" fmla="*/ 7 h 167"/>
                  <a:gd name="T30" fmla="*/ 55 w 105"/>
                  <a:gd name="T31" fmla="*/ 15 h 167"/>
                  <a:gd name="T32" fmla="*/ 50 w 105"/>
                  <a:gd name="T33" fmla="*/ 25 h 167"/>
                  <a:gd name="T34" fmla="*/ 37 w 105"/>
                  <a:gd name="T35" fmla="*/ 51 h 167"/>
                  <a:gd name="T36" fmla="*/ 25 w 105"/>
                  <a:gd name="T37" fmla="*/ 84 h 167"/>
                  <a:gd name="T38" fmla="*/ 21 w 105"/>
                  <a:gd name="T39" fmla="*/ 91 h 167"/>
                  <a:gd name="T40" fmla="*/ 16 w 105"/>
                  <a:gd name="T41" fmla="*/ 101 h 167"/>
                  <a:gd name="T42" fmla="*/ 12 w 105"/>
                  <a:gd name="T43" fmla="*/ 114 h 167"/>
                  <a:gd name="T44" fmla="*/ 8 w 105"/>
                  <a:gd name="T45" fmla="*/ 126 h 167"/>
                  <a:gd name="T46" fmla="*/ 2 w 105"/>
                  <a:gd name="T47" fmla="*/ 151 h 167"/>
                  <a:gd name="T48" fmla="*/ 0 w 105"/>
                  <a:gd name="T49" fmla="*/ 167 h 167"/>
                  <a:gd name="T50" fmla="*/ 15 w 105"/>
                  <a:gd name="T51" fmla="*/ 156 h 167"/>
                  <a:gd name="T52" fmla="*/ 43 w 105"/>
                  <a:gd name="T53" fmla="*/ 131 h 167"/>
                  <a:gd name="T54" fmla="*/ 58 w 105"/>
                  <a:gd name="T55" fmla="*/ 116 h 167"/>
                  <a:gd name="T56" fmla="*/ 73 w 105"/>
                  <a:gd name="T57" fmla="*/ 100 h 167"/>
                  <a:gd name="T58" fmla="*/ 80 w 105"/>
                  <a:gd name="T59" fmla="*/ 92 h 167"/>
                  <a:gd name="T60" fmla="*/ 86 w 105"/>
                  <a:gd name="T61" fmla="*/ 85 h 167"/>
                  <a:gd name="T62" fmla="*/ 91 w 105"/>
                  <a:gd name="T63" fmla="*/ 76 h 167"/>
                  <a:gd name="T64" fmla="*/ 93 w 105"/>
                  <a:gd name="T65" fmla="*/ 69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67"/>
                  <a:gd name="T101" fmla="*/ 105 w 10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67">
                    <a:moveTo>
                      <a:pt x="93" y="69"/>
                    </a:moveTo>
                    <a:lnTo>
                      <a:pt x="96" y="61"/>
                    </a:lnTo>
                    <a:lnTo>
                      <a:pt x="100" y="51"/>
                    </a:lnTo>
                    <a:lnTo>
                      <a:pt x="102" y="40"/>
                    </a:lnTo>
                    <a:lnTo>
                      <a:pt x="105" y="27"/>
                    </a:lnTo>
                    <a:lnTo>
                      <a:pt x="105" y="21"/>
                    </a:lnTo>
                    <a:lnTo>
                      <a:pt x="103" y="16"/>
                    </a:lnTo>
                    <a:lnTo>
                      <a:pt x="101" y="11"/>
                    </a:lnTo>
                    <a:lnTo>
                      <a:pt x="98" y="6"/>
                    </a:lnTo>
                    <a:lnTo>
                      <a:pt x="95" y="2"/>
                    </a:lnTo>
                    <a:lnTo>
                      <a:pt x="90" y="1"/>
                    </a:lnTo>
                    <a:lnTo>
                      <a:pt x="82" y="0"/>
                    </a:lnTo>
                    <a:lnTo>
                      <a:pt x="73" y="0"/>
                    </a:lnTo>
                    <a:lnTo>
                      <a:pt x="67" y="2"/>
                    </a:lnTo>
                    <a:lnTo>
                      <a:pt x="61" y="7"/>
                    </a:lnTo>
                    <a:lnTo>
                      <a:pt x="55" y="15"/>
                    </a:lnTo>
                    <a:lnTo>
                      <a:pt x="50" y="25"/>
                    </a:lnTo>
                    <a:lnTo>
                      <a:pt x="37" y="51"/>
                    </a:lnTo>
                    <a:lnTo>
                      <a:pt x="25" y="84"/>
                    </a:lnTo>
                    <a:lnTo>
                      <a:pt x="21" y="91"/>
                    </a:lnTo>
                    <a:lnTo>
                      <a:pt x="16" y="101"/>
                    </a:lnTo>
                    <a:lnTo>
                      <a:pt x="12" y="114"/>
                    </a:lnTo>
                    <a:lnTo>
                      <a:pt x="8" y="126"/>
                    </a:lnTo>
                    <a:lnTo>
                      <a:pt x="2" y="151"/>
                    </a:lnTo>
                    <a:lnTo>
                      <a:pt x="0" y="167"/>
                    </a:lnTo>
                    <a:lnTo>
                      <a:pt x="15" y="156"/>
                    </a:lnTo>
                    <a:lnTo>
                      <a:pt x="43" y="131"/>
                    </a:lnTo>
                    <a:lnTo>
                      <a:pt x="58" y="116"/>
                    </a:lnTo>
                    <a:lnTo>
                      <a:pt x="73" y="100"/>
                    </a:lnTo>
                    <a:lnTo>
                      <a:pt x="80" y="92"/>
                    </a:lnTo>
                    <a:lnTo>
                      <a:pt x="86" y="85"/>
                    </a:lnTo>
                    <a:lnTo>
                      <a:pt x="91" y="76"/>
                    </a:lnTo>
                    <a:lnTo>
                      <a:pt x="93" y="69"/>
                    </a:lnTo>
                  </a:path>
                </a:pathLst>
              </a:custGeom>
              <a:noFill/>
              <a:ln w="3175">
                <a:solidFill>
                  <a:srgbClr val="1F1A17"/>
                </a:solidFill>
                <a:round/>
                <a:headEnd/>
                <a:tailEnd/>
              </a:ln>
            </p:spPr>
            <p:txBody>
              <a:bodyPr/>
              <a:lstStyle/>
              <a:p>
                <a:endParaRPr lang="en-US"/>
              </a:p>
            </p:txBody>
          </p:sp>
          <p:sp>
            <p:nvSpPr>
              <p:cNvPr id="1210" name="Freeform 561"/>
              <p:cNvSpPr>
                <a:spLocks/>
              </p:cNvSpPr>
              <p:nvPr/>
            </p:nvSpPr>
            <p:spPr bwMode="auto">
              <a:xfrm>
                <a:off x="2897" y="1717"/>
                <a:ext cx="53" cy="94"/>
              </a:xfrm>
              <a:custGeom>
                <a:avLst/>
                <a:gdLst>
                  <a:gd name="T0" fmla="*/ 59 w 267"/>
                  <a:gd name="T1" fmla="*/ 202 h 470"/>
                  <a:gd name="T2" fmla="*/ 5 w 267"/>
                  <a:gd name="T3" fmla="*/ 207 h 470"/>
                  <a:gd name="T4" fmla="*/ 94 w 267"/>
                  <a:gd name="T5" fmla="*/ 78 h 470"/>
                  <a:gd name="T6" fmla="*/ 98 w 267"/>
                  <a:gd name="T7" fmla="*/ 57 h 470"/>
                  <a:gd name="T8" fmla="*/ 95 w 267"/>
                  <a:gd name="T9" fmla="*/ 51 h 470"/>
                  <a:gd name="T10" fmla="*/ 89 w 267"/>
                  <a:gd name="T11" fmla="*/ 44 h 470"/>
                  <a:gd name="T12" fmla="*/ 221 w 267"/>
                  <a:gd name="T13" fmla="*/ 4 h 470"/>
                  <a:gd name="T14" fmla="*/ 225 w 267"/>
                  <a:gd name="T15" fmla="*/ 10 h 470"/>
                  <a:gd name="T16" fmla="*/ 224 w 267"/>
                  <a:gd name="T17" fmla="*/ 26 h 470"/>
                  <a:gd name="T18" fmla="*/ 192 w 267"/>
                  <a:gd name="T19" fmla="*/ 143 h 470"/>
                  <a:gd name="T20" fmla="*/ 262 w 267"/>
                  <a:gd name="T21" fmla="*/ 133 h 470"/>
                  <a:gd name="T22" fmla="*/ 134 w 267"/>
                  <a:gd name="T23" fmla="*/ 351 h 470"/>
                  <a:gd name="T24" fmla="*/ 124 w 267"/>
                  <a:gd name="T25" fmla="*/ 383 h 470"/>
                  <a:gd name="T26" fmla="*/ 124 w 267"/>
                  <a:gd name="T27" fmla="*/ 399 h 470"/>
                  <a:gd name="T28" fmla="*/ 126 w 267"/>
                  <a:gd name="T29" fmla="*/ 405 h 470"/>
                  <a:gd name="T30" fmla="*/ 131 w 267"/>
                  <a:gd name="T31" fmla="*/ 410 h 470"/>
                  <a:gd name="T32" fmla="*/ 139 w 267"/>
                  <a:gd name="T33" fmla="*/ 410 h 470"/>
                  <a:gd name="T34" fmla="*/ 147 w 267"/>
                  <a:gd name="T35" fmla="*/ 409 h 470"/>
                  <a:gd name="T36" fmla="*/ 161 w 267"/>
                  <a:gd name="T37" fmla="*/ 397 h 470"/>
                  <a:gd name="T38" fmla="*/ 176 w 267"/>
                  <a:gd name="T39" fmla="*/ 381 h 470"/>
                  <a:gd name="T40" fmla="*/ 182 w 267"/>
                  <a:gd name="T41" fmla="*/ 369 h 470"/>
                  <a:gd name="T42" fmla="*/ 207 w 267"/>
                  <a:gd name="T43" fmla="*/ 331 h 470"/>
                  <a:gd name="T44" fmla="*/ 215 w 267"/>
                  <a:gd name="T45" fmla="*/ 318 h 470"/>
                  <a:gd name="T46" fmla="*/ 225 w 267"/>
                  <a:gd name="T47" fmla="*/ 296 h 470"/>
                  <a:gd name="T48" fmla="*/ 237 w 267"/>
                  <a:gd name="T49" fmla="*/ 267 h 470"/>
                  <a:gd name="T50" fmla="*/ 245 w 267"/>
                  <a:gd name="T51" fmla="*/ 246 h 470"/>
                  <a:gd name="T52" fmla="*/ 247 w 267"/>
                  <a:gd name="T53" fmla="*/ 229 h 470"/>
                  <a:gd name="T54" fmla="*/ 250 w 267"/>
                  <a:gd name="T55" fmla="*/ 216 h 470"/>
                  <a:gd name="T56" fmla="*/ 254 w 267"/>
                  <a:gd name="T57" fmla="*/ 212 h 470"/>
                  <a:gd name="T58" fmla="*/ 260 w 267"/>
                  <a:gd name="T59" fmla="*/ 210 h 470"/>
                  <a:gd name="T60" fmla="*/ 264 w 267"/>
                  <a:gd name="T61" fmla="*/ 213 h 470"/>
                  <a:gd name="T62" fmla="*/ 266 w 267"/>
                  <a:gd name="T63" fmla="*/ 223 h 470"/>
                  <a:gd name="T64" fmla="*/ 256 w 267"/>
                  <a:gd name="T65" fmla="*/ 254 h 470"/>
                  <a:gd name="T66" fmla="*/ 247 w 267"/>
                  <a:gd name="T67" fmla="*/ 281 h 470"/>
                  <a:gd name="T68" fmla="*/ 237 w 267"/>
                  <a:gd name="T69" fmla="*/ 306 h 470"/>
                  <a:gd name="T70" fmla="*/ 215 w 267"/>
                  <a:gd name="T71" fmla="*/ 351 h 470"/>
                  <a:gd name="T72" fmla="*/ 200 w 267"/>
                  <a:gd name="T73" fmla="*/ 379 h 470"/>
                  <a:gd name="T74" fmla="*/ 179 w 267"/>
                  <a:gd name="T75" fmla="*/ 409 h 470"/>
                  <a:gd name="T76" fmla="*/ 154 w 267"/>
                  <a:gd name="T77" fmla="*/ 437 h 470"/>
                  <a:gd name="T78" fmla="*/ 131 w 267"/>
                  <a:gd name="T79" fmla="*/ 454 h 470"/>
                  <a:gd name="T80" fmla="*/ 110 w 267"/>
                  <a:gd name="T81" fmla="*/ 465 h 470"/>
                  <a:gd name="T82" fmla="*/ 89 w 267"/>
                  <a:gd name="T83" fmla="*/ 470 h 470"/>
                  <a:gd name="T84" fmla="*/ 70 w 267"/>
                  <a:gd name="T85" fmla="*/ 470 h 470"/>
                  <a:gd name="T86" fmla="*/ 53 w 267"/>
                  <a:gd name="T87" fmla="*/ 467 h 470"/>
                  <a:gd name="T88" fmla="*/ 38 w 267"/>
                  <a:gd name="T89" fmla="*/ 460 h 470"/>
                  <a:gd name="T90" fmla="*/ 25 w 267"/>
                  <a:gd name="T91" fmla="*/ 453 h 470"/>
                  <a:gd name="T92" fmla="*/ 16 w 267"/>
                  <a:gd name="T93" fmla="*/ 443 h 470"/>
                  <a:gd name="T94" fmla="*/ 9 w 267"/>
                  <a:gd name="T95" fmla="*/ 432 h 470"/>
                  <a:gd name="T96" fmla="*/ 5 w 267"/>
                  <a:gd name="T97" fmla="*/ 420 h 470"/>
                  <a:gd name="T98" fmla="*/ 8 w 267"/>
                  <a:gd name="T99" fmla="*/ 395 h 470"/>
                  <a:gd name="T100" fmla="*/ 20 w 267"/>
                  <a:gd name="T101" fmla="*/ 356 h 4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7"/>
                  <a:gd name="T154" fmla="*/ 0 h 470"/>
                  <a:gd name="T155" fmla="*/ 267 w 267"/>
                  <a:gd name="T156" fmla="*/ 470 h 4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7" h="470">
                    <a:moveTo>
                      <a:pt x="20" y="356"/>
                    </a:moveTo>
                    <a:lnTo>
                      <a:pt x="59" y="202"/>
                    </a:lnTo>
                    <a:lnTo>
                      <a:pt x="0" y="222"/>
                    </a:lnTo>
                    <a:lnTo>
                      <a:pt x="5" y="207"/>
                    </a:lnTo>
                    <a:lnTo>
                      <a:pt x="64" y="187"/>
                    </a:lnTo>
                    <a:lnTo>
                      <a:pt x="94" y="78"/>
                    </a:lnTo>
                    <a:lnTo>
                      <a:pt x="96" y="66"/>
                    </a:lnTo>
                    <a:lnTo>
                      <a:pt x="98" y="57"/>
                    </a:lnTo>
                    <a:lnTo>
                      <a:pt x="96" y="55"/>
                    </a:lnTo>
                    <a:lnTo>
                      <a:pt x="95" y="51"/>
                    </a:lnTo>
                    <a:lnTo>
                      <a:pt x="93" y="47"/>
                    </a:lnTo>
                    <a:lnTo>
                      <a:pt x="89" y="44"/>
                    </a:lnTo>
                    <a:lnTo>
                      <a:pt x="217" y="0"/>
                    </a:lnTo>
                    <a:lnTo>
                      <a:pt x="221" y="4"/>
                    </a:lnTo>
                    <a:lnTo>
                      <a:pt x="224" y="6"/>
                    </a:lnTo>
                    <a:lnTo>
                      <a:pt x="225" y="10"/>
                    </a:lnTo>
                    <a:lnTo>
                      <a:pt x="225" y="15"/>
                    </a:lnTo>
                    <a:lnTo>
                      <a:pt x="224" y="26"/>
                    </a:lnTo>
                    <a:lnTo>
                      <a:pt x="217" y="44"/>
                    </a:lnTo>
                    <a:lnTo>
                      <a:pt x="192" y="143"/>
                    </a:lnTo>
                    <a:lnTo>
                      <a:pt x="262" y="118"/>
                    </a:lnTo>
                    <a:lnTo>
                      <a:pt x="262" y="133"/>
                    </a:lnTo>
                    <a:lnTo>
                      <a:pt x="182" y="158"/>
                    </a:lnTo>
                    <a:lnTo>
                      <a:pt x="134" y="351"/>
                    </a:lnTo>
                    <a:lnTo>
                      <a:pt x="124" y="371"/>
                    </a:lnTo>
                    <a:lnTo>
                      <a:pt x="124" y="383"/>
                    </a:lnTo>
                    <a:lnTo>
                      <a:pt x="124" y="395"/>
                    </a:lnTo>
                    <a:lnTo>
                      <a:pt x="124" y="399"/>
                    </a:lnTo>
                    <a:lnTo>
                      <a:pt x="125" y="402"/>
                    </a:lnTo>
                    <a:lnTo>
                      <a:pt x="126" y="405"/>
                    </a:lnTo>
                    <a:lnTo>
                      <a:pt x="128" y="408"/>
                    </a:lnTo>
                    <a:lnTo>
                      <a:pt x="131" y="410"/>
                    </a:lnTo>
                    <a:lnTo>
                      <a:pt x="134" y="410"/>
                    </a:lnTo>
                    <a:lnTo>
                      <a:pt x="139" y="410"/>
                    </a:lnTo>
                    <a:lnTo>
                      <a:pt x="144" y="409"/>
                    </a:lnTo>
                    <a:lnTo>
                      <a:pt x="147" y="409"/>
                    </a:lnTo>
                    <a:lnTo>
                      <a:pt x="152" y="404"/>
                    </a:lnTo>
                    <a:lnTo>
                      <a:pt x="161" y="397"/>
                    </a:lnTo>
                    <a:lnTo>
                      <a:pt x="174" y="385"/>
                    </a:lnTo>
                    <a:lnTo>
                      <a:pt x="176" y="381"/>
                    </a:lnTo>
                    <a:lnTo>
                      <a:pt x="180" y="376"/>
                    </a:lnTo>
                    <a:lnTo>
                      <a:pt x="182" y="369"/>
                    </a:lnTo>
                    <a:lnTo>
                      <a:pt x="182" y="366"/>
                    </a:lnTo>
                    <a:lnTo>
                      <a:pt x="207" y="331"/>
                    </a:lnTo>
                    <a:lnTo>
                      <a:pt x="212" y="326"/>
                    </a:lnTo>
                    <a:lnTo>
                      <a:pt x="215" y="318"/>
                    </a:lnTo>
                    <a:lnTo>
                      <a:pt x="217" y="311"/>
                    </a:lnTo>
                    <a:lnTo>
                      <a:pt x="225" y="296"/>
                    </a:lnTo>
                    <a:lnTo>
                      <a:pt x="232" y="281"/>
                    </a:lnTo>
                    <a:lnTo>
                      <a:pt x="237" y="267"/>
                    </a:lnTo>
                    <a:lnTo>
                      <a:pt x="242" y="257"/>
                    </a:lnTo>
                    <a:lnTo>
                      <a:pt x="245" y="246"/>
                    </a:lnTo>
                    <a:lnTo>
                      <a:pt x="246" y="237"/>
                    </a:lnTo>
                    <a:lnTo>
                      <a:pt x="247" y="229"/>
                    </a:lnTo>
                    <a:lnTo>
                      <a:pt x="247" y="222"/>
                    </a:lnTo>
                    <a:lnTo>
                      <a:pt x="250" y="216"/>
                    </a:lnTo>
                    <a:lnTo>
                      <a:pt x="252" y="213"/>
                    </a:lnTo>
                    <a:lnTo>
                      <a:pt x="254" y="212"/>
                    </a:lnTo>
                    <a:lnTo>
                      <a:pt x="257" y="212"/>
                    </a:lnTo>
                    <a:lnTo>
                      <a:pt x="260" y="210"/>
                    </a:lnTo>
                    <a:lnTo>
                      <a:pt x="262" y="211"/>
                    </a:lnTo>
                    <a:lnTo>
                      <a:pt x="264" y="213"/>
                    </a:lnTo>
                    <a:lnTo>
                      <a:pt x="267" y="217"/>
                    </a:lnTo>
                    <a:lnTo>
                      <a:pt x="266" y="223"/>
                    </a:lnTo>
                    <a:lnTo>
                      <a:pt x="257" y="252"/>
                    </a:lnTo>
                    <a:lnTo>
                      <a:pt x="256" y="254"/>
                    </a:lnTo>
                    <a:lnTo>
                      <a:pt x="252" y="262"/>
                    </a:lnTo>
                    <a:lnTo>
                      <a:pt x="247" y="281"/>
                    </a:lnTo>
                    <a:lnTo>
                      <a:pt x="242" y="291"/>
                    </a:lnTo>
                    <a:lnTo>
                      <a:pt x="237" y="306"/>
                    </a:lnTo>
                    <a:lnTo>
                      <a:pt x="227" y="331"/>
                    </a:lnTo>
                    <a:lnTo>
                      <a:pt x="215" y="351"/>
                    </a:lnTo>
                    <a:lnTo>
                      <a:pt x="206" y="366"/>
                    </a:lnTo>
                    <a:lnTo>
                      <a:pt x="200" y="379"/>
                    </a:lnTo>
                    <a:lnTo>
                      <a:pt x="192" y="390"/>
                    </a:lnTo>
                    <a:lnTo>
                      <a:pt x="179" y="409"/>
                    </a:lnTo>
                    <a:lnTo>
                      <a:pt x="166" y="424"/>
                    </a:lnTo>
                    <a:lnTo>
                      <a:pt x="154" y="437"/>
                    </a:lnTo>
                    <a:lnTo>
                      <a:pt x="142" y="447"/>
                    </a:lnTo>
                    <a:lnTo>
                      <a:pt x="131" y="454"/>
                    </a:lnTo>
                    <a:lnTo>
                      <a:pt x="120" y="460"/>
                    </a:lnTo>
                    <a:lnTo>
                      <a:pt x="110" y="465"/>
                    </a:lnTo>
                    <a:lnTo>
                      <a:pt x="99" y="469"/>
                    </a:lnTo>
                    <a:lnTo>
                      <a:pt x="89" y="470"/>
                    </a:lnTo>
                    <a:lnTo>
                      <a:pt x="79" y="470"/>
                    </a:lnTo>
                    <a:lnTo>
                      <a:pt x="70" y="470"/>
                    </a:lnTo>
                    <a:lnTo>
                      <a:pt x="61" y="469"/>
                    </a:lnTo>
                    <a:lnTo>
                      <a:pt x="53" y="467"/>
                    </a:lnTo>
                    <a:lnTo>
                      <a:pt x="45" y="464"/>
                    </a:lnTo>
                    <a:lnTo>
                      <a:pt x="38" y="460"/>
                    </a:lnTo>
                    <a:lnTo>
                      <a:pt x="31" y="457"/>
                    </a:lnTo>
                    <a:lnTo>
                      <a:pt x="25" y="453"/>
                    </a:lnTo>
                    <a:lnTo>
                      <a:pt x="20" y="448"/>
                    </a:lnTo>
                    <a:lnTo>
                      <a:pt x="16" y="443"/>
                    </a:lnTo>
                    <a:lnTo>
                      <a:pt x="11" y="437"/>
                    </a:lnTo>
                    <a:lnTo>
                      <a:pt x="9" y="432"/>
                    </a:lnTo>
                    <a:lnTo>
                      <a:pt x="6" y="425"/>
                    </a:lnTo>
                    <a:lnTo>
                      <a:pt x="5" y="420"/>
                    </a:lnTo>
                    <a:lnTo>
                      <a:pt x="5" y="414"/>
                    </a:lnTo>
                    <a:lnTo>
                      <a:pt x="8" y="395"/>
                    </a:lnTo>
                    <a:lnTo>
                      <a:pt x="10" y="381"/>
                    </a:lnTo>
                    <a:lnTo>
                      <a:pt x="20" y="356"/>
                    </a:lnTo>
                    <a:close/>
                  </a:path>
                </a:pathLst>
              </a:custGeom>
              <a:solidFill>
                <a:srgbClr val="E9811A"/>
              </a:solidFill>
              <a:ln w="9525">
                <a:noFill/>
                <a:round/>
                <a:headEnd/>
                <a:tailEnd/>
              </a:ln>
            </p:spPr>
            <p:txBody>
              <a:bodyPr/>
              <a:lstStyle/>
              <a:p>
                <a:endParaRPr lang="en-US"/>
              </a:p>
            </p:txBody>
          </p:sp>
          <p:sp>
            <p:nvSpPr>
              <p:cNvPr id="1211" name="Freeform 562"/>
              <p:cNvSpPr>
                <a:spLocks/>
              </p:cNvSpPr>
              <p:nvPr/>
            </p:nvSpPr>
            <p:spPr bwMode="auto">
              <a:xfrm>
                <a:off x="2897" y="1717"/>
                <a:ext cx="53" cy="94"/>
              </a:xfrm>
              <a:custGeom>
                <a:avLst/>
                <a:gdLst>
                  <a:gd name="T0" fmla="*/ 59 w 267"/>
                  <a:gd name="T1" fmla="*/ 202 h 470"/>
                  <a:gd name="T2" fmla="*/ 5 w 267"/>
                  <a:gd name="T3" fmla="*/ 207 h 470"/>
                  <a:gd name="T4" fmla="*/ 94 w 267"/>
                  <a:gd name="T5" fmla="*/ 78 h 470"/>
                  <a:gd name="T6" fmla="*/ 98 w 267"/>
                  <a:gd name="T7" fmla="*/ 57 h 470"/>
                  <a:gd name="T8" fmla="*/ 95 w 267"/>
                  <a:gd name="T9" fmla="*/ 51 h 470"/>
                  <a:gd name="T10" fmla="*/ 89 w 267"/>
                  <a:gd name="T11" fmla="*/ 44 h 470"/>
                  <a:gd name="T12" fmla="*/ 221 w 267"/>
                  <a:gd name="T13" fmla="*/ 4 h 470"/>
                  <a:gd name="T14" fmla="*/ 225 w 267"/>
                  <a:gd name="T15" fmla="*/ 10 h 470"/>
                  <a:gd name="T16" fmla="*/ 224 w 267"/>
                  <a:gd name="T17" fmla="*/ 26 h 470"/>
                  <a:gd name="T18" fmla="*/ 192 w 267"/>
                  <a:gd name="T19" fmla="*/ 143 h 470"/>
                  <a:gd name="T20" fmla="*/ 262 w 267"/>
                  <a:gd name="T21" fmla="*/ 133 h 470"/>
                  <a:gd name="T22" fmla="*/ 134 w 267"/>
                  <a:gd name="T23" fmla="*/ 351 h 470"/>
                  <a:gd name="T24" fmla="*/ 124 w 267"/>
                  <a:gd name="T25" fmla="*/ 383 h 470"/>
                  <a:gd name="T26" fmla="*/ 124 w 267"/>
                  <a:gd name="T27" fmla="*/ 399 h 470"/>
                  <a:gd name="T28" fmla="*/ 126 w 267"/>
                  <a:gd name="T29" fmla="*/ 405 h 470"/>
                  <a:gd name="T30" fmla="*/ 131 w 267"/>
                  <a:gd name="T31" fmla="*/ 410 h 470"/>
                  <a:gd name="T32" fmla="*/ 139 w 267"/>
                  <a:gd name="T33" fmla="*/ 410 h 470"/>
                  <a:gd name="T34" fmla="*/ 147 w 267"/>
                  <a:gd name="T35" fmla="*/ 409 h 470"/>
                  <a:gd name="T36" fmla="*/ 161 w 267"/>
                  <a:gd name="T37" fmla="*/ 397 h 470"/>
                  <a:gd name="T38" fmla="*/ 176 w 267"/>
                  <a:gd name="T39" fmla="*/ 381 h 470"/>
                  <a:gd name="T40" fmla="*/ 182 w 267"/>
                  <a:gd name="T41" fmla="*/ 369 h 470"/>
                  <a:gd name="T42" fmla="*/ 207 w 267"/>
                  <a:gd name="T43" fmla="*/ 331 h 470"/>
                  <a:gd name="T44" fmla="*/ 215 w 267"/>
                  <a:gd name="T45" fmla="*/ 318 h 470"/>
                  <a:gd name="T46" fmla="*/ 225 w 267"/>
                  <a:gd name="T47" fmla="*/ 296 h 470"/>
                  <a:gd name="T48" fmla="*/ 237 w 267"/>
                  <a:gd name="T49" fmla="*/ 267 h 470"/>
                  <a:gd name="T50" fmla="*/ 245 w 267"/>
                  <a:gd name="T51" fmla="*/ 246 h 470"/>
                  <a:gd name="T52" fmla="*/ 247 w 267"/>
                  <a:gd name="T53" fmla="*/ 229 h 470"/>
                  <a:gd name="T54" fmla="*/ 250 w 267"/>
                  <a:gd name="T55" fmla="*/ 216 h 470"/>
                  <a:gd name="T56" fmla="*/ 254 w 267"/>
                  <a:gd name="T57" fmla="*/ 212 h 470"/>
                  <a:gd name="T58" fmla="*/ 260 w 267"/>
                  <a:gd name="T59" fmla="*/ 210 h 470"/>
                  <a:gd name="T60" fmla="*/ 264 w 267"/>
                  <a:gd name="T61" fmla="*/ 213 h 470"/>
                  <a:gd name="T62" fmla="*/ 266 w 267"/>
                  <a:gd name="T63" fmla="*/ 223 h 470"/>
                  <a:gd name="T64" fmla="*/ 256 w 267"/>
                  <a:gd name="T65" fmla="*/ 254 h 470"/>
                  <a:gd name="T66" fmla="*/ 247 w 267"/>
                  <a:gd name="T67" fmla="*/ 281 h 470"/>
                  <a:gd name="T68" fmla="*/ 237 w 267"/>
                  <a:gd name="T69" fmla="*/ 306 h 470"/>
                  <a:gd name="T70" fmla="*/ 215 w 267"/>
                  <a:gd name="T71" fmla="*/ 351 h 470"/>
                  <a:gd name="T72" fmla="*/ 200 w 267"/>
                  <a:gd name="T73" fmla="*/ 379 h 470"/>
                  <a:gd name="T74" fmla="*/ 179 w 267"/>
                  <a:gd name="T75" fmla="*/ 409 h 470"/>
                  <a:gd name="T76" fmla="*/ 154 w 267"/>
                  <a:gd name="T77" fmla="*/ 437 h 470"/>
                  <a:gd name="T78" fmla="*/ 131 w 267"/>
                  <a:gd name="T79" fmla="*/ 454 h 470"/>
                  <a:gd name="T80" fmla="*/ 110 w 267"/>
                  <a:gd name="T81" fmla="*/ 465 h 470"/>
                  <a:gd name="T82" fmla="*/ 89 w 267"/>
                  <a:gd name="T83" fmla="*/ 470 h 470"/>
                  <a:gd name="T84" fmla="*/ 70 w 267"/>
                  <a:gd name="T85" fmla="*/ 470 h 470"/>
                  <a:gd name="T86" fmla="*/ 53 w 267"/>
                  <a:gd name="T87" fmla="*/ 467 h 470"/>
                  <a:gd name="T88" fmla="*/ 38 w 267"/>
                  <a:gd name="T89" fmla="*/ 460 h 470"/>
                  <a:gd name="T90" fmla="*/ 25 w 267"/>
                  <a:gd name="T91" fmla="*/ 453 h 470"/>
                  <a:gd name="T92" fmla="*/ 16 w 267"/>
                  <a:gd name="T93" fmla="*/ 443 h 470"/>
                  <a:gd name="T94" fmla="*/ 9 w 267"/>
                  <a:gd name="T95" fmla="*/ 432 h 470"/>
                  <a:gd name="T96" fmla="*/ 5 w 267"/>
                  <a:gd name="T97" fmla="*/ 420 h 470"/>
                  <a:gd name="T98" fmla="*/ 8 w 267"/>
                  <a:gd name="T99" fmla="*/ 395 h 470"/>
                  <a:gd name="T100" fmla="*/ 20 w 267"/>
                  <a:gd name="T101" fmla="*/ 356 h 4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7"/>
                  <a:gd name="T154" fmla="*/ 0 h 470"/>
                  <a:gd name="T155" fmla="*/ 267 w 267"/>
                  <a:gd name="T156" fmla="*/ 470 h 4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7" h="470">
                    <a:moveTo>
                      <a:pt x="20" y="356"/>
                    </a:moveTo>
                    <a:lnTo>
                      <a:pt x="59" y="202"/>
                    </a:lnTo>
                    <a:lnTo>
                      <a:pt x="0" y="222"/>
                    </a:lnTo>
                    <a:lnTo>
                      <a:pt x="5" y="207"/>
                    </a:lnTo>
                    <a:lnTo>
                      <a:pt x="64" y="187"/>
                    </a:lnTo>
                    <a:lnTo>
                      <a:pt x="94" y="78"/>
                    </a:lnTo>
                    <a:lnTo>
                      <a:pt x="96" y="66"/>
                    </a:lnTo>
                    <a:lnTo>
                      <a:pt x="98" y="57"/>
                    </a:lnTo>
                    <a:lnTo>
                      <a:pt x="96" y="55"/>
                    </a:lnTo>
                    <a:lnTo>
                      <a:pt x="95" y="51"/>
                    </a:lnTo>
                    <a:lnTo>
                      <a:pt x="93" y="47"/>
                    </a:lnTo>
                    <a:lnTo>
                      <a:pt x="89" y="44"/>
                    </a:lnTo>
                    <a:lnTo>
                      <a:pt x="217" y="0"/>
                    </a:lnTo>
                    <a:lnTo>
                      <a:pt x="221" y="4"/>
                    </a:lnTo>
                    <a:lnTo>
                      <a:pt x="224" y="6"/>
                    </a:lnTo>
                    <a:lnTo>
                      <a:pt x="225" y="10"/>
                    </a:lnTo>
                    <a:lnTo>
                      <a:pt x="225" y="15"/>
                    </a:lnTo>
                    <a:lnTo>
                      <a:pt x="224" y="26"/>
                    </a:lnTo>
                    <a:lnTo>
                      <a:pt x="217" y="44"/>
                    </a:lnTo>
                    <a:lnTo>
                      <a:pt x="192" y="143"/>
                    </a:lnTo>
                    <a:lnTo>
                      <a:pt x="262" y="118"/>
                    </a:lnTo>
                    <a:lnTo>
                      <a:pt x="262" y="133"/>
                    </a:lnTo>
                    <a:lnTo>
                      <a:pt x="182" y="158"/>
                    </a:lnTo>
                    <a:lnTo>
                      <a:pt x="134" y="351"/>
                    </a:lnTo>
                    <a:lnTo>
                      <a:pt x="124" y="371"/>
                    </a:lnTo>
                    <a:lnTo>
                      <a:pt x="124" y="383"/>
                    </a:lnTo>
                    <a:lnTo>
                      <a:pt x="124" y="395"/>
                    </a:lnTo>
                    <a:lnTo>
                      <a:pt x="124" y="399"/>
                    </a:lnTo>
                    <a:lnTo>
                      <a:pt x="125" y="402"/>
                    </a:lnTo>
                    <a:lnTo>
                      <a:pt x="126" y="405"/>
                    </a:lnTo>
                    <a:lnTo>
                      <a:pt x="128" y="408"/>
                    </a:lnTo>
                    <a:lnTo>
                      <a:pt x="131" y="410"/>
                    </a:lnTo>
                    <a:lnTo>
                      <a:pt x="134" y="410"/>
                    </a:lnTo>
                    <a:lnTo>
                      <a:pt x="139" y="410"/>
                    </a:lnTo>
                    <a:lnTo>
                      <a:pt x="144" y="409"/>
                    </a:lnTo>
                    <a:lnTo>
                      <a:pt x="147" y="409"/>
                    </a:lnTo>
                    <a:lnTo>
                      <a:pt x="152" y="404"/>
                    </a:lnTo>
                    <a:lnTo>
                      <a:pt x="161" y="397"/>
                    </a:lnTo>
                    <a:lnTo>
                      <a:pt x="174" y="385"/>
                    </a:lnTo>
                    <a:lnTo>
                      <a:pt x="176" y="381"/>
                    </a:lnTo>
                    <a:lnTo>
                      <a:pt x="180" y="376"/>
                    </a:lnTo>
                    <a:lnTo>
                      <a:pt x="182" y="369"/>
                    </a:lnTo>
                    <a:lnTo>
                      <a:pt x="182" y="366"/>
                    </a:lnTo>
                    <a:lnTo>
                      <a:pt x="207" y="331"/>
                    </a:lnTo>
                    <a:lnTo>
                      <a:pt x="212" y="326"/>
                    </a:lnTo>
                    <a:lnTo>
                      <a:pt x="215" y="318"/>
                    </a:lnTo>
                    <a:lnTo>
                      <a:pt x="217" y="311"/>
                    </a:lnTo>
                    <a:lnTo>
                      <a:pt x="225" y="296"/>
                    </a:lnTo>
                    <a:lnTo>
                      <a:pt x="232" y="281"/>
                    </a:lnTo>
                    <a:lnTo>
                      <a:pt x="237" y="267"/>
                    </a:lnTo>
                    <a:lnTo>
                      <a:pt x="242" y="257"/>
                    </a:lnTo>
                    <a:lnTo>
                      <a:pt x="245" y="246"/>
                    </a:lnTo>
                    <a:lnTo>
                      <a:pt x="246" y="237"/>
                    </a:lnTo>
                    <a:lnTo>
                      <a:pt x="247" y="229"/>
                    </a:lnTo>
                    <a:lnTo>
                      <a:pt x="247" y="222"/>
                    </a:lnTo>
                    <a:lnTo>
                      <a:pt x="250" y="216"/>
                    </a:lnTo>
                    <a:lnTo>
                      <a:pt x="252" y="213"/>
                    </a:lnTo>
                    <a:lnTo>
                      <a:pt x="254" y="212"/>
                    </a:lnTo>
                    <a:lnTo>
                      <a:pt x="257" y="212"/>
                    </a:lnTo>
                    <a:lnTo>
                      <a:pt x="260" y="210"/>
                    </a:lnTo>
                    <a:lnTo>
                      <a:pt x="262" y="211"/>
                    </a:lnTo>
                    <a:lnTo>
                      <a:pt x="264" y="213"/>
                    </a:lnTo>
                    <a:lnTo>
                      <a:pt x="267" y="217"/>
                    </a:lnTo>
                    <a:lnTo>
                      <a:pt x="266" y="223"/>
                    </a:lnTo>
                    <a:lnTo>
                      <a:pt x="257" y="252"/>
                    </a:lnTo>
                    <a:lnTo>
                      <a:pt x="256" y="254"/>
                    </a:lnTo>
                    <a:lnTo>
                      <a:pt x="252" y="262"/>
                    </a:lnTo>
                    <a:lnTo>
                      <a:pt x="247" y="281"/>
                    </a:lnTo>
                    <a:lnTo>
                      <a:pt x="242" y="291"/>
                    </a:lnTo>
                    <a:lnTo>
                      <a:pt x="237" y="306"/>
                    </a:lnTo>
                    <a:lnTo>
                      <a:pt x="227" y="331"/>
                    </a:lnTo>
                    <a:lnTo>
                      <a:pt x="215" y="351"/>
                    </a:lnTo>
                    <a:lnTo>
                      <a:pt x="206" y="366"/>
                    </a:lnTo>
                    <a:lnTo>
                      <a:pt x="200" y="379"/>
                    </a:lnTo>
                    <a:lnTo>
                      <a:pt x="192" y="390"/>
                    </a:lnTo>
                    <a:lnTo>
                      <a:pt x="179" y="409"/>
                    </a:lnTo>
                    <a:lnTo>
                      <a:pt x="166" y="424"/>
                    </a:lnTo>
                    <a:lnTo>
                      <a:pt x="154" y="437"/>
                    </a:lnTo>
                    <a:lnTo>
                      <a:pt x="142" y="447"/>
                    </a:lnTo>
                    <a:lnTo>
                      <a:pt x="131" y="454"/>
                    </a:lnTo>
                    <a:lnTo>
                      <a:pt x="120" y="460"/>
                    </a:lnTo>
                    <a:lnTo>
                      <a:pt x="110" y="465"/>
                    </a:lnTo>
                    <a:lnTo>
                      <a:pt x="99" y="469"/>
                    </a:lnTo>
                    <a:lnTo>
                      <a:pt x="89" y="470"/>
                    </a:lnTo>
                    <a:lnTo>
                      <a:pt x="79" y="470"/>
                    </a:lnTo>
                    <a:lnTo>
                      <a:pt x="70" y="470"/>
                    </a:lnTo>
                    <a:lnTo>
                      <a:pt x="61" y="469"/>
                    </a:lnTo>
                    <a:lnTo>
                      <a:pt x="53" y="467"/>
                    </a:lnTo>
                    <a:lnTo>
                      <a:pt x="45" y="464"/>
                    </a:lnTo>
                    <a:lnTo>
                      <a:pt x="38" y="460"/>
                    </a:lnTo>
                    <a:lnTo>
                      <a:pt x="31" y="457"/>
                    </a:lnTo>
                    <a:lnTo>
                      <a:pt x="25" y="453"/>
                    </a:lnTo>
                    <a:lnTo>
                      <a:pt x="20" y="448"/>
                    </a:lnTo>
                    <a:lnTo>
                      <a:pt x="16" y="443"/>
                    </a:lnTo>
                    <a:lnTo>
                      <a:pt x="11" y="437"/>
                    </a:lnTo>
                    <a:lnTo>
                      <a:pt x="9" y="432"/>
                    </a:lnTo>
                    <a:lnTo>
                      <a:pt x="6" y="425"/>
                    </a:lnTo>
                    <a:lnTo>
                      <a:pt x="5" y="420"/>
                    </a:lnTo>
                    <a:lnTo>
                      <a:pt x="5" y="414"/>
                    </a:lnTo>
                    <a:lnTo>
                      <a:pt x="8" y="395"/>
                    </a:lnTo>
                    <a:lnTo>
                      <a:pt x="10" y="381"/>
                    </a:lnTo>
                    <a:lnTo>
                      <a:pt x="20" y="356"/>
                    </a:lnTo>
                    <a:close/>
                  </a:path>
                </a:pathLst>
              </a:custGeom>
              <a:noFill/>
              <a:ln w="3175">
                <a:solidFill>
                  <a:srgbClr val="1F1A17"/>
                </a:solidFill>
                <a:round/>
                <a:headEnd/>
                <a:tailEnd/>
              </a:ln>
            </p:spPr>
            <p:txBody>
              <a:bodyPr/>
              <a:lstStyle/>
              <a:p>
                <a:endParaRPr lang="en-US"/>
              </a:p>
            </p:txBody>
          </p:sp>
          <p:sp>
            <p:nvSpPr>
              <p:cNvPr id="1212" name="Freeform 563"/>
              <p:cNvSpPr>
                <a:spLocks/>
              </p:cNvSpPr>
              <p:nvPr/>
            </p:nvSpPr>
            <p:spPr bwMode="auto">
              <a:xfrm>
                <a:off x="3012" y="1618"/>
                <a:ext cx="138" cy="142"/>
              </a:xfrm>
              <a:custGeom>
                <a:avLst/>
                <a:gdLst>
                  <a:gd name="T0" fmla="*/ 390 w 692"/>
                  <a:gd name="T1" fmla="*/ 406 h 706"/>
                  <a:gd name="T2" fmla="*/ 442 w 692"/>
                  <a:gd name="T3" fmla="*/ 249 h 706"/>
                  <a:gd name="T4" fmla="*/ 478 w 692"/>
                  <a:gd name="T5" fmla="*/ 128 h 706"/>
                  <a:gd name="T6" fmla="*/ 522 w 692"/>
                  <a:gd name="T7" fmla="*/ 56 h 706"/>
                  <a:gd name="T8" fmla="*/ 538 w 692"/>
                  <a:gd name="T9" fmla="*/ 58 h 706"/>
                  <a:gd name="T10" fmla="*/ 527 w 692"/>
                  <a:gd name="T11" fmla="*/ 121 h 706"/>
                  <a:gd name="T12" fmla="*/ 547 w 692"/>
                  <a:gd name="T13" fmla="*/ 239 h 706"/>
                  <a:gd name="T14" fmla="*/ 560 w 692"/>
                  <a:gd name="T15" fmla="*/ 343 h 706"/>
                  <a:gd name="T16" fmla="*/ 568 w 692"/>
                  <a:gd name="T17" fmla="*/ 390 h 706"/>
                  <a:gd name="T18" fmla="*/ 645 w 692"/>
                  <a:gd name="T19" fmla="*/ 228 h 706"/>
                  <a:gd name="T20" fmla="*/ 657 w 692"/>
                  <a:gd name="T21" fmla="*/ 88 h 706"/>
                  <a:gd name="T22" fmla="*/ 622 w 692"/>
                  <a:gd name="T23" fmla="*/ 59 h 706"/>
                  <a:gd name="T24" fmla="*/ 594 w 692"/>
                  <a:gd name="T25" fmla="*/ 72 h 706"/>
                  <a:gd name="T26" fmla="*/ 588 w 692"/>
                  <a:gd name="T27" fmla="*/ 43 h 706"/>
                  <a:gd name="T28" fmla="*/ 602 w 692"/>
                  <a:gd name="T29" fmla="*/ 20 h 706"/>
                  <a:gd name="T30" fmla="*/ 657 w 692"/>
                  <a:gd name="T31" fmla="*/ 3 h 706"/>
                  <a:gd name="T32" fmla="*/ 687 w 692"/>
                  <a:gd name="T33" fmla="*/ 47 h 706"/>
                  <a:gd name="T34" fmla="*/ 692 w 692"/>
                  <a:gd name="T35" fmla="*/ 132 h 706"/>
                  <a:gd name="T36" fmla="*/ 673 w 692"/>
                  <a:gd name="T37" fmla="*/ 225 h 706"/>
                  <a:gd name="T38" fmla="*/ 563 w 692"/>
                  <a:gd name="T39" fmla="*/ 434 h 706"/>
                  <a:gd name="T40" fmla="*/ 507 w 692"/>
                  <a:gd name="T41" fmla="*/ 539 h 706"/>
                  <a:gd name="T42" fmla="*/ 488 w 692"/>
                  <a:gd name="T43" fmla="*/ 612 h 706"/>
                  <a:gd name="T44" fmla="*/ 474 w 692"/>
                  <a:gd name="T45" fmla="*/ 615 h 706"/>
                  <a:gd name="T46" fmla="*/ 458 w 692"/>
                  <a:gd name="T47" fmla="*/ 489 h 706"/>
                  <a:gd name="T48" fmla="*/ 449 w 692"/>
                  <a:gd name="T49" fmla="*/ 310 h 706"/>
                  <a:gd name="T50" fmla="*/ 418 w 692"/>
                  <a:gd name="T51" fmla="*/ 374 h 706"/>
                  <a:gd name="T52" fmla="*/ 348 w 692"/>
                  <a:gd name="T53" fmla="*/ 523 h 706"/>
                  <a:gd name="T54" fmla="*/ 275 w 692"/>
                  <a:gd name="T55" fmla="*/ 629 h 706"/>
                  <a:gd name="T56" fmla="*/ 246 w 692"/>
                  <a:gd name="T57" fmla="*/ 686 h 706"/>
                  <a:gd name="T58" fmla="*/ 236 w 692"/>
                  <a:gd name="T59" fmla="*/ 706 h 706"/>
                  <a:gd name="T60" fmla="*/ 221 w 692"/>
                  <a:gd name="T61" fmla="*/ 671 h 706"/>
                  <a:gd name="T62" fmla="*/ 236 w 692"/>
                  <a:gd name="T63" fmla="*/ 543 h 706"/>
                  <a:gd name="T64" fmla="*/ 257 w 692"/>
                  <a:gd name="T65" fmla="*/ 434 h 706"/>
                  <a:gd name="T66" fmla="*/ 276 w 692"/>
                  <a:gd name="T67" fmla="*/ 232 h 706"/>
                  <a:gd name="T68" fmla="*/ 260 w 692"/>
                  <a:gd name="T69" fmla="*/ 179 h 706"/>
                  <a:gd name="T70" fmla="*/ 225 w 692"/>
                  <a:gd name="T71" fmla="*/ 158 h 706"/>
                  <a:gd name="T72" fmla="*/ 164 w 692"/>
                  <a:gd name="T73" fmla="*/ 176 h 706"/>
                  <a:gd name="T74" fmla="*/ 88 w 692"/>
                  <a:gd name="T75" fmla="*/ 262 h 706"/>
                  <a:gd name="T76" fmla="*/ 54 w 692"/>
                  <a:gd name="T77" fmla="*/ 335 h 706"/>
                  <a:gd name="T78" fmla="*/ 50 w 692"/>
                  <a:gd name="T79" fmla="*/ 404 h 706"/>
                  <a:gd name="T80" fmla="*/ 74 w 692"/>
                  <a:gd name="T81" fmla="*/ 466 h 706"/>
                  <a:gd name="T82" fmla="*/ 114 w 692"/>
                  <a:gd name="T83" fmla="*/ 495 h 706"/>
                  <a:gd name="T84" fmla="*/ 164 w 692"/>
                  <a:gd name="T85" fmla="*/ 489 h 706"/>
                  <a:gd name="T86" fmla="*/ 207 w 692"/>
                  <a:gd name="T87" fmla="*/ 449 h 706"/>
                  <a:gd name="T88" fmla="*/ 231 w 692"/>
                  <a:gd name="T89" fmla="*/ 429 h 706"/>
                  <a:gd name="T90" fmla="*/ 197 w 692"/>
                  <a:gd name="T91" fmla="*/ 499 h 706"/>
                  <a:gd name="T92" fmla="*/ 142 w 692"/>
                  <a:gd name="T93" fmla="*/ 557 h 706"/>
                  <a:gd name="T94" fmla="*/ 83 w 692"/>
                  <a:gd name="T95" fmla="*/ 571 h 706"/>
                  <a:gd name="T96" fmla="*/ 29 w 692"/>
                  <a:gd name="T97" fmla="*/ 538 h 706"/>
                  <a:gd name="T98" fmla="*/ 1 w 692"/>
                  <a:gd name="T99" fmla="*/ 456 h 706"/>
                  <a:gd name="T100" fmla="*/ 24 w 692"/>
                  <a:gd name="T101" fmla="*/ 330 h 706"/>
                  <a:gd name="T102" fmla="*/ 94 w 692"/>
                  <a:gd name="T103" fmla="*/ 214 h 706"/>
                  <a:gd name="T104" fmla="*/ 197 w 692"/>
                  <a:gd name="T105" fmla="*/ 143 h 706"/>
                  <a:gd name="T106" fmla="*/ 295 w 692"/>
                  <a:gd name="T107" fmla="*/ 128 h 706"/>
                  <a:gd name="T108" fmla="*/ 365 w 692"/>
                  <a:gd name="T109" fmla="*/ 181 h 706"/>
                  <a:gd name="T110" fmla="*/ 386 w 692"/>
                  <a:gd name="T111" fmla="*/ 280 h 706"/>
                  <a:gd name="T112" fmla="*/ 360 w 692"/>
                  <a:gd name="T113" fmla="*/ 429 h 7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2"/>
                  <a:gd name="T172" fmla="*/ 0 h 706"/>
                  <a:gd name="T173" fmla="*/ 692 w 692"/>
                  <a:gd name="T174" fmla="*/ 706 h 7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2" h="706">
                    <a:moveTo>
                      <a:pt x="331" y="514"/>
                    </a:moveTo>
                    <a:lnTo>
                      <a:pt x="341" y="495"/>
                    </a:lnTo>
                    <a:lnTo>
                      <a:pt x="352" y="475"/>
                    </a:lnTo>
                    <a:lnTo>
                      <a:pt x="363" y="455"/>
                    </a:lnTo>
                    <a:lnTo>
                      <a:pt x="375" y="434"/>
                    </a:lnTo>
                    <a:lnTo>
                      <a:pt x="390" y="406"/>
                    </a:lnTo>
                    <a:lnTo>
                      <a:pt x="402" y="381"/>
                    </a:lnTo>
                    <a:lnTo>
                      <a:pt x="412" y="358"/>
                    </a:lnTo>
                    <a:lnTo>
                      <a:pt x="421" y="334"/>
                    </a:lnTo>
                    <a:lnTo>
                      <a:pt x="428" y="309"/>
                    </a:lnTo>
                    <a:lnTo>
                      <a:pt x="436" y="282"/>
                    </a:lnTo>
                    <a:lnTo>
                      <a:pt x="442" y="249"/>
                    </a:lnTo>
                    <a:lnTo>
                      <a:pt x="449" y="212"/>
                    </a:lnTo>
                    <a:lnTo>
                      <a:pt x="453" y="199"/>
                    </a:lnTo>
                    <a:lnTo>
                      <a:pt x="457" y="183"/>
                    </a:lnTo>
                    <a:lnTo>
                      <a:pt x="464" y="164"/>
                    </a:lnTo>
                    <a:lnTo>
                      <a:pt x="473" y="143"/>
                    </a:lnTo>
                    <a:lnTo>
                      <a:pt x="478" y="128"/>
                    </a:lnTo>
                    <a:lnTo>
                      <a:pt x="484" y="114"/>
                    </a:lnTo>
                    <a:lnTo>
                      <a:pt x="493" y="101"/>
                    </a:lnTo>
                    <a:lnTo>
                      <a:pt x="503" y="83"/>
                    </a:lnTo>
                    <a:lnTo>
                      <a:pt x="508" y="73"/>
                    </a:lnTo>
                    <a:lnTo>
                      <a:pt x="517" y="62"/>
                    </a:lnTo>
                    <a:lnTo>
                      <a:pt x="522" y="56"/>
                    </a:lnTo>
                    <a:lnTo>
                      <a:pt x="524" y="54"/>
                    </a:lnTo>
                    <a:lnTo>
                      <a:pt x="528" y="53"/>
                    </a:lnTo>
                    <a:lnTo>
                      <a:pt x="532" y="53"/>
                    </a:lnTo>
                    <a:lnTo>
                      <a:pt x="534" y="54"/>
                    </a:lnTo>
                    <a:lnTo>
                      <a:pt x="537" y="56"/>
                    </a:lnTo>
                    <a:lnTo>
                      <a:pt x="538" y="58"/>
                    </a:lnTo>
                    <a:lnTo>
                      <a:pt x="533" y="68"/>
                    </a:lnTo>
                    <a:lnTo>
                      <a:pt x="529" y="79"/>
                    </a:lnTo>
                    <a:lnTo>
                      <a:pt x="527" y="93"/>
                    </a:lnTo>
                    <a:lnTo>
                      <a:pt x="526" y="101"/>
                    </a:lnTo>
                    <a:lnTo>
                      <a:pt x="526" y="111"/>
                    </a:lnTo>
                    <a:lnTo>
                      <a:pt x="527" y="121"/>
                    </a:lnTo>
                    <a:lnTo>
                      <a:pt x="528" y="133"/>
                    </a:lnTo>
                    <a:lnTo>
                      <a:pt x="528" y="148"/>
                    </a:lnTo>
                    <a:lnTo>
                      <a:pt x="528" y="163"/>
                    </a:lnTo>
                    <a:lnTo>
                      <a:pt x="543" y="222"/>
                    </a:lnTo>
                    <a:lnTo>
                      <a:pt x="546" y="230"/>
                    </a:lnTo>
                    <a:lnTo>
                      <a:pt x="547" y="239"/>
                    </a:lnTo>
                    <a:lnTo>
                      <a:pt x="548" y="248"/>
                    </a:lnTo>
                    <a:lnTo>
                      <a:pt x="548" y="257"/>
                    </a:lnTo>
                    <a:lnTo>
                      <a:pt x="553" y="280"/>
                    </a:lnTo>
                    <a:lnTo>
                      <a:pt x="557" y="303"/>
                    </a:lnTo>
                    <a:lnTo>
                      <a:pt x="558" y="324"/>
                    </a:lnTo>
                    <a:lnTo>
                      <a:pt x="560" y="343"/>
                    </a:lnTo>
                    <a:lnTo>
                      <a:pt x="560" y="360"/>
                    </a:lnTo>
                    <a:lnTo>
                      <a:pt x="560" y="377"/>
                    </a:lnTo>
                    <a:lnTo>
                      <a:pt x="559" y="393"/>
                    </a:lnTo>
                    <a:lnTo>
                      <a:pt x="558" y="409"/>
                    </a:lnTo>
                    <a:lnTo>
                      <a:pt x="563" y="401"/>
                    </a:lnTo>
                    <a:lnTo>
                      <a:pt x="568" y="390"/>
                    </a:lnTo>
                    <a:lnTo>
                      <a:pt x="587" y="359"/>
                    </a:lnTo>
                    <a:lnTo>
                      <a:pt x="603" y="330"/>
                    </a:lnTo>
                    <a:lnTo>
                      <a:pt x="617" y="303"/>
                    </a:lnTo>
                    <a:lnTo>
                      <a:pt x="629" y="277"/>
                    </a:lnTo>
                    <a:lnTo>
                      <a:pt x="638" y="252"/>
                    </a:lnTo>
                    <a:lnTo>
                      <a:pt x="645" y="228"/>
                    </a:lnTo>
                    <a:lnTo>
                      <a:pt x="652" y="204"/>
                    </a:lnTo>
                    <a:lnTo>
                      <a:pt x="657" y="182"/>
                    </a:lnTo>
                    <a:lnTo>
                      <a:pt x="659" y="149"/>
                    </a:lnTo>
                    <a:lnTo>
                      <a:pt x="660" y="124"/>
                    </a:lnTo>
                    <a:lnTo>
                      <a:pt x="659" y="104"/>
                    </a:lnTo>
                    <a:lnTo>
                      <a:pt x="657" y="88"/>
                    </a:lnTo>
                    <a:lnTo>
                      <a:pt x="653" y="79"/>
                    </a:lnTo>
                    <a:lnTo>
                      <a:pt x="648" y="73"/>
                    </a:lnTo>
                    <a:lnTo>
                      <a:pt x="642" y="67"/>
                    </a:lnTo>
                    <a:lnTo>
                      <a:pt x="635" y="63"/>
                    </a:lnTo>
                    <a:lnTo>
                      <a:pt x="629" y="61"/>
                    </a:lnTo>
                    <a:lnTo>
                      <a:pt x="622" y="59"/>
                    </a:lnTo>
                    <a:lnTo>
                      <a:pt x="614" y="61"/>
                    </a:lnTo>
                    <a:lnTo>
                      <a:pt x="607" y="63"/>
                    </a:lnTo>
                    <a:lnTo>
                      <a:pt x="602" y="68"/>
                    </a:lnTo>
                    <a:lnTo>
                      <a:pt x="597" y="73"/>
                    </a:lnTo>
                    <a:lnTo>
                      <a:pt x="594" y="72"/>
                    </a:lnTo>
                    <a:lnTo>
                      <a:pt x="593" y="69"/>
                    </a:lnTo>
                    <a:lnTo>
                      <a:pt x="592" y="63"/>
                    </a:lnTo>
                    <a:lnTo>
                      <a:pt x="587" y="58"/>
                    </a:lnTo>
                    <a:lnTo>
                      <a:pt x="587" y="53"/>
                    </a:lnTo>
                    <a:lnTo>
                      <a:pt x="587" y="49"/>
                    </a:lnTo>
                    <a:lnTo>
                      <a:pt x="588" y="43"/>
                    </a:lnTo>
                    <a:lnTo>
                      <a:pt x="589" y="36"/>
                    </a:lnTo>
                    <a:lnTo>
                      <a:pt x="592" y="30"/>
                    </a:lnTo>
                    <a:lnTo>
                      <a:pt x="595" y="26"/>
                    </a:lnTo>
                    <a:lnTo>
                      <a:pt x="597" y="22"/>
                    </a:lnTo>
                    <a:lnTo>
                      <a:pt x="599" y="20"/>
                    </a:lnTo>
                    <a:lnTo>
                      <a:pt x="602" y="20"/>
                    </a:lnTo>
                    <a:lnTo>
                      <a:pt x="610" y="11"/>
                    </a:lnTo>
                    <a:lnTo>
                      <a:pt x="619" y="5"/>
                    </a:lnTo>
                    <a:lnTo>
                      <a:pt x="629" y="2"/>
                    </a:lnTo>
                    <a:lnTo>
                      <a:pt x="638" y="0"/>
                    </a:lnTo>
                    <a:lnTo>
                      <a:pt x="648" y="1"/>
                    </a:lnTo>
                    <a:lnTo>
                      <a:pt x="657" y="3"/>
                    </a:lnTo>
                    <a:lnTo>
                      <a:pt x="665" y="8"/>
                    </a:lnTo>
                    <a:lnTo>
                      <a:pt x="672" y="15"/>
                    </a:lnTo>
                    <a:lnTo>
                      <a:pt x="677" y="22"/>
                    </a:lnTo>
                    <a:lnTo>
                      <a:pt x="680" y="30"/>
                    </a:lnTo>
                    <a:lnTo>
                      <a:pt x="684" y="38"/>
                    </a:lnTo>
                    <a:lnTo>
                      <a:pt x="687" y="47"/>
                    </a:lnTo>
                    <a:lnTo>
                      <a:pt x="689" y="58"/>
                    </a:lnTo>
                    <a:lnTo>
                      <a:pt x="690" y="71"/>
                    </a:lnTo>
                    <a:lnTo>
                      <a:pt x="690" y="86"/>
                    </a:lnTo>
                    <a:lnTo>
                      <a:pt x="692" y="103"/>
                    </a:lnTo>
                    <a:lnTo>
                      <a:pt x="692" y="117"/>
                    </a:lnTo>
                    <a:lnTo>
                      <a:pt x="692" y="132"/>
                    </a:lnTo>
                    <a:lnTo>
                      <a:pt x="690" y="147"/>
                    </a:lnTo>
                    <a:lnTo>
                      <a:pt x="688" y="162"/>
                    </a:lnTo>
                    <a:lnTo>
                      <a:pt x="685" y="177"/>
                    </a:lnTo>
                    <a:lnTo>
                      <a:pt x="682" y="193"/>
                    </a:lnTo>
                    <a:lnTo>
                      <a:pt x="678" y="209"/>
                    </a:lnTo>
                    <a:lnTo>
                      <a:pt x="673" y="225"/>
                    </a:lnTo>
                    <a:lnTo>
                      <a:pt x="659" y="260"/>
                    </a:lnTo>
                    <a:lnTo>
                      <a:pt x="644" y="297"/>
                    </a:lnTo>
                    <a:lnTo>
                      <a:pt x="624" y="335"/>
                    </a:lnTo>
                    <a:lnTo>
                      <a:pt x="602" y="375"/>
                    </a:lnTo>
                    <a:lnTo>
                      <a:pt x="587" y="395"/>
                    </a:lnTo>
                    <a:lnTo>
                      <a:pt x="563" y="434"/>
                    </a:lnTo>
                    <a:lnTo>
                      <a:pt x="556" y="444"/>
                    </a:lnTo>
                    <a:lnTo>
                      <a:pt x="548" y="454"/>
                    </a:lnTo>
                    <a:lnTo>
                      <a:pt x="536" y="478"/>
                    </a:lnTo>
                    <a:lnTo>
                      <a:pt x="524" y="500"/>
                    </a:lnTo>
                    <a:lnTo>
                      <a:pt x="516" y="520"/>
                    </a:lnTo>
                    <a:lnTo>
                      <a:pt x="507" y="539"/>
                    </a:lnTo>
                    <a:lnTo>
                      <a:pt x="501" y="557"/>
                    </a:lnTo>
                    <a:lnTo>
                      <a:pt x="494" y="574"/>
                    </a:lnTo>
                    <a:lnTo>
                      <a:pt x="491" y="589"/>
                    </a:lnTo>
                    <a:lnTo>
                      <a:pt x="488" y="602"/>
                    </a:lnTo>
                    <a:lnTo>
                      <a:pt x="488" y="612"/>
                    </a:lnTo>
                    <a:lnTo>
                      <a:pt x="488" y="615"/>
                    </a:lnTo>
                    <a:lnTo>
                      <a:pt x="487" y="616"/>
                    </a:lnTo>
                    <a:lnTo>
                      <a:pt x="483" y="617"/>
                    </a:lnTo>
                    <a:lnTo>
                      <a:pt x="479" y="617"/>
                    </a:lnTo>
                    <a:lnTo>
                      <a:pt x="477" y="616"/>
                    </a:lnTo>
                    <a:lnTo>
                      <a:pt x="474" y="615"/>
                    </a:lnTo>
                    <a:lnTo>
                      <a:pt x="473" y="612"/>
                    </a:lnTo>
                    <a:lnTo>
                      <a:pt x="473" y="602"/>
                    </a:lnTo>
                    <a:lnTo>
                      <a:pt x="473" y="581"/>
                    </a:lnTo>
                    <a:lnTo>
                      <a:pt x="469" y="556"/>
                    </a:lnTo>
                    <a:lnTo>
                      <a:pt x="466" y="526"/>
                    </a:lnTo>
                    <a:lnTo>
                      <a:pt x="458" y="489"/>
                    </a:lnTo>
                    <a:lnTo>
                      <a:pt x="449" y="414"/>
                    </a:lnTo>
                    <a:lnTo>
                      <a:pt x="444" y="405"/>
                    </a:lnTo>
                    <a:lnTo>
                      <a:pt x="444" y="396"/>
                    </a:lnTo>
                    <a:lnTo>
                      <a:pt x="444" y="381"/>
                    </a:lnTo>
                    <a:lnTo>
                      <a:pt x="446" y="355"/>
                    </a:lnTo>
                    <a:lnTo>
                      <a:pt x="449" y="310"/>
                    </a:lnTo>
                    <a:lnTo>
                      <a:pt x="449" y="267"/>
                    </a:lnTo>
                    <a:lnTo>
                      <a:pt x="444" y="287"/>
                    </a:lnTo>
                    <a:lnTo>
                      <a:pt x="439" y="308"/>
                    </a:lnTo>
                    <a:lnTo>
                      <a:pt x="433" y="329"/>
                    </a:lnTo>
                    <a:lnTo>
                      <a:pt x="427" y="352"/>
                    </a:lnTo>
                    <a:lnTo>
                      <a:pt x="418" y="374"/>
                    </a:lnTo>
                    <a:lnTo>
                      <a:pt x="410" y="396"/>
                    </a:lnTo>
                    <a:lnTo>
                      <a:pt x="401" y="420"/>
                    </a:lnTo>
                    <a:lnTo>
                      <a:pt x="390" y="444"/>
                    </a:lnTo>
                    <a:lnTo>
                      <a:pt x="377" y="470"/>
                    </a:lnTo>
                    <a:lnTo>
                      <a:pt x="363" y="495"/>
                    </a:lnTo>
                    <a:lnTo>
                      <a:pt x="348" y="523"/>
                    </a:lnTo>
                    <a:lnTo>
                      <a:pt x="331" y="552"/>
                    </a:lnTo>
                    <a:lnTo>
                      <a:pt x="316" y="572"/>
                    </a:lnTo>
                    <a:lnTo>
                      <a:pt x="281" y="617"/>
                    </a:lnTo>
                    <a:lnTo>
                      <a:pt x="280" y="621"/>
                    </a:lnTo>
                    <a:lnTo>
                      <a:pt x="277" y="625"/>
                    </a:lnTo>
                    <a:lnTo>
                      <a:pt x="275" y="629"/>
                    </a:lnTo>
                    <a:lnTo>
                      <a:pt x="271" y="632"/>
                    </a:lnTo>
                    <a:lnTo>
                      <a:pt x="259" y="654"/>
                    </a:lnTo>
                    <a:lnTo>
                      <a:pt x="251" y="669"/>
                    </a:lnTo>
                    <a:lnTo>
                      <a:pt x="249" y="675"/>
                    </a:lnTo>
                    <a:lnTo>
                      <a:pt x="247" y="681"/>
                    </a:lnTo>
                    <a:lnTo>
                      <a:pt x="246" y="686"/>
                    </a:lnTo>
                    <a:lnTo>
                      <a:pt x="246" y="691"/>
                    </a:lnTo>
                    <a:lnTo>
                      <a:pt x="241" y="701"/>
                    </a:lnTo>
                    <a:lnTo>
                      <a:pt x="241" y="702"/>
                    </a:lnTo>
                    <a:lnTo>
                      <a:pt x="241" y="704"/>
                    </a:lnTo>
                    <a:lnTo>
                      <a:pt x="240" y="705"/>
                    </a:lnTo>
                    <a:lnTo>
                      <a:pt x="236" y="706"/>
                    </a:lnTo>
                    <a:lnTo>
                      <a:pt x="234" y="706"/>
                    </a:lnTo>
                    <a:lnTo>
                      <a:pt x="231" y="705"/>
                    </a:lnTo>
                    <a:lnTo>
                      <a:pt x="229" y="704"/>
                    </a:lnTo>
                    <a:lnTo>
                      <a:pt x="227" y="700"/>
                    </a:lnTo>
                    <a:lnTo>
                      <a:pt x="225" y="690"/>
                    </a:lnTo>
                    <a:lnTo>
                      <a:pt x="221" y="671"/>
                    </a:lnTo>
                    <a:lnTo>
                      <a:pt x="220" y="664"/>
                    </a:lnTo>
                    <a:lnTo>
                      <a:pt x="220" y="654"/>
                    </a:lnTo>
                    <a:lnTo>
                      <a:pt x="220" y="641"/>
                    </a:lnTo>
                    <a:lnTo>
                      <a:pt x="221" y="627"/>
                    </a:lnTo>
                    <a:lnTo>
                      <a:pt x="227" y="591"/>
                    </a:lnTo>
                    <a:lnTo>
                      <a:pt x="236" y="543"/>
                    </a:lnTo>
                    <a:lnTo>
                      <a:pt x="237" y="533"/>
                    </a:lnTo>
                    <a:lnTo>
                      <a:pt x="239" y="521"/>
                    </a:lnTo>
                    <a:lnTo>
                      <a:pt x="241" y="511"/>
                    </a:lnTo>
                    <a:lnTo>
                      <a:pt x="241" y="504"/>
                    </a:lnTo>
                    <a:lnTo>
                      <a:pt x="251" y="464"/>
                    </a:lnTo>
                    <a:lnTo>
                      <a:pt x="257" y="434"/>
                    </a:lnTo>
                    <a:lnTo>
                      <a:pt x="262" y="410"/>
                    </a:lnTo>
                    <a:lnTo>
                      <a:pt x="266" y="390"/>
                    </a:lnTo>
                    <a:lnTo>
                      <a:pt x="272" y="343"/>
                    </a:lnTo>
                    <a:lnTo>
                      <a:pt x="275" y="303"/>
                    </a:lnTo>
                    <a:lnTo>
                      <a:pt x="276" y="268"/>
                    </a:lnTo>
                    <a:lnTo>
                      <a:pt x="276" y="232"/>
                    </a:lnTo>
                    <a:lnTo>
                      <a:pt x="275" y="220"/>
                    </a:lnTo>
                    <a:lnTo>
                      <a:pt x="273" y="211"/>
                    </a:lnTo>
                    <a:lnTo>
                      <a:pt x="271" y="202"/>
                    </a:lnTo>
                    <a:lnTo>
                      <a:pt x="267" y="194"/>
                    </a:lnTo>
                    <a:lnTo>
                      <a:pt x="265" y="187"/>
                    </a:lnTo>
                    <a:lnTo>
                      <a:pt x="260" y="179"/>
                    </a:lnTo>
                    <a:lnTo>
                      <a:pt x="256" y="174"/>
                    </a:lnTo>
                    <a:lnTo>
                      <a:pt x="251" y="169"/>
                    </a:lnTo>
                    <a:lnTo>
                      <a:pt x="245" y="166"/>
                    </a:lnTo>
                    <a:lnTo>
                      <a:pt x="239" y="162"/>
                    </a:lnTo>
                    <a:lnTo>
                      <a:pt x="232" y="161"/>
                    </a:lnTo>
                    <a:lnTo>
                      <a:pt x="225" y="158"/>
                    </a:lnTo>
                    <a:lnTo>
                      <a:pt x="217" y="158"/>
                    </a:lnTo>
                    <a:lnTo>
                      <a:pt x="210" y="159"/>
                    </a:lnTo>
                    <a:lnTo>
                      <a:pt x="201" y="161"/>
                    </a:lnTo>
                    <a:lnTo>
                      <a:pt x="192" y="163"/>
                    </a:lnTo>
                    <a:lnTo>
                      <a:pt x="177" y="168"/>
                    </a:lnTo>
                    <a:lnTo>
                      <a:pt x="164" y="176"/>
                    </a:lnTo>
                    <a:lnTo>
                      <a:pt x="151" y="184"/>
                    </a:lnTo>
                    <a:lnTo>
                      <a:pt x="139" y="196"/>
                    </a:lnTo>
                    <a:lnTo>
                      <a:pt x="126" y="208"/>
                    </a:lnTo>
                    <a:lnTo>
                      <a:pt x="114" y="223"/>
                    </a:lnTo>
                    <a:lnTo>
                      <a:pt x="101" y="240"/>
                    </a:lnTo>
                    <a:lnTo>
                      <a:pt x="88" y="262"/>
                    </a:lnTo>
                    <a:lnTo>
                      <a:pt x="80" y="274"/>
                    </a:lnTo>
                    <a:lnTo>
                      <a:pt x="74" y="287"/>
                    </a:lnTo>
                    <a:lnTo>
                      <a:pt x="68" y="299"/>
                    </a:lnTo>
                    <a:lnTo>
                      <a:pt x="63" y="312"/>
                    </a:lnTo>
                    <a:lnTo>
                      <a:pt x="58" y="324"/>
                    </a:lnTo>
                    <a:lnTo>
                      <a:pt x="54" y="335"/>
                    </a:lnTo>
                    <a:lnTo>
                      <a:pt x="51" y="348"/>
                    </a:lnTo>
                    <a:lnTo>
                      <a:pt x="50" y="359"/>
                    </a:lnTo>
                    <a:lnTo>
                      <a:pt x="49" y="370"/>
                    </a:lnTo>
                    <a:lnTo>
                      <a:pt x="49" y="381"/>
                    </a:lnTo>
                    <a:lnTo>
                      <a:pt x="49" y="393"/>
                    </a:lnTo>
                    <a:lnTo>
                      <a:pt x="50" y="404"/>
                    </a:lnTo>
                    <a:lnTo>
                      <a:pt x="53" y="415"/>
                    </a:lnTo>
                    <a:lnTo>
                      <a:pt x="55" y="426"/>
                    </a:lnTo>
                    <a:lnTo>
                      <a:pt x="59" y="438"/>
                    </a:lnTo>
                    <a:lnTo>
                      <a:pt x="64" y="449"/>
                    </a:lnTo>
                    <a:lnTo>
                      <a:pt x="69" y="458"/>
                    </a:lnTo>
                    <a:lnTo>
                      <a:pt x="74" y="466"/>
                    </a:lnTo>
                    <a:lnTo>
                      <a:pt x="79" y="473"/>
                    </a:lnTo>
                    <a:lnTo>
                      <a:pt x="85" y="479"/>
                    </a:lnTo>
                    <a:lnTo>
                      <a:pt x="93" y="485"/>
                    </a:lnTo>
                    <a:lnTo>
                      <a:pt x="99" y="489"/>
                    </a:lnTo>
                    <a:lnTo>
                      <a:pt x="106" y="493"/>
                    </a:lnTo>
                    <a:lnTo>
                      <a:pt x="114" y="495"/>
                    </a:lnTo>
                    <a:lnTo>
                      <a:pt x="121" y="498"/>
                    </a:lnTo>
                    <a:lnTo>
                      <a:pt x="129" y="498"/>
                    </a:lnTo>
                    <a:lnTo>
                      <a:pt x="137" y="498"/>
                    </a:lnTo>
                    <a:lnTo>
                      <a:pt x="146" y="495"/>
                    </a:lnTo>
                    <a:lnTo>
                      <a:pt x="155" y="493"/>
                    </a:lnTo>
                    <a:lnTo>
                      <a:pt x="164" y="489"/>
                    </a:lnTo>
                    <a:lnTo>
                      <a:pt x="172" y="485"/>
                    </a:lnTo>
                    <a:lnTo>
                      <a:pt x="182" y="479"/>
                    </a:lnTo>
                    <a:lnTo>
                      <a:pt x="190" y="471"/>
                    </a:lnTo>
                    <a:lnTo>
                      <a:pt x="196" y="464"/>
                    </a:lnTo>
                    <a:lnTo>
                      <a:pt x="202" y="456"/>
                    </a:lnTo>
                    <a:lnTo>
                      <a:pt x="207" y="449"/>
                    </a:lnTo>
                    <a:lnTo>
                      <a:pt x="217" y="429"/>
                    </a:lnTo>
                    <a:lnTo>
                      <a:pt x="221" y="424"/>
                    </a:lnTo>
                    <a:lnTo>
                      <a:pt x="225" y="424"/>
                    </a:lnTo>
                    <a:lnTo>
                      <a:pt x="229" y="425"/>
                    </a:lnTo>
                    <a:lnTo>
                      <a:pt x="231" y="426"/>
                    </a:lnTo>
                    <a:lnTo>
                      <a:pt x="231" y="429"/>
                    </a:lnTo>
                    <a:lnTo>
                      <a:pt x="231" y="433"/>
                    </a:lnTo>
                    <a:lnTo>
                      <a:pt x="230" y="438"/>
                    </a:lnTo>
                    <a:lnTo>
                      <a:pt x="227" y="445"/>
                    </a:lnTo>
                    <a:lnTo>
                      <a:pt x="221" y="454"/>
                    </a:lnTo>
                    <a:lnTo>
                      <a:pt x="207" y="484"/>
                    </a:lnTo>
                    <a:lnTo>
                      <a:pt x="197" y="499"/>
                    </a:lnTo>
                    <a:lnTo>
                      <a:pt x="192" y="506"/>
                    </a:lnTo>
                    <a:lnTo>
                      <a:pt x="187" y="514"/>
                    </a:lnTo>
                    <a:lnTo>
                      <a:pt x="174" y="529"/>
                    </a:lnTo>
                    <a:lnTo>
                      <a:pt x="162" y="541"/>
                    </a:lnTo>
                    <a:lnTo>
                      <a:pt x="152" y="550"/>
                    </a:lnTo>
                    <a:lnTo>
                      <a:pt x="142" y="557"/>
                    </a:lnTo>
                    <a:lnTo>
                      <a:pt x="132" y="564"/>
                    </a:lnTo>
                    <a:lnTo>
                      <a:pt x="124" y="567"/>
                    </a:lnTo>
                    <a:lnTo>
                      <a:pt x="113" y="571"/>
                    </a:lnTo>
                    <a:lnTo>
                      <a:pt x="103" y="572"/>
                    </a:lnTo>
                    <a:lnTo>
                      <a:pt x="93" y="572"/>
                    </a:lnTo>
                    <a:lnTo>
                      <a:pt x="83" y="571"/>
                    </a:lnTo>
                    <a:lnTo>
                      <a:pt x="73" y="569"/>
                    </a:lnTo>
                    <a:lnTo>
                      <a:pt x="63" y="565"/>
                    </a:lnTo>
                    <a:lnTo>
                      <a:pt x="54" y="560"/>
                    </a:lnTo>
                    <a:lnTo>
                      <a:pt x="45" y="554"/>
                    </a:lnTo>
                    <a:lnTo>
                      <a:pt x="36" y="546"/>
                    </a:lnTo>
                    <a:lnTo>
                      <a:pt x="29" y="538"/>
                    </a:lnTo>
                    <a:lnTo>
                      <a:pt x="23" y="529"/>
                    </a:lnTo>
                    <a:lnTo>
                      <a:pt x="18" y="518"/>
                    </a:lnTo>
                    <a:lnTo>
                      <a:pt x="13" y="506"/>
                    </a:lnTo>
                    <a:lnTo>
                      <a:pt x="9" y="494"/>
                    </a:lnTo>
                    <a:lnTo>
                      <a:pt x="4" y="475"/>
                    </a:lnTo>
                    <a:lnTo>
                      <a:pt x="1" y="456"/>
                    </a:lnTo>
                    <a:lnTo>
                      <a:pt x="0" y="438"/>
                    </a:lnTo>
                    <a:lnTo>
                      <a:pt x="1" y="418"/>
                    </a:lnTo>
                    <a:lnTo>
                      <a:pt x="4" y="398"/>
                    </a:lnTo>
                    <a:lnTo>
                      <a:pt x="9" y="377"/>
                    </a:lnTo>
                    <a:lnTo>
                      <a:pt x="15" y="354"/>
                    </a:lnTo>
                    <a:lnTo>
                      <a:pt x="24" y="330"/>
                    </a:lnTo>
                    <a:lnTo>
                      <a:pt x="33" y="312"/>
                    </a:lnTo>
                    <a:lnTo>
                      <a:pt x="41" y="290"/>
                    </a:lnTo>
                    <a:lnTo>
                      <a:pt x="53" y="270"/>
                    </a:lnTo>
                    <a:lnTo>
                      <a:pt x="64" y="252"/>
                    </a:lnTo>
                    <a:lnTo>
                      <a:pt x="79" y="232"/>
                    </a:lnTo>
                    <a:lnTo>
                      <a:pt x="94" y="214"/>
                    </a:lnTo>
                    <a:lnTo>
                      <a:pt x="109" y="198"/>
                    </a:lnTo>
                    <a:lnTo>
                      <a:pt x="125" y="184"/>
                    </a:lnTo>
                    <a:lnTo>
                      <a:pt x="141" y="172"/>
                    </a:lnTo>
                    <a:lnTo>
                      <a:pt x="159" y="161"/>
                    </a:lnTo>
                    <a:lnTo>
                      <a:pt x="177" y="151"/>
                    </a:lnTo>
                    <a:lnTo>
                      <a:pt x="197" y="143"/>
                    </a:lnTo>
                    <a:lnTo>
                      <a:pt x="215" y="136"/>
                    </a:lnTo>
                    <a:lnTo>
                      <a:pt x="231" y="131"/>
                    </a:lnTo>
                    <a:lnTo>
                      <a:pt x="249" y="127"/>
                    </a:lnTo>
                    <a:lnTo>
                      <a:pt x="265" y="126"/>
                    </a:lnTo>
                    <a:lnTo>
                      <a:pt x="280" y="126"/>
                    </a:lnTo>
                    <a:lnTo>
                      <a:pt x="295" y="128"/>
                    </a:lnTo>
                    <a:lnTo>
                      <a:pt x="308" y="133"/>
                    </a:lnTo>
                    <a:lnTo>
                      <a:pt x="322" y="139"/>
                    </a:lnTo>
                    <a:lnTo>
                      <a:pt x="335" y="147"/>
                    </a:lnTo>
                    <a:lnTo>
                      <a:pt x="346" y="157"/>
                    </a:lnTo>
                    <a:lnTo>
                      <a:pt x="356" y="168"/>
                    </a:lnTo>
                    <a:lnTo>
                      <a:pt x="365" y="181"/>
                    </a:lnTo>
                    <a:lnTo>
                      <a:pt x="372" y="194"/>
                    </a:lnTo>
                    <a:lnTo>
                      <a:pt x="377" y="211"/>
                    </a:lnTo>
                    <a:lnTo>
                      <a:pt x="382" y="228"/>
                    </a:lnTo>
                    <a:lnTo>
                      <a:pt x="385" y="247"/>
                    </a:lnTo>
                    <a:lnTo>
                      <a:pt x="386" y="262"/>
                    </a:lnTo>
                    <a:lnTo>
                      <a:pt x="386" y="280"/>
                    </a:lnTo>
                    <a:lnTo>
                      <a:pt x="386" y="299"/>
                    </a:lnTo>
                    <a:lnTo>
                      <a:pt x="383" y="322"/>
                    </a:lnTo>
                    <a:lnTo>
                      <a:pt x="380" y="345"/>
                    </a:lnTo>
                    <a:lnTo>
                      <a:pt x="375" y="370"/>
                    </a:lnTo>
                    <a:lnTo>
                      <a:pt x="368" y="399"/>
                    </a:lnTo>
                    <a:lnTo>
                      <a:pt x="360" y="429"/>
                    </a:lnTo>
                    <a:lnTo>
                      <a:pt x="352" y="451"/>
                    </a:lnTo>
                    <a:lnTo>
                      <a:pt x="345" y="473"/>
                    </a:lnTo>
                    <a:lnTo>
                      <a:pt x="337" y="494"/>
                    </a:lnTo>
                    <a:lnTo>
                      <a:pt x="331" y="514"/>
                    </a:lnTo>
                    <a:close/>
                  </a:path>
                </a:pathLst>
              </a:custGeom>
              <a:solidFill>
                <a:srgbClr val="E9811A"/>
              </a:solidFill>
              <a:ln w="9525">
                <a:noFill/>
                <a:round/>
                <a:headEnd/>
                <a:tailEnd/>
              </a:ln>
            </p:spPr>
            <p:txBody>
              <a:bodyPr/>
              <a:lstStyle/>
              <a:p>
                <a:endParaRPr lang="en-US"/>
              </a:p>
            </p:txBody>
          </p:sp>
          <p:sp>
            <p:nvSpPr>
              <p:cNvPr id="1213" name="Freeform 564"/>
              <p:cNvSpPr>
                <a:spLocks/>
              </p:cNvSpPr>
              <p:nvPr/>
            </p:nvSpPr>
            <p:spPr bwMode="auto">
              <a:xfrm>
                <a:off x="3012" y="1618"/>
                <a:ext cx="138" cy="142"/>
              </a:xfrm>
              <a:custGeom>
                <a:avLst/>
                <a:gdLst>
                  <a:gd name="T0" fmla="*/ 390 w 692"/>
                  <a:gd name="T1" fmla="*/ 406 h 706"/>
                  <a:gd name="T2" fmla="*/ 442 w 692"/>
                  <a:gd name="T3" fmla="*/ 249 h 706"/>
                  <a:gd name="T4" fmla="*/ 478 w 692"/>
                  <a:gd name="T5" fmla="*/ 128 h 706"/>
                  <a:gd name="T6" fmla="*/ 522 w 692"/>
                  <a:gd name="T7" fmla="*/ 56 h 706"/>
                  <a:gd name="T8" fmla="*/ 538 w 692"/>
                  <a:gd name="T9" fmla="*/ 58 h 706"/>
                  <a:gd name="T10" fmla="*/ 527 w 692"/>
                  <a:gd name="T11" fmla="*/ 121 h 706"/>
                  <a:gd name="T12" fmla="*/ 546 w 692"/>
                  <a:gd name="T13" fmla="*/ 230 h 706"/>
                  <a:gd name="T14" fmla="*/ 558 w 692"/>
                  <a:gd name="T15" fmla="*/ 324 h 706"/>
                  <a:gd name="T16" fmla="*/ 563 w 692"/>
                  <a:gd name="T17" fmla="*/ 401 h 706"/>
                  <a:gd name="T18" fmla="*/ 638 w 692"/>
                  <a:gd name="T19" fmla="*/ 252 h 706"/>
                  <a:gd name="T20" fmla="*/ 659 w 692"/>
                  <a:gd name="T21" fmla="*/ 104 h 706"/>
                  <a:gd name="T22" fmla="*/ 629 w 692"/>
                  <a:gd name="T23" fmla="*/ 61 h 706"/>
                  <a:gd name="T24" fmla="*/ 597 w 692"/>
                  <a:gd name="T25" fmla="*/ 73 h 706"/>
                  <a:gd name="T26" fmla="*/ 587 w 692"/>
                  <a:gd name="T27" fmla="*/ 49 h 706"/>
                  <a:gd name="T28" fmla="*/ 599 w 692"/>
                  <a:gd name="T29" fmla="*/ 20 h 706"/>
                  <a:gd name="T30" fmla="*/ 648 w 692"/>
                  <a:gd name="T31" fmla="*/ 1 h 706"/>
                  <a:gd name="T32" fmla="*/ 684 w 692"/>
                  <a:gd name="T33" fmla="*/ 38 h 706"/>
                  <a:gd name="T34" fmla="*/ 692 w 692"/>
                  <a:gd name="T35" fmla="*/ 117 h 706"/>
                  <a:gd name="T36" fmla="*/ 678 w 692"/>
                  <a:gd name="T37" fmla="*/ 209 h 706"/>
                  <a:gd name="T38" fmla="*/ 587 w 692"/>
                  <a:gd name="T39" fmla="*/ 395 h 706"/>
                  <a:gd name="T40" fmla="*/ 516 w 692"/>
                  <a:gd name="T41" fmla="*/ 520 h 706"/>
                  <a:gd name="T42" fmla="*/ 488 w 692"/>
                  <a:gd name="T43" fmla="*/ 612 h 706"/>
                  <a:gd name="T44" fmla="*/ 479 w 692"/>
                  <a:gd name="T45" fmla="*/ 617 h 706"/>
                  <a:gd name="T46" fmla="*/ 473 w 692"/>
                  <a:gd name="T47" fmla="*/ 581 h 706"/>
                  <a:gd name="T48" fmla="*/ 444 w 692"/>
                  <a:gd name="T49" fmla="*/ 396 h 706"/>
                  <a:gd name="T50" fmla="*/ 439 w 692"/>
                  <a:gd name="T51" fmla="*/ 308 h 706"/>
                  <a:gd name="T52" fmla="*/ 390 w 692"/>
                  <a:gd name="T53" fmla="*/ 444 h 706"/>
                  <a:gd name="T54" fmla="*/ 281 w 692"/>
                  <a:gd name="T55" fmla="*/ 617 h 706"/>
                  <a:gd name="T56" fmla="*/ 251 w 692"/>
                  <a:gd name="T57" fmla="*/ 669 h 706"/>
                  <a:gd name="T58" fmla="*/ 241 w 692"/>
                  <a:gd name="T59" fmla="*/ 701 h 706"/>
                  <a:gd name="T60" fmla="*/ 231 w 692"/>
                  <a:gd name="T61" fmla="*/ 705 h 706"/>
                  <a:gd name="T62" fmla="*/ 220 w 692"/>
                  <a:gd name="T63" fmla="*/ 654 h 706"/>
                  <a:gd name="T64" fmla="*/ 239 w 692"/>
                  <a:gd name="T65" fmla="*/ 521 h 706"/>
                  <a:gd name="T66" fmla="*/ 266 w 692"/>
                  <a:gd name="T67" fmla="*/ 390 h 706"/>
                  <a:gd name="T68" fmla="*/ 273 w 692"/>
                  <a:gd name="T69" fmla="*/ 211 h 706"/>
                  <a:gd name="T70" fmla="*/ 251 w 692"/>
                  <a:gd name="T71" fmla="*/ 169 h 706"/>
                  <a:gd name="T72" fmla="*/ 210 w 692"/>
                  <a:gd name="T73" fmla="*/ 159 h 706"/>
                  <a:gd name="T74" fmla="*/ 139 w 692"/>
                  <a:gd name="T75" fmla="*/ 196 h 706"/>
                  <a:gd name="T76" fmla="*/ 74 w 692"/>
                  <a:gd name="T77" fmla="*/ 287 h 706"/>
                  <a:gd name="T78" fmla="*/ 50 w 692"/>
                  <a:gd name="T79" fmla="*/ 359 h 706"/>
                  <a:gd name="T80" fmla="*/ 55 w 692"/>
                  <a:gd name="T81" fmla="*/ 426 h 706"/>
                  <a:gd name="T82" fmla="*/ 85 w 692"/>
                  <a:gd name="T83" fmla="*/ 479 h 706"/>
                  <a:gd name="T84" fmla="*/ 129 w 692"/>
                  <a:gd name="T85" fmla="*/ 498 h 706"/>
                  <a:gd name="T86" fmla="*/ 182 w 692"/>
                  <a:gd name="T87" fmla="*/ 479 h 706"/>
                  <a:gd name="T88" fmla="*/ 221 w 692"/>
                  <a:gd name="T89" fmla="*/ 424 h 706"/>
                  <a:gd name="T90" fmla="*/ 230 w 692"/>
                  <a:gd name="T91" fmla="*/ 438 h 706"/>
                  <a:gd name="T92" fmla="*/ 187 w 692"/>
                  <a:gd name="T93" fmla="*/ 514 h 706"/>
                  <a:gd name="T94" fmla="*/ 124 w 692"/>
                  <a:gd name="T95" fmla="*/ 567 h 706"/>
                  <a:gd name="T96" fmla="*/ 63 w 692"/>
                  <a:gd name="T97" fmla="*/ 565 h 706"/>
                  <a:gd name="T98" fmla="*/ 18 w 692"/>
                  <a:gd name="T99" fmla="*/ 518 h 706"/>
                  <a:gd name="T100" fmla="*/ 1 w 692"/>
                  <a:gd name="T101" fmla="*/ 418 h 706"/>
                  <a:gd name="T102" fmla="*/ 41 w 692"/>
                  <a:gd name="T103" fmla="*/ 290 h 706"/>
                  <a:gd name="T104" fmla="*/ 125 w 692"/>
                  <a:gd name="T105" fmla="*/ 184 h 706"/>
                  <a:gd name="T106" fmla="*/ 231 w 692"/>
                  <a:gd name="T107" fmla="*/ 131 h 706"/>
                  <a:gd name="T108" fmla="*/ 322 w 692"/>
                  <a:gd name="T109" fmla="*/ 139 h 706"/>
                  <a:gd name="T110" fmla="*/ 377 w 692"/>
                  <a:gd name="T111" fmla="*/ 211 h 706"/>
                  <a:gd name="T112" fmla="*/ 383 w 692"/>
                  <a:gd name="T113" fmla="*/ 322 h 706"/>
                  <a:gd name="T114" fmla="*/ 345 w 692"/>
                  <a:gd name="T115" fmla="*/ 473 h 7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2"/>
                  <a:gd name="T175" fmla="*/ 0 h 706"/>
                  <a:gd name="T176" fmla="*/ 692 w 692"/>
                  <a:gd name="T177" fmla="*/ 706 h 7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2" h="706">
                    <a:moveTo>
                      <a:pt x="331" y="514"/>
                    </a:moveTo>
                    <a:lnTo>
                      <a:pt x="341" y="495"/>
                    </a:lnTo>
                    <a:lnTo>
                      <a:pt x="352" y="475"/>
                    </a:lnTo>
                    <a:lnTo>
                      <a:pt x="363" y="455"/>
                    </a:lnTo>
                    <a:lnTo>
                      <a:pt x="375" y="434"/>
                    </a:lnTo>
                    <a:lnTo>
                      <a:pt x="390" y="406"/>
                    </a:lnTo>
                    <a:lnTo>
                      <a:pt x="402" y="381"/>
                    </a:lnTo>
                    <a:lnTo>
                      <a:pt x="412" y="358"/>
                    </a:lnTo>
                    <a:lnTo>
                      <a:pt x="421" y="334"/>
                    </a:lnTo>
                    <a:lnTo>
                      <a:pt x="428" y="309"/>
                    </a:lnTo>
                    <a:lnTo>
                      <a:pt x="436" y="282"/>
                    </a:lnTo>
                    <a:lnTo>
                      <a:pt x="442" y="249"/>
                    </a:lnTo>
                    <a:lnTo>
                      <a:pt x="449" y="212"/>
                    </a:lnTo>
                    <a:lnTo>
                      <a:pt x="453" y="199"/>
                    </a:lnTo>
                    <a:lnTo>
                      <a:pt x="457" y="183"/>
                    </a:lnTo>
                    <a:lnTo>
                      <a:pt x="464" y="164"/>
                    </a:lnTo>
                    <a:lnTo>
                      <a:pt x="473" y="143"/>
                    </a:lnTo>
                    <a:lnTo>
                      <a:pt x="478" y="128"/>
                    </a:lnTo>
                    <a:lnTo>
                      <a:pt x="484" y="114"/>
                    </a:lnTo>
                    <a:lnTo>
                      <a:pt x="493" y="101"/>
                    </a:lnTo>
                    <a:lnTo>
                      <a:pt x="503" y="83"/>
                    </a:lnTo>
                    <a:lnTo>
                      <a:pt x="508" y="73"/>
                    </a:lnTo>
                    <a:lnTo>
                      <a:pt x="517" y="62"/>
                    </a:lnTo>
                    <a:lnTo>
                      <a:pt x="522" y="56"/>
                    </a:lnTo>
                    <a:lnTo>
                      <a:pt x="524" y="54"/>
                    </a:lnTo>
                    <a:lnTo>
                      <a:pt x="528" y="53"/>
                    </a:lnTo>
                    <a:lnTo>
                      <a:pt x="532" y="53"/>
                    </a:lnTo>
                    <a:lnTo>
                      <a:pt x="534" y="54"/>
                    </a:lnTo>
                    <a:lnTo>
                      <a:pt x="537" y="56"/>
                    </a:lnTo>
                    <a:lnTo>
                      <a:pt x="538" y="58"/>
                    </a:lnTo>
                    <a:lnTo>
                      <a:pt x="533" y="68"/>
                    </a:lnTo>
                    <a:lnTo>
                      <a:pt x="529" y="79"/>
                    </a:lnTo>
                    <a:lnTo>
                      <a:pt x="527" y="93"/>
                    </a:lnTo>
                    <a:lnTo>
                      <a:pt x="526" y="101"/>
                    </a:lnTo>
                    <a:lnTo>
                      <a:pt x="526" y="111"/>
                    </a:lnTo>
                    <a:lnTo>
                      <a:pt x="527" y="121"/>
                    </a:lnTo>
                    <a:lnTo>
                      <a:pt x="528" y="133"/>
                    </a:lnTo>
                    <a:lnTo>
                      <a:pt x="528" y="148"/>
                    </a:lnTo>
                    <a:lnTo>
                      <a:pt x="528" y="163"/>
                    </a:lnTo>
                    <a:lnTo>
                      <a:pt x="543" y="222"/>
                    </a:lnTo>
                    <a:lnTo>
                      <a:pt x="546" y="230"/>
                    </a:lnTo>
                    <a:lnTo>
                      <a:pt x="547" y="239"/>
                    </a:lnTo>
                    <a:lnTo>
                      <a:pt x="548" y="248"/>
                    </a:lnTo>
                    <a:lnTo>
                      <a:pt x="548" y="257"/>
                    </a:lnTo>
                    <a:lnTo>
                      <a:pt x="553" y="280"/>
                    </a:lnTo>
                    <a:lnTo>
                      <a:pt x="557" y="303"/>
                    </a:lnTo>
                    <a:lnTo>
                      <a:pt x="558" y="324"/>
                    </a:lnTo>
                    <a:lnTo>
                      <a:pt x="560" y="343"/>
                    </a:lnTo>
                    <a:lnTo>
                      <a:pt x="560" y="360"/>
                    </a:lnTo>
                    <a:lnTo>
                      <a:pt x="560" y="377"/>
                    </a:lnTo>
                    <a:lnTo>
                      <a:pt x="559" y="393"/>
                    </a:lnTo>
                    <a:lnTo>
                      <a:pt x="558" y="409"/>
                    </a:lnTo>
                    <a:lnTo>
                      <a:pt x="563" y="401"/>
                    </a:lnTo>
                    <a:lnTo>
                      <a:pt x="568" y="390"/>
                    </a:lnTo>
                    <a:lnTo>
                      <a:pt x="587" y="359"/>
                    </a:lnTo>
                    <a:lnTo>
                      <a:pt x="603" y="330"/>
                    </a:lnTo>
                    <a:lnTo>
                      <a:pt x="617" y="303"/>
                    </a:lnTo>
                    <a:lnTo>
                      <a:pt x="629" y="277"/>
                    </a:lnTo>
                    <a:lnTo>
                      <a:pt x="638" y="252"/>
                    </a:lnTo>
                    <a:lnTo>
                      <a:pt x="645" y="228"/>
                    </a:lnTo>
                    <a:lnTo>
                      <a:pt x="652" y="204"/>
                    </a:lnTo>
                    <a:lnTo>
                      <a:pt x="657" y="182"/>
                    </a:lnTo>
                    <a:lnTo>
                      <a:pt x="659" y="149"/>
                    </a:lnTo>
                    <a:lnTo>
                      <a:pt x="660" y="124"/>
                    </a:lnTo>
                    <a:lnTo>
                      <a:pt x="659" y="104"/>
                    </a:lnTo>
                    <a:lnTo>
                      <a:pt x="657" y="88"/>
                    </a:lnTo>
                    <a:lnTo>
                      <a:pt x="653" y="79"/>
                    </a:lnTo>
                    <a:lnTo>
                      <a:pt x="648" y="73"/>
                    </a:lnTo>
                    <a:lnTo>
                      <a:pt x="642" y="67"/>
                    </a:lnTo>
                    <a:lnTo>
                      <a:pt x="635" y="63"/>
                    </a:lnTo>
                    <a:lnTo>
                      <a:pt x="629" y="61"/>
                    </a:lnTo>
                    <a:lnTo>
                      <a:pt x="622" y="59"/>
                    </a:lnTo>
                    <a:lnTo>
                      <a:pt x="614" y="61"/>
                    </a:lnTo>
                    <a:lnTo>
                      <a:pt x="607" y="63"/>
                    </a:lnTo>
                    <a:lnTo>
                      <a:pt x="602" y="68"/>
                    </a:lnTo>
                    <a:lnTo>
                      <a:pt x="597" y="73"/>
                    </a:lnTo>
                    <a:lnTo>
                      <a:pt x="594" y="72"/>
                    </a:lnTo>
                    <a:lnTo>
                      <a:pt x="593" y="69"/>
                    </a:lnTo>
                    <a:lnTo>
                      <a:pt x="592" y="63"/>
                    </a:lnTo>
                    <a:lnTo>
                      <a:pt x="587" y="58"/>
                    </a:lnTo>
                    <a:lnTo>
                      <a:pt x="587" y="53"/>
                    </a:lnTo>
                    <a:lnTo>
                      <a:pt x="587" y="49"/>
                    </a:lnTo>
                    <a:lnTo>
                      <a:pt x="588" y="43"/>
                    </a:lnTo>
                    <a:lnTo>
                      <a:pt x="589" y="36"/>
                    </a:lnTo>
                    <a:lnTo>
                      <a:pt x="592" y="30"/>
                    </a:lnTo>
                    <a:lnTo>
                      <a:pt x="595" y="26"/>
                    </a:lnTo>
                    <a:lnTo>
                      <a:pt x="597" y="22"/>
                    </a:lnTo>
                    <a:lnTo>
                      <a:pt x="599" y="20"/>
                    </a:lnTo>
                    <a:lnTo>
                      <a:pt x="602" y="20"/>
                    </a:lnTo>
                    <a:lnTo>
                      <a:pt x="610" y="11"/>
                    </a:lnTo>
                    <a:lnTo>
                      <a:pt x="619" y="5"/>
                    </a:lnTo>
                    <a:lnTo>
                      <a:pt x="629" y="2"/>
                    </a:lnTo>
                    <a:lnTo>
                      <a:pt x="638" y="0"/>
                    </a:lnTo>
                    <a:lnTo>
                      <a:pt x="648" y="1"/>
                    </a:lnTo>
                    <a:lnTo>
                      <a:pt x="657" y="3"/>
                    </a:lnTo>
                    <a:lnTo>
                      <a:pt x="665" y="8"/>
                    </a:lnTo>
                    <a:lnTo>
                      <a:pt x="672" y="15"/>
                    </a:lnTo>
                    <a:lnTo>
                      <a:pt x="677" y="22"/>
                    </a:lnTo>
                    <a:lnTo>
                      <a:pt x="680" y="30"/>
                    </a:lnTo>
                    <a:lnTo>
                      <a:pt x="684" y="38"/>
                    </a:lnTo>
                    <a:lnTo>
                      <a:pt x="687" y="47"/>
                    </a:lnTo>
                    <a:lnTo>
                      <a:pt x="689" y="58"/>
                    </a:lnTo>
                    <a:lnTo>
                      <a:pt x="690" y="71"/>
                    </a:lnTo>
                    <a:lnTo>
                      <a:pt x="690" y="86"/>
                    </a:lnTo>
                    <a:lnTo>
                      <a:pt x="692" y="103"/>
                    </a:lnTo>
                    <a:lnTo>
                      <a:pt x="692" y="117"/>
                    </a:lnTo>
                    <a:lnTo>
                      <a:pt x="692" y="132"/>
                    </a:lnTo>
                    <a:lnTo>
                      <a:pt x="690" y="147"/>
                    </a:lnTo>
                    <a:lnTo>
                      <a:pt x="688" y="162"/>
                    </a:lnTo>
                    <a:lnTo>
                      <a:pt x="685" y="177"/>
                    </a:lnTo>
                    <a:lnTo>
                      <a:pt x="682" y="193"/>
                    </a:lnTo>
                    <a:lnTo>
                      <a:pt x="678" y="209"/>
                    </a:lnTo>
                    <a:lnTo>
                      <a:pt x="673" y="225"/>
                    </a:lnTo>
                    <a:lnTo>
                      <a:pt x="659" y="260"/>
                    </a:lnTo>
                    <a:lnTo>
                      <a:pt x="644" y="297"/>
                    </a:lnTo>
                    <a:lnTo>
                      <a:pt x="624" y="335"/>
                    </a:lnTo>
                    <a:lnTo>
                      <a:pt x="602" y="375"/>
                    </a:lnTo>
                    <a:lnTo>
                      <a:pt x="587" y="395"/>
                    </a:lnTo>
                    <a:lnTo>
                      <a:pt x="563" y="434"/>
                    </a:lnTo>
                    <a:lnTo>
                      <a:pt x="556" y="444"/>
                    </a:lnTo>
                    <a:lnTo>
                      <a:pt x="548" y="454"/>
                    </a:lnTo>
                    <a:lnTo>
                      <a:pt x="536" y="478"/>
                    </a:lnTo>
                    <a:lnTo>
                      <a:pt x="524" y="500"/>
                    </a:lnTo>
                    <a:lnTo>
                      <a:pt x="516" y="520"/>
                    </a:lnTo>
                    <a:lnTo>
                      <a:pt x="507" y="539"/>
                    </a:lnTo>
                    <a:lnTo>
                      <a:pt x="501" y="557"/>
                    </a:lnTo>
                    <a:lnTo>
                      <a:pt x="494" y="574"/>
                    </a:lnTo>
                    <a:lnTo>
                      <a:pt x="491" y="589"/>
                    </a:lnTo>
                    <a:lnTo>
                      <a:pt x="488" y="602"/>
                    </a:lnTo>
                    <a:lnTo>
                      <a:pt x="488" y="612"/>
                    </a:lnTo>
                    <a:lnTo>
                      <a:pt x="488" y="615"/>
                    </a:lnTo>
                    <a:lnTo>
                      <a:pt x="487" y="616"/>
                    </a:lnTo>
                    <a:lnTo>
                      <a:pt x="483" y="617"/>
                    </a:lnTo>
                    <a:lnTo>
                      <a:pt x="479" y="617"/>
                    </a:lnTo>
                    <a:lnTo>
                      <a:pt x="477" y="616"/>
                    </a:lnTo>
                    <a:lnTo>
                      <a:pt x="474" y="615"/>
                    </a:lnTo>
                    <a:lnTo>
                      <a:pt x="473" y="612"/>
                    </a:lnTo>
                    <a:lnTo>
                      <a:pt x="473" y="602"/>
                    </a:lnTo>
                    <a:lnTo>
                      <a:pt x="473" y="581"/>
                    </a:lnTo>
                    <a:lnTo>
                      <a:pt x="469" y="556"/>
                    </a:lnTo>
                    <a:lnTo>
                      <a:pt x="466" y="526"/>
                    </a:lnTo>
                    <a:lnTo>
                      <a:pt x="458" y="489"/>
                    </a:lnTo>
                    <a:lnTo>
                      <a:pt x="449" y="414"/>
                    </a:lnTo>
                    <a:lnTo>
                      <a:pt x="444" y="405"/>
                    </a:lnTo>
                    <a:lnTo>
                      <a:pt x="444" y="396"/>
                    </a:lnTo>
                    <a:lnTo>
                      <a:pt x="444" y="381"/>
                    </a:lnTo>
                    <a:lnTo>
                      <a:pt x="446" y="355"/>
                    </a:lnTo>
                    <a:lnTo>
                      <a:pt x="449" y="310"/>
                    </a:lnTo>
                    <a:lnTo>
                      <a:pt x="449" y="267"/>
                    </a:lnTo>
                    <a:lnTo>
                      <a:pt x="444" y="287"/>
                    </a:lnTo>
                    <a:lnTo>
                      <a:pt x="439" y="308"/>
                    </a:lnTo>
                    <a:lnTo>
                      <a:pt x="433" y="329"/>
                    </a:lnTo>
                    <a:lnTo>
                      <a:pt x="427" y="352"/>
                    </a:lnTo>
                    <a:lnTo>
                      <a:pt x="418" y="374"/>
                    </a:lnTo>
                    <a:lnTo>
                      <a:pt x="410" y="396"/>
                    </a:lnTo>
                    <a:lnTo>
                      <a:pt x="401" y="420"/>
                    </a:lnTo>
                    <a:lnTo>
                      <a:pt x="390" y="444"/>
                    </a:lnTo>
                    <a:lnTo>
                      <a:pt x="377" y="470"/>
                    </a:lnTo>
                    <a:lnTo>
                      <a:pt x="363" y="495"/>
                    </a:lnTo>
                    <a:lnTo>
                      <a:pt x="348" y="523"/>
                    </a:lnTo>
                    <a:lnTo>
                      <a:pt x="331" y="552"/>
                    </a:lnTo>
                    <a:lnTo>
                      <a:pt x="316" y="572"/>
                    </a:lnTo>
                    <a:lnTo>
                      <a:pt x="281" y="617"/>
                    </a:lnTo>
                    <a:lnTo>
                      <a:pt x="280" y="621"/>
                    </a:lnTo>
                    <a:lnTo>
                      <a:pt x="277" y="625"/>
                    </a:lnTo>
                    <a:lnTo>
                      <a:pt x="275" y="629"/>
                    </a:lnTo>
                    <a:lnTo>
                      <a:pt x="271" y="632"/>
                    </a:lnTo>
                    <a:lnTo>
                      <a:pt x="259" y="654"/>
                    </a:lnTo>
                    <a:lnTo>
                      <a:pt x="251" y="669"/>
                    </a:lnTo>
                    <a:lnTo>
                      <a:pt x="249" y="675"/>
                    </a:lnTo>
                    <a:lnTo>
                      <a:pt x="247" y="681"/>
                    </a:lnTo>
                    <a:lnTo>
                      <a:pt x="246" y="686"/>
                    </a:lnTo>
                    <a:lnTo>
                      <a:pt x="246" y="691"/>
                    </a:lnTo>
                    <a:lnTo>
                      <a:pt x="241" y="701"/>
                    </a:lnTo>
                    <a:lnTo>
                      <a:pt x="241" y="702"/>
                    </a:lnTo>
                    <a:lnTo>
                      <a:pt x="241" y="704"/>
                    </a:lnTo>
                    <a:lnTo>
                      <a:pt x="240" y="705"/>
                    </a:lnTo>
                    <a:lnTo>
                      <a:pt x="236" y="706"/>
                    </a:lnTo>
                    <a:lnTo>
                      <a:pt x="234" y="706"/>
                    </a:lnTo>
                    <a:lnTo>
                      <a:pt x="231" y="705"/>
                    </a:lnTo>
                    <a:lnTo>
                      <a:pt x="229" y="704"/>
                    </a:lnTo>
                    <a:lnTo>
                      <a:pt x="227" y="700"/>
                    </a:lnTo>
                    <a:lnTo>
                      <a:pt x="225" y="690"/>
                    </a:lnTo>
                    <a:lnTo>
                      <a:pt x="221" y="671"/>
                    </a:lnTo>
                    <a:lnTo>
                      <a:pt x="220" y="664"/>
                    </a:lnTo>
                    <a:lnTo>
                      <a:pt x="220" y="654"/>
                    </a:lnTo>
                    <a:lnTo>
                      <a:pt x="220" y="641"/>
                    </a:lnTo>
                    <a:lnTo>
                      <a:pt x="221" y="627"/>
                    </a:lnTo>
                    <a:lnTo>
                      <a:pt x="227" y="591"/>
                    </a:lnTo>
                    <a:lnTo>
                      <a:pt x="236" y="543"/>
                    </a:lnTo>
                    <a:lnTo>
                      <a:pt x="237" y="533"/>
                    </a:lnTo>
                    <a:lnTo>
                      <a:pt x="239" y="521"/>
                    </a:lnTo>
                    <a:lnTo>
                      <a:pt x="241" y="511"/>
                    </a:lnTo>
                    <a:lnTo>
                      <a:pt x="241" y="504"/>
                    </a:lnTo>
                    <a:lnTo>
                      <a:pt x="251" y="464"/>
                    </a:lnTo>
                    <a:lnTo>
                      <a:pt x="257" y="434"/>
                    </a:lnTo>
                    <a:lnTo>
                      <a:pt x="262" y="410"/>
                    </a:lnTo>
                    <a:lnTo>
                      <a:pt x="266" y="390"/>
                    </a:lnTo>
                    <a:lnTo>
                      <a:pt x="272" y="343"/>
                    </a:lnTo>
                    <a:lnTo>
                      <a:pt x="275" y="303"/>
                    </a:lnTo>
                    <a:lnTo>
                      <a:pt x="276" y="268"/>
                    </a:lnTo>
                    <a:lnTo>
                      <a:pt x="276" y="232"/>
                    </a:lnTo>
                    <a:lnTo>
                      <a:pt x="275" y="220"/>
                    </a:lnTo>
                    <a:lnTo>
                      <a:pt x="273" y="211"/>
                    </a:lnTo>
                    <a:lnTo>
                      <a:pt x="271" y="202"/>
                    </a:lnTo>
                    <a:lnTo>
                      <a:pt x="267" y="194"/>
                    </a:lnTo>
                    <a:lnTo>
                      <a:pt x="265" y="187"/>
                    </a:lnTo>
                    <a:lnTo>
                      <a:pt x="260" y="179"/>
                    </a:lnTo>
                    <a:lnTo>
                      <a:pt x="256" y="174"/>
                    </a:lnTo>
                    <a:lnTo>
                      <a:pt x="251" y="169"/>
                    </a:lnTo>
                    <a:lnTo>
                      <a:pt x="245" y="166"/>
                    </a:lnTo>
                    <a:lnTo>
                      <a:pt x="239" y="162"/>
                    </a:lnTo>
                    <a:lnTo>
                      <a:pt x="232" y="161"/>
                    </a:lnTo>
                    <a:lnTo>
                      <a:pt x="225" y="158"/>
                    </a:lnTo>
                    <a:lnTo>
                      <a:pt x="217" y="158"/>
                    </a:lnTo>
                    <a:lnTo>
                      <a:pt x="210" y="159"/>
                    </a:lnTo>
                    <a:lnTo>
                      <a:pt x="201" y="161"/>
                    </a:lnTo>
                    <a:lnTo>
                      <a:pt x="192" y="163"/>
                    </a:lnTo>
                    <a:lnTo>
                      <a:pt x="177" y="168"/>
                    </a:lnTo>
                    <a:lnTo>
                      <a:pt x="164" y="176"/>
                    </a:lnTo>
                    <a:lnTo>
                      <a:pt x="151" y="184"/>
                    </a:lnTo>
                    <a:lnTo>
                      <a:pt x="139" y="196"/>
                    </a:lnTo>
                    <a:lnTo>
                      <a:pt x="126" y="208"/>
                    </a:lnTo>
                    <a:lnTo>
                      <a:pt x="114" y="223"/>
                    </a:lnTo>
                    <a:lnTo>
                      <a:pt x="101" y="240"/>
                    </a:lnTo>
                    <a:lnTo>
                      <a:pt x="88" y="262"/>
                    </a:lnTo>
                    <a:lnTo>
                      <a:pt x="80" y="274"/>
                    </a:lnTo>
                    <a:lnTo>
                      <a:pt x="74" y="287"/>
                    </a:lnTo>
                    <a:lnTo>
                      <a:pt x="68" y="299"/>
                    </a:lnTo>
                    <a:lnTo>
                      <a:pt x="63" y="312"/>
                    </a:lnTo>
                    <a:lnTo>
                      <a:pt x="58" y="324"/>
                    </a:lnTo>
                    <a:lnTo>
                      <a:pt x="54" y="335"/>
                    </a:lnTo>
                    <a:lnTo>
                      <a:pt x="51" y="348"/>
                    </a:lnTo>
                    <a:lnTo>
                      <a:pt x="50" y="359"/>
                    </a:lnTo>
                    <a:lnTo>
                      <a:pt x="49" y="370"/>
                    </a:lnTo>
                    <a:lnTo>
                      <a:pt x="49" y="381"/>
                    </a:lnTo>
                    <a:lnTo>
                      <a:pt x="49" y="393"/>
                    </a:lnTo>
                    <a:lnTo>
                      <a:pt x="50" y="404"/>
                    </a:lnTo>
                    <a:lnTo>
                      <a:pt x="53" y="415"/>
                    </a:lnTo>
                    <a:lnTo>
                      <a:pt x="55" y="426"/>
                    </a:lnTo>
                    <a:lnTo>
                      <a:pt x="59" y="438"/>
                    </a:lnTo>
                    <a:lnTo>
                      <a:pt x="64" y="449"/>
                    </a:lnTo>
                    <a:lnTo>
                      <a:pt x="69" y="458"/>
                    </a:lnTo>
                    <a:lnTo>
                      <a:pt x="74" y="466"/>
                    </a:lnTo>
                    <a:lnTo>
                      <a:pt x="79" y="473"/>
                    </a:lnTo>
                    <a:lnTo>
                      <a:pt x="85" y="479"/>
                    </a:lnTo>
                    <a:lnTo>
                      <a:pt x="93" y="485"/>
                    </a:lnTo>
                    <a:lnTo>
                      <a:pt x="99" y="489"/>
                    </a:lnTo>
                    <a:lnTo>
                      <a:pt x="106" y="493"/>
                    </a:lnTo>
                    <a:lnTo>
                      <a:pt x="114" y="495"/>
                    </a:lnTo>
                    <a:lnTo>
                      <a:pt x="121" y="498"/>
                    </a:lnTo>
                    <a:lnTo>
                      <a:pt x="129" y="498"/>
                    </a:lnTo>
                    <a:lnTo>
                      <a:pt x="137" y="498"/>
                    </a:lnTo>
                    <a:lnTo>
                      <a:pt x="146" y="495"/>
                    </a:lnTo>
                    <a:lnTo>
                      <a:pt x="155" y="493"/>
                    </a:lnTo>
                    <a:lnTo>
                      <a:pt x="164" y="489"/>
                    </a:lnTo>
                    <a:lnTo>
                      <a:pt x="172" y="485"/>
                    </a:lnTo>
                    <a:lnTo>
                      <a:pt x="182" y="479"/>
                    </a:lnTo>
                    <a:lnTo>
                      <a:pt x="190" y="471"/>
                    </a:lnTo>
                    <a:lnTo>
                      <a:pt x="196" y="464"/>
                    </a:lnTo>
                    <a:lnTo>
                      <a:pt x="202" y="456"/>
                    </a:lnTo>
                    <a:lnTo>
                      <a:pt x="207" y="449"/>
                    </a:lnTo>
                    <a:lnTo>
                      <a:pt x="217" y="429"/>
                    </a:lnTo>
                    <a:lnTo>
                      <a:pt x="221" y="424"/>
                    </a:lnTo>
                    <a:lnTo>
                      <a:pt x="225" y="424"/>
                    </a:lnTo>
                    <a:lnTo>
                      <a:pt x="229" y="425"/>
                    </a:lnTo>
                    <a:lnTo>
                      <a:pt x="231" y="426"/>
                    </a:lnTo>
                    <a:lnTo>
                      <a:pt x="231" y="429"/>
                    </a:lnTo>
                    <a:lnTo>
                      <a:pt x="231" y="433"/>
                    </a:lnTo>
                    <a:lnTo>
                      <a:pt x="230" y="438"/>
                    </a:lnTo>
                    <a:lnTo>
                      <a:pt x="227" y="445"/>
                    </a:lnTo>
                    <a:lnTo>
                      <a:pt x="221" y="454"/>
                    </a:lnTo>
                    <a:lnTo>
                      <a:pt x="207" y="484"/>
                    </a:lnTo>
                    <a:lnTo>
                      <a:pt x="197" y="499"/>
                    </a:lnTo>
                    <a:lnTo>
                      <a:pt x="192" y="506"/>
                    </a:lnTo>
                    <a:lnTo>
                      <a:pt x="187" y="514"/>
                    </a:lnTo>
                    <a:lnTo>
                      <a:pt x="174" y="529"/>
                    </a:lnTo>
                    <a:lnTo>
                      <a:pt x="162" y="541"/>
                    </a:lnTo>
                    <a:lnTo>
                      <a:pt x="152" y="550"/>
                    </a:lnTo>
                    <a:lnTo>
                      <a:pt x="142" y="557"/>
                    </a:lnTo>
                    <a:lnTo>
                      <a:pt x="132" y="564"/>
                    </a:lnTo>
                    <a:lnTo>
                      <a:pt x="124" y="567"/>
                    </a:lnTo>
                    <a:lnTo>
                      <a:pt x="113" y="571"/>
                    </a:lnTo>
                    <a:lnTo>
                      <a:pt x="103" y="572"/>
                    </a:lnTo>
                    <a:lnTo>
                      <a:pt x="93" y="572"/>
                    </a:lnTo>
                    <a:lnTo>
                      <a:pt x="83" y="571"/>
                    </a:lnTo>
                    <a:lnTo>
                      <a:pt x="73" y="569"/>
                    </a:lnTo>
                    <a:lnTo>
                      <a:pt x="63" y="565"/>
                    </a:lnTo>
                    <a:lnTo>
                      <a:pt x="54" y="560"/>
                    </a:lnTo>
                    <a:lnTo>
                      <a:pt x="45" y="554"/>
                    </a:lnTo>
                    <a:lnTo>
                      <a:pt x="36" y="546"/>
                    </a:lnTo>
                    <a:lnTo>
                      <a:pt x="29" y="538"/>
                    </a:lnTo>
                    <a:lnTo>
                      <a:pt x="23" y="529"/>
                    </a:lnTo>
                    <a:lnTo>
                      <a:pt x="18" y="518"/>
                    </a:lnTo>
                    <a:lnTo>
                      <a:pt x="13" y="506"/>
                    </a:lnTo>
                    <a:lnTo>
                      <a:pt x="9" y="494"/>
                    </a:lnTo>
                    <a:lnTo>
                      <a:pt x="4" y="475"/>
                    </a:lnTo>
                    <a:lnTo>
                      <a:pt x="1" y="456"/>
                    </a:lnTo>
                    <a:lnTo>
                      <a:pt x="0" y="438"/>
                    </a:lnTo>
                    <a:lnTo>
                      <a:pt x="1" y="418"/>
                    </a:lnTo>
                    <a:lnTo>
                      <a:pt x="4" y="398"/>
                    </a:lnTo>
                    <a:lnTo>
                      <a:pt x="9" y="377"/>
                    </a:lnTo>
                    <a:lnTo>
                      <a:pt x="15" y="354"/>
                    </a:lnTo>
                    <a:lnTo>
                      <a:pt x="24" y="330"/>
                    </a:lnTo>
                    <a:lnTo>
                      <a:pt x="33" y="312"/>
                    </a:lnTo>
                    <a:lnTo>
                      <a:pt x="41" y="290"/>
                    </a:lnTo>
                    <a:lnTo>
                      <a:pt x="53" y="270"/>
                    </a:lnTo>
                    <a:lnTo>
                      <a:pt x="64" y="252"/>
                    </a:lnTo>
                    <a:lnTo>
                      <a:pt x="79" y="232"/>
                    </a:lnTo>
                    <a:lnTo>
                      <a:pt x="94" y="214"/>
                    </a:lnTo>
                    <a:lnTo>
                      <a:pt x="109" y="198"/>
                    </a:lnTo>
                    <a:lnTo>
                      <a:pt x="125" y="184"/>
                    </a:lnTo>
                    <a:lnTo>
                      <a:pt x="141" y="172"/>
                    </a:lnTo>
                    <a:lnTo>
                      <a:pt x="159" y="161"/>
                    </a:lnTo>
                    <a:lnTo>
                      <a:pt x="177" y="151"/>
                    </a:lnTo>
                    <a:lnTo>
                      <a:pt x="197" y="143"/>
                    </a:lnTo>
                    <a:lnTo>
                      <a:pt x="215" y="136"/>
                    </a:lnTo>
                    <a:lnTo>
                      <a:pt x="231" y="131"/>
                    </a:lnTo>
                    <a:lnTo>
                      <a:pt x="249" y="127"/>
                    </a:lnTo>
                    <a:lnTo>
                      <a:pt x="265" y="126"/>
                    </a:lnTo>
                    <a:lnTo>
                      <a:pt x="280" y="126"/>
                    </a:lnTo>
                    <a:lnTo>
                      <a:pt x="295" y="128"/>
                    </a:lnTo>
                    <a:lnTo>
                      <a:pt x="308" y="133"/>
                    </a:lnTo>
                    <a:lnTo>
                      <a:pt x="322" y="139"/>
                    </a:lnTo>
                    <a:lnTo>
                      <a:pt x="335" y="147"/>
                    </a:lnTo>
                    <a:lnTo>
                      <a:pt x="346" y="157"/>
                    </a:lnTo>
                    <a:lnTo>
                      <a:pt x="356" y="168"/>
                    </a:lnTo>
                    <a:lnTo>
                      <a:pt x="365" y="181"/>
                    </a:lnTo>
                    <a:lnTo>
                      <a:pt x="372" y="194"/>
                    </a:lnTo>
                    <a:lnTo>
                      <a:pt x="377" y="211"/>
                    </a:lnTo>
                    <a:lnTo>
                      <a:pt x="382" y="228"/>
                    </a:lnTo>
                    <a:lnTo>
                      <a:pt x="385" y="247"/>
                    </a:lnTo>
                    <a:lnTo>
                      <a:pt x="386" y="262"/>
                    </a:lnTo>
                    <a:lnTo>
                      <a:pt x="386" y="280"/>
                    </a:lnTo>
                    <a:lnTo>
                      <a:pt x="386" y="299"/>
                    </a:lnTo>
                    <a:lnTo>
                      <a:pt x="383" y="322"/>
                    </a:lnTo>
                    <a:lnTo>
                      <a:pt x="380" y="345"/>
                    </a:lnTo>
                    <a:lnTo>
                      <a:pt x="375" y="370"/>
                    </a:lnTo>
                    <a:lnTo>
                      <a:pt x="368" y="399"/>
                    </a:lnTo>
                    <a:lnTo>
                      <a:pt x="360" y="429"/>
                    </a:lnTo>
                    <a:lnTo>
                      <a:pt x="352" y="451"/>
                    </a:lnTo>
                    <a:lnTo>
                      <a:pt x="345" y="473"/>
                    </a:lnTo>
                    <a:lnTo>
                      <a:pt x="337" y="494"/>
                    </a:lnTo>
                    <a:lnTo>
                      <a:pt x="331" y="514"/>
                    </a:lnTo>
                  </a:path>
                </a:pathLst>
              </a:custGeom>
              <a:noFill/>
              <a:ln w="3175">
                <a:solidFill>
                  <a:srgbClr val="1F1A17"/>
                </a:solidFill>
                <a:round/>
                <a:headEnd/>
                <a:tailEnd/>
              </a:ln>
            </p:spPr>
            <p:txBody>
              <a:bodyPr/>
              <a:lstStyle/>
              <a:p>
                <a:endParaRPr lang="en-US"/>
              </a:p>
            </p:txBody>
          </p:sp>
          <p:sp>
            <p:nvSpPr>
              <p:cNvPr id="1214" name="Freeform 565"/>
              <p:cNvSpPr>
                <a:spLocks/>
              </p:cNvSpPr>
              <p:nvPr/>
            </p:nvSpPr>
            <p:spPr bwMode="auto">
              <a:xfrm>
                <a:off x="3141" y="1656"/>
                <a:ext cx="66" cy="69"/>
              </a:xfrm>
              <a:custGeom>
                <a:avLst/>
                <a:gdLst>
                  <a:gd name="T0" fmla="*/ 130 w 328"/>
                  <a:gd name="T1" fmla="*/ 211 h 343"/>
                  <a:gd name="T2" fmla="*/ 126 w 328"/>
                  <a:gd name="T3" fmla="*/ 248 h 343"/>
                  <a:gd name="T4" fmla="*/ 129 w 328"/>
                  <a:gd name="T5" fmla="*/ 275 h 343"/>
                  <a:gd name="T6" fmla="*/ 134 w 328"/>
                  <a:gd name="T7" fmla="*/ 293 h 343"/>
                  <a:gd name="T8" fmla="*/ 142 w 328"/>
                  <a:gd name="T9" fmla="*/ 303 h 343"/>
                  <a:gd name="T10" fmla="*/ 155 w 328"/>
                  <a:gd name="T11" fmla="*/ 307 h 343"/>
                  <a:gd name="T12" fmla="*/ 171 w 328"/>
                  <a:gd name="T13" fmla="*/ 305 h 343"/>
                  <a:gd name="T14" fmla="*/ 197 w 328"/>
                  <a:gd name="T15" fmla="*/ 291 h 343"/>
                  <a:gd name="T16" fmla="*/ 230 w 328"/>
                  <a:gd name="T17" fmla="*/ 271 h 343"/>
                  <a:gd name="T18" fmla="*/ 258 w 328"/>
                  <a:gd name="T19" fmla="*/ 245 h 343"/>
                  <a:gd name="T20" fmla="*/ 278 w 328"/>
                  <a:gd name="T21" fmla="*/ 220 h 343"/>
                  <a:gd name="T22" fmla="*/ 290 w 328"/>
                  <a:gd name="T23" fmla="*/ 198 h 343"/>
                  <a:gd name="T24" fmla="*/ 297 w 328"/>
                  <a:gd name="T25" fmla="*/ 172 h 343"/>
                  <a:gd name="T26" fmla="*/ 311 w 328"/>
                  <a:gd name="T27" fmla="*/ 104 h 343"/>
                  <a:gd name="T28" fmla="*/ 315 w 328"/>
                  <a:gd name="T29" fmla="*/ 76 h 343"/>
                  <a:gd name="T30" fmla="*/ 318 w 328"/>
                  <a:gd name="T31" fmla="*/ 71 h 343"/>
                  <a:gd name="T32" fmla="*/ 322 w 328"/>
                  <a:gd name="T33" fmla="*/ 72 h 343"/>
                  <a:gd name="T34" fmla="*/ 327 w 328"/>
                  <a:gd name="T35" fmla="*/ 74 h 343"/>
                  <a:gd name="T36" fmla="*/ 328 w 328"/>
                  <a:gd name="T37" fmla="*/ 75 h 343"/>
                  <a:gd name="T38" fmla="*/ 308 w 328"/>
                  <a:gd name="T39" fmla="*/ 187 h 343"/>
                  <a:gd name="T40" fmla="*/ 296 w 328"/>
                  <a:gd name="T41" fmla="*/ 217 h 343"/>
                  <a:gd name="T42" fmla="*/ 281 w 328"/>
                  <a:gd name="T43" fmla="*/ 243 h 343"/>
                  <a:gd name="T44" fmla="*/ 265 w 328"/>
                  <a:gd name="T45" fmla="*/ 265 h 343"/>
                  <a:gd name="T46" fmla="*/ 245 w 328"/>
                  <a:gd name="T47" fmla="*/ 282 h 343"/>
                  <a:gd name="T48" fmla="*/ 225 w 328"/>
                  <a:gd name="T49" fmla="*/ 297 h 343"/>
                  <a:gd name="T50" fmla="*/ 202 w 328"/>
                  <a:gd name="T51" fmla="*/ 310 h 343"/>
                  <a:gd name="T52" fmla="*/ 156 w 328"/>
                  <a:gd name="T53" fmla="*/ 331 h 343"/>
                  <a:gd name="T54" fmla="*/ 121 w 328"/>
                  <a:gd name="T55" fmla="*/ 341 h 343"/>
                  <a:gd name="T56" fmla="*/ 91 w 328"/>
                  <a:gd name="T57" fmla="*/ 343 h 343"/>
                  <a:gd name="T58" fmla="*/ 65 w 328"/>
                  <a:gd name="T59" fmla="*/ 341 h 343"/>
                  <a:gd name="T60" fmla="*/ 43 w 328"/>
                  <a:gd name="T61" fmla="*/ 332 h 343"/>
                  <a:gd name="T62" fmla="*/ 25 w 328"/>
                  <a:gd name="T63" fmla="*/ 320 h 343"/>
                  <a:gd name="T64" fmla="*/ 11 w 328"/>
                  <a:gd name="T65" fmla="*/ 302 h 343"/>
                  <a:gd name="T66" fmla="*/ 3 w 328"/>
                  <a:gd name="T67" fmla="*/ 280 h 343"/>
                  <a:gd name="T68" fmla="*/ 0 w 328"/>
                  <a:gd name="T69" fmla="*/ 253 h 343"/>
                  <a:gd name="T70" fmla="*/ 3 w 328"/>
                  <a:gd name="T71" fmla="*/ 221 h 343"/>
                  <a:gd name="T72" fmla="*/ 16 w 328"/>
                  <a:gd name="T73" fmla="*/ 180 h 343"/>
                  <a:gd name="T74" fmla="*/ 45 w 328"/>
                  <a:gd name="T75" fmla="*/ 129 h 343"/>
                  <a:gd name="T76" fmla="*/ 62 w 328"/>
                  <a:gd name="T77" fmla="*/ 102 h 343"/>
                  <a:gd name="T78" fmla="*/ 82 w 328"/>
                  <a:gd name="T79" fmla="*/ 77 h 343"/>
                  <a:gd name="T80" fmla="*/ 106 w 328"/>
                  <a:gd name="T81" fmla="*/ 56 h 343"/>
                  <a:gd name="T82" fmla="*/ 131 w 328"/>
                  <a:gd name="T83" fmla="*/ 39 h 343"/>
                  <a:gd name="T84" fmla="*/ 197 w 328"/>
                  <a:gd name="T85" fmla="*/ 9 h 343"/>
                  <a:gd name="T86" fmla="*/ 232 w 328"/>
                  <a:gd name="T87" fmla="*/ 0 h 343"/>
                  <a:gd name="T88" fmla="*/ 248 w 328"/>
                  <a:gd name="T89" fmla="*/ 0 h 343"/>
                  <a:gd name="T90" fmla="*/ 265 w 328"/>
                  <a:gd name="T91" fmla="*/ 4 h 343"/>
                  <a:gd name="T92" fmla="*/ 286 w 328"/>
                  <a:gd name="T93" fmla="*/ 18 h 343"/>
                  <a:gd name="T94" fmla="*/ 292 w 328"/>
                  <a:gd name="T95" fmla="*/ 26 h 343"/>
                  <a:gd name="T96" fmla="*/ 297 w 328"/>
                  <a:gd name="T97" fmla="*/ 36 h 343"/>
                  <a:gd name="T98" fmla="*/ 300 w 328"/>
                  <a:gd name="T99" fmla="*/ 47 h 343"/>
                  <a:gd name="T100" fmla="*/ 298 w 328"/>
                  <a:gd name="T101" fmla="*/ 59 h 343"/>
                  <a:gd name="T102" fmla="*/ 290 w 328"/>
                  <a:gd name="T103" fmla="*/ 84 h 343"/>
                  <a:gd name="T104" fmla="*/ 271 w 328"/>
                  <a:gd name="T105" fmla="*/ 107 h 343"/>
                  <a:gd name="T106" fmla="*/ 240 w 328"/>
                  <a:gd name="T107" fmla="*/ 137 h 343"/>
                  <a:gd name="T108" fmla="*/ 203 w 328"/>
                  <a:gd name="T109" fmla="*/ 166 h 343"/>
                  <a:gd name="T110" fmla="*/ 166 w 328"/>
                  <a:gd name="T111" fmla="*/ 187 h 343"/>
                  <a:gd name="T112" fmla="*/ 131 w 328"/>
                  <a:gd name="T113" fmla="*/ 202 h 3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8"/>
                  <a:gd name="T172" fmla="*/ 0 h 343"/>
                  <a:gd name="T173" fmla="*/ 328 w 328"/>
                  <a:gd name="T174" fmla="*/ 343 h 3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8" h="343">
                    <a:moveTo>
                      <a:pt x="131" y="202"/>
                    </a:moveTo>
                    <a:lnTo>
                      <a:pt x="130" y="211"/>
                    </a:lnTo>
                    <a:lnTo>
                      <a:pt x="127" y="235"/>
                    </a:lnTo>
                    <a:lnTo>
                      <a:pt x="126" y="248"/>
                    </a:lnTo>
                    <a:lnTo>
                      <a:pt x="126" y="262"/>
                    </a:lnTo>
                    <a:lnTo>
                      <a:pt x="129" y="275"/>
                    </a:lnTo>
                    <a:lnTo>
                      <a:pt x="131" y="286"/>
                    </a:lnTo>
                    <a:lnTo>
                      <a:pt x="134" y="293"/>
                    </a:lnTo>
                    <a:lnTo>
                      <a:pt x="137" y="298"/>
                    </a:lnTo>
                    <a:lnTo>
                      <a:pt x="142" y="303"/>
                    </a:lnTo>
                    <a:lnTo>
                      <a:pt x="149" y="306"/>
                    </a:lnTo>
                    <a:lnTo>
                      <a:pt x="155" y="307"/>
                    </a:lnTo>
                    <a:lnTo>
                      <a:pt x="162" y="307"/>
                    </a:lnTo>
                    <a:lnTo>
                      <a:pt x="171" y="305"/>
                    </a:lnTo>
                    <a:lnTo>
                      <a:pt x="180" y="301"/>
                    </a:lnTo>
                    <a:lnTo>
                      <a:pt x="197" y="291"/>
                    </a:lnTo>
                    <a:lnTo>
                      <a:pt x="213" y="282"/>
                    </a:lnTo>
                    <a:lnTo>
                      <a:pt x="230" y="271"/>
                    </a:lnTo>
                    <a:lnTo>
                      <a:pt x="245" y="258"/>
                    </a:lnTo>
                    <a:lnTo>
                      <a:pt x="258" y="245"/>
                    </a:lnTo>
                    <a:lnTo>
                      <a:pt x="272" y="228"/>
                    </a:lnTo>
                    <a:lnTo>
                      <a:pt x="278" y="220"/>
                    </a:lnTo>
                    <a:lnTo>
                      <a:pt x="283" y="210"/>
                    </a:lnTo>
                    <a:lnTo>
                      <a:pt x="290" y="198"/>
                    </a:lnTo>
                    <a:lnTo>
                      <a:pt x="293" y="187"/>
                    </a:lnTo>
                    <a:lnTo>
                      <a:pt x="297" y="172"/>
                    </a:lnTo>
                    <a:lnTo>
                      <a:pt x="303" y="139"/>
                    </a:lnTo>
                    <a:lnTo>
                      <a:pt x="311" y="104"/>
                    </a:lnTo>
                    <a:lnTo>
                      <a:pt x="313" y="84"/>
                    </a:lnTo>
                    <a:lnTo>
                      <a:pt x="315" y="76"/>
                    </a:lnTo>
                    <a:lnTo>
                      <a:pt x="317" y="72"/>
                    </a:lnTo>
                    <a:lnTo>
                      <a:pt x="318" y="71"/>
                    </a:lnTo>
                    <a:lnTo>
                      <a:pt x="320" y="71"/>
                    </a:lnTo>
                    <a:lnTo>
                      <a:pt x="322" y="72"/>
                    </a:lnTo>
                    <a:lnTo>
                      <a:pt x="323" y="74"/>
                    </a:lnTo>
                    <a:lnTo>
                      <a:pt x="327" y="74"/>
                    </a:lnTo>
                    <a:lnTo>
                      <a:pt x="328" y="74"/>
                    </a:lnTo>
                    <a:lnTo>
                      <a:pt x="328" y="75"/>
                    </a:lnTo>
                    <a:lnTo>
                      <a:pt x="328" y="79"/>
                    </a:lnTo>
                    <a:lnTo>
                      <a:pt x="308" y="187"/>
                    </a:lnTo>
                    <a:lnTo>
                      <a:pt x="303" y="203"/>
                    </a:lnTo>
                    <a:lnTo>
                      <a:pt x="296" y="217"/>
                    </a:lnTo>
                    <a:lnTo>
                      <a:pt x="290" y="231"/>
                    </a:lnTo>
                    <a:lnTo>
                      <a:pt x="281" y="243"/>
                    </a:lnTo>
                    <a:lnTo>
                      <a:pt x="273" y="255"/>
                    </a:lnTo>
                    <a:lnTo>
                      <a:pt x="265" y="265"/>
                    </a:lnTo>
                    <a:lnTo>
                      <a:pt x="255" y="275"/>
                    </a:lnTo>
                    <a:lnTo>
                      <a:pt x="245" y="282"/>
                    </a:lnTo>
                    <a:lnTo>
                      <a:pt x="235" y="291"/>
                    </a:lnTo>
                    <a:lnTo>
                      <a:pt x="225" y="297"/>
                    </a:lnTo>
                    <a:lnTo>
                      <a:pt x="213" y="305"/>
                    </a:lnTo>
                    <a:lnTo>
                      <a:pt x="202" y="310"/>
                    </a:lnTo>
                    <a:lnTo>
                      <a:pt x="180" y="321"/>
                    </a:lnTo>
                    <a:lnTo>
                      <a:pt x="156" y="331"/>
                    </a:lnTo>
                    <a:lnTo>
                      <a:pt x="139" y="336"/>
                    </a:lnTo>
                    <a:lnTo>
                      <a:pt x="121" y="341"/>
                    </a:lnTo>
                    <a:lnTo>
                      <a:pt x="106" y="342"/>
                    </a:lnTo>
                    <a:lnTo>
                      <a:pt x="91" y="343"/>
                    </a:lnTo>
                    <a:lnTo>
                      <a:pt x="77" y="342"/>
                    </a:lnTo>
                    <a:lnTo>
                      <a:pt x="65" y="341"/>
                    </a:lnTo>
                    <a:lnTo>
                      <a:pt x="54" y="337"/>
                    </a:lnTo>
                    <a:lnTo>
                      <a:pt x="43" y="332"/>
                    </a:lnTo>
                    <a:lnTo>
                      <a:pt x="33" y="327"/>
                    </a:lnTo>
                    <a:lnTo>
                      <a:pt x="25" y="320"/>
                    </a:lnTo>
                    <a:lnTo>
                      <a:pt x="18" y="312"/>
                    </a:lnTo>
                    <a:lnTo>
                      <a:pt x="11" y="302"/>
                    </a:lnTo>
                    <a:lnTo>
                      <a:pt x="6" y="292"/>
                    </a:lnTo>
                    <a:lnTo>
                      <a:pt x="3" y="280"/>
                    </a:lnTo>
                    <a:lnTo>
                      <a:pt x="0" y="267"/>
                    </a:lnTo>
                    <a:lnTo>
                      <a:pt x="0" y="253"/>
                    </a:lnTo>
                    <a:lnTo>
                      <a:pt x="0" y="237"/>
                    </a:lnTo>
                    <a:lnTo>
                      <a:pt x="3" y="221"/>
                    </a:lnTo>
                    <a:lnTo>
                      <a:pt x="8" y="202"/>
                    </a:lnTo>
                    <a:lnTo>
                      <a:pt x="16" y="180"/>
                    </a:lnTo>
                    <a:lnTo>
                      <a:pt x="29" y="155"/>
                    </a:lnTo>
                    <a:lnTo>
                      <a:pt x="45" y="129"/>
                    </a:lnTo>
                    <a:lnTo>
                      <a:pt x="52" y="115"/>
                    </a:lnTo>
                    <a:lnTo>
                      <a:pt x="62" y="102"/>
                    </a:lnTo>
                    <a:lnTo>
                      <a:pt x="72" y="90"/>
                    </a:lnTo>
                    <a:lnTo>
                      <a:pt x="82" y="77"/>
                    </a:lnTo>
                    <a:lnTo>
                      <a:pt x="94" y="66"/>
                    </a:lnTo>
                    <a:lnTo>
                      <a:pt x="106" y="56"/>
                    </a:lnTo>
                    <a:lnTo>
                      <a:pt x="119" y="46"/>
                    </a:lnTo>
                    <a:lnTo>
                      <a:pt x="131" y="39"/>
                    </a:lnTo>
                    <a:lnTo>
                      <a:pt x="162" y="23"/>
                    </a:lnTo>
                    <a:lnTo>
                      <a:pt x="197" y="9"/>
                    </a:lnTo>
                    <a:lnTo>
                      <a:pt x="215" y="4"/>
                    </a:lnTo>
                    <a:lnTo>
                      <a:pt x="232" y="0"/>
                    </a:lnTo>
                    <a:lnTo>
                      <a:pt x="241" y="0"/>
                    </a:lnTo>
                    <a:lnTo>
                      <a:pt x="248" y="0"/>
                    </a:lnTo>
                    <a:lnTo>
                      <a:pt x="257" y="1"/>
                    </a:lnTo>
                    <a:lnTo>
                      <a:pt x="265" y="4"/>
                    </a:lnTo>
                    <a:lnTo>
                      <a:pt x="276" y="10"/>
                    </a:lnTo>
                    <a:lnTo>
                      <a:pt x="286" y="18"/>
                    </a:lnTo>
                    <a:lnTo>
                      <a:pt x="290" y="23"/>
                    </a:lnTo>
                    <a:lnTo>
                      <a:pt x="292" y="26"/>
                    </a:lnTo>
                    <a:lnTo>
                      <a:pt x="295" y="31"/>
                    </a:lnTo>
                    <a:lnTo>
                      <a:pt x="297" y="36"/>
                    </a:lnTo>
                    <a:lnTo>
                      <a:pt x="298" y="41"/>
                    </a:lnTo>
                    <a:lnTo>
                      <a:pt x="300" y="47"/>
                    </a:lnTo>
                    <a:lnTo>
                      <a:pt x="300" y="52"/>
                    </a:lnTo>
                    <a:lnTo>
                      <a:pt x="298" y="59"/>
                    </a:lnTo>
                    <a:lnTo>
                      <a:pt x="295" y="70"/>
                    </a:lnTo>
                    <a:lnTo>
                      <a:pt x="290" y="84"/>
                    </a:lnTo>
                    <a:lnTo>
                      <a:pt x="281" y="94"/>
                    </a:lnTo>
                    <a:lnTo>
                      <a:pt x="271" y="107"/>
                    </a:lnTo>
                    <a:lnTo>
                      <a:pt x="256" y="121"/>
                    </a:lnTo>
                    <a:lnTo>
                      <a:pt x="240" y="137"/>
                    </a:lnTo>
                    <a:lnTo>
                      <a:pt x="222" y="152"/>
                    </a:lnTo>
                    <a:lnTo>
                      <a:pt x="203" y="166"/>
                    </a:lnTo>
                    <a:lnTo>
                      <a:pt x="185" y="177"/>
                    </a:lnTo>
                    <a:lnTo>
                      <a:pt x="166" y="187"/>
                    </a:lnTo>
                    <a:lnTo>
                      <a:pt x="150" y="195"/>
                    </a:lnTo>
                    <a:lnTo>
                      <a:pt x="131" y="202"/>
                    </a:lnTo>
                    <a:close/>
                  </a:path>
                </a:pathLst>
              </a:custGeom>
              <a:solidFill>
                <a:srgbClr val="E9811A"/>
              </a:solidFill>
              <a:ln w="9525">
                <a:noFill/>
                <a:round/>
                <a:headEnd/>
                <a:tailEnd/>
              </a:ln>
            </p:spPr>
            <p:txBody>
              <a:bodyPr/>
              <a:lstStyle/>
              <a:p>
                <a:endParaRPr lang="en-US"/>
              </a:p>
            </p:txBody>
          </p:sp>
          <p:sp>
            <p:nvSpPr>
              <p:cNvPr id="1215" name="Freeform 566"/>
              <p:cNvSpPr>
                <a:spLocks/>
              </p:cNvSpPr>
              <p:nvPr/>
            </p:nvSpPr>
            <p:spPr bwMode="auto">
              <a:xfrm>
                <a:off x="3141" y="1656"/>
                <a:ext cx="66" cy="69"/>
              </a:xfrm>
              <a:custGeom>
                <a:avLst/>
                <a:gdLst>
                  <a:gd name="T0" fmla="*/ 130 w 328"/>
                  <a:gd name="T1" fmla="*/ 211 h 343"/>
                  <a:gd name="T2" fmla="*/ 126 w 328"/>
                  <a:gd name="T3" fmla="*/ 248 h 343"/>
                  <a:gd name="T4" fmla="*/ 129 w 328"/>
                  <a:gd name="T5" fmla="*/ 275 h 343"/>
                  <a:gd name="T6" fmla="*/ 134 w 328"/>
                  <a:gd name="T7" fmla="*/ 293 h 343"/>
                  <a:gd name="T8" fmla="*/ 142 w 328"/>
                  <a:gd name="T9" fmla="*/ 303 h 343"/>
                  <a:gd name="T10" fmla="*/ 155 w 328"/>
                  <a:gd name="T11" fmla="*/ 307 h 343"/>
                  <a:gd name="T12" fmla="*/ 171 w 328"/>
                  <a:gd name="T13" fmla="*/ 305 h 343"/>
                  <a:gd name="T14" fmla="*/ 197 w 328"/>
                  <a:gd name="T15" fmla="*/ 291 h 343"/>
                  <a:gd name="T16" fmla="*/ 230 w 328"/>
                  <a:gd name="T17" fmla="*/ 271 h 343"/>
                  <a:gd name="T18" fmla="*/ 258 w 328"/>
                  <a:gd name="T19" fmla="*/ 245 h 343"/>
                  <a:gd name="T20" fmla="*/ 278 w 328"/>
                  <a:gd name="T21" fmla="*/ 220 h 343"/>
                  <a:gd name="T22" fmla="*/ 290 w 328"/>
                  <a:gd name="T23" fmla="*/ 198 h 343"/>
                  <a:gd name="T24" fmla="*/ 297 w 328"/>
                  <a:gd name="T25" fmla="*/ 172 h 343"/>
                  <a:gd name="T26" fmla="*/ 311 w 328"/>
                  <a:gd name="T27" fmla="*/ 104 h 343"/>
                  <a:gd name="T28" fmla="*/ 315 w 328"/>
                  <a:gd name="T29" fmla="*/ 76 h 343"/>
                  <a:gd name="T30" fmla="*/ 318 w 328"/>
                  <a:gd name="T31" fmla="*/ 71 h 343"/>
                  <a:gd name="T32" fmla="*/ 322 w 328"/>
                  <a:gd name="T33" fmla="*/ 72 h 343"/>
                  <a:gd name="T34" fmla="*/ 327 w 328"/>
                  <a:gd name="T35" fmla="*/ 74 h 343"/>
                  <a:gd name="T36" fmla="*/ 328 w 328"/>
                  <a:gd name="T37" fmla="*/ 75 h 343"/>
                  <a:gd name="T38" fmla="*/ 308 w 328"/>
                  <a:gd name="T39" fmla="*/ 187 h 343"/>
                  <a:gd name="T40" fmla="*/ 296 w 328"/>
                  <a:gd name="T41" fmla="*/ 217 h 343"/>
                  <a:gd name="T42" fmla="*/ 281 w 328"/>
                  <a:gd name="T43" fmla="*/ 243 h 343"/>
                  <a:gd name="T44" fmla="*/ 265 w 328"/>
                  <a:gd name="T45" fmla="*/ 265 h 343"/>
                  <a:gd name="T46" fmla="*/ 245 w 328"/>
                  <a:gd name="T47" fmla="*/ 282 h 343"/>
                  <a:gd name="T48" fmla="*/ 225 w 328"/>
                  <a:gd name="T49" fmla="*/ 297 h 343"/>
                  <a:gd name="T50" fmla="*/ 202 w 328"/>
                  <a:gd name="T51" fmla="*/ 310 h 343"/>
                  <a:gd name="T52" fmla="*/ 156 w 328"/>
                  <a:gd name="T53" fmla="*/ 331 h 343"/>
                  <a:gd name="T54" fmla="*/ 121 w 328"/>
                  <a:gd name="T55" fmla="*/ 341 h 343"/>
                  <a:gd name="T56" fmla="*/ 91 w 328"/>
                  <a:gd name="T57" fmla="*/ 343 h 343"/>
                  <a:gd name="T58" fmla="*/ 65 w 328"/>
                  <a:gd name="T59" fmla="*/ 341 h 343"/>
                  <a:gd name="T60" fmla="*/ 43 w 328"/>
                  <a:gd name="T61" fmla="*/ 332 h 343"/>
                  <a:gd name="T62" fmla="*/ 25 w 328"/>
                  <a:gd name="T63" fmla="*/ 320 h 343"/>
                  <a:gd name="T64" fmla="*/ 11 w 328"/>
                  <a:gd name="T65" fmla="*/ 302 h 343"/>
                  <a:gd name="T66" fmla="*/ 3 w 328"/>
                  <a:gd name="T67" fmla="*/ 280 h 343"/>
                  <a:gd name="T68" fmla="*/ 0 w 328"/>
                  <a:gd name="T69" fmla="*/ 253 h 343"/>
                  <a:gd name="T70" fmla="*/ 3 w 328"/>
                  <a:gd name="T71" fmla="*/ 221 h 343"/>
                  <a:gd name="T72" fmla="*/ 16 w 328"/>
                  <a:gd name="T73" fmla="*/ 180 h 343"/>
                  <a:gd name="T74" fmla="*/ 45 w 328"/>
                  <a:gd name="T75" fmla="*/ 129 h 343"/>
                  <a:gd name="T76" fmla="*/ 62 w 328"/>
                  <a:gd name="T77" fmla="*/ 102 h 343"/>
                  <a:gd name="T78" fmla="*/ 82 w 328"/>
                  <a:gd name="T79" fmla="*/ 77 h 343"/>
                  <a:gd name="T80" fmla="*/ 106 w 328"/>
                  <a:gd name="T81" fmla="*/ 56 h 343"/>
                  <a:gd name="T82" fmla="*/ 131 w 328"/>
                  <a:gd name="T83" fmla="*/ 39 h 343"/>
                  <a:gd name="T84" fmla="*/ 197 w 328"/>
                  <a:gd name="T85" fmla="*/ 9 h 343"/>
                  <a:gd name="T86" fmla="*/ 232 w 328"/>
                  <a:gd name="T87" fmla="*/ 0 h 343"/>
                  <a:gd name="T88" fmla="*/ 248 w 328"/>
                  <a:gd name="T89" fmla="*/ 0 h 343"/>
                  <a:gd name="T90" fmla="*/ 265 w 328"/>
                  <a:gd name="T91" fmla="*/ 4 h 343"/>
                  <a:gd name="T92" fmla="*/ 286 w 328"/>
                  <a:gd name="T93" fmla="*/ 18 h 343"/>
                  <a:gd name="T94" fmla="*/ 292 w 328"/>
                  <a:gd name="T95" fmla="*/ 26 h 343"/>
                  <a:gd name="T96" fmla="*/ 297 w 328"/>
                  <a:gd name="T97" fmla="*/ 36 h 343"/>
                  <a:gd name="T98" fmla="*/ 300 w 328"/>
                  <a:gd name="T99" fmla="*/ 47 h 343"/>
                  <a:gd name="T100" fmla="*/ 298 w 328"/>
                  <a:gd name="T101" fmla="*/ 59 h 343"/>
                  <a:gd name="T102" fmla="*/ 290 w 328"/>
                  <a:gd name="T103" fmla="*/ 84 h 343"/>
                  <a:gd name="T104" fmla="*/ 271 w 328"/>
                  <a:gd name="T105" fmla="*/ 107 h 343"/>
                  <a:gd name="T106" fmla="*/ 240 w 328"/>
                  <a:gd name="T107" fmla="*/ 137 h 343"/>
                  <a:gd name="T108" fmla="*/ 203 w 328"/>
                  <a:gd name="T109" fmla="*/ 166 h 343"/>
                  <a:gd name="T110" fmla="*/ 166 w 328"/>
                  <a:gd name="T111" fmla="*/ 187 h 343"/>
                  <a:gd name="T112" fmla="*/ 131 w 328"/>
                  <a:gd name="T113" fmla="*/ 202 h 3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8"/>
                  <a:gd name="T172" fmla="*/ 0 h 343"/>
                  <a:gd name="T173" fmla="*/ 328 w 328"/>
                  <a:gd name="T174" fmla="*/ 343 h 3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8" h="343">
                    <a:moveTo>
                      <a:pt x="131" y="202"/>
                    </a:moveTo>
                    <a:lnTo>
                      <a:pt x="130" y="211"/>
                    </a:lnTo>
                    <a:lnTo>
                      <a:pt x="127" y="235"/>
                    </a:lnTo>
                    <a:lnTo>
                      <a:pt x="126" y="248"/>
                    </a:lnTo>
                    <a:lnTo>
                      <a:pt x="126" y="262"/>
                    </a:lnTo>
                    <a:lnTo>
                      <a:pt x="129" y="275"/>
                    </a:lnTo>
                    <a:lnTo>
                      <a:pt x="131" y="286"/>
                    </a:lnTo>
                    <a:lnTo>
                      <a:pt x="134" y="293"/>
                    </a:lnTo>
                    <a:lnTo>
                      <a:pt x="137" y="298"/>
                    </a:lnTo>
                    <a:lnTo>
                      <a:pt x="142" y="303"/>
                    </a:lnTo>
                    <a:lnTo>
                      <a:pt x="149" y="306"/>
                    </a:lnTo>
                    <a:lnTo>
                      <a:pt x="155" y="307"/>
                    </a:lnTo>
                    <a:lnTo>
                      <a:pt x="162" y="307"/>
                    </a:lnTo>
                    <a:lnTo>
                      <a:pt x="171" y="305"/>
                    </a:lnTo>
                    <a:lnTo>
                      <a:pt x="180" y="301"/>
                    </a:lnTo>
                    <a:lnTo>
                      <a:pt x="197" y="291"/>
                    </a:lnTo>
                    <a:lnTo>
                      <a:pt x="213" y="282"/>
                    </a:lnTo>
                    <a:lnTo>
                      <a:pt x="230" y="271"/>
                    </a:lnTo>
                    <a:lnTo>
                      <a:pt x="245" y="258"/>
                    </a:lnTo>
                    <a:lnTo>
                      <a:pt x="258" y="245"/>
                    </a:lnTo>
                    <a:lnTo>
                      <a:pt x="272" y="228"/>
                    </a:lnTo>
                    <a:lnTo>
                      <a:pt x="278" y="220"/>
                    </a:lnTo>
                    <a:lnTo>
                      <a:pt x="283" y="210"/>
                    </a:lnTo>
                    <a:lnTo>
                      <a:pt x="290" y="198"/>
                    </a:lnTo>
                    <a:lnTo>
                      <a:pt x="293" y="187"/>
                    </a:lnTo>
                    <a:lnTo>
                      <a:pt x="297" y="172"/>
                    </a:lnTo>
                    <a:lnTo>
                      <a:pt x="303" y="139"/>
                    </a:lnTo>
                    <a:lnTo>
                      <a:pt x="311" y="104"/>
                    </a:lnTo>
                    <a:lnTo>
                      <a:pt x="313" y="84"/>
                    </a:lnTo>
                    <a:lnTo>
                      <a:pt x="315" y="76"/>
                    </a:lnTo>
                    <a:lnTo>
                      <a:pt x="317" y="72"/>
                    </a:lnTo>
                    <a:lnTo>
                      <a:pt x="318" y="71"/>
                    </a:lnTo>
                    <a:lnTo>
                      <a:pt x="320" y="71"/>
                    </a:lnTo>
                    <a:lnTo>
                      <a:pt x="322" y="72"/>
                    </a:lnTo>
                    <a:lnTo>
                      <a:pt x="323" y="74"/>
                    </a:lnTo>
                    <a:lnTo>
                      <a:pt x="327" y="74"/>
                    </a:lnTo>
                    <a:lnTo>
                      <a:pt x="328" y="74"/>
                    </a:lnTo>
                    <a:lnTo>
                      <a:pt x="328" y="75"/>
                    </a:lnTo>
                    <a:lnTo>
                      <a:pt x="328" y="79"/>
                    </a:lnTo>
                    <a:lnTo>
                      <a:pt x="308" y="187"/>
                    </a:lnTo>
                    <a:lnTo>
                      <a:pt x="303" y="203"/>
                    </a:lnTo>
                    <a:lnTo>
                      <a:pt x="296" y="217"/>
                    </a:lnTo>
                    <a:lnTo>
                      <a:pt x="290" y="231"/>
                    </a:lnTo>
                    <a:lnTo>
                      <a:pt x="281" y="243"/>
                    </a:lnTo>
                    <a:lnTo>
                      <a:pt x="273" y="255"/>
                    </a:lnTo>
                    <a:lnTo>
                      <a:pt x="265" y="265"/>
                    </a:lnTo>
                    <a:lnTo>
                      <a:pt x="255" y="275"/>
                    </a:lnTo>
                    <a:lnTo>
                      <a:pt x="245" y="282"/>
                    </a:lnTo>
                    <a:lnTo>
                      <a:pt x="235" y="291"/>
                    </a:lnTo>
                    <a:lnTo>
                      <a:pt x="225" y="297"/>
                    </a:lnTo>
                    <a:lnTo>
                      <a:pt x="213" y="305"/>
                    </a:lnTo>
                    <a:lnTo>
                      <a:pt x="202" y="310"/>
                    </a:lnTo>
                    <a:lnTo>
                      <a:pt x="180" y="321"/>
                    </a:lnTo>
                    <a:lnTo>
                      <a:pt x="156" y="331"/>
                    </a:lnTo>
                    <a:lnTo>
                      <a:pt x="139" y="336"/>
                    </a:lnTo>
                    <a:lnTo>
                      <a:pt x="121" y="341"/>
                    </a:lnTo>
                    <a:lnTo>
                      <a:pt x="106" y="342"/>
                    </a:lnTo>
                    <a:lnTo>
                      <a:pt x="91" y="343"/>
                    </a:lnTo>
                    <a:lnTo>
                      <a:pt x="77" y="342"/>
                    </a:lnTo>
                    <a:lnTo>
                      <a:pt x="65" y="341"/>
                    </a:lnTo>
                    <a:lnTo>
                      <a:pt x="54" y="337"/>
                    </a:lnTo>
                    <a:lnTo>
                      <a:pt x="43" y="332"/>
                    </a:lnTo>
                    <a:lnTo>
                      <a:pt x="33" y="327"/>
                    </a:lnTo>
                    <a:lnTo>
                      <a:pt x="25" y="320"/>
                    </a:lnTo>
                    <a:lnTo>
                      <a:pt x="18" y="312"/>
                    </a:lnTo>
                    <a:lnTo>
                      <a:pt x="11" y="302"/>
                    </a:lnTo>
                    <a:lnTo>
                      <a:pt x="6" y="292"/>
                    </a:lnTo>
                    <a:lnTo>
                      <a:pt x="3" y="280"/>
                    </a:lnTo>
                    <a:lnTo>
                      <a:pt x="0" y="267"/>
                    </a:lnTo>
                    <a:lnTo>
                      <a:pt x="0" y="253"/>
                    </a:lnTo>
                    <a:lnTo>
                      <a:pt x="0" y="237"/>
                    </a:lnTo>
                    <a:lnTo>
                      <a:pt x="3" y="221"/>
                    </a:lnTo>
                    <a:lnTo>
                      <a:pt x="8" y="202"/>
                    </a:lnTo>
                    <a:lnTo>
                      <a:pt x="16" y="180"/>
                    </a:lnTo>
                    <a:lnTo>
                      <a:pt x="29" y="155"/>
                    </a:lnTo>
                    <a:lnTo>
                      <a:pt x="45" y="129"/>
                    </a:lnTo>
                    <a:lnTo>
                      <a:pt x="52" y="115"/>
                    </a:lnTo>
                    <a:lnTo>
                      <a:pt x="62" y="102"/>
                    </a:lnTo>
                    <a:lnTo>
                      <a:pt x="72" y="90"/>
                    </a:lnTo>
                    <a:lnTo>
                      <a:pt x="82" y="77"/>
                    </a:lnTo>
                    <a:lnTo>
                      <a:pt x="94" y="66"/>
                    </a:lnTo>
                    <a:lnTo>
                      <a:pt x="106" y="56"/>
                    </a:lnTo>
                    <a:lnTo>
                      <a:pt x="119" y="46"/>
                    </a:lnTo>
                    <a:lnTo>
                      <a:pt x="131" y="39"/>
                    </a:lnTo>
                    <a:lnTo>
                      <a:pt x="162" y="23"/>
                    </a:lnTo>
                    <a:lnTo>
                      <a:pt x="197" y="9"/>
                    </a:lnTo>
                    <a:lnTo>
                      <a:pt x="215" y="4"/>
                    </a:lnTo>
                    <a:lnTo>
                      <a:pt x="232" y="0"/>
                    </a:lnTo>
                    <a:lnTo>
                      <a:pt x="241" y="0"/>
                    </a:lnTo>
                    <a:lnTo>
                      <a:pt x="248" y="0"/>
                    </a:lnTo>
                    <a:lnTo>
                      <a:pt x="257" y="1"/>
                    </a:lnTo>
                    <a:lnTo>
                      <a:pt x="265" y="4"/>
                    </a:lnTo>
                    <a:lnTo>
                      <a:pt x="276" y="10"/>
                    </a:lnTo>
                    <a:lnTo>
                      <a:pt x="286" y="18"/>
                    </a:lnTo>
                    <a:lnTo>
                      <a:pt x="290" y="23"/>
                    </a:lnTo>
                    <a:lnTo>
                      <a:pt x="292" y="26"/>
                    </a:lnTo>
                    <a:lnTo>
                      <a:pt x="295" y="31"/>
                    </a:lnTo>
                    <a:lnTo>
                      <a:pt x="297" y="36"/>
                    </a:lnTo>
                    <a:lnTo>
                      <a:pt x="298" y="41"/>
                    </a:lnTo>
                    <a:lnTo>
                      <a:pt x="300" y="47"/>
                    </a:lnTo>
                    <a:lnTo>
                      <a:pt x="300" y="52"/>
                    </a:lnTo>
                    <a:lnTo>
                      <a:pt x="298" y="59"/>
                    </a:lnTo>
                    <a:lnTo>
                      <a:pt x="295" y="70"/>
                    </a:lnTo>
                    <a:lnTo>
                      <a:pt x="290" y="84"/>
                    </a:lnTo>
                    <a:lnTo>
                      <a:pt x="281" y="94"/>
                    </a:lnTo>
                    <a:lnTo>
                      <a:pt x="271" y="107"/>
                    </a:lnTo>
                    <a:lnTo>
                      <a:pt x="256" y="121"/>
                    </a:lnTo>
                    <a:lnTo>
                      <a:pt x="240" y="137"/>
                    </a:lnTo>
                    <a:lnTo>
                      <a:pt x="222" y="152"/>
                    </a:lnTo>
                    <a:lnTo>
                      <a:pt x="203" y="166"/>
                    </a:lnTo>
                    <a:lnTo>
                      <a:pt x="185" y="177"/>
                    </a:lnTo>
                    <a:lnTo>
                      <a:pt x="166" y="187"/>
                    </a:lnTo>
                    <a:lnTo>
                      <a:pt x="150" y="195"/>
                    </a:lnTo>
                    <a:lnTo>
                      <a:pt x="131" y="202"/>
                    </a:lnTo>
                  </a:path>
                </a:pathLst>
              </a:custGeom>
              <a:noFill/>
              <a:ln w="3175">
                <a:solidFill>
                  <a:srgbClr val="1F1A17"/>
                </a:solidFill>
                <a:round/>
                <a:headEnd/>
                <a:tailEnd/>
              </a:ln>
            </p:spPr>
            <p:txBody>
              <a:bodyPr/>
              <a:lstStyle/>
              <a:p>
                <a:endParaRPr lang="en-US"/>
              </a:p>
            </p:txBody>
          </p:sp>
          <p:sp>
            <p:nvSpPr>
              <p:cNvPr id="1216" name="Freeform 567"/>
              <p:cNvSpPr>
                <a:spLocks/>
              </p:cNvSpPr>
              <p:nvPr/>
            </p:nvSpPr>
            <p:spPr bwMode="auto">
              <a:xfrm>
                <a:off x="3169" y="1661"/>
                <a:ext cx="21" cy="33"/>
              </a:xfrm>
              <a:custGeom>
                <a:avLst/>
                <a:gdLst>
                  <a:gd name="T0" fmla="*/ 94 w 106"/>
                  <a:gd name="T1" fmla="*/ 70 h 165"/>
                  <a:gd name="T2" fmla="*/ 100 w 106"/>
                  <a:gd name="T3" fmla="*/ 50 h 165"/>
                  <a:gd name="T4" fmla="*/ 106 w 106"/>
                  <a:gd name="T5" fmla="*/ 25 h 165"/>
                  <a:gd name="T6" fmla="*/ 106 w 106"/>
                  <a:gd name="T7" fmla="*/ 19 h 165"/>
                  <a:gd name="T8" fmla="*/ 105 w 106"/>
                  <a:gd name="T9" fmla="*/ 14 h 165"/>
                  <a:gd name="T10" fmla="*/ 104 w 106"/>
                  <a:gd name="T11" fmla="*/ 9 h 165"/>
                  <a:gd name="T12" fmla="*/ 101 w 106"/>
                  <a:gd name="T13" fmla="*/ 5 h 165"/>
                  <a:gd name="T14" fmla="*/ 96 w 106"/>
                  <a:gd name="T15" fmla="*/ 3 h 165"/>
                  <a:gd name="T16" fmla="*/ 91 w 106"/>
                  <a:gd name="T17" fmla="*/ 2 h 165"/>
                  <a:gd name="T18" fmla="*/ 84 w 106"/>
                  <a:gd name="T19" fmla="*/ 0 h 165"/>
                  <a:gd name="T20" fmla="*/ 74 w 106"/>
                  <a:gd name="T21" fmla="*/ 2 h 165"/>
                  <a:gd name="T22" fmla="*/ 70 w 106"/>
                  <a:gd name="T23" fmla="*/ 2 h 165"/>
                  <a:gd name="T24" fmla="*/ 67 w 106"/>
                  <a:gd name="T25" fmla="*/ 3 h 165"/>
                  <a:gd name="T26" fmla="*/ 64 w 106"/>
                  <a:gd name="T27" fmla="*/ 5 h 165"/>
                  <a:gd name="T28" fmla="*/ 60 w 106"/>
                  <a:gd name="T29" fmla="*/ 7 h 165"/>
                  <a:gd name="T30" fmla="*/ 55 w 106"/>
                  <a:gd name="T31" fmla="*/ 14 h 165"/>
                  <a:gd name="T32" fmla="*/ 49 w 106"/>
                  <a:gd name="T33" fmla="*/ 23 h 165"/>
                  <a:gd name="T34" fmla="*/ 36 w 106"/>
                  <a:gd name="T35" fmla="*/ 49 h 165"/>
                  <a:gd name="T36" fmla="*/ 20 w 106"/>
                  <a:gd name="T37" fmla="*/ 85 h 165"/>
                  <a:gd name="T38" fmla="*/ 14 w 106"/>
                  <a:gd name="T39" fmla="*/ 103 h 165"/>
                  <a:gd name="T40" fmla="*/ 8 w 106"/>
                  <a:gd name="T41" fmla="*/ 128 h 165"/>
                  <a:gd name="T42" fmla="*/ 3 w 106"/>
                  <a:gd name="T43" fmla="*/ 150 h 165"/>
                  <a:gd name="T44" fmla="*/ 0 w 106"/>
                  <a:gd name="T45" fmla="*/ 165 h 165"/>
                  <a:gd name="T46" fmla="*/ 11 w 106"/>
                  <a:gd name="T47" fmla="*/ 154 h 165"/>
                  <a:gd name="T48" fmla="*/ 39 w 106"/>
                  <a:gd name="T49" fmla="*/ 132 h 165"/>
                  <a:gd name="T50" fmla="*/ 55 w 106"/>
                  <a:gd name="T51" fmla="*/ 117 h 165"/>
                  <a:gd name="T52" fmla="*/ 71 w 106"/>
                  <a:gd name="T53" fmla="*/ 102 h 165"/>
                  <a:gd name="T54" fmla="*/ 77 w 106"/>
                  <a:gd name="T55" fmla="*/ 94 h 165"/>
                  <a:gd name="T56" fmla="*/ 84 w 106"/>
                  <a:gd name="T57" fmla="*/ 87 h 165"/>
                  <a:gd name="T58" fmla="*/ 90 w 106"/>
                  <a:gd name="T59" fmla="*/ 79 h 165"/>
                  <a:gd name="T60" fmla="*/ 94 w 106"/>
                  <a:gd name="T61" fmla="*/ 70 h 1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
                  <a:gd name="T94" fmla="*/ 0 h 165"/>
                  <a:gd name="T95" fmla="*/ 106 w 106"/>
                  <a:gd name="T96" fmla="*/ 165 h 1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 h="165">
                    <a:moveTo>
                      <a:pt x="94" y="70"/>
                    </a:moveTo>
                    <a:lnTo>
                      <a:pt x="100" y="50"/>
                    </a:lnTo>
                    <a:lnTo>
                      <a:pt x="106" y="25"/>
                    </a:lnTo>
                    <a:lnTo>
                      <a:pt x="106" y="19"/>
                    </a:lnTo>
                    <a:lnTo>
                      <a:pt x="105" y="14"/>
                    </a:lnTo>
                    <a:lnTo>
                      <a:pt x="104" y="9"/>
                    </a:lnTo>
                    <a:lnTo>
                      <a:pt x="101" y="5"/>
                    </a:lnTo>
                    <a:lnTo>
                      <a:pt x="96" y="3"/>
                    </a:lnTo>
                    <a:lnTo>
                      <a:pt x="91" y="2"/>
                    </a:lnTo>
                    <a:lnTo>
                      <a:pt x="84" y="0"/>
                    </a:lnTo>
                    <a:lnTo>
                      <a:pt x="74" y="2"/>
                    </a:lnTo>
                    <a:lnTo>
                      <a:pt x="70" y="2"/>
                    </a:lnTo>
                    <a:lnTo>
                      <a:pt x="67" y="3"/>
                    </a:lnTo>
                    <a:lnTo>
                      <a:pt x="64" y="5"/>
                    </a:lnTo>
                    <a:lnTo>
                      <a:pt x="60" y="7"/>
                    </a:lnTo>
                    <a:lnTo>
                      <a:pt x="55" y="14"/>
                    </a:lnTo>
                    <a:lnTo>
                      <a:pt x="49" y="23"/>
                    </a:lnTo>
                    <a:lnTo>
                      <a:pt x="36" y="49"/>
                    </a:lnTo>
                    <a:lnTo>
                      <a:pt x="20" y="85"/>
                    </a:lnTo>
                    <a:lnTo>
                      <a:pt x="14" y="103"/>
                    </a:lnTo>
                    <a:lnTo>
                      <a:pt x="8" y="128"/>
                    </a:lnTo>
                    <a:lnTo>
                      <a:pt x="3" y="150"/>
                    </a:lnTo>
                    <a:lnTo>
                      <a:pt x="0" y="165"/>
                    </a:lnTo>
                    <a:lnTo>
                      <a:pt x="11" y="154"/>
                    </a:lnTo>
                    <a:lnTo>
                      <a:pt x="39" y="132"/>
                    </a:lnTo>
                    <a:lnTo>
                      <a:pt x="55" y="117"/>
                    </a:lnTo>
                    <a:lnTo>
                      <a:pt x="71" y="102"/>
                    </a:lnTo>
                    <a:lnTo>
                      <a:pt x="77" y="94"/>
                    </a:lnTo>
                    <a:lnTo>
                      <a:pt x="84" y="87"/>
                    </a:lnTo>
                    <a:lnTo>
                      <a:pt x="90" y="79"/>
                    </a:lnTo>
                    <a:lnTo>
                      <a:pt x="94" y="70"/>
                    </a:lnTo>
                    <a:close/>
                  </a:path>
                </a:pathLst>
              </a:custGeom>
              <a:solidFill>
                <a:srgbClr val="FFFFFF"/>
              </a:solidFill>
              <a:ln w="9525">
                <a:noFill/>
                <a:round/>
                <a:headEnd/>
                <a:tailEnd/>
              </a:ln>
            </p:spPr>
            <p:txBody>
              <a:bodyPr/>
              <a:lstStyle/>
              <a:p>
                <a:endParaRPr lang="en-US"/>
              </a:p>
            </p:txBody>
          </p:sp>
          <p:sp>
            <p:nvSpPr>
              <p:cNvPr id="1217" name="Freeform 568"/>
              <p:cNvSpPr>
                <a:spLocks/>
              </p:cNvSpPr>
              <p:nvPr/>
            </p:nvSpPr>
            <p:spPr bwMode="auto">
              <a:xfrm>
                <a:off x="3169" y="1661"/>
                <a:ext cx="21" cy="33"/>
              </a:xfrm>
              <a:custGeom>
                <a:avLst/>
                <a:gdLst>
                  <a:gd name="T0" fmla="*/ 94 w 106"/>
                  <a:gd name="T1" fmla="*/ 70 h 165"/>
                  <a:gd name="T2" fmla="*/ 100 w 106"/>
                  <a:gd name="T3" fmla="*/ 50 h 165"/>
                  <a:gd name="T4" fmla="*/ 106 w 106"/>
                  <a:gd name="T5" fmla="*/ 25 h 165"/>
                  <a:gd name="T6" fmla="*/ 106 w 106"/>
                  <a:gd name="T7" fmla="*/ 19 h 165"/>
                  <a:gd name="T8" fmla="*/ 105 w 106"/>
                  <a:gd name="T9" fmla="*/ 14 h 165"/>
                  <a:gd name="T10" fmla="*/ 104 w 106"/>
                  <a:gd name="T11" fmla="*/ 9 h 165"/>
                  <a:gd name="T12" fmla="*/ 101 w 106"/>
                  <a:gd name="T13" fmla="*/ 5 h 165"/>
                  <a:gd name="T14" fmla="*/ 96 w 106"/>
                  <a:gd name="T15" fmla="*/ 3 h 165"/>
                  <a:gd name="T16" fmla="*/ 91 w 106"/>
                  <a:gd name="T17" fmla="*/ 2 h 165"/>
                  <a:gd name="T18" fmla="*/ 84 w 106"/>
                  <a:gd name="T19" fmla="*/ 0 h 165"/>
                  <a:gd name="T20" fmla="*/ 74 w 106"/>
                  <a:gd name="T21" fmla="*/ 2 h 165"/>
                  <a:gd name="T22" fmla="*/ 70 w 106"/>
                  <a:gd name="T23" fmla="*/ 2 h 165"/>
                  <a:gd name="T24" fmla="*/ 67 w 106"/>
                  <a:gd name="T25" fmla="*/ 3 h 165"/>
                  <a:gd name="T26" fmla="*/ 64 w 106"/>
                  <a:gd name="T27" fmla="*/ 5 h 165"/>
                  <a:gd name="T28" fmla="*/ 60 w 106"/>
                  <a:gd name="T29" fmla="*/ 7 h 165"/>
                  <a:gd name="T30" fmla="*/ 55 w 106"/>
                  <a:gd name="T31" fmla="*/ 14 h 165"/>
                  <a:gd name="T32" fmla="*/ 49 w 106"/>
                  <a:gd name="T33" fmla="*/ 23 h 165"/>
                  <a:gd name="T34" fmla="*/ 36 w 106"/>
                  <a:gd name="T35" fmla="*/ 49 h 165"/>
                  <a:gd name="T36" fmla="*/ 20 w 106"/>
                  <a:gd name="T37" fmla="*/ 85 h 165"/>
                  <a:gd name="T38" fmla="*/ 14 w 106"/>
                  <a:gd name="T39" fmla="*/ 103 h 165"/>
                  <a:gd name="T40" fmla="*/ 8 w 106"/>
                  <a:gd name="T41" fmla="*/ 128 h 165"/>
                  <a:gd name="T42" fmla="*/ 3 w 106"/>
                  <a:gd name="T43" fmla="*/ 150 h 165"/>
                  <a:gd name="T44" fmla="*/ 0 w 106"/>
                  <a:gd name="T45" fmla="*/ 165 h 165"/>
                  <a:gd name="T46" fmla="*/ 11 w 106"/>
                  <a:gd name="T47" fmla="*/ 154 h 165"/>
                  <a:gd name="T48" fmla="*/ 39 w 106"/>
                  <a:gd name="T49" fmla="*/ 132 h 165"/>
                  <a:gd name="T50" fmla="*/ 55 w 106"/>
                  <a:gd name="T51" fmla="*/ 117 h 165"/>
                  <a:gd name="T52" fmla="*/ 71 w 106"/>
                  <a:gd name="T53" fmla="*/ 102 h 165"/>
                  <a:gd name="T54" fmla="*/ 77 w 106"/>
                  <a:gd name="T55" fmla="*/ 94 h 165"/>
                  <a:gd name="T56" fmla="*/ 84 w 106"/>
                  <a:gd name="T57" fmla="*/ 87 h 165"/>
                  <a:gd name="T58" fmla="*/ 90 w 106"/>
                  <a:gd name="T59" fmla="*/ 79 h 165"/>
                  <a:gd name="T60" fmla="*/ 94 w 106"/>
                  <a:gd name="T61" fmla="*/ 70 h 1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
                  <a:gd name="T94" fmla="*/ 0 h 165"/>
                  <a:gd name="T95" fmla="*/ 106 w 106"/>
                  <a:gd name="T96" fmla="*/ 165 h 1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 h="165">
                    <a:moveTo>
                      <a:pt x="94" y="70"/>
                    </a:moveTo>
                    <a:lnTo>
                      <a:pt x="100" y="50"/>
                    </a:lnTo>
                    <a:lnTo>
                      <a:pt x="106" y="25"/>
                    </a:lnTo>
                    <a:lnTo>
                      <a:pt x="106" y="19"/>
                    </a:lnTo>
                    <a:lnTo>
                      <a:pt x="105" y="14"/>
                    </a:lnTo>
                    <a:lnTo>
                      <a:pt x="104" y="9"/>
                    </a:lnTo>
                    <a:lnTo>
                      <a:pt x="101" y="5"/>
                    </a:lnTo>
                    <a:lnTo>
                      <a:pt x="96" y="3"/>
                    </a:lnTo>
                    <a:lnTo>
                      <a:pt x="91" y="2"/>
                    </a:lnTo>
                    <a:lnTo>
                      <a:pt x="84" y="0"/>
                    </a:lnTo>
                    <a:lnTo>
                      <a:pt x="74" y="2"/>
                    </a:lnTo>
                    <a:lnTo>
                      <a:pt x="70" y="2"/>
                    </a:lnTo>
                    <a:lnTo>
                      <a:pt x="67" y="3"/>
                    </a:lnTo>
                    <a:lnTo>
                      <a:pt x="64" y="5"/>
                    </a:lnTo>
                    <a:lnTo>
                      <a:pt x="60" y="7"/>
                    </a:lnTo>
                    <a:lnTo>
                      <a:pt x="55" y="14"/>
                    </a:lnTo>
                    <a:lnTo>
                      <a:pt x="49" y="23"/>
                    </a:lnTo>
                    <a:lnTo>
                      <a:pt x="36" y="49"/>
                    </a:lnTo>
                    <a:lnTo>
                      <a:pt x="20" y="85"/>
                    </a:lnTo>
                    <a:lnTo>
                      <a:pt x="14" y="103"/>
                    </a:lnTo>
                    <a:lnTo>
                      <a:pt x="8" y="128"/>
                    </a:lnTo>
                    <a:lnTo>
                      <a:pt x="3" y="150"/>
                    </a:lnTo>
                    <a:lnTo>
                      <a:pt x="0" y="165"/>
                    </a:lnTo>
                    <a:lnTo>
                      <a:pt x="11" y="154"/>
                    </a:lnTo>
                    <a:lnTo>
                      <a:pt x="39" y="132"/>
                    </a:lnTo>
                    <a:lnTo>
                      <a:pt x="55" y="117"/>
                    </a:lnTo>
                    <a:lnTo>
                      <a:pt x="71" y="102"/>
                    </a:lnTo>
                    <a:lnTo>
                      <a:pt x="77" y="94"/>
                    </a:lnTo>
                    <a:lnTo>
                      <a:pt x="84" y="87"/>
                    </a:lnTo>
                    <a:lnTo>
                      <a:pt x="90" y="79"/>
                    </a:lnTo>
                    <a:lnTo>
                      <a:pt x="94" y="70"/>
                    </a:lnTo>
                  </a:path>
                </a:pathLst>
              </a:custGeom>
              <a:noFill/>
              <a:ln w="3175">
                <a:solidFill>
                  <a:srgbClr val="1F1A17"/>
                </a:solidFill>
                <a:round/>
                <a:headEnd/>
                <a:tailEnd/>
              </a:ln>
            </p:spPr>
            <p:txBody>
              <a:bodyPr/>
              <a:lstStyle/>
              <a:p>
                <a:endParaRPr lang="en-US"/>
              </a:p>
            </p:txBody>
          </p:sp>
          <p:sp>
            <p:nvSpPr>
              <p:cNvPr id="1218" name="Freeform 569"/>
              <p:cNvSpPr>
                <a:spLocks/>
              </p:cNvSpPr>
              <p:nvPr/>
            </p:nvSpPr>
            <p:spPr bwMode="auto">
              <a:xfrm>
                <a:off x="3199" y="1594"/>
                <a:ext cx="51" cy="113"/>
              </a:xfrm>
              <a:custGeom>
                <a:avLst/>
                <a:gdLst>
                  <a:gd name="T0" fmla="*/ 116 w 258"/>
                  <a:gd name="T1" fmla="*/ 79 h 568"/>
                  <a:gd name="T2" fmla="*/ 120 w 258"/>
                  <a:gd name="T3" fmla="*/ 55 h 568"/>
                  <a:gd name="T4" fmla="*/ 119 w 258"/>
                  <a:gd name="T5" fmla="*/ 47 h 568"/>
                  <a:gd name="T6" fmla="*/ 240 w 258"/>
                  <a:gd name="T7" fmla="*/ 0 h 568"/>
                  <a:gd name="T8" fmla="*/ 243 w 258"/>
                  <a:gd name="T9" fmla="*/ 19 h 568"/>
                  <a:gd name="T10" fmla="*/ 240 w 258"/>
                  <a:gd name="T11" fmla="*/ 49 h 568"/>
                  <a:gd name="T12" fmla="*/ 126 w 258"/>
                  <a:gd name="T13" fmla="*/ 479 h 568"/>
                  <a:gd name="T14" fmla="*/ 121 w 258"/>
                  <a:gd name="T15" fmla="*/ 487 h 568"/>
                  <a:gd name="T16" fmla="*/ 121 w 258"/>
                  <a:gd name="T17" fmla="*/ 494 h 568"/>
                  <a:gd name="T18" fmla="*/ 122 w 258"/>
                  <a:gd name="T19" fmla="*/ 505 h 568"/>
                  <a:gd name="T20" fmla="*/ 125 w 258"/>
                  <a:gd name="T21" fmla="*/ 508 h 568"/>
                  <a:gd name="T22" fmla="*/ 130 w 258"/>
                  <a:gd name="T23" fmla="*/ 509 h 568"/>
                  <a:gd name="T24" fmla="*/ 135 w 258"/>
                  <a:gd name="T25" fmla="*/ 510 h 568"/>
                  <a:gd name="T26" fmla="*/ 141 w 258"/>
                  <a:gd name="T27" fmla="*/ 508 h 568"/>
                  <a:gd name="T28" fmla="*/ 160 w 258"/>
                  <a:gd name="T29" fmla="*/ 489 h 568"/>
                  <a:gd name="T30" fmla="*/ 184 w 258"/>
                  <a:gd name="T31" fmla="*/ 457 h 568"/>
                  <a:gd name="T32" fmla="*/ 210 w 258"/>
                  <a:gd name="T33" fmla="*/ 406 h 568"/>
                  <a:gd name="T34" fmla="*/ 221 w 258"/>
                  <a:gd name="T35" fmla="*/ 382 h 568"/>
                  <a:gd name="T36" fmla="*/ 230 w 258"/>
                  <a:gd name="T37" fmla="*/ 356 h 568"/>
                  <a:gd name="T38" fmla="*/ 240 w 258"/>
                  <a:gd name="T39" fmla="*/ 326 h 568"/>
                  <a:gd name="T40" fmla="*/ 245 w 258"/>
                  <a:gd name="T41" fmla="*/ 315 h 568"/>
                  <a:gd name="T42" fmla="*/ 250 w 258"/>
                  <a:gd name="T43" fmla="*/ 311 h 568"/>
                  <a:gd name="T44" fmla="*/ 256 w 258"/>
                  <a:gd name="T45" fmla="*/ 312 h 568"/>
                  <a:gd name="T46" fmla="*/ 258 w 258"/>
                  <a:gd name="T47" fmla="*/ 316 h 568"/>
                  <a:gd name="T48" fmla="*/ 253 w 258"/>
                  <a:gd name="T49" fmla="*/ 326 h 568"/>
                  <a:gd name="T50" fmla="*/ 245 w 258"/>
                  <a:gd name="T51" fmla="*/ 361 h 568"/>
                  <a:gd name="T52" fmla="*/ 230 w 258"/>
                  <a:gd name="T53" fmla="*/ 396 h 568"/>
                  <a:gd name="T54" fmla="*/ 215 w 258"/>
                  <a:gd name="T55" fmla="*/ 429 h 568"/>
                  <a:gd name="T56" fmla="*/ 196 w 258"/>
                  <a:gd name="T57" fmla="*/ 466 h 568"/>
                  <a:gd name="T58" fmla="*/ 176 w 258"/>
                  <a:gd name="T59" fmla="*/ 496 h 568"/>
                  <a:gd name="T60" fmla="*/ 156 w 258"/>
                  <a:gd name="T61" fmla="*/ 519 h 568"/>
                  <a:gd name="T62" fmla="*/ 135 w 258"/>
                  <a:gd name="T63" fmla="*/ 538 h 568"/>
                  <a:gd name="T64" fmla="*/ 115 w 258"/>
                  <a:gd name="T65" fmla="*/ 552 h 568"/>
                  <a:gd name="T66" fmla="*/ 95 w 258"/>
                  <a:gd name="T67" fmla="*/ 562 h 568"/>
                  <a:gd name="T68" fmla="*/ 75 w 258"/>
                  <a:gd name="T69" fmla="*/ 567 h 568"/>
                  <a:gd name="T70" fmla="*/ 56 w 258"/>
                  <a:gd name="T71" fmla="*/ 568 h 568"/>
                  <a:gd name="T72" fmla="*/ 43 w 258"/>
                  <a:gd name="T73" fmla="*/ 567 h 568"/>
                  <a:gd name="T74" fmla="*/ 30 w 258"/>
                  <a:gd name="T75" fmla="*/ 563 h 568"/>
                  <a:gd name="T76" fmla="*/ 19 w 258"/>
                  <a:gd name="T77" fmla="*/ 557 h 568"/>
                  <a:gd name="T78" fmla="*/ 10 w 258"/>
                  <a:gd name="T79" fmla="*/ 548 h 568"/>
                  <a:gd name="T80" fmla="*/ 4 w 258"/>
                  <a:gd name="T81" fmla="*/ 537 h 568"/>
                  <a:gd name="T82" fmla="*/ 1 w 258"/>
                  <a:gd name="T83" fmla="*/ 524 h 568"/>
                  <a:gd name="T84" fmla="*/ 0 w 258"/>
                  <a:gd name="T85" fmla="*/ 510 h 568"/>
                  <a:gd name="T86" fmla="*/ 3 w 258"/>
                  <a:gd name="T87" fmla="*/ 494 h 568"/>
                  <a:gd name="T88" fmla="*/ 11 w 258"/>
                  <a:gd name="T89" fmla="*/ 454 h 5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8"/>
                  <a:gd name="T136" fmla="*/ 0 h 568"/>
                  <a:gd name="T137" fmla="*/ 258 w 258"/>
                  <a:gd name="T138" fmla="*/ 568 h 5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8" h="568">
                    <a:moveTo>
                      <a:pt x="11" y="454"/>
                    </a:moveTo>
                    <a:lnTo>
                      <a:pt x="116" y="79"/>
                    </a:lnTo>
                    <a:lnTo>
                      <a:pt x="121" y="59"/>
                    </a:lnTo>
                    <a:lnTo>
                      <a:pt x="120" y="55"/>
                    </a:lnTo>
                    <a:lnTo>
                      <a:pt x="120" y="51"/>
                    </a:lnTo>
                    <a:lnTo>
                      <a:pt x="119" y="47"/>
                    </a:lnTo>
                    <a:lnTo>
                      <a:pt x="116" y="44"/>
                    </a:lnTo>
                    <a:lnTo>
                      <a:pt x="240" y="0"/>
                    </a:lnTo>
                    <a:lnTo>
                      <a:pt x="242" y="10"/>
                    </a:lnTo>
                    <a:lnTo>
                      <a:pt x="243" y="19"/>
                    </a:lnTo>
                    <a:lnTo>
                      <a:pt x="242" y="31"/>
                    </a:lnTo>
                    <a:lnTo>
                      <a:pt x="240" y="49"/>
                    </a:lnTo>
                    <a:lnTo>
                      <a:pt x="130" y="449"/>
                    </a:lnTo>
                    <a:lnTo>
                      <a:pt x="126" y="479"/>
                    </a:lnTo>
                    <a:lnTo>
                      <a:pt x="122" y="483"/>
                    </a:lnTo>
                    <a:lnTo>
                      <a:pt x="121" y="487"/>
                    </a:lnTo>
                    <a:lnTo>
                      <a:pt x="121" y="491"/>
                    </a:lnTo>
                    <a:lnTo>
                      <a:pt x="121" y="494"/>
                    </a:lnTo>
                    <a:lnTo>
                      <a:pt x="121" y="501"/>
                    </a:lnTo>
                    <a:lnTo>
                      <a:pt x="122" y="505"/>
                    </a:lnTo>
                    <a:lnTo>
                      <a:pt x="122" y="507"/>
                    </a:lnTo>
                    <a:lnTo>
                      <a:pt x="125" y="508"/>
                    </a:lnTo>
                    <a:lnTo>
                      <a:pt x="127" y="509"/>
                    </a:lnTo>
                    <a:lnTo>
                      <a:pt x="130" y="509"/>
                    </a:lnTo>
                    <a:lnTo>
                      <a:pt x="132" y="510"/>
                    </a:lnTo>
                    <a:lnTo>
                      <a:pt x="135" y="510"/>
                    </a:lnTo>
                    <a:lnTo>
                      <a:pt x="139" y="510"/>
                    </a:lnTo>
                    <a:lnTo>
                      <a:pt x="141" y="508"/>
                    </a:lnTo>
                    <a:lnTo>
                      <a:pt x="150" y="502"/>
                    </a:lnTo>
                    <a:lnTo>
                      <a:pt x="160" y="489"/>
                    </a:lnTo>
                    <a:lnTo>
                      <a:pt x="170" y="477"/>
                    </a:lnTo>
                    <a:lnTo>
                      <a:pt x="184" y="457"/>
                    </a:lnTo>
                    <a:lnTo>
                      <a:pt x="197" y="432"/>
                    </a:lnTo>
                    <a:lnTo>
                      <a:pt x="210" y="406"/>
                    </a:lnTo>
                    <a:lnTo>
                      <a:pt x="216" y="394"/>
                    </a:lnTo>
                    <a:lnTo>
                      <a:pt x="221" y="382"/>
                    </a:lnTo>
                    <a:lnTo>
                      <a:pt x="226" y="369"/>
                    </a:lnTo>
                    <a:lnTo>
                      <a:pt x="230" y="356"/>
                    </a:lnTo>
                    <a:lnTo>
                      <a:pt x="235" y="341"/>
                    </a:lnTo>
                    <a:lnTo>
                      <a:pt x="240" y="326"/>
                    </a:lnTo>
                    <a:lnTo>
                      <a:pt x="242" y="320"/>
                    </a:lnTo>
                    <a:lnTo>
                      <a:pt x="245" y="315"/>
                    </a:lnTo>
                    <a:lnTo>
                      <a:pt x="246" y="312"/>
                    </a:lnTo>
                    <a:lnTo>
                      <a:pt x="250" y="311"/>
                    </a:lnTo>
                    <a:lnTo>
                      <a:pt x="252" y="311"/>
                    </a:lnTo>
                    <a:lnTo>
                      <a:pt x="256" y="312"/>
                    </a:lnTo>
                    <a:lnTo>
                      <a:pt x="258" y="313"/>
                    </a:lnTo>
                    <a:lnTo>
                      <a:pt x="258" y="316"/>
                    </a:lnTo>
                    <a:lnTo>
                      <a:pt x="258" y="320"/>
                    </a:lnTo>
                    <a:lnTo>
                      <a:pt x="253" y="326"/>
                    </a:lnTo>
                    <a:lnTo>
                      <a:pt x="250" y="351"/>
                    </a:lnTo>
                    <a:lnTo>
                      <a:pt x="245" y="361"/>
                    </a:lnTo>
                    <a:lnTo>
                      <a:pt x="240" y="376"/>
                    </a:lnTo>
                    <a:lnTo>
                      <a:pt x="230" y="396"/>
                    </a:lnTo>
                    <a:lnTo>
                      <a:pt x="225" y="406"/>
                    </a:lnTo>
                    <a:lnTo>
                      <a:pt x="215" y="429"/>
                    </a:lnTo>
                    <a:lnTo>
                      <a:pt x="205" y="448"/>
                    </a:lnTo>
                    <a:lnTo>
                      <a:pt x="196" y="466"/>
                    </a:lnTo>
                    <a:lnTo>
                      <a:pt x="186" y="481"/>
                    </a:lnTo>
                    <a:lnTo>
                      <a:pt x="176" y="496"/>
                    </a:lnTo>
                    <a:lnTo>
                      <a:pt x="166" y="508"/>
                    </a:lnTo>
                    <a:lnTo>
                      <a:pt x="156" y="519"/>
                    </a:lnTo>
                    <a:lnTo>
                      <a:pt x="146" y="529"/>
                    </a:lnTo>
                    <a:lnTo>
                      <a:pt x="135" y="538"/>
                    </a:lnTo>
                    <a:lnTo>
                      <a:pt x="125" y="545"/>
                    </a:lnTo>
                    <a:lnTo>
                      <a:pt x="115" y="552"/>
                    </a:lnTo>
                    <a:lnTo>
                      <a:pt x="105" y="557"/>
                    </a:lnTo>
                    <a:lnTo>
                      <a:pt x="95" y="562"/>
                    </a:lnTo>
                    <a:lnTo>
                      <a:pt x="85" y="564"/>
                    </a:lnTo>
                    <a:lnTo>
                      <a:pt x="75" y="567"/>
                    </a:lnTo>
                    <a:lnTo>
                      <a:pt x="66" y="568"/>
                    </a:lnTo>
                    <a:lnTo>
                      <a:pt x="56" y="568"/>
                    </a:lnTo>
                    <a:lnTo>
                      <a:pt x="49" y="568"/>
                    </a:lnTo>
                    <a:lnTo>
                      <a:pt x="43" y="567"/>
                    </a:lnTo>
                    <a:lnTo>
                      <a:pt x="36" y="565"/>
                    </a:lnTo>
                    <a:lnTo>
                      <a:pt x="30" y="563"/>
                    </a:lnTo>
                    <a:lnTo>
                      <a:pt x="24" y="560"/>
                    </a:lnTo>
                    <a:lnTo>
                      <a:pt x="19" y="557"/>
                    </a:lnTo>
                    <a:lnTo>
                      <a:pt x="15" y="553"/>
                    </a:lnTo>
                    <a:lnTo>
                      <a:pt x="10" y="548"/>
                    </a:lnTo>
                    <a:lnTo>
                      <a:pt x="8" y="543"/>
                    </a:lnTo>
                    <a:lnTo>
                      <a:pt x="4" y="537"/>
                    </a:lnTo>
                    <a:lnTo>
                      <a:pt x="3" y="530"/>
                    </a:lnTo>
                    <a:lnTo>
                      <a:pt x="1" y="524"/>
                    </a:lnTo>
                    <a:lnTo>
                      <a:pt x="0" y="518"/>
                    </a:lnTo>
                    <a:lnTo>
                      <a:pt x="0" y="510"/>
                    </a:lnTo>
                    <a:lnTo>
                      <a:pt x="0" y="502"/>
                    </a:lnTo>
                    <a:lnTo>
                      <a:pt x="3" y="494"/>
                    </a:lnTo>
                    <a:lnTo>
                      <a:pt x="11" y="459"/>
                    </a:lnTo>
                    <a:lnTo>
                      <a:pt x="11" y="454"/>
                    </a:lnTo>
                    <a:close/>
                  </a:path>
                </a:pathLst>
              </a:custGeom>
              <a:solidFill>
                <a:srgbClr val="E9811A"/>
              </a:solidFill>
              <a:ln w="9525">
                <a:noFill/>
                <a:round/>
                <a:headEnd/>
                <a:tailEnd/>
              </a:ln>
            </p:spPr>
            <p:txBody>
              <a:bodyPr/>
              <a:lstStyle/>
              <a:p>
                <a:endParaRPr lang="en-US"/>
              </a:p>
            </p:txBody>
          </p:sp>
          <p:sp>
            <p:nvSpPr>
              <p:cNvPr id="1219" name="Freeform 570"/>
              <p:cNvSpPr>
                <a:spLocks/>
              </p:cNvSpPr>
              <p:nvPr/>
            </p:nvSpPr>
            <p:spPr bwMode="auto">
              <a:xfrm>
                <a:off x="3199" y="1594"/>
                <a:ext cx="51" cy="113"/>
              </a:xfrm>
              <a:custGeom>
                <a:avLst/>
                <a:gdLst>
                  <a:gd name="T0" fmla="*/ 116 w 258"/>
                  <a:gd name="T1" fmla="*/ 79 h 568"/>
                  <a:gd name="T2" fmla="*/ 120 w 258"/>
                  <a:gd name="T3" fmla="*/ 55 h 568"/>
                  <a:gd name="T4" fmla="*/ 119 w 258"/>
                  <a:gd name="T5" fmla="*/ 47 h 568"/>
                  <a:gd name="T6" fmla="*/ 240 w 258"/>
                  <a:gd name="T7" fmla="*/ 0 h 568"/>
                  <a:gd name="T8" fmla="*/ 243 w 258"/>
                  <a:gd name="T9" fmla="*/ 19 h 568"/>
                  <a:gd name="T10" fmla="*/ 240 w 258"/>
                  <a:gd name="T11" fmla="*/ 49 h 568"/>
                  <a:gd name="T12" fmla="*/ 126 w 258"/>
                  <a:gd name="T13" fmla="*/ 479 h 568"/>
                  <a:gd name="T14" fmla="*/ 121 w 258"/>
                  <a:gd name="T15" fmla="*/ 487 h 568"/>
                  <a:gd name="T16" fmla="*/ 121 w 258"/>
                  <a:gd name="T17" fmla="*/ 494 h 568"/>
                  <a:gd name="T18" fmla="*/ 122 w 258"/>
                  <a:gd name="T19" fmla="*/ 505 h 568"/>
                  <a:gd name="T20" fmla="*/ 125 w 258"/>
                  <a:gd name="T21" fmla="*/ 508 h 568"/>
                  <a:gd name="T22" fmla="*/ 130 w 258"/>
                  <a:gd name="T23" fmla="*/ 509 h 568"/>
                  <a:gd name="T24" fmla="*/ 135 w 258"/>
                  <a:gd name="T25" fmla="*/ 510 h 568"/>
                  <a:gd name="T26" fmla="*/ 141 w 258"/>
                  <a:gd name="T27" fmla="*/ 508 h 568"/>
                  <a:gd name="T28" fmla="*/ 160 w 258"/>
                  <a:gd name="T29" fmla="*/ 489 h 568"/>
                  <a:gd name="T30" fmla="*/ 184 w 258"/>
                  <a:gd name="T31" fmla="*/ 457 h 568"/>
                  <a:gd name="T32" fmla="*/ 210 w 258"/>
                  <a:gd name="T33" fmla="*/ 406 h 568"/>
                  <a:gd name="T34" fmla="*/ 221 w 258"/>
                  <a:gd name="T35" fmla="*/ 382 h 568"/>
                  <a:gd name="T36" fmla="*/ 230 w 258"/>
                  <a:gd name="T37" fmla="*/ 356 h 568"/>
                  <a:gd name="T38" fmla="*/ 240 w 258"/>
                  <a:gd name="T39" fmla="*/ 326 h 568"/>
                  <a:gd name="T40" fmla="*/ 245 w 258"/>
                  <a:gd name="T41" fmla="*/ 315 h 568"/>
                  <a:gd name="T42" fmla="*/ 250 w 258"/>
                  <a:gd name="T43" fmla="*/ 311 h 568"/>
                  <a:gd name="T44" fmla="*/ 256 w 258"/>
                  <a:gd name="T45" fmla="*/ 312 h 568"/>
                  <a:gd name="T46" fmla="*/ 258 w 258"/>
                  <a:gd name="T47" fmla="*/ 316 h 568"/>
                  <a:gd name="T48" fmla="*/ 253 w 258"/>
                  <a:gd name="T49" fmla="*/ 326 h 568"/>
                  <a:gd name="T50" fmla="*/ 245 w 258"/>
                  <a:gd name="T51" fmla="*/ 361 h 568"/>
                  <a:gd name="T52" fmla="*/ 230 w 258"/>
                  <a:gd name="T53" fmla="*/ 396 h 568"/>
                  <a:gd name="T54" fmla="*/ 215 w 258"/>
                  <a:gd name="T55" fmla="*/ 429 h 568"/>
                  <a:gd name="T56" fmla="*/ 196 w 258"/>
                  <a:gd name="T57" fmla="*/ 466 h 568"/>
                  <a:gd name="T58" fmla="*/ 176 w 258"/>
                  <a:gd name="T59" fmla="*/ 496 h 568"/>
                  <a:gd name="T60" fmla="*/ 156 w 258"/>
                  <a:gd name="T61" fmla="*/ 519 h 568"/>
                  <a:gd name="T62" fmla="*/ 135 w 258"/>
                  <a:gd name="T63" fmla="*/ 538 h 568"/>
                  <a:gd name="T64" fmla="*/ 115 w 258"/>
                  <a:gd name="T65" fmla="*/ 552 h 568"/>
                  <a:gd name="T66" fmla="*/ 95 w 258"/>
                  <a:gd name="T67" fmla="*/ 562 h 568"/>
                  <a:gd name="T68" fmla="*/ 75 w 258"/>
                  <a:gd name="T69" fmla="*/ 567 h 568"/>
                  <a:gd name="T70" fmla="*/ 56 w 258"/>
                  <a:gd name="T71" fmla="*/ 568 h 568"/>
                  <a:gd name="T72" fmla="*/ 43 w 258"/>
                  <a:gd name="T73" fmla="*/ 567 h 568"/>
                  <a:gd name="T74" fmla="*/ 30 w 258"/>
                  <a:gd name="T75" fmla="*/ 563 h 568"/>
                  <a:gd name="T76" fmla="*/ 19 w 258"/>
                  <a:gd name="T77" fmla="*/ 557 h 568"/>
                  <a:gd name="T78" fmla="*/ 10 w 258"/>
                  <a:gd name="T79" fmla="*/ 548 h 568"/>
                  <a:gd name="T80" fmla="*/ 4 w 258"/>
                  <a:gd name="T81" fmla="*/ 537 h 568"/>
                  <a:gd name="T82" fmla="*/ 1 w 258"/>
                  <a:gd name="T83" fmla="*/ 524 h 568"/>
                  <a:gd name="T84" fmla="*/ 0 w 258"/>
                  <a:gd name="T85" fmla="*/ 510 h 568"/>
                  <a:gd name="T86" fmla="*/ 3 w 258"/>
                  <a:gd name="T87" fmla="*/ 494 h 568"/>
                  <a:gd name="T88" fmla="*/ 11 w 258"/>
                  <a:gd name="T89" fmla="*/ 454 h 5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8"/>
                  <a:gd name="T136" fmla="*/ 0 h 568"/>
                  <a:gd name="T137" fmla="*/ 258 w 258"/>
                  <a:gd name="T138" fmla="*/ 568 h 5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8" h="568">
                    <a:moveTo>
                      <a:pt x="11" y="454"/>
                    </a:moveTo>
                    <a:lnTo>
                      <a:pt x="116" y="79"/>
                    </a:lnTo>
                    <a:lnTo>
                      <a:pt x="121" y="59"/>
                    </a:lnTo>
                    <a:lnTo>
                      <a:pt x="120" y="55"/>
                    </a:lnTo>
                    <a:lnTo>
                      <a:pt x="120" y="51"/>
                    </a:lnTo>
                    <a:lnTo>
                      <a:pt x="119" y="47"/>
                    </a:lnTo>
                    <a:lnTo>
                      <a:pt x="116" y="44"/>
                    </a:lnTo>
                    <a:lnTo>
                      <a:pt x="240" y="0"/>
                    </a:lnTo>
                    <a:lnTo>
                      <a:pt x="242" y="10"/>
                    </a:lnTo>
                    <a:lnTo>
                      <a:pt x="243" y="19"/>
                    </a:lnTo>
                    <a:lnTo>
                      <a:pt x="242" y="31"/>
                    </a:lnTo>
                    <a:lnTo>
                      <a:pt x="240" y="49"/>
                    </a:lnTo>
                    <a:lnTo>
                      <a:pt x="130" y="449"/>
                    </a:lnTo>
                    <a:lnTo>
                      <a:pt x="126" y="479"/>
                    </a:lnTo>
                    <a:lnTo>
                      <a:pt x="122" y="483"/>
                    </a:lnTo>
                    <a:lnTo>
                      <a:pt x="121" y="487"/>
                    </a:lnTo>
                    <a:lnTo>
                      <a:pt x="121" y="491"/>
                    </a:lnTo>
                    <a:lnTo>
                      <a:pt x="121" y="494"/>
                    </a:lnTo>
                    <a:lnTo>
                      <a:pt x="121" y="501"/>
                    </a:lnTo>
                    <a:lnTo>
                      <a:pt x="122" y="505"/>
                    </a:lnTo>
                    <a:lnTo>
                      <a:pt x="122" y="507"/>
                    </a:lnTo>
                    <a:lnTo>
                      <a:pt x="125" y="508"/>
                    </a:lnTo>
                    <a:lnTo>
                      <a:pt x="127" y="509"/>
                    </a:lnTo>
                    <a:lnTo>
                      <a:pt x="130" y="509"/>
                    </a:lnTo>
                    <a:lnTo>
                      <a:pt x="132" y="510"/>
                    </a:lnTo>
                    <a:lnTo>
                      <a:pt x="135" y="510"/>
                    </a:lnTo>
                    <a:lnTo>
                      <a:pt x="139" y="510"/>
                    </a:lnTo>
                    <a:lnTo>
                      <a:pt x="141" y="508"/>
                    </a:lnTo>
                    <a:lnTo>
                      <a:pt x="150" y="502"/>
                    </a:lnTo>
                    <a:lnTo>
                      <a:pt x="160" y="489"/>
                    </a:lnTo>
                    <a:lnTo>
                      <a:pt x="170" y="477"/>
                    </a:lnTo>
                    <a:lnTo>
                      <a:pt x="184" y="457"/>
                    </a:lnTo>
                    <a:lnTo>
                      <a:pt x="197" y="432"/>
                    </a:lnTo>
                    <a:lnTo>
                      <a:pt x="210" y="406"/>
                    </a:lnTo>
                    <a:lnTo>
                      <a:pt x="216" y="394"/>
                    </a:lnTo>
                    <a:lnTo>
                      <a:pt x="221" y="382"/>
                    </a:lnTo>
                    <a:lnTo>
                      <a:pt x="226" y="369"/>
                    </a:lnTo>
                    <a:lnTo>
                      <a:pt x="230" y="356"/>
                    </a:lnTo>
                    <a:lnTo>
                      <a:pt x="235" y="341"/>
                    </a:lnTo>
                    <a:lnTo>
                      <a:pt x="240" y="326"/>
                    </a:lnTo>
                    <a:lnTo>
                      <a:pt x="242" y="320"/>
                    </a:lnTo>
                    <a:lnTo>
                      <a:pt x="245" y="315"/>
                    </a:lnTo>
                    <a:lnTo>
                      <a:pt x="246" y="312"/>
                    </a:lnTo>
                    <a:lnTo>
                      <a:pt x="250" y="311"/>
                    </a:lnTo>
                    <a:lnTo>
                      <a:pt x="252" y="311"/>
                    </a:lnTo>
                    <a:lnTo>
                      <a:pt x="256" y="312"/>
                    </a:lnTo>
                    <a:lnTo>
                      <a:pt x="258" y="313"/>
                    </a:lnTo>
                    <a:lnTo>
                      <a:pt x="258" y="316"/>
                    </a:lnTo>
                    <a:lnTo>
                      <a:pt x="258" y="320"/>
                    </a:lnTo>
                    <a:lnTo>
                      <a:pt x="253" y="326"/>
                    </a:lnTo>
                    <a:lnTo>
                      <a:pt x="250" y="351"/>
                    </a:lnTo>
                    <a:lnTo>
                      <a:pt x="245" y="361"/>
                    </a:lnTo>
                    <a:lnTo>
                      <a:pt x="240" y="376"/>
                    </a:lnTo>
                    <a:lnTo>
                      <a:pt x="230" y="396"/>
                    </a:lnTo>
                    <a:lnTo>
                      <a:pt x="225" y="406"/>
                    </a:lnTo>
                    <a:lnTo>
                      <a:pt x="215" y="429"/>
                    </a:lnTo>
                    <a:lnTo>
                      <a:pt x="205" y="448"/>
                    </a:lnTo>
                    <a:lnTo>
                      <a:pt x="196" y="466"/>
                    </a:lnTo>
                    <a:lnTo>
                      <a:pt x="186" y="481"/>
                    </a:lnTo>
                    <a:lnTo>
                      <a:pt x="176" y="496"/>
                    </a:lnTo>
                    <a:lnTo>
                      <a:pt x="166" y="508"/>
                    </a:lnTo>
                    <a:lnTo>
                      <a:pt x="156" y="519"/>
                    </a:lnTo>
                    <a:lnTo>
                      <a:pt x="146" y="529"/>
                    </a:lnTo>
                    <a:lnTo>
                      <a:pt x="135" y="538"/>
                    </a:lnTo>
                    <a:lnTo>
                      <a:pt x="125" y="545"/>
                    </a:lnTo>
                    <a:lnTo>
                      <a:pt x="115" y="552"/>
                    </a:lnTo>
                    <a:lnTo>
                      <a:pt x="105" y="557"/>
                    </a:lnTo>
                    <a:lnTo>
                      <a:pt x="95" y="562"/>
                    </a:lnTo>
                    <a:lnTo>
                      <a:pt x="85" y="564"/>
                    </a:lnTo>
                    <a:lnTo>
                      <a:pt x="75" y="567"/>
                    </a:lnTo>
                    <a:lnTo>
                      <a:pt x="66" y="568"/>
                    </a:lnTo>
                    <a:lnTo>
                      <a:pt x="56" y="568"/>
                    </a:lnTo>
                    <a:lnTo>
                      <a:pt x="49" y="568"/>
                    </a:lnTo>
                    <a:lnTo>
                      <a:pt x="43" y="567"/>
                    </a:lnTo>
                    <a:lnTo>
                      <a:pt x="36" y="565"/>
                    </a:lnTo>
                    <a:lnTo>
                      <a:pt x="30" y="563"/>
                    </a:lnTo>
                    <a:lnTo>
                      <a:pt x="24" y="560"/>
                    </a:lnTo>
                    <a:lnTo>
                      <a:pt x="19" y="557"/>
                    </a:lnTo>
                    <a:lnTo>
                      <a:pt x="15" y="553"/>
                    </a:lnTo>
                    <a:lnTo>
                      <a:pt x="10" y="548"/>
                    </a:lnTo>
                    <a:lnTo>
                      <a:pt x="8" y="543"/>
                    </a:lnTo>
                    <a:lnTo>
                      <a:pt x="4" y="537"/>
                    </a:lnTo>
                    <a:lnTo>
                      <a:pt x="3" y="530"/>
                    </a:lnTo>
                    <a:lnTo>
                      <a:pt x="1" y="524"/>
                    </a:lnTo>
                    <a:lnTo>
                      <a:pt x="0" y="518"/>
                    </a:lnTo>
                    <a:lnTo>
                      <a:pt x="0" y="510"/>
                    </a:lnTo>
                    <a:lnTo>
                      <a:pt x="0" y="502"/>
                    </a:lnTo>
                    <a:lnTo>
                      <a:pt x="3" y="494"/>
                    </a:lnTo>
                    <a:lnTo>
                      <a:pt x="11" y="459"/>
                    </a:lnTo>
                    <a:lnTo>
                      <a:pt x="11" y="454"/>
                    </a:lnTo>
                  </a:path>
                </a:pathLst>
              </a:custGeom>
              <a:noFill/>
              <a:ln w="3175">
                <a:solidFill>
                  <a:srgbClr val="1F1A17"/>
                </a:solidFill>
                <a:round/>
                <a:headEnd/>
                <a:tailEnd/>
              </a:ln>
            </p:spPr>
            <p:txBody>
              <a:bodyPr/>
              <a:lstStyle/>
              <a:p>
                <a:endParaRPr lang="en-US"/>
              </a:p>
            </p:txBody>
          </p:sp>
          <p:sp>
            <p:nvSpPr>
              <p:cNvPr id="1220" name="Freeform 571"/>
              <p:cNvSpPr>
                <a:spLocks/>
              </p:cNvSpPr>
              <p:nvPr/>
            </p:nvSpPr>
            <p:spPr bwMode="auto">
              <a:xfrm>
                <a:off x="3242" y="1579"/>
                <a:ext cx="51" cy="113"/>
              </a:xfrm>
              <a:custGeom>
                <a:avLst/>
                <a:gdLst>
                  <a:gd name="T0" fmla="*/ 113 w 257"/>
                  <a:gd name="T1" fmla="*/ 80 h 569"/>
                  <a:gd name="T2" fmla="*/ 117 w 257"/>
                  <a:gd name="T3" fmla="*/ 56 h 569"/>
                  <a:gd name="T4" fmla="*/ 237 w 257"/>
                  <a:gd name="T5" fmla="*/ 0 h 569"/>
                  <a:gd name="T6" fmla="*/ 241 w 257"/>
                  <a:gd name="T7" fmla="*/ 20 h 569"/>
                  <a:gd name="T8" fmla="*/ 237 w 257"/>
                  <a:gd name="T9" fmla="*/ 55 h 569"/>
                  <a:gd name="T10" fmla="*/ 123 w 257"/>
                  <a:gd name="T11" fmla="*/ 481 h 569"/>
                  <a:gd name="T12" fmla="*/ 118 w 257"/>
                  <a:gd name="T13" fmla="*/ 499 h 569"/>
                  <a:gd name="T14" fmla="*/ 121 w 257"/>
                  <a:gd name="T15" fmla="*/ 507 h 569"/>
                  <a:gd name="T16" fmla="*/ 128 w 257"/>
                  <a:gd name="T17" fmla="*/ 509 h 569"/>
                  <a:gd name="T18" fmla="*/ 132 w 257"/>
                  <a:gd name="T19" fmla="*/ 512 h 569"/>
                  <a:gd name="T20" fmla="*/ 139 w 257"/>
                  <a:gd name="T21" fmla="*/ 509 h 569"/>
                  <a:gd name="T22" fmla="*/ 157 w 257"/>
                  <a:gd name="T23" fmla="*/ 494 h 569"/>
                  <a:gd name="T24" fmla="*/ 181 w 257"/>
                  <a:gd name="T25" fmla="*/ 459 h 569"/>
                  <a:gd name="T26" fmla="*/ 194 w 257"/>
                  <a:gd name="T27" fmla="*/ 434 h 569"/>
                  <a:gd name="T28" fmla="*/ 207 w 257"/>
                  <a:gd name="T29" fmla="*/ 406 h 569"/>
                  <a:gd name="T30" fmla="*/ 218 w 257"/>
                  <a:gd name="T31" fmla="*/ 383 h 569"/>
                  <a:gd name="T32" fmla="*/ 227 w 257"/>
                  <a:gd name="T33" fmla="*/ 357 h 569"/>
                  <a:gd name="T34" fmla="*/ 237 w 257"/>
                  <a:gd name="T35" fmla="*/ 327 h 569"/>
                  <a:gd name="T36" fmla="*/ 247 w 257"/>
                  <a:gd name="T37" fmla="*/ 312 h 569"/>
                  <a:gd name="T38" fmla="*/ 253 w 257"/>
                  <a:gd name="T39" fmla="*/ 312 h 569"/>
                  <a:gd name="T40" fmla="*/ 257 w 257"/>
                  <a:gd name="T41" fmla="*/ 317 h 569"/>
                  <a:gd name="T42" fmla="*/ 256 w 257"/>
                  <a:gd name="T43" fmla="*/ 322 h 569"/>
                  <a:gd name="T44" fmla="*/ 252 w 257"/>
                  <a:gd name="T45" fmla="*/ 327 h 569"/>
                  <a:gd name="T46" fmla="*/ 242 w 257"/>
                  <a:gd name="T47" fmla="*/ 362 h 569"/>
                  <a:gd name="T48" fmla="*/ 227 w 257"/>
                  <a:gd name="T49" fmla="*/ 396 h 569"/>
                  <a:gd name="T50" fmla="*/ 212 w 257"/>
                  <a:gd name="T51" fmla="*/ 431 h 569"/>
                  <a:gd name="T52" fmla="*/ 193 w 257"/>
                  <a:gd name="T53" fmla="*/ 467 h 569"/>
                  <a:gd name="T54" fmla="*/ 173 w 257"/>
                  <a:gd name="T55" fmla="*/ 497 h 569"/>
                  <a:gd name="T56" fmla="*/ 153 w 257"/>
                  <a:gd name="T57" fmla="*/ 522 h 569"/>
                  <a:gd name="T58" fmla="*/ 133 w 257"/>
                  <a:gd name="T59" fmla="*/ 541 h 569"/>
                  <a:gd name="T60" fmla="*/ 112 w 257"/>
                  <a:gd name="T61" fmla="*/ 554 h 569"/>
                  <a:gd name="T62" fmla="*/ 92 w 257"/>
                  <a:gd name="T63" fmla="*/ 564 h 569"/>
                  <a:gd name="T64" fmla="*/ 73 w 257"/>
                  <a:gd name="T65" fmla="*/ 569 h 569"/>
                  <a:gd name="T66" fmla="*/ 53 w 257"/>
                  <a:gd name="T67" fmla="*/ 569 h 569"/>
                  <a:gd name="T68" fmla="*/ 40 w 257"/>
                  <a:gd name="T69" fmla="*/ 568 h 569"/>
                  <a:gd name="T70" fmla="*/ 27 w 257"/>
                  <a:gd name="T71" fmla="*/ 564 h 569"/>
                  <a:gd name="T72" fmla="*/ 17 w 257"/>
                  <a:gd name="T73" fmla="*/ 557 h 569"/>
                  <a:gd name="T74" fmla="*/ 8 w 257"/>
                  <a:gd name="T75" fmla="*/ 548 h 569"/>
                  <a:gd name="T76" fmla="*/ 3 w 257"/>
                  <a:gd name="T77" fmla="*/ 538 h 569"/>
                  <a:gd name="T78" fmla="*/ 0 w 257"/>
                  <a:gd name="T79" fmla="*/ 526 h 569"/>
                  <a:gd name="T80" fmla="*/ 1 w 257"/>
                  <a:gd name="T81" fmla="*/ 511 h 569"/>
                  <a:gd name="T82" fmla="*/ 5 w 257"/>
                  <a:gd name="T83" fmla="*/ 494 h 569"/>
                  <a:gd name="T84" fmla="*/ 15 w 257"/>
                  <a:gd name="T85" fmla="*/ 456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
                  <a:gd name="T130" fmla="*/ 0 h 569"/>
                  <a:gd name="T131" fmla="*/ 257 w 257"/>
                  <a:gd name="T132" fmla="*/ 569 h 5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 h="569">
                    <a:moveTo>
                      <a:pt x="15" y="456"/>
                    </a:moveTo>
                    <a:lnTo>
                      <a:pt x="113" y="80"/>
                    </a:lnTo>
                    <a:lnTo>
                      <a:pt x="118" y="60"/>
                    </a:lnTo>
                    <a:lnTo>
                      <a:pt x="117" y="56"/>
                    </a:lnTo>
                    <a:lnTo>
                      <a:pt x="113" y="45"/>
                    </a:lnTo>
                    <a:lnTo>
                      <a:pt x="237" y="0"/>
                    </a:lnTo>
                    <a:lnTo>
                      <a:pt x="239" y="10"/>
                    </a:lnTo>
                    <a:lnTo>
                      <a:pt x="241" y="20"/>
                    </a:lnTo>
                    <a:lnTo>
                      <a:pt x="239" y="34"/>
                    </a:lnTo>
                    <a:lnTo>
                      <a:pt x="237" y="55"/>
                    </a:lnTo>
                    <a:lnTo>
                      <a:pt x="128" y="451"/>
                    </a:lnTo>
                    <a:lnTo>
                      <a:pt x="123" y="481"/>
                    </a:lnTo>
                    <a:lnTo>
                      <a:pt x="121" y="489"/>
                    </a:lnTo>
                    <a:lnTo>
                      <a:pt x="118" y="499"/>
                    </a:lnTo>
                    <a:lnTo>
                      <a:pt x="118" y="503"/>
                    </a:lnTo>
                    <a:lnTo>
                      <a:pt x="121" y="507"/>
                    </a:lnTo>
                    <a:lnTo>
                      <a:pt x="124" y="509"/>
                    </a:lnTo>
                    <a:lnTo>
                      <a:pt x="128" y="509"/>
                    </a:lnTo>
                    <a:lnTo>
                      <a:pt x="129" y="511"/>
                    </a:lnTo>
                    <a:lnTo>
                      <a:pt x="132" y="512"/>
                    </a:lnTo>
                    <a:lnTo>
                      <a:pt x="136" y="511"/>
                    </a:lnTo>
                    <a:lnTo>
                      <a:pt x="139" y="509"/>
                    </a:lnTo>
                    <a:lnTo>
                      <a:pt x="147" y="504"/>
                    </a:lnTo>
                    <a:lnTo>
                      <a:pt x="157" y="494"/>
                    </a:lnTo>
                    <a:lnTo>
                      <a:pt x="167" y="481"/>
                    </a:lnTo>
                    <a:lnTo>
                      <a:pt x="181" y="459"/>
                    </a:lnTo>
                    <a:lnTo>
                      <a:pt x="187" y="448"/>
                    </a:lnTo>
                    <a:lnTo>
                      <a:pt x="194" y="434"/>
                    </a:lnTo>
                    <a:lnTo>
                      <a:pt x="201" y="421"/>
                    </a:lnTo>
                    <a:lnTo>
                      <a:pt x="207" y="406"/>
                    </a:lnTo>
                    <a:lnTo>
                      <a:pt x="213" y="395"/>
                    </a:lnTo>
                    <a:lnTo>
                      <a:pt x="218" y="383"/>
                    </a:lnTo>
                    <a:lnTo>
                      <a:pt x="223" y="371"/>
                    </a:lnTo>
                    <a:lnTo>
                      <a:pt x="227" y="357"/>
                    </a:lnTo>
                    <a:lnTo>
                      <a:pt x="232" y="342"/>
                    </a:lnTo>
                    <a:lnTo>
                      <a:pt x="237" y="327"/>
                    </a:lnTo>
                    <a:lnTo>
                      <a:pt x="243" y="316"/>
                    </a:lnTo>
                    <a:lnTo>
                      <a:pt x="247" y="312"/>
                    </a:lnTo>
                    <a:lnTo>
                      <a:pt x="251" y="312"/>
                    </a:lnTo>
                    <a:lnTo>
                      <a:pt x="253" y="312"/>
                    </a:lnTo>
                    <a:lnTo>
                      <a:pt x="256" y="315"/>
                    </a:lnTo>
                    <a:lnTo>
                      <a:pt x="257" y="317"/>
                    </a:lnTo>
                    <a:lnTo>
                      <a:pt x="257" y="320"/>
                    </a:lnTo>
                    <a:lnTo>
                      <a:pt x="256" y="322"/>
                    </a:lnTo>
                    <a:lnTo>
                      <a:pt x="254" y="323"/>
                    </a:lnTo>
                    <a:lnTo>
                      <a:pt x="252" y="327"/>
                    </a:lnTo>
                    <a:lnTo>
                      <a:pt x="247" y="352"/>
                    </a:lnTo>
                    <a:lnTo>
                      <a:pt x="242" y="362"/>
                    </a:lnTo>
                    <a:lnTo>
                      <a:pt x="237" y="376"/>
                    </a:lnTo>
                    <a:lnTo>
                      <a:pt x="227" y="396"/>
                    </a:lnTo>
                    <a:lnTo>
                      <a:pt x="222" y="411"/>
                    </a:lnTo>
                    <a:lnTo>
                      <a:pt x="212" y="431"/>
                    </a:lnTo>
                    <a:lnTo>
                      <a:pt x="203" y="449"/>
                    </a:lnTo>
                    <a:lnTo>
                      <a:pt x="193" y="467"/>
                    </a:lnTo>
                    <a:lnTo>
                      <a:pt x="183" y="482"/>
                    </a:lnTo>
                    <a:lnTo>
                      <a:pt x="173" y="497"/>
                    </a:lnTo>
                    <a:lnTo>
                      <a:pt x="163" y="509"/>
                    </a:lnTo>
                    <a:lnTo>
                      <a:pt x="153" y="522"/>
                    </a:lnTo>
                    <a:lnTo>
                      <a:pt x="143" y="532"/>
                    </a:lnTo>
                    <a:lnTo>
                      <a:pt x="133" y="541"/>
                    </a:lnTo>
                    <a:lnTo>
                      <a:pt x="123" y="548"/>
                    </a:lnTo>
                    <a:lnTo>
                      <a:pt x="112" y="554"/>
                    </a:lnTo>
                    <a:lnTo>
                      <a:pt x="102" y="561"/>
                    </a:lnTo>
                    <a:lnTo>
                      <a:pt x="92" y="564"/>
                    </a:lnTo>
                    <a:lnTo>
                      <a:pt x="82" y="567"/>
                    </a:lnTo>
                    <a:lnTo>
                      <a:pt x="73" y="569"/>
                    </a:lnTo>
                    <a:lnTo>
                      <a:pt x="63" y="569"/>
                    </a:lnTo>
                    <a:lnTo>
                      <a:pt x="53" y="569"/>
                    </a:lnTo>
                    <a:lnTo>
                      <a:pt x="47" y="569"/>
                    </a:lnTo>
                    <a:lnTo>
                      <a:pt x="40" y="568"/>
                    </a:lnTo>
                    <a:lnTo>
                      <a:pt x="33" y="566"/>
                    </a:lnTo>
                    <a:lnTo>
                      <a:pt x="27" y="564"/>
                    </a:lnTo>
                    <a:lnTo>
                      <a:pt x="22" y="561"/>
                    </a:lnTo>
                    <a:lnTo>
                      <a:pt x="17" y="557"/>
                    </a:lnTo>
                    <a:lnTo>
                      <a:pt x="12" y="553"/>
                    </a:lnTo>
                    <a:lnTo>
                      <a:pt x="8" y="548"/>
                    </a:lnTo>
                    <a:lnTo>
                      <a:pt x="6" y="543"/>
                    </a:lnTo>
                    <a:lnTo>
                      <a:pt x="3" y="538"/>
                    </a:lnTo>
                    <a:lnTo>
                      <a:pt x="1" y="532"/>
                    </a:lnTo>
                    <a:lnTo>
                      <a:pt x="0" y="526"/>
                    </a:lnTo>
                    <a:lnTo>
                      <a:pt x="0" y="518"/>
                    </a:lnTo>
                    <a:lnTo>
                      <a:pt x="1" y="511"/>
                    </a:lnTo>
                    <a:lnTo>
                      <a:pt x="2" y="503"/>
                    </a:lnTo>
                    <a:lnTo>
                      <a:pt x="5" y="494"/>
                    </a:lnTo>
                    <a:lnTo>
                      <a:pt x="10" y="461"/>
                    </a:lnTo>
                    <a:lnTo>
                      <a:pt x="15" y="456"/>
                    </a:lnTo>
                    <a:close/>
                  </a:path>
                </a:pathLst>
              </a:custGeom>
              <a:solidFill>
                <a:srgbClr val="E9811A"/>
              </a:solidFill>
              <a:ln w="9525">
                <a:noFill/>
                <a:round/>
                <a:headEnd/>
                <a:tailEnd/>
              </a:ln>
            </p:spPr>
            <p:txBody>
              <a:bodyPr/>
              <a:lstStyle/>
              <a:p>
                <a:endParaRPr lang="en-US"/>
              </a:p>
            </p:txBody>
          </p:sp>
          <p:sp>
            <p:nvSpPr>
              <p:cNvPr id="1221" name="Freeform 572"/>
              <p:cNvSpPr>
                <a:spLocks/>
              </p:cNvSpPr>
              <p:nvPr/>
            </p:nvSpPr>
            <p:spPr bwMode="auto">
              <a:xfrm>
                <a:off x="3242" y="1579"/>
                <a:ext cx="51" cy="113"/>
              </a:xfrm>
              <a:custGeom>
                <a:avLst/>
                <a:gdLst>
                  <a:gd name="T0" fmla="*/ 113 w 257"/>
                  <a:gd name="T1" fmla="*/ 80 h 569"/>
                  <a:gd name="T2" fmla="*/ 117 w 257"/>
                  <a:gd name="T3" fmla="*/ 56 h 569"/>
                  <a:gd name="T4" fmla="*/ 237 w 257"/>
                  <a:gd name="T5" fmla="*/ 0 h 569"/>
                  <a:gd name="T6" fmla="*/ 241 w 257"/>
                  <a:gd name="T7" fmla="*/ 20 h 569"/>
                  <a:gd name="T8" fmla="*/ 237 w 257"/>
                  <a:gd name="T9" fmla="*/ 55 h 569"/>
                  <a:gd name="T10" fmla="*/ 123 w 257"/>
                  <a:gd name="T11" fmla="*/ 481 h 569"/>
                  <a:gd name="T12" fmla="*/ 118 w 257"/>
                  <a:gd name="T13" fmla="*/ 499 h 569"/>
                  <a:gd name="T14" fmla="*/ 121 w 257"/>
                  <a:gd name="T15" fmla="*/ 507 h 569"/>
                  <a:gd name="T16" fmla="*/ 128 w 257"/>
                  <a:gd name="T17" fmla="*/ 509 h 569"/>
                  <a:gd name="T18" fmla="*/ 132 w 257"/>
                  <a:gd name="T19" fmla="*/ 512 h 569"/>
                  <a:gd name="T20" fmla="*/ 139 w 257"/>
                  <a:gd name="T21" fmla="*/ 509 h 569"/>
                  <a:gd name="T22" fmla="*/ 157 w 257"/>
                  <a:gd name="T23" fmla="*/ 494 h 569"/>
                  <a:gd name="T24" fmla="*/ 181 w 257"/>
                  <a:gd name="T25" fmla="*/ 459 h 569"/>
                  <a:gd name="T26" fmla="*/ 194 w 257"/>
                  <a:gd name="T27" fmla="*/ 434 h 569"/>
                  <a:gd name="T28" fmla="*/ 207 w 257"/>
                  <a:gd name="T29" fmla="*/ 406 h 569"/>
                  <a:gd name="T30" fmla="*/ 218 w 257"/>
                  <a:gd name="T31" fmla="*/ 383 h 569"/>
                  <a:gd name="T32" fmla="*/ 227 w 257"/>
                  <a:gd name="T33" fmla="*/ 357 h 569"/>
                  <a:gd name="T34" fmla="*/ 237 w 257"/>
                  <a:gd name="T35" fmla="*/ 327 h 569"/>
                  <a:gd name="T36" fmla="*/ 247 w 257"/>
                  <a:gd name="T37" fmla="*/ 312 h 569"/>
                  <a:gd name="T38" fmla="*/ 253 w 257"/>
                  <a:gd name="T39" fmla="*/ 312 h 569"/>
                  <a:gd name="T40" fmla="*/ 257 w 257"/>
                  <a:gd name="T41" fmla="*/ 317 h 569"/>
                  <a:gd name="T42" fmla="*/ 256 w 257"/>
                  <a:gd name="T43" fmla="*/ 322 h 569"/>
                  <a:gd name="T44" fmla="*/ 252 w 257"/>
                  <a:gd name="T45" fmla="*/ 327 h 569"/>
                  <a:gd name="T46" fmla="*/ 242 w 257"/>
                  <a:gd name="T47" fmla="*/ 362 h 569"/>
                  <a:gd name="T48" fmla="*/ 227 w 257"/>
                  <a:gd name="T49" fmla="*/ 396 h 569"/>
                  <a:gd name="T50" fmla="*/ 212 w 257"/>
                  <a:gd name="T51" fmla="*/ 431 h 569"/>
                  <a:gd name="T52" fmla="*/ 193 w 257"/>
                  <a:gd name="T53" fmla="*/ 467 h 569"/>
                  <a:gd name="T54" fmla="*/ 173 w 257"/>
                  <a:gd name="T55" fmla="*/ 497 h 569"/>
                  <a:gd name="T56" fmla="*/ 153 w 257"/>
                  <a:gd name="T57" fmla="*/ 522 h 569"/>
                  <a:gd name="T58" fmla="*/ 133 w 257"/>
                  <a:gd name="T59" fmla="*/ 541 h 569"/>
                  <a:gd name="T60" fmla="*/ 112 w 257"/>
                  <a:gd name="T61" fmla="*/ 554 h 569"/>
                  <a:gd name="T62" fmla="*/ 92 w 257"/>
                  <a:gd name="T63" fmla="*/ 564 h 569"/>
                  <a:gd name="T64" fmla="*/ 73 w 257"/>
                  <a:gd name="T65" fmla="*/ 569 h 569"/>
                  <a:gd name="T66" fmla="*/ 53 w 257"/>
                  <a:gd name="T67" fmla="*/ 569 h 569"/>
                  <a:gd name="T68" fmla="*/ 40 w 257"/>
                  <a:gd name="T69" fmla="*/ 568 h 569"/>
                  <a:gd name="T70" fmla="*/ 27 w 257"/>
                  <a:gd name="T71" fmla="*/ 564 h 569"/>
                  <a:gd name="T72" fmla="*/ 17 w 257"/>
                  <a:gd name="T73" fmla="*/ 557 h 569"/>
                  <a:gd name="T74" fmla="*/ 8 w 257"/>
                  <a:gd name="T75" fmla="*/ 548 h 569"/>
                  <a:gd name="T76" fmla="*/ 3 w 257"/>
                  <a:gd name="T77" fmla="*/ 538 h 569"/>
                  <a:gd name="T78" fmla="*/ 0 w 257"/>
                  <a:gd name="T79" fmla="*/ 526 h 569"/>
                  <a:gd name="T80" fmla="*/ 1 w 257"/>
                  <a:gd name="T81" fmla="*/ 511 h 569"/>
                  <a:gd name="T82" fmla="*/ 5 w 257"/>
                  <a:gd name="T83" fmla="*/ 494 h 569"/>
                  <a:gd name="T84" fmla="*/ 15 w 257"/>
                  <a:gd name="T85" fmla="*/ 456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
                  <a:gd name="T130" fmla="*/ 0 h 569"/>
                  <a:gd name="T131" fmla="*/ 257 w 257"/>
                  <a:gd name="T132" fmla="*/ 569 h 5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 h="569">
                    <a:moveTo>
                      <a:pt x="15" y="456"/>
                    </a:moveTo>
                    <a:lnTo>
                      <a:pt x="113" y="80"/>
                    </a:lnTo>
                    <a:lnTo>
                      <a:pt x="118" y="60"/>
                    </a:lnTo>
                    <a:lnTo>
                      <a:pt x="117" y="56"/>
                    </a:lnTo>
                    <a:lnTo>
                      <a:pt x="113" y="45"/>
                    </a:lnTo>
                    <a:lnTo>
                      <a:pt x="237" y="0"/>
                    </a:lnTo>
                    <a:lnTo>
                      <a:pt x="239" y="10"/>
                    </a:lnTo>
                    <a:lnTo>
                      <a:pt x="241" y="20"/>
                    </a:lnTo>
                    <a:lnTo>
                      <a:pt x="239" y="34"/>
                    </a:lnTo>
                    <a:lnTo>
                      <a:pt x="237" y="55"/>
                    </a:lnTo>
                    <a:lnTo>
                      <a:pt x="128" y="451"/>
                    </a:lnTo>
                    <a:lnTo>
                      <a:pt x="123" y="481"/>
                    </a:lnTo>
                    <a:lnTo>
                      <a:pt x="121" y="489"/>
                    </a:lnTo>
                    <a:lnTo>
                      <a:pt x="118" y="499"/>
                    </a:lnTo>
                    <a:lnTo>
                      <a:pt x="118" y="503"/>
                    </a:lnTo>
                    <a:lnTo>
                      <a:pt x="121" y="507"/>
                    </a:lnTo>
                    <a:lnTo>
                      <a:pt x="124" y="509"/>
                    </a:lnTo>
                    <a:lnTo>
                      <a:pt x="128" y="509"/>
                    </a:lnTo>
                    <a:lnTo>
                      <a:pt x="129" y="511"/>
                    </a:lnTo>
                    <a:lnTo>
                      <a:pt x="132" y="512"/>
                    </a:lnTo>
                    <a:lnTo>
                      <a:pt x="136" y="511"/>
                    </a:lnTo>
                    <a:lnTo>
                      <a:pt x="139" y="509"/>
                    </a:lnTo>
                    <a:lnTo>
                      <a:pt x="147" y="504"/>
                    </a:lnTo>
                    <a:lnTo>
                      <a:pt x="157" y="494"/>
                    </a:lnTo>
                    <a:lnTo>
                      <a:pt x="167" y="481"/>
                    </a:lnTo>
                    <a:lnTo>
                      <a:pt x="181" y="459"/>
                    </a:lnTo>
                    <a:lnTo>
                      <a:pt x="187" y="448"/>
                    </a:lnTo>
                    <a:lnTo>
                      <a:pt x="194" y="434"/>
                    </a:lnTo>
                    <a:lnTo>
                      <a:pt x="201" y="421"/>
                    </a:lnTo>
                    <a:lnTo>
                      <a:pt x="207" y="406"/>
                    </a:lnTo>
                    <a:lnTo>
                      <a:pt x="213" y="395"/>
                    </a:lnTo>
                    <a:lnTo>
                      <a:pt x="218" y="383"/>
                    </a:lnTo>
                    <a:lnTo>
                      <a:pt x="223" y="371"/>
                    </a:lnTo>
                    <a:lnTo>
                      <a:pt x="227" y="357"/>
                    </a:lnTo>
                    <a:lnTo>
                      <a:pt x="232" y="342"/>
                    </a:lnTo>
                    <a:lnTo>
                      <a:pt x="237" y="327"/>
                    </a:lnTo>
                    <a:lnTo>
                      <a:pt x="243" y="316"/>
                    </a:lnTo>
                    <a:lnTo>
                      <a:pt x="247" y="312"/>
                    </a:lnTo>
                    <a:lnTo>
                      <a:pt x="251" y="312"/>
                    </a:lnTo>
                    <a:lnTo>
                      <a:pt x="253" y="312"/>
                    </a:lnTo>
                    <a:lnTo>
                      <a:pt x="256" y="315"/>
                    </a:lnTo>
                    <a:lnTo>
                      <a:pt x="257" y="317"/>
                    </a:lnTo>
                    <a:lnTo>
                      <a:pt x="257" y="320"/>
                    </a:lnTo>
                    <a:lnTo>
                      <a:pt x="256" y="322"/>
                    </a:lnTo>
                    <a:lnTo>
                      <a:pt x="254" y="323"/>
                    </a:lnTo>
                    <a:lnTo>
                      <a:pt x="252" y="327"/>
                    </a:lnTo>
                    <a:lnTo>
                      <a:pt x="247" y="352"/>
                    </a:lnTo>
                    <a:lnTo>
                      <a:pt x="242" y="362"/>
                    </a:lnTo>
                    <a:lnTo>
                      <a:pt x="237" y="376"/>
                    </a:lnTo>
                    <a:lnTo>
                      <a:pt x="227" y="396"/>
                    </a:lnTo>
                    <a:lnTo>
                      <a:pt x="222" y="411"/>
                    </a:lnTo>
                    <a:lnTo>
                      <a:pt x="212" y="431"/>
                    </a:lnTo>
                    <a:lnTo>
                      <a:pt x="203" y="449"/>
                    </a:lnTo>
                    <a:lnTo>
                      <a:pt x="193" y="467"/>
                    </a:lnTo>
                    <a:lnTo>
                      <a:pt x="183" y="482"/>
                    </a:lnTo>
                    <a:lnTo>
                      <a:pt x="173" y="497"/>
                    </a:lnTo>
                    <a:lnTo>
                      <a:pt x="163" y="509"/>
                    </a:lnTo>
                    <a:lnTo>
                      <a:pt x="153" y="522"/>
                    </a:lnTo>
                    <a:lnTo>
                      <a:pt x="143" y="532"/>
                    </a:lnTo>
                    <a:lnTo>
                      <a:pt x="133" y="541"/>
                    </a:lnTo>
                    <a:lnTo>
                      <a:pt x="123" y="548"/>
                    </a:lnTo>
                    <a:lnTo>
                      <a:pt x="112" y="554"/>
                    </a:lnTo>
                    <a:lnTo>
                      <a:pt x="102" y="561"/>
                    </a:lnTo>
                    <a:lnTo>
                      <a:pt x="92" y="564"/>
                    </a:lnTo>
                    <a:lnTo>
                      <a:pt x="82" y="567"/>
                    </a:lnTo>
                    <a:lnTo>
                      <a:pt x="73" y="569"/>
                    </a:lnTo>
                    <a:lnTo>
                      <a:pt x="63" y="569"/>
                    </a:lnTo>
                    <a:lnTo>
                      <a:pt x="53" y="569"/>
                    </a:lnTo>
                    <a:lnTo>
                      <a:pt x="47" y="569"/>
                    </a:lnTo>
                    <a:lnTo>
                      <a:pt x="40" y="568"/>
                    </a:lnTo>
                    <a:lnTo>
                      <a:pt x="33" y="566"/>
                    </a:lnTo>
                    <a:lnTo>
                      <a:pt x="27" y="564"/>
                    </a:lnTo>
                    <a:lnTo>
                      <a:pt x="22" y="561"/>
                    </a:lnTo>
                    <a:lnTo>
                      <a:pt x="17" y="557"/>
                    </a:lnTo>
                    <a:lnTo>
                      <a:pt x="12" y="553"/>
                    </a:lnTo>
                    <a:lnTo>
                      <a:pt x="8" y="548"/>
                    </a:lnTo>
                    <a:lnTo>
                      <a:pt x="6" y="543"/>
                    </a:lnTo>
                    <a:lnTo>
                      <a:pt x="3" y="538"/>
                    </a:lnTo>
                    <a:lnTo>
                      <a:pt x="1" y="532"/>
                    </a:lnTo>
                    <a:lnTo>
                      <a:pt x="0" y="526"/>
                    </a:lnTo>
                    <a:lnTo>
                      <a:pt x="0" y="518"/>
                    </a:lnTo>
                    <a:lnTo>
                      <a:pt x="1" y="511"/>
                    </a:lnTo>
                    <a:lnTo>
                      <a:pt x="2" y="503"/>
                    </a:lnTo>
                    <a:lnTo>
                      <a:pt x="5" y="494"/>
                    </a:lnTo>
                    <a:lnTo>
                      <a:pt x="10" y="461"/>
                    </a:lnTo>
                    <a:lnTo>
                      <a:pt x="15" y="456"/>
                    </a:lnTo>
                    <a:close/>
                  </a:path>
                </a:pathLst>
              </a:custGeom>
              <a:noFill/>
              <a:ln w="3175">
                <a:solidFill>
                  <a:srgbClr val="1F1A17"/>
                </a:solidFill>
                <a:round/>
                <a:headEnd/>
                <a:tailEnd/>
              </a:ln>
            </p:spPr>
            <p:txBody>
              <a:bodyPr/>
              <a:lstStyle/>
              <a:p>
                <a:endParaRPr lang="en-US"/>
              </a:p>
            </p:txBody>
          </p:sp>
          <p:sp>
            <p:nvSpPr>
              <p:cNvPr id="1222" name="Freeform 573"/>
              <p:cNvSpPr>
                <a:spLocks/>
              </p:cNvSpPr>
              <p:nvPr/>
            </p:nvSpPr>
            <p:spPr bwMode="auto">
              <a:xfrm>
                <a:off x="2916" y="1844"/>
                <a:ext cx="99" cy="130"/>
              </a:xfrm>
              <a:custGeom>
                <a:avLst/>
                <a:gdLst>
                  <a:gd name="T0" fmla="*/ 3 w 495"/>
                  <a:gd name="T1" fmla="*/ 521 h 649"/>
                  <a:gd name="T2" fmla="*/ 3 w 495"/>
                  <a:gd name="T3" fmla="*/ 449 h 649"/>
                  <a:gd name="T4" fmla="*/ 46 w 495"/>
                  <a:gd name="T5" fmla="*/ 365 h 649"/>
                  <a:gd name="T6" fmla="*/ 121 w 495"/>
                  <a:gd name="T7" fmla="*/ 307 h 649"/>
                  <a:gd name="T8" fmla="*/ 190 w 495"/>
                  <a:gd name="T9" fmla="*/ 292 h 649"/>
                  <a:gd name="T10" fmla="*/ 245 w 495"/>
                  <a:gd name="T11" fmla="*/ 313 h 649"/>
                  <a:gd name="T12" fmla="*/ 278 w 495"/>
                  <a:gd name="T13" fmla="*/ 365 h 649"/>
                  <a:gd name="T14" fmla="*/ 274 w 495"/>
                  <a:gd name="T15" fmla="*/ 415 h 649"/>
                  <a:gd name="T16" fmla="*/ 263 w 495"/>
                  <a:gd name="T17" fmla="*/ 449 h 649"/>
                  <a:gd name="T18" fmla="*/ 235 w 495"/>
                  <a:gd name="T19" fmla="*/ 485 h 649"/>
                  <a:gd name="T20" fmla="*/ 238 w 495"/>
                  <a:gd name="T21" fmla="*/ 464 h 649"/>
                  <a:gd name="T22" fmla="*/ 249 w 495"/>
                  <a:gd name="T23" fmla="*/ 430 h 649"/>
                  <a:gd name="T24" fmla="*/ 245 w 495"/>
                  <a:gd name="T25" fmla="*/ 387 h 649"/>
                  <a:gd name="T26" fmla="*/ 222 w 495"/>
                  <a:gd name="T27" fmla="*/ 339 h 649"/>
                  <a:gd name="T28" fmla="*/ 185 w 495"/>
                  <a:gd name="T29" fmla="*/ 314 h 649"/>
                  <a:gd name="T30" fmla="*/ 142 w 495"/>
                  <a:gd name="T31" fmla="*/ 315 h 649"/>
                  <a:gd name="T32" fmla="*/ 96 w 495"/>
                  <a:gd name="T33" fmla="*/ 347 h 649"/>
                  <a:gd name="T34" fmla="*/ 66 w 495"/>
                  <a:gd name="T35" fmla="*/ 402 h 649"/>
                  <a:gd name="T36" fmla="*/ 63 w 495"/>
                  <a:gd name="T37" fmla="*/ 471 h 649"/>
                  <a:gd name="T38" fmla="*/ 92 w 495"/>
                  <a:gd name="T39" fmla="*/ 545 h 649"/>
                  <a:gd name="T40" fmla="*/ 131 w 495"/>
                  <a:gd name="T41" fmla="*/ 590 h 649"/>
                  <a:gd name="T42" fmla="*/ 177 w 495"/>
                  <a:gd name="T43" fmla="*/ 615 h 649"/>
                  <a:gd name="T44" fmla="*/ 233 w 495"/>
                  <a:gd name="T45" fmla="*/ 617 h 649"/>
                  <a:gd name="T46" fmla="*/ 293 w 495"/>
                  <a:gd name="T47" fmla="*/ 591 h 649"/>
                  <a:gd name="T48" fmla="*/ 345 w 495"/>
                  <a:gd name="T49" fmla="*/ 530 h 649"/>
                  <a:gd name="T50" fmla="*/ 350 w 495"/>
                  <a:gd name="T51" fmla="*/ 459 h 649"/>
                  <a:gd name="T52" fmla="*/ 309 w 495"/>
                  <a:gd name="T53" fmla="*/ 365 h 649"/>
                  <a:gd name="T54" fmla="*/ 248 w 495"/>
                  <a:gd name="T55" fmla="*/ 279 h 649"/>
                  <a:gd name="T56" fmla="*/ 205 w 495"/>
                  <a:gd name="T57" fmla="*/ 184 h 649"/>
                  <a:gd name="T58" fmla="*/ 215 w 495"/>
                  <a:gd name="T59" fmla="*/ 106 h 649"/>
                  <a:gd name="T60" fmla="*/ 278 w 495"/>
                  <a:gd name="T61" fmla="*/ 38 h 649"/>
                  <a:gd name="T62" fmla="*/ 384 w 495"/>
                  <a:gd name="T63" fmla="*/ 0 h 649"/>
                  <a:gd name="T64" fmla="*/ 446 w 495"/>
                  <a:gd name="T65" fmla="*/ 7 h 649"/>
                  <a:gd name="T66" fmla="*/ 484 w 495"/>
                  <a:gd name="T67" fmla="*/ 42 h 649"/>
                  <a:gd name="T68" fmla="*/ 495 w 495"/>
                  <a:gd name="T69" fmla="*/ 91 h 649"/>
                  <a:gd name="T70" fmla="*/ 472 w 495"/>
                  <a:gd name="T71" fmla="*/ 144 h 649"/>
                  <a:gd name="T72" fmla="*/ 421 w 495"/>
                  <a:gd name="T73" fmla="*/ 187 h 649"/>
                  <a:gd name="T74" fmla="*/ 384 w 495"/>
                  <a:gd name="T75" fmla="*/ 196 h 649"/>
                  <a:gd name="T76" fmla="*/ 384 w 495"/>
                  <a:gd name="T77" fmla="*/ 188 h 649"/>
                  <a:gd name="T78" fmla="*/ 403 w 495"/>
                  <a:gd name="T79" fmla="*/ 174 h 649"/>
                  <a:gd name="T80" fmla="*/ 429 w 495"/>
                  <a:gd name="T81" fmla="*/ 153 h 649"/>
                  <a:gd name="T82" fmla="*/ 443 w 495"/>
                  <a:gd name="T83" fmla="*/ 121 h 649"/>
                  <a:gd name="T84" fmla="*/ 441 w 495"/>
                  <a:gd name="T85" fmla="*/ 71 h 649"/>
                  <a:gd name="T86" fmla="*/ 410 w 495"/>
                  <a:gd name="T87" fmla="*/ 30 h 649"/>
                  <a:gd name="T88" fmla="*/ 378 w 495"/>
                  <a:gd name="T89" fmla="*/ 20 h 649"/>
                  <a:gd name="T90" fmla="*/ 325 w 495"/>
                  <a:gd name="T91" fmla="*/ 33 h 649"/>
                  <a:gd name="T92" fmla="*/ 304 w 495"/>
                  <a:gd name="T93" fmla="*/ 71 h 649"/>
                  <a:gd name="T94" fmla="*/ 309 w 495"/>
                  <a:gd name="T95" fmla="*/ 127 h 649"/>
                  <a:gd name="T96" fmla="*/ 346 w 495"/>
                  <a:gd name="T97" fmla="*/ 202 h 649"/>
                  <a:gd name="T98" fmla="*/ 431 w 495"/>
                  <a:gd name="T99" fmla="*/ 325 h 649"/>
                  <a:gd name="T100" fmla="*/ 453 w 495"/>
                  <a:gd name="T101" fmla="*/ 425 h 649"/>
                  <a:gd name="T102" fmla="*/ 420 w 495"/>
                  <a:gd name="T103" fmla="*/ 514 h 649"/>
                  <a:gd name="T104" fmla="*/ 343 w 495"/>
                  <a:gd name="T105" fmla="*/ 585 h 649"/>
                  <a:gd name="T106" fmla="*/ 222 w 495"/>
                  <a:gd name="T107" fmla="*/ 641 h 649"/>
                  <a:gd name="T108" fmla="*/ 154 w 495"/>
                  <a:gd name="T109" fmla="*/ 649 h 649"/>
                  <a:gd name="T110" fmla="*/ 92 w 495"/>
                  <a:gd name="T111" fmla="*/ 639 h 649"/>
                  <a:gd name="T112" fmla="*/ 47 w 495"/>
                  <a:gd name="T113" fmla="*/ 609 h 6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5"/>
                  <a:gd name="T172" fmla="*/ 0 h 649"/>
                  <a:gd name="T173" fmla="*/ 495 w 495"/>
                  <a:gd name="T174" fmla="*/ 649 h 6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5" h="649">
                    <a:moveTo>
                      <a:pt x="21" y="568"/>
                    </a:moveTo>
                    <a:lnTo>
                      <a:pt x="16" y="556"/>
                    </a:lnTo>
                    <a:lnTo>
                      <a:pt x="11" y="545"/>
                    </a:lnTo>
                    <a:lnTo>
                      <a:pt x="7" y="534"/>
                    </a:lnTo>
                    <a:lnTo>
                      <a:pt x="3" y="521"/>
                    </a:lnTo>
                    <a:lnTo>
                      <a:pt x="1" y="510"/>
                    </a:lnTo>
                    <a:lnTo>
                      <a:pt x="0" y="496"/>
                    </a:lnTo>
                    <a:lnTo>
                      <a:pt x="0" y="483"/>
                    </a:lnTo>
                    <a:lnTo>
                      <a:pt x="1" y="469"/>
                    </a:lnTo>
                    <a:lnTo>
                      <a:pt x="3" y="449"/>
                    </a:lnTo>
                    <a:lnTo>
                      <a:pt x="8" y="430"/>
                    </a:lnTo>
                    <a:lnTo>
                      <a:pt x="15" y="413"/>
                    </a:lnTo>
                    <a:lnTo>
                      <a:pt x="23" y="397"/>
                    </a:lnTo>
                    <a:lnTo>
                      <a:pt x="33" y="380"/>
                    </a:lnTo>
                    <a:lnTo>
                      <a:pt x="46" y="365"/>
                    </a:lnTo>
                    <a:lnTo>
                      <a:pt x="59" y="350"/>
                    </a:lnTo>
                    <a:lnTo>
                      <a:pt x="76" y="335"/>
                    </a:lnTo>
                    <a:lnTo>
                      <a:pt x="89" y="325"/>
                    </a:lnTo>
                    <a:lnTo>
                      <a:pt x="104" y="315"/>
                    </a:lnTo>
                    <a:lnTo>
                      <a:pt x="121" y="307"/>
                    </a:lnTo>
                    <a:lnTo>
                      <a:pt x="136" y="300"/>
                    </a:lnTo>
                    <a:lnTo>
                      <a:pt x="151" y="295"/>
                    </a:lnTo>
                    <a:lnTo>
                      <a:pt x="164" y="293"/>
                    </a:lnTo>
                    <a:lnTo>
                      <a:pt x="178" y="292"/>
                    </a:lnTo>
                    <a:lnTo>
                      <a:pt x="190" y="292"/>
                    </a:lnTo>
                    <a:lnTo>
                      <a:pt x="203" y="293"/>
                    </a:lnTo>
                    <a:lnTo>
                      <a:pt x="215" y="295"/>
                    </a:lnTo>
                    <a:lnTo>
                      <a:pt x="227" y="300"/>
                    </a:lnTo>
                    <a:lnTo>
                      <a:pt x="237" y="305"/>
                    </a:lnTo>
                    <a:lnTo>
                      <a:pt x="245" y="313"/>
                    </a:lnTo>
                    <a:lnTo>
                      <a:pt x="254" y="322"/>
                    </a:lnTo>
                    <a:lnTo>
                      <a:pt x="262" y="330"/>
                    </a:lnTo>
                    <a:lnTo>
                      <a:pt x="268" y="340"/>
                    </a:lnTo>
                    <a:lnTo>
                      <a:pt x="273" y="353"/>
                    </a:lnTo>
                    <a:lnTo>
                      <a:pt x="278" y="365"/>
                    </a:lnTo>
                    <a:lnTo>
                      <a:pt x="279" y="373"/>
                    </a:lnTo>
                    <a:lnTo>
                      <a:pt x="279" y="380"/>
                    </a:lnTo>
                    <a:lnTo>
                      <a:pt x="279" y="389"/>
                    </a:lnTo>
                    <a:lnTo>
                      <a:pt x="278" y="398"/>
                    </a:lnTo>
                    <a:lnTo>
                      <a:pt x="274" y="415"/>
                    </a:lnTo>
                    <a:lnTo>
                      <a:pt x="268" y="434"/>
                    </a:lnTo>
                    <a:lnTo>
                      <a:pt x="268" y="438"/>
                    </a:lnTo>
                    <a:lnTo>
                      <a:pt x="267" y="441"/>
                    </a:lnTo>
                    <a:lnTo>
                      <a:pt x="265" y="445"/>
                    </a:lnTo>
                    <a:lnTo>
                      <a:pt x="263" y="449"/>
                    </a:lnTo>
                    <a:lnTo>
                      <a:pt x="253" y="469"/>
                    </a:lnTo>
                    <a:lnTo>
                      <a:pt x="247" y="478"/>
                    </a:lnTo>
                    <a:lnTo>
                      <a:pt x="240" y="484"/>
                    </a:lnTo>
                    <a:lnTo>
                      <a:pt x="238" y="485"/>
                    </a:lnTo>
                    <a:lnTo>
                      <a:pt x="235" y="485"/>
                    </a:lnTo>
                    <a:lnTo>
                      <a:pt x="232" y="485"/>
                    </a:lnTo>
                    <a:lnTo>
                      <a:pt x="228" y="484"/>
                    </a:lnTo>
                    <a:lnTo>
                      <a:pt x="228" y="481"/>
                    </a:lnTo>
                    <a:lnTo>
                      <a:pt x="228" y="479"/>
                    </a:lnTo>
                    <a:lnTo>
                      <a:pt x="238" y="464"/>
                    </a:lnTo>
                    <a:lnTo>
                      <a:pt x="242" y="458"/>
                    </a:lnTo>
                    <a:lnTo>
                      <a:pt x="244" y="451"/>
                    </a:lnTo>
                    <a:lnTo>
                      <a:pt x="247" y="445"/>
                    </a:lnTo>
                    <a:lnTo>
                      <a:pt x="249" y="438"/>
                    </a:lnTo>
                    <a:lnTo>
                      <a:pt x="249" y="430"/>
                    </a:lnTo>
                    <a:lnTo>
                      <a:pt x="250" y="421"/>
                    </a:lnTo>
                    <a:lnTo>
                      <a:pt x="249" y="414"/>
                    </a:lnTo>
                    <a:lnTo>
                      <a:pt x="248" y="404"/>
                    </a:lnTo>
                    <a:lnTo>
                      <a:pt x="247" y="397"/>
                    </a:lnTo>
                    <a:lnTo>
                      <a:pt x="245" y="387"/>
                    </a:lnTo>
                    <a:lnTo>
                      <a:pt x="242" y="375"/>
                    </a:lnTo>
                    <a:lnTo>
                      <a:pt x="238" y="365"/>
                    </a:lnTo>
                    <a:lnTo>
                      <a:pt x="233" y="355"/>
                    </a:lnTo>
                    <a:lnTo>
                      <a:pt x="228" y="347"/>
                    </a:lnTo>
                    <a:lnTo>
                      <a:pt x="222" y="339"/>
                    </a:lnTo>
                    <a:lnTo>
                      <a:pt x="215" y="332"/>
                    </a:lnTo>
                    <a:lnTo>
                      <a:pt x="208" y="325"/>
                    </a:lnTo>
                    <a:lnTo>
                      <a:pt x="202" y="320"/>
                    </a:lnTo>
                    <a:lnTo>
                      <a:pt x="193" y="317"/>
                    </a:lnTo>
                    <a:lnTo>
                      <a:pt x="185" y="314"/>
                    </a:lnTo>
                    <a:lnTo>
                      <a:pt x="177" y="313"/>
                    </a:lnTo>
                    <a:lnTo>
                      <a:pt x="169" y="312"/>
                    </a:lnTo>
                    <a:lnTo>
                      <a:pt x="161" y="312"/>
                    </a:lnTo>
                    <a:lnTo>
                      <a:pt x="152" y="313"/>
                    </a:lnTo>
                    <a:lnTo>
                      <a:pt x="142" y="315"/>
                    </a:lnTo>
                    <a:lnTo>
                      <a:pt x="133" y="319"/>
                    </a:lnTo>
                    <a:lnTo>
                      <a:pt x="124" y="324"/>
                    </a:lnTo>
                    <a:lnTo>
                      <a:pt x="114" y="330"/>
                    </a:lnTo>
                    <a:lnTo>
                      <a:pt x="104" y="338"/>
                    </a:lnTo>
                    <a:lnTo>
                      <a:pt x="96" y="347"/>
                    </a:lnTo>
                    <a:lnTo>
                      <a:pt x="88" y="357"/>
                    </a:lnTo>
                    <a:lnTo>
                      <a:pt x="81" y="367"/>
                    </a:lnTo>
                    <a:lnTo>
                      <a:pt x="74" y="378"/>
                    </a:lnTo>
                    <a:lnTo>
                      <a:pt x="69" y="389"/>
                    </a:lnTo>
                    <a:lnTo>
                      <a:pt x="66" y="402"/>
                    </a:lnTo>
                    <a:lnTo>
                      <a:pt x="63" y="415"/>
                    </a:lnTo>
                    <a:lnTo>
                      <a:pt x="61" y="429"/>
                    </a:lnTo>
                    <a:lnTo>
                      <a:pt x="61" y="443"/>
                    </a:lnTo>
                    <a:lnTo>
                      <a:pt x="61" y="456"/>
                    </a:lnTo>
                    <a:lnTo>
                      <a:pt x="63" y="471"/>
                    </a:lnTo>
                    <a:lnTo>
                      <a:pt x="67" y="486"/>
                    </a:lnTo>
                    <a:lnTo>
                      <a:pt x="71" y="501"/>
                    </a:lnTo>
                    <a:lnTo>
                      <a:pt x="77" y="518"/>
                    </a:lnTo>
                    <a:lnTo>
                      <a:pt x="84" y="533"/>
                    </a:lnTo>
                    <a:lnTo>
                      <a:pt x="92" y="545"/>
                    </a:lnTo>
                    <a:lnTo>
                      <a:pt x="98" y="555"/>
                    </a:lnTo>
                    <a:lnTo>
                      <a:pt x="106" y="565"/>
                    </a:lnTo>
                    <a:lnTo>
                      <a:pt x="113" y="575"/>
                    </a:lnTo>
                    <a:lnTo>
                      <a:pt x="122" y="583"/>
                    </a:lnTo>
                    <a:lnTo>
                      <a:pt x="131" y="590"/>
                    </a:lnTo>
                    <a:lnTo>
                      <a:pt x="139" y="597"/>
                    </a:lnTo>
                    <a:lnTo>
                      <a:pt x="148" y="602"/>
                    </a:lnTo>
                    <a:lnTo>
                      <a:pt x="157" y="607"/>
                    </a:lnTo>
                    <a:lnTo>
                      <a:pt x="167" y="611"/>
                    </a:lnTo>
                    <a:lnTo>
                      <a:pt x="177" y="615"/>
                    </a:lnTo>
                    <a:lnTo>
                      <a:pt x="188" y="617"/>
                    </a:lnTo>
                    <a:lnTo>
                      <a:pt x="198" y="619"/>
                    </a:lnTo>
                    <a:lnTo>
                      <a:pt x="209" y="619"/>
                    </a:lnTo>
                    <a:lnTo>
                      <a:pt x="222" y="619"/>
                    </a:lnTo>
                    <a:lnTo>
                      <a:pt x="233" y="617"/>
                    </a:lnTo>
                    <a:lnTo>
                      <a:pt x="243" y="615"/>
                    </a:lnTo>
                    <a:lnTo>
                      <a:pt x="253" y="611"/>
                    </a:lnTo>
                    <a:lnTo>
                      <a:pt x="263" y="607"/>
                    </a:lnTo>
                    <a:lnTo>
                      <a:pt x="273" y="602"/>
                    </a:lnTo>
                    <a:lnTo>
                      <a:pt x="293" y="591"/>
                    </a:lnTo>
                    <a:lnTo>
                      <a:pt x="313" y="578"/>
                    </a:lnTo>
                    <a:lnTo>
                      <a:pt x="323" y="566"/>
                    </a:lnTo>
                    <a:lnTo>
                      <a:pt x="331" y="555"/>
                    </a:lnTo>
                    <a:lnTo>
                      <a:pt x="339" y="543"/>
                    </a:lnTo>
                    <a:lnTo>
                      <a:pt x="345" y="530"/>
                    </a:lnTo>
                    <a:lnTo>
                      <a:pt x="349" y="518"/>
                    </a:lnTo>
                    <a:lnTo>
                      <a:pt x="353" y="504"/>
                    </a:lnTo>
                    <a:lnTo>
                      <a:pt x="353" y="490"/>
                    </a:lnTo>
                    <a:lnTo>
                      <a:pt x="353" y="475"/>
                    </a:lnTo>
                    <a:lnTo>
                      <a:pt x="350" y="459"/>
                    </a:lnTo>
                    <a:lnTo>
                      <a:pt x="345" y="443"/>
                    </a:lnTo>
                    <a:lnTo>
                      <a:pt x="339" y="425"/>
                    </a:lnTo>
                    <a:lnTo>
                      <a:pt x="331" y="407"/>
                    </a:lnTo>
                    <a:lnTo>
                      <a:pt x="320" y="387"/>
                    </a:lnTo>
                    <a:lnTo>
                      <a:pt x="309" y="365"/>
                    </a:lnTo>
                    <a:lnTo>
                      <a:pt x="294" y="344"/>
                    </a:lnTo>
                    <a:lnTo>
                      <a:pt x="278" y="320"/>
                    </a:lnTo>
                    <a:lnTo>
                      <a:pt x="270" y="310"/>
                    </a:lnTo>
                    <a:lnTo>
                      <a:pt x="263" y="300"/>
                    </a:lnTo>
                    <a:lnTo>
                      <a:pt x="248" y="279"/>
                    </a:lnTo>
                    <a:lnTo>
                      <a:pt x="235" y="258"/>
                    </a:lnTo>
                    <a:lnTo>
                      <a:pt x="225" y="238"/>
                    </a:lnTo>
                    <a:lnTo>
                      <a:pt x="217" y="219"/>
                    </a:lnTo>
                    <a:lnTo>
                      <a:pt x="210" y="202"/>
                    </a:lnTo>
                    <a:lnTo>
                      <a:pt x="205" y="184"/>
                    </a:lnTo>
                    <a:lnTo>
                      <a:pt x="204" y="167"/>
                    </a:lnTo>
                    <a:lnTo>
                      <a:pt x="203" y="151"/>
                    </a:lnTo>
                    <a:lnTo>
                      <a:pt x="205" y="136"/>
                    </a:lnTo>
                    <a:lnTo>
                      <a:pt x="209" y="121"/>
                    </a:lnTo>
                    <a:lnTo>
                      <a:pt x="215" y="106"/>
                    </a:lnTo>
                    <a:lnTo>
                      <a:pt x="224" y="92"/>
                    </a:lnTo>
                    <a:lnTo>
                      <a:pt x="234" y="78"/>
                    </a:lnTo>
                    <a:lnTo>
                      <a:pt x="247" y="65"/>
                    </a:lnTo>
                    <a:lnTo>
                      <a:pt x="262" y="52"/>
                    </a:lnTo>
                    <a:lnTo>
                      <a:pt x="278" y="38"/>
                    </a:lnTo>
                    <a:lnTo>
                      <a:pt x="300" y="25"/>
                    </a:lnTo>
                    <a:lnTo>
                      <a:pt x="324" y="13"/>
                    </a:lnTo>
                    <a:lnTo>
                      <a:pt x="346" y="5"/>
                    </a:lnTo>
                    <a:lnTo>
                      <a:pt x="366" y="0"/>
                    </a:lnTo>
                    <a:lnTo>
                      <a:pt x="384" y="0"/>
                    </a:lnTo>
                    <a:lnTo>
                      <a:pt x="398" y="0"/>
                    </a:lnTo>
                    <a:lnTo>
                      <a:pt x="411" y="0"/>
                    </a:lnTo>
                    <a:lnTo>
                      <a:pt x="426" y="0"/>
                    </a:lnTo>
                    <a:lnTo>
                      <a:pt x="436" y="2"/>
                    </a:lnTo>
                    <a:lnTo>
                      <a:pt x="446" y="7"/>
                    </a:lnTo>
                    <a:lnTo>
                      <a:pt x="456" y="12"/>
                    </a:lnTo>
                    <a:lnTo>
                      <a:pt x="464" y="18"/>
                    </a:lnTo>
                    <a:lnTo>
                      <a:pt x="471" y="26"/>
                    </a:lnTo>
                    <a:lnTo>
                      <a:pt x="479" y="33"/>
                    </a:lnTo>
                    <a:lnTo>
                      <a:pt x="484" y="42"/>
                    </a:lnTo>
                    <a:lnTo>
                      <a:pt x="489" y="51"/>
                    </a:lnTo>
                    <a:lnTo>
                      <a:pt x="491" y="61"/>
                    </a:lnTo>
                    <a:lnTo>
                      <a:pt x="494" y="71"/>
                    </a:lnTo>
                    <a:lnTo>
                      <a:pt x="495" y="81"/>
                    </a:lnTo>
                    <a:lnTo>
                      <a:pt x="495" y="91"/>
                    </a:lnTo>
                    <a:lnTo>
                      <a:pt x="494" y="102"/>
                    </a:lnTo>
                    <a:lnTo>
                      <a:pt x="490" y="112"/>
                    </a:lnTo>
                    <a:lnTo>
                      <a:pt x="486" y="122"/>
                    </a:lnTo>
                    <a:lnTo>
                      <a:pt x="480" y="133"/>
                    </a:lnTo>
                    <a:lnTo>
                      <a:pt x="472" y="144"/>
                    </a:lnTo>
                    <a:lnTo>
                      <a:pt x="465" y="152"/>
                    </a:lnTo>
                    <a:lnTo>
                      <a:pt x="454" y="163"/>
                    </a:lnTo>
                    <a:lnTo>
                      <a:pt x="443" y="172"/>
                    </a:lnTo>
                    <a:lnTo>
                      <a:pt x="433" y="179"/>
                    </a:lnTo>
                    <a:lnTo>
                      <a:pt x="421" y="187"/>
                    </a:lnTo>
                    <a:lnTo>
                      <a:pt x="409" y="192"/>
                    </a:lnTo>
                    <a:lnTo>
                      <a:pt x="401" y="197"/>
                    </a:lnTo>
                    <a:lnTo>
                      <a:pt x="390" y="197"/>
                    </a:lnTo>
                    <a:lnTo>
                      <a:pt x="386" y="197"/>
                    </a:lnTo>
                    <a:lnTo>
                      <a:pt x="384" y="196"/>
                    </a:lnTo>
                    <a:lnTo>
                      <a:pt x="381" y="194"/>
                    </a:lnTo>
                    <a:lnTo>
                      <a:pt x="381" y="193"/>
                    </a:lnTo>
                    <a:lnTo>
                      <a:pt x="381" y="192"/>
                    </a:lnTo>
                    <a:lnTo>
                      <a:pt x="383" y="189"/>
                    </a:lnTo>
                    <a:lnTo>
                      <a:pt x="384" y="188"/>
                    </a:lnTo>
                    <a:lnTo>
                      <a:pt x="385" y="187"/>
                    </a:lnTo>
                    <a:lnTo>
                      <a:pt x="386" y="187"/>
                    </a:lnTo>
                    <a:lnTo>
                      <a:pt x="391" y="182"/>
                    </a:lnTo>
                    <a:lnTo>
                      <a:pt x="396" y="177"/>
                    </a:lnTo>
                    <a:lnTo>
                      <a:pt x="403" y="174"/>
                    </a:lnTo>
                    <a:lnTo>
                      <a:pt x="406" y="172"/>
                    </a:lnTo>
                    <a:lnTo>
                      <a:pt x="413" y="168"/>
                    </a:lnTo>
                    <a:lnTo>
                      <a:pt x="419" y="164"/>
                    </a:lnTo>
                    <a:lnTo>
                      <a:pt x="424" y="159"/>
                    </a:lnTo>
                    <a:lnTo>
                      <a:pt x="429" y="153"/>
                    </a:lnTo>
                    <a:lnTo>
                      <a:pt x="433" y="148"/>
                    </a:lnTo>
                    <a:lnTo>
                      <a:pt x="436" y="142"/>
                    </a:lnTo>
                    <a:lnTo>
                      <a:pt x="439" y="134"/>
                    </a:lnTo>
                    <a:lnTo>
                      <a:pt x="441" y="128"/>
                    </a:lnTo>
                    <a:lnTo>
                      <a:pt x="443" y="121"/>
                    </a:lnTo>
                    <a:lnTo>
                      <a:pt x="445" y="113"/>
                    </a:lnTo>
                    <a:lnTo>
                      <a:pt x="445" y="98"/>
                    </a:lnTo>
                    <a:lnTo>
                      <a:pt x="444" y="83"/>
                    </a:lnTo>
                    <a:lnTo>
                      <a:pt x="444" y="77"/>
                    </a:lnTo>
                    <a:lnTo>
                      <a:pt x="441" y="71"/>
                    </a:lnTo>
                    <a:lnTo>
                      <a:pt x="439" y="65"/>
                    </a:lnTo>
                    <a:lnTo>
                      <a:pt x="436" y="58"/>
                    </a:lnTo>
                    <a:lnTo>
                      <a:pt x="426" y="45"/>
                    </a:lnTo>
                    <a:lnTo>
                      <a:pt x="415" y="35"/>
                    </a:lnTo>
                    <a:lnTo>
                      <a:pt x="410" y="30"/>
                    </a:lnTo>
                    <a:lnTo>
                      <a:pt x="404" y="27"/>
                    </a:lnTo>
                    <a:lnTo>
                      <a:pt x="398" y="23"/>
                    </a:lnTo>
                    <a:lnTo>
                      <a:pt x="391" y="21"/>
                    </a:lnTo>
                    <a:lnTo>
                      <a:pt x="385" y="20"/>
                    </a:lnTo>
                    <a:lnTo>
                      <a:pt x="378" y="20"/>
                    </a:lnTo>
                    <a:lnTo>
                      <a:pt x="370" y="20"/>
                    </a:lnTo>
                    <a:lnTo>
                      <a:pt x="364" y="20"/>
                    </a:lnTo>
                    <a:lnTo>
                      <a:pt x="348" y="23"/>
                    </a:lnTo>
                    <a:lnTo>
                      <a:pt x="331" y="28"/>
                    </a:lnTo>
                    <a:lnTo>
                      <a:pt x="325" y="33"/>
                    </a:lnTo>
                    <a:lnTo>
                      <a:pt x="319" y="40"/>
                    </a:lnTo>
                    <a:lnTo>
                      <a:pt x="314" y="46"/>
                    </a:lnTo>
                    <a:lnTo>
                      <a:pt x="309" y="53"/>
                    </a:lnTo>
                    <a:lnTo>
                      <a:pt x="307" y="62"/>
                    </a:lnTo>
                    <a:lnTo>
                      <a:pt x="304" y="71"/>
                    </a:lnTo>
                    <a:lnTo>
                      <a:pt x="303" y="81"/>
                    </a:lnTo>
                    <a:lnTo>
                      <a:pt x="303" y="91"/>
                    </a:lnTo>
                    <a:lnTo>
                      <a:pt x="303" y="102"/>
                    </a:lnTo>
                    <a:lnTo>
                      <a:pt x="305" y="114"/>
                    </a:lnTo>
                    <a:lnTo>
                      <a:pt x="309" y="127"/>
                    </a:lnTo>
                    <a:lnTo>
                      <a:pt x="314" y="141"/>
                    </a:lnTo>
                    <a:lnTo>
                      <a:pt x="320" y="154"/>
                    </a:lnTo>
                    <a:lnTo>
                      <a:pt x="328" y="169"/>
                    </a:lnTo>
                    <a:lnTo>
                      <a:pt x="336" y="186"/>
                    </a:lnTo>
                    <a:lnTo>
                      <a:pt x="346" y="202"/>
                    </a:lnTo>
                    <a:lnTo>
                      <a:pt x="356" y="217"/>
                    </a:lnTo>
                    <a:lnTo>
                      <a:pt x="391" y="260"/>
                    </a:lnTo>
                    <a:lnTo>
                      <a:pt x="406" y="283"/>
                    </a:lnTo>
                    <a:lnTo>
                      <a:pt x="420" y="304"/>
                    </a:lnTo>
                    <a:lnTo>
                      <a:pt x="431" y="325"/>
                    </a:lnTo>
                    <a:lnTo>
                      <a:pt x="440" y="347"/>
                    </a:lnTo>
                    <a:lnTo>
                      <a:pt x="446" y="367"/>
                    </a:lnTo>
                    <a:lnTo>
                      <a:pt x="450" y="387"/>
                    </a:lnTo>
                    <a:lnTo>
                      <a:pt x="453" y="405"/>
                    </a:lnTo>
                    <a:lnTo>
                      <a:pt x="453" y="425"/>
                    </a:lnTo>
                    <a:lnTo>
                      <a:pt x="450" y="444"/>
                    </a:lnTo>
                    <a:lnTo>
                      <a:pt x="446" y="461"/>
                    </a:lnTo>
                    <a:lnTo>
                      <a:pt x="439" y="479"/>
                    </a:lnTo>
                    <a:lnTo>
                      <a:pt x="431" y="496"/>
                    </a:lnTo>
                    <a:lnTo>
                      <a:pt x="420" y="514"/>
                    </a:lnTo>
                    <a:lnTo>
                      <a:pt x="408" y="530"/>
                    </a:lnTo>
                    <a:lnTo>
                      <a:pt x="393" y="546"/>
                    </a:lnTo>
                    <a:lnTo>
                      <a:pt x="376" y="563"/>
                    </a:lnTo>
                    <a:lnTo>
                      <a:pt x="360" y="574"/>
                    </a:lnTo>
                    <a:lnTo>
                      <a:pt x="343" y="585"/>
                    </a:lnTo>
                    <a:lnTo>
                      <a:pt x="324" y="596"/>
                    </a:lnTo>
                    <a:lnTo>
                      <a:pt x="303" y="607"/>
                    </a:lnTo>
                    <a:lnTo>
                      <a:pt x="267" y="624"/>
                    </a:lnTo>
                    <a:lnTo>
                      <a:pt x="235" y="636"/>
                    </a:lnTo>
                    <a:lnTo>
                      <a:pt x="222" y="641"/>
                    </a:lnTo>
                    <a:lnTo>
                      <a:pt x="208" y="644"/>
                    </a:lnTo>
                    <a:lnTo>
                      <a:pt x="195" y="646"/>
                    </a:lnTo>
                    <a:lnTo>
                      <a:pt x="184" y="646"/>
                    </a:lnTo>
                    <a:lnTo>
                      <a:pt x="168" y="647"/>
                    </a:lnTo>
                    <a:lnTo>
                      <a:pt x="154" y="649"/>
                    </a:lnTo>
                    <a:lnTo>
                      <a:pt x="141" y="649"/>
                    </a:lnTo>
                    <a:lnTo>
                      <a:pt x="127" y="647"/>
                    </a:lnTo>
                    <a:lnTo>
                      <a:pt x="114" y="646"/>
                    </a:lnTo>
                    <a:lnTo>
                      <a:pt x="103" y="642"/>
                    </a:lnTo>
                    <a:lnTo>
                      <a:pt x="92" y="639"/>
                    </a:lnTo>
                    <a:lnTo>
                      <a:pt x="82" y="635"/>
                    </a:lnTo>
                    <a:lnTo>
                      <a:pt x="72" y="630"/>
                    </a:lnTo>
                    <a:lnTo>
                      <a:pt x="63" y="624"/>
                    </a:lnTo>
                    <a:lnTo>
                      <a:pt x="54" y="616"/>
                    </a:lnTo>
                    <a:lnTo>
                      <a:pt x="47" y="609"/>
                    </a:lnTo>
                    <a:lnTo>
                      <a:pt x="39" y="600"/>
                    </a:lnTo>
                    <a:lnTo>
                      <a:pt x="33" y="590"/>
                    </a:lnTo>
                    <a:lnTo>
                      <a:pt x="27" y="579"/>
                    </a:lnTo>
                    <a:lnTo>
                      <a:pt x="21" y="568"/>
                    </a:lnTo>
                    <a:close/>
                  </a:path>
                </a:pathLst>
              </a:custGeom>
              <a:solidFill>
                <a:srgbClr val="E9811A"/>
              </a:solidFill>
              <a:ln w="9525">
                <a:noFill/>
                <a:round/>
                <a:headEnd/>
                <a:tailEnd/>
              </a:ln>
            </p:spPr>
            <p:txBody>
              <a:bodyPr/>
              <a:lstStyle/>
              <a:p>
                <a:endParaRPr lang="en-US"/>
              </a:p>
            </p:txBody>
          </p:sp>
          <p:sp>
            <p:nvSpPr>
              <p:cNvPr id="1223" name="Freeform 574"/>
              <p:cNvSpPr>
                <a:spLocks/>
              </p:cNvSpPr>
              <p:nvPr/>
            </p:nvSpPr>
            <p:spPr bwMode="auto">
              <a:xfrm>
                <a:off x="2916" y="1844"/>
                <a:ext cx="99" cy="130"/>
              </a:xfrm>
              <a:custGeom>
                <a:avLst/>
                <a:gdLst>
                  <a:gd name="T0" fmla="*/ 3 w 495"/>
                  <a:gd name="T1" fmla="*/ 521 h 649"/>
                  <a:gd name="T2" fmla="*/ 3 w 495"/>
                  <a:gd name="T3" fmla="*/ 449 h 649"/>
                  <a:gd name="T4" fmla="*/ 46 w 495"/>
                  <a:gd name="T5" fmla="*/ 365 h 649"/>
                  <a:gd name="T6" fmla="*/ 121 w 495"/>
                  <a:gd name="T7" fmla="*/ 307 h 649"/>
                  <a:gd name="T8" fmla="*/ 190 w 495"/>
                  <a:gd name="T9" fmla="*/ 292 h 649"/>
                  <a:gd name="T10" fmla="*/ 245 w 495"/>
                  <a:gd name="T11" fmla="*/ 313 h 649"/>
                  <a:gd name="T12" fmla="*/ 278 w 495"/>
                  <a:gd name="T13" fmla="*/ 365 h 649"/>
                  <a:gd name="T14" fmla="*/ 274 w 495"/>
                  <a:gd name="T15" fmla="*/ 415 h 649"/>
                  <a:gd name="T16" fmla="*/ 263 w 495"/>
                  <a:gd name="T17" fmla="*/ 449 h 649"/>
                  <a:gd name="T18" fmla="*/ 238 w 495"/>
                  <a:gd name="T19" fmla="*/ 485 h 649"/>
                  <a:gd name="T20" fmla="*/ 228 w 495"/>
                  <a:gd name="T21" fmla="*/ 479 h 649"/>
                  <a:gd name="T22" fmla="*/ 249 w 495"/>
                  <a:gd name="T23" fmla="*/ 438 h 649"/>
                  <a:gd name="T24" fmla="*/ 247 w 495"/>
                  <a:gd name="T25" fmla="*/ 397 h 649"/>
                  <a:gd name="T26" fmla="*/ 228 w 495"/>
                  <a:gd name="T27" fmla="*/ 347 h 649"/>
                  <a:gd name="T28" fmla="*/ 193 w 495"/>
                  <a:gd name="T29" fmla="*/ 317 h 649"/>
                  <a:gd name="T30" fmla="*/ 152 w 495"/>
                  <a:gd name="T31" fmla="*/ 313 h 649"/>
                  <a:gd name="T32" fmla="*/ 104 w 495"/>
                  <a:gd name="T33" fmla="*/ 338 h 649"/>
                  <a:gd name="T34" fmla="*/ 69 w 495"/>
                  <a:gd name="T35" fmla="*/ 389 h 649"/>
                  <a:gd name="T36" fmla="*/ 61 w 495"/>
                  <a:gd name="T37" fmla="*/ 456 h 649"/>
                  <a:gd name="T38" fmla="*/ 84 w 495"/>
                  <a:gd name="T39" fmla="*/ 533 h 649"/>
                  <a:gd name="T40" fmla="*/ 122 w 495"/>
                  <a:gd name="T41" fmla="*/ 583 h 649"/>
                  <a:gd name="T42" fmla="*/ 167 w 495"/>
                  <a:gd name="T43" fmla="*/ 611 h 649"/>
                  <a:gd name="T44" fmla="*/ 222 w 495"/>
                  <a:gd name="T45" fmla="*/ 619 h 649"/>
                  <a:gd name="T46" fmla="*/ 273 w 495"/>
                  <a:gd name="T47" fmla="*/ 602 h 649"/>
                  <a:gd name="T48" fmla="*/ 339 w 495"/>
                  <a:gd name="T49" fmla="*/ 543 h 649"/>
                  <a:gd name="T50" fmla="*/ 353 w 495"/>
                  <a:gd name="T51" fmla="*/ 475 h 649"/>
                  <a:gd name="T52" fmla="*/ 320 w 495"/>
                  <a:gd name="T53" fmla="*/ 387 h 649"/>
                  <a:gd name="T54" fmla="*/ 263 w 495"/>
                  <a:gd name="T55" fmla="*/ 300 h 649"/>
                  <a:gd name="T56" fmla="*/ 210 w 495"/>
                  <a:gd name="T57" fmla="*/ 202 h 649"/>
                  <a:gd name="T58" fmla="*/ 209 w 495"/>
                  <a:gd name="T59" fmla="*/ 121 h 649"/>
                  <a:gd name="T60" fmla="*/ 262 w 495"/>
                  <a:gd name="T61" fmla="*/ 52 h 649"/>
                  <a:gd name="T62" fmla="*/ 366 w 495"/>
                  <a:gd name="T63" fmla="*/ 0 h 649"/>
                  <a:gd name="T64" fmla="*/ 436 w 495"/>
                  <a:gd name="T65" fmla="*/ 2 h 649"/>
                  <a:gd name="T66" fmla="*/ 479 w 495"/>
                  <a:gd name="T67" fmla="*/ 33 h 649"/>
                  <a:gd name="T68" fmla="*/ 495 w 495"/>
                  <a:gd name="T69" fmla="*/ 81 h 649"/>
                  <a:gd name="T70" fmla="*/ 480 w 495"/>
                  <a:gd name="T71" fmla="*/ 133 h 649"/>
                  <a:gd name="T72" fmla="*/ 433 w 495"/>
                  <a:gd name="T73" fmla="*/ 179 h 649"/>
                  <a:gd name="T74" fmla="*/ 386 w 495"/>
                  <a:gd name="T75" fmla="*/ 197 h 649"/>
                  <a:gd name="T76" fmla="*/ 383 w 495"/>
                  <a:gd name="T77" fmla="*/ 189 h 649"/>
                  <a:gd name="T78" fmla="*/ 396 w 495"/>
                  <a:gd name="T79" fmla="*/ 177 h 649"/>
                  <a:gd name="T80" fmla="*/ 424 w 495"/>
                  <a:gd name="T81" fmla="*/ 159 h 649"/>
                  <a:gd name="T82" fmla="*/ 441 w 495"/>
                  <a:gd name="T83" fmla="*/ 128 h 649"/>
                  <a:gd name="T84" fmla="*/ 444 w 495"/>
                  <a:gd name="T85" fmla="*/ 77 h 649"/>
                  <a:gd name="T86" fmla="*/ 415 w 495"/>
                  <a:gd name="T87" fmla="*/ 35 h 649"/>
                  <a:gd name="T88" fmla="*/ 385 w 495"/>
                  <a:gd name="T89" fmla="*/ 20 h 649"/>
                  <a:gd name="T90" fmla="*/ 331 w 495"/>
                  <a:gd name="T91" fmla="*/ 28 h 649"/>
                  <a:gd name="T92" fmla="*/ 307 w 495"/>
                  <a:gd name="T93" fmla="*/ 62 h 649"/>
                  <a:gd name="T94" fmla="*/ 305 w 495"/>
                  <a:gd name="T95" fmla="*/ 114 h 649"/>
                  <a:gd name="T96" fmla="*/ 336 w 495"/>
                  <a:gd name="T97" fmla="*/ 186 h 649"/>
                  <a:gd name="T98" fmla="*/ 420 w 495"/>
                  <a:gd name="T99" fmla="*/ 304 h 649"/>
                  <a:gd name="T100" fmla="*/ 453 w 495"/>
                  <a:gd name="T101" fmla="*/ 405 h 649"/>
                  <a:gd name="T102" fmla="*/ 431 w 495"/>
                  <a:gd name="T103" fmla="*/ 496 h 649"/>
                  <a:gd name="T104" fmla="*/ 360 w 495"/>
                  <a:gd name="T105" fmla="*/ 574 h 649"/>
                  <a:gd name="T106" fmla="*/ 235 w 495"/>
                  <a:gd name="T107" fmla="*/ 636 h 649"/>
                  <a:gd name="T108" fmla="*/ 168 w 495"/>
                  <a:gd name="T109" fmla="*/ 647 h 649"/>
                  <a:gd name="T110" fmla="*/ 103 w 495"/>
                  <a:gd name="T111" fmla="*/ 642 h 649"/>
                  <a:gd name="T112" fmla="*/ 54 w 495"/>
                  <a:gd name="T113" fmla="*/ 616 h 649"/>
                  <a:gd name="T114" fmla="*/ 21 w 495"/>
                  <a:gd name="T115" fmla="*/ 568 h 6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95"/>
                  <a:gd name="T175" fmla="*/ 0 h 649"/>
                  <a:gd name="T176" fmla="*/ 495 w 495"/>
                  <a:gd name="T177" fmla="*/ 649 h 6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95" h="649">
                    <a:moveTo>
                      <a:pt x="21" y="568"/>
                    </a:moveTo>
                    <a:lnTo>
                      <a:pt x="16" y="556"/>
                    </a:lnTo>
                    <a:lnTo>
                      <a:pt x="11" y="545"/>
                    </a:lnTo>
                    <a:lnTo>
                      <a:pt x="7" y="534"/>
                    </a:lnTo>
                    <a:lnTo>
                      <a:pt x="3" y="521"/>
                    </a:lnTo>
                    <a:lnTo>
                      <a:pt x="1" y="510"/>
                    </a:lnTo>
                    <a:lnTo>
                      <a:pt x="0" y="496"/>
                    </a:lnTo>
                    <a:lnTo>
                      <a:pt x="0" y="483"/>
                    </a:lnTo>
                    <a:lnTo>
                      <a:pt x="1" y="469"/>
                    </a:lnTo>
                    <a:lnTo>
                      <a:pt x="3" y="449"/>
                    </a:lnTo>
                    <a:lnTo>
                      <a:pt x="8" y="430"/>
                    </a:lnTo>
                    <a:lnTo>
                      <a:pt x="15" y="413"/>
                    </a:lnTo>
                    <a:lnTo>
                      <a:pt x="23" y="397"/>
                    </a:lnTo>
                    <a:lnTo>
                      <a:pt x="33" y="380"/>
                    </a:lnTo>
                    <a:lnTo>
                      <a:pt x="46" y="365"/>
                    </a:lnTo>
                    <a:lnTo>
                      <a:pt x="59" y="350"/>
                    </a:lnTo>
                    <a:lnTo>
                      <a:pt x="76" y="335"/>
                    </a:lnTo>
                    <a:lnTo>
                      <a:pt x="89" y="325"/>
                    </a:lnTo>
                    <a:lnTo>
                      <a:pt x="104" y="315"/>
                    </a:lnTo>
                    <a:lnTo>
                      <a:pt x="121" y="307"/>
                    </a:lnTo>
                    <a:lnTo>
                      <a:pt x="136" y="300"/>
                    </a:lnTo>
                    <a:lnTo>
                      <a:pt x="151" y="295"/>
                    </a:lnTo>
                    <a:lnTo>
                      <a:pt x="164" y="293"/>
                    </a:lnTo>
                    <a:lnTo>
                      <a:pt x="178" y="292"/>
                    </a:lnTo>
                    <a:lnTo>
                      <a:pt x="190" y="292"/>
                    </a:lnTo>
                    <a:lnTo>
                      <a:pt x="203" y="293"/>
                    </a:lnTo>
                    <a:lnTo>
                      <a:pt x="215" y="295"/>
                    </a:lnTo>
                    <a:lnTo>
                      <a:pt x="227" y="300"/>
                    </a:lnTo>
                    <a:lnTo>
                      <a:pt x="237" y="305"/>
                    </a:lnTo>
                    <a:lnTo>
                      <a:pt x="245" y="313"/>
                    </a:lnTo>
                    <a:lnTo>
                      <a:pt x="254" y="322"/>
                    </a:lnTo>
                    <a:lnTo>
                      <a:pt x="262" y="330"/>
                    </a:lnTo>
                    <a:lnTo>
                      <a:pt x="268" y="340"/>
                    </a:lnTo>
                    <a:lnTo>
                      <a:pt x="273" y="353"/>
                    </a:lnTo>
                    <a:lnTo>
                      <a:pt x="278" y="365"/>
                    </a:lnTo>
                    <a:lnTo>
                      <a:pt x="279" y="373"/>
                    </a:lnTo>
                    <a:lnTo>
                      <a:pt x="279" y="380"/>
                    </a:lnTo>
                    <a:lnTo>
                      <a:pt x="279" y="389"/>
                    </a:lnTo>
                    <a:lnTo>
                      <a:pt x="278" y="398"/>
                    </a:lnTo>
                    <a:lnTo>
                      <a:pt x="274" y="415"/>
                    </a:lnTo>
                    <a:lnTo>
                      <a:pt x="268" y="434"/>
                    </a:lnTo>
                    <a:lnTo>
                      <a:pt x="268" y="438"/>
                    </a:lnTo>
                    <a:lnTo>
                      <a:pt x="267" y="441"/>
                    </a:lnTo>
                    <a:lnTo>
                      <a:pt x="265" y="445"/>
                    </a:lnTo>
                    <a:lnTo>
                      <a:pt x="263" y="449"/>
                    </a:lnTo>
                    <a:lnTo>
                      <a:pt x="253" y="469"/>
                    </a:lnTo>
                    <a:lnTo>
                      <a:pt x="247" y="478"/>
                    </a:lnTo>
                    <a:lnTo>
                      <a:pt x="240" y="484"/>
                    </a:lnTo>
                    <a:lnTo>
                      <a:pt x="238" y="485"/>
                    </a:lnTo>
                    <a:lnTo>
                      <a:pt x="235" y="485"/>
                    </a:lnTo>
                    <a:lnTo>
                      <a:pt x="232" y="485"/>
                    </a:lnTo>
                    <a:lnTo>
                      <a:pt x="228" y="484"/>
                    </a:lnTo>
                    <a:lnTo>
                      <a:pt x="228" y="481"/>
                    </a:lnTo>
                    <a:lnTo>
                      <a:pt x="228" y="479"/>
                    </a:lnTo>
                    <a:lnTo>
                      <a:pt x="238" y="464"/>
                    </a:lnTo>
                    <a:lnTo>
                      <a:pt x="242" y="458"/>
                    </a:lnTo>
                    <a:lnTo>
                      <a:pt x="244" y="451"/>
                    </a:lnTo>
                    <a:lnTo>
                      <a:pt x="247" y="445"/>
                    </a:lnTo>
                    <a:lnTo>
                      <a:pt x="249" y="438"/>
                    </a:lnTo>
                    <a:lnTo>
                      <a:pt x="249" y="430"/>
                    </a:lnTo>
                    <a:lnTo>
                      <a:pt x="250" y="421"/>
                    </a:lnTo>
                    <a:lnTo>
                      <a:pt x="249" y="414"/>
                    </a:lnTo>
                    <a:lnTo>
                      <a:pt x="248" y="404"/>
                    </a:lnTo>
                    <a:lnTo>
                      <a:pt x="247" y="397"/>
                    </a:lnTo>
                    <a:lnTo>
                      <a:pt x="245" y="387"/>
                    </a:lnTo>
                    <a:lnTo>
                      <a:pt x="242" y="375"/>
                    </a:lnTo>
                    <a:lnTo>
                      <a:pt x="238" y="365"/>
                    </a:lnTo>
                    <a:lnTo>
                      <a:pt x="233" y="355"/>
                    </a:lnTo>
                    <a:lnTo>
                      <a:pt x="228" y="347"/>
                    </a:lnTo>
                    <a:lnTo>
                      <a:pt x="222" y="339"/>
                    </a:lnTo>
                    <a:lnTo>
                      <a:pt x="215" y="332"/>
                    </a:lnTo>
                    <a:lnTo>
                      <a:pt x="208" y="325"/>
                    </a:lnTo>
                    <a:lnTo>
                      <a:pt x="202" y="320"/>
                    </a:lnTo>
                    <a:lnTo>
                      <a:pt x="193" y="317"/>
                    </a:lnTo>
                    <a:lnTo>
                      <a:pt x="185" y="314"/>
                    </a:lnTo>
                    <a:lnTo>
                      <a:pt x="177" y="313"/>
                    </a:lnTo>
                    <a:lnTo>
                      <a:pt x="169" y="312"/>
                    </a:lnTo>
                    <a:lnTo>
                      <a:pt x="161" y="312"/>
                    </a:lnTo>
                    <a:lnTo>
                      <a:pt x="152" y="313"/>
                    </a:lnTo>
                    <a:lnTo>
                      <a:pt x="142" y="315"/>
                    </a:lnTo>
                    <a:lnTo>
                      <a:pt x="133" y="319"/>
                    </a:lnTo>
                    <a:lnTo>
                      <a:pt x="124" y="324"/>
                    </a:lnTo>
                    <a:lnTo>
                      <a:pt x="114" y="330"/>
                    </a:lnTo>
                    <a:lnTo>
                      <a:pt x="104" y="338"/>
                    </a:lnTo>
                    <a:lnTo>
                      <a:pt x="96" y="347"/>
                    </a:lnTo>
                    <a:lnTo>
                      <a:pt x="88" y="357"/>
                    </a:lnTo>
                    <a:lnTo>
                      <a:pt x="81" y="367"/>
                    </a:lnTo>
                    <a:lnTo>
                      <a:pt x="74" y="378"/>
                    </a:lnTo>
                    <a:lnTo>
                      <a:pt x="69" y="389"/>
                    </a:lnTo>
                    <a:lnTo>
                      <a:pt x="66" y="402"/>
                    </a:lnTo>
                    <a:lnTo>
                      <a:pt x="63" y="415"/>
                    </a:lnTo>
                    <a:lnTo>
                      <a:pt x="61" y="429"/>
                    </a:lnTo>
                    <a:lnTo>
                      <a:pt x="61" y="443"/>
                    </a:lnTo>
                    <a:lnTo>
                      <a:pt x="61" y="456"/>
                    </a:lnTo>
                    <a:lnTo>
                      <a:pt x="63" y="471"/>
                    </a:lnTo>
                    <a:lnTo>
                      <a:pt x="67" y="486"/>
                    </a:lnTo>
                    <a:lnTo>
                      <a:pt x="71" y="501"/>
                    </a:lnTo>
                    <a:lnTo>
                      <a:pt x="77" y="518"/>
                    </a:lnTo>
                    <a:lnTo>
                      <a:pt x="84" y="533"/>
                    </a:lnTo>
                    <a:lnTo>
                      <a:pt x="92" y="545"/>
                    </a:lnTo>
                    <a:lnTo>
                      <a:pt x="98" y="555"/>
                    </a:lnTo>
                    <a:lnTo>
                      <a:pt x="106" y="565"/>
                    </a:lnTo>
                    <a:lnTo>
                      <a:pt x="113" y="575"/>
                    </a:lnTo>
                    <a:lnTo>
                      <a:pt x="122" y="583"/>
                    </a:lnTo>
                    <a:lnTo>
                      <a:pt x="131" y="590"/>
                    </a:lnTo>
                    <a:lnTo>
                      <a:pt x="139" y="597"/>
                    </a:lnTo>
                    <a:lnTo>
                      <a:pt x="148" y="602"/>
                    </a:lnTo>
                    <a:lnTo>
                      <a:pt x="157" y="607"/>
                    </a:lnTo>
                    <a:lnTo>
                      <a:pt x="167" y="611"/>
                    </a:lnTo>
                    <a:lnTo>
                      <a:pt x="177" y="615"/>
                    </a:lnTo>
                    <a:lnTo>
                      <a:pt x="188" y="617"/>
                    </a:lnTo>
                    <a:lnTo>
                      <a:pt x="198" y="619"/>
                    </a:lnTo>
                    <a:lnTo>
                      <a:pt x="209" y="619"/>
                    </a:lnTo>
                    <a:lnTo>
                      <a:pt x="222" y="619"/>
                    </a:lnTo>
                    <a:lnTo>
                      <a:pt x="233" y="617"/>
                    </a:lnTo>
                    <a:lnTo>
                      <a:pt x="243" y="615"/>
                    </a:lnTo>
                    <a:lnTo>
                      <a:pt x="253" y="611"/>
                    </a:lnTo>
                    <a:lnTo>
                      <a:pt x="263" y="607"/>
                    </a:lnTo>
                    <a:lnTo>
                      <a:pt x="273" y="602"/>
                    </a:lnTo>
                    <a:lnTo>
                      <a:pt x="293" y="591"/>
                    </a:lnTo>
                    <a:lnTo>
                      <a:pt x="313" y="578"/>
                    </a:lnTo>
                    <a:lnTo>
                      <a:pt x="323" y="566"/>
                    </a:lnTo>
                    <a:lnTo>
                      <a:pt x="331" y="555"/>
                    </a:lnTo>
                    <a:lnTo>
                      <a:pt x="339" y="543"/>
                    </a:lnTo>
                    <a:lnTo>
                      <a:pt x="345" y="530"/>
                    </a:lnTo>
                    <a:lnTo>
                      <a:pt x="349" y="518"/>
                    </a:lnTo>
                    <a:lnTo>
                      <a:pt x="353" y="504"/>
                    </a:lnTo>
                    <a:lnTo>
                      <a:pt x="353" y="490"/>
                    </a:lnTo>
                    <a:lnTo>
                      <a:pt x="353" y="475"/>
                    </a:lnTo>
                    <a:lnTo>
                      <a:pt x="350" y="459"/>
                    </a:lnTo>
                    <a:lnTo>
                      <a:pt x="345" y="443"/>
                    </a:lnTo>
                    <a:lnTo>
                      <a:pt x="339" y="425"/>
                    </a:lnTo>
                    <a:lnTo>
                      <a:pt x="331" y="407"/>
                    </a:lnTo>
                    <a:lnTo>
                      <a:pt x="320" y="387"/>
                    </a:lnTo>
                    <a:lnTo>
                      <a:pt x="309" y="365"/>
                    </a:lnTo>
                    <a:lnTo>
                      <a:pt x="294" y="344"/>
                    </a:lnTo>
                    <a:lnTo>
                      <a:pt x="278" y="320"/>
                    </a:lnTo>
                    <a:lnTo>
                      <a:pt x="270" y="310"/>
                    </a:lnTo>
                    <a:lnTo>
                      <a:pt x="263" y="300"/>
                    </a:lnTo>
                    <a:lnTo>
                      <a:pt x="248" y="279"/>
                    </a:lnTo>
                    <a:lnTo>
                      <a:pt x="235" y="258"/>
                    </a:lnTo>
                    <a:lnTo>
                      <a:pt x="225" y="238"/>
                    </a:lnTo>
                    <a:lnTo>
                      <a:pt x="217" y="219"/>
                    </a:lnTo>
                    <a:lnTo>
                      <a:pt x="210" y="202"/>
                    </a:lnTo>
                    <a:lnTo>
                      <a:pt x="205" y="184"/>
                    </a:lnTo>
                    <a:lnTo>
                      <a:pt x="204" y="167"/>
                    </a:lnTo>
                    <a:lnTo>
                      <a:pt x="203" y="151"/>
                    </a:lnTo>
                    <a:lnTo>
                      <a:pt x="205" y="136"/>
                    </a:lnTo>
                    <a:lnTo>
                      <a:pt x="209" y="121"/>
                    </a:lnTo>
                    <a:lnTo>
                      <a:pt x="215" y="106"/>
                    </a:lnTo>
                    <a:lnTo>
                      <a:pt x="224" y="92"/>
                    </a:lnTo>
                    <a:lnTo>
                      <a:pt x="234" y="78"/>
                    </a:lnTo>
                    <a:lnTo>
                      <a:pt x="247" y="65"/>
                    </a:lnTo>
                    <a:lnTo>
                      <a:pt x="262" y="52"/>
                    </a:lnTo>
                    <a:lnTo>
                      <a:pt x="278" y="38"/>
                    </a:lnTo>
                    <a:lnTo>
                      <a:pt x="300" y="25"/>
                    </a:lnTo>
                    <a:lnTo>
                      <a:pt x="324" y="13"/>
                    </a:lnTo>
                    <a:lnTo>
                      <a:pt x="346" y="5"/>
                    </a:lnTo>
                    <a:lnTo>
                      <a:pt x="366" y="0"/>
                    </a:lnTo>
                    <a:lnTo>
                      <a:pt x="384" y="0"/>
                    </a:lnTo>
                    <a:lnTo>
                      <a:pt x="398" y="0"/>
                    </a:lnTo>
                    <a:lnTo>
                      <a:pt x="411" y="0"/>
                    </a:lnTo>
                    <a:lnTo>
                      <a:pt x="426" y="0"/>
                    </a:lnTo>
                    <a:lnTo>
                      <a:pt x="436" y="2"/>
                    </a:lnTo>
                    <a:lnTo>
                      <a:pt x="446" y="7"/>
                    </a:lnTo>
                    <a:lnTo>
                      <a:pt x="456" y="12"/>
                    </a:lnTo>
                    <a:lnTo>
                      <a:pt x="464" y="18"/>
                    </a:lnTo>
                    <a:lnTo>
                      <a:pt x="471" y="26"/>
                    </a:lnTo>
                    <a:lnTo>
                      <a:pt x="479" y="33"/>
                    </a:lnTo>
                    <a:lnTo>
                      <a:pt x="484" y="42"/>
                    </a:lnTo>
                    <a:lnTo>
                      <a:pt x="489" y="51"/>
                    </a:lnTo>
                    <a:lnTo>
                      <a:pt x="491" y="61"/>
                    </a:lnTo>
                    <a:lnTo>
                      <a:pt x="494" y="71"/>
                    </a:lnTo>
                    <a:lnTo>
                      <a:pt x="495" y="81"/>
                    </a:lnTo>
                    <a:lnTo>
                      <a:pt x="495" y="91"/>
                    </a:lnTo>
                    <a:lnTo>
                      <a:pt x="494" y="102"/>
                    </a:lnTo>
                    <a:lnTo>
                      <a:pt x="490" y="112"/>
                    </a:lnTo>
                    <a:lnTo>
                      <a:pt x="486" y="122"/>
                    </a:lnTo>
                    <a:lnTo>
                      <a:pt x="480" y="133"/>
                    </a:lnTo>
                    <a:lnTo>
                      <a:pt x="472" y="144"/>
                    </a:lnTo>
                    <a:lnTo>
                      <a:pt x="465" y="152"/>
                    </a:lnTo>
                    <a:lnTo>
                      <a:pt x="454" y="163"/>
                    </a:lnTo>
                    <a:lnTo>
                      <a:pt x="443" y="172"/>
                    </a:lnTo>
                    <a:lnTo>
                      <a:pt x="433" y="179"/>
                    </a:lnTo>
                    <a:lnTo>
                      <a:pt x="421" y="187"/>
                    </a:lnTo>
                    <a:lnTo>
                      <a:pt x="409" y="192"/>
                    </a:lnTo>
                    <a:lnTo>
                      <a:pt x="401" y="197"/>
                    </a:lnTo>
                    <a:lnTo>
                      <a:pt x="390" y="197"/>
                    </a:lnTo>
                    <a:lnTo>
                      <a:pt x="386" y="197"/>
                    </a:lnTo>
                    <a:lnTo>
                      <a:pt x="384" y="196"/>
                    </a:lnTo>
                    <a:lnTo>
                      <a:pt x="381" y="194"/>
                    </a:lnTo>
                    <a:lnTo>
                      <a:pt x="381" y="193"/>
                    </a:lnTo>
                    <a:lnTo>
                      <a:pt x="381" y="192"/>
                    </a:lnTo>
                    <a:lnTo>
                      <a:pt x="383" y="189"/>
                    </a:lnTo>
                    <a:lnTo>
                      <a:pt x="384" y="188"/>
                    </a:lnTo>
                    <a:lnTo>
                      <a:pt x="385" y="187"/>
                    </a:lnTo>
                    <a:lnTo>
                      <a:pt x="386" y="187"/>
                    </a:lnTo>
                    <a:lnTo>
                      <a:pt x="391" y="182"/>
                    </a:lnTo>
                    <a:lnTo>
                      <a:pt x="396" y="177"/>
                    </a:lnTo>
                    <a:lnTo>
                      <a:pt x="403" y="174"/>
                    </a:lnTo>
                    <a:lnTo>
                      <a:pt x="406" y="172"/>
                    </a:lnTo>
                    <a:lnTo>
                      <a:pt x="413" y="168"/>
                    </a:lnTo>
                    <a:lnTo>
                      <a:pt x="419" y="164"/>
                    </a:lnTo>
                    <a:lnTo>
                      <a:pt x="424" y="159"/>
                    </a:lnTo>
                    <a:lnTo>
                      <a:pt x="429" y="153"/>
                    </a:lnTo>
                    <a:lnTo>
                      <a:pt x="433" y="148"/>
                    </a:lnTo>
                    <a:lnTo>
                      <a:pt x="436" y="142"/>
                    </a:lnTo>
                    <a:lnTo>
                      <a:pt x="439" y="134"/>
                    </a:lnTo>
                    <a:lnTo>
                      <a:pt x="441" y="128"/>
                    </a:lnTo>
                    <a:lnTo>
                      <a:pt x="443" y="121"/>
                    </a:lnTo>
                    <a:lnTo>
                      <a:pt x="445" y="113"/>
                    </a:lnTo>
                    <a:lnTo>
                      <a:pt x="445" y="98"/>
                    </a:lnTo>
                    <a:lnTo>
                      <a:pt x="444" y="83"/>
                    </a:lnTo>
                    <a:lnTo>
                      <a:pt x="444" y="77"/>
                    </a:lnTo>
                    <a:lnTo>
                      <a:pt x="441" y="71"/>
                    </a:lnTo>
                    <a:lnTo>
                      <a:pt x="439" y="65"/>
                    </a:lnTo>
                    <a:lnTo>
                      <a:pt x="436" y="58"/>
                    </a:lnTo>
                    <a:lnTo>
                      <a:pt x="426" y="45"/>
                    </a:lnTo>
                    <a:lnTo>
                      <a:pt x="415" y="35"/>
                    </a:lnTo>
                    <a:lnTo>
                      <a:pt x="410" y="30"/>
                    </a:lnTo>
                    <a:lnTo>
                      <a:pt x="404" y="27"/>
                    </a:lnTo>
                    <a:lnTo>
                      <a:pt x="398" y="23"/>
                    </a:lnTo>
                    <a:lnTo>
                      <a:pt x="391" y="21"/>
                    </a:lnTo>
                    <a:lnTo>
                      <a:pt x="385" y="20"/>
                    </a:lnTo>
                    <a:lnTo>
                      <a:pt x="378" y="20"/>
                    </a:lnTo>
                    <a:lnTo>
                      <a:pt x="370" y="20"/>
                    </a:lnTo>
                    <a:lnTo>
                      <a:pt x="364" y="20"/>
                    </a:lnTo>
                    <a:lnTo>
                      <a:pt x="348" y="23"/>
                    </a:lnTo>
                    <a:lnTo>
                      <a:pt x="331" y="28"/>
                    </a:lnTo>
                    <a:lnTo>
                      <a:pt x="325" y="33"/>
                    </a:lnTo>
                    <a:lnTo>
                      <a:pt x="319" y="40"/>
                    </a:lnTo>
                    <a:lnTo>
                      <a:pt x="314" y="46"/>
                    </a:lnTo>
                    <a:lnTo>
                      <a:pt x="309" y="53"/>
                    </a:lnTo>
                    <a:lnTo>
                      <a:pt x="307" y="62"/>
                    </a:lnTo>
                    <a:lnTo>
                      <a:pt x="304" y="71"/>
                    </a:lnTo>
                    <a:lnTo>
                      <a:pt x="303" y="81"/>
                    </a:lnTo>
                    <a:lnTo>
                      <a:pt x="303" y="91"/>
                    </a:lnTo>
                    <a:lnTo>
                      <a:pt x="303" y="102"/>
                    </a:lnTo>
                    <a:lnTo>
                      <a:pt x="305" y="114"/>
                    </a:lnTo>
                    <a:lnTo>
                      <a:pt x="309" y="127"/>
                    </a:lnTo>
                    <a:lnTo>
                      <a:pt x="314" y="141"/>
                    </a:lnTo>
                    <a:lnTo>
                      <a:pt x="320" y="154"/>
                    </a:lnTo>
                    <a:lnTo>
                      <a:pt x="328" y="169"/>
                    </a:lnTo>
                    <a:lnTo>
                      <a:pt x="336" y="186"/>
                    </a:lnTo>
                    <a:lnTo>
                      <a:pt x="346" y="202"/>
                    </a:lnTo>
                    <a:lnTo>
                      <a:pt x="356" y="217"/>
                    </a:lnTo>
                    <a:lnTo>
                      <a:pt x="391" y="260"/>
                    </a:lnTo>
                    <a:lnTo>
                      <a:pt x="406" y="283"/>
                    </a:lnTo>
                    <a:lnTo>
                      <a:pt x="420" y="304"/>
                    </a:lnTo>
                    <a:lnTo>
                      <a:pt x="431" y="325"/>
                    </a:lnTo>
                    <a:lnTo>
                      <a:pt x="440" y="347"/>
                    </a:lnTo>
                    <a:lnTo>
                      <a:pt x="446" y="367"/>
                    </a:lnTo>
                    <a:lnTo>
                      <a:pt x="450" y="387"/>
                    </a:lnTo>
                    <a:lnTo>
                      <a:pt x="453" y="405"/>
                    </a:lnTo>
                    <a:lnTo>
                      <a:pt x="453" y="425"/>
                    </a:lnTo>
                    <a:lnTo>
                      <a:pt x="450" y="444"/>
                    </a:lnTo>
                    <a:lnTo>
                      <a:pt x="446" y="461"/>
                    </a:lnTo>
                    <a:lnTo>
                      <a:pt x="439" y="479"/>
                    </a:lnTo>
                    <a:lnTo>
                      <a:pt x="431" y="496"/>
                    </a:lnTo>
                    <a:lnTo>
                      <a:pt x="420" y="514"/>
                    </a:lnTo>
                    <a:lnTo>
                      <a:pt x="408" y="530"/>
                    </a:lnTo>
                    <a:lnTo>
                      <a:pt x="393" y="546"/>
                    </a:lnTo>
                    <a:lnTo>
                      <a:pt x="376" y="563"/>
                    </a:lnTo>
                    <a:lnTo>
                      <a:pt x="360" y="574"/>
                    </a:lnTo>
                    <a:lnTo>
                      <a:pt x="343" y="585"/>
                    </a:lnTo>
                    <a:lnTo>
                      <a:pt x="324" y="596"/>
                    </a:lnTo>
                    <a:lnTo>
                      <a:pt x="303" y="607"/>
                    </a:lnTo>
                    <a:lnTo>
                      <a:pt x="267" y="624"/>
                    </a:lnTo>
                    <a:lnTo>
                      <a:pt x="235" y="636"/>
                    </a:lnTo>
                    <a:lnTo>
                      <a:pt x="222" y="641"/>
                    </a:lnTo>
                    <a:lnTo>
                      <a:pt x="208" y="644"/>
                    </a:lnTo>
                    <a:lnTo>
                      <a:pt x="195" y="646"/>
                    </a:lnTo>
                    <a:lnTo>
                      <a:pt x="184" y="646"/>
                    </a:lnTo>
                    <a:lnTo>
                      <a:pt x="168" y="647"/>
                    </a:lnTo>
                    <a:lnTo>
                      <a:pt x="154" y="649"/>
                    </a:lnTo>
                    <a:lnTo>
                      <a:pt x="141" y="649"/>
                    </a:lnTo>
                    <a:lnTo>
                      <a:pt x="127" y="647"/>
                    </a:lnTo>
                    <a:lnTo>
                      <a:pt x="114" y="646"/>
                    </a:lnTo>
                    <a:lnTo>
                      <a:pt x="103" y="642"/>
                    </a:lnTo>
                    <a:lnTo>
                      <a:pt x="92" y="639"/>
                    </a:lnTo>
                    <a:lnTo>
                      <a:pt x="82" y="635"/>
                    </a:lnTo>
                    <a:lnTo>
                      <a:pt x="72" y="630"/>
                    </a:lnTo>
                    <a:lnTo>
                      <a:pt x="63" y="624"/>
                    </a:lnTo>
                    <a:lnTo>
                      <a:pt x="54" y="616"/>
                    </a:lnTo>
                    <a:lnTo>
                      <a:pt x="47" y="609"/>
                    </a:lnTo>
                    <a:lnTo>
                      <a:pt x="39" y="600"/>
                    </a:lnTo>
                    <a:lnTo>
                      <a:pt x="33" y="590"/>
                    </a:lnTo>
                    <a:lnTo>
                      <a:pt x="27" y="579"/>
                    </a:lnTo>
                    <a:lnTo>
                      <a:pt x="21" y="568"/>
                    </a:lnTo>
                    <a:close/>
                  </a:path>
                </a:pathLst>
              </a:custGeom>
              <a:noFill/>
              <a:ln w="3175">
                <a:solidFill>
                  <a:srgbClr val="1F1A17"/>
                </a:solidFill>
                <a:round/>
                <a:headEnd/>
                <a:tailEnd/>
              </a:ln>
            </p:spPr>
            <p:txBody>
              <a:bodyPr/>
              <a:lstStyle/>
              <a:p>
                <a:endParaRPr lang="en-US"/>
              </a:p>
            </p:txBody>
          </p:sp>
          <p:sp>
            <p:nvSpPr>
              <p:cNvPr id="1224" name="Freeform 575"/>
              <p:cNvSpPr>
                <a:spLocks/>
              </p:cNvSpPr>
              <p:nvPr/>
            </p:nvSpPr>
            <p:spPr bwMode="auto">
              <a:xfrm>
                <a:off x="3016" y="1875"/>
                <a:ext cx="68" cy="68"/>
              </a:xfrm>
              <a:custGeom>
                <a:avLst/>
                <a:gdLst>
                  <a:gd name="T0" fmla="*/ 10 w 339"/>
                  <a:gd name="T1" fmla="*/ 291 h 341"/>
                  <a:gd name="T2" fmla="*/ 1 w 339"/>
                  <a:gd name="T3" fmla="*/ 269 h 341"/>
                  <a:gd name="T4" fmla="*/ 0 w 339"/>
                  <a:gd name="T5" fmla="*/ 246 h 341"/>
                  <a:gd name="T6" fmla="*/ 2 w 339"/>
                  <a:gd name="T7" fmla="*/ 218 h 341"/>
                  <a:gd name="T8" fmla="*/ 8 w 339"/>
                  <a:gd name="T9" fmla="*/ 191 h 341"/>
                  <a:gd name="T10" fmla="*/ 17 w 339"/>
                  <a:gd name="T11" fmla="*/ 162 h 341"/>
                  <a:gd name="T12" fmla="*/ 31 w 339"/>
                  <a:gd name="T13" fmla="*/ 132 h 341"/>
                  <a:gd name="T14" fmla="*/ 52 w 339"/>
                  <a:gd name="T15" fmla="*/ 102 h 341"/>
                  <a:gd name="T16" fmla="*/ 80 w 339"/>
                  <a:gd name="T17" fmla="*/ 72 h 341"/>
                  <a:gd name="T18" fmla="*/ 116 w 339"/>
                  <a:gd name="T19" fmla="*/ 45 h 341"/>
                  <a:gd name="T20" fmla="*/ 159 w 339"/>
                  <a:gd name="T21" fmla="*/ 22 h 341"/>
                  <a:gd name="T22" fmla="*/ 213 w 339"/>
                  <a:gd name="T23" fmla="*/ 6 h 341"/>
                  <a:gd name="T24" fmla="*/ 254 w 339"/>
                  <a:gd name="T25" fmla="*/ 0 h 341"/>
                  <a:gd name="T26" fmla="*/ 275 w 339"/>
                  <a:gd name="T27" fmla="*/ 2 h 341"/>
                  <a:gd name="T28" fmla="*/ 294 w 339"/>
                  <a:gd name="T29" fmla="*/ 11 h 341"/>
                  <a:gd name="T30" fmla="*/ 310 w 339"/>
                  <a:gd name="T31" fmla="*/ 26 h 341"/>
                  <a:gd name="T32" fmla="*/ 324 w 339"/>
                  <a:gd name="T33" fmla="*/ 45 h 341"/>
                  <a:gd name="T34" fmla="*/ 334 w 339"/>
                  <a:gd name="T35" fmla="*/ 69 h 341"/>
                  <a:gd name="T36" fmla="*/ 339 w 339"/>
                  <a:gd name="T37" fmla="*/ 96 h 341"/>
                  <a:gd name="T38" fmla="*/ 339 w 339"/>
                  <a:gd name="T39" fmla="*/ 127 h 341"/>
                  <a:gd name="T40" fmla="*/ 334 w 339"/>
                  <a:gd name="T41" fmla="*/ 155 h 341"/>
                  <a:gd name="T42" fmla="*/ 325 w 339"/>
                  <a:gd name="T43" fmla="*/ 177 h 341"/>
                  <a:gd name="T44" fmla="*/ 312 w 339"/>
                  <a:gd name="T45" fmla="*/ 203 h 341"/>
                  <a:gd name="T46" fmla="*/ 294 w 339"/>
                  <a:gd name="T47" fmla="*/ 228 h 341"/>
                  <a:gd name="T48" fmla="*/ 274 w 339"/>
                  <a:gd name="T49" fmla="*/ 253 h 341"/>
                  <a:gd name="T50" fmla="*/ 250 w 339"/>
                  <a:gd name="T51" fmla="*/ 277 h 341"/>
                  <a:gd name="T52" fmla="*/ 224 w 339"/>
                  <a:gd name="T53" fmla="*/ 296 h 341"/>
                  <a:gd name="T54" fmla="*/ 198 w 339"/>
                  <a:gd name="T55" fmla="*/ 311 h 341"/>
                  <a:gd name="T56" fmla="*/ 151 w 339"/>
                  <a:gd name="T57" fmla="*/ 327 h 341"/>
                  <a:gd name="T58" fmla="*/ 111 w 339"/>
                  <a:gd name="T59" fmla="*/ 337 h 341"/>
                  <a:gd name="T60" fmla="*/ 87 w 339"/>
                  <a:gd name="T61" fmla="*/ 341 h 341"/>
                  <a:gd name="T62" fmla="*/ 68 w 339"/>
                  <a:gd name="T63" fmla="*/ 339 h 341"/>
                  <a:gd name="T64" fmla="*/ 51 w 339"/>
                  <a:gd name="T65" fmla="*/ 336 h 341"/>
                  <a:gd name="T66" fmla="*/ 36 w 339"/>
                  <a:gd name="T67" fmla="*/ 326 h 341"/>
                  <a:gd name="T68" fmla="*/ 22 w 339"/>
                  <a:gd name="T69" fmla="*/ 311 h 3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9"/>
                  <a:gd name="T106" fmla="*/ 0 h 341"/>
                  <a:gd name="T107" fmla="*/ 339 w 339"/>
                  <a:gd name="T108" fmla="*/ 341 h 3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9" h="341">
                    <a:moveTo>
                      <a:pt x="16" y="302"/>
                    </a:moveTo>
                    <a:lnTo>
                      <a:pt x="10" y="291"/>
                    </a:lnTo>
                    <a:lnTo>
                      <a:pt x="5" y="279"/>
                    </a:lnTo>
                    <a:lnTo>
                      <a:pt x="1" y="269"/>
                    </a:lnTo>
                    <a:lnTo>
                      <a:pt x="0" y="258"/>
                    </a:lnTo>
                    <a:lnTo>
                      <a:pt x="0" y="246"/>
                    </a:lnTo>
                    <a:lnTo>
                      <a:pt x="1" y="233"/>
                    </a:lnTo>
                    <a:lnTo>
                      <a:pt x="2" y="218"/>
                    </a:lnTo>
                    <a:lnTo>
                      <a:pt x="6" y="203"/>
                    </a:lnTo>
                    <a:lnTo>
                      <a:pt x="8" y="191"/>
                    </a:lnTo>
                    <a:lnTo>
                      <a:pt x="12" y="177"/>
                    </a:lnTo>
                    <a:lnTo>
                      <a:pt x="17" y="162"/>
                    </a:lnTo>
                    <a:lnTo>
                      <a:pt x="23" y="147"/>
                    </a:lnTo>
                    <a:lnTo>
                      <a:pt x="31" y="132"/>
                    </a:lnTo>
                    <a:lnTo>
                      <a:pt x="41" y="117"/>
                    </a:lnTo>
                    <a:lnTo>
                      <a:pt x="52" y="102"/>
                    </a:lnTo>
                    <a:lnTo>
                      <a:pt x="65" y="87"/>
                    </a:lnTo>
                    <a:lnTo>
                      <a:pt x="80" y="72"/>
                    </a:lnTo>
                    <a:lnTo>
                      <a:pt x="97" y="59"/>
                    </a:lnTo>
                    <a:lnTo>
                      <a:pt x="116" y="45"/>
                    </a:lnTo>
                    <a:lnTo>
                      <a:pt x="137" y="34"/>
                    </a:lnTo>
                    <a:lnTo>
                      <a:pt x="159" y="22"/>
                    </a:lnTo>
                    <a:lnTo>
                      <a:pt x="186" y="14"/>
                    </a:lnTo>
                    <a:lnTo>
                      <a:pt x="213" y="6"/>
                    </a:lnTo>
                    <a:lnTo>
                      <a:pt x="243" y="0"/>
                    </a:lnTo>
                    <a:lnTo>
                      <a:pt x="254" y="0"/>
                    </a:lnTo>
                    <a:lnTo>
                      <a:pt x="264" y="0"/>
                    </a:lnTo>
                    <a:lnTo>
                      <a:pt x="275" y="2"/>
                    </a:lnTo>
                    <a:lnTo>
                      <a:pt x="284" y="6"/>
                    </a:lnTo>
                    <a:lnTo>
                      <a:pt x="294" y="11"/>
                    </a:lnTo>
                    <a:lnTo>
                      <a:pt x="303" y="17"/>
                    </a:lnTo>
                    <a:lnTo>
                      <a:pt x="310" y="26"/>
                    </a:lnTo>
                    <a:lnTo>
                      <a:pt x="318" y="35"/>
                    </a:lnTo>
                    <a:lnTo>
                      <a:pt x="324" y="45"/>
                    </a:lnTo>
                    <a:lnTo>
                      <a:pt x="329" y="56"/>
                    </a:lnTo>
                    <a:lnTo>
                      <a:pt x="334" y="69"/>
                    </a:lnTo>
                    <a:lnTo>
                      <a:pt x="337" y="82"/>
                    </a:lnTo>
                    <a:lnTo>
                      <a:pt x="339" y="96"/>
                    </a:lnTo>
                    <a:lnTo>
                      <a:pt x="339" y="111"/>
                    </a:lnTo>
                    <a:lnTo>
                      <a:pt x="339" y="127"/>
                    </a:lnTo>
                    <a:lnTo>
                      <a:pt x="337" y="143"/>
                    </a:lnTo>
                    <a:lnTo>
                      <a:pt x="334" y="155"/>
                    </a:lnTo>
                    <a:lnTo>
                      <a:pt x="330" y="166"/>
                    </a:lnTo>
                    <a:lnTo>
                      <a:pt x="325" y="177"/>
                    </a:lnTo>
                    <a:lnTo>
                      <a:pt x="319" y="190"/>
                    </a:lnTo>
                    <a:lnTo>
                      <a:pt x="312" y="203"/>
                    </a:lnTo>
                    <a:lnTo>
                      <a:pt x="304" y="216"/>
                    </a:lnTo>
                    <a:lnTo>
                      <a:pt x="294" y="228"/>
                    </a:lnTo>
                    <a:lnTo>
                      <a:pt x="284" y="241"/>
                    </a:lnTo>
                    <a:lnTo>
                      <a:pt x="274" y="253"/>
                    </a:lnTo>
                    <a:lnTo>
                      <a:pt x="262" y="266"/>
                    </a:lnTo>
                    <a:lnTo>
                      <a:pt x="250" y="277"/>
                    </a:lnTo>
                    <a:lnTo>
                      <a:pt x="238" y="287"/>
                    </a:lnTo>
                    <a:lnTo>
                      <a:pt x="224" y="296"/>
                    </a:lnTo>
                    <a:lnTo>
                      <a:pt x="212" y="304"/>
                    </a:lnTo>
                    <a:lnTo>
                      <a:pt x="198" y="311"/>
                    </a:lnTo>
                    <a:lnTo>
                      <a:pt x="184" y="317"/>
                    </a:lnTo>
                    <a:lnTo>
                      <a:pt x="151" y="327"/>
                    </a:lnTo>
                    <a:lnTo>
                      <a:pt x="123" y="334"/>
                    </a:lnTo>
                    <a:lnTo>
                      <a:pt x="111" y="337"/>
                    </a:lnTo>
                    <a:lnTo>
                      <a:pt x="98" y="339"/>
                    </a:lnTo>
                    <a:lnTo>
                      <a:pt x="87" y="341"/>
                    </a:lnTo>
                    <a:lnTo>
                      <a:pt x="77" y="341"/>
                    </a:lnTo>
                    <a:lnTo>
                      <a:pt x="68" y="339"/>
                    </a:lnTo>
                    <a:lnTo>
                      <a:pt x="60" y="338"/>
                    </a:lnTo>
                    <a:lnTo>
                      <a:pt x="51" y="336"/>
                    </a:lnTo>
                    <a:lnTo>
                      <a:pt x="43" y="331"/>
                    </a:lnTo>
                    <a:lnTo>
                      <a:pt x="36" y="326"/>
                    </a:lnTo>
                    <a:lnTo>
                      <a:pt x="30" y="319"/>
                    </a:lnTo>
                    <a:lnTo>
                      <a:pt x="22" y="311"/>
                    </a:lnTo>
                    <a:lnTo>
                      <a:pt x="16" y="302"/>
                    </a:lnTo>
                    <a:close/>
                  </a:path>
                </a:pathLst>
              </a:custGeom>
              <a:solidFill>
                <a:srgbClr val="E9811A"/>
              </a:solidFill>
              <a:ln w="9525">
                <a:noFill/>
                <a:round/>
                <a:headEnd/>
                <a:tailEnd/>
              </a:ln>
            </p:spPr>
            <p:txBody>
              <a:bodyPr/>
              <a:lstStyle/>
              <a:p>
                <a:endParaRPr lang="en-US"/>
              </a:p>
            </p:txBody>
          </p:sp>
          <p:sp>
            <p:nvSpPr>
              <p:cNvPr id="1225" name="Freeform 576"/>
              <p:cNvSpPr>
                <a:spLocks/>
              </p:cNvSpPr>
              <p:nvPr/>
            </p:nvSpPr>
            <p:spPr bwMode="auto">
              <a:xfrm>
                <a:off x="3016" y="1875"/>
                <a:ext cx="68" cy="68"/>
              </a:xfrm>
              <a:custGeom>
                <a:avLst/>
                <a:gdLst>
                  <a:gd name="T0" fmla="*/ 10 w 339"/>
                  <a:gd name="T1" fmla="*/ 291 h 341"/>
                  <a:gd name="T2" fmla="*/ 1 w 339"/>
                  <a:gd name="T3" fmla="*/ 269 h 341"/>
                  <a:gd name="T4" fmla="*/ 0 w 339"/>
                  <a:gd name="T5" fmla="*/ 246 h 341"/>
                  <a:gd name="T6" fmla="*/ 2 w 339"/>
                  <a:gd name="T7" fmla="*/ 218 h 341"/>
                  <a:gd name="T8" fmla="*/ 8 w 339"/>
                  <a:gd name="T9" fmla="*/ 191 h 341"/>
                  <a:gd name="T10" fmla="*/ 17 w 339"/>
                  <a:gd name="T11" fmla="*/ 162 h 341"/>
                  <a:gd name="T12" fmla="*/ 31 w 339"/>
                  <a:gd name="T13" fmla="*/ 132 h 341"/>
                  <a:gd name="T14" fmla="*/ 52 w 339"/>
                  <a:gd name="T15" fmla="*/ 102 h 341"/>
                  <a:gd name="T16" fmla="*/ 80 w 339"/>
                  <a:gd name="T17" fmla="*/ 72 h 341"/>
                  <a:gd name="T18" fmla="*/ 116 w 339"/>
                  <a:gd name="T19" fmla="*/ 45 h 341"/>
                  <a:gd name="T20" fmla="*/ 159 w 339"/>
                  <a:gd name="T21" fmla="*/ 22 h 341"/>
                  <a:gd name="T22" fmla="*/ 213 w 339"/>
                  <a:gd name="T23" fmla="*/ 6 h 341"/>
                  <a:gd name="T24" fmla="*/ 254 w 339"/>
                  <a:gd name="T25" fmla="*/ 0 h 341"/>
                  <a:gd name="T26" fmla="*/ 275 w 339"/>
                  <a:gd name="T27" fmla="*/ 2 h 341"/>
                  <a:gd name="T28" fmla="*/ 294 w 339"/>
                  <a:gd name="T29" fmla="*/ 11 h 341"/>
                  <a:gd name="T30" fmla="*/ 310 w 339"/>
                  <a:gd name="T31" fmla="*/ 26 h 341"/>
                  <a:gd name="T32" fmla="*/ 324 w 339"/>
                  <a:gd name="T33" fmla="*/ 45 h 341"/>
                  <a:gd name="T34" fmla="*/ 334 w 339"/>
                  <a:gd name="T35" fmla="*/ 69 h 341"/>
                  <a:gd name="T36" fmla="*/ 339 w 339"/>
                  <a:gd name="T37" fmla="*/ 96 h 341"/>
                  <a:gd name="T38" fmla="*/ 339 w 339"/>
                  <a:gd name="T39" fmla="*/ 127 h 341"/>
                  <a:gd name="T40" fmla="*/ 334 w 339"/>
                  <a:gd name="T41" fmla="*/ 155 h 341"/>
                  <a:gd name="T42" fmla="*/ 325 w 339"/>
                  <a:gd name="T43" fmla="*/ 177 h 341"/>
                  <a:gd name="T44" fmla="*/ 312 w 339"/>
                  <a:gd name="T45" fmla="*/ 203 h 341"/>
                  <a:gd name="T46" fmla="*/ 294 w 339"/>
                  <a:gd name="T47" fmla="*/ 228 h 341"/>
                  <a:gd name="T48" fmla="*/ 274 w 339"/>
                  <a:gd name="T49" fmla="*/ 253 h 341"/>
                  <a:gd name="T50" fmla="*/ 250 w 339"/>
                  <a:gd name="T51" fmla="*/ 277 h 341"/>
                  <a:gd name="T52" fmla="*/ 224 w 339"/>
                  <a:gd name="T53" fmla="*/ 296 h 341"/>
                  <a:gd name="T54" fmla="*/ 198 w 339"/>
                  <a:gd name="T55" fmla="*/ 311 h 341"/>
                  <a:gd name="T56" fmla="*/ 151 w 339"/>
                  <a:gd name="T57" fmla="*/ 327 h 341"/>
                  <a:gd name="T58" fmla="*/ 111 w 339"/>
                  <a:gd name="T59" fmla="*/ 337 h 341"/>
                  <a:gd name="T60" fmla="*/ 87 w 339"/>
                  <a:gd name="T61" fmla="*/ 341 h 341"/>
                  <a:gd name="T62" fmla="*/ 68 w 339"/>
                  <a:gd name="T63" fmla="*/ 339 h 341"/>
                  <a:gd name="T64" fmla="*/ 51 w 339"/>
                  <a:gd name="T65" fmla="*/ 336 h 341"/>
                  <a:gd name="T66" fmla="*/ 36 w 339"/>
                  <a:gd name="T67" fmla="*/ 326 h 341"/>
                  <a:gd name="T68" fmla="*/ 22 w 339"/>
                  <a:gd name="T69" fmla="*/ 311 h 3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9"/>
                  <a:gd name="T106" fmla="*/ 0 h 341"/>
                  <a:gd name="T107" fmla="*/ 339 w 339"/>
                  <a:gd name="T108" fmla="*/ 341 h 3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9" h="341">
                    <a:moveTo>
                      <a:pt x="16" y="302"/>
                    </a:moveTo>
                    <a:lnTo>
                      <a:pt x="10" y="291"/>
                    </a:lnTo>
                    <a:lnTo>
                      <a:pt x="5" y="279"/>
                    </a:lnTo>
                    <a:lnTo>
                      <a:pt x="1" y="269"/>
                    </a:lnTo>
                    <a:lnTo>
                      <a:pt x="0" y="258"/>
                    </a:lnTo>
                    <a:lnTo>
                      <a:pt x="0" y="246"/>
                    </a:lnTo>
                    <a:lnTo>
                      <a:pt x="1" y="233"/>
                    </a:lnTo>
                    <a:lnTo>
                      <a:pt x="2" y="218"/>
                    </a:lnTo>
                    <a:lnTo>
                      <a:pt x="6" y="203"/>
                    </a:lnTo>
                    <a:lnTo>
                      <a:pt x="8" y="191"/>
                    </a:lnTo>
                    <a:lnTo>
                      <a:pt x="12" y="177"/>
                    </a:lnTo>
                    <a:lnTo>
                      <a:pt x="17" y="162"/>
                    </a:lnTo>
                    <a:lnTo>
                      <a:pt x="23" y="147"/>
                    </a:lnTo>
                    <a:lnTo>
                      <a:pt x="31" y="132"/>
                    </a:lnTo>
                    <a:lnTo>
                      <a:pt x="41" y="117"/>
                    </a:lnTo>
                    <a:lnTo>
                      <a:pt x="52" y="102"/>
                    </a:lnTo>
                    <a:lnTo>
                      <a:pt x="65" y="87"/>
                    </a:lnTo>
                    <a:lnTo>
                      <a:pt x="80" y="72"/>
                    </a:lnTo>
                    <a:lnTo>
                      <a:pt x="97" y="59"/>
                    </a:lnTo>
                    <a:lnTo>
                      <a:pt x="116" y="45"/>
                    </a:lnTo>
                    <a:lnTo>
                      <a:pt x="137" y="34"/>
                    </a:lnTo>
                    <a:lnTo>
                      <a:pt x="159" y="22"/>
                    </a:lnTo>
                    <a:lnTo>
                      <a:pt x="186" y="14"/>
                    </a:lnTo>
                    <a:lnTo>
                      <a:pt x="213" y="6"/>
                    </a:lnTo>
                    <a:lnTo>
                      <a:pt x="243" y="0"/>
                    </a:lnTo>
                    <a:lnTo>
                      <a:pt x="254" y="0"/>
                    </a:lnTo>
                    <a:lnTo>
                      <a:pt x="264" y="0"/>
                    </a:lnTo>
                    <a:lnTo>
                      <a:pt x="275" y="2"/>
                    </a:lnTo>
                    <a:lnTo>
                      <a:pt x="284" y="6"/>
                    </a:lnTo>
                    <a:lnTo>
                      <a:pt x="294" y="11"/>
                    </a:lnTo>
                    <a:lnTo>
                      <a:pt x="303" y="17"/>
                    </a:lnTo>
                    <a:lnTo>
                      <a:pt x="310" y="26"/>
                    </a:lnTo>
                    <a:lnTo>
                      <a:pt x="318" y="35"/>
                    </a:lnTo>
                    <a:lnTo>
                      <a:pt x="324" y="45"/>
                    </a:lnTo>
                    <a:lnTo>
                      <a:pt x="329" y="56"/>
                    </a:lnTo>
                    <a:lnTo>
                      <a:pt x="334" y="69"/>
                    </a:lnTo>
                    <a:lnTo>
                      <a:pt x="337" y="82"/>
                    </a:lnTo>
                    <a:lnTo>
                      <a:pt x="339" y="96"/>
                    </a:lnTo>
                    <a:lnTo>
                      <a:pt x="339" y="111"/>
                    </a:lnTo>
                    <a:lnTo>
                      <a:pt x="339" y="127"/>
                    </a:lnTo>
                    <a:lnTo>
                      <a:pt x="337" y="143"/>
                    </a:lnTo>
                    <a:lnTo>
                      <a:pt x="334" y="155"/>
                    </a:lnTo>
                    <a:lnTo>
                      <a:pt x="330" y="166"/>
                    </a:lnTo>
                    <a:lnTo>
                      <a:pt x="325" y="177"/>
                    </a:lnTo>
                    <a:lnTo>
                      <a:pt x="319" y="190"/>
                    </a:lnTo>
                    <a:lnTo>
                      <a:pt x="312" y="203"/>
                    </a:lnTo>
                    <a:lnTo>
                      <a:pt x="304" y="216"/>
                    </a:lnTo>
                    <a:lnTo>
                      <a:pt x="294" y="228"/>
                    </a:lnTo>
                    <a:lnTo>
                      <a:pt x="284" y="241"/>
                    </a:lnTo>
                    <a:lnTo>
                      <a:pt x="274" y="253"/>
                    </a:lnTo>
                    <a:lnTo>
                      <a:pt x="262" y="266"/>
                    </a:lnTo>
                    <a:lnTo>
                      <a:pt x="250" y="277"/>
                    </a:lnTo>
                    <a:lnTo>
                      <a:pt x="238" y="287"/>
                    </a:lnTo>
                    <a:lnTo>
                      <a:pt x="224" y="296"/>
                    </a:lnTo>
                    <a:lnTo>
                      <a:pt x="212" y="304"/>
                    </a:lnTo>
                    <a:lnTo>
                      <a:pt x="198" y="311"/>
                    </a:lnTo>
                    <a:lnTo>
                      <a:pt x="184" y="317"/>
                    </a:lnTo>
                    <a:lnTo>
                      <a:pt x="151" y="327"/>
                    </a:lnTo>
                    <a:lnTo>
                      <a:pt x="123" y="334"/>
                    </a:lnTo>
                    <a:lnTo>
                      <a:pt x="111" y="337"/>
                    </a:lnTo>
                    <a:lnTo>
                      <a:pt x="98" y="339"/>
                    </a:lnTo>
                    <a:lnTo>
                      <a:pt x="87" y="341"/>
                    </a:lnTo>
                    <a:lnTo>
                      <a:pt x="77" y="341"/>
                    </a:lnTo>
                    <a:lnTo>
                      <a:pt x="68" y="339"/>
                    </a:lnTo>
                    <a:lnTo>
                      <a:pt x="60" y="338"/>
                    </a:lnTo>
                    <a:lnTo>
                      <a:pt x="51" y="336"/>
                    </a:lnTo>
                    <a:lnTo>
                      <a:pt x="43" y="331"/>
                    </a:lnTo>
                    <a:lnTo>
                      <a:pt x="36" y="326"/>
                    </a:lnTo>
                    <a:lnTo>
                      <a:pt x="30" y="319"/>
                    </a:lnTo>
                    <a:lnTo>
                      <a:pt x="22" y="311"/>
                    </a:lnTo>
                    <a:lnTo>
                      <a:pt x="16" y="302"/>
                    </a:lnTo>
                  </a:path>
                </a:pathLst>
              </a:custGeom>
              <a:noFill/>
              <a:ln w="3175">
                <a:solidFill>
                  <a:srgbClr val="1F1A17"/>
                </a:solidFill>
                <a:round/>
                <a:headEnd/>
                <a:tailEnd/>
              </a:ln>
            </p:spPr>
            <p:txBody>
              <a:bodyPr/>
              <a:lstStyle/>
              <a:p>
                <a:endParaRPr lang="en-US"/>
              </a:p>
            </p:txBody>
          </p:sp>
          <p:sp>
            <p:nvSpPr>
              <p:cNvPr id="1226" name="Freeform 577"/>
              <p:cNvSpPr>
                <a:spLocks/>
              </p:cNvSpPr>
              <p:nvPr/>
            </p:nvSpPr>
            <p:spPr bwMode="auto">
              <a:xfrm>
                <a:off x="3039" y="1878"/>
                <a:ext cx="28" cy="60"/>
              </a:xfrm>
              <a:custGeom>
                <a:avLst/>
                <a:gdLst>
                  <a:gd name="T0" fmla="*/ 28 w 136"/>
                  <a:gd name="T1" fmla="*/ 128 h 298"/>
                  <a:gd name="T2" fmla="*/ 21 w 136"/>
                  <a:gd name="T3" fmla="*/ 153 h 298"/>
                  <a:gd name="T4" fmla="*/ 13 w 136"/>
                  <a:gd name="T5" fmla="*/ 180 h 298"/>
                  <a:gd name="T6" fmla="*/ 6 w 136"/>
                  <a:gd name="T7" fmla="*/ 206 h 298"/>
                  <a:gd name="T8" fmla="*/ 2 w 136"/>
                  <a:gd name="T9" fmla="*/ 231 h 298"/>
                  <a:gd name="T10" fmla="*/ 1 w 136"/>
                  <a:gd name="T11" fmla="*/ 243 h 298"/>
                  <a:gd name="T12" fmla="*/ 0 w 136"/>
                  <a:gd name="T13" fmla="*/ 254 h 298"/>
                  <a:gd name="T14" fmla="*/ 1 w 136"/>
                  <a:gd name="T15" fmla="*/ 264 h 298"/>
                  <a:gd name="T16" fmla="*/ 2 w 136"/>
                  <a:gd name="T17" fmla="*/ 273 h 298"/>
                  <a:gd name="T18" fmla="*/ 6 w 136"/>
                  <a:gd name="T19" fmla="*/ 281 h 298"/>
                  <a:gd name="T20" fmla="*/ 10 w 136"/>
                  <a:gd name="T21" fmla="*/ 288 h 298"/>
                  <a:gd name="T22" fmla="*/ 16 w 136"/>
                  <a:gd name="T23" fmla="*/ 293 h 298"/>
                  <a:gd name="T24" fmla="*/ 23 w 136"/>
                  <a:gd name="T25" fmla="*/ 297 h 298"/>
                  <a:gd name="T26" fmla="*/ 31 w 136"/>
                  <a:gd name="T27" fmla="*/ 298 h 298"/>
                  <a:gd name="T28" fmla="*/ 38 w 136"/>
                  <a:gd name="T29" fmla="*/ 297 h 298"/>
                  <a:gd name="T30" fmla="*/ 45 w 136"/>
                  <a:gd name="T31" fmla="*/ 294 h 298"/>
                  <a:gd name="T32" fmla="*/ 52 w 136"/>
                  <a:gd name="T33" fmla="*/ 289 h 298"/>
                  <a:gd name="T34" fmla="*/ 58 w 136"/>
                  <a:gd name="T35" fmla="*/ 283 h 298"/>
                  <a:gd name="T36" fmla="*/ 65 w 136"/>
                  <a:gd name="T37" fmla="*/ 274 h 298"/>
                  <a:gd name="T38" fmla="*/ 72 w 136"/>
                  <a:gd name="T39" fmla="*/ 266 h 298"/>
                  <a:gd name="T40" fmla="*/ 77 w 136"/>
                  <a:gd name="T41" fmla="*/ 256 h 298"/>
                  <a:gd name="T42" fmla="*/ 90 w 136"/>
                  <a:gd name="T43" fmla="*/ 232 h 298"/>
                  <a:gd name="T44" fmla="*/ 100 w 136"/>
                  <a:gd name="T45" fmla="*/ 207 h 298"/>
                  <a:gd name="T46" fmla="*/ 110 w 136"/>
                  <a:gd name="T47" fmla="*/ 182 h 298"/>
                  <a:gd name="T48" fmla="*/ 117 w 136"/>
                  <a:gd name="T49" fmla="*/ 158 h 298"/>
                  <a:gd name="T50" fmla="*/ 122 w 136"/>
                  <a:gd name="T51" fmla="*/ 136 h 298"/>
                  <a:gd name="T52" fmla="*/ 128 w 136"/>
                  <a:gd name="T53" fmla="*/ 111 h 298"/>
                  <a:gd name="T54" fmla="*/ 132 w 136"/>
                  <a:gd name="T55" fmla="*/ 86 h 298"/>
                  <a:gd name="T56" fmla="*/ 134 w 136"/>
                  <a:gd name="T57" fmla="*/ 61 h 298"/>
                  <a:gd name="T58" fmla="*/ 136 w 136"/>
                  <a:gd name="T59" fmla="*/ 39 h 298"/>
                  <a:gd name="T60" fmla="*/ 133 w 136"/>
                  <a:gd name="T61" fmla="*/ 20 h 298"/>
                  <a:gd name="T62" fmla="*/ 132 w 136"/>
                  <a:gd name="T63" fmla="*/ 12 h 298"/>
                  <a:gd name="T64" fmla="*/ 130 w 136"/>
                  <a:gd name="T65" fmla="*/ 6 h 298"/>
                  <a:gd name="T66" fmla="*/ 126 w 136"/>
                  <a:gd name="T67" fmla="*/ 2 h 298"/>
                  <a:gd name="T68" fmla="*/ 122 w 136"/>
                  <a:gd name="T69" fmla="*/ 0 h 298"/>
                  <a:gd name="T70" fmla="*/ 115 w 136"/>
                  <a:gd name="T71" fmla="*/ 0 h 298"/>
                  <a:gd name="T72" fmla="*/ 106 w 136"/>
                  <a:gd name="T73" fmla="*/ 2 h 298"/>
                  <a:gd name="T74" fmla="*/ 98 w 136"/>
                  <a:gd name="T75" fmla="*/ 6 h 298"/>
                  <a:gd name="T76" fmla="*/ 92 w 136"/>
                  <a:gd name="T77" fmla="*/ 11 h 298"/>
                  <a:gd name="T78" fmla="*/ 85 w 136"/>
                  <a:gd name="T79" fmla="*/ 17 h 298"/>
                  <a:gd name="T80" fmla="*/ 78 w 136"/>
                  <a:gd name="T81" fmla="*/ 25 h 298"/>
                  <a:gd name="T82" fmla="*/ 72 w 136"/>
                  <a:gd name="T83" fmla="*/ 32 h 298"/>
                  <a:gd name="T84" fmla="*/ 66 w 136"/>
                  <a:gd name="T85" fmla="*/ 42 h 298"/>
                  <a:gd name="T86" fmla="*/ 55 w 136"/>
                  <a:gd name="T87" fmla="*/ 62 h 298"/>
                  <a:gd name="T88" fmla="*/ 45 w 136"/>
                  <a:gd name="T89" fmla="*/ 85 h 298"/>
                  <a:gd name="T90" fmla="*/ 36 w 136"/>
                  <a:gd name="T91" fmla="*/ 107 h 298"/>
                  <a:gd name="T92" fmla="*/ 28 w 136"/>
                  <a:gd name="T93" fmla="*/ 128 h 2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298"/>
                  <a:gd name="T143" fmla="*/ 136 w 136"/>
                  <a:gd name="T144" fmla="*/ 298 h 2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298">
                    <a:moveTo>
                      <a:pt x="28" y="128"/>
                    </a:moveTo>
                    <a:lnTo>
                      <a:pt x="21" y="153"/>
                    </a:lnTo>
                    <a:lnTo>
                      <a:pt x="13" y="180"/>
                    </a:lnTo>
                    <a:lnTo>
                      <a:pt x="6" y="206"/>
                    </a:lnTo>
                    <a:lnTo>
                      <a:pt x="2" y="231"/>
                    </a:lnTo>
                    <a:lnTo>
                      <a:pt x="1" y="243"/>
                    </a:lnTo>
                    <a:lnTo>
                      <a:pt x="0" y="254"/>
                    </a:lnTo>
                    <a:lnTo>
                      <a:pt x="1" y="264"/>
                    </a:lnTo>
                    <a:lnTo>
                      <a:pt x="2" y="273"/>
                    </a:lnTo>
                    <a:lnTo>
                      <a:pt x="6" y="281"/>
                    </a:lnTo>
                    <a:lnTo>
                      <a:pt x="10" y="288"/>
                    </a:lnTo>
                    <a:lnTo>
                      <a:pt x="16" y="293"/>
                    </a:lnTo>
                    <a:lnTo>
                      <a:pt x="23" y="297"/>
                    </a:lnTo>
                    <a:lnTo>
                      <a:pt x="31" y="298"/>
                    </a:lnTo>
                    <a:lnTo>
                      <a:pt x="38" y="297"/>
                    </a:lnTo>
                    <a:lnTo>
                      <a:pt x="45" y="294"/>
                    </a:lnTo>
                    <a:lnTo>
                      <a:pt x="52" y="289"/>
                    </a:lnTo>
                    <a:lnTo>
                      <a:pt x="58" y="283"/>
                    </a:lnTo>
                    <a:lnTo>
                      <a:pt x="65" y="274"/>
                    </a:lnTo>
                    <a:lnTo>
                      <a:pt x="72" y="266"/>
                    </a:lnTo>
                    <a:lnTo>
                      <a:pt x="77" y="256"/>
                    </a:lnTo>
                    <a:lnTo>
                      <a:pt x="90" y="232"/>
                    </a:lnTo>
                    <a:lnTo>
                      <a:pt x="100" y="207"/>
                    </a:lnTo>
                    <a:lnTo>
                      <a:pt x="110" y="182"/>
                    </a:lnTo>
                    <a:lnTo>
                      <a:pt x="117" y="158"/>
                    </a:lnTo>
                    <a:lnTo>
                      <a:pt x="122" y="136"/>
                    </a:lnTo>
                    <a:lnTo>
                      <a:pt x="128" y="111"/>
                    </a:lnTo>
                    <a:lnTo>
                      <a:pt x="132" y="86"/>
                    </a:lnTo>
                    <a:lnTo>
                      <a:pt x="134" y="61"/>
                    </a:lnTo>
                    <a:lnTo>
                      <a:pt x="136" y="39"/>
                    </a:lnTo>
                    <a:lnTo>
                      <a:pt x="133" y="20"/>
                    </a:lnTo>
                    <a:lnTo>
                      <a:pt x="132" y="12"/>
                    </a:lnTo>
                    <a:lnTo>
                      <a:pt x="130" y="6"/>
                    </a:lnTo>
                    <a:lnTo>
                      <a:pt x="126" y="2"/>
                    </a:lnTo>
                    <a:lnTo>
                      <a:pt x="122" y="0"/>
                    </a:lnTo>
                    <a:lnTo>
                      <a:pt x="115" y="0"/>
                    </a:lnTo>
                    <a:lnTo>
                      <a:pt x="106" y="2"/>
                    </a:lnTo>
                    <a:lnTo>
                      <a:pt x="98" y="6"/>
                    </a:lnTo>
                    <a:lnTo>
                      <a:pt x="92" y="11"/>
                    </a:lnTo>
                    <a:lnTo>
                      <a:pt x="85" y="17"/>
                    </a:lnTo>
                    <a:lnTo>
                      <a:pt x="78" y="25"/>
                    </a:lnTo>
                    <a:lnTo>
                      <a:pt x="72" y="32"/>
                    </a:lnTo>
                    <a:lnTo>
                      <a:pt x="66" y="42"/>
                    </a:lnTo>
                    <a:lnTo>
                      <a:pt x="55" y="62"/>
                    </a:lnTo>
                    <a:lnTo>
                      <a:pt x="45" y="85"/>
                    </a:lnTo>
                    <a:lnTo>
                      <a:pt x="36" y="107"/>
                    </a:lnTo>
                    <a:lnTo>
                      <a:pt x="28" y="128"/>
                    </a:lnTo>
                    <a:close/>
                  </a:path>
                </a:pathLst>
              </a:custGeom>
              <a:solidFill>
                <a:srgbClr val="FFFFFF"/>
              </a:solidFill>
              <a:ln w="9525">
                <a:noFill/>
                <a:round/>
                <a:headEnd/>
                <a:tailEnd/>
              </a:ln>
            </p:spPr>
            <p:txBody>
              <a:bodyPr/>
              <a:lstStyle/>
              <a:p>
                <a:endParaRPr lang="en-US"/>
              </a:p>
            </p:txBody>
          </p:sp>
          <p:sp>
            <p:nvSpPr>
              <p:cNvPr id="1227" name="Freeform 578"/>
              <p:cNvSpPr>
                <a:spLocks/>
              </p:cNvSpPr>
              <p:nvPr/>
            </p:nvSpPr>
            <p:spPr bwMode="auto">
              <a:xfrm>
                <a:off x="3039" y="1878"/>
                <a:ext cx="28" cy="60"/>
              </a:xfrm>
              <a:custGeom>
                <a:avLst/>
                <a:gdLst>
                  <a:gd name="T0" fmla="*/ 28 w 136"/>
                  <a:gd name="T1" fmla="*/ 128 h 298"/>
                  <a:gd name="T2" fmla="*/ 21 w 136"/>
                  <a:gd name="T3" fmla="*/ 153 h 298"/>
                  <a:gd name="T4" fmla="*/ 13 w 136"/>
                  <a:gd name="T5" fmla="*/ 180 h 298"/>
                  <a:gd name="T6" fmla="*/ 6 w 136"/>
                  <a:gd name="T7" fmla="*/ 206 h 298"/>
                  <a:gd name="T8" fmla="*/ 2 w 136"/>
                  <a:gd name="T9" fmla="*/ 231 h 298"/>
                  <a:gd name="T10" fmla="*/ 1 w 136"/>
                  <a:gd name="T11" fmla="*/ 243 h 298"/>
                  <a:gd name="T12" fmla="*/ 0 w 136"/>
                  <a:gd name="T13" fmla="*/ 254 h 298"/>
                  <a:gd name="T14" fmla="*/ 1 w 136"/>
                  <a:gd name="T15" fmla="*/ 264 h 298"/>
                  <a:gd name="T16" fmla="*/ 2 w 136"/>
                  <a:gd name="T17" fmla="*/ 273 h 298"/>
                  <a:gd name="T18" fmla="*/ 6 w 136"/>
                  <a:gd name="T19" fmla="*/ 281 h 298"/>
                  <a:gd name="T20" fmla="*/ 10 w 136"/>
                  <a:gd name="T21" fmla="*/ 288 h 298"/>
                  <a:gd name="T22" fmla="*/ 16 w 136"/>
                  <a:gd name="T23" fmla="*/ 293 h 298"/>
                  <a:gd name="T24" fmla="*/ 23 w 136"/>
                  <a:gd name="T25" fmla="*/ 297 h 298"/>
                  <a:gd name="T26" fmla="*/ 31 w 136"/>
                  <a:gd name="T27" fmla="*/ 298 h 298"/>
                  <a:gd name="T28" fmla="*/ 38 w 136"/>
                  <a:gd name="T29" fmla="*/ 297 h 298"/>
                  <a:gd name="T30" fmla="*/ 45 w 136"/>
                  <a:gd name="T31" fmla="*/ 294 h 298"/>
                  <a:gd name="T32" fmla="*/ 52 w 136"/>
                  <a:gd name="T33" fmla="*/ 289 h 298"/>
                  <a:gd name="T34" fmla="*/ 58 w 136"/>
                  <a:gd name="T35" fmla="*/ 283 h 298"/>
                  <a:gd name="T36" fmla="*/ 65 w 136"/>
                  <a:gd name="T37" fmla="*/ 274 h 298"/>
                  <a:gd name="T38" fmla="*/ 72 w 136"/>
                  <a:gd name="T39" fmla="*/ 266 h 298"/>
                  <a:gd name="T40" fmla="*/ 77 w 136"/>
                  <a:gd name="T41" fmla="*/ 256 h 298"/>
                  <a:gd name="T42" fmla="*/ 90 w 136"/>
                  <a:gd name="T43" fmla="*/ 232 h 298"/>
                  <a:gd name="T44" fmla="*/ 100 w 136"/>
                  <a:gd name="T45" fmla="*/ 207 h 298"/>
                  <a:gd name="T46" fmla="*/ 110 w 136"/>
                  <a:gd name="T47" fmla="*/ 182 h 298"/>
                  <a:gd name="T48" fmla="*/ 117 w 136"/>
                  <a:gd name="T49" fmla="*/ 158 h 298"/>
                  <a:gd name="T50" fmla="*/ 122 w 136"/>
                  <a:gd name="T51" fmla="*/ 136 h 298"/>
                  <a:gd name="T52" fmla="*/ 128 w 136"/>
                  <a:gd name="T53" fmla="*/ 111 h 298"/>
                  <a:gd name="T54" fmla="*/ 132 w 136"/>
                  <a:gd name="T55" fmla="*/ 86 h 298"/>
                  <a:gd name="T56" fmla="*/ 134 w 136"/>
                  <a:gd name="T57" fmla="*/ 61 h 298"/>
                  <a:gd name="T58" fmla="*/ 136 w 136"/>
                  <a:gd name="T59" fmla="*/ 39 h 298"/>
                  <a:gd name="T60" fmla="*/ 133 w 136"/>
                  <a:gd name="T61" fmla="*/ 20 h 298"/>
                  <a:gd name="T62" fmla="*/ 132 w 136"/>
                  <a:gd name="T63" fmla="*/ 12 h 298"/>
                  <a:gd name="T64" fmla="*/ 130 w 136"/>
                  <a:gd name="T65" fmla="*/ 6 h 298"/>
                  <a:gd name="T66" fmla="*/ 126 w 136"/>
                  <a:gd name="T67" fmla="*/ 2 h 298"/>
                  <a:gd name="T68" fmla="*/ 122 w 136"/>
                  <a:gd name="T69" fmla="*/ 0 h 298"/>
                  <a:gd name="T70" fmla="*/ 115 w 136"/>
                  <a:gd name="T71" fmla="*/ 0 h 298"/>
                  <a:gd name="T72" fmla="*/ 106 w 136"/>
                  <a:gd name="T73" fmla="*/ 2 h 298"/>
                  <a:gd name="T74" fmla="*/ 98 w 136"/>
                  <a:gd name="T75" fmla="*/ 6 h 298"/>
                  <a:gd name="T76" fmla="*/ 92 w 136"/>
                  <a:gd name="T77" fmla="*/ 11 h 298"/>
                  <a:gd name="T78" fmla="*/ 85 w 136"/>
                  <a:gd name="T79" fmla="*/ 17 h 298"/>
                  <a:gd name="T80" fmla="*/ 78 w 136"/>
                  <a:gd name="T81" fmla="*/ 25 h 298"/>
                  <a:gd name="T82" fmla="*/ 72 w 136"/>
                  <a:gd name="T83" fmla="*/ 32 h 298"/>
                  <a:gd name="T84" fmla="*/ 66 w 136"/>
                  <a:gd name="T85" fmla="*/ 42 h 298"/>
                  <a:gd name="T86" fmla="*/ 55 w 136"/>
                  <a:gd name="T87" fmla="*/ 62 h 298"/>
                  <a:gd name="T88" fmla="*/ 45 w 136"/>
                  <a:gd name="T89" fmla="*/ 85 h 298"/>
                  <a:gd name="T90" fmla="*/ 36 w 136"/>
                  <a:gd name="T91" fmla="*/ 107 h 298"/>
                  <a:gd name="T92" fmla="*/ 28 w 136"/>
                  <a:gd name="T93" fmla="*/ 128 h 2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298"/>
                  <a:gd name="T143" fmla="*/ 136 w 136"/>
                  <a:gd name="T144" fmla="*/ 298 h 2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298">
                    <a:moveTo>
                      <a:pt x="28" y="128"/>
                    </a:moveTo>
                    <a:lnTo>
                      <a:pt x="21" y="153"/>
                    </a:lnTo>
                    <a:lnTo>
                      <a:pt x="13" y="180"/>
                    </a:lnTo>
                    <a:lnTo>
                      <a:pt x="6" y="206"/>
                    </a:lnTo>
                    <a:lnTo>
                      <a:pt x="2" y="231"/>
                    </a:lnTo>
                    <a:lnTo>
                      <a:pt x="1" y="243"/>
                    </a:lnTo>
                    <a:lnTo>
                      <a:pt x="0" y="254"/>
                    </a:lnTo>
                    <a:lnTo>
                      <a:pt x="1" y="264"/>
                    </a:lnTo>
                    <a:lnTo>
                      <a:pt x="2" y="273"/>
                    </a:lnTo>
                    <a:lnTo>
                      <a:pt x="6" y="281"/>
                    </a:lnTo>
                    <a:lnTo>
                      <a:pt x="10" y="288"/>
                    </a:lnTo>
                    <a:lnTo>
                      <a:pt x="16" y="293"/>
                    </a:lnTo>
                    <a:lnTo>
                      <a:pt x="23" y="297"/>
                    </a:lnTo>
                    <a:lnTo>
                      <a:pt x="31" y="298"/>
                    </a:lnTo>
                    <a:lnTo>
                      <a:pt x="38" y="297"/>
                    </a:lnTo>
                    <a:lnTo>
                      <a:pt x="45" y="294"/>
                    </a:lnTo>
                    <a:lnTo>
                      <a:pt x="52" y="289"/>
                    </a:lnTo>
                    <a:lnTo>
                      <a:pt x="58" y="283"/>
                    </a:lnTo>
                    <a:lnTo>
                      <a:pt x="65" y="274"/>
                    </a:lnTo>
                    <a:lnTo>
                      <a:pt x="72" y="266"/>
                    </a:lnTo>
                    <a:lnTo>
                      <a:pt x="77" y="256"/>
                    </a:lnTo>
                    <a:lnTo>
                      <a:pt x="90" y="232"/>
                    </a:lnTo>
                    <a:lnTo>
                      <a:pt x="100" y="207"/>
                    </a:lnTo>
                    <a:lnTo>
                      <a:pt x="110" y="182"/>
                    </a:lnTo>
                    <a:lnTo>
                      <a:pt x="117" y="158"/>
                    </a:lnTo>
                    <a:lnTo>
                      <a:pt x="122" y="136"/>
                    </a:lnTo>
                    <a:lnTo>
                      <a:pt x="128" y="111"/>
                    </a:lnTo>
                    <a:lnTo>
                      <a:pt x="132" y="86"/>
                    </a:lnTo>
                    <a:lnTo>
                      <a:pt x="134" y="61"/>
                    </a:lnTo>
                    <a:lnTo>
                      <a:pt x="136" y="39"/>
                    </a:lnTo>
                    <a:lnTo>
                      <a:pt x="133" y="20"/>
                    </a:lnTo>
                    <a:lnTo>
                      <a:pt x="132" y="12"/>
                    </a:lnTo>
                    <a:lnTo>
                      <a:pt x="130" y="6"/>
                    </a:lnTo>
                    <a:lnTo>
                      <a:pt x="126" y="2"/>
                    </a:lnTo>
                    <a:lnTo>
                      <a:pt x="122" y="0"/>
                    </a:lnTo>
                    <a:lnTo>
                      <a:pt x="115" y="0"/>
                    </a:lnTo>
                    <a:lnTo>
                      <a:pt x="106" y="2"/>
                    </a:lnTo>
                    <a:lnTo>
                      <a:pt x="98" y="6"/>
                    </a:lnTo>
                    <a:lnTo>
                      <a:pt x="92" y="11"/>
                    </a:lnTo>
                    <a:lnTo>
                      <a:pt x="85" y="17"/>
                    </a:lnTo>
                    <a:lnTo>
                      <a:pt x="78" y="25"/>
                    </a:lnTo>
                    <a:lnTo>
                      <a:pt x="72" y="32"/>
                    </a:lnTo>
                    <a:lnTo>
                      <a:pt x="66" y="42"/>
                    </a:lnTo>
                    <a:lnTo>
                      <a:pt x="55" y="62"/>
                    </a:lnTo>
                    <a:lnTo>
                      <a:pt x="45" y="85"/>
                    </a:lnTo>
                    <a:lnTo>
                      <a:pt x="36" y="107"/>
                    </a:lnTo>
                    <a:lnTo>
                      <a:pt x="28" y="128"/>
                    </a:lnTo>
                    <a:close/>
                  </a:path>
                </a:pathLst>
              </a:custGeom>
              <a:noFill/>
              <a:ln w="3175">
                <a:solidFill>
                  <a:srgbClr val="1F1A17"/>
                </a:solidFill>
                <a:round/>
                <a:headEnd/>
                <a:tailEnd/>
              </a:ln>
            </p:spPr>
            <p:txBody>
              <a:bodyPr/>
              <a:lstStyle/>
              <a:p>
                <a:endParaRPr lang="en-US"/>
              </a:p>
            </p:txBody>
          </p:sp>
          <p:sp>
            <p:nvSpPr>
              <p:cNvPr id="1228" name="Freeform 579"/>
              <p:cNvSpPr>
                <a:spLocks/>
              </p:cNvSpPr>
              <p:nvPr/>
            </p:nvSpPr>
            <p:spPr bwMode="auto">
              <a:xfrm>
                <a:off x="3092" y="1848"/>
                <a:ext cx="67" cy="69"/>
              </a:xfrm>
              <a:custGeom>
                <a:avLst/>
                <a:gdLst>
                  <a:gd name="T0" fmla="*/ 11 w 336"/>
                  <a:gd name="T1" fmla="*/ 291 h 344"/>
                  <a:gd name="T2" fmla="*/ 3 w 336"/>
                  <a:gd name="T3" fmla="*/ 271 h 344"/>
                  <a:gd name="T4" fmla="*/ 0 w 336"/>
                  <a:gd name="T5" fmla="*/ 250 h 344"/>
                  <a:gd name="T6" fmla="*/ 1 w 336"/>
                  <a:gd name="T7" fmla="*/ 224 h 344"/>
                  <a:gd name="T8" fmla="*/ 5 w 336"/>
                  <a:gd name="T9" fmla="*/ 195 h 344"/>
                  <a:gd name="T10" fmla="*/ 14 w 336"/>
                  <a:gd name="T11" fmla="*/ 165 h 344"/>
                  <a:gd name="T12" fmla="*/ 27 w 336"/>
                  <a:gd name="T13" fmla="*/ 135 h 344"/>
                  <a:gd name="T14" fmla="*/ 49 w 336"/>
                  <a:gd name="T15" fmla="*/ 103 h 344"/>
                  <a:gd name="T16" fmla="*/ 76 w 336"/>
                  <a:gd name="T17" fmla="*/ 73 h 344"/>
                  <a:gd name="T18" fmla="*/ 112 w 336"/>
                  <a:gd name="T19" fmla="*/ 47 h 344"/>
                  <a:gd name="T20" fmla="*/ 156 w 336"/>
                  <a:gd name="T21" fmla="*/ 23 h 344"/>
                  <a:gd name="T22" fmla="*/ 210 w 336"/>
                  <a:gd name="T23" fmla="*/ 7 h 344"/>
                  <a:gd name="T24" fmla="*/ 251 w 336"/>
                  <a:gd name="T25" fmla="*/ 0 h 344"/>
                  <a:gd name="T26" fmla="*/ 273 w 336"/>
                  <a:gd name="T27" fmla="*/ 3 h 344"/>
                  <a:gd name="T28" fmla="*/ 293 w 336"/>
                  <a:gd name="T29" fmla="*/ 12 h 344"/>
                  <a:gd name="T30" fmla="*/ 309 w 336"/>
                  <a:gd name="T31" fmla="*/ 27 h 344"/>
                  <a:gd name="T32" fmla="*/ 322 w 336"/>
                  <a:gd name="T33" fmla="*/ 45 h 344"/>
                  <a:gd name="T34" fmla="*/ 331 w 336"/>
                  <a:gd name="T35" fmla="*/ 69 h 344"/>
                  <a:gd name="T36" fmla="*/ 336 w 336"/>
                  <a:gd name="T37" fmla="*/ 98 h 344"/>
                  <a:gd name="T38" fmla="*/ 336 w 336"/>
                  <a:gd name="T39" fmla="*/ 128 h 344"/>
                  <a:gd name="T40" fmla="*/ 331 w 336"/>
                  <a:gd name="T41" fmla="*/ 155 h 344"/>
                  <a:gd name="T42" fmla="*/ 322 w 336"/>
                  <a:gd name="T43" fmla="*/ 180 h 344"/>
                  <a:gd name="T44" fmla="*/ 309 w 336"/>
                  <a:gd name="T45" fmla="*/ 205 h 344"/>
                  <a:gd name="T46" fmla="*/ 293 w 336"/>
                  <a:gd name="T47" fmla="*/ 231 h 344"/>
                  <a:gd name="T48" fmla="*/ 273 w 336"/>
                  <a:gd name="T49" fmla="*/ 256 h 344"/>
                  <a:gd name="T50" fmla="*/ 251 w 336"/>
                  <a:gd name="T51" fmla="*/ 277 h 344"/>
                  <a:gd name="T52" fmla="*/ 226 w 336"/>
                  <a:gd name="T53" fmla="*/ 297 h 344"/>
                  <a:gd name="T54" fmla="*/ 198 w 336"/>
                  <a:gd name="T55" fmla="*/ 312 h 344"/>
                  <a:gd name="T56" fmla="*/ 151 w 336"/>
                  <a:gd name="T57" fmla="*/ 329 h 344"/>
                  <a:gd name="T58" fmla="*/ 110 w 336"/>
                  <a:gd name="T59" fmla="*/ 340 h 344"/>
                  <a:gd name="T60" fmla="*/ 87 w 336"/>
                  <a:gd name="T61" fmla="*/ 344 h 344"/>
                  <a:gd name="T62" fmla="*/ 67 w 336"/>
                  <a:gd name="T63" fmla="*/ 342 h 344"/>
                  <a:gd name="T64" fmla="*/ 51 w 336"/>
                  <a:gd name="T65" fmla="*/ 337 h 344"/>
                  <a:gd name="T66" fmla="*/ 37 w 336"/>
                  <a:gd name="T67" fmla="*/ 327 h 344"/>
                  <a:gd name="T68" fmla="*/ 24 w 336"/>
                  <a:gd name="T69" fmla="*/ 312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44"/>
                  <a:gd name="T107" fmla="*/ 336 w 336"/>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44">
                    <a:moveTo>
                      <a:pt x="17" y="302"/>
                    </a:moveTo>
                    <a:lnTo>
                      <a:pt x="11" y="291"/>
                    </a:lnTo>
                    <a:lnTo>
                      <a:pt x="6" y="281"/>
                    </a:lnTo>
                    <a:lnTo>
                      <a:pt x="3" y="271"/>
                    </a:lnTo>
                    <a:lnTo>
                      <a:pt x="0" y="261"/>
                    </a:lnTo>
                    <a:lnTo>
                      <a:pt x="0" y="250"/>
                    </a:lnTo>
                    <a:lnTo>
                      <a:pt x="0" y="237"/>
                    </a:lnTo>
                    <a:lnTo>
                      <a:pt x="1" y="224"/>
                    </a:lnTo>
                    <a:lnTo>
                      <a:pt x="3" y="209"/>
                    </a:lnTo>
                    <a:lnTo>
                      <a:pt x="5" y="195"/>
                    </a:lnTo>
                    <a:lnTo>
                      <a:pt x="9" y="180"/>
                    </a:lnTo>
                    <a:lnTo>
                      <a:pt x="14" y="165"/>
                    </a:lnTo>
                    <a:lnTo>
                      <a:pt x="20" y="150"/>
                    </a:lnTo>
                    <a:lnTo>
                      <a:pt x="27" y="135"/>
                    </a:lnTo>
                    <a:lnTo>
                      <a:pt x="37" y="119"/>
                    </a:lnTo>
                    <a:lnTo>
                      <a:pt x="49" y="103"/>
                    </a:lnTo>
                    <a:lnTo>
                      <a:pt x="61" y="88"/>
                    </a:lnTo>
                    <a:lnTo>
                      <a:pt x="76" y="73"/>
                    </a:lnTo>
                    <a:lnTo>
                      <a:pt x="94" y="59"/>
                    </a:lnTo>
                    <a:lnTo>
                      <a:pt x="112" y="47"/>
                    </a:lnTo>
                    <a:lnTo>
                      <a:pt x="134" y="34"/>
                    </a:lnTo>
                    <a:lnTo>
                      <a:pt x="156" y="23"/>
                    </a:lnTo>
                    <a:lnTo>
                      <a:pt x="181" y="14"/>
                    </a:lnTo>
                    <a:lnTo>
                      <a:pt x="210" y="7"/>
                    </a:lnTo>
                    <a:lnTo>
                      <a:pt x="240" y="0"/>
                    </a:lnTo>
                    <a:lnTo>
                      <a:pt x="251" y="0"/>
                    </a:lnTo>
                    <a:lnTo>
                      <a:pt x="262" y="0"/>
                    </a:lnTo>
                    <a:lnTo>
                      <a:pt x="273" y="3"/>
                    </a:lnTo>
                    <a:lnTo>
                      <a:pt x="283" y="7"/>
                    </a:lnTo>
                    <a:lnTo>
                      <a:pt x="293" y="12"/>
                    </a:lnTo>
                    <a:lnTo>
                      <a:pt x="301" y="18"/>
                    </a:lnTo>
                    <a:lnTo>
                      <a:pt x="309" y="27"/>
                    </a:lnTo>
                    <a:lnTo>
                      <a:pt x="316" y="35"/>
                    </a:lnTo>
                    <a:lnTo>
                      <a:pt x="322" y="45"/>
                    </a:lnTo>
                    <a:lnTo>
                      <a:pt x="327" y="58"/>
                    </a:lnTo>
                    <a:lnTo>
                      <a:pt x="331" y="69"/>
                    </a:lnTo>
                    <a:lnTo>
                      <a:pt x="334" y="83"/>
                    </a:lnTo>
                    <a:lnTo>
                      <a:pt x="336" y="98"/>
                    </a:lnTo>
                    <a:lnTo>
                      <a:pt x="336" y="113"/>
                    </a:lnTo>
                    <a:lnTo>
                      <a:pt x="336" y="128"/>
                    </a:lnTo>
                    <a:lnTo>
                      <a:pt x="333" y="144"/>
                    </a:lnTo>
                    <a:lnTo>
                      <a:pt x="331" y="155"/>
                    </a:lnTo>
                    <a:lnTo>
                      <a:pt x="327" y="168"/>
                    </a:lnTo>
                    <a:lnTo>
                      <a:pt x="322" y="180"/>
                    </a:lnTo>
                    <a:lnTo>
                      <a:pt x="317" y="193"/>
                    </a:lnTo>
                    <a:lnTo>
                      <a:pt x="309" y="205"/>
                    </a:lnTo>
                    <a:lnTo>
                      <a:pt x="302" y="219"/>
                    </a:lnTo>
                    <a:lnTo>
                      <a:pt x="293" y="231"/>
                    </a:lnTo>
                    <a:lnTo>
                      <a:pt x="283" y="244"/>
                    </a:lnTo>
                    <a:lnTo>
                      <a:pt x="273" y="256"/>
                    </a:lnTo>
                    <a:lnTo>
                      <a:pt x="262" y="267"/>
                    </a:lnTo>
                    <a:lnTo>
                      <a:pt x="251" y="277"/>
                    </a:lnTo>
                    <a:lnTo>
                      <a:pt x="238" y="289"/>
                    </a:lnTo>
                    <a:lnTo>
                      <a:pt x="226" y="297"/>
                    </a:lnTo>
                    <a:lnTo>
                      <a:pt x="212" y="305"/>
                    </a:lnTo>
                    <a:lnTo>
                      <a:pt x="198" y="312"/>
                    </a:lnTo>
                    <a:lnTo>
                      <a:pt x="185" y="317"/>
                    </a:lnTo>
                    <a:lnTo>
                      <a:pt x="151" y="329"/>
                    </a:lnTo>
                    <a:lnTo>
                      <a:pt x="122" y="337"/>
                    </a:lnTo>
                    <a:lnTo>
                      <a:pt x="110" y="340"/>
                    </a:lnTo>
                    <a:lnTo>
                      <a:pt x="97" y="342"/>
                    </a:lnTo>
                    <a:lnTo>
                      <a:pt x="87" y="344"/>
                    </a:lnTo>
                    <a:lnTo>
                      <a:pt x="77" y="344"/>
                    </a:lnTo>
                    <a:lnTo>
                      <a:pt x="67" y="342"/>
                    </a:lnTo>
                    <a:lnTo>
                      <a:pt x="60" y="340"/>
                    </a:lnTo>
                    <a:lnTo>
                      <a:pt x="51" y="337"/>
                    </a:lnTo>
                    <a:lnTo>
                      <a:pt x="44" y="332"/>
                    </a:lnTo>
                    <a:lnTo>
                      <a:pt x="37" y="327"/>
                    </a:lnTo>
                    <a:lnTo>
                      <a:pt x="30" y="320"/>
                    </a:lnTo>
                    <a:lnTo>
                      <a:pt x="24" y="312"/>
                    </a:lnTo>
                    <a:lnTo>
                      <a:pt x="17" y="302"/>
                    </a:lnTo>
                    <a:close/>
                  </a:path>
                </a:pathLst>
              </a:custGeom>
              <a:solidFill>
                <a:srgbClr val="E9811A"/>
              </a:solidFill>
              <a:ln w="9525">
                <a:noFill/>
                <a:round/>
                <a:headEnd/>
                <a:tailEnd/>
              </a:ln>
            </p:spPr>
            <p:txBody>
              <a:bodyPr/>
              <a:lstStyle/>
              <a:p>
                <a:endParaRPr lang="en-US"/>
              </a:p>
            </p:txBody>
          </p:sp>
          <p:sp>
            <p:nvSpPr>
              <p:cNvPr id="1229" name="Freeform 580"/>
              <p:cNvSpPr>
                <a:spLocks/>
              </p:cNvSpPr>
              <p:nvPr/>
            </p:nvSpPr>
            <p:spPr bwMode="auto">
              <a:xfrm>
                <a:off x="3092" y="1848"/>
                <a:ext cx="67" cy="69"/>
              </a:xfrm>
              <a:custGeom>
                <a:avLst/>
                <a:gdLst>
                  <a:gd name="T0" fmla="*/ 11 w 336"/>
                  <a:gd name="T1" fmla="*/ 291 h 344"/>
                  <a:gd name="T2" fmla="*/ 3 w 336"/>
                  <a:gd name="T3" fmla="*/ 271 h 344"/>
                  <a:gd name="T4" fmla="*/ 0 w 336"/>
                  <a:gd name="T5" fmla="*/ 250 h 344"/>
                  <a:gd name="T6" fmla="*/ 1 w 336"/>
                  <a:gd name="T7" fmla="*/ 224 h 344"/>
                  <a:gd name="T8" fmla="*/ 5 w 336"/>
                  <a:gd name="T9" fmla="*/ 195 h 344"/>
                  <a:gd name="T10" fmla="*/ 14 w 336"/>
                  <a:gd name="T11" fmla="*/ 165 h 344"/>
                  <a:gd name="T12" fmla="*/ 27 w 336"/>
                  <a:gd name="T13" fmla="*/ 135 h 344"/>
                  <a:gd name="T14" fmla="*/ 49 w 336"/>
                  <a:gd name="T15" fmla="*/ 103 h 344"/>
                  <a:gd name="T16" fmla="*/ 76 w 336"/>
                  <a:gd name="T17" fmla="*/ 73 h 344"/>
                  <a:gd name="T18" fmla="*/ 112 w 336"/>
                  <a:gd name="T19" fmla="*/ 47 h 344"/>
                  <a:gd name="T20" fmla="*/ 156 w 336"/>
                  <a:gd name="T21" fmla="*/ 23 h 344"/>
                  <a:gd name="T22" fmla="*/ 210 w 336"/>
                  <a:gd name="T23" fmla="*/ 7 h 344"/>
                  <a:gd name="T24" fmla="*/ 251 w 336"/>
                  <a:gd name="T25" fmla="*/ 0 h 344"/>
                  <a:gd name="T26" fmla="*/ 273 w 336"/>
                  <a:gd name="T27" fmla="*/ 3 h 344"/>
                  <a:gd name="T28" fmla="*/ 293 w 336"/>
                  <a:gd name="T29" fmla="*/ 12 h 344"/>
                  <a:gd name="T30" fmla="*/ 309 w 336"/>
                  <a:gd name="T31" fmla="*/ 27 h 344"/>
                  <a:gd name="T32" fmla="*/ 322 w 336"/>
                  <a:gd name="T33" fmla="*/ 45 h 344"/>
                  <a:gd name="T34" fmla="*/ 331 w 336"/>
                  <a:gd name="T35" fmla="*/ 69 h 344"/>
                  <a:gd name="T36" fmla="*/ 336 w 336"/>
                  <a:gd name="T37" fmla="*/ 98 h 344"/>
                  <a:gd name="T38" fmla="*/ 336 w 336"/>
                  <a:gd name="T39" fmla="*/ 128 h 344"/>
                  <a:gd name="T40" fmla="*/ 331 w 336"/>
                  <a:gd name="T41" fmla="*/ 155 h 344"/>
                  <a:gd name="T42" fmla="*/ 322 w 336"/>
                  <a:gd name="T43" fmla="*/ 180 h 344"/>
                  <a:gd name="T44" fmla="*/ 309 w 336"/>
                  <a:gd name="T45" fmla="*/ 205 h 344"/>
                  <a:gd name="T46" fmla="*/ 293 w 336"/>
                  <a:gd name="T47" fmla="*/ 231 h 344"/>
                  <a:gd name="T48" fmla="*/ 273 w 336"/>
                  <a:gd name="T49" fmla="*/ 256 h 344"/>
                  <a:gd name="T50" fmla="*/ 251 w 336"/>
                  <a:gd name="T51" fmla="*/ 277 h 344"/>
                  <a:gd name="T52" fmla="*/ 226 w 336"/>
                  <a:gd name="T53" fmla="*/ 297 h 344"/>
                  <a:gd name="T54" fmla="*/ 198 w 336"/>
                  <a:gd name="T55" fmla="*/ 312 h 344"/>
                  <a:gd name="T56" fmla="*/ 151 w 336"/>
                  <a:gd name="T57" fmla="*/ 329 h 344"/>
                  <a:gd name="T58" fmla="*/ 110 w 336"/>
                  <a:gd name="T59" fmla="*/ 340 h 344"/>
                  <a:gd name="T60" fmla="*/ 87 w 336"/>
                  <a:gd name="T61" fmla="*/ 344 h 344"/>
                  <a:gd name="T62" fmla="*/ 67 w 336"/>
                  <a:gd name="T63" fmla="*/ 342 h 344"/>
                  <a:gd name="T64" fmla="*/ 51 w 336"/>
                  <a:gd name="T65" fmla="*/ 337 h 344"/>
                  <a:gd name="T66" fmla="*/ 37 w 336"/>
                  <a:gd name="T67" fmla="*/ 327 h 344"/>
                  <a:gd name="T68" fmla="*/ 24 w 336"/>
                  <a:gd name="T69" fmla="*/ 312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44"/>
                  <a:gd name="T107" fmla="*/ 336 w 336"/>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44">
                    <a:moveTo>
                      <a:pt x="17" y="302"/>
                    </a:moveTo>
                    <a:lnTo>
                      <a:pt x="11" y="291"/>
                    </a:lnTo>
                    <a:lnTo>
                      <a:pt x="6" y="281"/>
                    </a:lnTo>
                    <a:lnTo>
                      <a:pt x="3" y="271"/>
                    </a:lnTo>
                    <a:lnTo>
                      <a:pt x="0" y="261"/>
                    </a:lnTo>
                    <a:lnTo>
                      <a:pt x="0" y="250"/>
                    </a:lnTo>
                    <a:lnTo>
                      <a:pt x="0" y="237"/>
                    </a:lnTo>
                    <a:lnTo>
                      <a:pt x="1" y="224"/>
                    </a:lnTo>
                    <a:lnTo>
                      <a:pt x="3" y="209"/>
                    </a:lnTo>
                    <a:lnTo>
                      <a:pt x="5" y="195"/>
                    </a:lnTo>
                    <a:lnTo>
                      <a:pt x="9" y="180"/>
                    </a:lnTo>
                    <a:lnTo>
                      <a:pt x="14" y="165"/>
                    </a:lnTo>
                    <a:lnTo>
                      <a:pt x="20" y="150"/>
                    </a:lnTo>
                    <a:lnTo>
                      <a:pt x="27" y="135"/>
                    </a:lnTo>
                    <a:lnTo>
                      <a:pt x="37" y="119"/>
                    </a:lnTo>
                    <a:lnTo>
                      <a:pt x="49" y="103"/>
                    </a:lnTo>
                    <a:lnTo>
                      <a:pt x="61" y="88"/>
                    </a:lnTo>
                    <a:lnTo>
                      <a:pt x="76" y="73"/>
                    </a:lnTo>
                    <a:lnTo>
                      <a:pt x="94" y="59"/>
                    </a:lnTo>
                    <a:lnTo>
                      <a:pt x="112" y="47"/>
                    </a:lnTo>
                    <a:lnTo>
                      <a:pt x="134" y="34"/>
                    </a:lnTo>
                    <a:lnTo>
                      <a:pt x="156" y="23"/>
                    </a:lnTo>
                    <a:lnTo>
                      <a:pt x="181" y="14"/>
                    </a:lnTo>
                    <a:lnTo>
                      <a:pt x="210" y="7"/>
                    </a:lnTo>
                    <a:lnTo>
                      <a:pt x="240" y="0"/>
                    </a:lnTo>
                    <a:lnTo>
                      <a:pt x="251" y="0"/>
                    </a:lnTo>
                    <a:lnTo>
                      <a:pt x="262" y="0"/>
                    </a:lnTo>
                    <a:lnTo>
                      <a:pt x="273" y="3"/>
                    </a:lnTo>
                    <a:lnTo>
                      <a:pt x="283" y="7"/>
                    </a:lnTo>
                    <a:lnTo>
                      <a:pt x="293" y="12"/>
                    </a:lnTo>
                    <a:lnTo>
                      <a:pt x="301" y="18"/>
                    </a:lnTo>
                    <a:lnTo>
                      <a:pt x="309" y="27"/>
                    </a:lnTo>
                    <a:lnTo>
                      <a:pt x="316" y="35"/>
                    </a:lnTo>
                    <a:lnTo>
                      <a:pt x="322" y="45"/>
                    </a:lnTo>
                    <a:lnTo>
                      <a:pt x="327" y="58"/>
                    </a:lnTo>
                    <a:lnTo>
                      <a:pt x="331" y="69"/>
                    </a:lnTo>
                    <a:lnTo>
                      <a:pt x="334" y="83"/>
                    </a:lnTo>
                    <a:lnTo>
                      <a:pt x="336" y="98"/>
                    </a:lnTo>
                    <a:lnTo>
                      <a:pt x="336" y="113"/>
                    </a:lnTo>
                    <a:lnTo>
                      <a:pt x="336" y="128"/>
                    </a:lnTo>
                    <a:lnTo>
                      <a:pt x="333" y="144"/>
                    </a:lnTo>
                    <a:lnTo>
                      <a:pt x="331" y="155"/>
                    </a:lnTo>
                    <a:lnTo>
                      <a:pt x="327" y="168"/>
                    </a:lnTo>
                    <a:lnTo>
                      <a:pt x="322" y="180"/>
                    </a:lnTo>
                    <a:lnTo>
                      <a:pt x="317" y="193"/>
                    </a:lnTo>
                    <a:lnTo>
                      <a:pt x="309" y="205"/>
                    </a:lnTo>
                    <a:lnTo>
                      <a:pt x="302" y="219"/>
                    </a:lnTo>
                    <a:lnTo>
                      <a:pt x="293" y="231"/>
                    </a:lnTo>
                    <a:lnTo>
                      <a:pt x="283" y="244"/>
                    </a:lnTo>
                    <a:lnTo>
                      <a:pt x="273" y="256"/>
                    </a:lnTo>
                    <a:lnTo>
                      <a:pt x="262" y="267"/>
                    </a:lnTo>
                    <a:lnTo>
                      <a:pt x="251" y="277"/>
                    </a:lnTo>
                    <a:lnTo>
                      <a:pt x="238" y="289"/>
                    </a:lnTo>
                    <a:lnTo>
                      <a:pt x="226" y="297"/>
                    </a:lnTo>
                    <a:lnTo>
                      <a:pt x="212" y="305"/>
                    </a:lnTo>
                    <a:lnTo>
                      <a:pt x="198" y="312"/>
                    </a:lnTo>
                    <a:lnTo>
                      <a:pt x="185" y="317"/>
                    </a:lnTo>
                    <a:lnTo>
                      <a:pt x="151" y="329"/>
                    </a:lnTo>
                    <a:lnTo>
                      <a:pt x="122" y="337"/>
                    </a:lnTo>
                    <a:lnTo>
                      <a:pt x="110" y="340"/>
                    </a:lnTo>
                    <a:lnTo>
                      <a:pt x="97" y="342"/>
                    </a:lnTo>
                    <a:lnTo>
                      <a:pt x="87" y="344"/>
                    </a:lnTo>
                    <a:lnTo>
                      <a:pt x="77" y="344"/>
                    </a:lnTo>
                    <a:lnTo>
                      <a:pt x="67" y="342"/>
                    </a:lnTo>
                    <a:lnTo>
                      <a:pt x="60" y="340"/>
                    </a:lnTo>
                    <a:lnTo>
                      <a:pt x="51" y="337"/>
                    </a:lnTo>
                    <a:lnTo>
                      <a:pt x="44" y="332"/>
                    </a:lnTo>
                    <a:lnTo>
                      <a:pt x="37" y="327"/>
                    </a:lnTo>
                    <a:lnTo>
                      <a:pt x="30" y="320"/>
                    </a:lnTo>
                    <a:lnTo>
                      <a:pt x="24" y="312"/>
                    </a:lnTo>
                    <a:lnTo>
                      <a:pt x="17" y="302"/>
                    </a:lnTo>
                  </a:path>
                </a:pathLst>
              </a:custGeom>
              <a:noFill/>
              <a:ln w="3175">
                <a:solidFill>
                  <a:srgbClr val="1F1A17"/>
                </a:solidFill>
                <a:round/>
                <a:headEnd/>
                <a:tailEnd/>
              </a:ln>
            </p:spPr>
            <p:txBody>
              <a:bodyPr/>
              <a:lstStyle/>
              <a:p>
                <a:endParaRPr lang="en-US"/>
              </a:p>
            </p:txBody>
          </p:sp>
          <p:sp>
            <p:nvSpPr>
              <p:cNvPr id="1230" name="Freeform 581"/>
              <p:cNvSpPr>
                <a:spLocks/>
              </p:cNvSpPr>
              <p:nvPr/>
            </p:nvSpPr>
            <p:spPr bwMode="auto">
              <a:xfrm>
                <a:off x="3115" y="1852"/>
                <a:ext cx="27" cy="59"/>
              </a:xfrm>
              <a:custGeom>
                <a:avLst/>
                <a:gdLst>
                  <a:gd name="T0" fmla="*/ 26 w 136"/>
                  <a:gd name="T1" fmla="*/ 129 h 294"/>
                  <a:gd name="T2" fmla="*/ 19 w 136"/>
                  <a:gd name="T3" fmla="*/ 153 h 294"/>
                  <a:gd name="T4" fmla="*/ 11 w 136"/>
                  <a:gd name="T5" fmla="*/ 178 h 294"/>
                  <a:gd name="T6" fmla="*/ 5 w 136"/>
                  <a:gd name="T7" fmla="*/ 203 h 294"/>
                  <a:gd name="T8" fmla="*/ 1 w 136"/>
                  <a:gd name="T9" fmla="*/ 227 h 294"/>
                  <a:gd name="T10" fmla="*/ 0 w 136"/>
                  <a:gd name="T11" fmla="*/ 239 h 294"/>
                  <a:gd name="T12" fmla="*/ 0 w 136"/>
                  <a:gd name="T13" fmla="*/ 250 h 294"/>
                  <a:gd name="T14" fmla="*/ 0 w 136"/>
                  <a:gd name="T15" fmla="*/ 260 h 294"/>
                  <a:gd name="T16" fmla="*/ 2 w 136"/>
                  <a:gd name="T17" fmla="*/ 269 h 294"/>
                  <a:gd name="T18" fmla="*/ 5 w 136"/>
                  <a:gd name="T19" fmla="*/ 276 h 294"/>
                  <a:gd name="T20" fmla="*/ 9 w 136"/>
                  <a:gd name="T21" fmla="*/ 284 h 294"/>
                  <a:gd name="T22" fmla="*/ 14 w 136"/>
                  <a:gd name="T23" fmla="*/ 289 h 294"/>
                  <a:gd name="T24" fmla="*/ 21 w 136"/>
                  <a:gd name="T25" fmla="*/ 292 h 294"/>
                  <a:gd name="T26" fmla="*/ 29 w 136"/>
                  <a:gd name="T27" fmla="*/ 294 h 294"/>
                  <a:gd name="T28" fmla="*/ 35 w 136"/>
                  <a:gd name="T29" fmla="*/ 294 h 294"/>
                  <a:gd name="T30" fmla="*/ 42 w 136"/>
                  <a:gd name="T31" fmla="*/ 290 h 294"/>
                  <a:gd name="T32" fmla="*/ 50 w 136"/>
                  <a:gd name="T33" fmla="*/ 286 h 294"/>
                  <a:gd name="T34" fmla="*/ 56 w 136"/>
                  <a:gd name="T35" fmla="*/ 280 h 294"/>
                  <a:gd name="T36" fmla="*/ 62 w 136"/>
                  <a:gd name="T37" fmla="*/ 272 h 294"/>
                  <a:gd name="T38" fmla="*/ 68 w 136"/>
                  <a:gd name="T39" fmla="*/ 264 h 294"/>
                  <a:gd name="T40" fmla="*/ 75 w 136"/>
                  <a:gd name="T41" fmla="*/ 254 h 294"/>
                  <a:gd name="T42" fmla="*/ 87 w 136"/>
                  <a:gd name="T43" fmla="*/ 231 h 294"/>
                  <a:gd name="T44" fmla="*/ 97 w 136"/>
                  <a:gd name="T45" fmla="*/ 206 h 294"/>
                  <a:gd name="T46" fmla="*/ 107 w 136"/>
                  <a:gd name="T47" fmla="*/ 183 h 294"/>
                  <a:gd name="T48" fmla="*/ 115 w 136"/>
                  <a:gd name="T49" fmla="*/ 159 h 294"/>
                  <a:gd name="T50" fmla="*/ 122 w 136"/>
                  <a:gd name="T51" fmla="*/ 135 h 294"/>
                  <a:gd name="T52" fmla="*/ 128 w 136"/>
                  <a:gd name="T53" fmla="*/ 110 h 294"/>
                  <a:gd name="T54" fmla="*/ 133 w 136"/>
                  <a:gd name="T55" fmla="*/ 84 h 294"/>
                  <a:gd name="T56" fmla="*/ 136 w 136"/>
                  <a:gd name="T57" fmla="*/ 59 h 294"/>
                  <a:gd name="T58" fmla="*/ 136 w 136"/>
                  <a:gd name="T59" fmla="*/ 48 h 294"/>
                  <a:gd name="T60" fmla="*/ 136 w 136"/>
                  <a:gd name="T61" fmla="*/ 38 h 294"/>
                  <a:gd name="T62" fmla="*/ 136 w 136"/>
                  <a:gd name="T63" fmla="*/ 28 h 294"/>
                  <a:gd name="T64" fmla="*/ 135 w 136"/>
                  <a:gd name="T65" fmla="*/ 19 h 294"/>
                  <a:gd name="T66" fmla="*/ 132 w 136"/>
                  <a:gd name="T67" fmla="*/ 12 h 294"/>
                  <a:gd name="T68" fmla="*/ 128 w 136"/>
                  <a:gd name="T69" fmla="*/ 7 h 294"/>
                  <a:gd name="T70" fmla="*/ 125 w 136"/>
                  <a:gd name="T71" fmla="*/ 3 h 294"/>
                  <a:gd name="T72" fmla="*/ 120 w 136"/>
                  <a:gd name="T73" fmla="*/ 0 h 294"/>
                  <a:gd name="T74" fmla="*/ 111 w 136"/>
                  <a:gd name="T75" fmla="*/ 0 h 294"/>
                  <a:gd name="T76" fmla="*/ 103 w 136"/>
                  <a:gd name="T77" fmla="*/ 3 h 294"/>
                  <a:gd name="T78" fmla="*/ 96 w 136"/>
                  <a:gd name="T79" fmla="*/ 5 h 294"/>
                  <a:gd name="T80" fmla="*/ 88 w 136"/>
                  <a:gd name="T81" fmla="*/ 10 h 294"/>
                  <a:gd name="T82" fmla="*/ 82 w 136"/>
                  <a:gd name="T83" fmla="*/ 17 h 294"/>
                  <a:gd name="T84" fmla="*/ 76 w 136"/>
                  <a:gd name="T85" fmla="*/ 24 h 294"/>
                  <a:gd name="T86" fmla="*/ 70 w 136"/>
                  <a:gd name="T87" fmla="*/ 32 h 294"/>
                  <a:gd name="T88" fmla="*/ 63 w 136"/>
                  <a:gd name="T89" fmla="*/ 40 h 294"/>
                  <a:gd name="T90" fmla="*/ 52 w 136"/>
                  <a:gd name="T91" fmla="*/ 61 h 294"/>
                  <a:gd name="T92" fmla="*/ 42 w 136"/>
                  <a:gd name="T93" fmla="*/ 84 h 294"/>
                  <a:gd name="T94" fmla="*/ 34 w 136"/>
                  <a:gd name="T95" fmla="*/ 106 h 294"/>
                  <a:gd name="T96" fmla="*/ 26 w 136"/>
                  <a:gd name="T97" fmla="*/ 129 h 2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6"/>
                  <a:gd name="T148" fmla="*/ 0 h 294"/>
                  <a:gd name="T149" fmla="*/ 136 w 136"/>
                  <a:gd name="T150" fmla="*/ 294 h 2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6" h="294">
                    <a:moveTo>
                      <a:pt x="26" y="129"/>
                    </a:moveTo>
                    <a:lnTo>
                      <a:pt x="19" y="153"/>
                    </a:lnTo>
                    <a:lnTo>
                      <a:pt x="11" y="178"/>
                    </a:lnTo>
                    <a:lnTo>
                      <a:pt x="5" y="203"/>
                    </a:lnTo>
                    <a:lnTo>
                      <a:pt x="1" y="227"/>
                    </a:lnTo>
                    <a:lnTo>
                      <a:pt x="0" y="239"/>
                    </a:lnTo>
                    <a:lnTo>
                      <a:pt x="0" y="250"/>
                    </a:lnTo>
                    <a:lnTo>
                      <a:pt x="0" y="260"/>
                    </a:lnTo>
                    <a:lnTo>
                      <a:pt x="2" y="269"/>
                    </a:lnTo>
                    <a:lnTo>
                      <a:pt x="5" y="276"/>
                    </a:lnTo>
                    <a:lnTo>
                      <a:pt x="9" y="284"/>
                    </a:lnTo>
                    <a:lnTo>
                      <a:pt x="14" y="289"/>
                    </a:lnTo>
                    <a:lnTo>
                      <a:pt x="21" y="292"/>
                    </a:lnTo>
                    <a:lnTo>
                      <a:pt x="29" y="294"/>
                    </a:lnTo>
                    <a:lnTo>
                      <a:pt x="35" y="294"/>
                    </a:lnTo>
                    <a:lnTo>
                      <a:pt x="42" y="290"/>
                    </a:lnTo>
                    <a:lnTo>
                      <a:pt x="50" y="286"/>
                    </a:lnTo>
                    <a:lnTo>
                      <a:pt x="56" y="280"/>
                    </a:lnTo>
                    <a:lnTo>
                      <a:pt x="62" y="272"/>
                    </a:lnTo>
                    <a:lnTo>
                      <a:pt x="68" y="264"/>
                    </a:lnTo>
                    <a:lnTo>
                      <a:pt x="75" y="254"/>
                    </a:lnTo>
                    <a:lnTo>
                      <a:pt x="87" y="231"/>
                    </a:lnTo>
                    <a:lnTo>
                      <a:pt x="97" y="206"/>
                    </a:lnTo>
                    <a:lnTo>
                      <a:pt x="107" y="183"/>
                    </a:lnTo>
                    <a:lnTo>
                      <a:pt x="115" y="159"/>
                    </a:lnTo>
                    <a:lnTo>
                      <a:pt x="122" y="135"/>
                    </a:lnTo>
                    <a:lnTo>
                      <a:pt x="128" y="110"/>
                    </a:lnTo>
                    <a:lnTo>
                      <a:pt x="133" y="84"/>
                    </a:lnTo>
                    <a:lnTo>
                      <a:pt x="136" y="59"/>
                    </a:lnTo>
                    <a:lnTo>
                      <a:pt x="136" y="48"/>
                    </a:lnTo>
                    <a:lnTo>
                      <a:pt x="136" y="38"/>
                    </a:lnTo>
                    <a:lnTo>
                      <a:pt x="136" y="28"/>
                    </a:lnTo>
                    <a:lnTo>
                      <a:pt x="135" y="19"/>
                    </a:lnTo>
                    <a:lnTo>
                      <a:pt x="132" y="12"/>
                    </a:lnTo>
                    <a:lnTo>
                      <a:pt x="128" y="7"/>
                    </a:lnTo>
                    <a:lnTo>
                      <a:pt x="125" y="3"/>
                    </a:lnTo>
                    <a:lnTo>
                      <a:pt x="120" y="0"/>
                    </a:lnTo>
                    <a:lnTo>
                      <a:pt x="111" y="0"/>
                    </a:lnTo>
                    <a:lnTo>
                      <a:pt x="103" y="3"/>
                    </a:lnTo>
                    <a:lnTo>
                      <a:pt x="96" y="5"/>
                    </a:lnTo>
                    <a:lnTo>
                      <a:pt x="88" y="10"/>
                    </a:lnTo>
                    <a:lnTo>
                      <a:pt x="82" y="17"/>
                    </a:lnTo>
                    <a:lnTo>
                      <a:pt x="76" y="24"/>
                    </a:lnTo>
                    <a:lnTo>
                      <a:pt x="70" y="32"/>
                    </a:lnTo>
                    <a:lnTo>
                      <a:pt x="63" y="40"/>
                    </a:lnTo>
                    <a:lnTo>
                      <a:pt x="52" y="61"/>
                    </a:lnTo>
                    <a:lnTo>
                      <a:pt x="42" y="84"/>
                    </a:lnTo>
                    <a:lnTo>
                      <a:pt x="34" y="106"/>
                    </a:lnTo>
                    <a:lnTo>
                      <a:pt x="26" y="129"/>
                    </a:lnTo>
                    <a:close/>
                  </a:path>
                </a:pathLst>
              </a:custGeom>
              <a:solidFill>
                <a:srgbClr val="FFFFFF"/>
              </a:solidFill>
              <a:ln w="9525">
                <a:noFill/>
                <a:round/>
                <a:headEnd/>
                <a:tailEnd/>
              </a:ln>
            </p:spPr>
            <p:txBody>
              <a:bodyPr/>
              <a:lstStyle/>
              <a:p>
                <a:endParaRPr lang="en-US"/>
              </a:p>
            </p:txBody>
          </p:sp>
          <p:sp>
            <p:nvSpPr>
              <p:cNvPr id="1231" name="Freeform 582"/>
              <p:cNvSpPr>
                <a:spLocks/>
              </p:cNvSpPr>
              <p:nvPr/>
            </p:nvSpPr>
            <p:spPr bwMode="auto">
              <a:xfrm>
                <a:off x="3115" y="1852"/>
                <a:ext cx="27" cy="59"/>
              </a:xfrm>
              <a:custGeom>
                <a:avLst/>
                <a:gdLst>
                  <a:gd name="T0" fmla="*/ 26 w 136"/>
                  <a:gd name="T1" fmla="*/ 129 h 294"/>
                  <a:gd name="T2" fmla="*/ 19 w 136"/>
                  <a:gd name="T3" fmla="*/ 153 h 294"/>
                  <a:gd name="T4" fmla="*/ 11 w 136"/>
                  <a:gd name="T5" fmla="*/ 178 h 294"/>
                  <a:gd name="T6" fmla="*/ 5 w 136"/>
                  <a:gd name="T7" fmla="*/ 203 h 294"/>
                  <a:gd name="T8" fmla="*/ 1 w 136"/>
                  <a:gd name="T9" fmla="*/ 227 h 294"/>
                  <a:gd name="T10" fmla="*/ 0 w 136"/>
                  <a:gd name="T11" fmla="*/ 239 h 294"/>
                  <a:gd name="T12" fmla="*/ 0 w 136"/>
                  <a:gd name="T13" fmla="*/ 250 h 294"/>
                  <a:gd name="T14" fmla="*/ 0 w 136"/>
                  <a:gd name="T15" fmla="*/ 260 h 294"/>
                  <a:gd name="T16" fmla="*/ 2 w 136"/>
                  <a:gd name="T17" fmla="*/ 269 h 294"/>
                  <a:gd name="T18" fmla="*/ 5 w 136"/>
                  <a:gd name="T19" fmla="*/ 276 h 294"/>
                  <a:gd name="T20" fmla="*/ 9 w 136"/>
                  <a:gd name="T21" fmla="*/ 284 h 294"/>
                  <a:gd name="T22" fmla="*/ 14 w 136"/>
                  <a:gd name="T23" fmla="*/ 289 h 294"/>
                  <a:gd name="T24" fmla="*/ 21 w 136"/>
                  <a:gd name="T25" fmla="*/ 292 h 294"/>
                  <a:gd name="T26" fmla="*/ 29 w 136"/>
                  <a:gd name="T27" fmla="*/ 294 h 294"/>
                  <a:gd name="T28" fmla="*/ 35 w 136"/>
                  <a:gd name="T29" fmla="*/ 294 h 294"/>
                  <a:gd name="T30" fmla="*/ 42 w 136"/>
                  <a:gd name="T31" fmla="*/ 290 h 294"/>
                  <a:gd name="T32" fmla="*/ 50 w 136"/>
                  <a:gd name="T33" fmla="*/ 286 h 294"/>
                  <a:gd name="T34" fmla="*/ 56 w 136"/>
                  <a:gd name="T35" fmla="*/ 280 h 294"/>
                  <a:gd name="T36" fmla="*/ 62 w 136"/>
                  <a:gd name="T37" fmla="*/ 272 h 294"/>
                  <a:gd name="T38" fmla="*/ 68 w 136"/>
                  <a:gd name="T39" fmla="*/ 264 h 294"/>
                  <a:gd name="T40" fmla="*/ 75 w 136"/>
                  <a:gd name="T41" fmla="*/ 254 h 294"/>
                  <a:gd name="T42" fmla="*/ 87 w 136"/>
                  <a:gd name="T43" fmla="*/ 231 h 294"/>
                  <a:gd name="T44" fmla="*/ 97 w 136"/>
                  <a:gd name="T45" fmla="*/ 206 h 294"/>
                  <a:gd name="T46" fmla="*/ 107 w 136"/>
                  <a:gd name="T47" fmla="*/ 183 h 294"/>
                  <a:gd name="T48" fmla="*/ 115 w 136"/>
                  <a:gd name="T49" fmla="*/ 159 h 294"/>
                  <a:gd name="T50" fmla="*/ 122 w 136"/>
                  <a:gd name="T51" fmla="*/ 135 h 294"/>
                  <a:gd name="T52" fmla="*/ 128 w 136"/>
                  <a:gd name="T53" fmla="*/ 110 h 294"/>
                  <a:gd name="T54" fmla="*/ 133 w 136"/>
                  <a:gd name="T55" fmla="*/ 84 h 294"/>
                  <a:gd name="T56" fmla="*/ 136 w 136"/>
                  <a:gd name="T57" fmla="*/ 59 h 294"/>
                  <a:gd name="T58" fmla="*/ 136 w 136"/>
                  <a:gd name="T59" fmla="*/ 48 h 294"/>
                  <a:gd name="T60" fmla="*/ 136 w 136"/>
                  <a:gd name="T61" fmla="*/ 38 h 294"/>
                  <a:gd name="T62" fmla="*/ 136 w 136"/>
                  <a:gd name="T63" fmla="*/ 28 h 294"/>
                  <a:gd name="T64" fmla="*/ 135 w 136"/>
                  <a:gd name="T65" fmla="*/ 19 h 294"/>
                  <a:gd name="T66" fmla="*/ 132 w 136"/>
                  <a:gd name="T67" fmla="*/ 12 h 294"/>
                  <a:gd name="T68" fmla="*/ 128 w 136"/>
                  <a:gd name="T69" fmla="*/ 7 h 294"/>
                  <a:gd name="T70" fmla="*/ 125 w 136"/>
                  <a:gd name="T71" fmla="*/ 3 h 294"/>
                  <a:gd name="T72" fmla="*/ 120 w 136"/>
                  <a:gd name="T73" fmla="*/ 0 h 294"/>
                  <a:gd name="T74" fmla="*/ 111 w 136"/>
                  <a:gd name="T75" fmla="*/ 0 h 294"/>
                  <a:gd name="T76" fmla="*/ 103 w 136"/>
                  <a:gd name="T77" fmla="*/ 3 h 294"/>
                  <a:gd name="T78" fmla="*/ 96 w 136"/>
                  <a:gd name="T79" fmla="*/ 5 h 294"/>
                  <a:gd name="T80" fmla="*/ 88 w 136"/>
                  <a:gd name="T81" fmla="*/ 10 h 294"/>
                  <a:gd name="T82" fmla="*/ 82 w 136"/>
                  <a:gd name="T83" fmla="*/ 17 h 294"/>
                  <a:gd name="T84" fmla="*/ 76 w 136"/>
                  <a:gd name="T85" fmla="*/ 24 h 294"/>
                  <a:gd name="T86" fmla="*/ 70 w 136"/>
                  <a:gd name="T87" fmla="*/ 32 h 294"/>
                  <a:gd name="T88" fmla="*/ 63 w 136"/>
                  <a:gd name="T89" fmla="*/ 40 h 294"/>
                  <a:gd name="T90" fmla="*/ 52 w 136"/>
                  <a:gd name="T91" fmla="*/ 61 h 294"/>
                  <a:gd name="T92" fmla="*/ 42 w 136"/>
                  <a:gd name="T93" fmla="*/ 84 h 294"/>
                  <a:gd name="T94" fmla="*/ 34 w 136"/>
                  <a:gd name="T95" fmla="*/ 106 h 294"/>
                  <a:gd name="T96" fmla="*/ 26 w 136"/>
                  <a:gd name="T97" fmla="*/ 129 h 2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6"/>
                  <a:gd name="T148" fmla="*/ 0 h 294"/>
                  <a:gd name="T149" fmla="*/ 136 w 136"/>
                  <a:gd name="T150" fmla="*/ 294 h 2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6" h="294">
                    <a:moveTo>
                      <a:pt x="26" y="129"/>
                    </a:moveTo>
                    <a:lnTo>
                      <a:pt x="19" y="153"/>
                    </a:lnTo>
                    <a:lnTo>
                      <a:pt x="11" y="178"/>
                    </a:lnTo>
                    <a:lnTo>
                      <a:pt x="5" y="203"/>
                    </a:lnTo>
                    <a:lnTo>
                      <a:pt x="1" y="227"/>
                    </a:lnTo>
                    <a:lnTo>
                      <a:pt x="0" y="239"/>
                    </a:lnTo>
                    <a:lnTo>
                      <a:pt x="0" y="250"/>
                    </a:lnTo>
                    <a:lnTo>
                      <a:pt x="0" y="260"/>
                    </a:lnTo>
                    <a:lnTo>
                      <a:pt x="2" y="269"/>
                    </a:lnTo>
                    <a:lnTo>
                      <a:pt x="5" y="276"/>
                    </a:lnTo>
                    <a:lnTo>
                      <a:pt x="9" y="284"/>
                    </a:lnTo>
                    <a:lnTo>
                      <a:pt x="14" y="289"/>
                    </a:lnTo>
                    <a:lnTo>
                      <a:pt x="21" y="292"/>
                    </a:lnTo>
                    <a:lnTo>
                      <a:pt x="29" y="294"/>
                    </a:lnTo>
                    <a:lnTo>
                      <a:pt x="35" y="294"/>
                    </a:lnTo>
                    <a:lnTo>
                      <a:pt x="42" y="290"/>
                    </a:lnTo>
                    <a:lnTo>
                      <a:pt x="50" y="286"/>
                    </a:lnTo>
                    <a:lnTo>
                      <a:pt x="56" y="280"/>
                    </a:lnTo>
                    <a:lnTo>
                      <a:pt x="62" y="272"/>
                    </a:lnTo>
                    <a:lnTo>
                      <a:pt x="68" y="264"/>
                    </a:lnTo>
                    <a:lnTo>
                      <a:pt x="75" y="254"/>
                    </a:lnTo>
                    <a:lnTo>
                      <a:pt x="87" y="231"/>
                    </a:lnTo>
                    <a:lnTo>
                      <a:pt x="97" y="206"/>
                    </a:lnTo>
                    <a:lnTo>
                      <a:pt x="107" y="183"/>
                    </a:lnTo>
                    <a:lnTo>
                      <a:pt x="115" y="159"/>
                    </a:lnTo>
                    <a:lnTo>
                      <a:pt x="122" y="135"/>
                    </a:lnTo>
                    <a:lnTo>
                      <a:pt x="128" y="110"/>
                    </a:lnTo>
                    <a:lnTo>
                      <a:pt x="133" y="84"/>
                    </a:lnTo>
                    <a:lnTo>
                      <a:pt x="136" y="59"/>
                    </a:lnTo>
                    <a:lnTo>
                      <a:pt x="136" y="48"/>
                    </a:lnTo>
                    <a:lnTo>
                      <a:pt x="136" y="38"/>
                    </a:lnTo>
                    <a:lnTo>
                      <a:pt x="136" y="28"/>
                    </a:lnTo>
                    <a:lnTo>
                      <a:pt x="135" y="19"/>
                    </a:lnTo>
                    <a:lnTo>
                      <a:pt x="132" y="12"/>
                    </a:lnTo>
                    <a:lnTo>
                      <a:pt x="128" y="7"/>
                    </a:lnTo>
                    <a:lnTo>
                      <a:pt x="125" y="3"/>
                    </a:lnTo>
                    <a:lnTo>
                      <a:pt x="120" y="0"/>
                    </a:lnTo>
                    <a:lnTo>
                      <a:pt x="111" y="0"/>
                    </a:lnTo>
                    <a:lnTo>
                      <a:pt x="103" y="3"/>
                    </a:lnTo>
                    <a:lnTo>
                      <a:pt x="96" y="5"/>
                    </a:lnTo>
                    <a:lnTo>
                      <a:pt x="88" y="10"/>
                    </a:lnTo>
                    <a:lnTo>
                      <a:pt x="82" y="17"/>
                    </a:lnTo>
                    <a:lnTo>
                      <a:pt x="76" y="24"/>
                    </a:lnTo>
                    <a:lnTo>
                      <a:pt x="70" y="32"/>
                    </a:lnTo>
                    <a:lnTo>
                      <a:pt x="63" y="40"/>
                    </a:lnTo>
                    <a:lnTo>
                      <a:pt x="52" y="61"/>
                    </a:lnTo>
                    <a:lnTo>
                      <a:pt x="42" y="84"/>
                    </a:lnTo>
                    <a:lnTo>
                      <a:pt x="34" y="106"/>
                    </a:lnTo>
                    <a:lnTo>
                      <a:pt x="26" y="129"/>
                    </a:lnTo>
                  </a:path>
                </a:pathLst>
              </a:custGeom>
              <a:noFill/>
              <a:ln w="3175">
                <a:solidFill>
                  <a:srgbClr val="1F1A17"/>
                </a:solidFill>
                <a:round/>
                <a:headEnd/>
                <a:tailEnd/>
              </a:ln>
            </p:spPr>
            <p:txBody>
              <a:bodyPr/>
              <a:lstStyle/>
              <a:p>
                <a:endParaRPr lang="en-US"/>
              </a:p>
            </p:txBody>
          </p:sp>
          <p:sp>
            <p:nvSpPr>
              <p:cNvPr id="1232" name="Freeform 583"/>
              <p:cNvSpPr>
                <a:spLocks/>
              </p:cNvSpPr>
              <p:nvPr/>
            </p:nvSpPr>
            <p:spPr bwMode="auto">
              <a:xfrm>
                <a:off x="3162" y="1820"/>
                <a:ext cx="93" cy="79"/>
              </a:xfrm>
              <a:custGeom>
                <a:avLst/>
                <a:gdLst>
                  <a:gd name="T0" fmla="*/ 74 w 469"/>
                  <a:gd name="T1" fmla="*/ 114 h 396"/>
                  <a:gd name="T2" fmla="*/ 69 w 469"/>
                  <a:gd name="T3" fmla="*/ 96 h 396"/>
                  <a:gd name="T4" fmla="*/ 199 w 469"/>
                  <a:gd name="T5" fmla="*/ 62 h 396"/>
                  <a:gd name="T6" fmla="*/ 200 w 469"/>
                  <a:gd name="T7" fmla="*/ 76 h 396"/>
                  <a:gd name="T8" fmla="*/ 197 w 469"/>
                  <a:gd name="T9" fmla="*/ 106 h 396"/>
                  <a:gd name="T10" fmla="*/ 222 w 469"/>
                  <a:gd name="T11" fmla="*/ 69 h 396"/>
                  <a:gd name="T12" fmla="*/ 250 w 469"/>
                  <a:gd name="T13" fmla="*/ 39 h 396"/>
                  <a:gd name="T14" fmla="*/ 282 w 469"/>
                  <a:gd name="T15" fmla="*/ 15 h 396"/>
                  <a:gd name="T16" fmla="*/ 308 w 469"/>
                  <a:gd name="T17" fmla="*/ 3 h 396"/>
                  <a:gd name="T18" fmla="*/ 332 w 469"/>
                  <a:gd name="T19" fmla="*/ 0 h 396"/>
                  <a:gd name="T20" fmla="*/ 353 w 469"/>
                  <a:gd name="T21" fmla="*/ 2 h 396"/>
                  <a:gd name="T22" fmla="*/ 371 w 469"/>
                  <a:gd name="T23" fmla="*/ 10 h 396"/>
                  <a:gd name="T24" fmla="*/ 382 w 469"/>
                  <a:gd name="T25" fmla="*/ 21 h 396"/>
                  <a:gd name="T26" fmla="*/ 389 w 469"/>
                  <a:gd name="T27" fmla="*/ 36 h 396"/>
                  <a:gd name="T28" fmla="*/ 391 w 469"/>
                  <a:gd name="T29" fmla="*/ 53 h 396"/>
                  <a:gd name="T30" fmla="*/ 386 w 469"/>
                  <a:gd name="T31" fmla="*/ 76 h 396"/>
                  <a:gd name="T32" fmla="*/ 361 w 469"/>
                  <a:gd name="T33" fmla="*/ 159 h 396"/>
                  <a:gd name="T34" fmla="*/ 347 w 469"/>
                  <a:gd name="T35" fmla="*/ 217 h 396"/>
                  <a:gd name="T36" fmla="*/ 345 w 469"/>
                  <a:gd name="T37" fmla="*/ 230 h 396"/>
                  <a:gd name="T38" fmla="*/ 346 w 469"/>
                  <a:gd name="T39" fmla="*/ 235 h 396"/>
                  <a:gd name="T40" fmla="*/ 361 w 469"/>
                  <a:gd name="T41" fmla="*/ 238 h 396"/>
                  <a:gd name="T42" fmla="*/ 386 w 469"/>
                  <a:gd name="T43" fmla="*/ 214 h 396"/>
                  <a:gd name="T44" fmla="*/ 414 w 469"/>
                  <a:gd name="T45" fmla="*/ 168 h 396"/>
                  <a:gd name="T46" fmla="*/ 436 w 469"/>
                  <a:gd name="T47" fmla="*/ 126 h 396"/>
                  <a:gd name="T48" fmla="*/ 452 w 469"/>
                  <a:gd name="T49" fmla="*/ 74 h 396"/>
                  <a:gd name="T50" fmla="*/ 459 w 469"/>
                  <a:gd name="T51" fmla="*/ 53 h 396"/>
                  <a:gd name="T52" fmla="*/ 468 w 469"/>
                  <a:gd name="T53" fmla="*/ 51 h 396"/>
                  <a:gd name="T54" fmla="*/ 469 w 469"/>
                  <a:gd name="T55" fmla="*/ 56 h 396"/>
                  <a:gd name="T56" fmla="*/ 459 w 469"/>
                  <a:gd name="T57" fmla="*/ 96 h 396"/>
                  <a:gd name="T58" fmla="*/ 437 w 469"/>
                  <a:gd name="T59" fmla="*/ 151 h 396"/>
                  <a:gd name="T60" fmla="*/ 403 w 469"/>
                  <a:gd name="T61" fmla="*/ 215 h 396"/>
                  <a:gd name="T62" fmla="*/ 370 w 469"/>
                  <a:gd name="T63" fmla="*/ 257 h 396"/>
                  <a:gd name="T64" fmla="*/ 342 w 469"/>
                  <a:gd name="T65" fmla="*/ 284 h 396"/>
                  <a:gd name="T66" fmla="*/ 316 w 469"/>
                  <a:gd name="T67" fmla="*/ 299 h 396"/>
                  <a:gd name="T68" fmla="*/ 291 w 469"/>
                  <a:gd name="T69" fmla="*/ 307 h 396"/>
                  <a:gd name="T70" fmla="*/ 268 w 469"/>
                  <a:gd name="T71" fmla="*/ 307 h 396"/>
                  <a:gd name="T72" fmla="*/ 251 w 469"/>
                  <a:gd name="T73" fmla="*/ 299 h 396"/>
                  <a:gd name="T74" fmla="*/ 237 w 469"/>
                  <a:gd name="T75" fmla="*/ 285 h 396"/>
                  <a:gd name="T76" fmla="*/ 229 w 469"/>
                  <a:gd name="T77" fmla="*/ 268 h 396"/>
                  <a:gd name="T78" fmla="*/ 229 w 469"/>
                  <a:gd name="T79" fmla="*/ 243 h 396"/>
                  <a:gd name="T80" fmla="*/ 247 w 469"/>
                  <a:gd name="T81" fmla="*/ 179 h 396"/>
                  <a:gd name="T82" fmla="*/ 253 w 469"/>
                  <a:gd name="T83" fmla="*/ 157 h 396"/>
                  <a:gd name="T84" fmla="*/ 277 w 469"/>
                  <a:gd name="T85" fmla="*/ 86 h 396"/>
                  <a:gd name="T86" fmla="*/ 282 w 469"/>
                  <a:gd name="T87" fmla="*/ 69 h 396"/>
                  <a:gd name="T88" fmla="*/ 273 w 469"/>
                  <a:gd name="T89" fmla="*/ 56 h 396"/>
                  <a:gd name="T90" fmla="*/ 266 w 469"/>
                  <a:gd name="T91" fmla="*/ 54 h 396"/>
                  <a:gd name="T92" fmla="*/ 253 w 469"/>
                  <a:gd name="T93" fmla="*/ 59 h 396"/>
                  <a:gd name="T94" fmla="*/ 229 w 469"/>
                  <a:gd name="T95" fmla="*/ 81 h 396"/>
                  <a:gd name="T96" fmla="*/ 192 w 469"/>
                  <a:gd name="T97" fmla="*/ 134 h 396"/>
                  <a:gd name="T98" fmla="*/ 129 w 469"/>
                  <a:gd name="T99" fmla="*/ 353 h 3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9"/>
                  <a:gd name="T151" fmla="*/ 0 h 396"/>
                  <a:gd name="T152" fmla="*/ 469 w 469"/>
                  <a:gd name="T153" fmla="*/ 396 h 3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9" h="396">
                    <a:moveTo>
                      <a:pt x="0" y="396"/>
                    </a:moveTo>
                    <a:lnTo>
                      <a:pt x="74" y="126"/>
                    </a:lnTo>
                    <a:lnTo>
                      <a:pt x="74" y="114"/>
                    </a:lnTo>
                    <a:lnTo>
                      <a:pt x="74" y="107"/>
                    </a:lnTo>
                    <a:lnTo>
                      <a:pt x="73" y="101"/>
                    </a:lnTo>
                    <a:lnTo>
                      <a:pt x="69" y="96"/>
                    </a:lnTo>
                    <a:lnTo>
                      <a:pt x="192" y="51"/>
                    </a:lnTo>
                    <a:lnTo>
                      <a:pt x="196" y="56"/>
                    </a:lnTo>
                    <a:lnTo>
                      <a:pt x="199" y="62"/>
                    </a:lnTo>
                    <a:lnTo>
                      <a:pt x="200" y="66"/>
                    </a:lnTo>
                    <a:lnTo>
                      <a:pt x="200" y="71"/>
                    </a:lnTo>
                    <a:lnTo>
                      <a:pt x="200" y="76"/>
                    </a:lnTo>
                    <a:lnTo>
                      <a:pt x="197" y="81"/>
                    </a:lnTo>
                    <a:lnTo>
                      <a:pt x="189" y="116"/>
                    </a:lnTo>
                    <a:lnTo>
                      <a:pt x="197" y="106"/>
                    </a:lnTo>
                    <a:lnTo>
                      <a:pt x="202" y="91"/>
                    </a:lnTo>
                    <a:lnTo>
                      <a:pt x="214" y="79"/>
                    </a:lnTo>
                    <a:lnTo>
                      <a:pt x="222" y="69"/>
                    </a:lnTo>
                    <a:lnTo>
                      <a:pt x="230" y="59"/>
                    </a:lnTo>
                    <a:lnTo>
                      <a:pt x="237" y="51"/>
                    </a:lnTo>
                    <a:lnTo>
                      <a:pt x="250" y="39"/>
                    </a:lnTo>
                    <a:lnTo>
                      <a:pt x="261" y="30"/>
                    </a:lnTo>
                    <a:lnTo>
                      <a:pt x="272" y="22"/>
                    </a:lnTo>
                    <a:lnTo>
                      <a:pt x="282" y="15"/>
                    </a:lnTo>
                    <a:lnTo>
                      <a:pt x="292" y="11"/>
                    </a:lnTo>
                    <a:lnTo>
                      <a:pt x="301" y="7"/>
                    </a:lnTo>
                    <a:lnTo>
                      <a:pt x="308" y="3"/>
                    </a:lnTo>
                    <a:lnTo>
                      <a:pt x="316" y="2"/>
                    </a:lnTo>
                    <a:lnTo>
                      <a:pt x="325" y="0"/>
                    </a:lnTo>
                    <a:lnTo>
                      <a:pt x="332" y="0"/>
                    </a:lnTo>
                    <a:lnTo>
                      <a:pt x="340" y="0"/>
                    </a:lnTo>
                    <a:lnTo>
                      <a:pt x="347" y="0"/>
                    </a:lnTo>
                    <a:lnTo>
                      <a:pt x="353" y="2"/>
                    </a:lnTo>
                    <a:lnTo>
                      <a:pt x="360" y="3"/>
                    </a:lnTo>
                    <a:lnTo>
                      <a:pt x="365" y="6"/>
                    </a:lnTo>
                    <a:lnTo>
                      <a:pt x="371" y="10"/>
                    </a:lnTo>
                    <a:lnTo>
                      <a:pt x="375" y="12"/>
                    </a:lnTo>
                    <a:lnTo>
                      <a:pt x="378" y="16"/>
                    </a:lnTo>
                    <a:lnTo>
                      <a:pt x="382" y="21"/>
                    </a:lnTo>
                    <a:lnTo>
                      <a:pt x="386" y="26"/>
                    </a:lnTo>
                    <a:lnTo>
                      <a:pt x="387" y="30"/>
                    </a:lnTo>
                    <a:lnTo>
                      <a:pt x="389" y="36"/>
                    </a:lnTo>
                    <a:lnTo>
                      <a:pt x="391" y="41"/>
                    </a:lnTo>
                    <a:lnTo>
                      <a:pt x="391" y="46"/>
                    </a:lnTo>
                    <a:lnTo>
                      <a:pt x="391" y="53"/>
                    </a:lnTo>
                    <a:lnTo>
                      <a:pt x="389" y="61"/>
                    </a:lnTo>
                    <a:lnTo>
                      <a:pt x="388" y="68"/>
                    </a:lnTo>
                    <a:lnTo>
                      <a:pt x="386" y="76"/>
                    </a:lnTo>
                    <a:lnTo>
                      <a:pt x="371" y="126"/>
                    </a:lnTo>
                    <a:lnTo>
                      <a:pt x="366" y="139"/>
                    </a:lnTo>
                    <a:lnTo>
                      <a:pt x="361" y="159"/>
                    </a:lnTo>
                    <a:lnTo>
                      <a:pt x="351" y="204"/>
                    </a:lnTo>
                    <a:lnTo>
                      <a:pt x="348" y="210"/>
                    </a:lnTo>
                    <a:lnTo>
                      <a:pt x="347" y="217"/>
                    </a:lnTo>
                    <a:lnTo>
                      <a:pt x="346" y="222"/>
                    </a:lnTo>
                    <a:lnTo>
                      <a:pt x="346" y="229"/>
                    </a:lnTo>
                    <a:lnTo>
                      <a:pt x="345" y="230"/>
                    </a:lnTo>
                    <a:lnTo>
                      <a:pt x="345" y="233"/>
                    </a:lnTo>
                    <a:lnTo>
                      <a:pt x="345" y="234"/>
                    </a:lnTo>
                    <a:lnTo>
                      <a:pt x="346" y="235"/>
                    </a:lnTo>
                    <a:lnTo>
                      <a:pt x="350" y="238"/>
                    </a:lnTo>
                    <a:lnTo>
                      <a:pt x="356" y="239"/>
                    </a:lnTo>
                    <a:lnTo>
                      <a:pt x="361" y="238"/>
                    </a:lnTo>
                    <a:lnTo>
                      <a:pt x="367" y="234"/>
                    </a:lnTo>
                    <a:lnTo>
                      <a:pt x="376" y="227"/>
                    </a:lnTo>
                    <a:lnTo>
                      <a:pt x="386" y="214"/>
                    </a:lnTo>
                    <a:lnTo>
                      <a:pt x="394" y="202"/>
                    </a:lnTo>
                    <a:lnTo>
                      <a:pt x="411" y="179"/>
                    </a:lnTo>
                    <a:lnTo>
                      <a:pt x="414" y="168"/>
                    </a:lnTo>
                    <a:lnTo>
                      <a:pt x="421" y="156"/>
                    </a:lnTo>
                    <a:lnTo>
                      <a:pt x="428" y="142"/>
                    </a:lnTo>
                    <a:lnTo>
                      <a:pt x="436" y="126"/>
                    </a:lnTo>
                    <a:lnTo>
                      <a:pt x="439" y="111"/>
                    </a:lnTo>
                    <a:lnTo>
                      <a:pt x="444" y="96"/>
                    </a:lnTo>
                    <a:lnTo>
                      <a:pt x="452" y="74"/>
                    </a:lnTo>
                    <a:lnTo>
                      <a:pt x="454" y="66"/>
                    </a:lnTo>
                    <a:lnTo>
                      <a:pt x="458" y="57"/>
                    </a:lnTo>
                    <a:lnTo>
                      <a:pt x="459" y="53"/>
                    </a:lnTo>
                    <a:lnTo>
                      <a:pt x="462" y="51"/>
                    </a:lnTo>
                    <a:lnTo>
                      <a:pt x="464" y="51"/>
                    </a:lnTo>
                    <a:lnTo>
                      <a:pt x="468" y="51"/>
                    </a:lnTo>
                    <a:lnTo>
                      <a:pt x="469" y="52"/>
                    </a:lnTo>
                    <a:lnTo>
                      <a:pt x="469" y="53"/>
                    </a:lnTo>
                    <a:lnTo>
                      <a:pt x="469" y="56"/>
                    </a:lnTo>
                    <a:lnTo>
                      <a:pt x="469" y="61"/>
                    </a:lnTo>
                    <a:lnTo>
                      <a:pt x="469" y="66"/>
                    </a:lnTo>
                    <a:lnTo>
                      <a:pt x="459" y="96"/>
                    </a:lnTo>
                    <a:lnTo>
                      <a:pt x="452" y="114"/>
                    </a:lnTo>
                    <a:lnTo>
                      <a:pt x="444" y="133"/>
                    </a:lnTo>
                    <a:lnTo>
                      <a:pt x="437" y="151"/>
                    </a:lnTo>
                    <a:lnTo>
                      <a:pt x="431" y="169"/>
                    </a:lnTo>
                    <a:lnTo>
                      <a:pt x="416" y="196"/>
                    </a:lnTo>
                    <a:lnTo>
                      <a:pt x="403" y="215"/>
                    </a:lnTo>
                    <a:lnTo>
                      <a:pt x="392" y="232"/>
                    </a:lnTo>
                    <a:lnTo>
                      <a:pt x="381" y="244"/>
                    </a:lnTo>
                    <a:lnTo>
                      <a:pt x="370" y="257"/>
                    </a:lnTo>
                    <a:lnTo>
                      <a:pt x="360" y="268"/>
                    </a:lnTo>
                    <a:lnTo>
                      <a:pt x="351" y="277"/>
                    </a:lnTo>
                    <a:lnTo>
                      <a:pt x="342" y="284"/>
                    </a:lnTo>
                    <a:lnTo>
                      <a:pt x="333" y="290"/>
                    </a:lnTo>
                    <a:lnTo>
                      <a:pt x="325" y="295"/>
                    </a:lnTo>
                    <a:lnTo>
                      <a:pt x="316" y="299"/>
                    </a:lnTo>
                    <a:lnTo>
                      <a:pt x="307" y="303"/>
                    </a:lnTo>
                    <a:lnTo>
                      <a:pt x="298" y="305"/>
                    </a:lnTo>
                    <a:lnTo>
                      <a:pt x="291" y="307"/>
                    </a:lnTo>
                    <a:lnTo>
                      <a:pt x="282" y="308"/>
                    </a:lnTo>
                    <a:lnTo>
                      <a:pt x="276" y="307"/>
                    </a:lnTo>
                    <a:lnTo>
                      <a:pt x="268" y="307"/>
                    </a:lnTo>
                    <a:lnTo>
                      <a:pt x="262" y="304"/>
                    </a:lnTo>
                    <a:lnTo>
                      <a:pt x="256" y="302"/>
                    </a:lnTo>
                    <a:lnTo>
                      <a:pt x="251" y="299"/>
                    </a:lnTo>
                    <a:lnTo>
                      <a:pt x="245" y="295"/>
                    </a:lnTo>
                    <a:lnTo>
                      <a:pt x="241" y="290"/>
                    </a:lnTo>
                    <a:lnTo>
                      <a:pt x="237" y="285"/>
                    </a:lnTo>
                    <a:lnTo>
                      <a:pt x="234" y="280"/>
                    </a:lnTo>
                    <a:lnTo>
                      <a:pt x="231" y="274"/>
                    </a:lnTo>
                    <a:lnTo>
                      <a:pt x="229" y="268"/>
                    </a:lnTo>
                    <a:lnTo>
                      <a:pt x="229" y="260"/>
                    </a:lnTo>
                    <a:lnTo>
                      <a:pt x="227" y="254"/>
                    </a:lnTo>
                    <a:lnTo>
                      <a:pt x="229" y="243"/>
                    </a:lnTo>
                    <a:lnTo>
                      <a:pt x="232" y="229"/>
                    </a:lnTo>
                    <a:lnTo>
                      <a:pt x="238" y="209"/>
                    </a:lnTo>
                    <a:lnTo>
                      <a:pt x="247" y="179"/>
                    </a:lnTo>
                    <a:lnTo>
                      <a:pt x="248" y="172"/>
                    </a:lnTo>
                    <a:lnTo>
                      <a:pt x="251" y="164"/>
                    </a:lnTo>
                    <a:lnTo>
                      <a:pt x="253" y="157"/>
                    </a:lnTo>
                    <a:lnTo>
                      <a:pt x="257" y="149"/>
                    </a:lnTo>
                    <a:lnTo>
                      <a:pt x="262" y="139"/>
                    </a:lnTo>
                    <a:lnTo>
                      <a:pt x="277" y="86"/>
                    </a:lnTo>
                    <a:lnTo>
                      <a:pt x="280" y="79"/>
                    </a:lnTo>
                    <a:lnTo>
                      <a:pt x="281" y="74"/>
                    </a:lnTo>
                    <a:lnTo>
                      <a:pt x="282" y="69"/>
                    </a:lnTo>
                    <a:lnTo>
                      <a:pt x="282" y="66"/>
                    </a:lnTo>
                    <a:lnTo>
                      <a:pt x="278" y="59"/>
                    </a:lnTo>
                    <a:lnTo>
                      <a:pt x="273" y="56"/>
                    </a:lnTo>
                    <a:lnTo>
                      <a:pt x="271" y="54"/>
                    </a:lnTo>
                    <a:lnTo>
                      <a:pt x="268" y="54"/>
                    </a:lnTo>
                    <a:lnTo>
                      <a:pt x="266" y="54"/>
                    </a:lnTo>
                    <a:lnTo>
                      <a:pt x="262" y="56"/>
                    </a:lnTo>
                    <a:lnTo>
                      <a:pt x="258" y="57"/>
                    </a:lnTo>
                    <a:lnTo>
                      <a:pt x="253" y="59"/>
                    </a:lnTo>
                    <a:lnTo>
                      <a:pt x="247" y="64"/>
                    </a:lnTo>
                    <a:lnTo>
                      <a:pt x="237" y="71"/>
                    </a:lnTo>
                    <a:lnTo>
                      <a:pt x="229" y="81"/>
                    </a:lnTo>
                    <a:lnTo>
                      <a:pt x="219" y="93"/>
                    </a:lnTo>
                    <a:lnTo>
                      <a:pt x="207" y="112"/>
                    </a:lnTo>
                    <a:lnTo>
                      <a:pt x="192" y="134"/>
                    </a:lnTo>
                    <a:lnTo>
                      <a:pt x="179" y="159"/>
                    </a:lnTo>
                    <a:lnTo>
                      <a:pt x="179" y="164"/>
                    </a:lnTo>
                    <a:lnTo>
                      <a:pt x="129" y="353"/>
                    </a:lnTo>
                    <a:lnTo>
                      <a:pt x="0" y="396"/>
                    </a:lnTo>
                    <a:close/>
                  </a:path>
                </a:pathLst>
              </a:custGeom>
              <a:solidFill>
                <a:srgbClr val="E9811A"/>
              </a:solidFill>
              <a:ln w="9525">
                <a:noFill/>
                <a:round/>
                <a:headEnd/>
                <a:tailEnd/>
              </a:ln>
            </p:spPr>
            <p:txBody>
              <a:bodyPr/>
              <a:lstStyle/>
              <a:p>
                <a:endParaRPr lang="en-US"/>
              </a:p>
            </p:txBody>
          </p:sp>
          <p:sp>
            <p:nvSpPr>
              <p:cNvPr id="1233" name="Freeform 584"/>
              <p:cNvSpPr>
                <a:spLocks/>
              </p:cNvSpPr>
              <p:nvPr/>
            </p:nvSpPr>
            <p:spPr bwMode="auto">
              <a:xfrm>
                <a:off x="3162" y="1820"/>
                <a:ext cx="93" cy="79"/>
              </a:xfrm>
              <a:custGeom>
                <a:avLst/>
                <a:gdLst>
                  <a:gd name="T0" fmla="*/ 74 w 469"/>
                  <a:gd name="T1" fmla="*/ 114 h 396"/>
                  <a:gd name="T2" fmla="*/ 69 w 469"/>
                  <a:gd name="T3" fmla="*/ 96 h 396"/>
                  <a:gd name="T4" fmla="*/ 199 w 469"/>
                  <a:gd name="T5" fmla="*/ 62 h 396"/>
                  <a:gd name="T6" fmla="*/ 200 w 469"/>
                  <a:gd name="T7" fmla="*/ 76 h 396"/>
                  <a:gd name="T8" fmla="*/ 197 w 469"/>
                  <a:gd name="T9" fmla="*/ 106 h 396"/>
                  <a:gd name="T10" fmla="*/ 222 w 469"/>
                  <a:gd name="T11" fmla="*/ 69 h 396"/>
                  <a:gd name="T12" fmla="*/ 250 w 469"/>
                  <a:gd name="T13" fmla="*/ 39 h 396"/>
                  <a:gd name="T14" fmla="*/ 282 w 469"/>
                  <a:gd name="T15" fmla="*/ 15 h 396"/>
                  <a:gd name="T16" fmla="*/ 308 w 469"/>
                  <a:gd name="T17" fmla="*/ 3 h 396"/>
                  <a:gd name="T18" fmla="*/ 332 w 469"/>
                  <a:gd name="T19" fmla="*/ 0 h 396"/>
                  <a:gd name="T20" fmla="*/ 353 w 469"/>
                  <a:gd name="T21" fmla="*/ 2 h 396"/>
                  <a:gd name="T22" fmla="*/ 371 w 469"/>
                  <a:gd name="T23" fmla="*/ 10 h 396"/>
                  <a:gd name="T24" fmla="*/ 382 w 469"/>
                  <a:gd name="T25" fmla="*/ 21 h 396"/>
                  <a:gd name="T26" fmla="*/ 389 w 469"/>
                  <a:gd name="T27" fmla="*/ 36 h 396"/>
                  <a:gd name="T28" fmla="*/ 391 w 469"/>
                  <a:gd name="T29" fmla="*/ 53 h 396"/>
                  <a:gd name="T30" fmla="*/ 386 w 469"/>
                  <a:gd name="T31" fmla="*/ 76 h 396"/>
                  <a:gd name="T32" fmla="*/ 361 w 469"/>
                  <a:gd name="T33" fmla="*/ 159 h 396"/>
                  <a:gd name="T34" fmla="*/ 347 w 469"/>
                  <a:gd name="T35" fmla="*/ 217 h 396"/>
                  <a:gd name="T36" fmla="*/ 345 w 469"/>
                  <a:gd name="T37" fmla="*/ 230 h 396"/>
                  <a:gd name="T38" fmla="*/ 346 w 469"/>
                  <a:gd name="T39" fmla="*/ 235 h 396"/>
                  <a:gd name="T40" fmla="*/ 361 w 469"/>
                  <a:gd name="T41" fmla="*/ 238 h 396"/>
                  <a:gd name="T42" fmla="*/ 386 w 469"/>
                  <a:gd name="T43" fmla="*/ 214 h 396"/>
                  <a:gd name="T44" fmla="*/ 414 w 469"/>
                  <a:gd name="T45" fmla="*/ 168 h 396"/>
                  <a:gd name="T46" fmla="*/ 436 w 469"/>
                  <a:gd name="T47" fmla="*/ 126 h 396"/>
                  <a:gd name="T48" fmla="*/ 452 w 469"/>
                  <a:gd name="T49" fmla="*/ 74 h 396"/>
                  <a:gd name="T50" fmla="*/ 459 w 469"/>
                  <a:gd name="T51" fmla="*/ 53 h 396"/>
                  <a:gd name="T52" fmla="*/ 468 w 469"/>
                  <a:gd name="T53" fmla="*/ 51 h 396"/>
                  <a:gd name="T54" fmla="*/ 469 w 469"/>
                  <a:gd name="T55" fmla="*/ 56 h 396"/>
                  <a:gd name="T56" fmla="*/ 459 w 469"/>
                  <a:gd name="T57" fmla="*/ 96 h 396"/>
                  <a:gd name="T58" fmla="*/ 444 w 469"/>
                  <a:gd name="T59" fmla="*/ 133 h 396"/>
                  <a:gd name="T60" fmla="*/ 416 w 469"/>
                  <a:gd name="T61" fmla="*/ 196 h 396"/>
                  <a:gd name="T62" fmla="*/ 381 w 469"/>
                  <a:gd name="T63" fmla="*/ 244 h 396"/>
                  <a:gd name="T64" fmla="*/ 351 w 469"/>
                  <a:gd name="T65" fmla="*/ 277 h 396"/>
                  <a:gd name="T66" fmla="*/ 325 w 469"/>
                  <a:gd name="T67" fmla="*/ 295 h 396"/>
                  <a:gd name="T68" fmla="*/ 298 w 469"/>
                  <a:gd name="T69" fmla="*/ 305 h 396"/>
                  <a:gd name="T70" fmla="*/ 276 w 469"/>
                  <a:gd name="T71" fmla="*/ 307 h 396"/>
                  <a:gd name="T72" fmla="*/ 256 w 469"/>
                  <a:gd name="T73" fmla="*/ 302 h 396"/>
                  <a:gd name="T74" fmla="*/ 241 w 469"/>
                  <a:gd name="T75" fmla="*/ 290 h 396"/>
                  <a:gd name="T76" fmla="*/ 231 w 469"/>
                  <a:gd name="T77" fmla="*/ 274 h 396"/>
                  <a:gd name="T78" fmla="*/ 227 w 469"/>
                  <a:gd name="T79" fmla="*/ 254 h 396"/>
                  <a:gd name="T80" fmla="*/ 238 w 469"/>
                  <a:gd name="T81" fmla="*/ 209 h 396"/>
                  <a:gd name="T82" fmla="*/ 251 w 469"/>
                  <a:gd name="T83" fmla="*/ 164 h 396"/>
                  <a:gd name="T84" fmla="*/ 262 w 469"/>
                  <a:gd name="T85" fmla="*/ 139 h 396"/>
                  <a:gd name="T86" fmla="*/ 281 w 469"/>
                  <a:gd name="T87" fmla="*/ 74 h 396"/>
                  <a:gd name="T88" fmla="*/ 278 w 469"/>
                  <a:gd name="T89" fmla="*/ 59 h 396"/>
                  <a:gd name="T90" fmla="*/ 268 w 469"/>
                  <a:gd name="T91" fmla="*/ 54 h 396"/>
                  <a:gd name="T92" fmla="*/ 258 w 469"/>
                  <a:gd name="T93" fmla="*/ 57 h 396"/>
                  <a:gd name="T94" fmla="*/ 237 w 469"/>
                  <a:gd name="T95" fmla="*/ 71 h 396"/>
                  <a:gd name="T96" fmla="*/ 207 w 469"/>
                  <a:gd name="T97" fmla="*/ 112 h 396"/>
                  <a:gd name="T98" fmla="*/ 179 w 469"/>
                  <a:gd name="T99" fmla="*/ 164 h 3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9"/>
                  <a:gd name="T151" fmla="*/ 0 h 396"/>
                  <a:gd name="T152" fmla="*/ 469 w 469"/>
                  <a:gd name="T153" fmla="*/ 396 h 3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9" h="396">
                    <a:moveTo>
                      <a:pt x="0" y="396"/>
                    </a:moveTo>
                    <a:lnTo>
                      <a:pt x="74" y="126"/>
                    </a:lnTo>
                    <a:lnTo>
                      <a:pt x="74" y="114"/>
                    </a:lnTo>
                    <a:lnTo>
                      <a:pt x="74" y="107"/>
                    </a:lnTo>
                    <a:lnTo>
                      <a:pt x="73" y="101"/>
                    </a:lnTo>
                    <a:lnTo>
                      <a:pt x="69" y="96"/>
                    </a:lnTo>
                    <a:lnTo>
                      <a:pt x="192" y="51"/>
                    </a:lnTo>
                    <a:lnTo>
                      <a:pt x="196" y="56"/>
                    </a:lnTo>
                    <a:lnTo>
                      <a:pt x="199" y="62"/>
                    </a:lnTo>
                    <a:lnTo>
                      <a:pt x="200" y="66"/>
                    </a:lnTo>
                    <a:lnTo>
                      <a:pt x="200" y="71"/>
                    </a:lnTo>
                    <a:lnTo>
                      <a:pt x="200" y="76"/>
                    </a:lnTo>
                    <a:lnTo>
                      <a:pt x="197" y="81"/>
                    </a:lnTo>
                    <a:lnTo>
                      <a:pt x="189" y="116"/>
                    </a:lnTo>
                    <a:lnTo>
                      <a:pt x="197" y="106"/>
                    </a:lnTo>
                    <a:lnTo>
                      <a:pt x="202" y="91"/>
                    </a:lnTo>
                    <a:lnTo>
                      <a:pt x="214" y="79"/>
                    </a:lnTo>
                    <a:lnTo>
                      <a:pt x="222" y="69"/>
                    </a:lnTo>
                    <a:lnTo>
                      <a:pt x="230" y="59"/>
                    </a:lnTo>
                    <a:lnTo>
                      <a:pt x="237" y="51"/>
                    </a:lnTo>
                    <a:lnTo>
                      <a:pt x="250" y="39"/>
                    </a:lnTo>
                    <a:lnTo>
                      <a:pt x="261" y="30"/>
                    </a:lnTo>
                    <a:lnTo>
                      <a:pt x="272" y="22"/>
                    </a:lnTo>
                    <a:lnTo>
                      <a:pt x="282" y="15"/>
                    </a:lnTo>
                    <a:lnTo>
                      <a:pt x="292" y="11"/>
                    </a:lnTo>
                    <a:lnTo>
                      <a:pt x="301" y="7"/>
                    </a:lnTo>
                    <a:lnTo>
                      <a:pt x="308" y="3"/>
                    </a:lnTo>
                    <a:lnTo>
                      <a:pt x="316" y="2"/>
                    </a:lnTo>
                    <a:lnTo>
                      <a:pt x="325" y="0"/>
                    </a:lnTo>
                    <a:lnTo>
                      <a:pt x="332" y="0"/>
                    </a:lnTo>
                    <a:lnTo>
                      <a:pt x="340" y="0"/>
                    </a:lnTo>
                    <a:lnTo>
                      <a:pt x="347" y="0"/>
                    </a:lnTo>
                    <a:lnTo>
                      <a:pt x="353" y="2"/>
                    </a:lnTo>
                    <a:lnTo>
                      <a:pt x="360" y="3"/>
                    </a:lnTo>
                    <a:lnTo>
                      <a:pt x="365" y="6"/>
                    </a:lnTo>
                    <a:lnTo>
                      <a:pt x="371" y="10"/>
                    </a:lnTo>
                    <a:lnTo>
                      <a:pt x="375" y="12"/>
                    </a:lnTo>
                    <a:lnTo>
                      <a:pt x="378" y="16"/>
                    </a:lnTo>
                    <a:lnTo>
                      <a:pt x="382" y="21"/>
                    </a:lnTo>
                    <a:lnTo>
                      <a:pt x="386" y="26"/>
                    </a:lnTo>
                    <a:lnTo>
                      <a:pt x="387" y="30"/>
                    </a:lnTo>
                    <a:lnTo>
                      <a:pt x="389" y="36"/>
                    </a:lnTo>
                    <a:lnTo>
                      <a:pt x="391" y="41"/>
                    </a:lnTo>
                    <a:lnTo>
                      <a:pt x="391" y="46"/>
                    </a:lnTo>
                    <a:lnTo>
                      <a:pt x="391" y="53"/>
                    </a:lnTo>
                    <a:lnTo>
                      <a:pt x="389" y="61"/>
                    </a:lnTo>
                    <a:lnTo>
                      <a:pt x="388" y="68"/>
                    </a:lnTo>
                    <a:lnTo>
                      <a:pt x="386" y="76"/>
                    </a:lnTo>
                    <a:lnTo>
                      <a:pt x="371" y="126"/>
                    </a:lnTo>
                    <a:lnTo>
                      <a:pt x="366" y="139"/>
                    </a:lnTo>
                    <a:lnTo>
                      <a:pt x="361" y="159"/>
                    </a:lnTo>
                    <a:lnTo>
                      <a:pt x="351" y="204"/>
                    </a:lnTo>
                    <a:lnTo>
                      <a:pt x="348" y="210"/>
                    </a:lnTo>
                    <a:lnTo>
                      <a:pt x="347" y="217"/>
                    </a:lnTo>
                    <a:lnTo>
                      <a:pt x="346" y="222"/>
                    </a:lnTo>
                    <a:lnTo>
                      <a:pt x="346" y="229"/>
                    </a:lnTo>
                    <a:lnTo>
                      <a:pt x="345" y="230"/>
                    </a:lnTo>
                    <a:lnTo>
                      <a:pt x="345" y="233"/>
                    </a:lnTo>
                    <a:lnTo>
                      <a:pt x="345" y="234"/>
                    </a:lnTo>
                    <a:lnTo>
                      <a:pt x="346" y="235"/>
                    </a:lnTo>
                    <a:lnTo>
                      <a:pt x="350" y="238"/>
                    </a:lnTo>
                    <a:lnTo>
                      <a:pt x="356" y="239"/>
                    </a:lnTo>
                    <a:lnTo>
                      <a:pt x="361" y="238"/>
                    </a:lnTo>
                    <a:lnTo>
                      <a:pt x="367" y="234"/>
                    </a:lnTo>
                    <a:lnTo>
                      <a:pt x="376" y="227"/>
                    </a:lnTo>
                    <a:lnTo>
                      <a:pt x="386" y="214"/>
                    </a:lnTo>
                    <a:lnTo>
                      <a:pt x="394" y="202"/>
                    </a:lnTo>
                    <a:lnTo>
                      <a:pt x="411" y="179"/>
                    </a:lnTo>
                    <a:lnTo>
                      <a:pt x="414" y="168"/>
                    </a:lnTo>
                    <a:lnTo>
                      <a:pt x="421" y="156"/>
                    </a:lnTo>
                    <a:lnTo>
                      <a:pt x="428" y="142"/>
                    </a:lnTo>
                    <a:lnTo>
                      <a:pt x="436" y="126"/>
                    </a:lnTo>
                    <a:lnTo>
                      <a:pt x="439" y="111"/>
                    </a:lnTo>
                    <a:lnTo>
                      <a:pt x="444" y="96"/>
                    </a:lnTo>
                    <a:lnTo>
                      <a:pt x="452" y="74"/>
                    </a:lnTo>
                    <a:lnTo>
                      <a:pt x="454" y="66"/>
                    </a:lnTo>
                    <a:lnTo>
                      <a:pt x="458" y="57"/>
                    </a:lnTo>
                    <a:lnTo>
                      <a:pt x="459" y="53"/>
                    </a:lnTo>
                    <a:lnTo>
                      <a:pt x="462" y="51"/>
                    </a:lnTo>
                    <a:lnTo>
                      <a:pt x="464" y="51"/>
                    </a:lnTo>
                    <a:lnTo>
                      <a:pt x="468" y="51"/>
                    </a:lnTo>
                    <a:lnTo>
                      <a:pt x="469" y="52"/>
                    </a:lnTo>
                    <a:lnTo>
                      <a:pt x="469" y="53"/>
                    </a:lnTo>
                    <a:lnTo>
                      <a:pt x="469" y="56"/>
                    </a:lnTo>
                    <a:lnTo>
                      <a:pt x="469" y="61"/>
                    </a:lnTo>
                    <a:lnTo>
                      <a:pt x="469" y="66"/>
                    </a:lnTo>
                    <a:lnTo>
                      <a:pt x="459" y="96"/>
                    </a:lnTo>
                    <a:lnTo>
                      <a:pt x="452" y="114"/>
                    </a:lnTo>
                    <a:lnTo>
                      <a:pt x="444" y="133"/>
                    </a:lnTo>
                    <a:lnTo>
                      <a:pt x="437" y="151"/>
                    </a:lnTo>
                    <a:lnTo>
                      <a:pt x="431" y="169"/>
                    </a:lnTo>
                    <a:lnTo>
                      <a:pt x="416" y="196"/>
                    </a:lnTo>
                    <a:lnTo>
                      <a:pt x="403" y="215"/>
                    </a:lnTo>
                    <a:lnTo>
                      <a:pt x="392" y="232"/>
                    </a:lnTo>
                    <a:lnTo>
                      <a:pt x="381" y="244"/>
                    </a:lnTo>
                    <a:lnTo>
                      <a:pt x="370" y="257"/>
                    </a:lnTo>
                    <a:lnTo>
                      <a:pt x="360" y="268"/>
                    </a:lnTo>
                    <a:lnTo>
                      <a:pt x="351" y="277"/>
                    </a:lnTo>
                    <a:lnTo>
                      <a:pt x="342" y="284"/>
                    </a:lnTo>
                    <a:lnTo>
                      <a:pt x="333" y="290"/>
                    </a:lnTo>
                    <a:lnTo>
                      <a:pt x="325" y="295"/>
                    </a:lnTo>
                    <a:lnTo>
                      <a:pt x="316" y="299"/>
                    </a:lnTo>
                    <a:lnTo>
                      <a:pt x="307" y="303"/>
                    </a:lnTo>
                    <a:lnTo>
                      <a:pt x="298" y="305"/>
                    </a:lnTo>
                    <a:lnTo>
                      <a:pt x="291" y="307"/>
                    </a:lnTo>
                    <a:lnTo>
                      <a:pt x="282" y="308"/>
                    </a:lnTo>
                    <a:lnTo>
                      <a:pt x="276" y="307"/>
                    </a:lnTo>
                    <a:lnTo>
                      <a:pt x="268" y="307"/>
                    </a:lnTo>
                    <a:lnTo>
                      <a:pt x="262" y="304"/>
                    </a:lnTo>
                    <a:lnTo>
                      <a:pt x="256" y="302"/>
                    </a:lnTo>
                    <a:lnTo>
                      <a:pt x="251" y="299"/>
                    </a:lnTo>
                    <a:lnTo>
                      <a:pt x="245" y="295"/>
                    </a:lnTo>
                    <a:lnTo>
                      <a:pt x="241" y="290"/>
                    </a:lnTo>
                    <a:lnTo>
                      <a:pt x="237" y="285"/>
                    </a:lnTo>
                    <a:lnTo>
                      <a:pt x="234" y="280"/>
                    </a:lnTo>
                    <a:lnTo>
                      <a:pt x="231" y="274"/>
                    </a:lnTo>
                    <a:lnTo>
                      <a:pt x="229" y="268"/>
                    </a:lnTo>
                    <a:lnTo>
                      <a:pt x="229" y="260"/>
                    </a:lnTo>
                    <a:lnTo>
                      <a:pt x="227" y="254"/>
                    </a:lnTo>
                    <a:lnTo>
                      <a:pt x="229" y="243"/>
                    </a:lnTo>
                    <a:lnTo>
                      <a:pt x="232" y="229"/>
                    </a:lnTo>
                    <a:lnTo>
                      <a:pt x="238" y="209"/>
                    </a:lnTo>
                    <a:lnTo>
                      <a:pt x="247" y="179"/>
                    </a:lnTo>
                    <a:lnTo>
                      <a:pt x="248" y="172"/>
                    </a:lnTo>
                    <a:lnTo>
                      <a:pt x="251" y="164"/>
                    </a:lnTo>
                    <a:lnTo>
                      <a:pt x="253" y="157"/>
                    </a:lnTo>
                    <a:lnTo>
                      <a:pt x="257" y="149"/>
                    </a:lnTo>
                    <a:lnTo>
                      <a:pt x="262" y="139"/>
                    </a:lnTo>
                    <a:lnTo>
                      <a:pt x="277" y="86"/>
                    </a:lnTo>
                    <a:lnTo>
                      <a:pt x="280" y="79"/>
                    </a:lnTo>
                    <a:lnTo>
                      <a:pt x="281" y="74"/>
                    </a:lnTo>
                    <a:lnTo>
                      <a:pt x="282" y="69"/>
                    </a:lnTo>
                    <a:lnTo>
                      <a:pt x="282" y="66"/>
                    </a:lnTo>
                    <a:lnTo>
                      <a:pt x="278" y="59"/>
                    </a:lnTo>
                    <a:lnTo>
                      <a:pt x="273" y="56"/>
                    </a:lnTo>
                    <a:lnTo>
                      <a:pt x="271" y="54"/>
                    </a:lnTo>
                    <a:lnTo>
                      <a:pt x="268" y="54"/>
                    </a:lnTo>
                    <a:lnTo>
                      <a:pt x="266" y="54"/>
                    </a:lnTo>
                    <a:lnTo>
                      <a:pt x="262" y="56"/>
                    </a:lnTo>
                    <a:lnTo>
                      <a:pt x="258" y="57"/>
                    </a:lnTo>
                    <a:lnTo>
                      <a:pt x="253" y="59"/>
                    </a:lnTo>
                    <a:lnTo>
                      <a:pt x="247" y="64"/>
                    </a:lnTo>
                    <a:lnTo>
                      <a:pt x="237" y="71"/>
                    </a:lnTo>
                    <a:lnTo>
                      <a:pt x="229" y="81"/>
                    </a:lnTo>
                    <a:lnTo>
                      <a:pt x="219" y="93"/>
                    </a:lnTo>
                    <a:lnTo>
                      <a:pt x="207" y="112"/>
                    </a:lnTo>
                    <a:lnTo>
                      <a:pt x="192" y="134"/>
                    </a:lnTo>
                    <a:lnTo>
                      <a:pt x="179" y="159"/>
                    </a:lnTo>
                    <a:lnTo>
                      <a:pt x="179" y="164"/>
                    </a:lnTo>
                    <a:lnTo>
                      <a:pt x="129" y="353"/>
                    </a:lnTo>
                    <a:lnTo>
                      <a:pt x="0" y="396"/>
                    </a:lnTo>
                  </a:path>
                </a:pathLst>
              </a:custGeom>
              <a:noFill/>
              <a:ln w="3175">
                <a:solidFill>
                  <a:srgbClr val="1F1A17"/>
                </a:solidFill>
                <a:round/>
                <a:headEnd/>
                <a:tailEnd/>
              </a:ln>
            </p:spPr>
            <p:txBody>
              <a:bodyPr/>
              <a:lstStyle/>
              <a:p>
                <a:endParaRPr lang="en-US"/>
              </a:p>
            </p:txBody>
          </p:sp>
          <p:sp>
            <p:nvSpPr>
              <p:cNvPr id="1234" name="Freeform 585"/>
              <p:cNvSpPr>
                <a:spLocks/>
              </p:cNvSpPr>
              <p:nvPr/>
            </p:nvSpPr>
            <p:spPr bwMode="auto">
              <a:xfrm>
                <a:off x="3491" y="1134"/>
                <a:ext cx="143" cy="34"/>
              </a:xfrm>
              <a:custGeom>
                <a:avLst/>
                <a:gdLst>
                  <a:gd name="T0" fmla="*/ 657 w 715"/>
                  <a:gd name="T1" fmla="*/ 78 h 172"/>
                  <a:gd name="T2" fmla="*/ 607 w 715"/>
                  <a:gd name="T3" fmla="*/ 52 h 172"/>
                  <a:gd name="T4" fmla="*/ 554 w 715"/>
                  <a:gd name="T5" fmla="*/ 30 h 172"/>
                  <a:gd name="T6" fmla="*/ 497 w 715"/>
                  <a:gd name="T7" fmla="*/ 12 h 172"/>
                  <a:gd name="T8" fmla="*/ 437 w 715"/>
                  <a:gd name="T9" fmla="*/ 2 h 172"/>
                  <a:gd name="T10" fmla="*/ 390 w 715"/>
                  <a:gd name="T11" fmla="*/ 0 h 172"/>
                  <a:gd name="T12" fmla="*/ 357 w 715"/>
                  <a:gd name="T13" fmla="*/ 2 h 172"/>
                  <a:gd name="T14" fmla="*/ 322 w 715"/>
                  <a:gd name="T15" fmla="*/ 7 h 172"/>
                  <a:gd name="T16" fmla="*/ 287 w 715"/>
                  <a:gd name="T17" fmla="*/ 15 h 172"/>
                  <a:gd name="T18" fmla="*/ 252 w 715"/>
                  <a:gd name="T19" fmla="*/ 27 h 172"/>
                  <a:gd name="T20" fmla="*/ 215 w 715"/>
                  <a:gd name="T21" fmla="*/ 42 h 172"/>
                  <a:gd name="T22" fmla="*/ 150 w 715"/>
                  <a:gd name="T23" fmla="*/ 73 h 172"/>
                  <a:gd name="T24" fmla="*/ 63 w 715"/>
                  <a:gd name="T25" fmla="*/ 118 h 172"/>
                  <a:gd name="T26" fmla="*/ 17 w 715"/>
                  <a:gd name="T27" fmla="*/ 147 h 172"/>
                  <a:gd name="T28" fmla="*/ 4 w 715"/>
                  <a:gd name="T29" fmla="*/ 158 h 172"/>
                  <a:gd name="T30" fmla="*/ 0 w 715"/>
                  <a:gd name="T31" fmla="*/ 163 h 172"/>
                  <a:gd name="T32" fmla="*/ 2 w 715"/>
                  <a:gd name="T33" fmla="*/ 168 h 172"/>
                  <a:gd name="T34" fmla="*/ 8 w 715"/>
                  <a:gd name="T35" fmla="*/ 171 h 172"/>
                  <a:gd name="T36" fmla="*/ 26 w 715"/>
                  <a:gd name="T37" fmla="*/ 172 h 172"/>
                  <a:gd name="T38" fmla="*/ 78 w 715"/>
                  <a:gd name="T39" fmla="*/ 167 h 172"/>
                  <a:gd name="T40" fmla="*/ 140 w 715"/>
                  <a:gd name="T41" fmla="*/ 156 h 172"/>
                  <a:gd name="T42" fmla="*/ 234 w 715"/>
                  <a:gd name="T43" fmla="*/ 136 h 172"/>
                  <a:gd name="T44" fmla="*/ 328 w 715"/>
                  <a:gd name="T45" fmla="*/ 116 h 172"/>
                  <a:gd name="T46" fmla="*/ 391 w 715"/>
                  <a:gd name="T47" fmla="*/ 106 h 172"/>
                  <a:gd name="T48" fmla="*/ 449 w 715"/>
                  <a:gd name="T49" fmla="*/ 102 h 172"/>
                  <a:gd name="T50" fmla="*/ 492 w 715"/>
                  <a:gd name="T51" fmla="*/ 103 h 172"/>
                  <a:gd name="T52" fmla="*/ 519 w 715"/>
                  <a:gd name="T53" fmla="*/ 107 h 172"/>
                  <a:gd name="T54" fmla="*/ 583 w 715"/>
                  <a:gd name="T55" fmla="*/ 122 h 172"/>
                  <a:gd name="T56" fmla="*/ 648 w 715"/>
                  <a:gd name="T57" fmla="*/ 132 h 172"/>
                  <a:gd name="T58" fmla="*/ 680 w 715"/>
                  <a:gd name="T59" fmla="*/ 135 h 172"/>
                  <a:gd name="T60" fmla="*/ 703 w 715"/>
                  <a:gd name="T61" fmla="*/ 132 h 172"/>
                  <a:gd name="T62" fmla="*/ 713 w 715"/>
                  <a:gd name="T63" fmla="*/ 128 h 172"/>
                  <a:gd name="T64" fmla="*/ 715 w 715"/>
                  <a:gd name="T65" fmla="*/ 125 h 172"/>
                  <a:gd name="T66" fmla="*/ 712 w 715"/>
                  <a:gd name="T67" fmla="*/ 116 h 172"/>
                  <a:gd name="T68" fmla="*/ 695 w 715"/>
                  <a:gd name="T69" fmla="*/ 101 h 1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5"/>
                  <a:gd name="T106" fmla="*/ 0 h 172"/>
                  <a:gd name="T107" fmla="*/ 715 w 715"/>
                  <a:gd name="T108" fmla="*/ 172 h 1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5" h="172">
                    <a:moveTo>
                      <a:pt x="680" y="91"/>
                    </a:moveTo>
                    <a:lnTo>
                      <a:pt x="657" y="78"/>
                    </a:lnTo>
                    <a:lnTo>
                      <a:pt x="633" y="65"/>
                    </a:lnTo>
                    <a:lnTo>
                      <a:pt x="607" y="52"/>
                    </a:lnTo>
                    <a:lnTo>
                      <a:pt x="581" y="41"/>
                    </a:lnTo>
                    <a:lnTo>
                      <a:pt x="554" y="30"/>
                    </a:lnTo>
                    <a:lnTo>
                      <a:pt x="526" y="21"/>
                    </a:lnTo>
                    <a:lnTo>
                      <a:pt x="497" y="12"/>
                    </a:lnTo>
                    <a:lnTo>
                      <a:pt x="468" y="6"/>
                    </a:lnTo>
                    <a:lnTo>
                      <a:pt x="437" y="2"/>
                    </a:lnTo>
                    <a:lnTo>
                      <a:pt x="406" y="0"/>
                    </a:lnTo>
                    <a:lnTo>
                      <a:pt x="390" y="0"/>
                    </a:lnTo>
                    <a:lnTo>
                      <a:pt x="373" y="1"/>
                    </a:lnTo>
                    <a:lnTo>
                      <a:pt x="357" y="2"/>
                    </a:lnTo>
                    <a:lnTo>
                      <a:pt x="340" y="3"/>
                    </a:lnTo>
                    <a:lnTo>
                      <a:pt x="322" y="7"/>
                    </a:lnTo>
                    <a:lnTo>
                      <a:pt x="306" y="11"/>
                    </a:lnTo>
                    <a:lnTo>
                      <a:pt x="287" y="15"/>
                    </a:lnTo>
                    <a:lnTo>
                      <a:pt x="270" y="20"/>
                    </a:lnTo>
                    <a:lnTo>
                      <a:pt x="252" y="27"/>
                    </a:lnTo>
                    <a:lnTo>
                      <a:pt x="234" y="33"/>
                    </a:lnTo>
                    <a:lnTo>
                      <a:pt x="215" y="42"/>
                    </a:lnTo>
                    <a:lnTo>
                      <a:pt x="196" y="51"/>
                    </a:lnTo>
                    <a:lnTo>
                      <a:pt x="150" y="73"/>
                    </a:lnTo>
                    <a:lnTo>
                      <a:pt x="105" y="97"/>
                    </a:lnTo>
                    <a:lnTo>
                      <a:pt x="63" y="118"/>
                    </a:lnTo>
                    <a:lnTo>
                      <a:pt x="29" y="138"/>
                    </a:lnTo>
                    <a:lnTo>
                      <a:pt x="17" y="147"/>
                    </a:lnTo>
                    <a:lnTo>
                      <a:pt x="7" y="154"/>
                    </a:lnTo>
                    <a:lnTo>
                      <a:pt x="4" y="158"/>
                    </a:lnTo>
                    <a:lnTo>
                      <a:pt x="2" y="161"/>
                    </a:lnTo>
                    <a:lnTo>
                      <a:pt x="0" y="163"/>
                    </a:lnTo>
                    <a:lnTo>
                      <a:pt x="0" y="166"/>
                    </a:lnTo>
                    <a:lnTo>
                      <a:pt x="2" y="168"/>
                    </a:lnTo>
                    <a:lnTo>
                      <a:pt x="4" y="169"/>
                    </a:lnTo>
                    <a:lnTo>
                      <a:pt x="8" y="171"/>
                    </a:lnTo>
                    <a:lnTo>
                      <a:pt x="13" y="172"/>
                    </a:lnTo>
                    <a:lnTo>
                      <a:pt x="26" y="172"/>
                    </a:lnTo>
                    <a:lnTo>
                      <a:pt x="48" y="169"/>
                    </a:lnTo>
                    <a:lnTo>
                      <a:pt x="78" y="167"/>
                    </a:lnTo>
                    <a:lnTo>
                      <a:pt x="109" y="162"/>
                    </a:lnTo>
                    <a:lnTo>
                      <a:pt x="140" y="156"/>
                    </a:lnTo>
                    <a:lnTo>
                      <a:pt x="171" y="149"/>
                    </a:lnTo>
                    <a:lnTo>
                      <a:pt x="234" y="136"/>
                    </a:lnTo>
                    <a:lnTo>
                      <a:pt x="297" y="122"/>
                    </a:lnTo>
                    <a:lnTo>
                      <a:pt x="328" y="116"/>
                    </a:lnTo>
                    <a:lnTo>
                      <a:pt x="360" y="111"/>
                    </a:lnTo>
                    <a:lnTo>
                      <a:pt x="391" y="106"/>
                    </a:lnTo>
                    <a:lnTo>
                      <a:pt x="421" y="103"/>
                    </a:lnTo>
                    <a:lnTo>
                      <a:pt x="449" y="102"/>
                    </a:lnTo>
                    <a:lnTo>
                      <a:pt x="478" y="102"/>
                    </a:lnTo>
                    <a:lnTo>
                      <a:pt x="492" y="103"/>
                    </a:lnTo>
                    <a:lnTo>
                      <a:pt x="506" y="106"/>
                    </a:lnTo>
                    <a:lnTo>
                      <a:pt x="519" y="107"/>
                    </a:lnTo>
                    <a:lnTo>
                      <a:pt x="532" y="111"/>
                    </a:lnTo>
                    <a:lnTo>
                      <a:pt x="583" y="122"/>
                    </a:lnTo>
                    <a:lnTo>
                      <a:pt x="628" y="130"/>
                    </a:lnTo>
                    <a:lnTo>
                      <a:pt x="648" y="132"/>
                    </a:lnTo>
                    <a:lnTo>
                      <a:pt x="665" y="133"/>
                    </a:lnTo>
                    <a:lnTo>
                      <a:pt x="680" y="135"/>
                    </a:lnTo>
                    <a:lnTo>
                      <a:pt x="693" y="135"/>
                    </a:lnTo>
                    <a:lnTo>
                      <a:pt x="703" y="132"/>
                    </a:lnTo>
                    <a:lnTo>
                      <a:pt x="710" y="130"/>
                    </a:lnTo>
                    <a:lnTo>
                      <a:pt x="713" y="128"/>
                    </a:lnTo>
                    <a:lnTo>
                      <a:pt x="714" y="127"/>
                    </a:lnTo>
                    <a:lnTo>
                      <a:pt x="715" y="125"/>
                    </a:lnTo>
                    <a:lnTo>
                      <a:pt x="715" y="122"/>
                    </a:lnTo>
                    <a:lnTo>
                      <a:pt x="712" y="116"/>
                    </a:lnTo>
                    <a:lnTo>
                      <a:pt x="705" y="108"/>
                    </a:lnTo>
                    <a:lnTo>
                      <a:pt x="695" y="101"/>
                    </a:lnTo>
                    <a:lnTo>
                      <a:pt x="680" y="91"/>
                    </a:lnTo>
                    <a:close/>
                  </a:path>
                </a:pathLst>
              </a:custGeom>
              <a:solidFill>
                <a:srgbClr val="00925A"/>
              </a:solidFill>
              <a:ln w="9525">
                <a:noFill/>
                <a:round/>
                <a:headEnd/>
                <a:tailEnd/>
              </a:ln>
            </p:spPr>
            <p:txBody>
              <a:bodyPr/>
              <a:lstStyle/>
              <a:p>
                <a:endParaRPr lang="en-US"/>
              </a:p>
            </p:txBody>
          </p:sp>
          <p:sp>
            <p:nvSpPr>
              <p:cNvPr id="1235" name="Freeform 586"/>
              <p:cNvSpPr>
                <a:spLocks/>
              </p:cNvSpPr>
              <p:nvPr/>
            </p:nvSpPr>
            <p:spPr bwMode="auto">
              <a:xfrm>
                <a:off x="3423" y="1203"/>
                <a:ext cx="135" cy="27"/>
              </a:xfrm>
              <a:custGeom>
                <a:avLst/>
                <a:gdLst>
                  <a:gd name="T0" fmla="*/ 640 w 673"/>
                  <a:gd name="T1" fmla="*/ 93 h 131"/>
                  <a:gd name="T2" fmla="*/ 615 w 673"/>
                  <a:gd name="T3" fmla="*/ 79 h 131"/>
                  <a:gd name="T4" fmla="*/ 585 w 673"/>
                  <a:gd name="T5" fmla="*/ 66 h 131"/>
                  <a:gd name="T6" fmla="*/ 552 w 673"/>
                  <a:gd name="T7" fmla="*/ 54 h 131"/>
                  <a:gd name="T8" fmla="*/ 516 w 673"/>
                  <a:gd name="T9" fmla="*/ 43 h 131"/>
                  <a:gd name="T10" fmla="*/ 479 w 673"/>
                  <a:gd name="T11" fmla="*/ 33 h 131"/>
                  <a:gd name="T12" fmla="*/ 440 w 673"/>
                  <a:gd name="T13" fmla="*/ 24 h 131"/>
                  <a:gd name="T14" fmla="*/ 400 w 673"/>
                  <a:gd name="T15" fmla="*/ 16 h 131"/>
                  <a:gd name="T16" fmla="*/ 361 w 673"/>
                  <a:gd name="T17" fmla="*/ 10 h 131"/>
                  <a:gd name="T18" fmla="*/ 323 w 673"/>
                  <a:gd name="T19" fmla="*/ 5 h 131"/>
                  <a:gd name="T20" fmla="*/ 285 w 673"/>
                  <a:gd name="T21" fmla="*/ 1 h 131"/>
                  <a:gd name="T22" fmla="*/ 250 w 673"/>
                  <a:gd name="T23" fmla="*/ 0 h 131"/>
                  <a:gd name="T24" fmla="*/ 218 w 673"/>
                  <a:gd name="T25" fmla="*/ 1 h 131"/>
                  <a:gd name="T26" fmla="*/ 203 w 673"/>
                  <a:gd name="T27" fmla="*/ 1 h 131"/>
                  <a:gd name="T28" fmla="*/ 189 w 673"/>
                  <a:gd name="T29" fmla="*/ 4 h 131"/>
                  <a:gd name="T30" fmla="*/ 177 w 673"/>
                  <a:gd name="T31" fmla="*/ 5 h 131"/>
                  <a:gd name="T32" fmla="*/ 164 w 673"/>
                  <a:gd name="T33" fmla="*/ 8 h 131"/>
                  <a:gd name="T34" fmla="*/ 154 w 673"/>
                  <a:gd name="T35" fmla="*/ 11 h 131"/>
                  <a:gd name="T36" fmla="*/ 146 w 673"/>
                  <a:gd name="T37" fmla="*/ 14 h 131"/>
                  <a:gd name="T38" fmla="*/ 137 w 673"/>
                  <a:gd name="T39" fmla="*/ 19 h 131"/>
                  <a:gd name="T40" fmla="*/ 131 w 673"/>
                  <a:gd name="T41" fmla="*/ 24 h 131"/>
                  <a:gd name="T42" fmla="*/ 93 w 673"/>
                  <a:gd name="T43" fmla="*/ 53 h 131"/>
                  <a:gd name="T44" fmla="*/ 58 w 673"/>
                  <a:gd name="T45" fmla="*/ 76 h 131"/>
                  <a:gd name="T46" fmla="*/ 30 w 673"/>
                  <a:gd name="T47" fmla="*/ 96 h 131"/>
                  <a:gd name="T48" fmla="*/ 10 w 673"/>
                  <a:gd name="T49" fmla="*/ 110 h 131"/>
                  <a:gd name="T50" fmla="*/ 3 w 673"/>
                  <a:gd name="T51" fmla="*/ 116 h 131"/>
                  <a:gd name="T52" fmla="*/ 0 w 673"/>
                  <a:gd name="T53" fmla="*/ 121 h 131"/>
                  <a:gd name="T54" fmla="*/ 0 w 673"/>
                  <a:gd name="T55" fmla="*/ 123 h 131"/>
                  <a:gd name="T56" fmla="*/ 0 w 673"/>
                  <a:gd name="T57" fmla="*/ 125 h 131"/>
                  <a:gd name="T58" fmla="*/ 1 w 673"/>
                  <a:gd name="T59" fmla="*/ 126 h 131"/>
                  <a:gd name="T60" fmla="*/ 3 w 673"/>
                  <a:gd name="T61" fmla="*/ 127 h 131"/>
                  <a:gd name="T62" fmla="*/ 12 w 673"/>
                  <a:gd name="T63" fmla="*/ 129 h 131"/>
                  <a:gd name="T64" fmla="*/ 23 w 673"/>
                  <a:gd name="T65" fmla="*/ 129 h 131"/>
                  <a:gd name="T66" fmla="*/ 41 w 673"/>
                  <a:gd name="T67" fmla="*/ 129 h 131"/>
                  <a:gd name="T68" fmla="*/ 62 w 673"/>
                  <a:gd name="T69" fmla="*/ 127 h 131"/>
                  <a:gd name="T70" fmla="*/ 118 w 673"/>
                  <a:gd name="T71" fmla="*/ 119 h 131"/>
                  <a:gd name="T72" fmla="*/ 174 w 673"/>
                  <a:gd name="T73" fmla="*/ 111 h 131"/>
                  <a:gd name="T74" fmla="*/ 229 w 673"/>
                  <a:gd name="T75" fmla="*/ 104 h 131"/>
                  <a:gd name="T76" fmla="*/ 283 w 673"/>
                  <a:gd name="T77" fmla="*/ 98 h 131"/>
                  <a:gd name="T78" fmla="*/ 309 w 673"/>
                  <a:gd name="T79" fmla="*/ 95 h 131"/>
                  <a:gd name="T80" fmla="*/ 335 w 673"/>
                  <a:gd name="T81" fmla="*/ 94 h 131"/>
                  <a:gd name="T82" fmla="*/ 361 w 673"/>
                  <a:gd name="T83" fmla="*/ 93 h 131"/>
                  <a:gd name="T84" fmla="*/ 388 w 673"/>
                  <a:gd name="T85" fmla="*/ 93 h 131"/>
                  <a:gd name="T86" fmla="*/ 414 w 673"/>
                  <a:gd name="T87" fmla="*/ 95 h 131"/>
                  <a:gd name="T88" fmla="*/ 440 w 673"/>
                  <a:gd name="T89" fmla="*/ 98 h 131"/>
                  <a:gd name="T90" fmla="*/ 466 w 673"/>
                  <a:gd name="T91" fmla="*/ 101 h 131"/>
                  <a:gd name="T92" fmla="*/ 491 w 673"/>
                  <a:gd name="T93" fmla="*/ 108 h 131"/>
                  <a:gd name="T94" fmla="*/ 541 w 673"/>
                  <a:gd name="T95" fmla="*/ 119 h 131"/>
                  <a:gd name="T96" fmla="*/ 586 w 673"/>
                  <a:gd name="T97" fmla="*/ 126 h 131"/>
                  <a:gd name="T98" fmla="*/ 605 w 673"/>
                  <a:gd name="T99" fmla="*/ 129 h 131"/>
                  <a:gd name="T100" fmla="*/ 622 w 673"/>
                  <a:gd name="T101" fmla="*/ 131 h 131"/>
                  <a:gd name="T102" fmla="*/ 639 w 673"/>
                  <a:gd name="T103" fmla="*/ 131 h 131"/>
                  <a:gd name="T104" fmla="*/ 651 w 673"/>
                  <a:gd name="T105" fmla="*/ 131 h 131"/>
                  <a:gd name="T106" fmla="*/ 661 w 673"/>
                  <a:gd name="T107" fmla="*/ 130 h 131"/>
                  <a:gd name="T108" fmla="*/ 668 w 673"/>
                  <a:gd name="T109" fmla="*/ 129 h 131"/>
                  <a:gd name="T110" fmla="*/ 671 w 673"/>
                  <a:gd name="T111" fmla="*/ 126 h 131"/>
                  <a:gd name="T112" fmla="*/ 672 w 673"/>
                  <a:gd name="T113" fmla="*/ 125 h 131"/>
                  <a:gd name="T114" fmla="*/ 673 w 673"/>
                  <a:gd name="T115" fmla="*/ 123 h 131"/>
                  <a:gd name="T116" fmla="*/ 673 w 673"/>
                  <a:gd name="T117" fmla="*/ 121 h 131"/>
                  <a:gd name="T118" fmla="*/ 671 w 673"/>
                  <a:gd name="T119" fmla="*/ 115 h 131"/>
                  <a:gd name="T120" fmla="*/ 665 w 673"/>
                  <a:gd name="T121" fmla="*/ 109 h 131"/>
                  <a:gd name="T122" fmla="*/ 655 w 673"/>
                  <a:gd name="T123" fmla="*/ 101 h 131"/>
                  <a:gd name="T124" fmla="*/ 640 w 673"/>
                  <a:gd name="T125" fmla="*/ 93 h 1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73"/>
                  <a:gd name="T190" fmla="*/ 0 h 131"/>
                  <a:gd name="T191" fmla="*/ 673 w 673"/>
                  <a:gd name="T192" fmla="*/ 131 h 1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73" h="131">
                    <a:moveTo>
                      <a:pt x="640" y="93"/>
                    </a:moveTo>
                    <a:lnTo>
                      <a:pt x="615" y="79"/>
                    </a:lnTo>
                    <a:lnTo>
                      <a:pt x="585" y="66"/>
                    </a:lnTo>
                    <a:lnTo>
                      <a:pt x="552" y="54"/>
                    </a:lnTo>
                    <a:lnTo>
                      <a:pt x="516" y="43"/>
                    </a:lnTo>
                    <a:lnTo>
                      <a:pt x="479" y="33"/>
                    </a:lnTo>
                    <a:lnTo>
                      <a:pt x="440" y="24"/>
                    </a:lnTo>
                    <a:lnTo>
                      <a:pt x="400" y="16"/>
                    </a:lnTo>
                    <a:lnTo>
                      <a:pt x="361" y="10"/>
                    </a:lnTo>
                    <a:lnTo>
                      <a:pt x="323" y="5"/>
                    </a:lnTo>
                    <a:lnTo>
                      <a:pt x="285" y="1"/>
                    </a:lnTo>
                    <a:lnTo>
                      <a:pt x="250" y="0"/>
                    </a:lnTo>
                    <a:lnTo>
                      <a:pt x="218" y="1"/>
                    </a:lnTo>
                    <a:lnTo>
                      <a:pt x="203" y="1"/>
                    </a:lnTo>
                    <a:lnTo>
                      <a:pt x="189" y="4"/>
                    </a:lnTo>
                    <a:lnTo>
                      <a:pt x="177" y="5"/>
                    </a:lnTo>
                    <a:lnTo>
                      <a:pt x="164" y="8"/>
                    </a:lnTo>
                    <a:lnTo>
                      <a:pt x="154" y="11"/>
                    </a:lnTo>
                    <a:lnTo>
                      <a:pt x="146" y="14"/>
                    </a:lnTo>
                    <a:lnTo>
                      <a:pt x="137" y="19"/>
                    </a:lnTo>
                    <a:lnTo>
                      <a:pt x="131" y="24"/>
                    </a:lnTo>
                    <a:lnTo>
                      <a:pt x="93" y="53"/>
                    </a:lnTo>
                    <a:lnTo>
                      <a:pt x="58" y="76"/>
                    </a:lnTo>
                    <a:lnTo>
                      <a:pt x="30" y="96"/>
                    </a:lnTo>
                    <a:lnTo>
                      <a:pt x="10" y="110"/>
                    </a:lnTo>
                    <a:lnTo>
                      <a:pt x="3" y="116"/>
                    </a:lnTo>
                    <a:lnTo>
                      <a:pt x="0" y="121"/>
                    </a:lnTo>
                    <a:lnTo>
                      <a:pt x="0" y="123"/>
                    </a:lnTo>
                    <a:lnTo>
                      <a:pt x="0" y="125"/>
                    </a:lnTo>
                    <a:lnTo>
                      <a:pt x="1" y="126"/>
                    </a:lnTo>
                    <a:lnTo>
                      <a:pt x="3" y="127"/>
                    </a:lnTo>
                    <a:lnTo>
                      <a:pt x="12" y="129"/>
                    </a:lnTo>
                    <a:lnTo>
                      <a:pt x="23" y="129"/>
                    </a:lnTo>
                    <a:lnTo>
                      <a:pt x="41" y="129"/>
                    </a:lnTo>
                    <a:lnTo>
                      <a:pt x="62" y="127"/>
                    </a:lnTo>
                    <a:lnTo>
                      <a:pt x="118" y="119"/>
                    </a:lnTo>
                    <a:lnTo>
                      <a:pt x="174" y="111"/>
                    </a:lnTo>
                    <a:lnTo>
                      <a:pt x="229" y="104"/>
                    </a:lnTo>
                    <a:lnTo>
                      <a:pt x="283" y="98"/>
                    </a:lnTo>
                    <a:lnTo>
                      <a:pt x="309" y="95"/>
                    </a:lnTo>
                    <a:lnTo>
                      <a:pt x="335" y="94"/>
                    </a:lnTo>
                    <a:lnTo>
                      <a:pt x="361" y="93"/>
                    </a:lnTo>
                    <a:lnTo>
                      <a:pt x="388" y="93"/>
                    </a:lnTo>
                    <a:lnTo>
                      <a:pt x="414" y="95"/>
                    </a:lnTo>
                    <a:lnTo>
                      <a:pt x="440" y="98"/>
                    </a:lnTo>
                    <a:lnTo>
                      <a:pt x="466" y="101"/>
                    </a:lnTo>
                    <a:lnTo>
                      <a:pt x="491" y="108"/>
                    </a:lnTo>
                    <a:lnTo>
                      <a:pt x="541" y="119"/>
                    </a:lnTo>
                    <a:lnTo>
                      <a:pt x="586" y="126"/>
                    </a:lnTo>
                    <a:lnTo>
                      <a:pt x="605" y="129"/>
                    </a:lnTo>
                    <a:lnTo>
                      <a:pt x="622" y="131"/>
                    </a:lnTo>
                    <a:lnTo>
                      <a:pt x="639" y="131"/>
                    </a:lnTo>
                    <a:lnTo>
                      <a:pt x="651" y="131"/>
                    </a:lnTo>
                    <a:lnTo>
                      <a:pt x="661" y="130"/>
                    </a:lnTo>
                    <a:lnTo>
                      <a:pt x="668" y="129"/>
                    </a:lnTo>
                    <a:lnTo>
                      <a:pt x="671" y="126"/>
                    </a:lnTo>
                    <a:lnTo>
                      <a:pt x="672" y="125"/>
                    </a:lnTo>
                    <a:lnTo>
                      <a:pt x="673" y="123"/>
                    </a:lnTo>
                    <a:lnTo>
                      <a:pt x="673" y="121"/>
                    </a:lnTo>
                    <a:lnTo>
                      <a:pt x="671" y="115"/>
                    </a:lnTo>
                    <a:lnTo>
                      <a:pt x="665" y="109"/>
                    </a:lnTo>
                    <a:lnTo>
                      <a:pt x="655" y="101"/>
                    </a:lnTo>
                    <a:lnTo>
                      <a:pt x="640" y="93"/>
                    </a:lnTo>
                    <a:close/>
                  </a:path>
                </a:pathLst>
              </a:custGeom>
              <a:solidFill>
                <a:srgbClr val="00925A"/>
              </a:solidFill>
              <a:ln w="9525">
                <a:noFill/>
                <a:round/>
                <a:headEnd/>
                <a:tailEnd/>
              </a:ln>
            </p:spPr>
            <p:txBody>
              <a:bodyPr/>
              <a:lstStyle/>
              <a:p>
                <a:endParaRPr lang="en-US"/>
              </a:p>
            </p:txBody>
          </p:sp>
          <p:sp>
            <p:nvSpPr>
              <p:cNvPr id="1236" name="Freeform 587"/>
              <p:cNvSpPr>
                <a:spLocks/>
              </p:cNvSpPr>
              <p:nvPr/>
            </p:nvSpPr>
            <p:spPr bwMode="auto">
              <a:xfrm>
                <a:off x="4494" y="2365"/>
                <a:ext cx="154" cy="144"/>
              </a:xfrm>
              <a:custGeom>
                <a:avLst/>
                <a:gdLst>
                  <a:gd name="T0" fmla="*/ 104 w 772"/>
                  <a:gd name="T1" fmla="*/ 69 h 720"/>
                  <a:gd name="T2" fmla="*/ 213 w 772"/>
                  <a:gd name="T3" fmla="*/ 157 h 720"/>
                  <a:gd name="T4" fmla="*/ 322 w 772"/>
                  <a:gd name="T5" fmla="*/ 250 h 720"/>
                  <a:gd name="T6" fmla="*/ 428 w 772"/>
                  <a:gd name="T7" fmla="*/ 341 h 720"/>
                  <a:gd name="T8" fmla="*/ 524 w 772"/>
                  <a:gd name="T9" fmla="*/ 429 h 720"/>
                  <a:gd name="T10" fmla="*/ 610 w 772"/>
                  <a:gd name="T11" fmla="*/ 512 h 720"/>
                  <a:gd name="T12" fmla="*/ 681 w 772"/>
                  <a:gd name="T13" fmla="*/ 585 h 720"/>
                  <a:gd name="T14" fmla="*/ 732 w 772"/>
                  <a:gd name="T15" fmla="*/ 648 h 720"/>
                  <a:gd name="T16" fmla="*/ 762 w 772"/>
                  <a:gd name="T17" fmla="*/ 695 h 720"/>
                  <a:gd name="T18" fmla="*/ 771 w 772"/>
                  <a:gd name="T19" fmla="*/ 714 h 720"/>
                  <a:gd name="T20" fmla="*/ 771 w 772"/>
                  <a:gd name="T21" fmla="*/ 719 h 720"/>
                  <a:gd name="T22" fmla="*/ 765 w 772"/>
                  <a:gd name="T23" fmla="*/ 718 h 720"/>
                  <a:gd name="T24" fmla="*/ 745 w 772"/>
                  <a:gd name="T25" fmla="*/ 701 h 720"/>
                  <a:gd name="T26" fmla="*/ 698 w 772"/>
                  <a:gd name="T27" fmla="*/ 658 h 720"/>
                  <a:gd name="T28" fmla="*/ 643 w 772"/>
                  <a:gd name="T29" fmla="*/ 608 h 720"/>
                  <a:gd name="T30" fmla="*/ 608 w 772"/>
                  <a:gd name="T31" fmla="*/ 580 h 720"/>
                  <a:gd name="T32" fmla="*/ 555 w 772"/>
                  <a:gd name="T33" fmla="*/ 554 h 720"/>
                  <a:gd name="T34" fmla="*/ 450 w 772"/>
                  <a:gd name="T35" fmla="*/ 512 h 720"/>
                  <a:gd name="T36" fmla="*/ 361 w 772"/>
                  <a:gd name="T37" fmla="*/ 469 h 720"/>
                  <a:gd name="T38" fmla="*/ 303 w 772"/>
                  <a:gd name="T39" fmla="*/ 436 h 720"/>
                  <a:gd name="T40" fmla="*/ 265 w 772"/>
                  <a:gd name="T41" fmla="*/ 407 h 720"/>
                  <a:gd name="T42" fmla="*/ 241 w 772"/>
                  <a:gd name="T43" fmla="*/ 386 h 720"/>
                  <a:gd name="T44" fmla="*/ 221 w 772"/>
                  <a:gd name="T45" fmla="*/ 363 h 720"/>
                  <a:gd name="T46" fmla="*/ 203 w 772"/>
                  <a:gd name="T47" fmla="*/ 339 h 720"/>
                  <a:gd name="T48" fmla="*/ 182 w 772"/>
                  <a:gd name="T49" fmla="*/ 302 h 720"/>
                  <a:gd name="T50" fmla="*/ 145 w 772"/>
                  <a:gd name="T51" fmla="*/ 242 h 720"/>
                  <a:gd name="T52" fmla="*/ 81 w 772"/>
                  <a:gd name="T53" fmla="*/ 146 h 720"/>
                  <a:gd name="T54" fmla="*/ 25 w 772"/>
                  <a:gd name="T55" fmla="*/ 60 h 720"/>
                  <a:gd name="T56" fmla="*/ 8 w 772"/>
                  <a:gd name="T57" fmla="*/ 29 h 720"/>
                  <a:gd name="T58" fmla="*/ 1 w 772"/>
                  <a:gd name="T59" fmla="*/ 12 h 720"/>
                  <a:gd name="T60" fmla="*/ 0 w 772"/>
                  <a:gd name="T61" fmla="*/ 4 h 720"/>
                  <a:gd name="T62" fmla="*/ 5 w 772"/>
                  <a:gd name="T63" fmla="*/ 0 h 720"/>
                  <a:gd name="T64" fmla="*/ 16 w 772"/>
                  <a:gd name="T65" fmla="*/ 5 h 720"/>
                  <a:gd name="T66" fmla="*/ 36 w 772"/>
                  <a:gd name="T67" fmla="*/ 16 h 7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2"/>
                  <a:gd name="T103" fmla="*/ 0 h 720"/>
                  <a:gd name="T104" fmla="*/ 772 w 772"/>
                  <a:gd name="T105" fmla="*/ 720 h 7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2" h="720">
                    <a:moveTo>
                      <a:pt x="49" y="26"/>
                    </a:moveTo>
                    <a:lnTo>
                      <a:pt x="104" y="69"/>
                    </a:lnTo>
                    <a:lnTo>
                      <a:pt x="158" y="112"/>
                    </a:lnTo>
                    <a:lnTo>
                      <a:pt x="213" y="157"/>
                    </a:lnTo>
                    <a:lnTo>
                      <a:pt x="268" y="203"/>
                    </a:lnTo>
                    <a:lnTo>
                      <a:pt x="322" y="250"/>
                    </a:lnTo>
                    <a:lnTo>
                      <a:pt x="376" y="295"/>
                    </a:lnTo>
                    <a:lnTo>
                      <a:pt x="428" y="341"/>
                    </a:lnTo>
                    <a:lnTo>
                      <a:pt x="478" y="386"/>
                    </a:lnTo>
                    <a:lnTo>
                      <a:pt x="524" y="429"/>
                    </a:lnTo>
                    <a:lnTo>
                      <a:pt x="569" y="471"/>
                    </a:lnTo>
                    <a:lnTo>
                      <a:pt x="610" y="512"/>
                    </a:lnTo>
                    <a:lnTo>
                      <a:pt x="648" y="549"/>
                    </a:lnTo>
                    <a:lnTo>
                      <a:pt x="681" y="585"/>
                    </a:lnTo>
                    <a:lnTo>
                      <a:pt x="709" y="618"/>
                    </a:lnTo>
                    <a:lnTo>
                      <a:pt x="732" y="648"/>
                    </a:lnTo>
                    <a:lnTo>
                      <a:pt x="750" y="674"/>
                    </a:lnTo>
                    <a:lnTo>
                      <a:pt x="762" y="695"/>
                    </a:lnTo>
                    <a:lnTo>
                      <a:pt x="770" y="709"/>
                    </a:lnTo>
                    <a:lnTo>
                      <a:pt x="771" y="714"/>
                    </a:lnTo>
                    <a:lnTo>
                      <a:pt x="772" y="718"/>
                    </a:lnTo>
                    <a:lnTo>
                      <a:pt x="771" y="719"/>
                    </a:lnTo>
                    <a:lnTo>
                      <a:pt x="770" y="720"/>
                    </a:lnTo>
                    <a:lnTo>
                      <a:pt x="765" y="718"/>
                    </a:lnTo>
                    <a:lnTo>
                      <a:pt x="756" y="711"/>
                    </a:lnTo>
                    <a:lnTo>
                      <a:pt x="745" y="701"/>
                    </a:lnTo>
                    <a:lnTo>
                      <a:pt x="730" y="689"/>
                    </a:lnTo>
                    <a:lnTo>
                      <a:pt x="698" y="658"/>
                    </a:lnTo>
                    <a:lnTo>
                      <a:pt x="661" y="624"/>
                    </a:lnTo>
                    <a:lnTo>
                      <a:pt x="643" y="608"/>
                    </a:lnTo>
                    <a:lnTo>
                      <a:pt x="625" y="593"/>
                    </a:lnTo>
                    <a:lnTo>
                      <a:pt x="608" y="580"/>
                    </a:lnTo>
                    <a:lnTo>
                      <a:pt x="593" y="570"/>
                    </a:lnTo>
                    <a:lnTo>
                      <a:pt x="555" y="554"/>
                    </a:lnTo>
                    <a:lnTo>
                      <a:pt x="507" y="534"/>
                    </a:lnTo>
                    <a:lnTo>
                      <a:pt x="450" y="512"/>
                    </a:lnTo>
                    <a:lnTo>
                      <a:pt x="391" y="484"/>
                    </a:lnTo>
                    <a:lnTo>
                      <a:pt x="361" y="469"/>
                    </a:lnTo>
                    <a:lnTo>
                      <a:pt x="332" y="453"/>
                    </a:lnTo>
                    <a:lnTo>
                      <a:pt x="303" y="436"/>
                    </a:lnTo>
                    <a:lnTo>
                      <a:pt x="277" y="417"/>
                    </a:lnTo>
                    <a:lnTo>
                      <a:pt x="265" y="407"/>
                    </a:lnTo>
                    <a:lnTo>
                      <a:pt x="252" y="397"/>
                    </a:lnTo>
                    <a:lnTo>
                      <a:pt x="241" y="386"/>
                    </a:lnTo>
                    <a:lnTo>
                      <a:pt x="231" y="374"/>
                    </a:lnTo>
                    <a:lnTo>
                      <a:pt x="221" y="363"/>
                    </a:lnTo>
                    <a:lnTo>
                      <a:pt x="212" y="352"/>
                    </a:lnTo>
                    <a:lnTo>
                      <a:pt x="203" y="339"/>
                    </a:lnTo>
                    <a:lnTo>
                      <a:pt x="197" y="328"/>
                    </a:lnTo>
                    <a:lnTo>
                      <a:pt x="182" y="302"/>
                    </a:lnTo>
                    <a:lnTo>
                      <a:pt x="165" y="273"/>
                    </a:lnTo>
                    <a:lnTo>
                      <a:pt x="145" y="242"/>
                    </a:lnTo>
                    <a:lnTo>
                      <a:pt x="124" y="211"/>
                    </a:lnTo>
                    <a:lnTo>
                      <a:pt x="81" y="146"/>
                    </a:lnTo>
                    <a:lnTo>
                      <a:pt x="41" y="86"/>
                    </a:lnTo>
                    <a:lnTo>
                      <a:pt x="25" y="60"/>
                    </a:lnTo>
                    <a:lnTo>
                      <a:pt x="12" y="37"/>
                    </a:lnTo>
                    <a:lnTo>
                      <a:pt x="8" y="29"/>
                    </a:lnTo>
                    <a:lnTo>
                      <a:pt x="4" y="20"/>
                    </a:lnTo>
                    <a:lnTo>
                      <a:pt x="1" y="12"/>
                    </a:lnTo>
                    <a:lnTo>
                      <a:pt x="0" y="7"/>
                    </a:lnTo>
                    <a:lnTo>
                      <a:pt x="0" y="4"/>
                    </a:lnTo>
                    <a:lnTo>
                      <a:pt x="1" y="1"/>
                    </a:lnTo>
                    <a:lnTo>
                      <a:pt x="5" y="0"/>
                    </a:lnTo>
                    <a:lnTo>
                      <a:pt x="10" y="1"/>
                    </a:lnTo>
                    <a:lnTo>
                      <a:pt x="16" y="5"/>
                    </a:lnTo>
                    <a:lnTo>
                      <a:pt x="25" y="10"/>
                    </a:lnTo>
                    <a:lnTo>
                      <a:pt x="36" y="16"/>
                    </a:lnTo>
                    <a:lnTo>
                      <a:pt x="49" y="26"/>
                    </a:lnTo>
                    <a:close/>
                  </a:path>
                </a:pathLst>
              </a:custGeom>
              <a:solidFill>
                <a:srgbClr val="00925A"/>
              </a:solidFill>
              <a:ln w="9525">
                <a:noFill/>
                <a:round/>
                <a:headEnd/>
                <a:tailEnd/>
              </a:ln>
            </p:spPr>
            <p:txBody>
              <a:bodyPr/>
              <a:lstStyle/>
              <a:p>
                <a:endParaRPr lang="en-US"/>
              </a:p>
            </p:txBody>
          </p:sp>
          <p:sp>
            <p:nvSpPr>
              <p:cNvPr id="1237" name="Freeform 588"/>
              <p:cNvSpPr>
                <a:spLocks/>
              </p:cNvSpPr>
              <p:nvPr/>
            </p:nvSpPr>
            <p:spPr bwMode="auto">
              <a:xfrm>
                <a:off x="4398" y="2299"/>
                <a:ext cx="67" cy="111"/>
              </a:xfrm>
              <a:custGeom>
                <a:avLst/>
                <a:gdLst>
                  <a:gd name="T0" fmla="*/ 331 w 337"/>
                  <a:gd name="T1" fmla="*/ 505 h 553"/>
                  <a:gd name="T2" fmla="*/ 308 w 337"/>
                  <a:gd name="T3" fmla="*/ 435 h 553"/>
                  <a:gd name="T4" fmla="*/ 286 w 337"/>
                  <a:gd name="T5" fmla="*/ 365 h 553"/>
                  <a:gd name="T6" fmla="*/ 274 w 337"/>
                  <a:gd name="T7" fmla="*/ 332 h 553"/>
                  <a:gd name="T8" fmla="*/ 263 w 337"/>
                  <a:gd name="T9" fmla="*/ 300 h 553"/>
                  <a:gd name="T10" fmla="*/ 251 w 337"/>
                  <a:gd name="T11" fmla="*/ 268 h 553"/>
                  <a:gd name="T12" fmla="*/ 238 w 337"/>
                  <a:gd name="T13" fmla="*/ 238 h 553"/>
                  <a:gd name="T14" fmla="*/ 226 w 337"/>
                  <a:gd name="T15" fmla="*/ 209 h 553"/>
                  <a:gd name="T16" fmla="*/ 212 w 337"/>
                  <a:gd name="T17" fmla="*/ 181 h 553"/>
                  <a:gd name="T18" fmla="*/ 197 w 337"/>
                  <a:gd name="T19" fmla="*/ 155 h 553"/>
                  <a:gd name="T20" fmla="*/ 182 w 337"/>
                  <a:gd name="T21" fmla="*/ 132 h 553"/>
                  <a:gd name="T22" fmla="*/ 166 w 337"/>
                  <a:gd name="T23" fmla="*/ 110 h 553"/>
                  <a:gd name="T24" fmla="*/ 150 w 337"/>
                  <a:gd name="T25" fmla="*/ 92 h 553"/>
                  <a:gd name="T26" fmla="*/ 141 w 337"/>
                  <a:gd name="T27" fmla="*/ 83 h 553"/>
                  <a:gd name="T28" fmla="*/ 132 w 337"/>
                  <a:gd name="T29" fmla="*/ 74 h 553"/>
                  <a:gd name="T30" fmla="*/ 122 w 337"/>
                  <a:gd name="T31" fmla="*/ 67 h 553"/>
                  <a:gd name="T32" fmla="*/ 112 w 337"/>
                  <a:gd name="T33" fmla="*/ 59 h 553"/>
                  <a:gd name="T34" fmla="*/ 77 w 337"/>
                  <a:gd name="T35" fmla="*/ 37 h 553"/>
                  <a:gd name="T36" fmla="*/ 47 w 337"/>
                  <a:gd name="T37" fmla="*/ 18 h 553"/>
                  <a:gd name="T38" fmla="*/ 35 w 337"/>
                  <a:gd name="T39" fmla="*/ 12 h 553"/>
                  <a:gd name="T40" fmla="*/ 24 w 337"/>
                  <a:gd name="T41" fmla="*/ 5 h 553"/>
                  <a:gd name="T42" fmla="*/ 15 w 337"/>
                  <a:gd name="T43" fmla="*/ 2 h 553"/>
                  <a:gd name="T44" fmla="*/ 9 w 337"/>
                  <a:gd name="T45" fmla="*/ 0 h 553"/>
                  <a:gd name="T46" fmla="*/ 6 w 337"/>
                  <a:gd name="T47" fmla="*/ 0 h 553"/>
                  <a:gd name="T48" fmla="*/ 4 w 337"/>
                  <a:gd name="T49" fmla="*/ 2 h 553"/>
                  <a:gd name="T50" fmla="*/ 2 w 337"/>
                  <a:gd name="T51" fmla="*/ 3 h 553"/>
                  <a:gd name="T52" fmla="*/ 1 w 337"/>
                  <a:gd name="T53" fmla="*/ 4 h 553"/>
                  <a:gd name="T54" fmla="*/ 0 w 337"/>
                  <a:gd name="T55" fmla="*/ 10 h 553"/>
                  <a:gd name="T56" fmla="*/ 2 w 337"/>
                  <a:gd name="T57" fmla="*/ 19 h 553"/>
                  <a:gd name="T58" fmla="*/ 6 w 337"/>
                  <a:gd name="T59" fmla="*/ 32 h 553"/>
                  <a:gd name="T60" fmla="*/ 12 w 337"/>
                  <a:gd name="T61" fmla="*/ 47 h 553"/>
                  <a:gd name="T62" fmla="*/ 22 w 337"/>
                  <a:gd name="T63" fmla="*/ 67 h 553"/>
                  <a:gd name="T64" fmla="*/ 34 w 337"/>
                  <a:gd name="T65" fmla="*/ 89 h 553"/>
                  <a:gd name="T66" fmla="*/ 60 w 337"/>
                  <a:gd name="T67" fmla="*/ 143 h 553"/>
                  <a:gd name="T68" fmla="*/ 86 w 337"/>
                  <a:gd name="T69" fmla="*/ 198 h 553"/>
                  <a:gd name="T70" fmla="*/ 112 w 337"/>
                  <a:gd name="T71" fmla="*/ 251 h 553"/>
                  <a:gd name="T72" fmla="*/ 138 w 337"/>
                  <a:gd name="T73" fmla="*/ 304 h 553"/>
                  <a:gd name="T74" fmla="*/ 162 w 337"/>
                  <a:gd name="T75" fmla="*/ 351 h 553"/>
                  <a:gd name="T76" fmla="*/ 183 w 337"/>
                  <a:gd name="T77" fmla="*/ 392 h 553"/>
                  <a:gd name="T78" fmla="*/ 202 w 337"/>
                  <a:gd name="T79" fmla="*/ 426 h 553"/>
                  <a:gd name="T80" fmla="*/ 217 w 337"/>
                  <a:gd name="T81" fmla="*/ 450 h 553"/>
                  <a:gd name="T82" fmla="*/ 233 w 337"/>
                  <a:gd name="T83" fmla="*/ 472 h 553"/>
                  <a:gd name="T84" fmla="*/ 253 w 337"/>
                  <a:gd name="T85" fmla="*/ 497 h 553"/>
                  <a:gd name="T86" fmla="*/ 266 w 337"/>
                  <a:gd name="T87" fmla="*/ 510 h 553"/>
                  <a:gd name="T88" fmla="*/ 277 w 337"/>
                  <a:gd name="T89" fmla="*/ 521 h 553"/>
                  <a:gd name="T90" fmla="*/ 288 w 337"/>
                  <a:gd name="T91" fmla="*/ 532 h 553"/>
                  <a:gd name="T92" fmla="*/ 299 w 337"/>
                  <a:gd name="T93" fmla="*/ 541 h 553"/>
                  <a:gd name="T94" fmla="*/ 309 w 337"/>
                  <a:gd name="T95" fmla="*/ 547 h 553"/>
                  <a:gd name="T96" fmla="*/ 318 w 337"/>
                  <a:gd name="T97" fmla="*/ 552 h 553"/>
                  <a:gd name="T98" fmla="*/ 323 w 337"/>
                  <a:gd name="T99" fmla="*/ 553 h 553"/>
                  <a:gd name="T100" fmla="*/ 326 w 337"/>
                  <a:gd name="T101" fmla="*/ 553 h 553"/>
                  <a:gd name="T102" fmla="*/ 329 w 337"/>
                  <a:gd name="T103" fmla="*/ 553 h 553"/>
                  <a:gd name="T104" fmla="*/ 332 w 337"/>
                  <a:gd name="T105" fmla="*/ 552 h 553"/>
                  <a:gd name="T106" fmla="*/ 334 w 337"/>
                  <a:gd name="T107" fmla="*/ 550 h 553"/>
                  <a:gd name="T108" fmla="*/ 336 w 337"/>
                  <a:gd name="T109" fmla="*/ 546 h 553"/>
                  <a:gd name="T110" fmla="*/ 337 w 337"/>
                  <a:gd name="T111" fmla="*/ 542 h 553"/>
                  <a:gd name="T112" fmla="*/ 337 w 337"/>
                  <a:gd name="T113" fmla="*/ 537 h 553"/>
                  <a:gd name="T114" fmla="*/ 336 w 337"/>
                  <a:gd name="T115" fmla="*/ 523 h 553"/>
                  <a:gd name="T116" fmla="*/ 331 w 337"/>
                  <a:gd name="T117" fmla="*/ 505 h 5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7"/>
                  <a:gd name="T178" fmla="*/ 0 h 553"/>
                  <a:gd name="T179" fmla="*/ 337 w 337"/>
                  <a:gd name="T180" fmla="*/ 553 h 5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7" h="553">
                    <a:moveTo>
                      <a:pt x="331" y="505"/>
                    </a:moveTo>
                    <a:lnTo>
                      <a:pt x="308" y="435"/>
                    </a:lnTo>
                    <a:lnTo>
                      <a:pt x="286" y="365"/>
                    </a:lnTo>
                    <a:lnTo>
                      <a:pt x="274" y="332"/>
                    </a:lnTo>
                    <a:lnTo>
                      <a:pt x="263" y="300"/>
                    </a:lnTo>
                    <a:lnTo>
                      <a:pt x="251" y="268"/>
                    </a:lnTo>
                    <a:lnTo>
                      <a:pt x="238" y="238"/>
                    </a:lnTo>
                    <a:lnTo>
                      <a:pt x="226" y="209"/>
                    </a:lnTo>
                    <a:lnTo>
                      <a:pt x="212" y="181"/>
                    </a:lnTo>
                    <a:lnTo>
                      <a:pt x="197" y="155"/>
                    </a:lnTo>
                    <a:lnTo>
                      <a:pt x="182" y="132"/>
                    </a:lnTo>
                    <a:lnTo>
                      <a:pt x="166" y="110"/>
                    </a:lnTo>
                    <a:lnTo>
                      <a:pt x="150" y="92"/>
                    </a:lnTo>
                    <a:lnTo>
                      <a:pt x="141" y="83"/>
                    </a:lnTo>
                    <a:lnTo>
                      <a:pt x="132" y="74"/>
                    </a:lnTo>
                    <a:lnTo>
                      <a:pt x="122" y="67"/>
                    </a:lnTo>
                    <a:lnTo>
                      <a:pt x="112" y="59"/>
                    </a:lnTo>
                    <a:lnTo>
                      <a:pt x="77" y="37"/>
                    </a:lnTo>
                    <a:lnTo>
                      <a:pt x="47" y="18"/>
                    </a:lnTo>
                    <a:lnTo>
                      <a:pt x="35" y="12"/>
                    </a:lnTo>
                    <a:lnTo>
                      <a:pt x="24" y="5"/>
                    </a:lnTo>
                    <a:lnTo>
                      <a:pt x="15" y="2"/>
                    </a:lnTo>
                    <a:lnTo>
                      <a:pt x="9" y="0"/>
                    </a:lnTo>
                    <a:lnTo>
                      <a:pt x="6" y="0"/>
                    </a:lnTo>
                    <a:lnTo>
                      <a:pt x="4" y="2"/>
                    </a:lnTo>
                    <a:lnTo>
                      <a:pt x="2" y="3"/>
                    </a:lnTo>
                    <a:lnTo>
                      <a:pt x="1" y="4"/>
                    </a:lnTo>
                    <a:lnTo>
                      <a:pt x="0" y="10"/>
                    </a:lnTo>
                    <a:lnTo>
                      <a:pt x="2" y="19"/>
                    </a:lnTo>
                    <a:lnTo>
                      <a:pt x="6" y="32"/>
                    </a:lnTo>
                    <a:lnTo>
                      <a:pt x="12" y="47"/>
                    </a:lnTo>
                    <a:lnTo>
                      <a:pt x="22" y="67"/>
                    </a:lnTo>
                    <a:lnTo>
                      <a:pt x="34" y="89"/>
                    </a:lnTo>
                    <a:lnTo>
                      <a:pt x="60" y="143"/>
                    </a:lnTo>
                    <a:lnTo>
                      <a:pt x="86" y="198"/>
                    </a:lnTo>
                    <a:lnTo>
                      <a:pt x="112" y="251"/>
                    </a:lnTo>
                    <a:lnTo>
                      <a:pt x="138" y="304"/>
                    </a:lnTo>
                    <a:lnTo>
                      <a:pt x="162" y="351"/>
                    </a:lnTo>
                    <a:lnTo>
                      <a:pt x="183" y="392"/>
                    </a:lnTo>
                    <a:lnTo>
                      <a:pt x="202" y="426"/>
                    </a:lnTo>
                    <a:lnTo>
                      <a:pt x="217" y="450"/>
                    </a:lnTo>
                    <a:lnTo>
                      <a:pt x="233" y="472"/>
                    </a:lnTo>
                    <a:lnTo>
                      <a:pt x="253" y="497"/>
                    </a:lnTo>
                    <a:lnTo>
                      <a:pt x="266" y="510"/>
                    </a:lnTo>
                    <a:lnTo>
                      <a:pt x="277" y="521"/>
                    </a:lnTo>
                    <a:lnTo>
                      <a:pt x="288" y="532"/>
                    </a:lnTo>
                    <a:lnTo>
                      <a:pt x="299" y="541"/>
                    </a:lnTo>
                    <a:lnTo>
                      <a:pt x="309" y="547"/>
                    </a:lnTo>
                    <a:lnTo>
                      <a:pt x="318" y="552"/>
                    </a:lnTo>
                    <a:lnTo>
                      <a:pt x="323" y="553"/>
                    </a:lnTo>
                    <a:lnTo>
                      <a:pt x="326" y="553"/>
                    </a:lnTo>
                    <a:lnTo>
                      <a:pt x="329" y="553"/>
                    </a:lnTo>
                    <a:lnTo>
                      <a:pt x="332" y="552"/>
                    </a:lnTo>
                    <a:lnTo>
                      <a:pt x="334" y="550"/>
                    </a:lnTo>
                    <a:lnTo>
                      <a:pt x="336" y="546"/>
                    </a:lnTo>
                    <a:lnTo>
                      <a:pt x="337" y="542"/>
                    </a:lnTo>
                    <a:lnTo>
                      <a:pt x="337" y="537"/>
                    </a:lnTo>
                    <a:lnTo>
                      <a:pt x="336" y="523"/>
                    </a:lnTo>
                    <a:lnTo>
                      <a:pt x="331" y="505"/>
                    </a:lnTo>
                    <a:close/>
                  </a:path>
                </a:pathLst>
              </a:custGeom>
              <a:solidFill>
                <a:srgbClr val="00925A"/>
              </a:solidFill>
              <a:ln w="9525">
                <a:noFill/>
                <a:round/>
                <a:headEnd/>
                <a:tailEnd/>
              </a:ln>
            </p:spPr>
            <p:txBody>
              <a:bodyPr/>
              <a:lstStyle/>
              <a:p>
                <a:endParaRPr lang="en-US"/>
              </a:p>
            </p:txBody>
          </p:sp>
          <p:sp>
            <p:nvSpPr>
              <p:cNvPr id="1238" name="Freeform 589"/>
              <p:cNvSpPr>
                <a:spLocks/>
              </p:cNvSpPr>
              <p:nvPr/>
            </p:nvSpPr>
            <p:spPr bwMode="auto">
              <a:xfrm>
                <a:off x="4296" y="2241"/>
                <a:ext cx="84" cy="127"/>
              </a:xfrm>
              <a:custGeom>
                <a:avLst/>
                <a:gdLst>
                  <a:gd name="T0" fmla="*/ 414 w 420"/>
                  <a:gd name="T1" fmla="*/ 591 h 639"/>
                  <a:gd name="T2" fmla="*/ 402 w 420"/>
                  <a:gd name="T3" fmla="*/ 554 h 639"/>
                  <a:gd name="T4" fmla="*/ 388 w 420"/>
                  <a:gd name="T5" fmla="*/ 517 h 639"/>
                  <a:gd name="T6" fmla="*/ 373 w 420"/>
                  <a:gd name="T7" fmla="*/ 478 h 639"/>
                  <a:gd name="T8" fmla="*/ 355 w 420"/>
                  <a:gd name="T9" fmla="*/ 438 h 639"/>
                  <a:gd name="T10" fmla="*/ 338 w 420"/>
                  <a:gd name="T11" fmla="*/ 400 h 639"/>
                  <a:gd name="T12" fmla="*/ 319 w 420"/>
                  <a:gd name="T13" fmla="*/ 360 h 639"/>
                  <a:gd name="T14" fmla="*/ 298 w 420"/>
                  <a:gd name="T15" fmla="*/ 321 h 639"/>
                  <a:gd name="T16" fmla="*/ 278 w 420"/>
                  <a:gd name="T17" fmla="*/ 283 h 639"/>
                  <a:gd name="T18" fmla="*/ 257 w 420"/>
                  <a:gd name="T19" fmla="*/ 247 h 639"/>
                  <a:gd name="T20" fmla="*/ 234 w 420"/>
                  <a:gd name="T21" fmla="*/ 212 h 639"/>
                  <a:gd name="T22" fmla="*/ 213 w 420"/>
                  <a:gd name="T23" fmla="*/ 180 h 639"/>
                  <a:gd name="T24" fmla="*/ 191 w 420"/>
                  <a:gd name="T25" fmla="*/ 151 h 639"/>
                  <a:gd name="T26" fmla="*/ 169 w 420"/>
                  <a:gd name="T27" fmla="*/ 124 h 639"/>
                  <a:gd name="T28" fmla="*/ 148 w 420"/>
                  <a:gd name="T29" fmla="*/ 101 h 639"/>
                  <a:gd name="T30" fmla="*/ 138 w 420"/>
                  <a:gd name="T31" fmla="*/ 90 h 639"/>
                  <a:gd name="T32" fmla="*/ 128 w 420"/>
                  <a:gd name="T33" fmla="*/ 81 h 639"/>
                  <a:gd name="T34" fmla="*/ 118 w 420"/>
                  <a:gd name="T35" fmla="*/ 74 h 639"/>
                  <a:gd name="T36" fmla="*/ 108 w 420"/>
                  <a:gd name="T37" fmla="*/ 66 h 639"/>
                  <a:gd name="T38" fmla="*/ 72 w 420"/>
                  <a:gd name="T39" fmla="*/ 41 h 639"/>
                  <a:gd name="T40" fmla="*/ 43 w 420"/>
                  <a:gd name="T41" fmla="*/ 21 h 639"/>
                  <a:gd name="T42" fmla="*/ 31 w 420"/>
                  <a:gd name="T43" fmla="*/ 14 h 639"/>
                  <a:gd name="T44" fmla="*/ 21 w 420"/>
                  <a:gd name="T45" fmla="*/ 8 h 639"/>
                  <a:gd name="T46" fmla="*/ 12 w 420"/>
                  <a:gd name="T47" fmla="*/ 3 h 639"/>
                  <a:gd name="T48" fmla="*/ 6 w 420"/>
                  <a:gd name="T49" fmla="*/ 0 h 639"/>
                  <a:gd name="T50" fmla="*/ 3 w 420"/>
                  <a:gd name="T51" fmla="*/ 0 h 639"/>
                  <a:gd name="T52" fmla="*/ 2 w 420"/>
                  <a:gd name="T53" fmla="*/ 1 h 639"/>
                  <a:gd name="T54" fmla="*/ 0 w 420"/>
                  <a:gd name="T55" fmla="*/ 3 h 639"/>
                  <a:gd name="T56" fmla="*/ 0 w 420"/>
                  <a:gd name="T57" fmla="*/ 4 h 639"/>
                  <a:gd name="T58" fmla="*/ 0 w 420"/>
                  <a:gd name="T59" fmla="*/ 10 h 639"/>
                  <a:gd name="T60" fmla="*/ 1 w 420"/>
                  <a:gd name="T61" fmla="*/ 19 h 639"/>
                  <a:gd name="T62" fmla="*/ 6 w 420"/>
                  <a:gd name="T63" fmla="*/ 31 h 639"/>
                  <a:gd name="T64" fmla="*/ 13 w 420"/>
                  <a:gd name="T65" fmla="*/ 48 h 639"/>
                  <a:gd name="T66" fmla="*/ 22 w 420"/>
                  <a:gd name="T67" fmla="*/ 68 h 639"/>
                  <a:gd name="T68" fmla="*/ 33 w 420"/>
                  <a:gd name="T69" fmla="*/ 91 h 639"/>
                  <a:gd name="T70" fmla="*/ 63 w 420"/>
                  <a:gd name="T71" fmla="*/ 147 h 639"/>
                  <a:gd name="T72" fmla="*/ 100 w 420"/>
                  <a:gd name="T73" fmla="*/ 212 h 639"/>
                  <a:gd name="T74" fmla="*/ 140 w 420"/>
                  <a:gd name="T75" fmla="*/ 280 h 639"/>
                  <a:gd name="T76" fmla="*/ 181 w 420"/>
                  <a:gd name="T77" fmla="*/ 347 h 639"/>
                  <a:gd name="T78" fmla="*/ 219 w 420"/>
                  <a:gd name="T79" fmla="*/ 410 h 639"/>
                  <a:gd name="T80" fmla="*/ 254 w 420"/>
                  <a:gd name="T81" fmla="*/ 464 h 639"/>
                  <a:gd name="T82" fmla="*/ 282 w 420"/>
                  <a:gd name="T83" fmla="*/ 508 h 639"/>
                  <a:gd name="T84" fmla="*/ 300 w 420"/>
                  <a:gd name="T85" fmla="*/ 536 h 639"/>
                  <a:gd name="T86" fmla="*/ 317 w 420"/>
                  <a:gd name="T87" fmla="*/ 558 h 639"/>
                  <a:gd name="T88" fmla="*/ 338 w 420"/>
                  <a:gd name="T89" fmla="*/ 583 h 639"/>
                  <a:gd name="T90" fmla="*/ 349 w 420"/>
                  <a:gd name="T91" fmla="*/ 596 h 639"/>
                  <a:gd name="T92" fmla="*/ 360 w 420"/>
                  <a:gd name="T93" fmla="*/ 607 h 639"/>
                  <a:gd name="T94" fmla="*/ 373 w 420"/>
                  <a:gd name="T95" fmla="*/ 617 h 639"/>
                  <a:gd name="T96" fmla="*/ 383 w 420"/>
                  <a:gd name="T97" fmla="*/ 625 h 639"/>
                  <a:gd name="T98" fmla="*/ 394 w 420"/>
                  <a:gd name="T99" fmla="*/ 633 h 639"/>
                  <a:gd name="T100" fmla="*/ 403 w 420"/>
                  <a:gd name="T101" fmla="*/ 637 h 639"/>
                  <a:gd name="T102" fmla="*/ 407 w 420"/>
                  <a:gd name="T103" fmla="*/ 638 h 639"/>
                  <a:gd name="T104" fmla="*/ 410 w 420"/>
                  <a:gd name="T105" fmla="*/ 639 h 639"/>
                  <a:gd name="T106" fmla="*/ 413 w 420"/>
                  <a:gd name="T107" fmla="*/ 638 h 639"/>
                  <a:gd name="T108" fmla="*/ 417 w 420"/>
                  <a:gd name="T109" fmla="*/ 637 h 639"/>
                  <a:gd name="T110" fmla="*/ 418 w 420"/>
                  <a:gd name="T111" fmla="*/ 635 h 639"/>
                  <a:gd name="T112" fmla="*/ 419 w 420"/>
                  <a:gd name="T113" fmla="*/ 632 h 639"/>
                  <a:gd name="T114" fmla="*/ 420 w 420"/>
                  <a:gd name="T115" fmla="*/ 628 h 639"/>
                  <a:gd name="T116" fmla="*/ 420 w 420"/>
                  <a:gd name="T117" fmla="*/ 623 h 639"/>
                  <a:gd name="T118" fmla="*/ 419 w 420"/>
                  <a:gd name="T119" fmla="*/ 609 h 639"/>
                  <a:gd name="T120" fmla="*/ 414 w 420"/>
                  <a:gd name="T121" fmla="*/ 591 h 6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0"/>
                  <a:gd name="T184" fmla="*/ 0 h 639"/>
                  <a:gd name="T185" fmla="*/ 420 w 420"/>
                  <a:gd name="T186" fmla="*/ 639 h 6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0" h="639">
                    <a:moveTo>
                      <a:pt x="414" y="591"/>
                    </a:moveTo>
                    <a:lnTo>
                      <a:pt x="402" y="554"/>
                    </a:lnTo>
                    <a:lnTo>
                      <a:pt x="388" y="517"/>
                    </a:lnTo>
                    <a:lnTo>
                      <a:pt x="373" y="478"/>
                    </a:lnTo>
                    <a:lnTo>
                      <a:pt x="355" y="438"/>
                    </a:lnTo>
                    <a:lnTo>
                      <a:pt x="338" y="400"/>
                    </a:lnTo>
                    <a:lnTo>
                      <a:pt x="319" y="360"/>
                    </a:lnTo>
                    <a:lnTo>
                      <a:pt x="298" y="321"/>
                    </a:lnTo>
                    <a:lnTo>
                      <a:pt x="278" y="283"/>
                    </a:lnTo>
                    <a:lnTo>
                      <a:pt x="257" y="247"/>
                    </a:lnTo>
                    <a:lnTo>
                      <a:pt x="234" y="212"/>
                    </a:lnTo>
                    <a:lnTo>
                      <a:pt x="213" y="180"/>
                    </a:lnTo>
                    <a:lnTo>
                      <a:pt x="191" y="151"/>
                    </a:lnTo>
                    <a:lnTo>
                      <a:pt x="169" y="124"/>
                    </a:lnTo>
                    <a:lnTo>
                      <a:pt x="148" y="101"/>
                    </a:lnTo>
                    <a:lnTo>
                      <a:pt x="138" y="90"/>
                    </a:lnTo>
                    <a:lnTo>
                      <a:pt x="128" y="81"/>
                    </a:lnTo>
                    <a:lnTo>
                      <a:pt x="118" y="74"/>
                    </a:lnTo>
                    <a:lnTo>
                      <a:pt x="108" y="66"/>
                    </a:lnTo>
                    <a:lnTo>
                      <a:pt x="72" y="41"/>
                    </a:lnTo>
                    <a:lnTo>
                      <a:pt x="43" y="21"/>
                    </a:lnTo>
                    <a:lnTo>
                      <a:pt x="31" y="14"/>
                    </a:lnTo>
                    <a:lnTo>
                      <a:pt x="21" y="8"/>
                    </a:lnTo>
                    <a:lnTo>
                      <a:pt x="12" y="3"/>
                    </a:lnTo>
                    <a:lnTo>
                      <a:pt x="6" y="0"/>
                    </a:lnTo>
                    <a:lnTo>
                      <a:pt x="3" y="0"/>
                    </a:lnTo>
                    <a:lnTo>
                      <a:pt x="2" y="1"/>
                    </a:lnTo>
                    <a:lnTo>
                      <a:pt x="0" y="3"/>
                    </a:lnTo>
                    <a:lnTo>
                      <a:pt x="0" y="4"/>
                    </a:lnTo>
                    <a:lnTo>
                      <a:pt x="0" y="10"/>
                    </a:lnTo>
                    <a:lnTo>
                      <a:pt x="1" y="19"/>
                    </a:lnTo>
                    <a:lnTo>
                      <a:pt x="6" y="31"/>
                    </a:lnTo>
                    <a:lnTo>
                      <a:pt x="13" y="48"/>
                    </a:lnTo>
                    <a:lnTo>
                      <a:pt x="22" y="68"/>
                    </a:lnTo>
                    <a:lnTo>
                      <a:pt x="33" y="91"/>
                    </a:lnTo>
                    <a:lnTo>
                      <a:pt x="63" y="147"/>
                    </a:lnTo>
                    <a:lnTo>
                      <a:pt x="100" y="212"/>
                    </a:lnTo>
                    <a:lnTo>
                      <a:pt x="140" y="280"/>
                    </a:lnTo>
                    <a:lnTo>
                      <a:pt x="181" y="347"/>
                    </a:lnTo>
                    <a:lnTo>
                      <a:pt x="219" y="410"/>
                    </a:lnTo>
                    <a:lnTo>
                      <a:pt x="254" y="464"/>
                    </a:lnTo>
                    <a:lnTo>
                      <a:pt x="282" y="508"/>
                    </a:lnTo>
                    <a:lnTo>
                      <a:pt x="300" y="536"/>
                    </a:lnTo>
                    <a:lnTo>
                      <a:pt x="317" y="558"/>
                    </a:lnTo>
                    <a:lnTo>
                      <a:pt x="338" y="583"/>
                    </a:lnTo>
                    <a:lnTo>
                      <a:pt x="349" y="596"/>
                    </a:lnTo>
                    <a:lnTo>
                      <a:pt x="360" y="607"/>
                    </a:lnTo>
                    <a:lnTo>
                      <a:pt x="373" y="617"/>
                    </a:lnTo>
                    <a:lnTo>
                      <a:pt x="383" y="625"/>
                    </a:lnTo>
                    <a:lnTo>
                      <a:pt x="394" y="633"/>
                    </a:lnTo>
                    <a:lnTo>
                      <a:pt x="403" y="637"/>
                    </a:lnTo>
                    <a:lnTo>
                      <a:pt x="407" y="638"/>
                    </a:lnTo>
                    <a:lnTo>
                      <a:pt x="410" y="639"/>
                    </a:lnTo>
                    <a:lnTo>
                      <a:pt x="413" y="638"/>
                    </a:lnTo>
                    <a:lnTo>
                      <a:pt x="417" y="637"/>
                    </a:lnTo>
                    <a:lnTo>
                      <a:pt x="418" y="635"/>
                    </a:lnTo>
                    <a:lnTo>
                      <a:pt x="419" y="632"/>
                    </a:lnTo>
                    <a:lnTo>
                      <a:pt x="420" y="628"/>
                    </a:lnTo>
                    <a:lnTo>
                      <a:pt x="420" y="623"/>
                    </a:lnTo>
                    <a:lnTo>
                      <a:pt x="419" y="609"/>
                    </a:lnTo>
                    <a:lnTo>
                      <a:pt x="414" y="591"/>
                    </a:lnTo>
                    <a:close/>
                  </a:path>
                </a:pathLst>
              </a:custGeom>
              <a:solidFill>
                <a:srgbClr val="00925A"/>
              </a:solidFill>
              <a:ln w="9525">
                <a:noFill/>
                <a:round/>
                <a:headEnd/>
                <a:tailEnd/>
              </a:ln>
            </p:spPr>
            <p:txBody>
              <a:bodyPr/>
              <a:lstStyle/>
              <a:p>
                <a:endParaRPr lang="en-US"/>
              </a:p>
            </p:txBody>
          </p:sp>
          <p:sp>
            <p:nvSpPr>
              <p:cNvPr id="1239" name="Freeform 590"/>
              <p:cNvSpPr>
                <a:spLocks/>
              </p:cNvSpPr>
              <p:nvPr/>
            </p:nvSpPr>
            <p:spPr bwMode="auto">
              <a:xfrm>
                <a:off x="4213" y="2207"/>
                <a:ext cx="84" cy="127"/>
              </a:xfrm>
              <a:custGeom>
                <a:avLst/>
                <a:gdLst>
                  <a:gd name="T0" fmla="*/ 418 w 424"/>
                  <a:gd name="T1" fmla="*/ 589 h 635"/>
                  <a:gd name="T2" fmla="*/ 405 w 424"/>
                  <a:gd name="T3" fmla="*/ 554 h 635"/>
                  <a:gd name="T4" fmla="*/ 392 w 424"/>
                  <a:gd name="T5" fmla="*/ 517 h 635"/>
                  <a:gd name="T6" fmla="*/ 375 w 424"/>
                  <a:gd name="T7" fmla="*/ 479 h 635"/>
                  <a:gd name="T8" fmla="*/ 359 w 424"/>
                  <a:gd name="T9" fmla="*/ 439 h 635"/>
                  <a:gd name="T10" fmla="*/ 340 w 424"/>
                  <a:gd name="T11" fmla="*/ 401 h 635"/>
                  <a:gd name="T12" fmla="*/ 322 w 424"/>
                  <a:gd name="T13" fmla="*/ 361 h 635"/>
                  <a:gd name="T14" fmla="*/ 302 w 424"/>
                  <a:gd name="T15" fmla="*/ 322 h 635"/>
                  <a:gd name="T16" fmla="*/ 280 w 424"/>
                  <a:gd name="T17" fmla="*/ 284 h 635"/>
                  <a:gd name="T18" fmla="*/ 259 w 424"/>
                  <a:gd name="T19" fmla="*/ 248 h 635"/>
                  <a:gd name="T20" fmla="*/ 238 w 424"/>
                  <a:gd name="T21" fmla="*/ 213 h 635"/>
                  <a:gd name="T22" fmla="*/ 216 w 424"/>
                  <a:gd name="T23" fmla="*/ 181 h 635"/>
                  <a:gd name="T24" fmla="*/ 194 w 424"/>
                  <a:gd name="T25" fmla="*/ 151 h 635"/>
                  <a:gd name="T26" fmla="*/ 173 w 424"/>
                  <a:gd name="T27" fmla="*/ 123 h 635"/>
                  <a:gd name="T28" fmla="*/ 152 w 424"/>
                  <a:gd name="T29" fmla="*/ 100 h 635"/>
                  <a:gd name="T30" fmla="*/ 141 w 424"/>
                  <a:gd name="T31" fmla="*/ 90 h 635"/>
                  <a:gd name="T32" fmla="*/ 131 w 424"/>
                  <a:gd name="T33" fmla="*/ 80 h 635"/>
                  <a:gd name="T34" fmla="*/ 121 w 424"/>
                  <a:gd name="T35" fmla="*/ 72 h 635"/>
                  <a:gd name="T36" fmla="*/ 111 w 424"/>
                  <a:gd name="T37" fmla="*/ 65 h 635"/>
                  <a:gd name="T38" fmla="*/ 75 w 424"/>
                  <a:gd name="T39" fmla="*/ 41 h 635"/>
                  <a:gd name="T40" fmla="*/ 45 w 424"/>
                  <a:gd name="T41" fmla="*/ 20 h 635"/>
                  <a:gd name="T42" fmla="*/ 32 w 424"/>
                  <a:gd name="T43" fmla="*/ 12 h 635"/>
                  <a:gd name="T44" fmla="*/ 22 w 424"/>
                  <a:gd name="T45" fmla="*/ 6 h 635"/>
                  <a:gd name="T46" fmla="*/ 13 w 424"/>
                  <a:gd name="T47" fmla="*/ 1 h 635"/>
                  <a:gd name="T48" fmla="*/ 7 w 424"/>
                  <a:gd name="T49" fmla="*/ 0 h 635"/>
                  <a:gd name="T50" fmla="*/ 5 w 424"/>
                  <a:gd name="T51" fmla="*/ 0 h 635"/>
                  <a:gd name="T52" fmla="*/ 2 w 424"/>
                  <a:gd name="T53" fmla="*/ 0 h 635"/>
                  <a:gd name="T54" fmla="*/ 1 w 424"/>
                  <a:gd name="T55" fmla="*/ 1 h 635"/>
                  <a:gd name="T56" fmla="*/ 0 w 424"/>
                  <a:gd name="T57" fmla="*/ 2 h 635"/>
                  <a:gd name="T58" fmla="*/ 0 w 424"/>
                  <a:gd name="T59" fmla="*/ 9 h 635"/>
                  <a:gd name="T60" fmla="*/ 2 w 424"/>
                  <a:gd name="T61" fmla="*/ 17 h 635"/>
                  <a:gd name="T62" fmla="*/ 7 w 424"/>
                  <a:gd name="T63" fmla="*/ 30 h 635"/>
                  <a:gd name="T64" fmla="*/ 15 w 424"/>
                  <a:gd name="T65" fmla="*/ 46 h 635"/>
                  <a:gd name="T66" fmla="*/ 25 w 424"/>
                  <a:gd name="T67" fmla="*/ 66 h 635"/>
                  <a:gd name="T68" fmla="*/ 37 w 424"/>
                  <a:gd name="T69" fmla="*/ 90 h 635"/>
                  <a:gd name="T70" fmla="*/ 67 w 424"/>
                  <a:gd name="T71" fmla="*/ 147 h 635"/>
                  <a:gd name="T72" fmla="*/ 103 w 424"/>
                  <a:gd name="T73" fmla="*/ 211 h 635"/>
                  <a:gd name="T74" fmla="*/ 142 w 424"/>
                  <a:gd name="T75" fmla="*/ 278 h 635"/>
                  <a:gd name="T76" fmla="*/ 183 w 424"/>
                  <a:gd name="T77" fmla="*/ 346 h 635"/>
                  <a:gd name="T78" fmla="*/ 222 w 424"/>
                  <a:gd name="T79" fmla="*/ 408 h 635"/>
                  <a:gd name="T80" fmla="*/ 257 w 424"/>
                  <a:gd name="T81" fmla="*/ 464 h 635"/>
                  <a:gd name="T82" fmla="*/ 285 w 424"/>
                  <a:gd name="T83" fmla="*/ 507 h 635"/>
                  <a:gd name="T84" fmla="*/ 303 w 424"/>
                  <a:gd name="T85" fmla="*/ 534 h 635"/>
                  <a:gd name="T86" fmla="*/ 310 w 424"/>
                  <a:gd name="T87" fmla="*/ 545 h 635"/>
                  <a:gd name="T88" fmla="*/ 319 w 424"/>
                  <a:gd name="T89" fmla="*/ 557 h 635"/>
                  <a:gd name="T90" fmla="*/ 330 w 424"/>
                  <a:gd name="T91" fmla="*/ 569 h 635"/>
                  <a:gd name="T92" fmla="*/ 340 w 424"/>
                  <a:gd name="T93" fmla="*/ 582 h 635"/>
                  <a:gd name="T94" fmla="*/ 352 w 424"/>
                  <a:gd name="T95" fmla="*/ 593 h 635"/>
                  <a:gd name="T96" fmla="*/ 364 w 424"/>
                  <a:gd name="T97" fmla="*/ 604 h 635"/>
                  <a:gd name="T98" fmla="*/ 375 w 424"/>
                  <a:gd name="T99" fmla="*/ 614 h 635"/>
                  <a:gd name="T100" fmla="*/ 387 w 424"/>
                  <a:gd name="T101" fmla="*/ 623 h 635"/>
                  <a:gd name="T102" fmla="*/ 397 w 424"/>
                  <a:gd name="T103" fmla="*/ 629 h 635"/>
                  <a:gd name="T104" fmla="*/ 405 w 424"/>
                  <a:gd name="T105" fmla="*/ 634 h 635"/>
                  <a:gd name="T106" fmla="*/ 409 w 424"/>
                  <a:gd name="T107" fmla="*/ 635 h 635"/>
                  <a:gd name="T108" fmla="*/ 413 w 424"/>
                  <a:gd name="T109" fmla="*/ 635 h 635"/>
                  <a:gd name="T110" fmla="*/ 417 w 424"/>
                  <a:gd name="T111" fmla="*/ 635 h 635"/>
                  <a:gd name="T112" fmla="*/ 419 w 424"/>
                  <a:gd name="T113" fmla="*/ 634 h 635"/>
                  <a:gd name="T114" fmla="*/ 421 w 424"/>
                  <a:gd name="T115" fmla="*/ 631 h 635"/>
                  <a:gd name="T116" fmla="*/ 423 w 424"/>
                  <a:gd name="T117" fmla="*/ 629 h 635"/>
                  <a:gd name="T118" fmla="*/ 424 w 424"/>
                  <a:gd name="T119" fmla="*/ 625 h 635"/>
                  <a:gd name="T120" fmla="*/ 424 w 424"/>
                  <a:gd name="T121" fmla="*/ 620 h 635"/>
                  <a:gd name="T122" fmla="*/ 421 w 424"/>
                  <a:gd name="T123" fmla="*/ 606 h 635"/>
                  <a:gd name="T124" fmla="*/ 418 w 424"/>
                  <a:gd name="T125" fmla="*/ 589 h 6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4"/>
                  <a:gd name="T190" fmla="*/ 0 h 635"/>
                  <a:gd name="T191" fmla="*/ 424 w 424"/>
                  <a:gd name="T192" fmla="*/ 635 h 6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4" h="635">
                    <a:moveTo>
                      <a:pt x="418" y="589"/>
                    </a:moveTo>
                    <a:lnTo>
                      <a:pt x="405" y="554"/>
                    </a:lnTo>
                    <a:lnTo>
                      <a:pt x="392" y="517"/>
                    </a:lnTo>
                    <a:lnTo>
                      <a:pt x="375" y="479"/>
                    </a:lnTo>
                    <a:lnTo>
                      <a:pt x="359" y="439"/>
                    </a:lnTo>
                    <a:lnTo>
                      <a:pt x="340" y="401"/>
                    </a:lnTo>
                    <a:lnTo>
                      <a:pt x="322" y="361"/>
                    </a:lnTo>
                    <a:lnTo>
                      <a:pt x="302" y="322"/>
                    </a:lnTo>
                    <a:lnTo>
                      <a:pt x="280" y="284"/>
                    </a:lnTo>
                    <a:lnTo>
                      <a:pt x="259" y="248"/>
                    </a:lnTo>
                    <a:lnTo>
                      <a:pt x="238" y="213"/>
                    </a:lnTo>
                    <a:lnTo>
                      <a:pt x="216" y="181"/>
                    </a:lnTo>
                    <a:lnTo>
                      <a:pt x="194" y="151"/>
                    </a:lnTo>
                    <a:lnTo>
                      <a:pt x="173" y="123"/>
                    </a:lnTo>
                    <a:lnTo>
                      <a:pt x="152" y="100"/>
                    </a:lnTo>
                    <a:lnTo>
                      <a:pt x="141" y="90"/>
                    </a:lnTo>
                    <a:lnTo>
                      <a:pt x="131" y="80"/>
                    </a:lnTo>
                    <a:lnTo>
                      <a:pt x="121" y="72"/>
                    </a:lnTo>
                    <a:lnTo>
                      <a:pt x="111" y="65"/>
                    </a:lnTo>
                    <a:lnTo>
                      <a:pt x="75" y="41"/>
                    </a:lnTo>
                    <a:lnTo>
                      <a:pt x="45" y="20"/>
                    </a:lnTo>
                    <a:lnTo>
                      <a:pt x="32" y="12"/>
                    </a:lnTo>
                    <a:lnTo>
                      <a:pt x="22" y="6"/>
                    </a:lnTo>
                    <a:lnTo>
                      <a:pt x="13" y="1"/>
                    </a:lnTo>
                    <a:lnTo>
                      <a:pt x="7" y="0"/>
                    </a:lnTo>
                    <a:lnTo>
                      <a:pt x="5" y="0"/>
                    </a:lnTo>
                    <a:lnTo>
                      <a:pt x="2" y="0"/>
                    </a:lnTo>
                    <a:lnTo>
                      <a:pt x="1" y="1"/>
                    </a:lnTo>
                    <a:lnTo>
                      <a:pt x="0" y="2"/>
                    </a:lnTo>
                    <a:lnTo>
                      <a:pt x="0" y="9"/>
                    </a:lnTo>
                    <a:lnTo>
                      <a:pt x="2" y="17"/>
                    </a:lnTo>
                    <a:lnTo>
                      <a:pt x="7" y="30"/>
                    </a:lnTo>
                    <a:lnTo>
                      <a:pt x="15" y="46"/>
                    </a:lnTo>
                    <a:lnTo>
                      <a:pt x="25" y="66"/>
                    </a:lnTo>
                    <a:lnTo>
                      <a:pt x="37" y="90"/>
                    </a:lnTo>
                    <a:lnTo>
                      <a:pt x="67" y="147"/>
                    </a:lnTo>
                    <a:lnTo>
                      <a:pt x="103" y="211"/>
                    </a:lnTo>
                    <a:lnTo>
                      <a:pt x="142" y="278"/>
                    </a:lnTo>
                    <a:lnTo>
                      <a:pt x="183" y="346"/>
                    </a:lnTo>
                    <a:lnTo>
                      <a:pt x="222" y="408"/>
                    </a:lnTo>
                    <a:lnTo>
                      <a:pt x="257" y="464"/>
                    </a:lnTo>
                    <a:lnTo>
                      <a:pt x="285" y="507"/>
                    </a:lnTo>
                    <a:lnTo>
                      <a:pt x="303" y="534"/>
                    </a:lnTo>
                    <a:lnTo>
                      <a:pt x="310" y="545"/>
                    </a:lnTo>
                    <a:lnTo>
                      <a:pt x="319" y="557"/>
                    </a:lnTo>
                    <a:lnTo>
                      <a:pt x="330" y="569"/>
                    </a:lnTo>
                    <a:lnTo>
                      <a:pt x="340" y="582"/>
                    </a:lnTo>
                    <a:lnTo>
                      <a:pt x="352" y="593"/>
                    </a:lnTo>
                    <a:lnTo>
                      <a:pt x="364" y="604"/>
                    </a:lnTo>
                    <a:lnTo>
                      <a:pt x="375" y="614"/>
                    </a:lnTo>
                    <a:lnTo>
                      <a:pt x="387" y="623"/>
                    </a:lnTo>
                    <a:lnTo>
                      <a:pt x="397" y="629"/>
                    </a:lnTo>
                    <a:lnTo>
                      <a:pt x="405" y="634"/>
                    </a:lnTo>
                    <a:lnTo>
                      <a:pt x="409" y="635"/>
                    </a:lnTo>
                    <a:lnTo>
                      <a:pt x="413" y="635"/>
                    </a:lnTo>
                    <a:lnTo>
                      <a:pt x="417" y="635"/>
                    </a:lnTo>
                    <a:lnTo>
                      <a:pt x="419" y="634"/>
                    </a:lnTo>
                    <a:lnTo>
                      <a:pt x="421" y="631"/>
                    </a:lnTo>
                    <a:lnTo>
                      <a:pt x="423" y="629"/>
                    </a:lnTo>
                    <a:lnTo>
                      <a:pt x="424" y="625"/>
                    </a:lnTo>
                    <a:lnTo>
                      <a:pt x="424" y="620"/>
                    </a:lnTo>
                    <a:lnTo>
                      <a:pt x="421" y="606"/>
                    </a:lnTo>
                    <a:lnTo>
                      <a:pt x="418" y="589"/>
                    </a:lnTo>
                    <a:close/>
                  </a:path>
                </a:pathLst>
              </a:custGeom>
              <a:solidFill>
                <a:srgbClr val="00925A"/>
              </a:solidFill>
              <a:ln w="9525">
                <a:noFill/>
                <a:round/>
                <a:headEnd/>
                <a:tailEnd/>
              </a:ln>
            </p:spPr>
            <p:txBody>
              <a:bodyPr/>
              <a:lstStyle/>
              <a:p>
                <a:endParaRPr lang="en-US"/>
              </a:p>
            </p:txBody>
          </p:sp>
          <p:sp>
            <p:nvSpPr>
              <p:cNvPr id="1240" name="Freeform 591"/>
              <p:cNvSpPr>
                <a:spLocks/>
              </p:cNvSpPr>
              <p:nvPr/>
            </p:nvSpPr>
            <p:spPr bwMode="auto">
              <a:xfrm>
                <a:off x="4140" y="2185"/>
                <a:ext cx="91" cy="149"/>
              </a:xfrm>
              <a:custGeom>
                <a:avLst/>
                <a:gdLst>
                  <a:gd name="T0" fmla="*/ 420 w 452"/>
                  <a:gd name="T1" fmla="*/ 620 h 744"/>
                  <a:gd name="T2" fmla="*/ 365 w 452"/>
                  <a:gd name="T3" fmla="*/ 473 h 744"/>
                  <a:gd name="T4" fmla="*/ 321 w 452"/>
                  <a:gd name="T5" fmla="*/ 367 h 744"/>
                  <a:gd name="T6" fmla="*/ 273 w 452"/>
                  <a:gd name="T7" fmla="*/ 263 h 744"/>
                  <a:gd name="T8" fmla="*/ 224 w 452"/>
                  <a:gd name="T9" fmla="*/ 170 h 744"/>
                  <a:gd name="T10" fmla="*/ 188 w 452"/>
                  <a:gd name="T11" fmla="*/ 112 h 744"/>
                  <a:gd name="T12" fmla="*/ 165 w 452"/>
                  <a:gd name="T13" fmla="*/ 81 h 744"/>
                  <a:gd name="T14" fmla="*/ 143 w 452"/>
                  <a:gd name="T15" fmla="*/ 56 h 744"/>
                  <a:gd name="T16" fmla="*/ 122 w 452"/>
                  <a:gd name="T17" fmla="*/ 41 h 744"/>
                  <a:gd name="T18" fmla="*/ 72 w 452"/>
                  <a:gd name="T19" fmla="*/ 23 h 744"/>
                  <a:gd name="T20" fmla="*/ 29 w 452"/>
                  <a:gd name="T21" fmla="*/ 5 h 744"/>
                  <a:gd name="T22" fmla="*/ 10 w 452"/>
                  <a:gd name="T23" fmla="*/ 0 h 744"/>
                  <a:gd name="T24" fmla="*/ 2 w 452"/>
                  <a:gd name="T25" fmla="*/ 0 h 744"/>
                  <a:gd name="T26" fmla="*/ 0 w 452"/>
                  <a:gd name="T27" fmla="*/ 4 h 744"/>
                  <a:gd name="T28" fmla="*/ 1 w 452"/>
                  <a:gd name="T29" fmla="*/ 13 h 744"/>
                  <a:gd name="T30" fmla="*/ 16 w 452"/>
                  <a:gd name="T31" fmla="*/ 52 h 744"/>
                  <a:gd name="T32" fmla="*/ 65 w 452"/>
                  <a:gd name="T33" fmla="*/ 152 h 744"/>
                  <a:gd name="T34" fmla="*/ 118 w 452"/>
                  <a:gd name="T35" fmla="*/ 277 h 744"/>
                  <a:gd name="T36" fmla="*/ 167 w 452"/>
                  <a:gd name="T37" fmla="*/ 402 h 744"/>
                  <a:gd name="T38" fmla="*/ 193 w 452"/>
                  <a:gd name="T39" fmla="*/ 479 h 744"/>
                  <a:gd name="T40" fmla="*/ 203 w 452"/>
                  <a:gd name="T41" fmla="*/ 517 h 744"/>
                  <a:gd name="T42" fmla="*/ 209 w 452"/>
                  <a:gd name="T43" fmla="*/ 545 h 744"/>
                  <a:gd name="T44" fmla="*/ 219 w 452"/>
                  <a:gd name="T45" fmla="*/ 575 h 744"/>
                  <a:gd name="T46" fmla="*/ 234 w 452"/>
                  <a:gd name="T47" fmla="*/ 603 h 744"/>
                  <a:gd name="T48" fmla="*/ 252 w 452"/>
                  <a:gd name="T49" fmla="*/ 629 h 744"/>
                  <a:gd name="T50" fmla="*/ 272 w 452"/>
                  <a:gd name="T51" fmla="*/ 654 h 744"/>
                  <a:gd name="T52" fmla="*/ 293 w 452"/>
                  <a:gd name="T53" fmla="*/ 675 h 744"/>
                  <a:gd name="T54" fmla="*/ 328 w 452"/>
                  <a:gd name="T55" fmla="*/ 704 h 744"/>
                  <a:gd name="T56" fmla="*/ 363 w 452"/>
                  <a:gd name="T57" fmla="*/ 725 h 744"/>
                  <a:gd name="T58" fmla="*/ 384 w 452"/>
                  <a:gd name="T59" fmla="*/ 735 h 744"/>
                  <a:gd name="T60" fmla="*/ 404 w 452"/>
                  <a:gd name="T61" fmla="*/ 741 h 744"/>
                  <a:gd name="T62" fmla="*/ 422 w 452"/>
                  <a:gd name="T63" fmla="*/ 744 h 744"/>
                  <a:gd name="T64" fmla="*/ 435 w 452"/>
                  <a:gd name="T65" fmla="*/ 743 h 744"/>
                  <a:gd name="T66" fmla="*/ 445 w 452"/>
                  <a:gd name="T67" fmla="*/ 736 h 744"/>
                  <a:gd name="T68" fmla="*/ 450 w 452"/>
                  <a:gd name="T69" fmla="*/ 725 h 744"/>
                  <a:gd name="T70" fmla="*/ 450 w 452"/>
                  <a:gd name="T71" fmla="*/ 709 h 7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2"/>
                  <a:gd name="T109" fmla="*/ 0 h 744"/>
                  <a:gd name="T110" fmla="*/ 452 w 452"/>
                  <a:gd name="T111" fmla="*/ 744 h 7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2" h="744">
                    <a:moveTo>
                      <a:pt x="448" y="699"/>
                    </a:moveTo>
                    <a:lnTo>
                      <a:pt x="420" y="620"/>
                    </a:lnTo>
                    <a:lnTo>
                      <a:pt x="385" y="526"/>
                    </a:lnTo>
                    <a:lnTo>
                      <a:pt x="365" y="473"/>
                    </a:lnTo>
                    <a:lnTo>
                      <a:pt x="343" y="421"/>
                    </a:lnTo>
                    <a:lnTo>
                      <a:pt x="321" y="367"/>
                    </a:lnTo>
                    <a:lnTo>
                      <a:pt x="297" y="315"/>
                    </a:lnTo>
                    <a:lnTo>
                      <a:pt x="273" y="263"/>
                    </a:lnTo>
                    <a:lnTo>
                      <a:pt x="248" y="215"/>
                    </a:lnTo>
                    <a:lnTo>
                      <a:pt x="224" y="170"/>
                    </a:lnTo>
                    <a:lnTo>
                      <a:pt x="200" y="130"/>
                    </a:lnTo>
                    <a:lnTo>
                      <a:pt x="188" y="112"/>
                    </a:lnTo>
                    <a:lnTo>
                      <a:pt x="177" y="95"/>
                    </a:lnTo>
                    <a:lnTo>
                      <a:pt x="165" y="81"/>
                    </a:lnTo>
                    <a:lnTo>
                      <a:pt x="155" y="67"/>
                    </a:lnTo>
                    <a:lnTo>
                      <a:pt x="143" y="56"/>
                    </a:lnTo>
                    <a:lnTo>
                      <a:pt x="132" y="47"/>
                    </a:lnTo>
                    <a:lnTo>
                      <a:pt x="122" y="41"/>
                    </a:lnTo>
                    <a:lnTo>
                      <a:pt x="112" y="36"/>
                    </a:lnTo>
                    <a:lnTo>
                      <a:pt x="72" y="23"/>
                    </a:lnTo>
                    <a:lnTo>
                      <a:pt x="41" y="10"/>
                    </a:lnTo>
                    <a:lnTo>
                      <a:pt x="29" y="5"/>
                    </a:lnTo>
                    <a:lnTo>
                      <a:pt x="19" y="1"/>
                    </a:lnTo>
                    <a:lnTo>
                      <a:pt x="10" y="0"/>
                    </a:lnTo>
                    <a:lnTo>
                      <a:pt x="5" y="0"/>
                    </a:lnTo>
                    <a:lnTo>
                      <a:pt x="2" y="0"/>
                    </a:lnTo>
                    <a:lnTo>
                      <a:pt x="1" y="1"/>
                    </a:lnTo>
                    <a:lnTo>
                      <a:pt x="0" y="4"/>
                    </a:lnTo>
                    <a:lnTo>
                      <a:pt x="0" y="6"/>
                    </a:lnTo>
                    <a:lnTo>
                      <a:pt x="1" y="13"/>
                    </a:lnTo>
                    <a:lnTo>
                      <a:pt x="4" y="23"/>
                    </a:lnTo>
                    <a:lnTo>
                      <a:pt x="16" y="52"/>
                    </a:lnTo>
                    <a:lnTo>
                      <a:pt x="39" y="96"/>
                    </a:lnTo>
                    <a:lnTo>
                      <a:pt x="65" y="152"/>
                    </a:lnTo>
                    <a:lnTo>
                      <a:pt x="92" y="213"/>
                    </a:lnTo>
                    <a:lnTo>
                      <a:pt x="118" y="277"/>
                    </a:lnTo>
                    <a:lnTo>
                      <a:pt x="145" y="341"/>
                    </a:lnTo>
                    <a:lnTo>
                      <a:pt x="167" y="402"/>
                    </a:lnTo>
                    <a:lnTo>
                      <a:pt x="186" y="456"/>
                    </a:lnTo>
                    <a:lnTo>
                      <a:pt x="193" y="479"/>
                    </a:lnTo>
                    <a:lnTo>
                      <a:pt x="198" y="499"/>
                    </a:lnTo>
                    <a:lnTo>
                      <a:pt x="203" y="517"/>
                    </a:lnTo>
                    <a:lnTo>
                      <a:pt x="206" y="531"/>
                    </a:lnTo>
                    <a:lnTo>
                      <a:pt x="209" y="545"/>
                    </a:lnTo>
                    <a:lnTo>
                      <a:pt x="214" y="560"/>
                    </a:lnTo>
                    <a:lnTo>
                      <a:pt x="219" y="575"/>
                    </a:lnTo>
                    <a:lnTo>
                      <a:pt x="227" y="589"/>
                    </a:lnTo>
                    <a:lnTo>
                      <a:pt x="234" y="603"/>
                    </a:lnTo>
                    <a:lnTo>
                      <a:pt x="242" y="617"/>
                    </a:lnTo>
                    <a:lnTo>
                      <a:pt x="252" y="629"/>
                    </a:lnTo>
                    <a:lnTo>
                      <a:pt x="261" y="642"/>
                    </a:lnTo>
                    <a:lnTo>
                      <a:pt x="272" y="654"/>
                    </a:lnTo>
                    <a:lnTo>
                      <a:pt x="282" y="665"/>
                    </a:lnTo>
                    <a:lnTo>
                      <a:pt x="293" y="675"/>
                    </a:lnTo>
                    <a:lnTo>
                      <a:pt x="304" y="685"/>
                    </a:lnTo>
                    <a:lnTo>
                      <a:pt x="328" y="704"/>
                    </a:lnTo>
                    <a:lnTo>
                      <a:pt x="352" y="719"/>
                    </a:lnTo>
                    <a:lnTo>
                      <a:pt x="363" y="725"/>
                    </a:lnTo>
                    <a:lnTo>
                      <a:pt x="374" y="730"/>
                    </a:lnTo>
                    <a:lnTo>
                      <a:pt x="384" y="735"/>
                    </a:lnTo>
                    <a:lnTo>
                      <a:pt x="394" y="739"/>
                    </a:lnTo>
                    <a:lnTo>
                      <a:pt x="404" y="741"/>
                    </a:lnTo>
                    <a:lnTo>
                      <a:pt x="413" y="743"/>
                    </a:lnTo>
                    <a:lnTo>
                      <a:pt x="422" y="744"/>
                    </a:lnTo>
                    <a:lnTo>
                      <a:pt x="429" y="744"/>
                    </a:lnTo>
                    <a:lnTo>
                      <a:pt x="435" y="743"/>
                    </a:lnTo>
                    <a:lnTo>
                      <a:pt x="442" y="740"/>
                    </a:lnTo>
                    <a:lnTo>
                      <a:pt x="445" y="736"/>
                    </a:lnTo>
                    <a:lnTo>
                      <a:pt x="449" y="731"/>
                    </a:lnTo>
                    <a:lnTo>
                      <a:pt x="450" y="725"/>
                    </a:lnTo>
                    <a:lnTo>
                      <a:pt x="452" y="718"/>
                    </a:lnTo>
                    <a:lnTo>
                      <a:pt x="450" y="709"/>
                    </a:lnTo>
                    <a:lnTo>
                      <a:pt x="448" y="699"/>
                    </a:lnTo>
                    <a:close/>
                  </a:path>
                </a:pathLst>
              </a:custGeom>
              <a:solidFill>
                <a:srgbClr val="00925A"/>
              </a:solidFill>
              <a:ln w="9525">
                <a:noFill/>
                <a:round/>
                <a:headEnd/>
                <a:tailEnd/>
              </a:ln>
            </p:spPr>
            <p:txBody>
              <a:bodyPr/>
              <a:lstStyle/>
              <a:p>
                <a:endParaRPr lang="en-US"/>
              </a:p>
            </p:txBody>
          </p:sp>
          <p:sp>
            <p:nvSpPr>
              <p:cNvPr id="1241" name="Freeform 592"/>
              <p:cNvSpPr>
                <a:spLocks/>
              </p:cNvSpPr>
              <p:nvPr/>
            </p:nvSpPr>
            <p:spPr bwMode="auto">
              <a:xfrm>
                <a:off x="4066" y="2168"/>
                <a:ext cx="69" cy="148"/>
              </a:xfrm>
              <a:custGeom>
                <a:avLst/>
                <a:gdLst>
                  <a:gd name="T0" fmla="*/ 329 w 347"/>
                  <a:gd name="T1" fmla="*/ 525 h 740"/>
                  <a:gd name="T2" fmla="*/ 311 w 347"/>
                  <a:gd name="T3" fmla="*/ 444 h 740"/>
                  <a:gd name="T4" fmla="*/ 288 w 347"/>
                  <a:gd name="T5" fmla="*/ 358 h 740"/>
                  <a:gd name="T6" fmla="*/ 263 w 347"/>
                  <a:gd name="T7" fmla="*/ 272 h 740"/>
                  <a:gd name="T8" fmla="*/ 233 w 347"/>
                  <a:gd name="T9" fmla="*/ 192 h 740"/>
                  <a:gd name="T10" fmla="*/ 201 w 347"/>
                  <a:gd name="T11" fmla="*/ 121 h 740"/>
                  <a:gd name="T12" fmla="*/ 175 w 347"/>
                  <a:gd name="T13" fmla="*/ 77 h 740"/>
                  <a:gd name="T14" fmla="*/ 156 w 347"/>
                  <a:gd name="T15" fmla="*/ 54 h 740"/>
                  <a:gd name="T16" fmla="*/ 137 w 347"/>
                  <a:gd name="T17" fmla="*/ 36 h 740"/>
                  <a:gd name="T18" fmla="*/ 119 w 347"/>
                  <a:gd name="T19" fmla="*/ 22 h 740"/>
                  <a:gd name="T20" fmla="*/ 87 w 347"/>
                  <a:gd name="T21" fmla="*/ 12 h 740"/>
                  <a:gd name="T22" fmla="*/ 54 w 347"/>
                  <a:gd name="T23" fmla="*/ 2 h 740"/>
                  <a:gd name="T24" fmla="*/ 27 w 347"/>
                  <a:gd name="T25" fmla="*/ 0 h 740"/>
                  <a:gd name="T26" fmla="*/ 11 w 347"/>
                  <a:gd name="T27" fmla="*/ 2 h 740"/>
                  <a:gd name="T28" fmla="*/ 3 w 347"/>
                  <a:gd name="T29" fmla="*/ 10 h 740"/>
                  <a:gd name="T30" fmla="*/ 0 w 347"/>
                  <a:gd name="T31" fmla="*/ 25 h 740"/>
                  <a:gd name="T32" fmla="*/ 6 w 347"/>
                  <a:gd name="T33" fmla="*/ 45 h 740"/>
                  <a:gd name="T34" fmla="*/ 17 w 347"/>
                  <a:gd name="T35" fmla="*/ 72 h 740"/>
                  <a:gd name="T36" fmla="*/ 37 w 347"/>
                  <a:gd name="T37" fmla="*/ 115 h 740"/>
                  <a:gd name="T38" fmla="*/ 57 w 347"/>
                  <a:gd name="T39" fmla="*/ 170 h 740"/>
                  <a:gd name="T40" fmla="*/ 74 w 347"/>
                  <a:gd name="T41" fmla="*/ 227 h 740"/>
                  <a:gd name="T42" fmla="*/ 87 w 347"/>
                  <a:gd name="T43" fmla="*/ 286 h 740"/>
                  <a:gd name="T44" fmla="*/ 104 w 347"/>
                  <a:gd name="T45" fmla="*/ 373 h 740"/>
                  <a:gd name="T46" fmla="*/ 119 w 347"/>
                  <a:gd name="T47" fmla="*/ 459 h 740"/>
                  <a:gd name="T48" fmla="*/ 131 w 347"/>
                  <a:gd name="T49" fmla="*/ 513 h 740"/>
                  <a:gd name="T50" fmla="*/ 144 w 347"/>
                  <a:gd name="T51" fmla="*/ 553 h 740"/>
                  <a:gd name="T52" fmla="*/ 155 w 347"/>
                  <a:gd name="T53" fmla="*/ 584 h 740"/>
                  <a:gd name="T54" fmla="*/ 170 w 347"/>
                  <a:gd name="T55" fmla="*/ 614 h 740"/>
                  <a:gd name="T56" fmla="*/ 187 w 347"/>
                  <a:gd name="T57" fmla="*/ 643 h 740"/>
                  <a:gd name="T58" fmla="*/ 206 w 347"/>
                  <a:gd name="T59" fmla="*/ 669 h 740"/>
                  <a:gd name="T60" fmla="*/ 226 w 347"/>
                  <a:gd name="T61" fmla="*/ 691 h 740"/>
                  <a:gd name="T62" fmla="*/ 246 w 347"/>
                  <a:gd name="T63" fmla="*/ 711 h 740"/>
                  <a:gd name="T64" fmla="*/ 266 w 347"/>
                  <a:gd name="T65" fmla="*/ 726 h 740"/>
                  <a:gd name="T66" fmla="*/ 286 w 347"/>
                  <a:gd name="T67" fmla="*/ 736 h 740"/>
                  <a:gd name="T68" fmla="*/ 303 w 347"/>
                  <a:gd name="T69" fmla="*/ 740 h 740"/>
                  <a:gd name="T70" fmla="*/ 318 w 347"/>
                  <a:gd name="T71" fmla="*/ 736 h 740"/>
                  <a:gd name="T72" fmla="*/ 331 w 347"/>
                  <a:gd name="T73" fmla="*/ 725 h 740"/>
                  <a:gd name="T74" fmla="*/ 341 w 347"/>
                  <a:gd name="T75" fmla="*/ 706 h 740"/>
                  <a:gd name="T76" fmla="*/ 346 w 347"/>
                  <a:gd name="T77" fmla="*/ 678 h 740"/>
                  <a:gd name="T78" fmla="*/ 346 w 347"/>
                  <a:gd name="T79" fmla="*/ 640 h 740"/>
                  <a:gd name="T80" fmla="*/ 341 w 347"/>
                  <a:gd name="T81" fmla="*/ 592 h 7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7"/>
                  <a:gd name="T124" fmla="*/ 0 h 740"/>
                  <a:gd name="T125" fmla="*/ 347 w 347"/>
                  <a:gd name="T126" fmla="*/ 740 h 7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7" h="740">
                    <a:moveTo>
                      <a:pt x="336" y="563"/>
                    </a:moveTo>
                    <a:lnTo>
                      <a:pt x="329" y="525"/>
                    </a:lnTo>
                    <a:lnTo>
                      <a:pt x="321" y="485"/>
                    </a:lnTo>
                    <a:lnTo>
                      <a:pt x="311" y="444"/>
                    </a:lnTo>
                    <a:lnTo>
                      <a:pt x="301" y="401"/>
                    </a:lnTo>
                    <a:lnTo>
                      <a:pt x="288" y="358"/>
                    </a:lnTo>
                    <a:lnTo>
                      <a:pt x="276" y="314"/>
                    </a:lnTo>
                    <a:lnTo>
                      <a:pt x="263" y="272"/>
                    </a:lnTo>
                    <a:lnTo>
                      <a:pt x="248" y="231"/>
                    </a:lnTo>
                    <a:lnTo>
                      <a:pt x="233" y="192"/>
                    </a:lnTo>
                    <a:lnTo>
                      <a:pt x="217" y="155"/>
                    </a:lnTo>
                    <a:lnTo>
                      <a:pt x="201" y="121"/>
                    </a:lnTo>
                    <a:lnTo>
                      <a:pt x="183" y="91"/>
                    </a:lnTo>
                    <a:lnTo>
                      <a:pt x="175" y="77"/>
                    </a:lnTo>
                    <a:lnTo>
                      <a:pt x="165" y="65"/>
                    </a:lnTo>
                    <a:lnTo>
                      <a:pt x="156" y="54"/>
                    </a:lnTo>
                    <a:lnTo>
                      <a:pt x="147" y="45"/>
                    </a:lnTo>
                    <a:lnTo>
                      <a:pt x="137" y="36"/>
                    </a:lnTo>
                    <a:lnTo>
                      <a:pt x="129" y="29"/>
                    </a:lnTo>
                    <a:lnTo>
                      <a:pt x="119" y="22"/>
                    </a:lnTo>
                    <a:lnTo>
                      <a:pt x="109" y="19"/>
                    </a:lnTo>
                    <a:lnTo>
                      <a:pt x="87" y="12"/>
                    </a:lnTo>
                    <a:lnTo>
                      <a:pt x="69" y="7"/>
                    </a:lnTo>
                    <a:lnTo>
                      <a:pt x="54" y="2"/>
                    </a:lnTo>
                    <a:lnTo>
                      <a:pt x="39" y="0"/>
                    </a:lnTo>
                    <a:lnTo>
                      <a:pt x="27" y="0"/>
                    </a:lnTo>
                    <a:lnTo>
                      <a:pt x="19" y="0"/>
                    </a:lnTo>
                    <a:lnTo>
                      <a:pt x="11" y="2"/>
                    </a:lnTo>
                    <a:lnTo>
                      <a:pt x="5" y="5"/>
                    </a:lnTo>
                    <a:lnTo>
                      <a:pt x="3" y="10"/>
                    </a:lnTo>
                    <a:lnTo>
                      <a:pt x="0" y="16"/>
                    </a:lnTo>
                    <a:lnTo>
                      <a:pt x="0" y="25"/>
                    </a:lnTo>
                    <a:lnTo>
                      <a:pt x="3" y="34"/>
                    </a:lnTo>
                    <a:lnTo>
                      <a:pt x="6" y="45"/>
                    </a:lnTo>
                    <a:lnTo>
                      <a:pt x="11" y="57"/>
                    </a:lnTo>
                    <a:lnTo>
                      <a:pt x="17" y="72"/>
                    </a:lnTo>
                    <a:lnTo>
                      <a:pt x="25" y="89"/>
                    </a:lnTo>
                    <a:lnTo>
                      <a:pt x="37" y="115"/>
                    </a:lnTo>
                    <a:lnTo>
                      <a:pt x="47" y="142"/>
                    </a:lnTo>
                    <a:lnTo>
                      <a:pt x="57" y="170"/>
                    </a:lnTo>
                    <a:lnTo>
                      <a:pt x="66" y="198"/>
                    </a:lnTo>
                    <a:lnTo>
                      <a:pt x="74" y="227"/>
                    </a:lnTo>
                    <a:lnTo>
                      <a:pt x="81" y="256"/>
                    </a:lnTo>
                    <a:lnTo>
                      <a:pt x="87" y="286"/>
                    </a:lnTo>
                    <a:lnTo>
                      <a:pt x="92" y="314"/>
                    </a:lnTo>
                    <a:lnTo>
                      <a:pt x="104" y="373"/>
                    </a:lnTo>
                    <a:lnTo>
                      <a:pt x="114" y="431"/>
                    </a:lnTo>
                    <a:lnTo>
                      <a:pt x="119" y="459"/>
                    </a:lnTo>
                    <a:lnTo>
                      <a:pt x="125" y="485"/>
                    </a:lnTo>
                    <a:lnTo>
                      <a:pt x="131" y="513"/>
                    </a:lnTo>
                    <a:lnTo>
                      <a:pt x="139" y="538"/>
                    </a:lnTo>
                    <a:lnTo>
                      <a:pt x="144" y="553"/>
                    </a:lnTo>
                    <a:lnTo>
                      <a:pt x="149" y="569"/>
                    </a:lnTo>
                    <a:lnTo>
                      <a:pt x="155" y="584"/>
                    </a:lnTo>
                    <a:lnTo>
                      <a:pt x="162" y="599"/>
                    </a:lnTo>
                    <a:lnTo>
                      <a:pt x="170" y="614"/>
                    </a:lnTo>
                    <a:lnTo>
                      <a:pt x="178" y="628"/>
                    </a:lnTo>
                    <a:lnTo>
                      <a:pt x="187" y="643"/>
                    </a:lnTo>
                    <a:lnTo>
                      <a:pt x="196" y="655"/>
                    </a:lnTo>
                    <a:lnTo>
                      <a:pt x="206" y="669"/>
                    </a:lnTo>
                    <a:lnTo>
                      <a:pt x="216" y="680"/>
                    </a:lnTo>
                    <a:lnTo>
                      <a:pt x="226" y="691"/>
                    </a:lnTo>
                    <a:lnTo>
                      <a:pt x="236" y="703"/>
                    </a:lnTo>
                    <a:lnTo>
                      <a:pt x="246" y="711"/>
                    </a:lnTo>
                    <a:lnTo>
                      <a:pt x="256" y="719"/>
                    </a:lnTo>
                    <a:lnTo>
                      <a:pt x="266" y="726"/>
                    </a:lnTo>
                    <a:lnTo>
                      <a:pt x="276" y="731"/>
                    </a:lnTo>
                    <a:lnTo>
                      <a:pt x="286" y="736"/>
                    </a:lnTo>
                    <a:lnTo>
                      <a:pt x="294" y="739"/>
                    </a:lnTo>
                    <a:lnTo>
                      <a:pt x="303" y="740"/>
                    </a:lnTo>
                    <a:lnTo>
                      <a:pt x="311" y="739"/>
                    </a:lnTo>
                    <a:lnTo>
                      <a:pt x="318" y="736"/>
                    </a:lnTo>
                    <a:lnTo>
                      <a:pt x="326" y="733"/>
                    </a:lnTo>
                    <a:lnTo>
                      <a:pt x="331" y="725"/>
                    </a:lnTo>
                    <a:lnTo>
                      <a:pt x="337" y="718"/>
                    </a:lnTo>
                    <a:lnTo>
                      <a:pt x="341" y="706"/>
                    </a:lnTo>
                    <a:lnTo>
                      <a:pt x="343" y="694"/>
                    </a:lnTo>
                    <a:lnTo>
                      <a:pt x="346" y="678"/>
                    </a:lnTo>
                    <a:lnTo>
                      <a:pt x="347" y="660"/>
                    </a:lnTo>
                    <a:lnTo>
                      <a:pt x="346" y="640"/>
                    </a:lnTo>
                    <a:lnTo>
                      <a:pt x="344" y="617"/>
                    </a:lnTo>
                    <a:lnTo>
                      <a:pt x="341" y="592"/>
                    </a:lnTo>
                    <a:lnTo>
                      <a:pt x="336" y="563"/>
                    </a:lnTo>
                    <a:close/>
                  </a:path>
                </a:pathLst>
              </a:custGeom>
              <a:solidFill>
                <a:srgbClr val="00925A"/>
              </a:solidFill>
              <a:ln w="9525">
                <a:noFill/>
                <a:round/>
                <a:headEnd/>
                <a:tailEnd/>
              </a:ln>
            </p:spPr>
            <p:txBody>
              <a:bodyPr/>
              <a:lstStyle/>
              <a:p>
                <a:endParaRPr lang="en-US"/>
              </a:p>
            </p:txBody>
          </p:sp>
          <p:sp>
            <p:nvSpPr>
              <p:cNvPr id="1242" name="Freeform 593"/>
              <p:cNvSpPr>
                <a:spLocks/>
              </p:cNvSpPr>
              <p:nvPr/>
            </p:nvSpPr>
            <p:spPr bwMode="auto">
              <a:xfrm>
                <a:off x="3973" y="2157"/>
                <a:ext cx="87" cy="138"/>
              </a:xfrm>
              <a:custGeom>
                <a:avLst/>
                <a:gdLst>
                  <a:gd name="T0" fmla="*/ 424 w 433"/>
                  <a:gd name="T1" fmla="*/ 564 h 688"/>
                  <a:gd name="T2" fmla="*/ 405 w 433"/>
                  <a:gd name="T3" fmla="*/ 481 h 688"/>
                  <a:gd name="T4" fmla="*/ 380 w 433"/>
                  <a:gd name="T5" fmla="*/ 390 h 688"/>
                  <a:gd name="T6" fmla="*/ 350 w 433"/>
                  <a:gd name="T7" fmla="*/ 297 h 688"/>
                  <a:gd name="T8" fmla="*/ 316 w 433"/>
                  <a:gd name="T9" fmla="*/ 210 h 688"/>
                  <a:gd name="T10" fmla="*/ 277 w 433"/>
                  <a:gd name="T11" fmla="*/ 131 h 688"/>
                  <a:gd name="T12" fmla="*/ 247 w 433"/>
                  <a:gd name="T13" fmla="*/ 83 h 688"/>
                  <a:gd name="T14" fmla="*/ 227 w 433"/>
                  <a:gd name="T15" fmla="*/ 56 h 688"/>
                  <a:gd name="T16" fmla="*/ 207 w 433"/>
                  <a:gd name="T17" fmla="*/ 36 h 688"/>
                  <a:gd name="T18" fmla="*/ 187 w 433"/>
                  <a:gd name="T19" fmla="*/ 23 h 688"/>
                  <a:gd name="T20" fmla="*/ 156 w 433"/>
                  <a:gd name="T21" fmla="*/ 12 h 688"/>
                  <a:gd name="T22" fmla="*/ 115 w 433"/>
                  <a:gd name="T23" fmla="*/ 3 h 688"/>
                  <a:gd name="T24" fmla="*/ 78 w 433"/>
                  <a:gd name="T25" fmla="*/ 0 h 688"/>
                  <a:gd name="T26" fmla="*/ 47 w 433"/>
                  <a:gd name="T27" fmla="*/ 3 h 688"/>
                  <a:gd name="T28" fmla="*/ 24 w 433"/>
                  <a:gd name="T29" fmla="*/ 12 h 688"/>
                  <a:gd name="T30" fmla="*/ 10 w 433"/>
                  <a:gd name="T31" fmla="*/ 23 h 688"/>
                  <a:gd name="T32" fmla="*/ 5 w 433"/>
                  <a:gd name="T33" fmla="*/ 31 h 688"/>
                  <a:gd name="T34" fmla="*/ 1 w 433"/>
                  <a:gd name="T35" fmla="*/ 41 h 688"/>
                  <a:gd name="T36" fmla="*/ 0 w 433"/>
                  <a:gd name="T37" fmla="*/ 53 h 688"/>
                  <a:gd name="T38" fmla="*/ 4 w 433"/>
                  <a:gd name="T39" fmla="*/ 73 h 688"/>
                  <a:gd name="T40" fmla="*/ 35 w 433"/>
                  <a:gd name="T41" fmla="*/ 141 h 688"/>
                  <a:gd name="T42" fmla="*/ 86 w 433"/>
                  <a:gd name="T43" fmla="*/ 251 h 688"/>
                  <a:gd name="T44" fmla="*/ 132 w 433"/>
                  <a:gd name="T45" fmla="*/ 363 h 688"/>
                  <a:gd name="T46" fmla="*/ 171 w 433"/>
                  <a:gd name="T47" fmla="*/ 475 h 688"/>
                  <a:gd name="T48" fmla="*/ 189 w 433"/>
                  <a:gd name="T49" fmla="*/ 533 h 688"/>
                  <a:gd name="T50" fmla="*/ 198 w 433"/>
                  <a:gd name="T51" fmla="*/ 548 h 688"/>
                  <a:gd name="T52" fmla="*/ 219 w 433"/>
                  <a:gd name="T53" fmla="*/ 574 h 688"/>
                  <a:gd name="T54" fmla="*/ 259 w 433"/>
                  <a:gd name="T55" fmla="*/ 613 h 688"/>
                  <a:gd name="T56" fmla="*/ 306 w 433"/>
                  <a:gd name="T57" fmla="*/ 649 h 688"/>
                  <a:gd name="T58" fmla="*/ 340 w 433"/>
                  <a:gd name="T59" fmla="*/ 672 h 688"/>
                  <a:gd name="T60" fmla="*/ 363 w 433"/>
                  <a:gd name="T61" fmla="*/ 682 h 688"/>
                  <a:gd name="T62" fmla="*/ 383 w 433"/>
                  <a:gd name="T63" fmla="*/ 688 h 688"/>
                  <a:gd name="T64" fmla="*/ 402 w 433"/>
                  <a:gd name="T65" fmla="*/ 688 h 688"/>
                  <a:gd name="T66" fmla="*/ 415 w 433"/>
                  <a:gd name="T67" fmla="*/ 683 h 688"/>
                  <a:gd name="T68" fmla="*/ 427 w 433"/>
                  <a:gd name="T69" fmla="*/ 669 h 688"/>
                  <a:gd name="T70" fmla="*/ 432 w 433"/>
                  <a:gd name="T71" fmla="*/ 649 h 688"/>
                  <a:gd name="T72" fmla="*/ 432 w 433"/>
                  <a:gd name="T73" fmla="*/ 619 h 6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3"/>
                  <a:gd name="T112" fmla="*/ 0 h 688"/>
                  <a:gd name="T113" fmla="*/ 433 w 433"/>
                  <a:gd name="T114" fmla="*/ 688 h 6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3" h="688">
                    <a:moveTo>
                      <a:pt x="429" y="602"/>
                    </a:moveTo>
                    <a:lnTo>
                      <a:pt x="424" y="564"/>
                    </a:lnTo>
                    <a:lnTo>
                      <a:pt x="415" y="524"/>
                    </a:lnTo>
                    <a:lnTo>
                      <a:pt x="405" y="481"/>
                    </a:lnTo>
                    <a:lnTo>
                      <a:pt x="394" y="436"/>
                    </a:lnTo>
                    <a:lnTo>
                      <a:pt x="380" y="390"/>
                    </a:lnTo>
                    <a:lnTo>
                      <a:pt x="367" y="344"/>
                    </a:lnTo>
                    <a:lnTo>
                      <a:pt x="350" y="297"/>
                    </a:lnTo>
                    <a:lnTo>
                      <a:pt x="333" y="252"/>
                    </a:lnTo>
                    <a:lnTo>
                      <a:pt x="316" y="210"/>
                    </a:lnTo>
                    <a:lnTo>
                      <a:pt x="297" y="169"/>
                    </a:lnTo>
                    <a:lnTo>
                      <a:pt x="277" y="131"/>
                    </a:lnTo>
                    <a:lnTo>
                      <a:pt x="257" y="98"/>
                    </a:lnTo>
                    <a:lnTo>
                      <a:pt x="247" y="83"/>
                    </a:lnTo>
                    <a:lnTo>
                      <a:pt x="237" y="69"/>
                    </a:lnTo>
                    <a:lnTo>
                      <a:pt x="227" y="56"/>
                    </a:lnTo>
                    <a:lnTo>
                      <a:pt x="217" y="46"/>
                    </a:lnTo>
                    <a:lnTo>
                      <a:pt x="207" y="36"/>
                    </a:lnTo>
                    <a:lnTo>
                      <a:pt x="197" y="29"/>
                    </a:lnTo>
                    <a:lnTo>
                      <a:pt x="187" y="23"/>
                    </a:lnTo>
                    <a:lnTo>
                      <a:pt x="177" y="19"/>
                    </a:lnTo>
                    <a:lnTo>
                      <a:pt x="156" y="12"/>
                    </a:lnTo>
                    <a:lnTo>
                      <a:pt x="135" y="7"/>
                    </a:lnTo>
                    <a:lnTo>
                      <a:pt x="115" y="3"/>
                    </a:lnTo>
                    <a:lnTo>
                      <a:pt x="96" y="0"/>
                    </a:lnTo>
                    <a:lnTo>
                      <a:pt x="78" y="0"/>
                    </a:lnTo>
                    <a:lnTo>
                      <a:pt x="62" y="2"/>
                    </a:lnTo>
                    <a:lnTo>
                      <a:pt x="47" y="3"/>
                    </a:lnTo>
                    <a:lnTo>
                      <a:pt x="35" y="7"/>
                    </a:lnTo>
                    <a:lnTo>
                      <a:pt x="24" y="12"/>
                    </a:lnTo>
                    <a:lnTo>
                      <a:pt x="14" y="19"/>
                    </a:lnTo>
                    <a:lnTo>
                      <a:pt x="10" y="23"/>
                    </a:lnTo>
                    <a:lnTo>
                      <a:pt x="7" y="26"/>
                    </a:lnTo>
                    <a:lnTo>
                      <a:pt x="5" y="31"/>
                    </a:lnTo>
                    <a:lnTo>
                      <a:pt x="2" y="36"/>
                    </a:lnTo>
                    <a:lnTo>
                      <a:pt x="1" y="41"/>
                    </a:lnTo>
                    <a:lnTo>
                      <a:pt x="0" y="46"/>
                    </a:lnTo>
                    <a:lnTo>
                      <a:pt x="0" y="53"/>
                    </a:lnTo>
                    <a:lnTo>
                      <a:pt x="1" y="59"/>
                    </a:lnTo>
                    <a:lnTo>
                      <a:pt x="4" y="73"/>
                    </a:lnTo>
                    <a:lnTo>
                      <a:pt x="10" y="88"/>
                    </a:lnTo>
                    <a:lnTo>
                      <a:pt x="35" y="141"/>
                    </a:lnTo>
                    <a:lnTo>
                      <a:pt x="61" y="195"/>
                    </a:lnTo>
                    <a:lnTo>
                      <a:pt x="86" y="251"/>
                    </a:lnTo>
                    <a:lnTo>
                      <a:pt x="110" y="307"/>
                    </a:lnTo>
                    <a:lnTo>
                      <a:pt x="132" y="363"/>
                    </a:lnTo>
                    <a:lnTo>
                      <a:pt x="152" y="420"/>
                    </a:lnTo>
                    <a:lnTo>
                      <a:pt x="171" y="475"/>
                    </a:lnTo>
                    <a:lnTo>
                      <a:pt x="187" y="527"/>
                    </a:lnTo>
                    <a:lnTo>
                      <a:pt x="189" y="533"/>
                    </a:lnTo>
                    <a:lnTo>
                      <a:pt x="193" y="541"/>
                    </a:lnTo>
                    <a:lnTo>
                      <a:pt x="198" y="548"/>
                    </a:lnTo>
                    <a:lnTo>
                      <a:pt x="204" y="556"/>
                    </a:lnTo>
                    <a:lnTo>
                      <a:pt x="219" y="574"/>
                    </a:lnTo>
                    <a:lnTo>
                      <a:pt x="238" y="593"/>
                    </a:lnTo>
                    <a:lnTo>
                      <a:pt x="259" y="613"/>
                    </a:lnTo>
                    <a:lnTo>
                      <a:pt x="282" y="632"/>
                    </a:lnTo>
                    <a:lnTo>
                      <a:pt x="306" y="649"/>
                    </a:lnTo>
                    <a:lnTo>
                      <a:pt x="329" y="664"/>
                    </a:lnTo>
                    <a:lnTo>
                      <a:pt x="340" y="672"/>
                    </a:lnTo>
                    <a:lnTo>
                      <a:pt x="352" y="677"/>
                    </a:lnTo>
                    <a:lnTo>
                      <a:pt x="363" y="682"/>
                    </a:lnTo>
                    <a:lnTo>
                      <a:pt x="373" y="685"/>
                    </a:lnTo>
                    <a:lnTo>
                      <a:pt x="383" y="688"/>
                    </a:lnTo>
                    <a:lnTo>
                      <a:pt x="393" y="688"/>
                    </a:lnTo>
                    <a:lnTo>
                      <a:pt x="402" y="688"/>
                    </a:lnTo>
                    <a:lnTo>
                      <a:pt x="409" y="685"/>
                    </a:lnTo>
                    <a:lnTo>
                      <a:pt x="415" y="683"/>
                    </a:lnTo>
                    <a:lnTo>
                      <a:pt x="422" y="677"/>
                    </a:lnTo>
                    <a:lnTo>
                      <a:pt x="427" y="669"/>
                    </a:lnTo>
                    <a:lnTo>
                      <a:pt x="430" y="661"/>
                    </a:lnTo>
                    <a:lnTo>
                      <a:pt x="432" y="649"/>
                    </a:lnTo>
                    <a:lnTo>
                      <a:pt x="433" y="636"/>
                    </a:lnTo>
                    <a:lnTo>
                      <a:pt x="432" y="619"/>
                    </a:lnTo>
                    <a:lnTo>
                      <a:pt x="429" y="602"/>
                    </a:lnTo>
                    <a:close/>
                  </a:path>
                </a:pathLst>
              </a:custGeom>
              <a:solidFill>
                <a:srgbClr val="00925A"/>
              </a:solidFill>
              <a:ln w="9525">
                <a:noFill/>
                <a:round/>
                <a:headEnd/>
                <a:tailEnd/>
              </a:ln>
            </p:spPr>
            <p:txBody>
              <a:bodyPr/>
              <a:lstStyle/>
              <a:p>
                <a:endParaRPr lang="en-US"/>
              </a:p>
            </p:txBody>
          </p:sp>
          <p:sp>
            <p:nvSpPr>
              <p:cNvPr id="1243" name="Freeform 594"/>
              <p:cNvSpPr>
                <a:spLocks/>
              </p:cNvSpPr>
              <p:nvPr/>
            </p:nvSpPr>
            <p:spPr bwMode="auto">
              <a:xfrm>
                <a:off x="3879" y="2149"/>
                <a:ext cx="86" cy="138"/>
              </a:xfrm>
              <a:custGeom>
                <a:avLst/>
                <a:gdLst>
                  <a:gd name="T0" fmla="*/ 426 w 434"/>
                  <a:gd name="T1" fmla="*/ 564 h 689"/>
                  <a:gd name="T2" fmla="*/ 406 w 434"/>
                  <a:gd name="T3" fmla="*/ 482 h 689"/>
                  <a:gd name="T4" fmla="*/ 381 w 434"/>
                  <a:gd name="T5" fmla="*/ 391 h 689"/>
                  <a:gd name="T6" fmla="*/ 348 w 434"/>
                  <a:gd name="T7" fmla="*/ 299 h 689"/>
                  <a:gd name="T8" fmla="*/ 313 w 434"/>
                  <a:gd name="T9" fmla="*/ 210 h 689"/>
                  <a:gd name="T10" fmla="*/ 275 w 434"/>
                  <a:gd name="T11" fmla="*/ 131 h 689"/>
                  <a:gd name="T12" fmla="*/ 245 w 434"/>
                  <a:gd name="T13" fmla="*/ 83 h 689"/>
                  <a:gd name="T14" fmla="*/ 225 w 434"/>
                  <a:gd name="T15" fmla="*/ 58 h 689"/>
                  <a:gd name="T16" fmla="*/ 205 w 434"/>
                  <a:gd name="T17" fmla="*/ 37 h 689"/>
                  <a:gd name="T18" fmla="*/ 185 w 434"/>
                  <a:gd name="T19" fmla="*/ 23 h 689"/>
                  <a:gd name="T20" fmla="*/ 154 w 434"/>
                  <a:gd name="T21" fmla="*/ 13 h 689"/>
                  <a:gd name="T22" fmla="*/ 112 w 434"/>
                  <a:gd name="T23" fmla="*/ 4 h 689"/>
                  <a:gd name="T24" fmla="*/ 76 w 434"/>
                  <a:gd name="T25" fmla="*/ 0 h 689"/>
                  <a:gd name="T26" fmla="*/ 45 w 434"/>
                  <a:gd name="T27" fmla="*/ 4 h 689"/>
                  <a:gd name="T28" fmla="*/ 21 w 434"/>
                  <a:gd name="T29" fmla="*/ 13 h 689"/>
                  <a:gd name="T30" fmla="*/ 9 w 434"/>
                  <a:gd name="T31" fmla="*/ 23 h 689"/>
                  <a:gd name="T32" fmla="*/ 4 w 434"/>
                  <a:gd name="T33" fmla="*/ 32 h 689"/>
                  <a:gd name="T34" fmla="*/ 1 w 434"/>
                  <a:gd name="T35" fmla="*/ 42 h 689"/>
                  <a:gd name="T36" fmla="*/ 0 w 434"/>
                  <a:gd name="T37" fmla="*/ 53 h 689"/>
                  <a:gd name="T38" fmla="*/ 5 w 434"/>
                  <a:gd name="T39" fmla="*/ 73 h 689"/>
                  <a:gd name="T40" fmla="*/ 38 w 434"/>
                  <a:gd name="T41" fmla="*/ 141 h 689"/>
                  <a:gd name="T42" fmla="*/ 89 w 434"/>
                  <a:gd name="T43" fmla="*/ 252 h 689"/>
                  <a:gd name="T44" fmla="*/ 135 w 434"/>
                  <a:gd name="T45" fmla="*/ 367 h 689"/>
                  <a:gd name="T46" fmla="*/ 174 w 434"/>
                  <a:gd name="T47" fmla="*/ 477 h 689"/>
                  <a:gd name="T48" fmla="*/ 192 w 434"/>
                  <a:gd name="T49" fmla="*/ 535 h 689"/>
                  <a:gd name="T50" fmla="*/ 200 w 434"/>
                  <a:gd name="T51" fmla="*/ 548 h 689"/>
                  <a:gd name="T52" fmla="*/ 220 w 434"/>
                  <a:gd name="T53" fmla="*/ 574 h 689"/>
                  <a:gd name="T54" fmla="*/ 258 w 434"/>
                  <a:gd name="T55" fmla="*/ 613 h 689"/>
                  <a:gd name="T56" fmla="*/ 305 w 434"/>
                  <a:gd name="T57" fmla="*/ 649 h 689"/>
                  <a:gd name="T58" fmla="*/ 340 w 434"/>
                  <a:gd name="T59" fmla="*/ 672 h 689"/>
                  <a:gd name="T60" fmla="*/ 362 w 434"/>
                  <a:gd name="T61" fmla="*/ 682 h 689"/>
                  <a:gd name="T62" fmla="*/ 382 w 434"/>
                  <a:gd name="T63" fmla="*/ 688 h 689"/>
                  <a:gd name="T64" fmla="*/ 401 w 434"/>
                  <a:gd name="T65" fmla="*/ 688 h 689"/>
                  <a:gd name="T66" fmla="*/ 416 w 434"/>
                  <a:gd name="T67" fmla="*/ 683 h 689"/>
                  <a:gd name="T68" fmla="*/ 427 w 434"/>
                  <a:gd name="T69" fmla="*/ 671 h 689"/>
                  <a:gd name="T70" fmla="*/ 433 w 434"/>
                  <a:gd name="T71" fmla="*/ 649 h 689"/>
                  <a:gd name="T72" fmla="*/ 434 w 434"/>
                  <a:gd name="T73" fmla="*/ 621 h 6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4"/>
                  <a:gd name="T112" fmla="*/ 0 h 689"/>
                  <a:gd name="T113" fmla="*/ 434 w 434"/>
                  <a:gd name="T114" fmla="*/ 689 h 6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4" h="689">
                    <a:moveTo>
                      <a:pt x="432" y="602"/>
                    </a:moveTo>
                    <a:lnTo>
                      <a:pt x="426" y="564"/>
                    </a:lnTo>
                    <a:lnTo>
                      <a:pt x="417" y="525"/>
                    </a:lnTo>
                    <a:lnTo>
                      <a:pt x="406" y="482"/>
                    </a:lnTo>
                    <a:lnTo>
                      <a:pt x="394" y="437"/>
                    </a:lnTo>
                    <a:lnTo>
                      <a:pt x="381" y="391"/>
                    </a:lnTo>
                    <a:lnTo>
                      <a:pt x="365" y="345"/>
                    </a:lnTo>
                    <a:lnTo>
                      <a:pt x="348" y="299"/>
                    </a:lnTo>
                    <a:lnTo>
                      <a:pt x="331" y="254"/>
                    </a:lnTo>
                    <a:lnTo>
                      <a:pt x="313" y="210"/>
                    </a:lnTo>
                    <a:lnTo>
                      <a:pt x="295" y="169"/>
                    </a:lnTo>
                    <a:lnTo>
                      <a:pt x="275" y="131"/>
                    </a:lnTo>
                    <a:lnTo>
                      <a:pt x="255" y="99"/>
                    </a:lnTo>
                    <a:lnTo>
                      <a:pt x="245" y="83"/>
                    </a:lnTo>
                    <a:lnTo>
                      <a:pt x="235" y="69"/>
                    </a:lnTo>
                    <a:lnTo>
                      <a:pt x="225" y="58"/>
                    </a:lnTo>
                    <a:lnTo>
                      <a:pt x="215" y="47"/>
                    </a:lnTo>
                    <a:lnTo>
                      <a:pt x="205" y="37"/>
                    </a:lnTo>
                    <a:lnTo>
                      <a:pt x="195" y="29"/>
                    </a:lnTo>
                    <a:lnTo>
                      <a:pt x="185" y="23"/>
                    </a:lnTo>
                    <a:lnTo>
                      <a:pt x="175" y="19"/>
                    </a:lnTo>
                    <a:lnTo>
                      <a:pt x="154" y="13"/>
                    </a:lnTo>
                    <a:lnTo>
                      <a:pt x="132" y="8"/>
                    </a:lnTo>
                    <a:lnTo>
                      <a:pt x="112" y="4"/>
                    </a:lnTo>
                    <a:lnTo>
                      <a:pt x="94" y="2"/>
                    </a:lnTo>
                    <a:lnTo>
                      <a:pt x="76" y="0"/>
                    </a:lnTo>
                    <a:lnTo>
                      <a:pt x="60" y="2"/>
                    </a:lnTo>
                    <a:lnTo>
                      <a:pt x="45" y="4"/>
                    </a:lnTo>
                    <a:lnTo>
                      <a:pt x="33" y="8"/>
                    </a:lnTo>
                    <a:lnTo>
                      <a:pt x="21" y="13"/>
                    </a:lnTo>
                    <a:lnTo>
                      <a:pt x="13" y="19"/>
                    </a:lnTo>
                    <a:lnTo>
                      <a:pt x="9" y="23"/>
                    </a:lnTo>
                    <a:lnTo>
                      <a:pt x="6" y="27"/>
                    </a:lnTo>
                    <a:lnTo>
                      <a:pt x="4" y="32"/>
                    </a:lnTo>
                    <a:lnTo>
                      <a:pt x="3" y="37"/>
                    </a:lnTo>
                    <a:lnTo>
                      <a:pt x="1" y="42"/>
                    </a:lnTo>
                    <a:lnTo>
                      <a:pt x="0" y="48"/>
                    </a:lnTo>
                    <a:lnTo>
                      <a:pt x="0" y="53"/>
                    </a:lnTo>
                    <a:lnTo>
                      <a:pt x="1" y="59"/>
                    </a:lnTo>
                    <a:lnTo>
                      <a:pt x="5" y="73"/>
                    </a:lnTo>
                    <a:lnTo>
                      <a:pt x="13" y="88"/>
                    </a:lnTo>
                    <a:lnTo>
                      <a:pt x="38" y="141"/>
                    </a:lnTo>
                    <a:lnTo>
                      <a:pt x="64" y="196"/>
                    </a:lnTo>
                    <a:lnTo>
                      <a:pt x="89" y="252"/>
                    </a:lnTo>
                    <a:lnTo>
                      <a:pt x="112" y="310"/>
                    </a:lnTo>
                    <a:lnTo>
                      <a:pt x="135" y="367"/>
                    </a:lnTo>
                    <a:lnTo>
                      <a:pt x="155" y="422"/>
                    </a:lnTo>
                    <a:lnTo>
                      <a:pt x="174" y="477"/>
                    </a:lnTo>
                    <a:lnTo>
                      <a:pt x="190" y="528"/>
                    </a:lnTo>
                    <a:lnTo>
                      <a:pt x="192" y="535"/>
                    </a:lnTo>
                    <a:lnTo>
                      <a:pt x="196" y="541"/>
                    </a:lnTo>
                    <a:lnTo>
                      <a:pt x="200" y="548"/>
                    </a:lnTo>
                    <a:lnTo>
                      <a:pt x="206" y="557"/>
                    </a:lnTo>
                    <a:lnTo>
                      <a:pt x="220" y="574"/>
                    </a:lnTo>
                    <a:lnTo>
                      <a:pt x="238" y="594"/>
                    </a:lnTo>
                    <a:lnTo>
                      <a:pt x="258" y="613"/>
                    </a:lnTo>
                    <a:lnTo>
                      <a:pt x="281" y="632"/>
                    </a:lnTo>
                    <a:lnTo>
                      <a:pt x="305" y="649"/>
                    </a:lnTo>
                    <a:lnTo>
                      <a:pt x="327" y="666"/>
                    </a:lnTo>
                    <a:lnTo>
                      <a:pt x="340" y="672"/>
                    </a:lnTo>
                    <a:lnTo>
                      <a:pt x="351" y="677"/>
                    </a:lnTo>
                    <a:lnTo>
                      <a:pt x="362" y="682"/>
                    </a:lnTo>
                    <a:lnTo>
                      <a:pt x="372" y="686"/>
                    </a:lnTo>
                    <a:lnTo>
                      <a:pt x="382" y="688"/>
                    </a:lnTo>
                    <a:lnTo>
                      <a:pt x="392" y="689"/>
                    </a:lnTo>
                    <a:lnTo>
                      <a:pt x="401" y="688"/>
                    </a:lnTo>
                    <a:lnTo>
                      <a:pt x="409" y="687"/>
                    </a:lnTo>
                    <a:lnTo>
                      <a:pt x="416" y="683"/>
                    </a:lnTo>
                    <a:lnTo>
                      <a:pt x="422" y="678"/>
                    </a:lnTo>
                    <a:lnTo>
                      <a:pt x="427" y="671"/>
                    </a:lnTo>
                    <a:lnTo>
                      <a:pt x="431" y="661"/>
                    </a:lnTo>
                    <a:lnTo>
                      <a:pt x="433" y="649"/>
                    </a:lnTo>
                    <a:lnTo>
                      <a:pt x="434" y="636"/>
                    </a:lnTo>
                    <a:lnTo>
                      <a:pt x="434" y="621"/>
                    </a:lnTo>
                    <a:lnTo>
                      <a:pt x="432" y="602"/>
                    </a:lnTo>
                    <a:close/>
                  </a:path>
                </a:pathLst>
              </a:custGeom>
              <a:solidFill>
                <a:srgbClr val="00925A"/>
              </a:solidFill>
              <a:ln w="9525">
                <a:noFill/>
                <a:round/>
                <a:headEnd/>
                <a:tailEnd/>
              </a:ln>
            </p:spPr>
            <p:txBody>
              <a:bodyPr/>
              <a:lstStyle/>
              <a:p>
                <a:endParaRPr lang="en-US"/>
              </a:p>
            </p:txBody>
          </p:sp>
          <p:sp>
            <p:nvSpPr>
              <p:cNvPr id="1244" name="Freeform 595"/>
              <p:cNvSpPr>
                <a:spLocks/>
              </p:cNvSpPr>
              <p:nvPr/>
            </p:nvSpPr>
            <p:spPr bwMode="auto">
              <a:xfrm>
                <a:off x="3790" y="2143"/>
                <a:ext cx="87" cy="138"/>
              </a:xfrm>
              <a:custGeom>
                <a:avLst/>
                <a:gdLst>
                  <a:gd name="T0" fmla="*/ 424 w 434"/>
                  <a:gd name="T1" fmla="*/ 566 h 689"/>
                  <a:gd name="T2" fmla="*/ 405 w 434"/>
                  <a:gd name="T3" fmla="*/ 482 h 689"/>
                  <a:gd name="T4" fmla="*/ 379 w 434"/>
                  <a:gd name="T5" fmla="*/ 391 h 689"/>
                  <a:gd name="T6" fmla="*/ 348 w 434"/>
                  <a:gd name="T7" fmla="*/ 299 h 689"/>
                  <a:gd name="T8" fmla="*/ 312 w 434"/>
                  <a:gd name="T9" fmla="*/ 210 h 689"/>
                  <a:gd name="T10" fmla="*/ 274 w 434"/>
                  <a:gd name="T11" fmla="*/ 133 h 689"/>
                  <a:gd name="T12" fmla="*/ 244 w 434"/>
                  <a:gd name="T13" fmla="*/ 84 h 689"/>
                  <a:gd name="T14" fmla="*/ 225 w 434"/>
                  <a:gd name="T15" fmla="*/ 58 h 689"/>
                  <a:gd name="T16" fmla="*/ 205 w 434"/>
                  <a:gd name="T17" fmla="*/ 38 h 689"/>
                  <a:gd name="T18" fmla="*/ 185 w 434"/>
                  <a:gd name="T19" fmla="*/ 24 h 689"/>
                  <a:gd name="T20" fmla="*/ 152 w 434"/>
                  <a:gd name="T21" fmla="*/ 13 h 689"/>
                  <a:gd name="T22" fmla="*/ 111 w 434"/>
                  <a:gd name="T23" fmla="*/ 4 h 689"/>
                  <a:gd name="T24" fmla="*/ 75 w 434"/>
                  <a:gd name="T25" fmla="*/ 0 h 689"/>
                  <a:gd name="T26" fmla="*/ 45 w 434"/>
                  <a:gd name="T27" fmla="*/ 4 h 689"/>
                  <a:gd name="T28" fmla="*/ 21 w 434"/>
                  <a:gd name="T29" fmla="*/ 13 h 689"/>
                  <a:gd name="T30" fmla="*/ 9 w 434"/>
                  <a:gd name="T31" fmla="*/ 23 h 689"/>
                  <a:gd name="T32" fmla="*/ 4 w 434"/>
                  <a:gd name="T33" fmla="*/ 32 h 689"/>
                  <a:gd name="T34" fmla="*/ 0 w 434"/>
                  <a:gd name="T35" fmla="*/ 42 h 689"/>
                  <a:gd name="T36" fmla="*/ 0 w 434"/>
                  <a:gd name="T37" fmla="*/ 54 h 689"/>
                  <a:gd name="T38" fmla="*/ 5 w 434"/>
                  <a:gd name="T39" fmla="*/ 74 h 689"/>
                  <a:gd name="T40" fmla="*/ 37 w 434"/>
                  <a:gd name="T41" fmla="*/ 141 h 689"/>
                  <a:gd name="T42" fmla="*/ 87 w 434"/>
                  <a:gd name="T43" fmla="*/ 252 h 689"/>
                  <a:gd name="T44" fmla="*/ 133 w 434"/>
                  <a:gd name="T45" fmla="*/ 365 h 689"/>
                  <a:gd name="T46" fmla="*/ 173 w 434"/>
                  <a:gd name="T47" fmla="*/ 476 h 689"/>
                  <a:gd name="T48" fmla="*/ 191 w 434"/>
                  <a:gd name="T49" fmla="*/ 535 h 689"/>
                  <a:gd name="T50" fmla="*/ 200 w 434"/>
                  <a:gd name="T51" fmla="*/ 548 h 689"/>
                  <a:gd name="T52" fmla="*/ 220 w 434"/>
                  <a:gd name="T53" fmla="*/ 575 h 689"/>
                  <a:gd name="T54" fmla="*/ 258 w 434"/>
                  <a:gd name="T55" fmla="*/ 613 h 689"/>
                  <a:gd name="T56" fmla="*/ 303 w 434"/>
                  <a:gd name="T57" fmla="*/ 651 h 689"/>
                  <a:gd name="T58" fmla="*/ 338 w 434"/>
                  <a:gd name="T59" fmla="*/ 672 h 689"/>
                  <a:gd name="T60" fmla="*/ 361 w 434"/>
                  <a:gd name="T61" fmla="*/ 682 h 689"/>
                  <a:gd name="T62" fmla="*/ 382 w 434"/>
                  <a:gd name="T63" fmla="*/ 688 h 689"/>
                  <a:gd name="T64" fmla="*/ 400 w 434"/>
                  <a:gd name="T65" fmla="*/ 689 h 689"/>
                  <a:gd name="T66" fmla="*/ 415 w 434"/>
                  <a:gd name="T67" fmla="*/ 683 h 689"/>
                  <a:gd name="T68" fmla="*/ 427 w 434"/>
                  <a:gd name="T69" fmla="*/ 671 h 689"/>
                  <a:gd name="T70" fmla="*/ 433 w 434"/>
                  <a:gd name="T71" fmla="*/ 651 h 689"/>
                  <a:gd name="T72" fmla="*/ 433 w 434"/>
                  <a:gd name="T73" fmla="*/ 621 h 6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4"/>
                  <a:gd name="T112" fmla="*/ 0 h 689"/>
                  <a:gd name="T113" fmla="*/ 434 w 434"/>
                  <a:gd name="T114" fmla="*/ 689 h 6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4" h="689">
                    <a:moveTo>
                      <a:pt x="432" y="602"/>
                    </a:moveTo>
                    <a:lnTo>
                      <a:pt x="424" y="566"/>
                    </a:lnTo>
                    <a:lnTo>
                      <a:pt x="417" y="525"/>
                    </a:lnTo>
                    <a:lnTo>
                      <a:pt x="405" y="482"/>
                    </a:lnTo>
                    <a:lnTo>
                      <a:pt x="393" y="437"/>
                    </a:lnTo>
                    <a:lnTo>
                      <a:pt x="379" y="391"/>
                    </a:lnTo>
                    <a:lnTo>
                      <a:pt x="364" y="345"/>
                    </a:lnTo>
                    <a:lnTo>
                      <a:pt x="348" y="299"/>
                    </a:lnTo>
                    <a:lnTo>
                      <a:pt x="331" y="254"/>
                    </a:lnTo>
                    <a:lnTo>
                      <a:pt x="312" y="210"/>
                    </a:lnTo>
                    <a:lnTo>
                      <a:pt x="293" y="170"/>
                    </a:lnTo>
                    <a:lnTo>
                      <a:pt x="274" y="133"/>
                    </a:lnTo>
                    <a:lnTo>
                      <a:pt x="254" y="99"/>
                    </a:lnTo>
                    <a:lnTo>
                      <a:pt x="244" y="84"/>
                    </a:lnTo>
                    <a:lnTo>
                      <a:pt x="235" y="70"/>
                    </a:lnTo>
                    <a:lnTo>
                      <a:pt x="225" y="58"/>
                    </a:lnTo>
                    <a:lnTo>
                      <a:pt x="215" y="47"/>
                    </a:lnTo>
                    <a:lnTo>
                      <a:pt x="205" y="38"/>
                    </a:lnTo>
                    <a:lnTo>
                      <a:pt x="195" y="29"/>
                    </a:lnTo>
                    <a:lnTo>
                      <a:pt x="185" y="24"/>
                    </a:lnTo>
                    <a:lnTo>
                      <a:pt x="175" y="19"/>
                    </a:lnTo>
                    <a:lnTo>
                      <a:pt x="152" y="13"/>
                    </a:lnTo>
                    <a:lnTo>
                      <a:pt x="132" y="8"/>
                    </a:lnTo>
                    <a:lnTo>
                      <a:pt x="111" y="4"/>
                    </a:lnTo>
                    <a:lnTo>
                      <a:pt x="92" y="2"/>
                    </a:lnTo>
                    <a:lnTo>
                      <a:pt x="75" y="0"/>
                    </a:lnTo>
                    <a:lnTo>
                      <a:pt x="59" y="2"/>
                    </a:lnTo>
                    <a:lnTo>
                      <a:pt x="45" y="4"/>
                    </a:lnTo>
                    <a:lnTo>
                      <a:pt x="32" y="8"/>
                    </a:lnTo>
                    <a:lnTo>
                      <a:pt x="21" y="13"/>
                    </a:lnTo>
                    <a:lnTo>
                      <a:pt x="12" y="19"/>
                    </a:lnTo>
                    <a:lnTo>
                      <a:pt x="9" y="23"/>
                    </a:lnTo>
                    <a:lnTo>
                      <a:pt x="6" y="28"/>
                    </a:lnTo>
                    <a:lnTo>
                      <a:pt x="4" y="32"/>
                    </a:lnTo>
                    <a:lnTo>
                      <a:pt x="1" y="37"/>
                    </a:lnTo>
                    <a:lnTo>
                      <a:pt x="0" y="42"/>
                    </a:lnTo>
                    <a:lnTo>
                      <a:pt x="0" y="48"/>
                    </a:lnTo>
                    <a:lnTo>
                      <a:pt x="0" y="54"/>
                    </a:lnTo>
                    <a:lnTo>
                      <a:pt x="1" y="60"/>
                    </a:lnTo>
                    <a:lnTo>
                      <a:pt x="5" y="74"/>
                    </a:lnTo>
                    <a:lnTo>
                      <a:pt x="11" y="89"/>
                    </a:lnTo>
                    <a:lnTo>
                      <a:pt x="37" y="141"/>
                    </a:lnTo>
                    <a:lnTo>
                      <a:pt x="62" y="196"/>
                    </a:lnTo>
                    <a:lnTo>
                      <a:pt x="87" y="252"/>
                    </a:lnTo>
                    <a:lnTo>
                      <a:pt x="111" y="309"/>
                    </a:lnTo>
                    <a:lnTo>
                      <a:pt x="133" y="365"/>
                    </a:lnTo>
                    <a:lnTo>
                      <a:pt x="155" y="421"/>
                    </a:lnTo>
                    <a:lnTo>
                      <a:pt x="173" y="476"/>
                    </a:lnTo>
                    <a:lnTo>
                      <a:pt x="190" y="528"/>
                    </a:lnTo>
                    <a:lnTo>
                      <a:pt x="191" y="535"/>
                    </a:lnTo>
                    <a:lnTo>
                      <a:pt x="195" y="541"/>
                    </a:lnTo>
                    <a:lnTo>
                      <a:pt x="200" y="548"/>
                    </a:lnTo>
                    <a:lnTo>
                      <a:pt x="205" y="557"/>
                    </a:lnTo>
                    <a:lnTo>
                      <a:pt x="220" y="575"/>
                    </a:lnTo>
                    <a:lnTo>
                      <a:pt x="237" y="594"/>
                    </a:lnTo>
                    <a:lnTo>
                      <a:pt x="258" y="613"/>
                    </a:lnTo>
                    <a:lnTo>
                      <a:pt x="281" y="633"/>
                    </a:lnTo>
                    <a:lnTo>
                      <a:pt x="303" y="651"/>
                    </a:lnTo>
                    <a:lnTo>
                      <a:pt x="327" y="666"/>
                    </a:lnTo>
                    <a:lnTo>
                      <a:pt x="338" y="672"/>
                    </a:lnTo>
                    <a:lnTo>
                      <a:pt x="351" y="678"/>
                    </a:lnTo>
                    <a:lnTo>
                      <a:pt x="361" y="682"/>
                    </a:lnTo>
                    <a:lnTo>
                      <a:pt x="372" y="686"/>
                    </a:lnTo>
                    <a:lnTo>
                      <a:pt x="382" y="688"/>
                    </a:lnTo>
                    <a:lnTo>
                      <a:pt x="392" y="689"/>
                    </a:lnTo>
                    <a:lnTo>
                      <a:pt x="400" y="689"/>
                    </a:lnTo>
                    <a:lnTo>
                      <a:pt x="408" y="687"/>
                    </a:lnTo>
                    <a:lnTo>
                      <a:pt x="415" y="683"/>
                    </a:lnTo>
                    <a:lnTo>
                      <a:pt x="422" y="678"/>
                    </a:lnTo>
                    <a:lnTo>
                      <a:pt x="427" y="671"/>
                    </a:lnTo>
                    <a:lnTo>
                      <a:pt x="430" y="662"/>
                    </a:lnTo>
                    <a:lnTo>
                      <a:pt x="433" y="651"/>
                    </a:lnTo>
                    <a:lnTo>
                      <a:pt x="434" y="637"/>
                    </a:lnTo>
                    <a:lnTo>
                      <a:pt x="433" y="621"/>
                    </a:lnTo>
                    <a:lnTo>
                      <a:pt x="432" y="602"/>
                    </a:lnTo>
                    <a:close/>
                  </a:path>
                </a:pathLst>
              </a:custGeom>
              <a:solidFill>
                <a:srgbClr val="00925A"/>
              </a:solidFill>
              <a:ln w="9525">
                <a:noFill/>
                <a:round/>
                <a:headEnd/>
                <a:tailEnd/>
              </a:ln>
            </p:spPr>
            <p:txBody>
              <a:bodyPr/>
              <a:lstStyle/>
              <a:p>
                <a:endParaRPr lang="en-US"/>
              </a:p>
            </p:txBody>
          </p:sp>
          <p:sp>
            <p:nvSpPr>
              <p:cNvPr id="1245" name="Freeform 596"/>
              <p:cNvSpPr>
                <a:spLocks/>
              </p:cNvSpPr>
              <p:nvPr/>
            </p:nvSpPr>
            <p:spPr bwMode="auto">
              <a:xfrm>
                <a:off x="4381" y="2864"/>
                <a:ext cx="31" cy="147"/>
              </a:xfrm>
              <a:custGeom>
                <a:avLst/>
                <a:gdLst>
                  <a:gd name="T0" fmla="*/ 40 w 155"/>
                  <a:gd name="T1" fmla="*/ 8 h 736"/>
                  <a:gd name="T2" fmla="*/ 51 w 155"/>
                  <a:gd name="T3" fmla="*/ 21 h 736"/>
                  <a:gd name="T4" fmla="*/ 64 w 155"/>
                  <a:gd name="T5" fmla="*/ 37 h 736"/>
                  <a:gd name="T6" fmla="*/ 75 w 155"/>
                  <a:gd name="T7" fmla="*/ 55 h 736"/>
                  <a:gd name="T8" fmla="*/ 86 w 155"/>
                  <a:gd name="T9" fmla="*/ 75 h 736"/>
                  <a:gd name="T10" fmla="*/ 96 w 155"/>
                  <a:gd name="T11" fmla="*/ 97 h 736"/>
                  <a:gd name="T12" fmla="*/ 106 w 155"/>
                  <a:gd name="T13" fmla="*/ 121 h 736"/>
                  <a:gd name="T14" fmla="*/ 116 w 155"/>
                  <a:gd name="T15" fmla="*/ 147 h 736"/>
                  <a:gd name="T16" fmla="*/ 125 w 155"/>
                  <a:gd name="T17" fmla="*/ 174 h 736"/>
                  <a:gd name="T18" fmla="*/ 132 w 155"/>
                  <a:gd name="T19" fmla="*/ 203 h 736"/>
                  <a:gd name="T20" fmla="*/ 139 w 155"/>
                  <a:gd name="T21" fmla="*/ 234 h 736"/>
                  <a:gd name="T22" fmla="*/ 145 w 155"/>
                  <a:gd name="T23" fmla="*/ 267 h 736"/>
                  <a:gd name="T24" fmla="*/ 148 w 155"/>
                  <a:gd name="T25" fmla="*/ 301 h 736"/>
                  <a:gd name="T26" fmla="*/ 152 w 155"/>
                  <a:gd name="T27" fmla="*/ 335 h 736"/>
                  <a:gd name="T28" fmla="*/ 153 w 155"/>
                  <a:gd name="T29" fmla="*/ 372 h 736"/>
                  <a:gd name="T30" fmla="*/ 155 w 155"/>
                  <a:gd name="T31" fmla="*/ 409 h 736"/>
                  <a:gd name="T32" fmla="*/ 153 w 155"/>
                  <a:gd name="T33" fmla="*/ 448 h 736"/>
                  <a:gd name="T34" fmla="*/ 150 w 155"/>
                  <a:gd name="T35" fmla="*/ 526 h 736"/>
                  <a:gd name="T36" fmla="*/ 145 w 155"/>
                  <a:gd name="T37" fmla="*/ 600 h 736"/>
                  <a:gd name="T38" fmla="*/ 142 w 155"/>
                  <a:gd name="T39" fmla="*/ 633 h 736"/>
                  <a:gd name="T40" fmla="*/ 140 w 155"/>
                  <a:gd name="T41" fmla="*/ 661 h 736"/>
                  <a:gd name="T42" fmla="*/ 136 w 155"/>
                  <a:gd name="T43" fmla="*/ 687 h 736"/>
                  <a:gd name="T44" fmla="*/ 132 w 155"/>
                  <a:gd name="T45" fmla="*/ 709 h 736"/>
                  <a:gd name="T46" fmla="*/ 130 w 155"/>
                  <a:gd name="T47" fmla="*/ 716 h 736"/>
                  <a:gd name="T48" fmla="*/ 127 w 155"/>
                  <a:gd name="T49" fmla="*/ 724 h 736"/>
                  <a:gd name="T50" fmla="*/ 125 w 155"/>
                  <a:gd name="T51" fmla="*/ 730 h 736"/>
                  <a:gd name="T52" fmla="*/ 122 w 155"/>
                  <a:gd name="T53" fmla="*/ 734 h 736"/>
                  <a:gd name="T54" fmla="*/ 120 w 155"/>
                  <a:gd name="T55" fmla="*/ 736 h 736"/>
                  <a:gd name="T56" fmla="*/ 117 w 155"/>
                  <a:gd name="T57" fmla="*/ 736 h 736"/>
                  <a:gd name="T58" fmla="*/ 114 w 155"/>
                  <a:gd name="T59" fmla="*/ 735 h 736"/>
                  <a:gd name="T60" fmla="*/ 110 w 155"/>
                  <a:gd name="T61" fmla="*/ 732 h 736"/>
                  <a:gd name="T62" fmla="*/ 106 w 155"/>
                  <a:gd name="T63" fmla="*/ 727 h 736"/>
                  <a:gd name="T64" fmla="*/ 102 w 155"/>
                  <a:gd name="T65" fmla="*/ 720 h 736"/>
                  <a:gd name="T66" fmla="*/ 99 w 155"/>
                  <a:gd name="T67" fmla="*/ 711 h 736"/>
                  <a:gd name="T68" fmla="*/ 94 w 155"/>
                  <a:gd name="T69" fmla="*/ 700 h 736"/>
                  <a:gd name="T70" fmla="*/ 85 w 155"/>
                  <a:gd name="T71" fmla="*/ 670 h 736"/>
                  <a:gd name="T72" fmla="*/ 74 w 155"/>
                  <a:gd name="T73" fmla="*/ 631 h 736"/>
                  <a:gd name="T74" fmla="*/ 64 w 155"/>
                  <a:gd name="T75" fmla="*/ 585 h 736"/>
                  <a:gd name="T76" fmla="*/ 52 w 155"/>
                  <a:gd name="T77" fmla="*/ 534 h 736"/>
                  <a:gd name="T78" fmla="*/ 42 w 155"/>
                  <a:gd name="T79" fmla="*/ 480 h 736"/>
                  <a:gd name="T80" fmla="*/ 32 w 155"/>
                  <a:gd name="T81" fmla="*/ 424 h 736"/>
                  <a:gd name="T82" fmla="*/ 24 w 155"/>
                  <a:gd name="T83" fmla="*/ 368 h 736"/>
                  <a:gd name="T84" fmla="*/ 16 w 155"/>
                  <a:gd name="T85" fmla="*/ 310 h 736"/>
                  <a:gd name="T86" fmla="*/ 10 w 155"/>
                  <a:gd name="T87" fmla="*/ 256 h 736"/>
                  <a:gd name="T88" fmla="*/ 5 w 155"/>
                  <a:gd name="T89" fmla="*/ 203 h 736"/>
                  <a:gd name="T90" fmla="*/ 1 w 155"/>
                  <a:gd name="T91" fmla="*/ 153 h 736"/>
                  <a:gd name="T92" fmla="*/ 0 w 155"/>
                  <a:gd name="T93" fmla="*/ 110 h 736"/>
                  <a:gd name="T94" fmla="*/ 0 w 155"/>
                  <a:gd name="T95" fmla="*/ 90 h 736"/>
                  <a:gd name="T96" fmla="*/ 1 w 155"/>
                  <a:gd name="T97" fmla="*/ 71 h 736"/>
                  <a:gd name="T98" fmla="*/ 1 w 155"/>
                  <a:gd name="T99" fmla="*/ 55 h 736"/>
                  <a:gd name="T100" fmla="*/ 4 w 155"/>
                  <a:gd name="T101" fmla="*/ 40 h 736"/>
                  <a:gd name="T102" fmla="*/ 5 w 155"/>
                  <a:gd name="T103" fmla="*/ 27 h 736"/>
                  <a:gd name="T104" fmla="*/ 9 w 155"/>
                  <a:gd name="T105" fmla="*/ 16 h 736"/>
                  <a:gd name="T106" fmla="*/ 11 w 155"/>
                  <a:gd name="T107" fmla="*/ 8 h 736"/>
                  <a:gd name="T108" fmla="*/ 16 w 155"/>
                  <a:gd name="T109" fmla="*/ 2 h 736"/>
                  <a:gd name="T110" fmla="*/ 21 w 155"/>
                  <a:gd name="T111" fmla="*/ 0 h 736"/>
                  <a:gd name="T112" fmla="*/ 26 w 155"/>
                  <a:gd name="T113" fmla="*/ 0 h 736"/>
                  <a:gd name="T114" fmla="*/ 32 w 155"/>
                  <a:gd name="T115" fmla="*/ 2 h 736"/>
                  <a:gd name="T116" fmla="*/ 40 w 155"/>
                  <a:gd name="T117" fmla="*/ 8 h 7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5"/>
                  <a:gd name="T178" fmla="*/ 0 h 736"/>
                  <a:gd name="T179" fmla="*/ 155 w 155"/>
                  <a:gd name="T180" fmla="*/ 736 h 7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5" h="736">
                    <a:moveTo>
                      <a:pt x="40" y="8"/>
                    </a:moveTo>
                    <a:lnTo>
                      <a:pt x="51" y="21"/>
                    </a:lnTo>
                    <a:lnTo>
                      <a:pt x="64" y="37"/>
                    </a:lnTo>
                    <a:lnTo>
                      <a:pt x="75" y="55"/>
                    </a:lnTo>
                    <a:lnTo>
                      <a:pt x="86" y="75"/>
                    </a:lnTo>
                    <a:lnTo>
                      <a:pt x="96" y="97"/>
                    </a:lnTo>
                    <a:lnTo>
                      <a:pt x="106" y="121"/>
                    </a:lnTo>
                    <a:lnTo>
                      <a:pt x="116" y="147"/>
                    </a:lnTo>
                    <a:lnTo>
                      <a:pt x="125" y="174"/>
                    </a:lnTo>
                    <a:lnTo>
                      <a:pt x="132" y="203"/>
                    </a:lnTo>
                    <a:lnTo>
                      <a:pt x="139" y="234"/>
                    </a:lnTo>
                    <a:lnTo>
                      <a:pt x="145" y="267"/>
                    </a:lnTo>
                    <a:lnTo>
                      <a:pt x="148" y="301"/>
                    </a:lnTo>
                    <a:lnTo>
                      <a:pt x="152" y="335"/>
                    </a:lnTo>
                    <a:lnTo>
                      <a:pt x="153" y="372"/>
                    </a:lnTo>
                    <a:lnTo>
                      <a:pt x="155" y="409"/>
                    </a:lnTo>
                    <a:lnTo>
                      <a:pt x="153" y="448"/>
                    </a:lnTo>
                    <a:lnTo>
                      <a:pt x="150" y="526"/>
                    </a:lnTo>
                    <a:lnTo>
                      <a:pt x="145" y="600"/>
                    </a:lnTo>
                    <a:lnTo>
                      <a:pt x="142" y="633"/>
                    </a:lnTo>
                    <a:lnTo>
                      <a:pt x="140" y="661"/>
                    </a:lnTo>
                    <a:lnTo>
                      <a:pt x="136" y="687"/>
                    </a:lnTo>
                    <a:lnTo>
                      <a:pt x="132" y="709"/>
                    </a:lnTo>
                    <a:lnTo>
                      <a:pt x="130" y="716"/>
                    </a:lnTo>
                    <a:lnTo>
                      <a:pt x="127" y="724"/>
                    </a:lnTo>
                    <a:lnTo>
                      <a:pt x="125" y="730"/>
                    </a:lnTo>
                    <a:lnTo>
                      <a:pt x="122" y="734"/>
                    </a:lnTo>
                    <a:lnTo>
                      <a:pt x="120" y="736"/>
                    </a:lnTo>
                    <a:lnTo>
                      <a:pt x="117" y="736"/>
                    </a:lnTo>
                    <a:lnTo>
                      <a:pt x="114" y="735"/>
                    </a:lnTo>
                    <a:lnTo>
                      <a:pt x="110" y="732"/>
                    </a:lnTo>
                    <a:lnTo>
                      <a:pt x="106" y="727"/>
                    </a:lnTo>
                    <a:lnTo>
                      <a:pt x="102" y="720"/>
                    </a:lnTo>
                    <a:lnTo>
                      <a:pt x="99" y="711"/>
                    </a:lnTo>
                    <a:lnTo>
                      <a:pt x="94" y="700"/>
                    </a:lnTo>
                    <a:lnTo>
                      <a:pt x="85" y="670"/>
                    </a:lnTo>
                    <a:lnTo>
                      <a:pt x="74" y="631"/>
                    </a:lnTo>
                    <a:lnTo>
                      <a:pt x="64" y="585"/>
                    </a:lnTo>
                    <a:lnTo>
                      <a:pt x="52" y="534"/>
                    </a:lnTo>
                    <a:lnTo>
                      <a:pt x="42" y="480"/>
                    </a:lnTo>
                    <a:lnTo>
                      <a:pt x="32" y="424"/>
                    </a:lnTo>
                    <a:lnTo>
                      <a:pt x="24" y="368"/>
                    </a:lnTo>
                    <a:lnTo>
                      <a:pt x="16" y="310"/>
                    </a:lnTo>
                    <a:lnTo>
                      <a:pt x="10" y="256"/>
                    </a:lnTo>
                    <a:lnTo>
                      <a:pt x="5" y="203"/>
                    </a:lnTo>
                    <a:lnTo>
                      <a:pt x="1" y="153"/>
                    </a:lnTo>
                    <a:lnTo>
                      <a:pt x="0" y="110"/>
                    </a:lnTo>
                    <a:lnTo>
                      <a:pt x="0" y="90"/>
                    </a:lnTo>
                    <a:lnTo>
                      <a:pt x="1" y="71"/>
                    </a:lnTo>
                    <a:lnTo>
                      <a:pt x="1" y="55"/>
                    </a:lnTo>
                    <a:lnTo>
                      <a:pt x="4" y="40"/>
                    </a:lnTo>
                    <a:lnTo>
                      <a:pt x="5" y="27"/>
                    </a:lnTo>
                    <a:lnTo>
                      <a:pt x="9" y="16"/>
                    </a:lnTo>
                    <a:lnTo>
                      <a:pt x="11" y="8"/>
                    </a:lnTo>
                    <a:lnTo>
                      <a:pt x="16" y="2"/>
                    </a:lnTo>
                    <a:lnTo>
                      <a:pt x="21" y="0"/>
                    </a:lnTo>
                    <a:lnTo>
                      <a:pt x="26" y="0"/>
                    </a:lnTo>
                    <a:lnTo>
                      <a:pt x="32" y="2"/>
                    </a:lnTo>
                    <a:lnTo>
                      <a:pt x="40" y="8"/>
                    </a:lnTo>
                    <a:close/>
                  </a:path>
                </a:pathLst>
              </a:custGeom>
              <a:solidFill>
                <a:srgbClr val="00925A"/>
              </a:solidFill>
              <a:ln w="9525">
                <a:noFill/>
                <a:round/>
                <a:headEnd/>
                <a:tailEnd/>
              </a:ln>
            </p:spPr>
            <p:txBody>
              <a:bodyPr/>
              <a:lstStyle/>
              <a:p>
                <a:endParaRPr lang="en-US"/>
              </a:p>
            </p:txBody>
          </p:sp>
          <p:sp>
            <p:nvSpPr>
              <p:cNvPr id="1246" name="Freeform 597"/>
              <p:cNvSpPr>
                <a:spLocks/>
              </p:cNvSpPr>
              <p:nvPr/>
            </p:nvSpPr>
            <p:spPr bwMode="auto">
              <a:xfrm>
                <a:off x="4311" y="2767"/>
                <a:ext cx="39" cy="158"/>
              </a:xfrm>
              <a:custGeom>
                <a:avLst/>
                <a:gdLst>
                  <a:gd name="T0" fmla="*/ 28 w 192"/>
                  <a:gd name="T1" fmla="*/ 7 h 789"/>
                  <a:gd name="T2" fmla="*/ 53 w 192"/>
                  <a:gd name="T3" fmla="*/ 35 h 789"/>
                  <a:gd name="T4" fmla="*/ 82 w 192"/>
                  <a:gd name="T5" fmla="*/ 67 h 789"/>
                  <a:gd name="T6" fmla="*/ 96 w 192"/>
                  <a:gd name="T7" fmla="*/ 86 h 789"/>
                  <a:gd name="T8" fmla="*/ 111 w 192"/>
                  <a:gd name="T9" fmla="*/ 107 h 789"/>
                  <a:gd name="T10" fmla="*/ 124 w 192"/>
                  <a:gd name="T11" fmla="*/ 129 h 789"/>
                  <a:gd name="T12" fmla="*/ 137 w 192"/>
                  <a:gd name="T13" fmla="*/ 153 h 789"/>
                  <a:gd name="T14" fmla="*/ 149 w 192"/>
                  <a:gd name="T15" fmla="*/ 179 h 789"/>
                  <a:gd name="T16" fmla="*/ 161 w 192"/>
                  <a:gd name="T17" fmla="*/ 206 h 789"/>
                  <a:gd name="T18" fmla="*/ 171 w 192"/>
                  <a:gd name="T19" fmla="*/ 236 h 789"/>
                  <a:gd name="T20" fmla="*/ 179 w 192"/>
                  <a:gd name="T21" fmla="*/ 266 h 789"/>
                  <a:gd name="T22" fmla="*/ 186 w 192"/>
                  <a:gd name="T23" fmla="*/ 299 h 789"/>
                  <a:gd name="T24" fmla="*/ 189 w 192"/>
                  <a:gd name="T25" fmla="*/ 333 h 789"/>
                  <a:gd name="T26" fmla="*/ 191 w 192"/>
                  <a:gd name="T27" fmla="*/ 350 h 789"/>
                  <a:gd name="T28" fmla="*/ 192 w 192"/>
                  <a:gd name="T29" fmla="*/ 369 h 789"/>
                  <a:gd name="T30" fmla="*/ 192 w 192"/>
                  <a:gd name="T31" fmla="*/ 388 h 789"/>
                  <a:gd name="T32" fmla="*/ 191 w 192"/>
                  <a:gd name="T33" fmla="*/ 407 h 789"/>
                  <a:gd name="T34" fmla="*/ 187 w 192"/>
                  <a:gd name="T35" fmla="*/ 489 h 789"/>
                  <a:gd name="T36" fmla="*/ 183 w 192"/>
                  <a:gd name="T37" fmla="*/ 575 h 789"/>
                  <a:gd name="T38" fmla="*/ 181 w 192"/>
                  <a:gd name="T39" fmla="*/ 616 h 789"/>
                  <a:gd name="T40" fmla="*/ 177 w 192"/>
                  <a:gd name="T41" fmla="*/ 655 h 789"/>
                  <a:gd name="T42" fmla="*/ 174 w 192"/>
                  <a:gd name="T43" fmla="*/ 691 h 789"/>
                  <a:gd name="T44" fmla="*/ 171 w 192"/>
                  <a:gd name="T45" fmla="*/ 722 h 789"/>
                  <a:gd name="T46" fmla="*/ 166 w 192"/>
                  <a:gd name="T47" fmla="*/ 750 h 789"/>
                  <a:gd name="T48" fmla="*/ 161 w 192"/>
                  <a:gd name="T49" fmla="*/ 770 h 789"/>
                  <a:gd name="T50" fmla="*/ 158 w 192"/>
                  <a:gd name="T51" fmla="*/ 777 h 789"/>
                  <a:gd name="T52" fmla="*/ 154 w 192"/>
                  <a:gd name="T53" fmla="*/ 784 h 789"/>
                  <a:gd name="T54" fmla="*/ 152 w 192"/>
                  <a:gd name="T55" fmla="*/ 787 h 789"/>
                  <a:gd name="T56" fmla="*/ 148 w 192"/>
                  <a:gd name="T57" fmla="*/ 789 h 789"/>
                  <a:gd name="T58" fmla="*/ 144 w 192"/>
                  <a:gd name="T59" fmla="*/ 789 h 789"/>
                  <a:gd name="T60" fmla="*/ 141 w 192"/>
                  <a:gd name="T61" fmla="*/ 785 h 789"/>
                  <a:gd name="T62" fmla="*/ 137 w 192"/>
                  <a:gd name="T63" fmla="*/ 780 h 789"/>
                  <a:gd name="T64" fmla="*/ 132 w 192"/>
                  <a:gd name="T65" fmla="*/ 771 h 789"/>
                  <a:gd name="T66" fmla="*/ 127 w 192"/>
                  <a:gd name="T67" fmla="*/ 760 h 789"/>
                  <a:gd name="T68" fmla="*/ 122 w 192"/>
                  <a:gd name="T69" fmla="*/ 746 h 789"/>
                  <a:gd name="T70" fmla="*/ 117 w 192"/>
                  <a:gd name="T71" fmla="*/ 729 h 789"/>
                  <a:gd name="T72" fmla="*/ 112 w 192"/>
                  <a:gd name="T73" fmla="*/ 709 h 789"/>
                  <a:gd name="T74" fmla="*/ 101 w 192"/>
                  <a:gd name="T75" fmla="*/ 661 h 789"/>
                  <a:gd name="T76" fmla="*/ 88 w 192"/>
                  <a:gd name="T77" fmla="*/ 609 h 789"/>
                  <a:gd name="T78" fmla="*/ 76 w 192"/>
                  <a:gd name="T79" fmla="*/ 551 h 789"/>
                  <a:gd name="T80" fmla="*/ 63 w 192"/>
                  <a:gd name="T81" fmla="*/ 490 h 789"/>
                  <a:gd name="T82" fmla="*/ 51 w 192"/>
                  <a:gd name="T83" fmla="*/ 427 h 789"/>
                  <a:gd name="T84" fmla="*/ 38 w 192"/>
                  <a:gd name="T85" fmla="*/ 364 h 789"/>
                  <a:gd name="T86" fmla="*/ 27 w 192"/>
                  <a:gd name="T87" fmla="*/ 302 h 789"/>
                  <a:gd name="T88" fmla="*/ 18 w 192"/>
                  <a:gd name="T89" fmla="*/ 241 h 789"/>
                  <a:gd name="T90" fmla="*/ 10 w 192"/>
                  <a:gd name="T91" fmla="*/ 184 h 789"/>
                  <a:gd name="T92" fmla="*/ 5 w 192"/>
                  <a:gd name="T93" fmla="*/ 133 h 789"/>
                  <a:gd name="T94" fmla="*/ 1 w 192"/>
                  <a:gd name="T95" fmla="*/ 88 h 789"/>
                  <a:gd name="T96" fmla="*/ 0 w 192"/>
                  <a:gd name="T97" fmla="*/ 51 h 789"/>
                  <a:gd name="T98" fmla="*/ 0 w 192"/>
                  <a:gd name="T99" fmla="*/ 35 h 789"/>
                  <a:gd name="T100" fmla="*/ 1 w 192"/>
                  <a:gd name="T101" fmla="*/ 22 h 789"/>
                  <a:gd name="T102" fmla="*/ 3 w 192"/>
                  <a:gd name="T103" fmla="*/ 12 h 789"/>
                  <a:gd name="T104" fmla="*/ 6 w 192"/>
                  <a:gd name="T105" fmla="*/ 5 h 789"/>
                  <a:gd name="T106" fmla="*/ 11 w 192"/>
                  <a:gd name="T107" fmla="*/ 1 h 789"/>
                  <a:gd name="T108" fmla="*/ 16 w 192"/>
                  <a:gd name="T109" fmla="*/ 0 h 789"/>
                  <a:gd name="T110" fmla="*/ 21 w 192"/>
                  <a:gd name="T111" fmla="*/ 1 h 789"/>
                  <a:gd name="T112" fmla="*/ 28 w 192"/>
                  <a:gd name="T113" fmla="*/ 7 h 7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2"/>
                  <a:gd name="T172" fmla="*/ 0 h 789"/>
                  <a:gd name="T173" fmla="*/ 192 w 192"/>
                  <a:gd name="T174" fmla="*/ 789 h 7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2" h="789">
                    <a:moveTo>
                      <a:pt x="28" y="7"/>
                    </a:moveTo>
                    <a:lnTo>
                      <a:pt x="53" y="35"/>
                    </a:lnTo>
                    <a:lnTo>
                      <a:pt x="82" y="67"/>
                    </a:lnTo>
                    <a:lnTo>
                      <a:pt x="96" y="86"/>
                    </a:lnTo>
                    <a:lnTo>
                      <a:pt x="111" y="107"/>
                    </a:lnTo>
                    <a:lnTo>
                      <a:pt x="124" y="129"/>
                    </a:lnTo>
                    <a:lnTo>
                      <a:pt x="137" y="153"/>
                    </a:lnTo>
                    <a:lnTo>
                      <a:pt x="149" y="179"/>
                    </a:lnTo>
                    <a:lnTo>
                      <a:pt x="161" y="206"/>
                    </a:lnTo>
                    <a:lnTo>
                      <a:pt x="171" y="236"/>
                    </a:lnTo>
                    <a:lnTo>
                      <a:pt x="179" y="266"/>
                    </a:lnTo>
                    <a:lnTo>
                      <a:pt x="186" y="299"/>
                    </a:lnTo>
                    <a:lnTo>
                      <a:pt x="189" y="333"/>
                    </a:lnTo>
                    <a:lnTo>
                      <a:pt x="191" y="350"/>
                    </a:lnTo>
                    <a:lnTo>
                      <a:pt x="192" y="369"/>
                    </a:lnTo>
                    <a:lnTo>
                      <a:pt x="192" y="388"/>
                    </a:lnTo>
                    <a:lnTo>
                      <a:pt x="191" y="407"/>
                    </a:lnTo>
                    <a:lnTo>
                      <a:pt x="187" y="489"/>
                    </a:lnTo>
                    <a:lnTo>
                      <a:pt x="183" y="575"/>
                    </a:lnTo>
                    <a:lnTo>
                      <a:pt x="181" y="616"/>
                    </a:lnTo>
                    <a:lnTo>
                      <a:pt x="177" y="655"/>
                    </a:lnTo>
                    <a:lnTo>
                      <a:pt x="174" y="691"/>
                    </a:lnTo>
                    <a:lnTo>
                      <a:pt x="171" y="722"/>
                    </a:lnTo>
                    <a:lnTo>
                      <a:pt x="166" y="750"/>
                    </a:lnTo>
                    <a:lnTo>
                      <a:pt x="161" y="770"/>
                    </a:lnTo>
                    <a:lnTo>
                      <a:pt x="158" y="777"/>
                    </a:lnTo>
                    <a:lnTo>
                      <a:pt x="154" y="784"/>
                    </a:lnTo>
                    <a:lnTo>
                      <a:pt x="152" y="787"/>
                    </a:lnTo>
                    <a:lnTo>
                      <a:pt x="148" y="789"/>
                    </a:lnTo>
                    <a:lnTo>
                      <a:pt x="144" y="789"/>
                    </a:lnTo>
                    <a:lnTo>
                      <a:pt x="141" y="785"/>
                    </a:lnTo>
                    <a:lnTo>
                      <a:pt x="137" y="780"/>
                    </a:lnTo>
                    <a:lnTo>
                      <a:pt x="132" y="771"/>
                    </a:lnTo>
                    <a:lnTo>
                      <a:pt x="127" y="760"/>
                    </a:lnTo>
                    <a:lnTo>
                      <a:pt x="122" y="746"/>
                    </a:lnTo>
                    <a:lnTo>
                      <a:pt x="117" y="729"/>
                    </a:lnTo>
                    <a:lnTo>
                      <a:pt x="112" y="709"/>
                    </a:lnTo>
                    <a:lnTo>
                      <a:pt x="101" y="661"/>
                    </a:lnTo>
                    <a:lnTo>
                      <a:pt x="88" y="609"/>
                    </a:lnTo>
                    <a:lnTo>
                      <a:pt x="76" y="551"/>
                    </a:lnTo>
                    <a:lnTo>
                      <a:pt x="63" y="490"/>
                    </a:lnTo>
                    <a:lnTo>
                      <a:pt x="51" y="427"/>
                    </a:lnTo>
                    <a:lnTo>
                      <a:pt x="38" y="364"/>
                    </a:lnTo>
                    <a:lnTo>
                      <a:pt x="27" y="302"/>
                    </a:lnTo>
                    <a:lnTo>
                      <a:pt x="18" y="241"/>
                    </a:lnTo>
                    <a:lnTo>
                      <a:pt x="10" y="184"/>
                    </a:lnTo>
                    <a:lnTo>
                      <a:pt x="5" y="133"/>
                    </a:lnTo>
                    <a:lnTo>
                      <a:pt x="1" y="88"/>
                    </a:lnTo>
                    <a:lnTo>
                      <a:pt x="0" y="51"/>
                    </a:lnTo>
                    <a:lnTo>
                      <a:pt x="0" y="35"/>
                    </a:lnTo>
                    <a:lnTo>
                      <a:pt x="1" y="22"/>
                    </a:lnTo>
                    <a:lnTo>
                      <a:pt x="3" y="12"/>
                    </a:lnTo>
                    <a:lnTo>
                      <a:pt x="6" y="5"/>
                    </a:lnTo>
                    <a:lnTo>
                      <a:pt x="11" y="1"/>
                    </a:lnTo>
                    <a:lnTo>
                      <a:pt x="16" y="0"/>
                    </a:lnTo>
                    <a:lnTo>
                      <a:pt x="21" y="1"/>
                    </a:lnTo>
                    <a:lnTo>
                      <a:pt x="28" y="7"/>
                    </a:lnTo>
                    <a:close/>
                  </a:path>
                </a:pathLst>
              </a:custGeom>
              <a:solidFill>
                <a:srgbClr val="00925A"/>
              </a:solidFill>
              <a:ln w="9525">
                <a:noFill/>
                <a:round/>
                <a:headEnd/>
                <a:tailEnd/>
              </a:ln>
            </p:spPr>
            <p:txBody>
              <a:bodyPr/>
              <a:lstStyle/>
              <a:p>
                <a:endParaRPr lang="en-US"/>
              </a:p>
            </p:txBody>
          </p:sp>
          <p:sp>
            <p:nvSpPr>
              <p:cNvPr id="1247" name="Freeform 598"/>
              <p:cNvSpPr>
                <a:spLocks/>
              </p:cNvSpPr>
              <p:nvPr/>
            </p:nvSpPr>
            <p:spPr bwMode="auto">
              <a:xfrm>
                <a:off x="4220" y="2650"/>
                <a:ext cx="58" cy="254"/>
              </a:xfrm>
              <a:custGeom>
                <a:avLst/>
                <a:gdLst>
                  <a:gd name="T0" fmla="*/ 50 w 291"/>
                  <a:gd name="T1" fmla="*/ 32 h 1271"/>
                  <a:gd name="T2" fmla="*/ 93 w 291"/>
                  <a:gd name="T3" fmla="*/ 83 h 1271"/>
                  <a:gd name="T4" fmla="*/ 121 w 291"/>
                  <a:gd name="T5" fmla="*/ 125 h 1271"/>
                  <a:gd name="T6" fmla="*/ 146 w 291"/>
                  <a:gd name="T7" fmla="*/ 174 h 1271"/>
                  <a:gd name="T8" fmla="*/ 167 w 291"/>
                  <a:gd name="T9" fmla="*/ 230 h 1271"/>
                  <a:gd name="T10" fmla="*/ 181 w 291"/>
                  <a:gd name="T11" fmla="*/ 292 h 1271"/>
                  <a:gd name="T12" fmla="*/ 187 w 291"/>
                  <a:gd name="T13" fmla="*/ 344 h 1271"/>
                  <a:gd name="T14" fmla="*/ 189 w 291"/>
                  <a:gd name="T15" fmla="*/ 381 h 1271"/>
                  <a:gd name="T16" fmla="*/ 187 w 291"/>
                  <a:gd name="T17" fmla="*/ 421 h 1271"/>
                  <a:gd name="T18" fmla="*/ 190 w 291"/>
                  <a:gd name="T19" fmla="*/ 473 h 1271"/>
                  <a:gd name="T20" fmla="*/ 200 w 291"/>
                  <a:gd name="T21" fmla="*/ 573 h 1271"/>
                  <a:gd name="T22" fmla="*/ 221 w 291"/>
                  <a:gd name="T23" fmla="*/ 729 h 1271"/>
                  <a:gd name="T24" fmla="*/ 247 w 291"/>
                  <a:gd name="T25" fmla="*/ 896 h 1271"/>
                  <a:gd name="T26" fmla="*/ 271 w 291"/>
                  <a:gd name="T27" fmla="*/ 1052 h 1271"/>
                  <a:gd name="T28" fmla="*/ 287 w 291"/>
                  <a:gd name="T29" fmla="*/ 1180 h 1271"/>
                  <a:gd name="T30" fmla="*/ 291 w 291"/>
                  <a:gd name="T31" fmla="*/ 1243 h 1271"/>
                  <a:gd name="T32" fmla="*/ 287 w 291"/>
                  <a:gd name="T33" fmla="*/ 1266 h 1271"/>
                  <a:gd name="T34" fmla="*/ 280 w 291"/>
                  <a:gd name="T35" fmla="*/ 1270 h 1271"/>
                  <a:gd name="T36" fmla="*/ 266 w 291"/>
                  <a:gd name="T37" fmla="*/ 1252 h 1271"/>
                  <a:gd name="T38" fmla="*/ 240 w 291"/>
                  <a:gd name="T39" fmla="*/ 1197 h 1271"/>
                  <a:gd name="T40" fmla="*/ 206 w 291"/>
                  <a:gd name="T41" fmla="*/ 1112 h 1271"/>
                  <a:gd name="T42" fmla="*/ 174 w 291"/>
                  <a:gd name="T43" fmla="*/ 1020 h 1271"/>
                  <a:gd name="T44" fmla="*/ 144 w 291"/>
                  <a:gd name="T45" fmla="*/ 919 h 1271"/>
                  <a:gd name="T46" fmla="*/ 116 w 291"/>
                  <a:gd name="T47" fmla="*/ 814 h 1271"/>
                  <a:gd name="T48" fmla="*/ 91 w 291"/>
                  <a:gd name="T49" fmla="*/ 707 h 1271"/>
                  <a:gd name="T50" fmla="*/ 59 w 291"/>
                  <a:gd name="T51" fmla="*/ 547 h 1271"/>
                  <a:gd name="T52" fmla="*/ 25 w 291"/>
                  <a:gd name="T53" fmla="*/ 346 h 1271"/>
                  <a:gd name="T54" fmla="*/ 9 w 291"/>
                  <a:gd name="T55" fmla="*/ 215 h 1271"/>
                  <a:gd name="T56" fmla="*/ 3 w 291"/>
                  <a:gd name="T57" fmla="*/ 141 h 1271"/>
                  <a:gd name="T58" fmla="*/ 0 w 291"/>
                  <a:gd name="T59" fmla="*/ 80 h 1271"/>
                  <a:gd name="T60" fmla="*/ 1 w 291"/>
                  <a:gd name="T61" fmla="*/ 35 h 1271"/>
                  <a:gd name="T62" fmla="*/ 8 w 291"/>
                  <a:gd name="T63" fmla="*/ 8 h 1271"/>
                  <a:gd name="T64" fmla="*/ 18 w 291"/>
                  <a:gd name="T65" fmla="*/ 0 h 12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1"/>
                  <a:gd name="T100" fmla="*/ 0 h 1271"/>
                  <a:gd name="T101" fmla="*/ 291 w 291"/>
                  <a:gd name="T102" fmla="*/ 1271 h 12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1" h="1271">
                    <a:moveTo>
                      <a:pt x="24" y="5"/>
                    </a:moveTo>
                    <a:lnTo>
                      <a:pt x="50" y="32"/>
                    </a:lnTo>
                    <a:lnTo>
                      <a:pt x="79" y="64"/>
                    </a:lnTo>
                    <a:lnTo>
                      <a:pt x="93" y="83"/>
                    </a:lnTo>
                    <a:lnTo>
                      <a:pt x="107" y="104"/>
                    </a:lnTo>
                    <a:lnTo>
                      <a:pt x="121" y="125"/>
                    </a:lnTo>
                    <a:lnTo>
                      <a:pt x="134" y="149"/>
                    </a:lnTo>
                    <a:lnTo>
                      <a:pt x="146" y="174"/>
                    </a:lnTo>
                    <a:lnTo>
                      <a:pt x="157" y="201"/>
                    </a:lnTo>
                    <a:lnTo>
                      <a:pt x="167" y="230"/>
                    </a:lnTo>
                    <a:lnTo>
                      <a:pt x="175" y="260"/>
                    </a:lnTo>
                    <a:lnTo>
                      <a:pt x="181" y="292"/>
                    </a:lnTo>
                    <a:lnTo>
                      <a:pt x="186" y="326"/>
                    </a:lnTo>
                    <a:lnTo>
                      <a:pt x="187" y="344"/>
                    </a:lnTo>
                    <a:lnTo>
                      <a:pt x="189" y="362"/>
                    </a:lnTo>
                    <a:lnTo>
                      <a:pt x="189" y="381"/>
                    </a:lnTo>
                    <a:lnTo>
                      <a:pt x="187" y="400"/>
                    </a:lnTo>
                    <a:lnTo>
                      <a:pt x="187" y="421"/>
                    </a:lnTo>
                    <a:lnTo>
                      <a:pt x="187" y="446"/>
                    </a:lnTo>
                    <a:lnTo>
                      <a:pt x="190" y="473"/>
                    </a:lnTo>
                    <a:lnTo>
                      <a:pt x="192" y="505"/>
                    </a:lnTo>
                    <a:lnTo>
                      <a:pt x="200" y="573"/>
                    </a:lnTo>
                    <a:lnTo>
                      <a:pt x="210" y="649"/>
                    </a:lnTo>
                    <a:lnTo>
                      <a:pt x="221" y="729"/>
                    </a:lnTo>
                    <a:lnTo>
                      <a:pt x="234" y="813"/>
                    </a:lnTo>
                    <a:lnTo>
                      <a:pt x="247" y="896"/>
                    </a:lnTo>
                    <a:lnTo>
                      <a:pt x="260" y="978"/>
                    </a:lnTo>
                    <a:lnTo>
                      <a:pt x="271" y="1052"/>
                    </a:lnTo>
                    <a:lnTo>
                      <a:pt x="280" y="1121"/>
                    </a:lnTo>
                    <a:lnTo>
                      <a:pt x="287" y="1180"/>
                    </a:lnTo>
                    <a:lnTo>
                      <a:pt x="291" y="1226"/>
                    </a:lnTo>
                    <a:lnTo>
                      <a:pt x="291" y="1243"/>
                    </a:lnTo>
                    <a:lnTo>
                      <a:pt x="290" y="1257"/>
                    </a:lnTo>
                    <a:lnTo>
                      <a:pt x="287" y="1266"/>
                    </a:lnTo>
                    <a:lnTo>
                      <a:pt x="285" y="1271"/>
                    </a:lnTo>
                    <a:lnTo>
                      <a:pt x="280" y="1270"/>
                    </a:lnTo>
                    <a:lnTo>
                      <a:pt x="273" y="1265"/>
                    </a:lnTo>
                    <a:lnTo>
                      <a:pt x="266" y="1252"/>
                    </a:lnTo>
                    <a:lnTo>
                      <a:pt x="257" y="1235"/>
                    </a:lnTo>
                    <a:lnTo>
                      <a:pt x="240" y="1197"/>
                    </a:lnTo>
                    <a:lnTo>
                      <a:pt x="222" y="1156"/>
                    </a:lnTo>
                    <a:lnTo>
                      <a:pt x="206" y="1112"/>
                    </a:lnTo>
                    <a:lnTo>
                      <a:pt x="190" y="1067"/>
                    </a:lnTo>
                    <a:lnTo>
                      <a:pt x="174" y="1020"/>
                    </a:lnTo>
                    <a:lnTo>
                      <a:pt x="159" y="970"/>
                    </a:lnTo>
                    <a:lnTo>
                      <a:pt x="144" y="919"/>
                    </a:lnTo>
                    <a:lnTo>
                      <a:pt x="130" y="868"/>
                    </a:lnTo>
                    <a:lnTo>
                      <a:pt x="116" y="814"/>
                    </a:lnTo>
                    <a:lnTo>
                      <a:pt x="104" y="760"/>
                    </a:lnTo>
                    <a:lnTo>
                      <a:pt x="91" y="707"/>
                    </a:lnTo>
                    <a:lnTo>
                      <a:pt x="80" y="653"/>
                    </a:lnTo>
                    <a:lnTo>
                      <a:pt x="59" y="547"/>
                    </a:lnTo>
                    <a:lnTo>
                      <a:pt x="40" y="443"/>
                    </a:lnTo>
                    <a:lnTo>
                      <a:pt x="25" y="346"/>
                    </a:lnTo>
                    <a:lnTo>
                      <a:pt x="14" y="256"/>
                    </a:lnTo>
                    <a:lnTo>
                      <a:pt x="9" y="215"/>
                    </a:lnTo>
                    <a:lnTo>
                      <a:pt x="5" y="176"/>
                    </a:lnTo>
                    <a:lnTo>
                      <a:pt x="3" y="141"/>
                    </a:lnTo>
                    <a:lnTo>
                      <a:pt x="1" y="109"/>
                    </a:lnTo>
                    <a:lnTo>
                      <a:pt x="0" y="80"/>
                    </a:lnTo>
                    <a:lnTo>
                      <a:pt x="0" y="55"/>
                    </a:lnTo>
                    <a:lnTo>
                      <a:pt x="1" y="35"/>
                    </a:lnTo>
                    <a:lnTo>
                      <a:pt x="4" y="19"/>
                    </a:lnTo>
                    <a:lnTo>
                      <a:pt x="8" y="8"/>
                    </a:lnTo>
                    <a:lnTo>
                      <a:pt x="11" y="2"/>
                    </a:lnTo>
                    <a:lnTo>
                      <a:pt x="18" y="0"/>
                    </a:lnTo>
                    <a:lnTo>
                      <a:pt x="24" y="5"/>
                    </a:lnTo>
                    <a:close/>
                  </a:path>
                </a:pathLst>
              </a:custGeom>
              <a:solidFill>
                <a:srgbClr val="00925A"/>
              </a:solidFill>
              <a:ln w="9525">
                <a:noFill/>
                <a:round/>
                <a:headEnd/>
                <a:tailEnd/>
              </a:ln>
            </p:spPr>
            <p:txBody>
              <a:bodyPr/>
              <a:lstStyle/>
              <a:p>
                <a:endParaRPr lang="en-US"/>
              </a:p>
            </p:txBody>
          </p:sp>
          <p:sp>
            <p:nvSpPr>
              <p:cNvPr id="1248" name="Freeform 599"/>
              <p:cNvSpPr>
                <a:spLocks/>
              </p:cNvSpPr>
              <p:nvPr/>
            </p:nvSpPr>
            <p:spPr bwMode="auto">
              <a:xfrm>
                <a:off x="4119" y="2561"/>
                <a:ext cx="59" cy="266"/>
              </a:xfrm>
              <a:custGeom>
                <a:avLst/>
                <a:gdLst>
                  <a:gd name="T0" fmla="*/ 51 w 295"/>
                  <a:gd name="T1" fmla="*/ 30 h 1329"/>
                  <a:gd name="T2" fmla="*/ 99 w 295"/>
                  <a:gd name="T3" fmla="*/ 72 h 1329"/>
                  <a:gd name="T4" fmla="*/ 131 w 295"/>
                  <a:gd name="T5" fmla="*/ 105 h 1329"/>
                  <a:gd name="T6" fmla="*/ 161 w 295"/>
                  <a:gd name="T7" fmla="*/ 142 h 1329"/>
                  <a:gd name="T8" fmla="*/ 187 w 295"/>
                  <a:gd name="T9" fmla="*/ 188 h 1329"/>
                  <a:gd name="T10" fmla="*/ 202 w 295"/>
                  <a:gd name="T11" fmla="*/ 228 h 1329"/>
                  <a:gd name="T12" fmla="*/ 210 w 295"/>
                  <a:gd name="T13" fmla="*/ 257 h 1329"/>
                  <a:gd name="T14" fmla="*/ 215 w 295"/>
                  <a:gd name="T15" fmla="*/ 291 h 1329"/>
                  <a:gd name="T16" fmla="*/ 217 w 295"/>
                  <a:gd name="T17" fmla="*/ 326 h 1329"/>
                  <a:gd name="T18" fmla="*/ 217 w 295"/>
                  <a:gd name="T19" fmla="*/ 367 h 1329"/>
                  <a:gd name="T20" fmla="*/ 218 w 295"/>
                  <a:gd name="T21" fmla="*/ 422 h 1329"/>
                  <a:gd name="T22" fmla="*/ 226 w 295"/>
                  <a:gd name="T23" fmla="*/ 528 h 1329"/>
                  <a:gd name="T24" fmla="*/ 243 w 295"/>
                  <a:gd name="T25" fmla="*/ 701 h 1329"/>
                  <a:gd name="T26" fmla="*/ 265 w 295"/>
                  <a:gd name="T27" fmla="*/ 887 h 1329"/>
                  <a:gd name="T28" fmla="*/ 282 w 295"/>
                  <a:gd name="T29" fmla="*/ 1066 h 1329"/>
                  <a:gd name="T30" fmla="*/ 293 w 295"/>
                  <a:gd name="T31" fmla="*/ 1213 h 1329"/>
                  <a:gd name="T32" fmla="*/ 295 w 295"/>
                  <a:gd name="T33" fmla="*/ 1291 h 1329"/>
                  <a:gd name="T34" fmla="*/ 290 w 295"/>
                  <a:gd name="T35" fmla="*/ 1321 h 1329"/>
                  <a:gd name="T36" fmla="*/ 281 w 295"/>
                  <a:gd name="T37" fmla="*/ 1329 h 1329"/>
                  <a:gd name="T38" fmla="*/ 266 w 295"/>
                  <a:gd name="T39" fmla="*/ 1316 h 1329"/>
                  <a:gd name="T40" fmla="*/ 240 w 295"/>
                  <a:gd name="T41" fmla="*/ 1261 h 1329"/>
                  <a:gd name="T42" fmla="*/ 206 w 295"/>
                  <a:gd name="T43" fmla="*/ 1174 h 1329"/>
                  <a:gd name="T44" fmla="*/ 173 w 295"/>
                  <a:gd name="T45" fmla="*/ 1080 h 1329"/>
                  <a:gd name="T46" fmla="*/ 145 w 295"/>
                  <a:gd name="T47" fmla="*/ 975 h 1329"/>
                  <a:gd name="T48" fmla="*/ 116 w 295"/>
                  <a:gd name="T49" fmla="*/ 866 h 1329"/>
                  <a:gd name="T50" fmla="*/ 91 w 295"/>
                  <a:gd name="T51" fmla="*/ 754 h 1329"/>
                  <a:gd name="T52" fmla="*/ 59 w 295"/>
                  <a:gd name="T53" fmla="*/ 587 h 1329"/>
                  <a:gd name="T54" fmla="*/ 25 w 295"/>
                  <a:gd name="T55" fmla="*/ 373 h 1329"/>
                  <a:gd name="T56" fmla="*/ 9 w 295"/>
                  <a:gd name="T57" fmla="*/ 235 h 1329"/>
                  <a:gd name="T58" fmla="*/ 3 w 295"/>
                  <a:gd name="T59" fmla="*/ 155 h 1329"/>
                  <a:gd name="T60" fmla="*/ 0 w 295"/>
                  <a:gd name="T61" fmla="*/ 90 h 1329"/>
                  <a:gd name="T62" fmla="*/ 1 w 295"/>
                  <a:gd name="T63" fmla="*/ 40 h 1329"/>
                  <a:gd name="T64" fmla="*/ 8 w 295"/>
                  <a:gd name="T65" fmla="*/ 10 h 1329"/>
                  <a:gd name="T66" fmla="*/ 18 w 295"/>
                  <a:gd name="T67" fmla="*/ 0 h 13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5"/>
                  <a:gd name="T103" fmla="*/ 0 h 1329"/>
                  <a:gd name="T104" fmla="*/ 295 w 295"/>
                  <a:gd name="T105" fmla="*/ 1329 h 13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5" h="1329">
                    <a:moveTo>
                      <a:pt x="25" y="4"/>
                    </a:moveTo>
                    <a:lnTo>
                      <a:pt x="51" y="30"/>
                    </a:lnTo>
                    <a:lnTo>
                      <a:pt x="82" y="57"/>
                    </a:lnTo>
                    <a:lnTo>
                      <a:pt x="99" y="72"/>
                    </a:lnTo>
                    <a:lnTo>
                      <a:pt x="115" y="87"/>
                    </a:lnTo>
                    <a:lnTo>
                      <a:pt x="131" y="105"/>
                    </a:lnTo>
                    <a:lnTo>
                      <a:pt x="147" y="122"/>
                    </a:lnTo>
                    <a:lnTo>
                      <a:pt x="161" y="142"/>
                    </a:lnTo>
                    <a:lnTo>
                      <a:pt x="175" y="165"/>
                    </a:lnTo>
                    <a:lnTo>
                      <a:pt x="187" y="188"/>
                    </a:lnTo>
                    <a:lnTo>
                      <a:pt x="198" y="213"/>
                    </a:lnTo>
                    <a:lnTo>
                      <a:pt x="202" y="228"/>
                    </a:lnTo>
                    <a:lnTo>
                      <a:pt x="207" y="242"/>
                    </a:lnTo>
                    <a:lnTo>
                      <a:pt x="210" y="257"/>
                    </a:lnTo>
                    <a:lnTo>
                      <a:pt x="213" y="273"/>
                    </a:lnTo>
                    <a:lnTo>
                      <a:pt x="215" y="291"/>
                    </a:lnTo>
                    <a:lnTo>
                      <a:pt x="217" y="308"/>
                    </a:lnTo>
                    <a:lnTo>
                      <a:pt x="217" y="326"/>
                    </a:lnTo>
                    <a:lnTo>
                      <a:pt x="217" y="344"/>
                    </a:lnTo>
                    <a:lnTo>
                      <a:pt x="217" y="367"/>
                    </a:lnTo>
                    <a:lnTo>
                      <a:pt x="217" y="392"/>
                    </a:lnTo>
                    <a:lnTo>
                      <a:pt x="218" y="422"/>
                    </a:lnTo>
                    <a:lnTo>
                      <a:pt x="221" y="454"/>
                    </a:lnTo>
                    <a:lnTo>
                      <a:pt x="226" y="528"/>
                    </a:lnTo>
                    <a:lnTo>
                      <a:pt x="235" y="612"/>
                    </a:lnTo>
                    <a:lnTo>
                      <a:pt x="243" y="701"/>
                    </a:lnTo>
                    <a:lnTo>
                      <a:pt x="255" y="794"/>
                    </a:lnTo>
                    <a:lnTo>
                      <a:pt x="265" y="887"/>
                    </a:lnTo>
                    <a:lnTo>
                      <a:pt x="275" y="980"/>
                    </a:lnTo>
                    <a:lnTo>
                      <a:pt x="282" y="1066"/>
                    </a:lnTo>
                    <a:lnTo>
                      <a:pt x="290" y="1146"/>
                    </a:lnTo>
                    <a:lnTo>
                      <a:pt x="293" y="1213"/>
                    </a:lnTo>
                    <a:lnTo>
                      <a:pt x="295" y="1268"/>
                    </a:lnTo>
                    <a:lnTo>
                      <a:pt x="295" y="1291"/>
                    </a:lnTo>
                    <a:lnTo>
                      <a:pt x="292" y="1308"/>
                    </a:lnTo>
                    <a:lnTo>
                      <a:pt x="290" y="1321"/>
                    </a:lnTo>
                    <a:lnTo>
                      <a:pt x="286" y="1327"/>
                    </a:lnTo>
                    <a:lnTo>
                      <a:pt x="281" y="1329"/>
                    </a:lnTo>
                    <a:lnTo>
                      <a:pt x="275" y="1325"/>
                    </a:lnTo>
                    <a:lnTo>
                      <a:pt x="266" y="1316"/>
                    </a:lnTo>
                    <a:lnTo>
                      <a:pt x="257" y="1299"/>
                    </a:lnTo>
                    <a:lnTo>
                      <a:pt x="240" y="1261"/>
                    </a:lnTo>
                    <a:lnTo>
                      <a:pt x="222" y="1219"/>
                    </a:lnTo>
                    <a:lnTo>
                      <a:pt x="206" y="1174"/>
                    </a:lnTo>
                    <a:lnTo>
                      <a:pt x="190" y="1128"/>
                    </a:lnTo>
                    <a:lnTo>
                      <a:pt x="173" y="1080"/>
                    </a:lnTo>
                    <a:lnTo>
                      <a:pt x="159" y="1028"/>
                    </a:lnTo>
                    <a:lnTo>
                      <a:pt x="145" y="975"/>
                    </a:lnTo>
                    <a:lnTo>
                      <a:pt x="130" y="921"/>
                    </a:lnTo>
                    <a:lnTo>
                      <a:pt x="116" y="866"/>
                    </a:lnTo>
                    <a:lnTo>
                      <a:pt x="104" y="810"/>
                    </a:lnTo>
                    <a:lnTo>
                      <a:pt x="91" y="754"/>
                    </a:lnTo>
                    <a:lnTo>
                      <a:pt x="80" y="698"/>
                    </a:lnTo>
                    <a:lnTo>
                      <a:pt x="59" y="587"/>
                    </a:lnTo>
                    <a:lnTo>
                      <a:pt x="40" y="477"/>
                    </a:lnTo>
                    <a:lnTo>
                      <a:pt x="25" y="373"/>
                    </a:lnTo>
                    <a:lnTo>
                      <a:pt x="14" y="278"/>
                    </a:lnTo>
                    <a:lnTo>
                      <a:pt x="9" y="235"/>
                    </a:lnTo>
                    <a:lnTo>
                      <a:pt x="5" y="193"/>
                    </a:lnTo>
                    <a:lnTo>
                      <a:pt x="3" y="155"/>
                    </a:lnTo>
                    <a:lnTo>
                      <a:pt x="1" y="120"/>
                    </a:lnTo>
                    <a:lnTo>
                      <a:pt x="0" y="90"/>
                    </a:lnTo>
                    <a:lnTo>
                      <a:pt x="0" y="62"/>
                    </a:lnTo>
                    <a:lnTo>
                      <a:pt x="1" y="40"/>
                    </a:lnTo>
                    <a:lnTo>
                      <a:pt x="4" y="22"/>
                    </a:lnTo>
                    <a:lnTo>
                      <a:pt x="8" y="10"/>
                    </a:lnTo>
                    <a:lnTo>
                      <a:pt x="13" y="2"/>
                    </a:lnTo>
                    <a:lnTo>
                      <a:pt x="18" y="0"/>
                    </a:lnTo>
                    <a:lnTo>
                      <a:pt x="25" y="4"/>
                    </a:lnTo>
                    <a:close/>
                  </a:path>
                </a:pathLst>
              </a:custGeom>
              <a:solidFill>
                <a:srgbClr val="00925A"/>
              </a:solidFill>
              <a:ln w="9525">
                <a:noFill/>
                <a:round/>
                <a:headEnd/>
                <a:tailEnd/>
              </a:ln>
            </p:spPr>
            <p:txBody>
              <a:bodyPr/>
              <a:lstStyle/>
              <a:p>
                <a:endParaRPr lang="en-US"/>
              </a:p>
            </p:txBody>
          </p:sp>
          <p:sp>
            <p:nvSpPr>
              <p:cNvPr id="1249" name="Freeform 600"/>
              <p:cNvSpPr>
                <a:spLocks/>
              </p:cNvSpPr>
              <p:nvPr/>
            </p:nvSpPr>
            <p:spPr bwMode="auto">
              <a:xfrm>
                <a:off x="4035" y="2512"/>
                <a:ext cx="48" cy="283"/>
              </a:xfrm>
              <a:custGeom>
                <a:avLst/>
                <a:gdLst>
                  <a:gd name="T0" fmla="*/ 69 w 240"/>
                  <a:gd name="T1" fmla="*/ 29 h 1415"/>
                  <a:gd name="T2" fmla="*/ 116 w 240"/>
                  <a:gd name="T3" fmla="*/ 69 h 1415"/>
                  <a:gd name="T4" fmla="*/ 149 w 240"/>
                  <a:gd name="T5" fmla="*/ 100 h 1415"/>
                  <a:gd name="T6" fmla="*/ 178 w 240"/>
                  <a:gd name="T7" fmla="*/ 138 h 1415"/>
                  <a:gd name="T8" fmla="*/ 198 w 240"/>
                  <a:gd name="T9" fmla="*/ 171 h 1415"/>
                  <a:gd name="T10" fmla="*/ 210 w 240"/>
                  <a:gd name="T11" fmla="*/ 196 h 1415"/>
                  <a:gd name="T12" fmla="*/ 218 w 240"/>
                  <a:gd name="T13" fmla="*/ 223 h 1415"/>
                  <a:gd name="T14" fmla="*/ 225 w 240"/>
                  <a:gd name="T15" fmla="*/ 253 h 1415"/>
                  <a:gd name="T16" fmla="*/ 230 w 240"/>
                  <a:gd name="T17" fmla="*/ 286 h 1415"/>
                  <a:gd name="T18" fmla="*/ 231 w 240"/>
                  <a:gd name="T19" fmla="*/ 321 h 1415"/>
                  <a:gd name="T20" fmla="*/ 228 w 240"/>
                  <a:gd name="T21" fmla="*/ 432 h 1415"/>
                  <a:gd name="T22" fmla="*/ 228 w 240"/>
                  <a:gd name="T23" fmla="*/ 630 h 1415"/>
                  <a:gd name="T24" fmla="*/ 233 w 240"/>
                  <a:gd name="T25" fmla="*/ 835 h 1415"/>
                  <a:gd name="T26" fmla="*/ 237 w 240"/>
                  <a:gd name="T27" fmla="*/ 1030 h 1415"/>
                  <a:gd name="T28" fmla="*/ 240 w 240"/>
                  <a:gd name="T29" fmla="*/ 1199 h 1415"/>
                  <a:gd name="T30" fmla="*/ 237 w 240"/>
                  <a:gd name="T31" fmla="*/ 1302 h 1415"/>
                  <a:gd name="T32" fmla="*/ 233 w 240"/>
                  <a:gd name="T33" fmla="*/ 1353 h 1415"/>
                  <a:gd name="T34" fmla="*/ 227 w 240"/>
                  <a:gd name="T35" fmla="*/ 1390 h 1415"/>
                  <a:gd name="T36" fmla="*/ 217 w 240"/>
                  <a:gd name="T37" fmla="*/ 1411 h 1415"/>
                  <a:gd name="T38" fmla="*/ 206 w 240"/>
                  <a:gd name="T39" fmla="*/ 1414 h 1415"/>
                  <a:gd name="T40" fmla="*/ 190 w 240"/>
                  <a:gd name="T41" fmla="*/ 1395 h 1415"/>
                  <a:gd name="T42" fmla="*/ 163 w 240"/>
                  <a:gd name="T43" fmla="*/ 1339 h 1415"/>
                  <a:gd name="T44" fmla="*/ 131 w 240"/>
                  <a:gd name="T45" fmla="*/ 1252 h 1415"/>
                  <a:gd name="T46" fmla="*/ 102 w 240"/>
                  <a:gd name="T47" fmla="*/ 1152 h 1415"/>
                  <a:gd name="T48" fmla="*/ 77 w 240"/>
                  <a:gd name="T49" fmla="*/ 1045 h 1415"/>
                  <a:gd name="T50" fmla="*/ 56 w 240"/>
                  <a:gd name="T51" fmla="*/ 930 h 1415"/>
                  <a:gd name="T52" fmla="*/ 39 w 240"/>
                  <a:gd name="T53" fmla="*/ 811 h 1415"/>
                  <a:gd name="T54" fmla="*/ 25 w 240"/>
                  <a:gd name="T55" fmla="*/ 691 h 1415"/>
                  <a:gd name="T56" fmla="*/ 14 w 240"/>
                  <a:gd name="T57" fmla="*/ 573 h 1415"/>
                  <a:gd name="T58" fmla="*/ 6 w 240"/>
                  <a:gd name="T59" fmla="*/ 458 h 1415"/>
                  <a:gd name="T60" fmla="*/ 1 w 240"/>
                  <a:gd name="T61" fmla="*/ 351 h 1415"/>
                  <a:gd name="T62" fmla="*/ 0 w 240"/>
                  <a:gd name="T63" fmla="*/ 253 h 1415"/>
                  <a:gd name="T64" fmla="*/ 1 w 240"/>
                  <a:gd name="T65" fmla="*/ 168 h 1415"/>
                  <a:gd name="T66" fmla="*/ 6 w 240"/>
                  <a:gd name="T67" fmla="*/ 97 h 1415"/>
                  <a:gd name="T68" fmla="*/ 13 w 240"/>
                  <a:gd name="T69" fmla="*/ 44 h 1415"/>
                  <a:gd name="T70" fmla="*/ 22 w 240"/>
                  <a:gd name="T71" fmla="*/ 10 h 1415"/>
                  <a:gd name="T72" fmla="*/ 35 w 240"/>
                  <a:gd name="T73" fmla="*/ 0 h 14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1415"/>
                  <a:gd name="T113" fmla="*/ 240 w 240"/>
                  <a:gd name="T114" fmla="*/ 1415 h 14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1415">
                    <a:moveTo>
                      <a:pt x="42" y="4"/>
                    </a:moveTo>
                    <a:lnTo>
                      <a:pt x="69" y="29"/>
                    </a:lnTo>
                    <a:lnTo>
                      <a:pt x="100" y="55"/>
                    </a:lnTo>
                    <a:lnTo>
                      <a:pt x="116" y="69"/>
                    </a:lnTo>
                    <a:lnTo>
                      <a:pt x="132" y="83"/>
                    </a:lnTo>
                    <a:lnTo>
                      <a:pt x="149" y="100"/>
                    </a:lnTo>
                    <a:lnTo>
                      <a:pt x="163" y="118"/>
                    </a:lnTo>
                    <a:lnTo>
                      <a:pt x="178" y="138"/>
                    </a:lnTo>
                    <a:lnTo>
                      <a:pt x="192" y="160"/>
                    </a:lnTo>
                    <a:lnTo>
                      <a:pt x="198" y="171"/>
                    </a:lnTo>
                    <a:lnTo>
                      <a:pt x="203" y="183"/>
                    </a:lnTo>
                    <a:lnTo>
                      <a:pt x="210" y="196"/>
                    </a:lnTo>
                    <a:lnTo>
                      <a:pt x="213" y="210"/>
                    </a:lnTo>
                    <a:lnTo>
                      <a:pt x="218" y="223"/>
                    </a:lnTo>
                    <a:lnTo>
                      <a:pt x="222" y="237"/>
                    </a:lnTo>
                    <a:lnTo>
                      <a:pt x="225" y="253"/>
                    </a:lnTo>
                    <a:lnTo>
                      <a:pt x="227" y="268"/>
                    </a:lnTo>
                    <a:lnTo>
                      <a:pt x="230" y="286"/>
                    </a:lnTo>
                    <a:lnTo>
                      <a:pt x="231" y="303"/>
                    </a:lnTo>
                    <a:lnTo>
                      <a:pt x="231" y="321"/>
                    </a:lnTo>
                    <a:lnTo>
                      <a:pt x="230" y="339"/>
                    </a:lnTo>
                    <a:lnTo>
                      <a:pt x="228" y="432"/>
                    </a:lnTo>
                    <a:lnTo>
                      <a:pt x="228" y="530"/>
                    </a:lnTo>
                    <a:lnTo>
                      <a:pt x="228" y="630"/>
                    </a:lnTo>
                    <a:lnTo>
                      <a:pt x="231" y="733"/>
                    </a:lnTo>
                    <a:lnTo>
                      <a:pt x="233" y="835"/>
                    </a:lnTo>
                    <a:lnTo>
                      <a:pt x="236" y="935"/>
                    </a:lnTo>
                    <a:lnTo>
                      <a:pt x="237" y="1030"/>
                    </a:lnTo>
                    <a:lnTo>
                      <a:pt x="238" y="1118"/>
                    </a:lnTo>
                    <a:lnTo>
                      <a:pt x="240" y="1199"/>
                    </a:lnTo>
                    <a:lnTo>
                      <a:pt x="238" y="1270"/>
                    </a:lnTo>
                    <a:lnTo>
                      <a:pt x="237" y="1302"/>
                    </a:lnTo>
                    <a:lnTo>
                      <a:pt x="235" y="1329"/>
                    </a:lnTo>
                    <a:lnTo>
                      <a:pt x="233" y="1353"/>
                    </a:lnTo>
                    <a:lnTo>
                      <a:pt x="230" y="1374"/>
                    </a:lnTo>
                    <a:lnTo>
                      <a:pt x="227" y="1390"/>
                    </a:lnTo>
                    <a:lnTo>
                      <a:pt x="222" y="1404"/>
                    </a:lnTo>
                    <a:lnTo>
                      <a:pt x="217" y="1411"/>
                    </a:lnTo>
                    <a:lnTo>
                      <a:pt x="212" y="1415"/>
                    </a:lnTo>
                    <a:lnTo>
                      <a:pt x="206" y="1414"/>
                    </a:lnTo>
                    <a:lnTo>
                      <a:pt x="198" y="1408"/>
                    </a:lnTo>
                    <a:lnTo>
                      <a:pt x="190" y="1395"/>
                    </a:lnTo>
                    <a:lnTo>
                      <a:pt x="181" y="1378"/>
                    </a:lnTo>
                    <a:lnTo>
                      <a:pt x="163" y="1339"/>
                    </a:lnTo>
                    <a:lnTo>
                      <a:pt x="146" y="1297"/>
                    </a:lnTo>
                    <a:lnTo>
                      <a:pt x="131" y="1252"/>
                    </a:lnTo>
                    <a:lnTo>
                      <a:pt x="116" y="1203"/>
                    </a:lnTo>
                    <a:lnTo>
                      <a:pt x="102" y="1152"/>
                    </a:lnTo>
                    <a:lnTo>
                      <a:pt x="90" y="1099"/>
                    </a:lnTo>
                    <a:lnTo>
                      <a:pt x="77" y="1045"/>
                    </a:lnTo>
                    <a:lnTo>
                      <a:pt x="66" y="987"/>
                    </a:lnTo>
                    <a:lnTo>
                      <a:pt x="56" y="930"/>
                    </a:lnTo>
                    <a:lnTo>
                      <a:pt x="47" y="870"/>
                    </a:lnTo>
                    <a:lnTo>
                      <a:pt x="39" y="811"/>
                    </a:lnTo>
                    <a:lnTo>
                      <a:pt x="31" y="751"/>
                    </a:lnTo>
                    <a:lnTo>
                      <a:pt x="25" y="691"/>
                    </a:lnTo>
                    <a:lnTo>
                      <a:pt x="19" y="631"/>
                    </a:lnTo>
                    <a:lnTo>
                      <a:pt x="14" y="573"/>
                    </a:lnTo>
                    <a:lnTo>
                      <a:pt x="10" y="515"/>
                    </a:lnTo>
                    <a:lnTo>
                      <a:pt x="6" y="458"/>
                    </a:lnTo>
                    <a:lnTo>
                      <a:pt x="4" y="404"/>
                    </a:lnTo>
                    <a:lnTo>
                      <a:pt x="1" y="351"/>
                    </a:lnTo>
                    <a:lnTo>
                      <a:pt x="0" y="301"/>
                    </a:lnTo>
                    <a:lnTo>
                      <a:pt x="0" y="253"/>
                    </a:lnTo>
                    <a:lnTo>
                      <a:pt x="0" y="208"/>
                    </a:lnTo>
                    <a:lnTo>
                      <a:pt x="1" y="168"/>
                    </a:lnTo>
                    <a:lnTo>
                      <a:pt x="4" y="131"/>
                    </a:lnTo>
                    <a:lnTo>
                      <a:pt x="6" y="97"/>
                    </a:lnTo>
                    <a:lnTo>
                      <a:pt x="9" y="69"/>
                    </a:lnTo>
                    <a:lnTo>
                      <a:pt x="13" y="44"/>
                    </a:lnTo>
                    <a:lnTo>
                      <a:pt x="18" y="25"/>
                    </a:lnTo>
                    <a:lnTo>
                      <a:pt x="22" y="10"/>
                    </a:lnTo>
                    <a:lnTo>
                      <a:pt x="29" y="2"/>
                    </a:lnTo>
                    <a:lnTo>
                      <a:pt x="35" y="0"/>
                    </a:lnTo>
                    <a:lnTo>
                      <a:pt x="42" y="4"/>
                    </a:lnTo>
                    <a:close/>
                  </a:path>
                </a:pathLst>
              </a:custGeom>
              <a:solidFill>
                <a:srgbClr val="00925A"/>
              </a:solidFill>
              <a:ln w="9525">
                <a:noFill/>
                <a:round/>
                <a:headEnd/>
                <a:tailEnd/>
              </a:ln>
            </p:spPr>
            <p:txBody>
              <a:bodyPr/>
              <a:lstStyle/>
              <a:p>
                <a:endParaRPr lang="en-US"/>
              </a:p>
            </p:txBody>
          </p:sp>
          <p:sp>
            <p:nvSpPr>
              <p:cNvPr id="1250" name="Freeform 601"/>
              <p:cNvSpPr>
                <a:spLocks/>
              </p:cNvSpPr>
              <p:nvPr/>
            </p:nvSpPr>
            <p:spPr bwMode="auto">
              <a:xfrm>
                <a:off x="3957" y="2487"/>
                <a:ext cx="57" cy="261"/>
              </a:xfrm>
              <a:custGeom>
                <a:avLst/>
                <a:gdLst>
                  <a:gd name="T0" fmla="*/ 227 w 286"/>
                  <a:gd name="T1" fmla="*/ 11 h 1304"/>
                  <a:gd name="T2" fmla="*/ 239 w 286"/>
                  <a:gd name="T3" fmla="*/ 19 h 1304"/>
                  <a:gd name="T4" fmla="*/ 254 w 286"/>
                  <a:gd name="T5" fmla="*/ 24 h 1304"/>
                  <a:gd name="T6" fmla="*/ 275 w 286"/>
                  <a:gd name="T7" fmla="*/ 19 h 1304"/>
                  <a:gd name="T8" fmla="*/ 285 w 286"/>
                  <a:gd name="T9" fmla="*/ 15 h 1304"/>
                  <a:gd name="T10" fmla="*/ 286 w 286"/>
                  <a:gd name="T11" fmla="*/ 16 h 1304"/>
                  <a:gd name="T12" fmla="*/ 286 w 286"/>
                  <a:gd name="T13" fmla="*/ 24 h 1304"/>
                  <a:gd name="T14" fmla="*/ 273 w 286"/>
                  <a:gd name="T15" fmla="*/ 67 h 1304"/>
                  <a:gd name="T16" fmla="*/ 245 w 286"/>
                  <a:gd name="T17" fmla="*/ 176 h 1304"/>
                  <a:gd name="T18" fmla="*/ 224 w 286"/>
                  <a:gd name="T19" fmla="*/ 275 h 1304"/>
                  <a:gd name="T20" fmla="*/ 206 w 286"/>
                  <a:gd name="T21" fmla="*/ 379 h 1304"/>
                  <a:gd name="T22" fmla="*/ 192 w 286"/>
                  <a:gd name="T23" fmla="*/ 487 h 1304"/>
                  <a:gd name="T24" fmla="*/ 176 w 286"/>
                  <a:gd name="T25" fmla="*/ 652 h 1304"/>
                  <a:gd name="T26" fmla="*/ 160 w 286"/>
                  <a:gd name="T27" fmla="*/ 865 h 1304"/>
                  <a:gd name="T28" fmla="*/ 147 w 286"/>
                  <a:gd name="T29" fmla="*/ 1053 h 1304"/>
                  <a:gd name="T30" fmla="*/ 139 w 286"/>
                  <a:gd name="T31" fmla="*/ 1168 h 1304"/>
                  <a:gd name="T32" fmla="*/ 131 w 286"/>
                  <a:gd name="T33" fmla="*/ 1228 h 1304"/>
                  <a:gd name="T34" fmla="*/ 122 w 286"/>
                  <a:gd name="T35" fmla="*/ 1272 h 1304"/>
                  <a:gd name="T36" fmla="*/ 113 w 286"/>
                  <a:gd name="T37" fmla="*/ 1298 h 1304"/>
                  <a:gd name="T38" fmla="*/ 99 w 286"/>
                  <a:gd name="T39" fmla="*/ 1304 h 1304"/>
                  <a:gd name="T40" fmla="*/ 83 w 286"/>
                  <a:gd name="T41" fmla="*/ 1288 h 1304"/>
                  <a:gd name="T42" fmla="*/ 56 w 286"/>
                  <a:gd name="T43" fmla="*/ 1232 h 1304"/>
                  <a:gd name="T44" fmla="*/ 29 w 286"/>
                  <a:gd name="T45" fmla="*/ 1145 h 1304"/>
                  <a:gd name="T46" fmla="*/ 11 w 286"/>
                  <a:gd name="T47" fmla="*/ 1048 h 1304"/>
                  <a:gd name="T48" fmla="*/ 3 w 286"/>
                  <a:gd name="T49" fmla="*/ 945 h 1304"/>
                  <a:gd name="T50" fmla="*/ 0 w 286"/>
                  <a:gd name="T51" fmla="*/ 838 h 1304"/>
                  <a:gd name="T52" fmla="*/ 4 w 286"/>
                  <a:gd name="T53" fmla="*/ 726 h 1304"/>
                  <a:gd name="T54" fmla="*/ 15 w 286"/>
                  <a:gd name="T55" fmla="*/ 615 h 1304"/>
                  <a:gd name="T56" fmla="*/ 29 w 286"/>
                  <a:gd name="T57" fmla="*/ 507 h 1304"/>
                  <a:gd name="T58" fmla="*/ 48 w 286"/>
                  <a:gd name="T59" fmla="*/ 403 h 1304"/>
                  <a:gd name="T60" fmla="*/ 70 w 286"/>
                  <a:gd name="T61" fmla="*/ 306 h 1304"/>
                  <a:gd name="T62" fmla="*/ 94 w 286"/>
                  <a:gd name="T63" fmla="*/ 218 h 1304"/>
                  <a:gd name="T64" fmla="*/ 119 w 286"/>
                  <a:gd name="T65" fmla="*/ 142 h 1304"/>
                  <a:gd name="T66" fmla="*/ 144 w 286"/>
                  <a:gd name="T67" fmla="*/ 80 h 1304"/>
                  <a:gd name="T68" fmla="*/ 169 w 286"/>
                  <a:gd name="T69" fmla="*/ 34 h 1304"/>
                  <a:gd name="T70" fmla="*/ 192 w 286"/>
                  <a:gd name="T71" fmla="*/ 6 h 1304"/>
                  <a:gd name="T72" fmla="*/ 212 w 286"/>
                  <a:gd name="T73" fmla="*/ 0 h 1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6"/>
                  <a:gd name="T112" fmla="*/ 0 h 1304"/>
                  <a:gd name="T113" fmla="*/ 286 w 286"/>
                  <a:gd name="T114" fmla="*/ 1304 h 1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6" h="1304">
                    <a:moveTo>
                      <a:pt x="222" y="5"/>
                    </a:moveTo>
                    <a:lnTo>
                      <a:pt x="227" y="11"/>
                    </a:lnTo>
                    <a:lnTo>
                      <a:pt x="234" y="15"/>
                    </a:lnTo>
                    <a:lnTo>
                      <a:pt x="239" y="19"/>
                    </a:lnTo>
                    <a:lnTo>
                      <a:pt x="244" y="21"/>
                    </a:lnTo>
                    <a:lnTo>
                      <a:pt x="254" y="24"/>
                    </a:lnTo>
                    <a:lnTo>
                      <a:pt x="262" y="24"/>
                    </a:lnTo>
                    <a:lnTo>
                      <a:pt x="275" y="19"/>
                    </a:lnTo>
                    <a:lnTo>
                      <a:pt x="283" y="15"/>
                    </a:lnTo>
                    <a:lnTo>
                      <a:pt x="285" y="15"/>
                    </a:lnTo>
                    <a:lnTo>
                      <a:pt x="286" y="15"/>
                    </a:lnTo>
                    <a:lnTo>
                      <a:pt x="286" y="16"/>
                    </a:lnTo>
                    <a:lnTo>
                      <a:pt x="286" y="18"/>
                    </a:lnTo>
                    <a:lnTo>
                      <a:pt x="286" y="24"/>
                    </a:lnTo>
                    <a:lnTo>
                      <a:pt x="283" y="34"/>
                    </a:lnTo>
                    <a:lnTo>
                      <a:pt x="273" y="67"/>
                    </a:lnTo>
                    <a:lnTo>
                      <a:pt x="256" y="129"/>
                    </a:lnTo>
                    <a:lnTo>
                      <a:pt x="245" y="176"/>
                    </a:lnTo>
                    <a:lnTo>
                      <a:pt x="234" y="223"/>
                    </a:lnTo>
                    <a:lnTo>
                      <a:pt x="224" y="275"/>
                    </a:lnTo>
                    <a:lnTo>
                      <a:pt x="215" y="326"/>
                    </a:lnTo>
                    <a:lnTo>
                      <a:pt x="206" y="379"/>
                    </a:lnTo>
                    <a:lnTo>
                      <a:pt x="199" y="433"/>
                    </a:lnTo>
                    <a:lnTo>
                      <a:pt x="192" y="487"/>
                    </a:lnTo>
                    <a:lnTo>
                      <a:pt x="186" y="542"/>
                    </a:lnTo>
                    <a:lnTo>
                      <a:pt x="176" y="652"/>
                    </a:lnTo>
                    <a:lnTo>
                      <a:pt x="167" y="760"/>
                    </a:lnTo>
                    <a:lnTo>
                      <a:pt x="160" y="865"/>
                    </a:lnTo>
                    <a:lnTo>
                      <a:pt x="154" y="962"/>
                    </a:lnTo>
                    <a:lnTo>
                      <a:pt x="147" y="1053"/>
                    </a:lnTo>
                    <a:lnTo>
                      <a:pt x="142" y="1132"/>
                    </a:lnTo>
                    <a:lnTo>
                      <a:pt x="139" y="1168"/>
                    </a:lnTo>
                    <a:lnTo>
                      <a:pt x="135" y="1199"/>
                    </a:lnTo>
                    <a:lnTo>
                      <a:pt x="131" y="1228"/>
                    </a:lnTo>
                    <a:lnTo>
                      <a:pt x="127" y="1252"/>
                    </a:lnTo>
                    <a:lnTo>
                      <a:pt x="122" y="1272"/>
                    </a:lnTo>
                    <a:lnTo>
                      <a:pt x="118" y="1287"/>
                    </a:lnTo>
                    <a:lnTo>
                      <a:pt x="113" y="1298"/>
                    </a:lnTo>
                    <a:lnTo>
                      <a:pt x="106" y="1304"/>
                    </a:lnTo>
                    <a:lnTo>
                      <a:pt x="99" y="1304"/>
                    </a:lnTo>
                    <a:lnTo>
                      <a:pt x="91" y="1299"/>
                    </a:lnTo>
                    <a:lnTo>
                      <a:pt x="83" y="1288"/>
                    </a:lnTo>
                    <a:lnTo>
                      <a:pt x="74" y="1271"/>
                    </a:lnTo>
                    <a:lnTo>
                      <a:pt x="56" y="1232"/>
                    </a:lnTo>
                    <a:lnTo>
                      <a:pt x="41" y="1190"/>
                    </a:lnTo>
                    <a:lnTo>
                      <a:pt x="29" y="1145"/>
                    </a:lnTo>
                    <a:lnTo>
                      <a:pt x="19" y="1097"/>
                    </a:lnTo>
                    <a:lnTo>
                      <a:pt x="11" y="1048"/>
                    </a:lnTo>
                    <a:lnTo>
                      <a:pt x="6" y="997"/>
                    </a:lnTo>
                    <a:lnTo>
                      <a:pt x="3" y="945"/>
                    </a:lnTo>
                    <a:lnTo>
                      <a:pt x="0" y="891"/>
                    </a:lnTo>
                    <a:lnTo>
                      <a:pt x="0" y="838"/>
                    </a:lnTo>
                    <a:lnTo>
                      <a:pt x="1" y="781"/>
                    </a:lnTo>
                    <a:lnTo>
                      <a:pt x="4" y="726"/>
                    </a:lnTo>
                    <a:lnTo>
                      <a:pt x="9" y="670"/>
                    </a:lnTo>
                    <a:lnTo>
                      <a:pt x="15" y="615"/>
                    </a:lnTo>
                    <a:lnTo>
                      <a:pt x="21" y="560"/>
                    </a:lnTo>
                    <a:lnTo>
                      <a:pt x="29" y="507"/>
                    </a:lnTo>
                    <a:lnTo>
                      <a:pt x="39" y="454"/>
                    </a:lnTo>
                    <a:lnTo>
                      <a:pt x="48" y="403"/>
                    </a:lnTo>
                    <a:lnTo>
                      <a:pt x="59" y="353"/>
                    </a:lnTo>
                    <a:lnTo>
                      <a:pt x="70" y="306"/>
                    </a:lnTo>
                    <a:lnTo>
                      <a:pt x="81" y="261"/>
                    </a:lnTo>
                    <a:lnTo>
                      <a:pt x="94" y="218"/>
                    </a:lnTo>
                    <a:lnTo>
                      <a:pt x="106" y="179"/>
                    </a:lnTo>
                    <a:lnTo>
                      <a:pt x="119" y="142"/>
                    </a:lnTo>
                    <a:lnTo>
                      <a:pt x="131" y="109"/>
                    </a:lnTo>
                    <a:lnTo>
                      <a:pt x="144" y="80"/>
                    </a:lnTo>
                    <a:lnTo>
                      <a:pt x="156" y="55"/>
                    </a:lnTo>
                    <a:lnTo>
                      <a:pt x="169" y="34"/>
                    </a:lnTo>
                    <a:lnTo>
                      <a:pt x="180" y="18"/>
                    </a:lnTo>
                    <a:lnTo>
                      <a:pt x="192" y="6"/>
                    </a:lnTo>
                    <a:lnTo>
                      <a:pt x="202" y="0"/>
                    </a:lnTo>
                    <a:lnTo>
                      <a:pt x="212" y="0"/>
                    </a:lnTo>
                    <a:lnTo>
                      <a:pt x="222" y="5"/>
                    </a:lnTo>
                    <a:close/>
                  </a:path>
                </a:pathLst>
              </a:custGeom>
              <a:solidFill>
                <a:srgbClr val="00925A"/>
              </a:solidFill>
              <a:ln w="9525">
                <a:noFill/>
                <a:round/>
                <a:headEnd/>
                <a:tailEnd/>
              </a:ln>
            </p:spPr>
            <p:txBody>
              <a:bodyPr/>
              <a:lstStyle/>
              <a:p>
                <a:endParaRPr lang="en-US"/>
              </a:p>
            </p:txBody>
          </p:sp>
          <p:sp>
            <p:nvSpPr>
              <p:cNvPr id="1251" name="Freeform 602"/>
              <p:cNvSpPr>
                <a:spLocks/>
              </p:cNvSpPr>
              <p:nvPr/>
            </p:nvSpPr>
            <p:spPr bwMode="auto">
              <a:xfrm>
                <a:off x="3880" y="2446"/>
                <a:ext cx="62" cy="256"/>
              </a:xfrm>
              <a:custGeom>
                <a:avLst/>
                <a:gdLst>
                  <a:gd name="T0" fmla="*/ 236 w 311"/>
                  <a:gd name="T1" fmla="*/ 8 h 1279"/>
                  <a:gd name="T2" fmla="*/ 255 w 311"/>
                  <a:gd name="T3" fmla="*/ 8 h 1279"/>
                  <a:gd name="T4" fmla="*/ 275 w 311"/>
                  <a:gd name="T5" fmla="*/ 5 h 1279"/>
                  <a:gd name="T6" fmla="*/ 292 w 311"/>
                  <a:gd name="T7" fmla="*/ 3 h 1279"/>
                  <a:gd name="T8" fmla="*/ 302 w 311"/>
                  <a:gd name="T9" fmla="*/ 4 h 1279"/>
                  <a:gd name="T10" fmla="*/ 307 w 311"/>
                  <a:gd name="T11" fmla="*/ 8 h 1279"/>
                  <a:gd name="T12" fmla="*/ 311 w 311"/>
                  <a:gd name="T13" fmla="*/ 14 h 1279"/>
                  <a:gd name="T14" fmla="*/ 311 w 311"/>
                  <a:gd name="T15" fmla="*/ 24 h 1279"/>
                  <a:gd name="T16" fmla="*/ 307 w 311"/>
                  <a:gd name="T17" fmla="*/ 46 h 1279"/>
                  <a:gd name="T18" fmla="*/ 291 w 311"/>
                  <a:gd name="T19" fmla="*/ 95 h 1279"/>
                  <a:gd name="T20" fmla="*/ 260 w 311"/>
                  <a:gd name="T21" fmla="*/ 171 h 1279"/>
                  <a:gd name="T22" fmla="*/ 229 w 311"/>
                  <a:gd name="T23" fmla="*/ 265 h 1279"/>
                  <a:gd name="T24" fmla="*/ 203 w 311"/>
                  <a:gd name="T25" fmla="*/ 366 h 1279"/>
                  <a:gd name="T26" fmla="*/ 180 w 311"/>
                  <a:gd name="T27" fmla="*/ 472 h 1279"/>
                  <a:gd name="T28" fmla="*/ 163 w 311"/>
                  <a:gd name="T29" fmla="*/ 579 h 1279"/>
                  <a:gd name="T30" fmla="*/ 148 w 311"/>
                  <a:gd name="T31" fmla="*/ 687 h 1279"/>
                  <a:gd name="T32" fmla="*/ 130 w 311"/>
                  <a:gd name="T33" fmla="*/ 843 h 1279"/>
                  <a:gd name="T34" fmla="*/ 113 w 311"/>
                  <a:gd name="T35" fmla="*/ 1029 h 1279"/>
                  <a:gd name="T36" fmla="*/ 99 w 311"/>
                  <a:gd name="T37" fmla="*/ 1176 h 1279"/>
                  <a:gd name="T38" fmla="*/ 88 w 311"/>
                  <a:gd name="T39" fmla="*/ 1247 h 1279"/>
                  <a:gd name="T40" fmla="*/ 78 w 311"/>
                  <a:gd name="T41" fmla="*/ 1273 h 1279"/>
                  <a:gd name="T42" fmla="*/ 68 w 311"/>
                  <a:gd name="T43" fmla="*/ 1279 h 1279"/>
                  <a:gd name="T44" fmla="*/ 54 w 311"/>
                  <a:gd name="T45" fmla="*/ 1262 h 1279"/>
                  <a:gd name="T46" fmla="*/ 34 w 311"/>
                  <a:gd name="T47" fmla="*/ 1210 h 1279"/>
                  <a:gd name="T48" fmla="*/ 15 w 311"/>
                  <a:gd name="T49" fmla="*/ 1130 h 1279"/>
                  <a:gd name="T50" fmla="*/ 4 w 311"/>
                  <a:gd name="T51" fmla="*/ 1040 h 1279"/>
                  <a:gd name="T52" fmla="*/ 0 w 311"/>
                  <a:gd name="T53" fmla="*/ 942 h 1279"/>
                  <a:gd name="T54" fmla="*/ 2 w 311"/>
                  <a:gd name="T55" fmla="*/ 839 h 1279"/>
                  <a:gd name="T56" fmla="*/ 8 w 311"/>
                  <a:gd name="T57" fmla="*/ 733 h 1279"/>
                  <a:gd name="T58" fmla="*/ 19 w 311"/>
                  <a:gd name="T59" fmla="*/ 624 h 1279"/>
                  <a:gd name="T60" fmla="*/ 34 w 311"/>
                  <a:gd name="T61" fmla="*/ 518 h 1279"/>
                  <a:gd name="T62" fmla="*/ 52 w 311"/>
                  <a:gd name="T63" fmla="*/ 416 h 1279"/>
                  <a:gd name="T64" fmla="*/ 73 w 311"/>
                  <a:gd name="T65" fmla="*/ 320 h 1279"/>
                  <a:gd name="T66" fmla="*/ 95 w 311"/>
                  <a:gd name="T67" fmla="*/ 231 h 1279"/>
                  <a:gd name="T68" fmla="*/ 120 w 311"/>
                  <a:gd name="T69" fmla="*/ 155 h 1279"/>
                  <a:gd name="T70" fmla="*/ 145 w 311"/>
                  <a:gd name="T71" fmla="*/ 90 h 1279"/>
                  <a:gd name="T72" fmla="*/ 170 w 311"/>
                  <a:gd name="T73" fmla="*/ 41 h 1279"/>
                  <a:gd name="T74" fmla="*/ 194 w 311"/>
                  <a:gd name="T75" fmla="*/ 11 h 1279"/>
                  <a:gd name="T76" fmla="*/ 218 w 311"/>
                  <a:gd name="T77" fmla="*/ 0 h 12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1"/>
                  <a:gd name="T118" fmla="*/ 0 h 1279"/>
                  <a:gd name="T119" fmla="*/ 311 w 311"/>
                  <a:gd name="T120" fmla="*/ 1279 h 12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1" h="1279">
                    <a:moveTo>
                      <a:pt x="229" y="4"/>
                    </a:moveTo>
                    <a:lnTo>
                      <a:pt x="236" y="8"/>
                    </a:lnTo>
                    <a:lnTo>
                      <a:pt x="245" y="9"/>
                    </a:lnTo>
                    <a:lnTo>
                      <a:pt x="255" y="8"/>
                    </a:lnTo>
                    <a:lnTo>
                      <a:pt x="265" y="6"/>
                    </a:lnTo>
                    <a:lnTo>
                      <a:pt x="275" y="5"/>
                    </a:lnTo>
                    <a:lnTo>
                      <a:pt x="284" y="3"/>
                    </a:lnTo>
                    <a:lnTo>
                      <a:pt x="292" y="3"/>
                    </a:lnTo>
                    <a:lnTo>
                      <a:pt x="300" y="3"/>
                    </a:lnTo>
                    <a:lnTo>
                      <a:pt x="302" y="4"/>
                    </a:lnTo>
                    <a:lnTo>
                      <a:pt x="305" y="5"/>
                    </a:lnTo>
                    <a:lnTo>
                      <a:pt x="307" y="8"/>
                    </a:lnTo>
                    <a:lnTo>
                      <a:pt x="310" y="10"/>
                    </a:lnTo>
                    <a:lnTo>
                      <a:pt x="311" y="14"/>
                    </a:lnTo>
                    <a:lnTo>
                      <a:pt x="311" y="19"/>
                    </a:lnTo>
                    <a:lnTo>
                      <a:pt x="311" y="24"/>
                    </a:lnTo>
                    <a:lnTo>
                      <a:pt x="311" y="30"/>
                    </a:lnTo>
                    <a:lnTo>
                      <a:pt x="307" y="46"/>
                    </a:lnTo>
                    <a:lnTo>
                      <a:pt x="301" y="68"/>
                    </a:lnTo>
                    <a:lnTo>
                      <a:pt x="291" y="95"/>
                    </a:lnTo>
                    <a:lnTo>
                      <a:pt x="277" y="127"/>
                    </a:lnTo>
                    <a:lnTo>
                      <a:pt x="260" y="171"/>
                    </a:lnTo>
                    <a:lnTo>
                      <a:pt x="244" y="217"/>
                    </a:lnTo>
                    <a:lnTo>
                      <a:pt x="229" y="265"/>
                    </a:lnTo>
                    <a:lnTo>
                      <a:pt x="215" y="315"/>
                    </a:lnTo>
                    <a:lnTo>
                      <a:pt x="203" y="366"/>
                    </a:lnTo>
                    <a:lnTo>
                      <a:pt x="190" y="418"/>
                    </a:lnTo>
                    <a:lnTo>
                      <a:pt x="180" y="472"/>
                    </a:lnTo>
                    <a:lnTo>
                      <a:pt x="170" y="526"/>
                    </a:lnTo>
                    <a:lnTo>
                      <a:pt x="163" y="579"/>
                    </a:lnTo>
                    <a:lnTo>
                      <a:pt x="154" y="633"/>
                    </a:lnTo>
                    <a:lnTo>
                      <a:pt x="148" y="687"/>
                    </a:lnTo>
                    <a:lnTo>
                      <a:pt x="141" y="739"/>
                    </a:lnTo>
                    <a:lnTo>
                      <a:pt x="130" y="843"/>
                    </a:lnTo>
                    <a:lnTo>
                      <a:pt x="121" y="940"/>
                    </a:lnTo>
                    <a:lnTo>
                      <a:pt x="113" y="1029"/>
                    </a:lnTo>
                    <a:lnTo>
                      <a:pt x="106" y="1108"/>
                    </a:lnTo>
                    <a:lnTo>
                      <a:pt x="99" y="1176"/>
                    </a:lnTo>
                    <a:lnTo>
                      <a:pt x="91" y="1227"/>
                    </a:lnTo>
                    <a:lnTo>
                      <a:pt x="88" y="1247"/>
                    </a:lnTo>
                    <a:lnTo>
                      <a:pt x="83" y="1263"/>
                    </a:lnTo>
                    <a:lnTo>
                      <a:pt x="78" y="1273"/>
                    </a:lnTo>
                    <a:lnTo>
                      <a:pt x="73" y="1278"/>
                    </a:lnTo>
                    <a:lnTo>
                      <a:pt x="68" y="1279"/>
                    </a:lnTo>
                    <a:lnTo>
                      <a:pt x="60" y="1273"/>
                    </a:lnTo>
                    <a:lnTo>
                      <a:pt x="54" y="1262"/>
                    </a:lnTo>
                    <a:lnTo>
                      <a:pt x="45" y="1244"/>
                    </a:lnTo>
                    <a:lnTo>
                      <a:pt x="34" y="1210"/>
                    </a:lnTo>
                    <a:lnTo>
                      <a:pt x="24" y="1171"/>
                    </a:lnTo>
                    <a:lnTo>
                      <a:pt x="15" y="1130"/>
                    </a:lnTo>
                    <a:lnTo>
                      <a:pt x="9" y="1086"/>
                    </a:lnTo>
                    <a:lnTo>
                      <a:pt x="4" y="1040"/>
                    </a:lnTo>
                    <a:lnTo>
                      <a:pt x="2" y="992"/>
                    </a:lnTo>
                    <a:lnTo>
                      <a:pt x="0" y="942"/>
                    </a:lnTo>
                    <a:lnTo>
                      <a:pt x="0" y="891"/>
                    </a:lnTo>
                    <a:lnTo>
                      <a:pt x="2" y="839"/>
                    </a:lnTo>
                    <a:lnTo>
                      <a:pt x="4" y="786"/>
                    </a:lnTo>
                    <a:lnTo>
                      <a:pt x="8" y="733"/>
                    </a:lnTo>
                    <a:lnTo>
                      <a:pt x="13" y="678"/>
                    </a:lnTo>
                    <a:lnTo>
                      <a:pt x="19" y="624"/>
                    </a:lnTo>
                    <a:lnTo>
                      <a:pt x="25" y="572"/>
                    </a:lnTo>
                    <a:lnTo>
                      <a:pt x="34" y="518"/>
                    </a:lnTo>
                    <a:lnTo>
                      <a:pt x="43" y="467"/>
                    </a:lnTo>
                    <a:lnTo>
                      <a:pt x="52" y="416"/>
                    </a:lnTo>
                    <a:lnTo>
                      <a:pt x="63" y="367"/>
                    </a:lnTo>
                    <a:lnTo>
                      <a:pt x="73" y="320"/>
                    </a:lnTo>
                    <a:lnTo>
                      <a:pt x="84" y="275"/>
                    </a:lnTo>
                    <a:lnTo>
                      <a:pt x="95" y="231"/>
                    </a:lnTo>
                    <a:lnTo>
                      <a:pt x="108" y="191"/>
                    </a:lnTo>
                    <a:lnTo>
                      <a:pt x="120" y="155"/>
                    </a:lnTo>
                    <a:lnTo>
                      <a:pt x="133" y="120"/>
                    </a:lnTo>
                    <a:lnTo>
                      <a:pt x="145" y="90"/>
                    </a:lnTo>
                    <a:lnTo>
                      <a:pt x="158" y="64"/>
                    </a:lnTo>
                    <a:lnTo>
                      <a:pt x="170" y="41"/>
                    </a:lnTo>
                    <a:lnTo>
                      <a:pt x="183" y="24"/>
                    </a:lnTo>
                    <a:lnTo>
                      <a:pt x="194" y="11"/>
                    </a:lnTo>
                    <a:lnTo>
                      <a:pt x="206" y="3"/>
                    </a:lnTo>
                    <a:lnTo>
                      <a:pt x="218" y="0"/>
                    </a:lnTo>
                    <a:lnTo>
                      <a:pt x="229" y="4"/>
                    </a:lnTo>
                    <a:close/>
                  </a:path>
                </a:pathLst>
              </a:custGeom>
              <a:solidFill>
                <a:srgbClr val="00925A"/>
              </a:solidFill>
              <a:ln w="9525">
                <a:noFill/>
                <a:round/>
                <a:headEnd/>
                <a:tailEnd/>
              </a:ln>
            </p:spPr>
            <p:txBody>
              <a:bodyPr/>
              <a:lstStyle/>
              <a:p>
                <a:endParaRPr lang="en-US"/>
              </a:p>
            </p:txBody>
          </p:sp>
          <p:sp>
            <p:nvSpPr>
              <p:cNvPr id="1252" name="Freeform 603"/>
              <p:cNvSpPr>
                <a:spLocks/>
              </p:cNvSpPr>
              <p:nvPr/>
            </p:nvSpPr>
            <p:spPr bwMode="auto">
              <a:xfrm>
                <a:off x="1541" y="1357"/>
                <a:ext cx="130" cy="27"/>
              </a:xfrm>
              <a:custGeom>
                <a:avLst/>
                <a:gdLst>
                  <a:gd name="T0" fmla="*/ 182 w 651"/>
                  <a:gd name="T1" fmla="*/ 15 h 137"/>
                  <a:gd name="T2" fmla="*/ 256 w 651"/>
                  <a:gd name="T3" fmla="*/ 10 h 137"/>
                  <a:gd name="T4" fmla="*/ 337 w 651"/>
                  <a:gd name="T5" fmla="*/ 1 h 137"/>
                  <a:gd name="T6" fmla="*/ 401 w 651"/>
                  <a:gd name="T7" fmla="*/ 0 h 137"/>
                  <a:gd name="T8" fmla="*/ 446 w 651"/>
                  <a:gd name="T9" fmla="*/ 7 h 137"/>
                  <a:gd name="T10" fmla="*/ 498 w 651"/>
                  <a:gd name="T11" fmla="*/ 23 h 137"/>
                  <a:gd name="T12" fmla="*/ 565 w 651"/>
                  <a:gd name="T13" fmla="*/ 51 h 137"/>
                  <a:gd name="T14" fmla="*/ 619 w 651"/>
                  <a:gd name="T15" fmla="*/ 77 h 137"/>
                  <a:gd name="T16" fmla="*/ 636 w 651"/>
                  <a:gd name="T17" fmla="*/ 91 h 137"/>
                  <a:gd name="T18" fmla="*/ 648 w 651"/>
                  <a:gd name="T19" fmla="*/ 106 h 137"/>
                  <a:gd name="T20" fmla="*/ 651 w 651"/>
                  <a:gd name="T21" fmla="*/ 120 h 137"/>
                  <a:gd name="T22" fmla="*/ 648 w 651"/>
                  <a:gd name="T23" fmla="*/ 131 h 137"/>
                  <a:gd name="T24" fmla="*/ 635 w 651"/>
                  <a:gd name="T25" fmla="*/ 137 h 137"/>
                  <a:gd name="T26" fmla="*/ 615 w 651"/>
                  <a:gd name="T27" fmla="*/ 137 h 137"/>
                  <a:gd name="T28" fmla="*/ 585 w 651"/>
                  <a:gd name="T29" fmla="*/ 128 h 137"/>
                  <a:gd name="T30" fmla="*/ 549 w 651"/>
                  <a:gd name="T31" fmla="*/ 112 h 137"/>
                  <a:gd name="T32" fmla="*/ 517 w 651"/>
                  <a:gd name="T33" fmla="*/ 103 h 137"/>
                  <a:gd name="T34" fmla="*/ 488 w 651"/>
                  <a:gd name="T35" fmla="*/ 102 h 137"/>
                  <a:gd name="T36" fmla="*/ 461 w 651"/>
                  <a:gd name="T37" fmla="*/ 106 h 137"/>
                  <a:gd name="T38" fmla="*/ 417 w 651"/>
                  <a:gd name="T39" fmla="*/ 116 h 137"/>
                  <a:gd name="T40" fmla="*/ 366 w 651"/>
                  <a:gd name="T41" fmla="*/ 127 h 137"/>
                  <a:gd name="T42" fmla="*/ 322 w 651"/>
                  <a:gd name="T43" fmla="*/ 131 h 137"/>
                  <a:gd name="T44" fmla="*/ 217 w 651"/>
                  <a:gd name="T45" fmla="*/ 126 h 137"/>
                  <a:gd name="T46" fmla="*/ 125 w 651"/>
                  <a:gd name="T47" fmla="*/ 116 h 137"/>
                  <a:gd name="T48" fmla="*/ 79 w 651"/>
                  <a:gd name="T49" fmla="*/ 108 h 137"/>
                  <a:gd name="T50" fmla="*/ 45 w 651"/>
                  <a:gd name="T51" fmla="*/ 101 h 137"/>
                  <a:gd name="T52" fmla="*/ 21 w 651"/>
                  <a:gd name="T53" fmla="*/ 91 h 137"/>
                  <a:gd name="T54" fmla="*/ 6 w 651"/>
                  <a:gd name="T55" fmla="*/ 82 h 137"/>
                  <a:gd name="T56" fmla="*/ 0 w 651"/>
                  <a:gd name="T57" fmla="*/ 72 h 137"/>
                  <a:gd name="T58" fmla="*/ 1 w 651"/>
                  <a:gd name="T59" fmla="*/ 63 h 137"/>
                  <a:gd name="T60" fmla="*/ 9 w 651"/>
                  <a:gd name="T61" fmla="*/ 53 h 137"/>
                  <a:gd name="T62" fmla="*/ 29 w 651"/>
                  <a:gd name="T63" fmla="*/ 41 h 137"/>
                  <a:gd name="T64" fmla="*/ 69 w 651"/>
                  <a:gd name="T65" fmla="*/ 27 h 137"/>
                  <a:gd name="T66" fmla="*/ 115 w 651"/>
                  <a:gd name="T67" fmla="*/ 19 h 1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1"/>
                  <a:gd name="T103" fmla="*/ 0 h 137"/>
                  <a:gd name="T104" fmla="*/ 651 w 651"/>
                  <a:gd name="T105" fmla="*/ 137 h 1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1" h="137">
                    <a:moveTo>
                      <a:pt x="137" y="16"/>
                    </a:moveTo>
                    <a:lnTo>
                      <a:pt x="182" y="15"/>
                    </a:lnTo>
                    <a:lnTo>
                      <a:pt x="222" y="12"/>
                    </a:lnTo>
                    <a:lnTo>
                      <a:pt x="256" y="10"/>
                    </a:lnTo>
                    <a:lnTo>
                      <a:pt x="286" y="7"/>
                    </a:lnTo>
                    <a:lnTo>
                      <a:pt x="337" y="1"/>
                    </a:lnTo>
                    <a:lnTo>
                      <a:pt x="379" y="0"/>
                    </a:lnTo>
                    <a:lnTo>
                      <a:pt x="401" y="0"/>
                    </a:lnTo>
                    <a:lnTo>
                      <a:pt x="422" y="2"/>
                    </a:lnTo>
                    <a:lnTo>
                      <a:pt x="446" y="7"/>
                    </a:lnTo>
                    <a:lnTo>
                      <a:pt x="470" y="14"/>
                    </a:lnTo>
                    <a:lnTo>
                      <a:pt x="498" y="23"/>
                    </a:lnTo>
                    <a:lnTo>
                      <a:pt x="529" y="36"/>
                    </a:lnTo>
                    <a:lnTo>
                      <a:pt x="565" y="51"/>
                    </a:lnTo>
                    <a:lnTo>
                      <a:pt x="608" y="71"/>
                    </a:lnTo>
                    <a:lnTo>
                      <a:pt x="619" y="77"/>
                    </a:lnTo>
                    <a:lnTo>
                      <a:pt x="628" y="83"/>
                    </a:lnTo>
                    <a:lnTo>
                      <a:pt x="636" y="91"/>
                    </a:lnTo>
                    <a:lnTo>
                      <a:pt x="643" y="98"/>
                    </a:lnTo>
                    <a:lnTo>
                      <a:pt x="648" y="106"/>
                    </a:lnTo>
                    <a:lnTo>
                      <a:pt x="650" y="112"/>
                    </a:lnTo>
                    <a:lnTo>
                      <a:pt x="651" y="120"/>
                    </a:lnTo>
                    <a:lnTo>
                      <a:pt x="650" y="126"/>
                    </a:lnTo>
                    <a:lnTo>
                      <a:pt x="648" y="131"/>
                    </a:lnTo>
                    <a:lnTo>
                      <a:pt x="643" y="135"/>
                    </a:lnTo>
                    <a:lnTo>
                      <a:pt x="635" y="137"/>
                    </a:lnTo>
                    <a:lnTo>
                      <a:pt x="626" y="137"/>
                    </a:lnTo>
                    <a:lnTo>
                      <a:pt x="615" y="137"/>
                    </a:lnTo>
                    <a:lnTo>
                      <a:pt x="602" y="133"/>
                    </a:lnTo>
                    <a:lnTo>
                      <a:pt x="585" y="128"/>
                    </a:lnTo>
                    <a:lnTo>
                      <a:pt x="568" y="121"/>
                    </a:lnTo>
                    <a:lnTo>
                      <a:pt x="549" y="112"/>
                    </a:lnTo>
                    <a:lnTo>
                      <a:pt x="532" y="107"/>
                    </a:lnTo>
                    <a:lnTo>
                      <a:pt x="517" y="103"/>
                    </a:lnTo>
                    <a:lnTo>
                      <a:pt x="502" y="102"/>
                    </a:lnTo>
                    <a:lnTo>
                      <a:pt x="488" y="102"/>
                    </a:lnTo>
                    <a:lnTo>
                      <a:pt x="474" y="103"/>
                    </a:lnTo>
                    <a:lnTo>
                      <a:pt x="461" y="106"/>
                    </a:lnTo>
                    <a:lnTo>
                      <a:pt x="447" y="108"/>
                    </a:lnTo>
                    <a:lnTo>
                      <a:pt x="417" y="116"/>
                    </a:lnTo>
                    <a:lnTo>
                      <a:pt x="384" y="123"/>
                    </a:lnTo>
                    <a:lnTo>
                      <a:pt x="366" y="127"/>
                    </a:lnTo>
                    <a:lnTo>
                      <a:pt x="344" y="130"/>
                    </a:lnTo>
                    <a:lnTo>
                      <a:pt x="322" y="131"/>
                    </a:lnTo>
                    <a:lnTo>
                      <a:pt x="296" y="130"/>
                    </a:lnTo>
                    <a:lnTo>
                      <a:pt x="217" y="126"/>
                    </a:lnTo>
                    <a:lnTo>
                      <a:pt x="152" y="120"/>
                    </a:lnTo>
                    <a:lnTo>
                      <a:pt x="125" y="116"/>
                    </a:lnTo>
                    <a:lnTo>
                      <a:pt x="100" y="113"/>
                    </a:lnTo>
                    <a:lnTo>
                      <a:pt x="79" y="108"/>
                    </a:lnTo>
                    <a:lnTo>
                      <a:pt x="61" y="105"/>
                    </a:lnTo>
                    <a:lnTo>
                      <a:pt x="45" y="101"/>
                    </a:lnTo>
                    <a:lnTo>
                      <a:pt x="31" y="96"/>
                    </a:lnTo>
                    <a:lnTo>
                      <a:pt x="21" y="91"/>
                    </a:lnTo>
                    <a:lnTo>
                      <a:pt x="13" y="87"/>
                    </a:lnTo>
                    <a:lnTo>
                      <a:pt x="6" y="82"/>
                    </a:lnTo>
                    <a:lnTo>
                      <a:pt x="3" y="77"/>
                    </a:lnTo>
                    <a:lnTo>
                      <a:pt x="0" y="72"/>
                    </a:lnTo>
                    <a:lnTo>
                      <a:pt x="0" y="67"/>
                    </a:lnTo>
                    <a:lnTo>
                      <a:pt x="1" y="63"/>
                    </a:lnTo>
                    <a:lnTo>
                      <a:pt x="4" y="58"/>
                    </a:lnTo>
                    <a:lnTo>
                      <a:pt x="9" y="53"/>
                    </a:lnTo>
                    <a:lnTo>
                      <a:pt x="15" y="50"/>
                    </a:lnTo>
                    <a:lnTo>
                      <a:pt x="29" y="41"/>
                    </a:lnTo>
                    <a:lnTo>
                      <a:pt x="47" y="33"/>
                    </a:lnTo>
                    <a:lnTo>
                      <a:pt x="69" y="27"/>
                    </a:lnTo>
                    <a:lnTo>
                      <a:pt x="91" y="22"/>
                    </a:lnTo>
                    <a:lnTo>
                      <a:pt x="115" y="19"/>
                    </a:lnTo>
                    <a:lnTo>
                      <a:pt x="137" y="16"/>
                    </a:lnTo>
                    <a:close/>
                  </a:path>
                </a:pathLst>
              </a:custGeom>
              <a:solidFill>
                <a:srgbClr val="00925A"/>
              </a:solidFill>
              <a:ln w="9525">
                <a:noFill/>
                <a:round/>
                <a:headEnd/>
                <a:tailEnd/>
              </a:ln>
            </p:spPr>
            <p:txBody>
              <a:bodyPr/>
              <a:lstStyle/>
              <a:p>
                <a:endParaRPr lang="en-US"/>
              </a:p>
            </p:txBody>
          </p:sp>
          <p:sp>
            <p:nvSpPr>
              <p:cNvPr id="1253" name="Freeform 604"/>
              <p:cNvSpPr>
                <a:spLocks/>
              </p:cNvSpPr>
              <p:nvPr/>
            </p:nvSpPr>
            <p:spPr bwMode="auto">
              <a:xfrm>
                <a:off x="1436" y="1293"/>
                <a:ext cx="130" cy="27"/>
              </a:xfrm>
              <a:custGeom>
                <a:avLst/>
                <a:gdLst>
                  <a:gd name="T0" fmla="*/ 182 w 652"/>
                  <a:gd name="T1" fmla="*/ 19 h 137"/>
                  <a:gd name="T2" fmla="*/ 256 w 652"/>
                  <a:gd name="T3" fmla="*/ 12 h 137"/>
                  <a:gd name="T4" fmla="*/ 312 w 652"/>
                  <a:gd name="T5" fmla="*/ 5 h 137"/>
                  <a:gd name="T6" fmla="*/ 358 w 652"/>
                  <a:gd name="T7" fmla="*/ 0 h 137"/>
                  <a:gd name="T8" fmla="*/ 401 w 652"/>
                  <a:gd name="T9" fmla="*/ 0 h 137"/>
                  <a:gd name="T10" fmla="*/ 446 w 652"/>
                  <a:gd name="T11" fmla="*/ 6 h 137"/>
                  <a:gd name="T12" fmla="*/ 499 w 652"/>
                  <a:gd name="T13" fmla="*/ 22 h 137"/>
                  <a:gd name="T14" fmla="*/ 569 w 652"/>
                  <a:gd name="T15" fmla="*/ 51 h 137"/>
                  <a:gd name="T16" fmla="*/ 622 w 652"/>
                  <a:gd name="T17" fmla="*/ 76 h 137"/>
                  <a:gd name="T18" fmla="*/ 638 w 652"/>
                  <a:gd name="T19" fmla="*/ 90 h 137"/>
                  <a:gd name="T20" fmla="*/ 648 w 652"/>
                  <a:gd name="T21" fmla="*/ 105 h 137"/>
                  <a:gd name="T22" fmla="*/ 652 w 652"/>
                  <a:gd name="T23" fmla="*/ 119 h 137"/>
                  <a:gd name="T24" fmla="*/ 648 w 652"/>
                  <a:gd name="T25" fmla="*/ 130 h 137"/>
                  <a:gd name="T26" fmla="*/ 635 w 652"/>
                  <a:gd name="T27" fmla="*/ 136 h 137"/>
                  <a:gd name="T28" fmla="*/ 614 w 652"/>
                  <a:gd name="T29" fmla="*/ 136 h 137"/>
                  <a:gd name="T30" fmla="*/ 585 w 652"/>
                  <a:gd name="T31" fmla="*/ 129 h 137"/>
                  <a:gd name="T32" fmla="*/ 548 w 652"/>
                  <a:gd name="T33" fmla="*/ 112 h 137"/>
                  <a:gd name="T34" fmla="*/ 516 w 652"/>
                  <a:gd name="T35" fmla="*/ 104 h 137"/>
                  <a:gd name="T36" fmla="*/ 487 w 652"/>
                  <a:gd name="T37" fmla="*/ 102 h 137"/>
                  <a:gd name="T38" fmla="*/ 459 w 652"/>
                  <a:gd name="T39" fmla="*/ 107 h 137"/>
                  <a:gd name="T40" fmla="*/ 418 w 652"/>
                  <a:gd name="T41" fmla="*/ 119 h 137"/>
                  <a:gd name="T42" fmla="*/ 367 w 652"/>
                  <a:gd name="T43" fmla="*/ 129 h 137"/>
                  <a:gd name="T44" fmla="*/ 325 w 652"/>
                  <a:gd name="T45" fmla="*/ 131 h 137"/>
                  <a:gd name="T46" fmla="*/ 221 w 652"/>
                  <a:gd name="T47" fmla="*/ 126 h 137"/>
                  <a:gd name="T48" fmla="*/ 128 w 652"/>
                  <a:gd name="T49" fmla="*/ 116 h 137"/>
                  <a:gd name="T50" fmla="*/ 81 w 652"/>
                  <a:gd name="T51" fmla="*/ 109 h 137"/>
                  <a:gd name="T52" fmla="*/ 46 w 652"/>
                  <a:gd name="T53" fmla="*/ 100 h 137"/>
                  <a:gd name="T54" fmla="*/ 21 w 652"/>
                  <a:gd name="T55" fmla="*/ 91 h 137"/>
                  <a:gd name="T56" fmla="*/ 6 w 652"/>
                  <a:gd name="T57" fmla="*/ 82 h 137"/>
                  <a:gd name="T58" fmla="*/ 0 w 652"/>
                  <a:gd name="T59" fmla="*/ 72 h 137"/>
                  <a:gd name="T60" fmla="*/ 1 w 652"/>
                  <a:gd name="T61" fmla="*/ 64 h 137"/>
                  <a:gd name="T62" fmla="*/ 9 w 652"/>
                  <a:gd name="T63" fmla="*/ 55 h 137"/>
                  <a:gd name="T64" fmla="*/ 29 w 652"/>
                  <a:gd name="T65" fmla="*/ 42 h 137"/>
                  <a:gd name="T66" fmla="*/ 69 w 652"/>
                  <a:gd name="T67" fmla="*/ 30 h 137"/>
                  <a:gd name="T68" fmla="*/ 114 w 652"/>
                  <a:gd name="T69" fmla="*/ 22 h 1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2"/>
                  <a:gd name="T106" fmla="*/ 0 h 137"/>
                  <a:gd name="T107" fmla="*/ 652 w 652"/>
                  <a:gd name="T108" fmla="*/ 137 h 1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2" h="137">
                    <a:moveTo>
                      <a:pt x="137" y="21"/>
                    </a:moveTo>
                    <a:lnTo>
                      <a:pt x="182" y="19"/>
                    </a:lnTo>
                    <a:lnTo>
                      <a:pt x="221" y="16"/>
                    </a:lnTo>
                    <a:lnTo>
                      <a:pt x="256" y="12"/>
                    </a:lnTo>
                    <a:lnTo>
                      <a:pt x="286" y="9"/>
                    </a:lnTo>
                    <a:lnTo>
                      <a:pt x="312" y="5"/>
                    </a:lnTo>
                    <a:lnTo>
                      <a:pt x="336" y="3"/>
                    </a:lnTo>
                    <a:lnTo>
                      <a:pt x="358" y="0"/>
                    </a:lnTo>
                    <a:lnTo>
                      <a:pt x="380" y="0"/>
                    </a:lnTo>
                    <a:lnTo>
                      <a:pt x="401" y="0"/>
                    </a:lnTo>
                    <a:lnTo>
                      <a:pt x="423" y="3"/>
                    </a:lnTo>
                    <a:lnTo>
                      <a:pt x="446" y="6"/>
                    </a:lnTo>
                    <a:lnTo>
                      <a:pt x="472" y="14"/>
                    </a:lnTo>
                    <a:lnTo>
                      <a:pt x="499" y="22"/>
                    </a:lnTo>
                    <a:lnTo>
                      <a:pt x="532" y="35"/>
                    </a:lnTo>
                    <a:lnTo>
                      <a:pt x="569" y="51"/>
                    </a:lnTo>
                    <a:lnTo>
                      <a:pt x="612" y="71"/>
                    </a:lnTo>
                    <a:lnTo>
                      <a:pt x="622" y="76"/>
                    </a:lnTo>
                    <a:lnTo>
                      <a:pt x="630" y="84"/>
                    </a:lnTo>
                    <a:lnTo>
                      <a:pt x="638" y="90"/>
                    </a:lnTo>
                    <a:lnTo>
                      <a:pt x="644" y="97"/>
                    </a:lnTo>
                    <a:lnTo>
                      <a:pt x="648" y="105"/>
                    </a:lnTo>
                    <a:lnTo>
                      <a:pt x="650" y="112"/>
                    </a:lnTo>
                    <a:lnTo>
                      <a:pt x="652" y="119"/>
                    </a:lnTo>
                    <a:lnTo>
                      <a:pt x="650" y="125"/>
                    </a:lnTo>
                    <a:lnTo>
                      <a:pt x="648" y="130"/>
                    </a:lnTo>
                    <a:lnTo>
                      <a:pt x="643" y="134"/>
                    </a:lnTo>
                    <a:lnTo>
                      <a:pt x="635" y="136"/>
                    </a:lnTo>
                    <a:lnTo>
                      <a:pt x="625" y="137"/>
                    </a:lnTo>
                    <a:lnTo>
                      <a:pt x="614" y="136"/>
                    </a:lnTo>
                    <a:lnTo>
                      <a:pt x="602" y="134"/>
                    </a:lnTo>
                    <a:lnTo>
                      <a:pt x="585" y="129"/>
                    </a:lnTo>
                    <a:lnTo>
                      <a:pt x="567" y="120"/>
                    </a:lnTo>
                    <a:lnTo>
                      <a:pt x="548" y="112"/>
                    </a:lnTo>
                    <a:lnTo>
                      <a:pt x="532" y="106"/>
                    </a:lnTo>
                    <a:lnTo>
                      <a:pt x="516" y="104"/>
                    </a:lnTo>
                    <a:lnTo>
                      <a:pt x="501" y="102"/>
                    </a:lnTo>
                    <a:lnTo>
                      <a:pt x="487" y="102"/>
                    </a:lnTo>
                    <a:lnTo>
                      <a:pt x="473" y="104"/>
                    </a:lnTo>
                    <a:lnTo>
                      <a:pt x="459" y="107"/>
                    </a:lnTo>
                    <a:lnTo>
                      <a:pt x="447" y="110"/>
                    </a:lnTo>
                    <a:lnTo>
                      <a:pt x="418" y="119"/>
                    </a:lnTo>
                    <a:lnTo>
                      <a:pt x="386" y="126"/>
                    </a:lnTo>
                    <a:lnTo>
                      <a:pt x="367" y="129"/>
                    </a:lnTo>
                    <a:lnTo>
                      <a:pt x="347" y="130"/>
                    </a:lnTo>
                    <a:lnTo>
                      <a:pt x="325" y="131"/>
                    </a:lnTo>
                    <a:lnTo>
                      <a:pt x="300" y="130"/>
                    </a:lnTo>
                    <a:lnTo>
                      <a:pt x="221" y="126"/>
                    </a:lnTo>
                    <a:lnTo>
                      <a:pt x="155" y="120"/>
                    </a:lnTo>
                    <a:lnTo>
                      <a:pt x="128" y="116"/>
                    </a:lnTo>
                    <a:lnTo>
                      <a:pt x="103" y="112"/>
                    </a:lnTo>
                    <a:lnTo>
                      <a:pt x="81" y="109"/>
                    </a:lnTo>
                    <a:lnTo>
                      <a:pt x="63" y="105"/>
                    </a:lnTo>
                    <a:lnTo>
                      <a:pt x="46" y="100"/>
                    </a:lnTo>
                    <a:lnTo>
                      <a:pt x="33" y="96"/>
                    </a:lnTo>
                    <a:lnTo>
                      <a:pt x="21" y="91"/>
                    </a:lnTo>
                    <a:lnTo>
                      <a:pt x="13" y="87"/>
                    </a:lnTo>
                    <a:lnTo>
                      <a:pt x="6" y="82"/>
                    </a:lnTo>
                    <a:lnTo>
                      <a:pt x="3" y="77"/>
                    </a:lnTo>
                    <a:lnTo>
                      <a:pt x="0" y="72"/>
                    </a:lnTo>
                    <a:lnTo>
                      <a:pt x="0" y="69"/>
                    </a:lnTo>
                    <a:lnTo>
                      <a:pt x="1" y="64"/>
                    </a:lnTo>
                    <a:lnTo>
                      <a:pt x="4" y="59"/>
                    </a:lnTo>
                    <a:lnTo>
                      <a:pt x="9" y="55"/>
                    </a:lnTo>
                    <a:lnTo>
                      <a:pt x="14" y="50"/>
                    </a:lnTo>
                    <a:lnTo>
                      <a:pt x="29" y="42"/>
                    </a:lnTo>
                    <a:lnTo>
                      <a:pt x="48" y="35"/>
                    </a:lnTo>
                    <a:lnTo>
                      <a:pt x="69" y="30"/>
                    </a:lnTo>
                    <a:lnTo>
                      <a:pt x="91" y="25"/>
                    </a:lnTo>
                    <a:lnTo>
                      <a:pt x="114" y="22"/>
                    </a:lnTo>
                    <a:lnTo>
                      <a:pt x="137" y="21"/>
                    </a:lnTo>
                    <a:close/>
                  </a:path>
                </a:pathLst>
              </a:custGeom>
              <a:solidFill>
                <a:srgbClr val="00925A"/>
              </a:solidFill>
              <a:ln w="9525">
                <a:noFill/>
                <a:round/>
                <a:headEnd/>
                <a:tailEnd/>
              </a:ln>
            </p:spPr>
            <p:txBody>
              <a:bodyPr/>
              <a:lstStyle/>
              <a:p>
                <a:endParaRPr lang="en-US"/>
              </a:p>
            </p:txBody>
          </p:sp>
          <p:sp>
            <p:nvSpPr>
              <p:cNvPr id="1254" name="Freeform 605"/>
              <p:cNvSpPr>
                <a:spLocks/>
              </p:cNvSpPr>
              <p:nvPr/>
            </p:nvSpPr>
            <p:spPr bwMode="auto">
              <a:xfrm>
                <a:off x="1631" y="1405"/>
                <a:ext cx="131" cy="28"/>
              </a:xfrm>
              <a:custGeom>
                <a:avLst/>
                <a:gdLst>
                  <a:gd name="T0" fmla="*/ 182 w 651"/>
                  <a:gd name="T1" fmla="*/ 20 h 137"/>
                  <a:gd name="T2" fmla="*/ 255 w 651"/>
                  <a:gd name="T3" fmla="*/ 12 h 137"/>
                  <a:gd name="T4" fmla="*/ 311 w 651"/>
                  <a:gd name="T5" fmla="*/ 6 h 137"/>
                  <a:gd name="T6" fmla="*/ 358 w 651"/>
                  <a:gd name="T7" fmla="*/ 1 h 137"/>
                  <a:gd name="T8" fmla="*/ 400 w 651"/>
                  <a:gd name="T9" fmla="*/ 1 h 137"/>
                  <a:gd name="T10" fmla="*/ 445 w 651"/>
                  <a:gd name="T11" fmla="*/ 7 h 137"/>
                  <a:gd name="T12" fmla="*/ 499 w 651"/>
                  <a:gd name="T13" fmla="*/ 24 h 137"/>
                  <a:gd name="T14" fmla="*/ 569 w 651"/>
                  <a:gd name="T15" fmla="*/ 51 h 137"/>
                  <a:gd name="T16" fmla="*/ 621 w 651"/>
                  <a:gd name="T17" fmla="*/ 77 h 137"/>
                  <a:gd name="T18" fmla="*/ 637 w 651"/>
                  <a:gd name="T19" fmla="*/ 91 h 137"/>
                  <a:gd name="T20" fmla="*/ 647 w 651"/>
                  <a:gd name="T21" fmla="*/ 106 h 137"/>
                  <a:gd name="T22" fmla="*/ 651 w 651"/>
                  <a:gd name="T23" fmla="*/ 120 h 137"/>
                  <a:gd name="T24" fmla="*/ 647 w 651"/>
                  <a:gd name="T25" fmla="*/ 131 h 137"/>
                  <a:gd name="T26" fmla="*/ 635 w 651"/>
                  <a:gd name="T27" fmla="*/ 137 h 137"/>
                  <a:gd name="T28" fmla="*/ 613 w 651"/>
                  <a:gd name="T29" fmla="*/ 137 h 137"/>
                  <a:gd name="T30" fmla="*/ 585 w 651"/>
                  <a:gd name="T31" fmla="*/ 128 h 137"/>
                  <a:gd name="T32" fmla="*/ 547 w 651"/>
                  <a:gd name="T33" fmla="*/ 112 h 137"/>
                  <a:gd name="T34" fmla="*/ 515 w 651"/>
                  <a:gd name="T35" fmla="*/ 104 h 137"/>
                  <a:gd name="T36" fmla="*/ 486 w 651"/>
                  <a:gd name="T37" fmla="*/ 102 h 137"/>
                  <a:gd name="T38" fmla="*/ 459 w 651"/>
                  <a:gd name="T39" fmla="*/ 106 h 137"/>
                  <a:gd name="T40" fmla="*/ 418 w 651"/>
                  <a:gd name="T41" fmla="*/ 116 h 137"/>
                  <a:gd name="T42" fmla="*/ 366 w 651"/>
                  <a:gd name="T43" fmla="*/ 127 h 137"/>
                  <a:gd name="T44" fmla="*/ 324 w 651"/>
                  <a:gd name="T45" fmla="*/ 131 h 137"/>
                  <a:gd name="T46" fmla="*/ 219 w 651"/>
                  <a:gd name="T47" fmla="*/ 126 h 137"/>
                  <a:gd name="T48" fmla="*/ 127 w 651"/>
                  <a:gd name="T49" fmla="*/ 117 h 137"/>
                  <a:gd name="T50" fmla="*/ 81 w 651"/>
                  <a:gd name="T51" fmla="*/ 109 h 137"/>
                  <a:gd name="T52" fmla="*/ 46 w 651"/>
                  <a:gd name="T53" fmla="*/ 101 h 137"/>
                  <a:gd name="T54" fmla="*/ 21 w 651"/>
                  <a:gd name="T55" fmla="*/ 92 h 137"/>
                  <a:gd name="T56" fmla="*/ 6 w 651"/>
                  <a:gd name="T57" fmla="*/ 82 h 137"/>
                  <a:gd name="T58" fmla="*/ 0 w 651"/>
                  <a:gd name="T59" fmla="*/ 74 h 137"/>
                  <a:gd name="T60" fmla="*/ 1 w 651"/>
                  <a:gd name="T61" fmla="*/ 64 h 137"/>
                  <a:gd name="T62" fmla="*/ 8 w 651"/>
                  <a:gd name="T63" fmla="*/ 55 h 137"/>
                  <a:gd name="T64" fmla="*/ 28 w 651"/>
                  <a:gd name="T65" fmla="*/ 42 h 137"/>
                  <a:gd name="T66" fmla="*/ 68 w 651"/>
                  <a:gd name="T67" fmla="*/ 30 h 137"/>
                  <a:gd name="T68" fmla="*/ 113 w 651"/>
                  <a:gd name="T69" fmla="*/ 22 h 1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1"/>
                  <a:gd name="T106" fmla="*/ 0 h 137"/>
                  <a:gd name="T107" fmla="*/ 651 w 651"/>
                  <a:gd name="T108" fmla="*/ 137 h 1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1" h="137">
                    <a:moveTo>
                      <a:pt x="137" y="21"/>
                    </a:moveTo>
                    <a:lnTo>
                      <a:pt x="182" y="20"/>
                    </a:lnTo>
                    <a:lnTo>
                      <a:pt x="220" y="16"/>
                    </a:lnTo>
                    <a:lnTo>
                      <a:pt x="255" y="12"/>
                    </a:lnTo>
                    <a:lnTo>
                      <a:pt x="285" y="9"/>
                    </a:lnTo>
                    <a:lnTo>
                      <a:pt x="311" y="6"/>
                    </a:lnTo>
                    <a:lnTo>
                      <a:pt x="335" y="2"/>
                    </a:lnTo>
                    <a:lnTo>
                      <a:pt x="358" y="1"/>
                    </a:lnTo>
                    <a:lnTo>
                      <a:pt x="379" y="0"/>
                    </a:lnTo>
                    <a:lnTo>
                      <a:pt x="400" y="1"/>
                    </a:lnTo>
                    <a:lnTo>
                      <a:pt x="423" y="2"/>
                    </a:lnTo>
                    <a:lnTo>
                      <a:pt x="445" y="7"/>
                    </a:lnTo>
                    <a:lnTo>
                      <a:pt x="470" y="14"/>
                    </a:lnTo>
                    <a:lnTo>
                      <a:pt x="499" y="24"/>
                    </a:lnTo>
                    <a:lnTo>
                      <a:pt x="531" y="36"/>
                    </a:lnTo>
                    <a:lnTo>
                      <a:pt x="569" y="51"/>
                    </a:lnTo>
                    <a:lnTo>
                      <a:pt x="611" y="71"/>
                    </a:lnTo>
                    <a:lnTo>
                      <a:pt x="621" y="77"/>
                    </a:lnTo>
                    <a:lnTo>
                      <a:pt x="630" y="84"/>
                    </a:lnTo>
                    <a:lnTo>
                      <a:pt x="637" y="91"/>
                    </a:lnTo>
                    <a:lnTo>
                      <a:pt x="643" y="99"/>
                    </a:lnTo>
                    <a:lnTo>
                      <a:pt x="647" y="106"/>
                    </a:lnTo>
                    <a:lnTo>
                      <a:pt x="650" y="112"/>
                    </a:lnTo>
                    <a:lnTo>
                      <a:pt x="651" y="120"/>
                    </a:lnTo>
                    <a:lnTo>
                      <a:pt x="650" y="126"/>
                    </a:lnTo>
                    <a:lnTo>
                      <a:pt x="647" y="131"/>
                    </a:lnTo>
                    <a:lnTo>
                      <a:pt x="641" y="135"/>
                    </a:lnTo>
                    <a:lnTo>
                      <a:pt x="635" y="137"/>
                    </a:lnTo>
                    <a:lnTo>
                      <a:pt x="625" y="137"/>
                    </a:lnTo>
                    <a:lnTo>
                      <a:pt x="613" y="137"/>
                    </a:lnTo>
                    <a:lnTo>
                      <a:pt x="600" y="133"/>
                    </a:lnTo>
                    <a:lnTo>
                      <a:pt x="585" y="128"/>
                    </a:lnTo>
                    <a:lnTo>
                      <a:pt x="566" y="121"/>
                    </a:lnTo>
                    <a:lnTo>
                      <a:pt x="547" y="112"/>
                    </a:lnTo>
                    <a:lnTo>
                      <a:pt x="531" y="107"/>
                    </a:lnTo>
                    <a:lnTo>
                      <a:pt x="515" y="104"/>
                    </a:lnTo>
                    <a:lnTo>
                      <a:pt x="500" y="102"/>
                    </a:lnTo>
                    <a:lnTo>
                      <a:pt x="486" y="102"/>
                    </a:lnTo>
                    <a:lnTo>
                      <a:pt x="472" y="104"/>
                    </a:lnTo>
                    <a:lnTo>
                      <a:pt x="459" y="106"/>
                    </a:lnTo>
                    <a:lnTo>
                      <a:pt x="446" y="109"/>
                    </a:lnTo>
                    <a:lnTo>
                      <a:pt x="418" y="116"/>
                    </a:lnTo>
                    <a:lnTo>
                      <a:pt x="385" y="123"/>
                    </a:lnTo>
                    <a:lnTo>
                      <a:pt x="366" y="127"/>
                    </a:lnTo>
                    <a:lnTo>
                      <a:pt x="346" y="130"/>
                    </a:lnTo>
                    <a:lnTo>
                      <a:pt x="324" y="131"/>
                    </a:lnTo>
                    <a:lnTo>
                      <a:pt x="299" y="130"/>
                    </a:lnTo>
                    <a:lnTo>
                      <a:pt x="219" y="126"/>
                    </a:lnTo>
                    <a:lnTo>
                      <a:pt x="154" y="120"/>
                    </a:lnTo>
                    <a:lnTo>
                      <a:pt x="127" y="117"/>
                    </a:lnTo>
                    <a:lnTo>
                      <a:pt x="102" y="113"/>
                    </a:lnTo>
                    <a:lnTo>
                      <a:pt x="81" y="109"/>
                    </a:lnTo>
                    <a:lnTo>
                      <a:pt x="62" y="105"/>
                    </a:lnTo>
                    <a:lnTo>
                      <a:pt x="46" y="101"/>
                    </a:lnTo>
                    <a:lnTo>
                      <a:pt x="32" y="96"/>
                    </a:lnTo>
                    <a:lnTo>
                      <a:pt x="21" y="92"/>
                    </a:lnTo>
                    <a:lnTo>
                      <a:pt x="12" y="87"/>
                    </a:lnTo>
                    <a:lnTo>
                      <a:pt x="6" y="82"/>
                    </a:lnTo>
                    <a:lnTo>
                      <a:pt x="2" y="77"/>
                    </a:lnTo>
                    <a:lnTo>
                      <a:pt x="0" y="74"/>
                    </a:lnTo>
                    <a:lnTo>
                      <a:pt x="0" y="69"/>
                    </a:lnTo>
                    <a:lnTo>
                      <a:pt x="1" y="64"/>
                    </a:lnTo>
                    <a:lnTo>
                      <a:pt x="3" y="60"/>
                    </a:lnTo>
                    <a:lnTo>
                      <a:pt x="8" y="55"/>
                    </a:lnTo>
                    <a:lnTo>
                      <a:pt x="13" y="51"/>
                    </a:lnTo>
                    <a:lnTo>
                      <a:pt x="28" y="42"/>
                    </a:lnTo>
                    <a:lnTo>
                      <a:pt x="47" y="36"/>
                    </a:lnTo>
                    <a:lnTo>
                      <a:pt x="68" y="30"/>
                    </a:lnTo>
                    <a:lnTo>
                      <a:pt x="91" y="25"/>
                    </a:lnTo>
                    <a:lnTo>
                      <a:pt x="113" y="22"/>
                    </a:lnTo>
                    <a:lnTo>
                      <a:pt x="137" y="21"/>
                    </a:lnTo>
                    <a:close/>
                  </a:path>
                </a:pathLst>
              </a:custGeom>
              <a:solidFill>
                <a:srgbClr val="00925A"/>
              </a:solidFill>
              <a:ln w="9525">
                <a:noFill/>
                <a:round/>
                <a:headEnd/>
                <a:tailEnd/>
              </a:ln>
            </p:spPr>
            <p:txBody>
              <a:bodyPr/>
              <a:lstStyle/>
              <a:p>
                <a:endParaRPr lang="en-US"/>
              </a:p>
            </p:txBody>
          </p:sp>
          <p:sp>
            <p:nvSpPr>
              <p:cNvPr id="1255" name="Freeform 606"/>
              <p:cNvSpPr>
                <a:spLocks/>
              </p:cNvSpPr>
              <p:nvPr/>
            </p:nvSpPr>
            <p:spPr bwMode="auto">
              <a:xfrm>
                <a:off x="1707" y="1466"/>
                <a:ext cx="131" cy="28"/>
              </a:xfrm>
              <a:custGeom>
                <a:avLst/>
                <a:gdLst>
                  <a:gd name="T0" fmla="*/ 182 w 651"/>
                  <a:gd name="T1" fmla="*/ 19 h 139"/>
                  <a:gd name="T2" fmla="*/ 255 w 651"/>
                  <a:gd name="T3" fmla="*/ 12 h 139"/>
                  <a:gd name="T4" fmla="*/ 312 w 651"/>
                  <a:gd name="T5" fmla="*/ 5 h 139"/>
                  <a:gd name="T6" fmla="*/ 358 w 651"/>
                  <a:gd name="T7" fmla="*/ 1 h 139"/>
                  <a:gd name="T8" fmla="*/ 401 w 651"/>
                  <a:gd name="T9" fmla="*/ 1 h 139"/>
                  <a:gd name="T10" fmla="*/ 446 w 651"/>
                  <a:gd name="T11" fmla="*/ 9 h 139"/>
                  <a:gd name="T12" fmla="*/ 499 w 651"/>
                  <a:gd name="T13" fmla="*/ 25 h 139"/>
                  <a:gd name="T14" fmla="*/ 569 w 651"/>
                  <a:gd name="T15" fmla="*/ 55 h 139"/>
                  <a:gd name="T16" fmla="*/ 622 w 651"/>
                  <a:gd name="T17" fmla="*/ 81 h 139"/>
                  <a:gd name="T18" fmla="*/ 638 w 651"/>
                  <a:gd name="T19" fmla="*/ 95 h 139"/>
                  <a:gd name="T20" fmla="*/ 648 w 651"/>
                  <a:gd name="T21" fmla="*/ 109 h 139"/>
                  <a:gd name="T22" fmla="*/ 651 w 651"/>
                  <a:gd name="T23" fmla="*/ 122 h 139"/>
                  <a:gd name="T24" fmla="*/ 646 w 651"/>
                  <a:gd name="T25" fmla="*/ 132 h 139"/>
                  <a:gd name="T26" fmla="*/ 635 w 651"/>
                  <a:gd name="T27" fmla="*/ 137 h 139"/>
                  <a:gd name="T28" fmla="*/ 614 w 651"/>
                  <a:gd name="T29" fmla="*/ 137 h 139"/>
                  <a:gd name="T30" fmla="*/ 585 w 651"/>
                  <a:gd name="T31" fmla="*/ 127 h 139"/>
                  <a:gd name="T32" fmla="*/ 548 w 651"/>
                  <a:gd name="T33" fmla="*/ 112 h 139"/>
                  <a:gd name="T34" fmla="*/ 515 w 651"/>
                  <a:gd name="T35" fmla="*/ 104 h 139"/>
                  <a:gd name="T36" fmla="*/ 488 w 651"/>
                  <a:gd name="T37" fmla="*/ 102 h 139"/>
                  <a:gd name="T38" fmla="*/ 462 w 651"/>
                  <a:gd name="T39" fmla="*/ 106 h 139"/>
                  <a:gd name="T40" fmla="*/ 419 w 651"/>
                  <a:gd name="T41" fmla="*/ 119 h 139"/>
                  <a:gd name="T42" fmla="*/ 368 w 651"/>
                  <a:gd name="T43" fmla="*/ 129 h 139"/>
                  <a:gd name="T44" fmla="*/ 326 w 651"/>
                  <a:gd name="T45" fmla="*/ 131 h 139"/>
                  <a:gd name="T46" fmla="*/ 220 w 651"/>
                  <a:gd name="T47" fmla="*/ 125 h 139"/>
                  <a:gd name="T48" fmla="*/ 127 w 651"/>
                  <a:gd name="T49" fmla="*/ 116 h 139"/>
                  <a:gd name="T50" fmla="*/ 80 w 651"/>
                  <a:gd name="T51" fmla="*/ 109 h 139"/>
                  <a:gd name="T52" fmla="*/ 46 w 651"/>
                  <a:gd name="T53" fmla="*/ 101 h 139"/>
                  <a:gd name="T54" fmla="*/ 21 w 651"/>
                  <a:gd name="T55" fmla="*/ 92 h 139"/>
                  <a:gd name="T56" fmla="*/ 6 w 651"/>
                  <a:gd name="T57" fmla="*/ 84 h 139"/>
                  <a:gd name="T58" fmla="*/ 0 w 651"/>
                  <a:gd name="T59" fmla="*/ 75 h 139"/>
                  <a:gd name="T60" fmla="*/ 1 w 651"/>
                  <a:gd name="T61" fmla="*/ 65 h 139"/>
                  <a:gd name="T62" fmla="*/ 8 w 651"/>
                  <a:gd name="T63" fmla="*/ 56 h 139"/>
                  <a:gd name="T64" fmla="*/ 29 w 651"/>
                  <a:gd name="T65" fmla="*/ 45 h 139"/>
                  <a:gd name="T66" fmla="*/ 67 w 651"/>
                  <a:gd name="T67" fmla="*/ 31 h 139"/>
                  <a:gd name="T68" fmla="*/ 114 w 651"/>
                  <a:gd name="T69" fmla="*/ 22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1"/>
                  <a:gd name="T106" fmla="*/ 0 h 139"/>
                  <a:gd name="T107" fmla="*/ 651 w 651"/>
                  <a:gd name="T108" fmla="*/ 139 h 1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1" h="139">
                    <a:moveTo>
                      <a:pt x="137" y="21"/>
                    </a:moveTo>
                    <a:lnTo>
                      <a:pt x="182" y="19"/>
                    </a:lnTo>
                    <a:lnTo>
                      <a:pt x="221" y="16"/>
                    </a:lnTo>
                    <a:lnTo>
                      <a:pt x="255" y="12"/>
                    </a:lnTo>
                    <a:lnTo>
                      <a:pt x="286" y="9"/>
                    </a:lnTo>
                    <a:lnTo>
                      <a:pt x="312" y="5"/>
                    </a:lnTo>
                    <a:lnTo>
                      <a:pt x="336" y="2"/>
                    </a:lnTo>
                    <a:lnTo>
                      <a:pt x="358" y="1"/>
                    </a:lnTo>
                    <a:lnTo>
                      <a:pt x="379" y="0"/>
                    </a:lnTo>
                    <a:lnTo>
                      <a:pt x="401" y="1"/>
                    </a:lnTo>
                    <a:lnTo>
                      <a:pt x="422" y="4"/>
                    </a:lnTo>
                    <a:lnTo>
                      <a:pt x="446" y="9"/>
                    </a:lnTo>
                    <a:lnTo>
                      <a:pt x="471" y="15"/>
                    </a:lnTo>
                    <a:lnTo>
                      <a:pt x="499" y="25"/>
                    </a:lnTo>
                    <a:lnTo>
                      <a:pt x="532" y="39"/>
                    </a:lnTo>
                    <a:lnTo>
                      <a:pt x="569" y="55"/>
                    </a:lnTo>
                    <a:lnTo>
                      <a:pt x="612" y="75"/>
                    </a:lnTo>
                    <a:lnTo>
                      <a:pt x="622" y="81"/>
                    </a:lnTo>
                    <a:lnTo>
                      <a:pt x="630" y="87"/>
                    </a:lnTo>
                    <a:lnTo>
                      <a:pt x="638" y="95"/>
                    </a:lnTo>
                    <a:lnTo>
                      <a:pt x="644" y="102"/>
                    </a:lnTo>
                    <a:lnTo>
                      <a:pt x="648" y="109"/>
                    </a:lnTo>
                    <a:lnTo>
                      <a:pt x="650" y="116"/>
                    </a:lnTo>
                    <a:lnTo>
                      <a:pt x="651" y="122"/>
                    </a:lnTo>
                    <a:lnTo>
                      <a:pt x="650" y="127"/>
                    </a:lnTo>
                    <a:lnTo>
                      <a:pt x="646" y="132"/>
                    </a:lnTo>
                    <a:lnTo>
                      <a:pt x="641" y="136"/>
                    </a:lnTo>
                    <a:lnTo>
                      <a:pt x="635" y="137"/>
                    </a:lnTo>
                    <a:lnTo>
                      <a:pt x="625" y="139"/>
                    </a:lnTo>
                    <a:lnTo>
                      <a:pt x="614" y="137"/>
                    </a:lnTo>
                    <a:lnTo>
                      <a:pt x="600" y="134"/>
                    </a:lnTo>
                    <a:lnTo>
                      <a:pt x="585" y="127"/>
                    </a:lnTo>
                    <a:lnTo>
                      <a:pt x="567" y="120"/>
                    </a:lnTo>
                    <a:lnTo>
                      <a:pt x="548" y="112"/>
                    </a:lnTo>
                    <a:lnTo>
                      <a:pt x="532" y="106"/>
                    </a:lnTo>
                    <a:lnTo>
                      <a:pt x="515" y="104"/>
                    </a:lnTo>
                    <a:lnTo>
                      <a:pt x="502" y="102"/>
                    </a:lnTo>
                    <a:lnTo>
                      <a:pt x="488" y="102"/>
                    </a:lnTo>
                    <a:lnTo>
                      <a:pt x="474" y="104"/>
                    </a:lnTo>
                    <a:lnTo>
                      <a:pt x="462" y="106"/>
                    </a:lnTo>
                    <a:lnTo>
                      <a:pt x="448" y="110"/>
                    </a:lnTo>
                    <a:lnTo>
                      <a:pt x="419" y="119"/>
                    </a:lnTo>
                    <a:lnTo>
                      <a:pt x="387" y="126"/>
                    </a:lnTo>
                    <a:lnTo>
                      <a:pt x="368" y="129"/>
                    </a:lnTo>
                    <a:lnTo>
                      <a:pt x="348" y="130"/>
                    </a:lnTo>
                    <a:lnTo>
                      <a:pt x="326" y="131"/>
                    </a:lnTo>
                    <a:lnTo>
                      <a:pt x="300" y="130"/>
                    </a:lnTo>
                    <a:lnTo>
                      <a:pt x="220" y="125"/>
                    </a:lnTo>
                    <a:lnTo>
                      <a:pt x="155" y="120"/>
                    </a:lnTo>
                    <a:lnTo>
                      <a:pt x="127" y="116"/>
                    </a:lnTo>
                    <a:lnTo>
                      <a:pt x="102" y="112"/>
                    </a:lnTo>
                    <a:lnTo>
                      <a:pt x="80" y="109"/>
                    </a:lnTo>
                    <a:lnTo>
                      <a:pt x="61" y="105"/>
                    </a:lnTo>
                    <a:lnTo>
                      <a:pt x="46" y="101"/>
                    </a:lnTo>
                    <a:lnTo>
                      <a:pt x="33" y="97"/>
                    </a:lnTo>
                    <a:lnTo>
                      <a:pt x="21" y="92"/>
                    </a:lnTo>
                    <a:lnTo>
                      <a:pt x="13" y="89"/>
                    </a:lnTo>
                    <a:lnTo>
                      <a:pt x="6" y="84"/>
                    </a:lnTo>
                    <a:lnTo>
                      <a:pt x="3" y="79"/>
                    </a:lnTo>
                    <a:lnTo>
                      <a:pt x="0" y="75"/>
                    </a:lnTo>
                    <a:lnTo>
                      <a:pt x="0" y="70"/>
                    </a:lnTo>
                    <a:lnTo>
                      <a:pt x="1" y="65"/>
                    </a:lnTo>
                    <a:lnTo>
                      <a:pt x="4" y="61"/>
                    </a:lnTo>
                    <a:lnTo>
                      <a:pt x="8" y="56"/>
                    </a:lnTo>
                    <a:lnTo>
                      <a:pt x="14" y="52"/>
                    </a:lnTo>
                    <a:lnTo>
                      <a:pt x="29" y="45"/>
                    </a:lnTo>
                    <a:lnTo>
                      <a:pt x="48" y="37"/>
                    </a:lnTo>
                    <a:lnTo>
                      <a:pt x="67" y="31"/>
                    </a:lnTo>
                    <a:lnTo>
                      <a:pt x="91" y="26"/>
                    </a:lnTo>
                    <a:lnTo>
                      <a:pt x="114" y="22"/>
                    </a:lnTo>
                    <a:lnTo>
                      <a:pt x="137" y="21"/>
                    </a:lnTo>
                    <a:close/>
                  </a:path>
                </a:pathLst>
              </a:custGeom>
              <a:solidFill>
                <a:srgbClr val="00925A"/>
              </a:solidFill>
              <a:ln w="9525">
                <a:noFill/>
                <a:round/>
                <a:headEnd/>
                <a:tailEnd/>
              </a:ln>
            </p:spPr>
            <p:txBody>
              <a:bodyPr/>
              <a:lstStyle/>
              <a:p>
                <a:endParaRPr lang="en-US"/>
              </a:p>
            </p:txBody>
          </p:sp>
          <p:sp>
            <p:nvSpPr>
              <p:cNvPr id="1256" name="Freeform 607"/>
              <p:cNvSpPr>
                <a:spLocks/>
              </p:cNvSpPr>
              <p:nvPr/>
            </p:nvSpPr>
            <p:spPr bwMode="auto">
              <a:xfrm>
                <a:off x="1784" y="1528"/>
                <a:ext cx="130" cy="28"/>
              </a:xfrm>
              <a:custGeom>
                <a:avLst/>
                <a:gdLst>
                  <a:gd name="T0" fmla="*/ 180 w 651"/>
                  <a:gd name="T1" fmla="*/ 18 h 136"/>
                  <a:gd name="T2" fmla="*/ 253 w 651"/>
                  <a:gd name="T3" fmla="*/ 11 h 136"/>
                  <a:gd name="T4" fmla="*/ 311 w 651"/>
                  <a:gd name="T5" fmla="*/ 5 h 136"/>
                  <a:gd name="T6" fmla="*/ 357 w 651"/>
                  <a:gd name="T7" fmla="*/ 0 h 136"/>
                  <a:gd name="T8" fmla="*/ 399 w 651"/>
                  <a:gd name="T9" fmla="*/ 1 h 136"/>
                  <a:gd name="T10" fmla="*/ 444 w 651"/>
                  <a:gd name="T11" fmla="*/ 9 h 136"/>
                  <a:gd name="T12" fmla="*/ 498 w 651"/>
                  <a:gd name="T13" fmla="*/ 25 h 136"/>
                  <a:gd name="T14" fmla="*/ 568 w 651"/>
                  <a:gd name="T15" fmla="*/ 54 h 136"/>
                  <a:gd name="T16" fmla="*/ 620 w 651"/>
                  <a:gd name="T17" fmla="*/ 80 h 136"/>
                  <a:gd name="T18" fmla="*/ 636 w 651"/>
                  <a:gd name="T19" fmla="*/ 93 h 136"/>
                  <a:gd name="T20" fmla="*/ 648 w 651"/>
                  <a:gd name="T21" fmla="*/ 108 h 136"/>
                  <a:gd name="T22" fmla="*/ 651 w 651"/>
                  <a:gd name="T23" fmla="*/ 120 h 136"/>
                  <a:gd name="T24" fmla="*/ 648 w 651"/>
                  <a:gd name="T25" fmla="*/ 130 h 136"/>
                  <a:gd name="T26" fmla="*/ 635 w 651"/>
                  <a:gd name="T27" fmla="*/ 136 h 136"/>
                  <a:gd name="T28" fmla="*/ 615 w 651"/>
                  <a:gd name="T29" fmla="*/ 135 h 136"/>
                  <a:gd name="T30" fmla="*/ 584 w 651"/>
                  <a:gd name="T31" fmla="*/ 126 h 136"/>
                  <a:gd name="T32" fmla="*/ 546 w 651"/>
                  <a:gd name="T33" fmla="*/ 110 h 136"/>
                  <a:gd name="T34" fmla="*/ 514 w 651"/>
                  <a:gd name="T35" fmla="*/ 101 h 136"/>
                  <a:gd name="T36" fmla="*/ 487 w 651"/>
                  <a:gd name="T37" fmla="*/ 100 h 136"/>
                  <a:gd name="T38" fmla="*/ 459 w 651"/>
                  <a:gd name="T39" fmla="*/ 105 h 136"/>
                  <a:gd name="T40" fmla="*/ 418 w 651"/>
                  <a:gd name="T41" fmla="*/ 116 h 136"/>
                  <a:gd name="T42" fmla="*/ 367 w 651"/>
                  <a:gd name="T43" fmla="*/ 126 h 136"/>
                  <a:gd name="T44" fmla="*/ 324 w 651"/>
                  <a:gd name="T45" fmla="*/ 129 h 136"/>
                  <a:gd name="T46" fmla="*/ 220 w 651"/>
                  <a:gd name="T47" fmla="*/ 124 h 136"/>
                  <a:gd name="T48" fmla="*/ 127 w 651"/>
                  <a:gd name="T49" fmla="*/ 115 h 136"/>
                  <a:gd name="T50" fmla="*/ 81 w 651"/>
                  <a:gd name="T51" fmla="*/ 108 h 136"/>
                  <a:gd name="T52" fmla="*/ 46 w 651"/>
                  <a:gd name="T53" fmla="*/ 99 h 136"/>
                  <a:gd name="T54" fmla="*/ 22 w 651"/>
                  <a:gd name="T55" fmla="*/ 91 h 136"/>
                  <a:gd name="T56" fmla="*/ 7 w 651"/>
                  <a:gd name="T57" fmla="*/ 81 h 136"/>
                  <a:gd name="T58" fmla="*/ 0 w 651"/>
                  <a:gd name="T59" fmla="*/ 73 h 136"/>
                  <a:gd name="T60" fmla="*/ 1 w 651"/>
                  <a:gd name="T61" fmla="*/ 64 h 136"/>
                  <a:gd name="T62" fmla="*/ 9 w 651"/>
                  <a:gd name="T63" fmla="*/ 55 h 136"/>
                  <a:gd name="T64" fmla="*/ 27 w 651"/>
                  <a:gd name="T65" fmla="*/ 43 h 136"/>
                  <a:gd name="T66" fmla="*/ 67 w 651"/>
                  <a:gd name="T67" fmla="*/ 30 h 136"/>
                  <a:gd name="T68" fmla="*/ 112 w 651"/>
                  <a:gd name="T69" fmla="*/ 21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1"/>
                  <a:gd name="T106" fmla="*/ 0 h 136"/>
                  <a:gd name="T107" fmla="*/ 651 w 651"/>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1" h="136">
                    <a:moveTo>
                      <a:pt x="135" y="19"/>
                    </a:moveTo>
                    <a:lnTo>
                      <a:pt x="180" y="18"/>
                    </a:lnTo>
                    <a:lnTo>
                      <a:pt x="220" y="14"/>
                    </a:lnTo>
                    <a:lnTo>
                      <a:pt x="253" y="11"/>
                    </a:lnTo>
                    <a:lnTo>
                      <a:pt x="283" y="8"/>
                    </a:lnTo>
                    <a:lnTo>
                      <a:pt x="311" y="5"/>
                    </a:lnTo>
                    <a:lnTo>
                      <a:pt x="334" y="3"/>
                    </a:lnTo>
                    <a:lnTo>
                      <a:pt x="357" y="0"/>
                    </a:lnTo>
                    <a:lnTo>
                      <a:pt x="378" y="0"/>
                    </a:lnTo>
                    <a:lnTo>
                      <a:pt x="399" y="1"/>
                    </a:lnTo>
                    <a:lnTo>
                      <a:pt x="420" y="4"/>
                    </a:lnTo>
                    <a:lnTo>
                      <a:pt x="444" y="9"/>
                    </a:lnTo>
                    <a:lnTo>
                      <a:pt x="469" y="16"/>
                    </a:lnTo>
                    <a:lnTo>
                      <a:pt x="498" y="25"/>
                    </a:lnTo>
                    <a:lnTo>
                      <a:pt x="530" y="39"/>
                    </a:lnTo>
                    <a:lnTo>
                      <a:pt x="568" y="54"/>
                    </a:lnTo>
                    <a:lnTo>
                      <a:pt x="610" y="74"/>
                    </a:lnTo>
                    <a:lnTo>
                      <a:pt x="620" y="80"/>
                    </a:lnTo>
                    <a:lnTo>
                      <a:pt x="629" y="86"/>
                    </a:lnTo>
                    <a:lnTo>
                      <a:pt x="636" y="93"/>
                    </a:lnTo>
                    <a:lnTo>
                      <a:pt x="643" y="100"/>
                    </a:lnTo>
                    <a:lnTo>
                      <a:pt x="648" y="108"/>
                    </a:lnTo>
                    <a:lnTo>
                      <a:pt x="650" y="114"/>
                    </a:lnTo>
                    <a:lnTo>
                      <a:pt x="651" y="120"/>
                    </a:lnTo>
                    <a:lnTo>
                      <a:pt x="650" y="126"/>
                    </a:lnTo>
                    <a:lnTo>
                      <a:pt x="648" y="130"/>
                    </a:lnTo>
                    <a:lnTo>
                      <a:pt x="643" y="134"/>
                    </a:lnTo>
                    <a:lnTo>
                      <a:pt x="635" y="136"/>
                    </a:lnTo>
                    <a:lnTo>
                      <a:pt x="626" y="136"/>
                    </a:lnTo>
                    <a:lnTo>
                      <a:pt x="615" y="135"/>
                    </a:lnTo>
                    <a:lnTo>
                      <a:pt x="600" y="131"/>
                    </a:lnTo>
                    <a:lnTo>
                      <a:pt x="584" y="126"/>
                    </a:lnTo>
                    <a:lnTo>
                      <a:pt x="565" y="119"/>
                    </a:lnTo>
                    <a:lnTo>
                      <a:pt x="546" y="110"/>
                    </a:lnTo>
                    <a:lnTo>
                      <a:pt x="530" y="105"/>
                    </a:lnTo>
                    <a:lnTo>
                      <a:pt x="514" y="101"/>
                    </a:lnTo>
                    <a:lnTo>
                      <a:pt x="500" y="100"/>
                    </a:lnTo>
                    <a:lnTo>
                      <a:pt x="487" y="100"/>
                    </a:lnTo>
                    <a:lnTo>
                      <a:pt x="473" y="103"/>
                    </a:lnTo>
                    <a:lnTo>
                      <a:pt x="459" y="105"/>
                    </a:lnTo>
                    <a:lnTo>
                      <a:pt x="447" y="109"/>
                    </a:lnTo>
                    <a:lnTo>
                      <a:pt x="418" y="116"/>
                    </a:lnTo>
                    <a:lnTo>
                      <a:pt x="386" y="124"/>
                    </a:lnTo>
                    <a:lnTo>
                      <a:pt x="367" y="126"/>
                    </a:lnTo>
                    <a:lnTo>
                      <a:pt x="347" y="129"/>
                    </a:lnTo>
                    <a:lnTo>
                      <a:pt x="324" y="129"/>
                    </a:lnTo>
                    <a:lnTo>
                      <a:pt x="298" y="128"/>
                    </a:lnTo>
                    <a:lnTo>
                      <a:pt x="220" y="124"/>
                    </a:lnTo>
                    <a:lnTo>
                      <a:pt x="155" y="118"/>
                    </a:lnTo>
                    <a:lnTo>
                      <a:pt x="127" y="115"/>
                    </a:lnTo>
                    <a:lnTo>
                      <a:pt x="102" y="111"/>
                    </a:lnTo>
                    <a:lnTo>
                      <a:pt x="81" y="108"/>
                    </a:lnTo>
                    <a:lnTo>
                      <a:pt x="62" y="104"/>
                    </a:lnTo>
                    <a:lnTo>
                      <a:pt x="46" y="99"/>
                    </a:lnTo>
                    <a:lnTo>
                      <a:pt x="32" y="95"/>
                    </a:lnTo>
                    <a:lnTo>
                      <a:pt x="22" y="91"/>
                    </a:lnTo>
                    <a:lnTo>
                      <a:pt x="14" y="86"/>
                    </a:lnTo>
                    <a:lnTo>
                      <a:pt x="7" y="81"/>
                    </a:lnTo>
                    <a:lnTo>
                      <a:pt x="2" y="78"/>
                    </a:lnTo>
                    <a:lnTo>
                      <a:pt x="0" y="73"/>
                    </a:lnTo>
                    <a:lnTo>
                      <a:pt x="0" y="68"/>
                    </a:lnTo>
                    <a:lnTo>
                      <a:pt x="1" y="64"/>
                    </a:lnTo>
                    <a:lnTo>
                      <a:pt x="4" y="59"/>
                    </a:lnTo>
                    <a:lnTo>
                      <a:pt x="9" y="55"/>
                    </a:lnTo>
                    <a:lnTo>
                      <a:pt x="14" y="50"/>
                    </a:lnTo>
                    <a:lnTo>
                      <a:pt x="27" y="43"/>
                    </a:lnTo>
                    <a:lnTo>
                      <a:pt x="46" y="35"/>
                    </a:lnTo>
                    <a:lnTo>
                      <a:pt x="67" y="30"/>
                    </a:lnTo>
                    <a:lnTo>
                      <a:pt x="90" y="25"/>
                    </a:lnTo>
                    <a:lnTo>
                      <a:pt x="112" y="21"/>
                    </a:lnTo>
                    <a:lnTo>
                      <a:pt x="135" y="19"/>
                    </a:lnTo>
                    <a:close/>
                  </a:path>
                </a:pathLst>
              </a:custGeom>
              <a:solidFill>
                <a:srgbClr val="00925A"/>
              </a:solidFill>
              <a:ln w="9525">
                <a:noFill/>
                <a:round/>
                <a:headEnd/>
                <a:tailEnd/>
              </a:ln>
            </p:spPr>
            <p:txBody>
              <a:bodyPr/>
              <a:lstStyle/>
              <a:p>
                <a:endParaRPr lang="en-US"/>
              </a:p>
            </p:txBody>
          </p:sp>
          <p:sp>
            <p:nvSpPr>
              <p:cNvPr id="1257" name="Freeform 608"/>
              <p:cNvSpPr>
                <a:spLocks/>
              </p:cNvSpPr>
              <p:nvPr/>
            </p:nvSpPr>
            <p:spPr bwMode="auto">
              <a:xfrm>
                <a:off x="1861" y="1592"/>
                <a:ext cx="131" cy="28"/>
              </a:xfrm>
              <a:custGeom>
                <a:avLst/>
                <a:gdLst>
                  <a:gd name="T0" fmla="*/ 182 w 651"/>
                  <a:gd name="T1" fmla="*/ 18 h 137"/>
                  <a:gd name="T2" fmla="*/ 256 w 651"/>
                  <a:gd name="T3" fmla="*/ 12 h 137"/>
                  <a:gd name="T4" fmla="*/ 313 w 651"/>
                  <a:gd name="T5" fmla="*/ 5 h 137"/>
                  <a:gd name="T6" fmla="*/ 359 w 651"/>
                  <a:gd name="T7" fmla="*/ 0 h 137"/>
                  <a:gd name="T8" fmla="*/ 402 w 651"/>
                  <a:gd name="T9" fmla="*/ 1 h 137"/>
                  <a:gd name="T10" fmla="*/ 447 w 651"/>
                  <a:gd name="T11" fmla="*/ 7 h 137"/>
                  <a:gd name="T12" fmla="*/ 500 w 651"/>
                  <a:gd name="T13" fmla="*/ 25 h 137"/>
                  <a:gd name="T14" fmla="*/ 569 w 651"/>
                  <a:gd name="T15" fmla="*/ 55 h 137"/>
                  <a:gd name="T16" fmla="*/ 623 w 651"/>
                  <a:gd name="T17" fmla="*/ 81 h 137"/>
                  <a:gd name="T18" fmla="*/ 639 w 651"/>
                  <a:gd name="T19" fmla="*/ 95 h 137"/>
                  <a:gd name="T20" fmla="*/ 649 w 651"/>
                  <a:gd name="T21" fmla="*/ 108 h 137"/>
                  <a:gd name="T22" fmla="*/ 651 w 651"/>
                  <a:gd name="T23" fmla="*/ 121 h 137"/>
                  <a:gd name="T24" fmla="*/ 648 w 651"/>
                  <a:gd name="T25" fmla="*/ 132 h 137"/>
                  <a:gd name="T26" fmla="*/ 635 w 651"/>
                  <a:gd name="T27" fmla="*/ 137 h 137"/>
                  <a:gd name="T28" fmla="*/ 615 w 651"/>
                  <a:gd name="T29" fmla="*/ 136 h 137"/>
                  <a:gd name="T30" fmla="*/ 585 w 651"/>
                  <a:gd name="T31" fmla="*/ 127 h 137"/>
                  <a:gd name="T32" fmla="*/ 549 w 651"/>
                  <a:gd name="T33" fmla="*/ 112 h 137"/>
                  <a:gd name="T34" fmla="*/ 517 w 651"/>
                  <a:gd name="T35" fmla="*/ 103 h 137"/>
                  <a:gd name="T36" fmla="*/ 488 w 651"/>
                  <a:gd name="T37" fmla="*/ 102 h 137"/>
                  <a:gd name="T38" fmla="*/ 462 w 651"/>
                  <a:gd name="T39" fmla="*/ 106 h 137"/>
                  <a:gd name="T40" fmla="*/ 421 w 651"/>
                  <a:gd name="T41" fmla="*/ 117 h 137"/>
                  <a:gd name="T42" fmla="*/ 369 w 651"/>
                  <a:gd name="T43" fmla="*/ 128 h 137"/>
                  <a:gd name="T44" fmla="*/ 326 w 651"/>
                  <a:gd name="T45" fmla="*/ 131 h 137"/>
                  <a:gd name="T46" fmla="*/ 221 w 651"/>
                  <a:gd name="T47" fmla="*/ 125 h 137"/>
                  <a:gd name="T48" fmla="*/ 127 w 651"/>
                  <a:gd name="T49" fmla="*/ 116 h 137"/>
                  <a:gd name="T50" fmla="*/ 81 w 651"/>
                  <a:gd name="T51" fmla="*/ 108 h 137"/>
                  <a:gd name="T52" fmla="*/ 46 w 651"/>
                  <a:gd name="T53" fmla="*/ 101 h 137"/>
                  <a:gd name="T54" fmla="*/ 22 w 651"/>
                  <a:gd name="T55" fmla="*/ 92 h 137"/>
                  <a:gd name="T56" fmla="*/ 8 w 651"/>
                  <a:gd name="T57" fmla="*/ 83 h 137"/>
                  <a:gd name="T58" fmla="*/ 1 w 651"/>
                  <a:gd name="T59" fmla="*/ 73 h 137"/>
                  <a:gd name="T60" fmla="*/ 1 w 651"/>
                  <a:gd name="T61" fmla="*/ 65 h 137"/>
                  <a:gd name="T62" fmla="*/ 9 w 651"/>
                  <a:gd name="T63" fmla="*/ 56 h 137"/>
                  <a:gd name="T64" fmla="*/ 29 w 651"/>
                  <a:gd name="T65" fmla="*/ 45 h 137"/>
                  <a:gd name="T66" fmla="*/ 69 w 651"/>
                  <a:gd name="T67" fmla="*/ 31 h 137"/>
                  <a:gd name="T68" fmla="*/ 115 w 651"/>
                  <a:gd name="T69" fmla="*/ 22 h 1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1"/>
                  <a:gd name="T106" fmla="*/ 0 h 137"/>
                  <a:gd name="T107" fmla="*/ 651 w 651"/>
                  <a:gd name="T108" fmla="*/ 137 h 1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1" h="137">
                    <a:moveTo>
                      <a:pt x="137" y="21"/>
                    </a:moveTo>
                    <a:lnTo>
                      <a:pt x="182" y="18"/>
                    </a:lnTo>
                    <a:lnTo>
                      <a:pt x="222" y="15"/>
                    </a:lnTo>
                    <a:lnTo>
                      <a:pt x="256" y="12"/>
                    </a:lnTo>
                    <a:lnTo>
                      <a:pt x="286" y="9"/>
                    </a:lnTo>
                    <a:lnTo>
                      <a:pt x="313" y="5"/>
                    </a:lnTo>
                    <a:lnTo>
                      <a:pt x="337" y="2"/>
                    </a:lnTo>
                    <a:lnTo>
                      <a:pt x="359" y="0"/>
                    </a:lnTo>
                    <a:lnTo>
                      <a:pt x="381" y="0"/>
                    </a:lnTo>
                    <a:lnTo>
                      <a:pt x="402" y="1"/>
                    </a:lnTo>
                    <a:lnTo>
                      <a:pt x="423" y="4"/>
                    </a:lnTo>
                    <a:lnTo>
                      <a:pt x="447" y="7"/>
                    </a:lnTo>
                    <a:lnTo>
                      <a:pt x="472" y="15"/>
                    </a:lnTo>
                    <a:lnTo>
                      <a:pt x="500" y="25"/>
                    </a:lnTo>
                    <a:lnTo>
                      <a:pt x="533" y="38"/>
                    </a:lnTo>
                    <a:lnTo>
                      <a:pt x="569" y="55"/>
                    </a:lnTo>
                    <a:lnTo>
                      <a:pt x="611" y="75"/>
                    </a:lnTo>
                    <a:lnTo>
                      <a:pt x="623" y="81"/>
                    </a:lnTo>
                    <a:lnTo>
                      <a:pt x="631" y="87"/>
                    </a:lnTo>
                    <a:lnTo>
                      <a:pt x="639" y="95"/>
                    </a:lnTo>
                    <a:lnTo>
                      <a:pt x="645" y="101"/>
                    </a:lnTo>
                    <a:lnTo>
                      <a:pt x="649" y="108"/>
                    </a:lnTo>
                    <a:lnTo>
                      <a:pt x="651" y="115"/>
                    </a:lnTo>
                    <a:lnTo>
                      <a:pt x="651" y="121"/>
                    </a:lnTo>
                    <a:lnTo>
                      <a:pt x="651" y="127"/>
                    </a:lnTo>
                    <a:lnTo>
                      <a:pt x="648" y="132"/>
                    </a:lnTo>
                    <a:lnTo>
                      <a:pt x="643" y="135"/>
                    </a:lnTo>
                    <a:lnTo>
                      <a:pt x="635" y="137"/>
                    </a:lnTo>
                    <a:lnTo>
                      <a:pt x="626" y="137"/>
                    </a:lnTo>
                    <a:lnTo>
                      <a:pt x="615" y="136"/>
                    </a:lnTo>
                    <a:lnTo>
                      <a:pt x="601" y="133"/>
                    </a:lnTo>
                    <a:lnTo>
                      <a:pt x="585" y="127"/>
                    </a:lnTo>
                    <a:lnTo>
                      <a:pt x="568" y="120"/>
                    </a:lnTo>
                    <a:lnTo>
                      <a:pt x="549" y="112"/>
                    </a:lnTo>
                    <a:lnTo>
                      <a:pt x="532" y="106"/>
                    </a:lnTo>
                    <a:lnTo>
                      <a:pt x="517" y="103"/>
                    </a:lnTo>
                    <a:lnTo>
                      <a:pt x="502" y="102"/>
                    </a:lnTo>
                    <a:lnTo>
                      <a:pt x="488" y="102"/>
                    </a:lnTo>
                    <a:lnTo>
                      <a:pt x="475" y="103"/>
                    </a:lnTo>
                    <a:lnTo>
                      <a:pt x="462" y="106"/>
                    </a:lnTo>
                    <a:lnTo>
                      <a:pt x="449" y="110"/>
                    </a:lnTo>
                    <a:lnTo>
                      <a:pt x="421" y="117"/>
                    </a:lnTo>
                    <a:lnTo>
                      <a:pt x="388" y="125"/>
                    </a:lnTo>
                    <a:lnTo>
                      <a:pt x="369" y="128"/>
                    </a:lnTo>
                    <a:lnTo>
                      <a:pt x="349" y="130"/>
                    </a:lnTo>
                    <a:lnTo>
                      <a:pt x="326" y="131"/>
                    </a:lnTo>
                    <a:lnTo>
                      <a:pt x="301" y="130"/>
                    </a:lnTo>
                    <a:lnTo>
                      <a:pt x="221" y="125"/>
                    </a:lnTo>
                    <a:lnTo>
                      <a:pt x="156" y="120"/>
                    </a:lnTo>
                    <a:lnTo>
                      <a:pt x="127" y="116"/>
                    </a:lnTo>
                    <a:lnTo>
                      <a:pt x="102" y="112"/>
                    </a:lnTo>
                    <a:lnTo>
                      <a:pt x="81" y="108"/>
                    </a:lnTo>
                    <a:lnTo>
                      <a:pt x="62" y="105"/>
                    </a:lnTo>
                    <a:lnTo>
                      <a:pt x="46" y="101"/>
                    </a:lnTo>
                    <a:lnTo>
                      <a:pt x="34" y="96"/>
                    </a:lnTo>
                    <a:lnTo>
                      <a:pt x="22" y="92"/>
                    </a:lnTo>
                    <a:lnTo>
                      <a:pt x="14" y="87"/>
                    </a:lnTo>
                    <a:lnTo>
                      <a:pt x="8" y="83"/>
                    </a:lnTo>
                    <a:lnTo>
                      <a:pt x="3" y="78"/>
                    </a:lnTo>
                    <a:lnTo>
                      <a:pt x="1" y="73"/>
                    </a:lnTo>
                    <a:lnTo>
                      <a:pt x="0" y="70"/>
                    </a:lnTo>
                    <a:lnTo>
                      <a:pt x="1" y="65"/>
                    </a:lnTo>
                    <a:lnTo>
                      <a:pt x="5" y="61"/>
                    </a:lnTo>
                    <a:lnTo>
                      <a:pt x="9" y="56"/>
                    </a:lnTo>
                    <a:lnTo>
                      <a:pt x="15" y="52"/>
                    </a:lnTo>
                    <a:lnTo>
                      <a:pt x="29" y="45"/>
                    </a:lnTo>
                    <a:lnTo>
                      <a:pt x="47" y="37"/>
                    </a:lnTo>
                    <a:lnTo>
                      <a:pt x="69" y="31"/>
                    </a:lnTo>
                    <a:lnTo>
                      <a:pt x="91" y="26"/>
                    </a:lnTo>
                    <a:lnTo>
                      <a:pt x="115" y="22"/>
                    </a:lnTo>
                    <a:lnTo>
                      <a:pt x="137" y="21"/>
                    </a:lnTo>
                    <a:close/>
                  </a:path>
                </a:pathLst>
              </a:custGeom>
              <a:solidFill>
                <a:srgbClr val="00925A"/>
              </a:solidFill>
              <a:ln w="9525">
                <a:noFill/>
                <a:round/>
                <a:headEnd/>
                <a:tailEnd/>
              </a:ln>
            </p:spPr>
            <p:txBody>
              <a:bodyPr/>
              <a:lstStyle/>
              <a:p>
                <a:endParaRPr lang="en-US"/>
              </a:p>
            </p:txBody>
          </p:sp>
        </p:grpSp>
        <p:sp>
          <p:nvSpPr>
            <p:cNvPr id="1041" name="Freeform 609"/>
            <p:cNvSpPr>
              <a:spLocks/>
            </p:cNvSpPr>
            <p:nvPr/>
          </p:nvSpPr>
          <p:spPr bwMode="auto">
            <a:xfrm>
              <a:off x="1919" y="1668"/>
              <a:ext cx="133" cy="32"/>
            </a:xfrm>
            <a:custGeom>
              <a:avLst/>
              <a:gdLst>
                <a:gd name="T0" fmla="*/ 182 w 668"/>
                <a:gd name="T1" fmla="*/ 19 h 159"/>
                <a:gd name="T2" fmla="*/ 256 w 668"/>
                <a:gd name="T3" fmla="*/ 13 h 159"/>
                <a:gd name="T4" fmla="*/ 312 w 668"/>
                <a:gd name="T5" fmla="*/ 5 h 159"/>
                <a:gd name="T6" fmla="*/ 358 w 668"/>
                <a:gd name="T7" fmla="*/ 0 h 159"/>
                <a:gd name="T8" fmla="*/ 401 w 668"/>
                <a:gd name="T9" fmla="*/ 0 h 159"/>
                <a:gd name="T10" fmla="*/ 444 w 668"/>
                <a:gd name="T11" fmla="*/ 8 h 159"/>
                <a:gd name="T12" fmla="*/ 497 w 668"/>
                <a:gd name="T13" fmla="*/ 25 h 159"/>
                <a:gd name="T14" fmla="*/ 565 w 668"/>
                <a:gd name="T15" fmla="*/ 55 h 159"/>
                <a:gd name="T16" fmla="*/ 618 w 668"/>
                <a:gd name="T17" fmla="*/ 82 h 159"/>
                <a:gd name="T18" fmla="*/ 639 w 668"/>
                <a:gd name="T19" fmla="*/ 98 h 159"/>
                <a:gd name="T20" fmla="*/ 655 w 668"/>
                <a:gd name="T21" fmla="*/ 115 h 159"/>
                <a:gd name="T22" fmla="*/ 665 w 668"/>
                <a:gd name="T23" fmla="*/ 131 h 159"/>
                <a:gd name="T24" fmla="*/ 668 w 668"/>
                <a:gd name="T25" fmla="*/ 146 h 159"/>
                <a:gd name="T26" fmla="*/ 664 w 668"/>
                <a:gd name="T27" fmla="*/ 155 h 159"/>
                <a:gd name="T28" fmla="*/ 659 w 668"/>
                <a:gd name="T29" fmla="*/ 158 h 159"/>
                <a:gd name="T30" fmla="*/ 646 w 668"/>
                <a:gd name="T31" fmla="*/ 159 h 159"/>
                <a:gd name="T32" fmla="*/ 619 w 668"/>
                <a:gd name="T33" fmla="*/ 153 h 159"/>
                <a:gd name="T34" fmla="*/ 582 w 668"/>
                <a:gd name="T35" fmla="*/ 136 h 159"/>
                <a:gd name="T36" fmla="*/ 545 w 668"/>
                <a:gd name="T37" fmla="*/ 125 h 159"/>
                <a:gd name="T38" fmla="*/ 512 w 668"/>
                <a:gd name="T39" fmla="*/ 122 h 159"/>
                <a:gd name="T40" fmla="*/ 478 w 668"/>
                <a:gd name="T41" fmla="*/ 122 h 159"/>
                <a:gd name="T42" fmla="*/ 427 w 668"/>
                <a:gd name="T43" fmla="*/ 127 h 159"/>
                <a:gd name="T44" fmla="*/ 367 w 668"/>
                <a:gd name="T45" fmla="*/ 130 h 159"/>
                <a:gd name="T46" fmla="*/ 321 w 668"/>
                <a:gd name="T47" fmla="*/ 131 h 159"/>
                <a:gd name="T48" fmla="*/ 216 w 668"/>
                <a:gd name="T49" fmla="*/ 125 h 159"/>
                <a:gd name="T50" fmla="*/ 125 w 668"/>
                <a:gd name="T51" fmla="*/ 117 h 159"/>
                <a:gd name="T52" fmla="*/ 79 w 668"/>
                <a:gd name="T53" fmla="*/ 109 h 159"/>
                <a:gd name="T54" fmla="*/ 44 w 668"/>
                <a:gd name="T55" fmla="*/ 102 h 159"/>
                <a:gd name="T56" fmla="*/ 20 w 668"/>
                <a:gd name="T57" fmla="*/ 93 h 159"/>
                <a:gd name="T58" fmla="*/ 6 w 668"/>
                <a:gd name="T59" fmla="*/ 84 h 159"/>
                <a:gd name="T60" fmla="*/ 0 w 668"/>
                <a:gd name="T61" fmla="*/ 74 h 159"/>
                <a:gd name="T62" fmla="*/ 1 w 668"/>
                <a:gd name="T63" fmla="*/ 65 h 159"/>
                <a:gd name="T64" fmla="*/ 9 w 668"/>
                <a:gd name="T65" fmla="*/ 57 h 159"/>
                <a:gd name="T66" fmla="*/ 29 w 668"/>
                <a:gd name="T67" fmla="*/ 44 h 159"/>
                <a:gd name="T68" fmla="*/ 69 w 668"/>
                <a:gd name="T69" fmla="*/ 32 h 159"/>
                <a:gd name="T70" fmla="*/ 115 w 668"/>
                <a:gd name="T71" fmla="*/ 23 h 1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8"/>
                <a:gd name="T109" fmla="*/ 0 h 159"/>
                <a:gd name="T110" fmla="*/ 668 w 668"/>
                <a:gd name="T111" fmla="*/ 159 h 1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8" h="159">
                  <a:moveTo>
                    <a:pt x="137" y="22"/>
                  </a:moveTo>
                  <a:lnTo>
                    <a:pt x="182" y="19"/>
                  </a:lnTo>
                  <a:lnTo>
                    <a:pt x="221" y="15"/>
                  </a:lnTo>
                  <a:lnTo>
                    <a:pt x="256" y="13"/>
                  </a:lnTo>
                  <a:lnTo>
                    <a:pt x="286" y="9"/>
                  </a:lnTo>
                  <a:lnTo>
                    <a:pt x="312" y="5"/>
                  </a:lnTo>
                  <a:lnTo>
                    <a:pt x="336" y="3"/>
                  </a:lnTo>
                  <a:lnTo>
                    <a:pt x="358" y="0"/>
                  </a:lnTo>
                  <a:lnTo>
                    <a:pt x="379" y="0"/>
                  </a:lnTo>
                  <a:lnTo>
                    <a:pt x="401" y="0"/>
                  </a:lnTo>
                  <a:lnTo>
                    <a:pt x="422" y="4"/>
                  </a:lnTo>
                  <a:lnTo>
                    <a:pt x="444" y="8"/>
                  </a:lnTo>
                  <a:lnTo>
                    <a:pt x="469" y="15"/>
                  </a:lnTo>
                  <a:lnTo>
                    <a:pt x="497" y="25"/>
                  </a:lnTo>
                  <a:lnTo>
                    <a:pt x="529" y="39"/>
                  </a:lnTo>
                  <a:lnTo>
                    <a:pt x="565" y="55"/>
                  </a:lnTo>
                  <a:lnTo>
                    <a:pt x="606" y="75"/>
                  </a:lnTo>
                  <a:lnTo>
                    <a:pt x="618" y="82"/>
                  </a:lnTo>
                  <a:lnTo>
                    <a:pt x="629" y="89"/>
                  </a:lnTo>
                  <a:lnTo>
                    <a:pt x="639" y="98"/>
                  </a:lnTo>
                  <a:lnTo>
                    <a:pt x="648" y="105"/>
                  </a:lnTo>
                  <a:lnTo>
                    <a:pt x="655" y="115"/>
                  </a:lnTo>
                  <a:lnTo>
                    <a:pt x="660" y="124"/>
                  </a:lnTo>
                  <a:lnTo>
                    <a:pt x="665" y="131"/>
                  </a:lnTo>
                  <a:lnTo>
                    <a:pt x="668" y="140"/>
                  </a:lnTo>
                  <a:lnTo>
                    <a:pt x="668" y="146"/>
                  </a:lnTo>
                  <a:lnTo>
                    <a:pt x="665" y="153"/>
                  </a:lnTo>
                  <a:lnTo>
                    <a:pt x="664" y="155"/>
                  </a:lnTo>
                  <a:lnTo>
                    <a:pt x="661" y="156"/>
                  </a:lnTo>
                  <a:lnTo>
                    <a:pt x="659" y="158"/>
                  </a:lnTo>
                  <a:lnTo>
                    <a:pt x="655" y="159"/>
                  </a:lnTo>
                  <a:lnTo>
                    <a:pt x="646" y="159"/>
                  </a:lnTo>
                  <a:lnTo>
                    <a:pt x="634" y="158"/>
                  </a:lnTo>
                  <a:lnTo>
                    <a:pt x="619" y="153"/>
                  </a:lnTo>
                  <a:lnTo>
                    <a:pt x="601" y="145"/>
                  </a:lnTo>
                  <a:lnTo>
                    <a:pt x="582" y="136"/>
                  </a:lnTo>
                  <a:lnTo>
                    <a:pt x="563" y="130"/>
                  </a:lnTo>
                  <a:lnTo>
                    <a:pt x="545" y="125"/>
                  </a:lnTo>
                  <a:lnTo>
                    <a:pt x="528" y="123"/>
                  </a:lnTo>
                  <a:lnTo>
                    <a:pt x="512" y="122"/>
                  </a:lnTo>
                  <a:lnTo>
                    <a:pt x="494" y="122"/>
                  </a:lnTo>
                  <a:lnTo>
                    <a:pt x="478" y="122"/>
                  </a:lnTo>
                  <a:lnTo>
                    <a:pt x="462" y="123"/>
                  </a:lnTo>
                  <a:lnTo>
                    <a:pt x="427" y="127"/>
                  </a:lnTo>
                  <a:lnTo>
                    <a:pt x="388" y="129"/>
                  </a:lnTo>
                  <a:lnTo>
                    <a:pt x="367" y="130"/>
                  </a:lnTo>
                  <a:lnTo>
                    <a:pt x="346" y="131"/>
                  </a:lnTo>
                  <a:lnTo>
                    <a:pt x="321" y="131"/>
                  </a:lnTo>
                  <a:lnTo>
                    <a:pt x="296" y="130"/>
                  </a:lnTo>
                  <a:lnTo>
                    <a:pt x="216" y="125"/>
                  </a:lnTo>
                  <a:lnTo>
                    <a:pt x="152" y="120"/>
                  </a:lnTo>
                  <a:lnTo>
                    <a:pt x="125" y="117"/>
                  </a:lnTo>
                  <a:lnTo>
                    <a:pt x="100" y="113"/>
                  </a:lnTo>
                  <a:lnTo>
                    <a:pt x="79" y="109"/>
                  </a:lnTo>
                  <a:lnTo>
                    <a:pt x="60" y="105"/>
                  </a:lnTo>
                  <a:lnTo>
                    <a:pt x="44" y="102"/>
                  </a:lnTo>
                  <a:lnTo>
                    <a:pt x="31" y="97"/>
                  </a:lnTo>
                  <a:lnTo>
                    <a:pt x="20" y="93"/>
                  </a:lnTo>
                  <a:lnTo>
                    <a:pt x="12" y="88"/>
                  </a:lnTo>
                  <a:lnTo>
                    <a:pt x="6" y="84"/>
                  </a:lnTo>
                  <a:lnTo>
                    <a:pt x="1" y="79"/>
                  </a:lnTo>
                  <a:lnTo>
                    <a:pt x="0" y="74"/>
                  </a:lnTo>
                  <a:lnTo>
                    <a:pt x="0" y="70"/>
                  </a:lnTo>
                  <a:lnTo>
                    <a:pt x="1" y="65"/>
                  </a:lnTo>
                  <a:lnTo>
                    <a:pt x="4" y="62"/>
                  </a:lnTo>
                  <a:lnTo>
                    <a:pt x="9" y="57"/>
                  </a:lnTo>
                  <a:lnTo>
                    <a:pt x="14" y="53"/>
                  </a:lnTo>
                  <a:lnTo>
                    <a:pt x="29" y="44"/>
                  </a:lnTo>
                  <a:lnTo>
                    <a:pt x="47" y="38"/>
                  </a:lnTo>
                  <a:lnTo>
                    <a:pt x="69" y="32"/>
                  </a:lnTo>
                  <a:lnTo>
                    <a:pt x="91" y="27"/>
                  </a:lnTo>
                  <a:lnTo>
                    <a:pt x="115" y="23"/>
                  </a:lnTo>
                  <a:lnTo>
                    <a:pt x="137" y="22"/>
                  </a:lnTo>
                  <a:close/>
                </a:path>
              </a:pathLst>
            </a:custGeom>
            <a:solidFill>
              <a:srgbClr val="00925A"/>
            </a:solidFill>
            <a:ln w="9525">
              <a:noFill/>
              <a:round/>
              <a:headEnd/>
              <a:tailEnd/>
            </a:ln>
          </p:spPr>
          <p:txBody>
            <a:bodyPr/>
            <a:lstStyle/>
            <a:p>
              <a:endParaRPr lang="en-US"/>
            </a:p>
          </p:txBody>
        </p:sp>
        <p:sp>
          <p:nvSpPr>
            <p:cNvPr id="1042" name="Freeform 610"/>
            <p:cNvSpPr>
              <a:spLocks/>
            </p:cNvSpPr>
            <p:nvPr/>
          </p:nvSpPr>
          <p:spPr bwMode="auto">
            <a:xfrm>
              <a:off x="1959" y="1761"/>
              <a:ext cx="140" cy="25"/>
            </a:xfrm>
            <a:custGeom>
              <a:avLst/>
              <a:gdLst>
                <a:gd name="T0" fmla="*/ 231 w 700"/>
                <a:gd name="T1" fmla="*/ 14 h 125"/>
                <a:gd name="T2" fmla="*/ 303 w 700"/>
                <a:gd name="T3" fmla="*/ 18 h 125"/>
                <a:gd name="T4" fmla="*/ 383 w 700"/>
                <a:gd name="T5" fmla="*/ 13 h 125"/>
                <a:gd name="T6" fmla="*/ 448 w 700"/>
                <a:gd name="T7" fmla="*/ 5 h 125"/>
                <a:gd name="T8" fmla="*/ 493 w 700"/>
                <a:gd name="T9" fmla="*/ 7 h 125"/>
                <a:gd name="T10" fmla="*/ 547 w 700"/>
                <a:gd name="T11" fmla="*/ 18 h 125"/>
                <a:gd name="T12" fmla="*/ 615 w 700"/>
                <a:gd name="T13" fmla="*/ 43 h 125"/>
                <a:gd name="T14" fmla="*/ 668 w 700"/>
                <a:gd name="T15" fmla="*/ 68 h 125"/>
                <a:gd name="T16" fmla="*/ 685 w 700"/>
                <a:gd name="T17" fmla="*/ 82 h 125"/>
                <a:gd name="T18" fmla="*/ 696 w 700"/>
                <a:gd name="T19" fmla="*/ 95 h 125"/>
                <a:gd name="T20" fmla="*/ 700 w 700"/>
                <a:gd name="T21" fmla="*/ 109 h 125"/>
                <a:gd name="T22" fmla="*/ 696 w 700"/>
                <a:gd name="T23" fmla="*/ 119 h 125"/>
                <a:gd name="T24" fmla="*/ 685 w 700"/>
                <a:gd name="T25" fmla="*/ 124 h 125"/>
                <a:gd name="T26" fmla="*/ 664 w 700"/>
                <a:gd name="T27" fmla="*/ 124 h 125"/>
                <a:gd name="T28" fmla="*/ 635 w 700"/>
                <a:gd name="T29" fmla="*/ 115 h 125"/>
                <a:gd name="T30" fmla="*/ 598 w 700"/>
                <a:gd name="T31" fmla="*/ 99 h 125"/>
                <a:gd name="T32" fmla="*/ 564 w 700"/>
                <a:gd name="T33" fmla="*/ 90 h 125"/>
                <a:gd name="T34" fmla="*/ 534 w 700"/>
                <a:gd name="T35" fmla="*/ 89 h 125"/>
                <a:gd name="T36" fmla="*/ 508 w 700"/>
                <a:gd name="T37" fmla="*/ 93 h 125"/>
                <a:gd name="T38" fmla="*/ 466 w 700"/>
                <a:gd name="T39" fmla="*/ 105 h 125"/>
                <a:gd name="T40" fmla="*/ 414 w 700"/>
                <a:gd name="T41" fmla="*/ 115 h 125"/>
                <a:gd name="T42" fmla="*/ 371 w 700"/>
                <a:gd name="T43" fmla="*/ 118 h 125"/>
                <a:gd name="T44" fmla="*/ 303 w 700"/>
                <a:gd name="T45" fmla="*/ 114 h 125"/>
                <a:gd name="T46" fmla="*/ 230 w 700"/>
                <a:gd name="T47" fmla="*/ 108 h 125"/>
                <a:gd name="T48" fmla="*/ 166 w 700"/>
                <a:gd name="T49" fmla="*/ 100 h 125"/>
                <a:gd name="T50" fmla="*/ 114 w 700"/>
                <a:gd name="T51" fmla="*/ 90 h 125"/>
                <a:gd name="T52" fmla="*/ 73 w 700"/>
                <a:gd name="T53" fmla="*/ 80 h 125"/>
                <a:gd name="T54" fmla="*/ 40 w 700"/>
                <a:gd name="T55" fmla="*/ 69 h 125"/>
                <a:gd name="T56" fmla="*/ 18 w 700"/>
                <a:gd name="T57" fmla="*/ 58 h 125"/>
                <a:gd name="T58" fmla="*/ 5 w 700"/>
                <a:gd name="T59" fmla="*/ 45 h 125"/>
                <a:gd name="T60" fmla="*/ 0 w 700"/>
                <a:gd name="T61" fmla="*/ 34 h 125"/>
                <a:gd name="T62" fmla="*/ 3 w 700"/>
                <a:gd name="T63" fmla="*/ 24 h 125"/>
                <a:gd name="T64" fmla="*/ 14 w 700"/>
                <a:gd name="T65" fmla="*/ 15 h 125"/>
                <a:gd name="T66" fmla="*/ 31 w 700"/>
                <a:gd name="T67" fmla="*/ 8 h 125"/>
                <a:gd name="T68" fmla="*/ 56 w 700"/>
                <a:gd name="T69" fmla="*/ 3 h 125"/>
                <a:gd name="T70" fmla="*/ 86 w 700"/>
                <a:gd name="T71" fmla="*/ 0 h 125"/>
                <a:gd name="T72" fmla="*/ 122 w 700"/>
                <a:gd name="T73" fmla="*/ 0 h 125"/>
                <a:gd name="T74" fmla="*/ 165 w 700"/>
                <a:gd name="T75" fmla="*/ 4 h 1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0"/>
                <a:gd name="T115" fmla="*/ 0 h 125"/>
                <a:gd name="T116" fmla="*/ 700 w 700"/>
                <a:gd name="T117" fmla="*/ 125 h 1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0" h="125">
                  <a:moveTo>
                    <a:pt x="187" y="8"/>
                  </a:moveTo>
                  <a:lnTo>
                    <a:pt x="231" y="14"/>
                  </a:lnTo>
                  <a:lnTo>
                    <a:pt x="270" y="17"/>
                  </a:lnTo>
                  <a:lnTo>
                    <a:pt x="303" y="18"/>
                  </a:lnTo>
                  <a:lnTo>
                    <a:pt x="333" y="17"/>
                  </a:lnTo>
                  <a:lnTo>
                    <a:pt x="383" y="13"/>
                  </a:lnTo>
                  <a:lnTo>
                    <a:pt x="427" y="7"/>
                  </a:lnTo>
                  <a:lnTo>
                    <a:pt x="448" y="5"/>
                  </a:lnTo>
                  <a:lnTo>
                    <a:pt x="471" y="5"/>
                  </a:lnTo>
                  <a:lnTo>
                    <a:pt x="493" y="7"/>
                  </a:lnTo>
                  <a:lnTo>
                    <a:pt x="518" y="12"/>
                  </a:lnTo>
                  <a:lnTo>
                    <a:pt x="547" y="18"/>
                  </a:lnTo>
                  <a:lnTo>
                    <a:pt x="579" y="29"/>
                  </a:lnTo>
                  <a:lnTo>
                    <a:pt x="615" y="43"/>
                  </a:lnTo>
                  <a:lnTo>
                    <a:pt x="657" y="62"/>
                  </a:lnTo>
                  <a:lnTo>
                    <a:pt x="668" y="68"/>
                  </a:lnTo>
                  <a:lnTo>
                    <a:pt x="678" y="74"/>
                  </a:lnTo>
                  <a:lnTo>
                    <a:pt x="685" y="82"/>
                  </a:lnTo>
                  <a:lnTo>
                    <a:pt x="691" y="89"/>
                  </a:lnTo>
                  <a:lnTo>
                    <a:pt x="696" y="95"/>
                  </a:lnTo>
                  <a:lnTo>
                    <a:pt x="699" y="103"/>
                  </a:lnTo>
                  <a:lnTo>
                    <a:pt x="700" y="109"/>
                  </a:lnTo>
                  <a:lnTo>
                    <a:pt x="700" y="114"/>
                  </a:lnTo>
                  <a:lnTo>
                    <a:pt x="696" y="119"/>
                  </a:lnTo>
                  <a:lnTo>
                    <a:pt x="691" y="123"/>
                  </a:lnTo>
                  <a:lnTo>
                    <a:pt x="685" y="124"/>
                  </a:lnTo>
                  <a:lnTo>
                    <a:pt x="676" y="125"/>
                  </a:lnTo>
                  <a:lnTo>
                    <a:pt x="664" y="124"/>
                  </a:lnTo>
                  <a:lnTo>
                    <a:pt x="652" y="120"/>
                  </a:lnTo>
                  <a:lnTo>
                    <a:pt x="635" y="115"/>
                  </a:lnTo>
                  <a:lnTo>
                    <a:pt x="617" y="107"/>
                  </a:lnTo>
                  <a:lnTo>
                    <a:pt x="598" y="99"/>
                  </a:lnTo>
                  <a:lnTo>
                    <a:pt x="580" y="93"/>
                  </a:lnTo>
                  <a:lnTo>
                    <a:pt x="564" y="90"/>
                  </a:lnTo>
                  <a:lnTo>
                    <a:pt x="549" y="89"/>
                  </a:lnTo>
                  <a:lnTo>
                    <a:pt x="534" y="89"/>
                  </a:lnTo>
                  <a:lnTo>
                    <a:pt x="521" y="90"/>
                  </a:lnTo>
                  <a:lnTo>
                    <a:pt x="508" y="93"/>
                  </a:lnTo>
                  <a:lnTo>
                    <a:pt x="494" y="97"/>
                  </a:lnTo>
                  <a:lnTo>
                    <a:pt x="466" y="105"/>
                  </a:lnTo>
                  <a:lnTo>
                    <a:pt x="433" y="113"/>
                  </a:lnTo>
                  <a:lnTo>
                    <a:pt x="414" y="115"/>
                  </a:lnTo>
                  <a:lnTo>
                    <a:pt x="393" y="117"/>
                  </a:lnTo>
                  <a:lnTo>
                    <a:pt x="371" y="118"/>
                  </a:lnTo>
                  <a:lnTo>
                    <a:pt x="346" y="117"/>
                  </a:lnTo>
                  <a:lnTo>
                    <a:pt x="303" y="114"/>
                  </a:lnTo>
                  <a:lnTo>
                    <a:pt x="265" y="112"/>
                  </a:lnTo>
                  <a:lnTo>
                    <a:pt x="230" y="108"/>
                  </a:lnTo>
                  <a:lnTo>
                    <a:pt x="196" y="104"/>
                  </a:lnTo>
                  <a:lnTo>
                    <a:pt x="166" y="100"/>
                  </a:lnTo>
                  <a:lnTo>
                    <a:pt x="139" y="95"/>
                  </a:lnTo>
                  <a:lnTo>
                    <a:pt x="114" y="90"/>
                  </a:lnTo>
                  <a:lnTo>
                    <a:pt x="93" y="85"/>
                  </a:lnTo>
                  <a:lnTo>
                    <a:pt x="73" y="80"/>
                  </a:lnTo>
                  <a:lnTo>
                    <a:pt x="55" y="74"/>
                  </a:lnTo>
                  <a:lnTo>
                    <a:pt x="40" y="69"/>
                  </a:lnTo>
                  <a:lnTo>
                    <a:pt x="28" y="63"/>
                  </a:lnTo>
                  <a:lnTo>
                    <a:pt x="18" y="58"/>
                  </a:lnTo>
                  <a:lnTo>
                    <a:pt x="10" y="52"/>
                  </a:lnTo>
                  <a:lnTo>
                    <a:pt x="5" y="45"/>
                  </a:lnTo>
                  <a:lnTo>
                    <a:pt x="1" y="40"/>
                  </a:lnTo>
                  <a:lnTo>
                    <a:pt x="0" y="34"/>
                  </a:lnTo>
                  <a:lnTo>
                    <a:pt x="0" y="29"/>
                  </a:lnTo>
                  <a:lnTo>
                    <a:pt x="3" y="24"/>
                  </a:lnTo>
                  <a:lnTo>
                    <a:pt x="8" y="19"/>
                  </a:lnTo>
                  <a:lnTo>
                    <a:pt x="14" y="15"/>
                  </a:lnTo>
                  <a:lnTo>
                    <a:pt x="21" y="12"/>
                  </a:lnTo>
                  <a:lnTo>
                    <a:pt x="31" y="8"/>
                  </a:lnTo>
                  <a:lnTo>
                    <a:pt x="43" y="5"/>
                  </a:lnTo>
                  <a:lnTo>
                    <a:pt x="56" y="3"/>
                  </a:lnTo>
                  <a:lnTo>
                    <a:pt x="70" y="2"/>
                  </a:lnTo>
                  <a:lnTo>
                    <a:pt x="86" y="0"/>
                  </a:lnTo>
                  <a:lnTo>
                    <a:pt x="104" y="0"/>
                  </a:lnTo>
                  <a:lnTo>
                    <a:pt x="122" y="0"/>
                  </a:lnTo>
                  <a:lnTo>
                    <a:pt x="144" y="3"/>
                  </a:lnTo>
                  <a:lnTo>
                    <a:pt x="165" y="4"/>
                  </a:lnTo>
                  <a:lnTo>
                    <a:pt x="187" y="8"/>
                  </a:lnTo>
                  <a:close/>
                </a:path>
              </a:pathLst>
            </a:custGeom>
            <a:solidFill>
              <a:srgbClr val="00925A"/>
            </a:solidFill>
            <a:ln w="9525">
              <a:noFill/>
              <a:round/>
              <a:headEnd/>
              <a:tailEnd/>
            </a:ln>
          </p:spPr>
          <p:txBody>
            <a:bodyPr/>
            <a:lstStyle/>
            <a:p>
              <a:endParaRPr lang="en-US"/>
            </a:p>
          </p:txBody>
        </p:sp>
        <p:sp>
          <p:nvSpPr>
            <p:cNvPr id="1043" name="Freeform 611"/>
            <p:cNvSpPr>
              <a:spLocks/>
            </p:cNvSpPr>
            <p:nvPr/>
          </p:nvSpPr>
          <p:spPr bwMode="auto">
            <a:xfrm>
              <a:off x="1281" y="1221"/>
              <a:ext cx="197" cy="52"/>
            </a:xfrm>
            <a:custGeom>
              <a:avLst/>
              <a:gdLst>
                <a:gd name="T0" fmla="*/ 159 w 985"/>
                <a:gd name="T1" fmla="*/ 22 h 260"/>
                <a:gd name="T2" fmla="*/ 238 w 985"/>
                <a:gd name="T3" fmla="*/ 38 h 260"/>
                <a:gd name="T4" fmla="*/ 334 w 985"/>
                <a:gd name="T5" fmla="*/ 58 h 260"/>
                <a:gd name="T6" fmla="*/ 440 w 985"/>
                <a:gd name="T7" fmla="*/ 80 h 260"/>
                <a:gd name="T8" fmla="*/ 550 w 985"/>
                <a:gd name="T9" fmla="*/ 104 h 260"/>
                <a:gd name="T10" fmla="*/ 657 w 985"/>
                <a:gd name="T11" fmla="*/ 129 h 260"/>
                <a:gd name="T12" fmla="*/ 756 w 985"/>
                <a:gd name="T13" fmla="*/ 153 h 260"/>
                <a:gd name="T14" fmla="*/ 799 w 985"/>
                <a:gd name="T15" fmla="*/ 164 h 260"/>
                <a:gd name="T16" fmla="*/ 839 w 985"/>
                <a:gd name="T17" fmla="*/ 175 h 260"/>
                <a:gd name="T18" fmla="*/ 873 w 985"/>
                <a:gd name="T19" fmla="*/ 185 h 260"/>
                <a:gd name="T20" fmla="*/ 901 w 985"/>
                <a:gd name="T21" fmla="*/ 195 h 260"/>
                <a:gd name="T22" fmla="*/ 922 w 985"/>
                <a:gd name="T23" fmla="*/ 204 h 260"/>
                <a:gd name="T24" fmla="*/ 940 w 985"/>
                <a:gd name="T25" fmla="*/ 212 h 260"/>
                <a:gd name="T26" fmla="*/ 955 w 985"/>
                <a:gd name="T27" fmla="*/ 221 h 260"/>
                <a:gd name="T28" fmla="*/ 968 w 985"/>
                <a:gd name="T29" fmla="*/ 229 h 260"/>
                <a:gd name="T30" fmla="*/ 977 w 985"/>
                <a:gd name="T31" fmla="*/ 235 h 260"/>
                <a:gd name="T32" fmla="*/ 983 w 985"/>
                <a:gd name="T33" fmla="*/ 240 h 260"/>
                <a:gd name="T34" fmla="*/ 984 w 985"/>
                <a:gd name="T35" fmla="*/ 242 h 260"/>
                <a:gd name="T36" fmla="*/ 985 w 985"/>
                <a:gd name="T37" fmla="*/ 245 h 260"/>
                <a:gd name="T38" fmla="*/ 985 w 985"/>
                <a:gd name="T39" fmla="*/ 247 h 260"/>
                <a:gd name="T40" fmla="*/ 985 w 985"/>
                <a:gd name="T41" fmla="*/ 249 h 260"/>
                <a:gd name="T42" fmla="*/ 983 w 985"/>
                <a:gd name="T43" fmla="*/ 252 h 260"/>
                <a:gd name="T44" fmla="*/ 977 w 985"/>
                <a:gd name="T45" fmla="*/ 255 h 260"/>
                <a:gd name="T46" fmla="*/ 968 w 985"/>
                <a:gd name="T47" fmla="*/ 257 h 260"/>
                <a:gd name="T48" fmla="*/ 957 w 985"/>
                <a:gd name="T49" fmla="*/ 259 h 260"/>
                <a:gd name="T50" fmla="*/ 927 w 985"/>
                <a:gd name="T51" fmla="*/ 260 h 260"/>
                <a:gd name="T52" fmla="*/ 886 w 985"/>
                <a:gd name="T53" fmla="*/ 259 h 260"/>
                <a:gd name="T54" fmla="*/ 843 w 985"/>
                <a:gd name="T55" fmla="*/ 257 h 260"/>
                <a:gd name="T56" fmla="*/ 804 w 985"/>
                <a:gd name="T57" fmla="*/ 255 h 260"/>
                <a:gd name="T58" fmla="*/ 768 w 985"/>
                <a:gd name="T59" fmla="*/ 252 h 260"/>
                <a:gd name="T60" fmla="*/ 732 w 985"/>
                <a:gd name="T61" fmla="*/ 250 h 260"/>
                <a:gd name="T62" fmla="*/ 692 w 985"/>
                <a:gd name="T63" fmla="*/ 245 h 260"/>
                <a:gd name="T64" fmla="*/ 645 w 985"/>
                <a:gd name="T65" fmla="*/ 237 h 260"/>
                <a:gd name="T66" fmla="*/ 589 w 985"/>
                <a:gd name="T67" fmla="*/ 227 h 260"/>
                <a:gd name="T68" fmla="*/ 520 w 985"/>
                <a:gd name="T69" fmla="*/ 214 h 260"/>
                <a:gd name="T70" fmla="*/ 479 w 985"/>
                <a:gd name="T71" fmla="*/ 204 h 260"/>
                <a:gd name="T72" fmla="*/ 429 w 985"/>
                <a:gd name="T73" fmla="*/ 189 h 260"/>
                <a:gd name="T74" fmla="*/ 375 w 985"/>
                <a:gd name="T75" fmla="*/ 171 h 260"/>
                <a:gd name="T76" fmla="*/ 318 w 985"/>
                <a:gd name="T77" fmla="*/ 153 h 260"/>
                <a:gd name="T78" fmla="*/ 259 w 985"/>
                <a:gd name="T79" fmla="*/ 131 h 260"/>
                <a:gd name="T80" fmla="*/ 202 w 985"/>
                <a:gd name="T81" fmla="*/ 109 h 260"/>
                <a:gd name="T82" fmla="*/ 147 w 985"/>
                <a:gd name="T83" fmla="*/ 86 h 260"/>
                <a:gd name="T84" fmla="*/ 98 w 985"/>
                <a:gd name="T85" fmla="*/ 66 h 260"/>
                <a:gd name="T86" fmla="*/ 57 w 985"/>
                <a:gd name="T87" fmla="*/ 46 h 260"/>
                <a:gd name="T88" fmla="*/ 26 w 985"/>
                <a:gd name="T89" fmla="*/ 29 h 260"/>
                <a:gd name="T90" fmla="*/ 15 w 985"/>
                <a:gd name="T91" fmla="*/ 22 h 260"/>
                <a:gd name="T92" fmla="*/ 6 w 985"/>
                <a:gd name="T93" fmla="*/ 15 h 260"/>
                <a:gd name="T94" fmla="*/ 1 w 985"/>
                <a:gd name="T95" fmla="*/ 10 h 260"/>
                <a:gd name="T96" fmla="*/ 0 w 985"/>
                <a:gd name="T97" fmla="*/ 5 h 260"/>
                <a:gd name="T98" fmla="*/ 3 w 985"/>
                <a:gd name="T99" fmla="*/ 3 h 260"/>
                <a:gd name="T100" fmla="*/ 11 w 985"/>
                <a:gd name="T101" fmla="*/ 0 h 260"/>
                <a:gd name="T102" fmla="*/ 22 w 985"/>
                <a:gd name="T103" fmla="*/ 0 h 260"/>
                <a:gd name="T104" fmla="*/ 38 w 985"/>
                <a:gd name="T105" fmla="*/ 2 h 260"/>
                <a:gd name="T106" fmla="*/ 61 w 985"/>
                <a:gd name="T107" fmla="*/ 4 h 260"/>
                <a:gd name="T108" fmla="*/ 88 w 985"/>
                <a:gd name="T109" fmla="*/ 8 h 260"/>
                <a:gd name="T110" fmla="*/ 121 w 985"/>
                <a:gd name="T111" fmla="*/ 14 h 260"/>
                <a:gd name="T112" fmla="*/ 159 w 985"/>
                <a:gd name="T113" fmla="*/ 22 h 2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5"/>
                <a:gd name="T172" fmla="*/ 0 h 260"/>
                <a:gd name="T173" fmla="*/ 985 w 985"/>
                <a:gd name="T174" fmla="*/ 260 h 2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5" h="260">
                  <a:moveTo>
                    <a:pt x="159" y="22"/>
                  </a:moveTo>
                  <a:lnTo>
                    <a:pt x="238" y="38"/>
                  </a:lnTo>
                  <a:lnTo>
                    <a:pt x="334" y="58"/>
                  </a:lnTo>
                  <a:lnTo>
                    <a:pt x="440" y="80"/>
                  </a:lnTo>
                  <a:lnTo>
                    <a:pt x="550" y="104"/>
                  </a:lnTo>
                  <a:lnTo>
                    <a:pt x="657" y="129"/>
                  </a:lnTo>
                  <a:lnTo>
                    <a:pt x="756" y="153"/>
                  </a:lnTo>
                  <a:lnTo>
                    <a:pt x="799" y="164"/>
                  </a:lnTo>
                  <a:lnTo>
                    <a:pt x="839" y="175"/>
                  </a:lnTo>
                  <a:lnTo>
                    <a:pt x="873" y="185"/>
                  </a:lnTo>
                  <a:lnTo>
                    <a:pt x="901" y="195"/>
                  </a:lnTo>
                  <a:lnTo>
                    <a:pt x="922" y="204"/>
                  </a:lnTo>
                  <a:lnTo>
                    <a:pt x="940" y="212"/>
                  </a:lnTo>
                  <a:lnTo>
                    <a:pt x="955" y="221"/>
                  </a:lnTo>
                  <a:lnTo>
                    <a:pt x="968" y="229"/>
                  </a:lnTo>
                  <a:lnTo>
                    <a:pt x="977" y="235"/>
                  </a:lnTo>
                  <a:lnTo>
                    <a:pt x="983" y="240"/>
                  </a:lnTo>
                  <a:lnTo>
                    <a:pt x="984" y="242"/>
                  </a:lnTo>
                  <a:lnTo>
                    <a:pt x="985" y="245"/>
                  </a:lnTo>
                  <a:lnTo>
                    <a:pt x="985" y="247"/>
                  </a:lnTo>
                  <a:lnTo>
                    <a:pt x="985" y="249"/>
                  </a:lnTo>
                  <a:lnTo>
                    <a:pt x="983" y="252"/>
                  </a:lnTo>
                  <a:lnTo>
                    <a:pt x="977" y="255"/>
                  </a:lnTo>
                  <a:lnTo>
                    <a:pt x="968" y="257"/>
                  </a:lnTo>
                  <a:lnTo>
                    <a:pt x="957" y="259"/>
                  </a:lnTo>
                  <a:lnTo>
                    <a:pt x="927" y="260"/>
                  </a:lnTo>
                  <a:lnTo>
                    <a:pt x="886" y="259"/>
                  </a:lnTo>
                  <a:lnTo>
                    <a:pt x="843" y="257"/>
                  </a:lnTo>
                  <a:lnTo>
                    <a:pt x="804" y="255"/>
                  </a:lnTo>
                  <a:lnTo>
                    <a:pt x="768" y="252"/>
                  </a:lnTo>
                  <a:lnTo>
                    <a:pt x="732" y="250"/>
                  </a:lnTo>
                  <a:lnTo>
                    <a:pt x="692" y="245"/>
                  </a:lnTo>
                  <a:lnTo>
                    <a:pt x="645" y="237"/>
                  </a:lnTo>
                  <a:lnTo>
                    <a:pt x="589" y="227"/>
                  </a:lnTo>
                  <a:lnTo>
                    <a:pt x="520" y="214"/>
                  </a:lnTo>
                  <a:lnTo>
                    <a:pt x="479" y="204"/>
                  </a:lnTo>
                  <a:lnTo>
                    <a:pt x="429" y="189"/>
                  </a:lnTo>
                  <a:lnTo>
                    <a:pt x="375" y="171"/>
                  </a:lnTo>
                  <a:lnTo>
                    <a:pt x="318" y="153"/>
                  </a:lnTo>
                  <a:lnTo>
                    <a:pt x="259" y="131"/>
                  </a:lnTo>
                  <a:lnTo>
                    <a:pt x="202" y="109"/>
                  </a:lnTo>
                  <a:lnTo>
                    <a:pt x="147" y="86"/>
                  </a:lnTo>
                  <a:lnTo>
                    <a:pt x="98" y="66"/>
                  </a:lnTo>
                  <a:lnTo>
                    <a:pt x="57" y="46"/>
                  </a:lnTo>
                  <a:lnTo>
                    <a:pt x="26" y="29"/>
                  </a:lnTo>
                  <a:lnTo>
                    <a:pt x="15" y="22"/>
                  </a:lnTo>
                  <a:lnTo>
                    <a:pt x="6" y="15"/>
                  </a:lnTo>
                  <a:lnTo>
                    <a:pt x="1" y="10"/>
                  </a:lnTo>
                  <a:lnTo>
                    <a:pt x="0" y="5"/>
                  </a:lnTo>
                  <a:lnTo>
                    <a:pt x="3" y="3"/>
                  </a:lnTo>
                  <a:lnTo>
                    <a:pt x="11" y="0"/>
                  </a:lnTo>
                  <a:lnTo>
                    <a:pt x="22" y="0"/>
                  </a:lnTo>
                  <a:lnTo>
                    <a:pt x="38" y="2"/>
                  </a:lnTo>
                  <a:lnTo>
                    <a:pt x="61" y="4"/>
                  </a:lnTo>
                  <a:lnTo>
                    <a:pt x="88" y="8"/>
                  </a:lnTo>
                  <a:lnTo>
                    <a:pt x="121" y="14"/>
                  </a:lnTo>
                  <a:lnTo>
                    <a:pt x="159" y="22"/>
                  </a:lnTo>
                  <a:close/>
                </a:path>
              </a:pathLst>
            </a:custGeom>
            <a:solidFill>
              <a:srgbClr val="00925A"/>
            </a:solidFill>
            <a:ln w="9525">
              <a:noFill/>
              <a:round/>
              <a:headEnd/>
              <a:tailEnd/>
            </a:ln>
          </p:spPr>
          <p:txBody>
            <a:bodyPr/>
            <a:lstStyle/>
            <a:p>
              <a:endParaRPr lang="en-US"/>
            </a:p>
          </p:txBody>
        </p:sp>
        <p:sp>
          <p:nvSpPr>
            <p:cNvPr id="1044" name="Freeform 612"/>
            <p:cNvSpPr>
              <a:spLocks/>
            </p:cNvSpPr>
            <p:nvPr/>
          </p:nvSpPr>
          <p:spPr bwMode="auto">
            <a:xfrm>
              <a:off x="3137" y="1245"/>
              <a:ext cx="45" cy="59"/>
            </a:xfrm>
            <a:custGeom>
              <a:avLst/>
              <a:gdLst>
                <a:gd name="T0" fmla="*/ 167 w 222"/>
                <a:gd name="T1" fmla="*/ 6 h 293"/>
                <a:gd name="T2" fmla="*/ 178 w 222"/>
                <a:gd name="T3" fmla="*/ 11 h 293"/>
                <a:gd name="T4" fmla="*/ 190 w 222"/>
                <a:gd name="T5" fmla="*/ 17 h 293"/>
                <a:gd name="T6" fmla="*/ 198 w 222"/>
                <a:gd name="T7" fmla="*/ 25 h 293"/>
                <a:gd name="T8" fmla="*/ 206 w 222"/>
                <a:gd name="T9" fmla="*/ 34 h 293"/>
                <a:gd name="T10" fmla="*/ 211 w 222"/>
                <a:gd name="T11" fmla="*/ 42 h 293"/>
                <a:gd name="T12" fmla="*/ 216 w 222"/>
                <a:gd name="T13" fmla="*/ 52 h 293"/>
                <a:gd name="T14" fmla="*/ 219 w 222"/>
                <a:gd name="T15" fmla="*/ 62 h 293"/>
                <a:gd name="T16" fmla="*/ 221 w 222"/>
                <a:gd name="T17" fmla="*/ 74 h 293"/>
                <a:gd name="T18" fmla="*/ 222 w 222"/>
                <a:gd name="T19" fmla="*/ 85 h 293"/>
                <a:gd name="T20" fmla="*/ 221 w 222"/>
                <a:gd name="T21" fmla="*/ 96 h 293"/>
                <a:gd name="T22" fmla="*/ 219 w 222"/>
                <a:gd name="T23" fmla="*/ 108 h 293"/>
                <a:gd name="T24" fmla="*/ 217 w 222"/>
                <a:gd name="T25" fmla="*/ 121 h 293"/>
                <a:gd name="T26" fmla="*/ 214 w 222"/>
                <a:gd name="T27" fmla="*/ 133 h 293"/>
                <a:gd name="T28" fmla="*/ 211 w 222"/>
                <a:gd name="T29" fmla="*/ 146 h 293"/>
                <a:gd name="T30" fmla="*/ 206 w 222"/>
                <a:gd name="T31" fmla="*/ 160 h 293"/>
                <a:gd name="T32" fmla="*/ 200 w 222"/>
                <a:gd name="T33" fmla="*/ 172 h 293"/>
                <a:gd name="T34" fmla="*/ 187 w 222"/>
                <a:gd name="T35" fmla="*/ 196 h 293"/>
                <a:gd name="T36" fmla="*/ 173 w 222"/>
                <a:gd name="T37" fmla="*/ 220 h 293"/>
                <a:gd name="T38" fmla="*/ 157 w 222"/>
                <a:gd name="T39" fmla="*/ 241 h 293"/>
                <a:gd name="T40" fmla="*/ 141 w 222"/>
                <a:gd name="T41" fmla="*/ 259 h 293"/>
                <a:gd name="T42" fmla="*/ 132 w 222"/>
                <a:gd name="T43" fmla="*/ 267 h 293"/>
                <a:gd name="T44" fmla="*/ 123 w 222"/>
                <a:gd name="T45" fmla="*/ 274 h 293"/>
                <a:gd name="T46" fmla="*/ 115 w 222"/>
                <a:gd name="T47" fmla="*/ 281 h 293"/>
                <a:gd name="T48" fmla="*/ 107 w 222"/>
                <a:gd name="T49" fmla="*/ 286 h 293"/>
                <a:gd name="T50" fmla="*/ 100 w 222"/>
                <a:gd name="T51" fmla="*/ 289 h 293"/>
                <a:gd name="T52" fmla="*/ 92 w 222"/>
                <a:gd name="T53" fmla="*/ 292 h 293"/>
                <a:gd name="T54" fmla="*/ 85 w 222"/>
                <a:gd name="T55" fmla="*/ 293 h 293"/>
                <a:gd name="T56" fmla="*/ 77 w 222"/>
                <a:gd name="T57" fmla="*/ 293 h 293"/>
                <a:gd name="T58" fmla="*/ 64 w 222"/>
                <a:gd name="T59" fmla="*/ 289 h 293"/>
                <a:gd name="T60" fmla="*/ 52 w 222"/>
                <a:gd name="T61" fmla="*/ 284 h 293"/>
                <a:gd name="T62" fmla="*/ 41 w 222"/>
                <a:gd name="T63" fmla="*/ 278 h 293"/>
                <a:gd name="T64" fmla="*/ 31 w 222"/>
                <a:gd name="T65" fmla="*/ 271 h 293"/>
                <a:gd name="T66" fmla="*/ 24 w 222"/>
                <a:gd name="T67" fmla="*/ 262 h 293"/>
                <a:gd name="T68" fmla="*/ 16 w 222"/>
                <a:gd name="T69" fmla="*/ 252 h 293"/>
                <a:gd name="T70" fmla="*/ 11 w 222"/>
                <a:gd name="T71" fmla="*/ 242 h 293"/>
                <a:gd name="T72" fmla="*/ 6 w 222"/>
                <a:gd name="T73" fmla="*/ 230 h 293"/>
                <a:gd name="T74" fmla="*/ 2 w 222"/>
                <a:gd name="T75" fmla="*/ 217 h 293"/>
                <a:gd name="T76" fmla="*/ 1 w 222"/>
                <a:gd name="T77" fmla="*/ 205 h 293"/>
                <a:gd name="T78" fmla="*/ 0 w 222"/>
                <a:gd name="T79" fmla="*/ 191 h 293"/>
                <a:gd name="T80" fmla="*/ 0 w 222"/>
                <a:gd name="T81" fmla="*/ 177 h 293"/>
                <a:gd name="T82" fmla="*/ 0 w 222"/>
                <a:gd name="T83" fmla="*/ 163 h 293"/>
                <a:gd name="T84" fmla="*/ 2 w 222"/>
                <a:gd name="T85" fmla="*/ 148 h 293"/>
                <a:gd name="T86" fmla="*/ 5 w 222"/>
                <a:gd name="T87" fmla="*/ 135 h 293"/>
                <a:gd name="T88" fmla="*/ 9 w 222"/>
                <a:gd name="T89" fmla="*/ 120 h 293"/>
                <a:gd name="T90" fmla="*/ 14 w 222"/>
                <a:gd name="T91" fmla="*/ 106 h 293"/>
                <a:gd name="T92" fmla="*/ 20 w 222"/>
                <a:gd name="T93" fmla="*/ 92 h 293"/>
                <a:gd name="T94" fmla="*/ 26 w 222"/>
                <a:gd name="T95" fmla="*/ 79 h 293"/>
                <a:gd name="T96" fmla="*/ 34 w 222"/>
                <a:gd name="T97" fmla="*/ 66 h 293"/>
                <a:gd name="T98" fmla="*/ 41 w 222"/>
                <a:gd name="T99" fmla="*/ 55 h 293"/>
                <a:gd name="T100" fmla="*/ 50 w 222"/>
                <a:gd name="T101" fmla="*/ 44 h 293"/>
                <a:gd name="T102" fmla="*/ 59 w 222"/>
                <a:gd name="T103" fmla="*/ 34 h 293"/>
                <a:gd name="T104" fmla="*/ 69 w 222"/>
                <a:gd name="T105" fmla="*/ 25 h 293"/>
                <a:gd name="T106" fmla="*/ 80 w 222"/>
                <a:gd name="T107" fmla="*/ 17 h 293"/>
                <a:gd name="T108" fmla="*/ 90 w 222"/>
                <a:gd name="T109" fmla="*/ 10 h 293"/>
                <a:gd name="T110" fmla="*/ 102 w 222"/>
                <a:gd name="T111" fmla="*/ 5 h 293"/>
                <a:gd name="T112" fmla="*/ 113 w 222"/>
                <a:gd name="T113" fmla="*/ 2 h 293"/>
                <a:gd name="T114" fmla="*/ 127 w 222"/>
                <a:gd name="T115" fmla="*/ 0 h 293"/>
                <a:gd name="T116" fmla="*/ 140 w 222"/>
                <a:gd name="T117" fmla="*/ 0 h 293"/>
                <a:gd name="T118" fmla="*/ 153 w 222"/>
                <a:gd name="T119" fmla="*/ 2 h 293"/>
                <a:gd name="T120" fmla="*/ 167 w 222"/>
                <a:gd name="T121" fmla="*/ 6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2"/>
                <a:gd name="T184" fmla="*/ 0 h 293"/>
                <a:gd name="T185" fmla="*/ 222 w 222"/>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2" h="293">
                  <a:moveTo>
                    <a:pt x="167" y="6"/>
                  </a:moveTo>
                  <a:lnTo>
                    <a:pt x="178" y="11"/>
                  </a:lnTo>
                  <a:lnTo>
                    <a:pt x="190" y="17"/>
                  </a:lnTo>
                  <a:lnTo>
                    <a:pt x="198" y="25"/>
                  </a:lnTo>
                  <a:lnTo>
                    <a:pt x="206" y="34"/>
                  </a:lnTo>
                  <a:lnTo>
                    <a:pt x="211" y="42"/>
                  </a:lnTo>
                  <a:lnTo>
                    <a:pt x="216" y="52"/>
                  </a:lnTo>
                  <a:lnTo>
                    <a:pt x="219" y="62"/>
                  </a:lnTo>
                  <a:lnTo>
                    <a:pt x="221" y="74"/>
                  </a:lnTo>
                  <a:lnTo>
                    <a:pt x="222" y="85"/>
                  </a:lnTo>
                  <a:lnTo>
                    <a:pt x="221" y="96"/>
                  </a:lnTo>
                  <a:lnTo>
                    <a:pt x="219" y="108"/>
                  </a:lnTo>
                  <a:lnTo>
                    <a:pt x="217" y="121"/>
                  </a:lnTo>
                  <a:lnTo>
                    <a:pt x="214" y="133"/>
                  </a:lnTo>
                  <a:lnTo>
                    <a:pt x="211" y="146"/>
                  </a:lnTo>
                  <a:lnTo>
                    <a:pt x="206" y="160"/>
                  </a:lnTo>
                  <a:lnTo>
                    <a:pt x="200" y="172"/>
                  </a:lnTo>
                  <a:lnTo>
                    <a:pt x="187" y="196"/>
                  </a:lnTo>
                  <a:lnTo>
                    <a:pt x="173" y="220"/>
                  </a:lnTo>
                  <a:lnTo>
                    <a:pt x="157" y="241"/>
                  </a:lnTo>
                  <a:lnTo>
                    <a:pt x="141" y="259"/>
                  </a:lnTo>
                  <a:lnTo>
                    <a:pt x="132" y="267"/>
                  </a:lnTo>
                  <a:lnTo>
                    <a:pt x="123" y="274"/>
                  </a:lnTo>
                  <a:lnTo>
                    <a:pt x="115" y="281"/>
                  </a:lnTo>
                  <a:lnTo>
                    <a:pt x="107" y="286"/>
                  </a:lnTo>
                  <a:lnTo>
                    <a:pt x="100" y="289"/>
                  </a:lnTo>
                  <a:lnTo>
                    <a:pt x="92" y="292"/>
                  </a:lnTo>
                  <a:lnTo>
                    <a:pt x="85" y="293"/>
                  </a:lnTo>
                  <a:lnTo>
                    <a:pt x="77" y="293"/>
                  </a:lnTo>
                  <a:lnTo>
                    <a:pt x="64" y="289"/>
                  </a:lnTo>
                  <a:lnTo>
                    <a:pt x="52" y="284"/>
                  </a:lnTo>
                  <a:lnTo>
                    <a:pt x="41" y="278"/>
                  </a:lnTo>
                  <a:lnTo>
                    <a:pt x="31" y="271"/>
                  </a:lnTo>
                  <a:lnTo>
                    <a:pt x="24" y="262"/>
                  </a:lnTo>
                  <a:lnTo>
                    <a:pt x="16" y="252"/>
                  </a:lnTo>
                  <a:lnTo>
                    <a:pt x="11" y="242"/>
                  </a:lnTo>
                  <a:lnTo>
                    <a:pt x="6" y="230"/>
                  </a:lnTo>
                  <a:lnTo>
                    <a:pt x="2" y="217"/>
                  </a:lnTo>
                  <a:lnTo>
                    <a:pt x="1" y="205"/>
                  </a:lnTo>
                  <a:lnTo>
                    <a:pt x="0" y="191"/>
                  </a:lnTo>
                  <a:lnTo>
                    <a:pt x="0" y="177"/>
                  </a:lnTo>
                  <a:lnTo>
                    <a:pt x="0" y="163"/>
                  </a:lnTo>
                  <a:lnTo>
                    <a:pt x="2" y="148"/>
                  </a:lnTo>
                  <a:lnTo>
                    <a:pt x="5" y="135"/>
                  </a:lnTo>
                  <a:lnTo>
                    <a:pt x="9" y="120"/>
                  </a:lnTo>
                  <a:lnTo>
                    <a:pt x="14" y="106"/>
                  </a:lnTo>
                  <a:lnTo>
                    <a:pt x="20" y="92"/>
                  </a:lnTo>
                  <a:lnTo>
                    <a:pt x="26" y="79"/>
                  </a:lnTo>
                  <a:lnTo>
                    <a:pt x="34" y="66"/>
                  </a:lnTo>
                  <a:lnTo>
                    <a:pt x="41" y="55"/>
                  </a:lnTo>
                  <a:lnTo>
                    <a:pt x="50" y="44"/>
                  </a:lnTo>
                  <a:lnTo>
                    <a:pt x="59" y="34"/>
                  </a:lnTo>
                  <a:lnTo>
                    <a:pt x="69" y="25"/>
                  </a:lnTo>
                  <a:lnTo>
                    <a:pt x="80" y="17"/>
                  </a:lnTo>
                  <a:lnTo>
                    <a:pt x="90" y="10"/>
                  </a:lnTo>
                  <a:lnTo>
                    <a:pt x="102" y="5"/>
                  </a:lnTo>
                  <a:lnTo>
                    <a:pt x="113" y="2"/>
                  </a:lnTo>
                  <a:lnTo>
                    <a:pt x="127" y="0"/>
                  </a:lnTo>
                  <a:lnTo>
                    <a:pt x="140" y="0"/>
                  </a:lnTo>
                  <a:lnTo>
                    <a:pt x="153" y="2"/>
                  </a:lnTo>
                  <a:lnTo>
                    <a:pt x="167" y="6"/>
                  </a:lnTo>
                  <a:close/>
                </a:path>
              </a:pathLst>
            </a:custGeom>
            <a:solidFill>
              <a:srgbClr val="E45291"/>
            </a:solidFill>
            <a:ln w="9525">
              <a:noFill/>
              <a:round/>
              <a:headEnd/>
              <a:tailEnd/>
            </a:ln>
          </p:spPr>
          <p:txBody>
            <a:bodyPr/>
            <a:lstStyle/>
            <a:p>
              <a:endParaRPr lang="en-US"/>
            </a:p>
          </p:txBody>
        </p:sp>
        <p:sp>
          <p:nvSpPr>
            <p:cNvPr id="1045" name="Freeform 613"/>
            <p:cNvSpPr>
              <a:spLocks/>
            </p:cNvSpPr>
            <p:nvPr/>
          </p:nvSpPr>
          <p:spPr bwMode="auto">
            <a:xfrm>
              <a:off x="3137" y="1245"/>
              <a:ext cx="45" cy="59"/>
            </a:xfrm>
            <a:custGeom>
              <a:avLst/>
              <a:gdLst>
                <a:gd name="T0" fmla="*/ 167 w 222"/>
                <a:gd name="T1" fmla="*/ 6 h 293"/>
                <a:gd name="T2" fmla="*/ 178 w 222"/>
                <a:gd name="T3" fmla="*/ 11 h 293"/>
                <a:gd name="T4" fmla="*/ 190 w 222"/>
                <a:gd name="T5" fmla="*/ 17 h 293"/>
                <a:gd name="T6" fmla="*/ 198 w 222"/>
                <a:gd name="T7" fmla="*/ 25 h 293"/>
                <a:gd name="T8" fmla="*/ 206 w 222"/>
                <a:gd name="T9" fmla="*/ 34 h 293"/>
                <a:gd name="T10" fmla="*/ 211 w 222"/>
                <a:gd name="T11" fmla="*/ 42 h 293"/>
                <a:gd name="T12" fmla="*/ 216 w 222"/>
                <a:gd name="T13" fmla="*/ 52 h 293"/>
                <a:gd name="T14" fmla="*/ 219 w 222"/>
                <a:gd name="T15" fmla="*/ 62 h 293"/>
                <a:gd name="T16" fmla="*/ 221 w 222"/>
                <a:gd name="T17" fmla="*/ 74 h 293"/>
                <a:gd name="T18" fmla="*/ 222 w 222"/>
                <a:gd name="T19" fmla="*/ 85 h 293"/>
                <a:gd name="T20" fmla="*/ 221 w 222"/>
                <a:gd name="T21" fmla="*/ 96 h 293"/>
                <a:gd name="T22" fmla="*/ 219 w 222"/>
                <a:gd name="T23" fmla="*/ 108 h 293"/>
                <a:gd name="T24" fmla="*/ 217 w 222"/>
                <a:gd name="T25" fmla="*/ 121 h 293"/>
                <a:gd name="T26" fmla="*/ 214 w 222"/>
                <a:gd name="T27" fmla="*/ 133 h 293"/>
                <a:gd name="T28" fmla="*/ 211 w 222"/>
                <a:gd name="T29" fmla="*/ 146 h 293"/>
                <a:gd name="T30" fmla="*/ 206 w 222"/>
                <a:gd name="T31" fmla="*/ 160 h 293"/>
                <a:gd name="T32" fmla="*/ 200 w 222"/>
                <a:gd name="T33" fmla="*/ 172 h 293"/>
                <a:gd name="T34" fmla="*/ 187 w 222"/>
                <a:gd name="T35" fmla="*/ 196 h 293"/>
                <a:gd name="T36" fmla="*/ 173 w 222"/>
                <a:gd name="T37" fmla="*/ 220 h 293"/>
                <a:gd name="T38" fmla="*/ 157 w 222"/>
                <a:gd name="T39" fmla="*/ 241 h 293"/>
                <a:gd name="T40" fmla="*/ 141 w 222"/>
                <a:gd name="T41" fmla="*/ 259 h 293"/>
                <a:gd name="T42" fmla="*/ 132 w 222"/>
                <a:gd name="T43" fmla="*/ 267 h 293"/>
                <a:gd name="T44" fmla="*/ 123 w 222"/>
                <a:gd name="T45" fmla="*/ 274 h 293"/>
                <a:gd name="T46" fmla="*/ 115 w 222"/>
                <a:gd name="T47" fmla="*/ 281 h 293"/>
                <a:gd name="T48" fmla="*/ 107 w 222"/>
                <a:gd name="T49" fmla="*/ 286 h 293"/>
                <a:gd name="T50" fmla="*/ 100 w 222"/>
                <a:gd name="T51" fmla="*/ 289 h 293"/>
                <a:gd name="T52" fmla="*/ 92 w 222"/>
                <a:gd name="T53" fmla="*/ 292 h 293"/>
                <a:gd name="T54" fmla="*/ 85 w 222"/>
                <a:gd name="T55" fmla="*/ 293 h 293"/>
                <a:gd name="T56" fmla="*/ 77 w 222"/>
                <a:gd name="T57" fmla="*/ 293 h 293"/>
                <a:gd name="T58" fmla="*/ 64 w 222"/>
                <a:gd name="T59" fmla="*/ 289 h 293"/>
                <a:gd name="T60" fmla="*/ 52 w 222"/>
                <a:gd name="T61" fmla="*/ 284 h 293"/>
                <a:gd name="T62" fmla="*/ 41 w 222"/>
                <a:gd name="T63" fmla="*/ 278 h 293"/>
                <a:gd name="T64" fmla="*/ 31 w 222"/>
                <a:gd name="T65" fmla="*/ 271 h 293"/>
                <a:gd name="T66" fmla="*/ 24 w 222"/>
                <a:gd name="T67" fmla="*/ 262 h 293"/>
                <a:gd name="T68" fmla="*/ 16 w 222"/>
                <a:gd name="T69" fmla="*/ 252 h 293"/>
                <a:gd name="T70" fmla="*/ 11 w 222"/>
                <a:gd name="T71" fmla="*/ 242 h 293"/>
                <a:gd name="T72" fmla="*/ 6 w 222"/>
                <a:gd name="T73" fmla="*/ 230 h 293"/>
                <a:gd name="T74" fmla="*/ 2 w 222"/>
                <a:gd name="T75" fmla="*/ 217 h 293"/>
                <a:gd name="T76" fmla="*/ 1 w 222"/>
                <a:gd name="T77" fmla="*/ 205 h 293"/>
                <a:gd name="T78" fmla="*/ 0 w 222"/>
                <a:gd name="T79" fmla="*/ 191 h 293"/>
                <a:gd name="T80" fmla="*/ 0 w 222"/>
                <a:gd name="T81" fmla="*/ 177 h 293"/>
                <a:gd name="T82" fmla="*/ 0 w 222"/>
                <a:gd name="T83" fmla="*/ 163 h 293"/>
                <a:gd name="T84" fmla="*/ 2 w 222"/>
                <a:gd name="T85" fmla="*/ 148 h 293"/>
                <a:gd name="T86" fmla="*/ 5 w 222"/>
                <a:gd name="T87" fmla="*/ 135 h 293"/>
                <a:gd name="T88" fmla="*/ 9 w 222"/>
                <a:gd name="T89" fmla="*/ 120 h 293"/>
                <a:gd name="T90" fmla="*/ 14 w 222"/>
                <a:gd name="T91" fmla="*/ 106 h 293"/>
                <a:gd name="T92" fmla="*/ 20 w 222"/>
                <a:gd name="T93" fmla="*/ 92 h 293"/>
                <a:gd name="T94" fmla="*/ 26 w 222"/>
                <a:gd name="T95" fmla="*/ 79 h 293"/>
                <a:gd name="T96" fmla="*/ 34 w 222"/>
                <a:gd name="T97" fmla="*/ 66 h 293"/>
                <a:gd name="T98" fmla="*/ 41 w 222"/>
                <a:gd name="T99" fmla="*/ 55 h 293"/>
                <a:gd name="T100" fmla="*/ 50 w 222"/>
                <a:gd name="T101" fmla="*/ 44 h 293"/>
                <a:gd name="T102" fmla="*/ 59 w 222"/>
                <a:gd name="T103" fmla="*/ 34 h 293"/>
                <a:gd name="T104" fmla="*/ 69 w 222"/>
                <a:gd name="T105" fmla="*/ 25 h 293"/>
                <a:gd name="T106" fmla="*/ 80 w 222"/>
                <a:gd name="T107" fmla="*/ 17 h 293"/>
                <a:gd name="T108" fmla="*/ 90 w 222"/>
                <a:gd name="T109" fmla="*/ 10 h 293"/>
                <a:gd name="T110" fmla="*/ 102 w 222"/>
                <a:gd name="T111" fmla="*/ 5 h 293"/>
                <a:gd name="T112" fmla="*/ 113 w 222"/>
                <a:gd name="T113" fmla="*/ 2 h 293"/>
                <a:gd name="T114" fmla="*/ 127 w 222"/>
                <a:gd name="T115" fmla="*/ 0 h 293"/>
                <a:gd name="T116" fmla="*/ 140 w 222"/>
                <a:gd name="T117" fmla="*/ 0 h 293"/>
                <a:gd name="T118" fmla="*/ 153 w 222"/>
                <a:gd name="T119" fmla="*/ 2 h 293"/>
                <a:gd name="T120" fmla="*/ 167 w 222"/>
                <a:gd name="T121" fmla="*/ 6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2"/>
                <a:gd name="T184" fmla="*/ 0 h 293"/>
                <a:gd name="T185" fmla="*/ 222 w 222"/>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2" h="293">
                  <a:moveTo>
                    <a:pt x="167" y="6"/>
                  </a:moveTo>
                  <a:lnTo>
                    <a:pt x="178" y="11"/>
                  </a:lnTo>
                  <a:lnTo>
                    <a:pt x="190" y="17"/>
                  </a:lnTo>
                  <a:lnTo>
                    <a:pt x="198" y="25"/>
                  </a:lnTo>
                  <a:lnTo>
                    <a:pt x="206" y="34"/>
                  </a:lnTo>
                  <a:lnTo>
                    <a:pt x="211" y="42"/>
                  </a:lnTo>
                  <a:lnTo>
                    <a:pt x="216" y="52"/>
                  </a:lnTo>
                  <a:lnTo>
                    <a:pt x="219" y="62"/>
                  </a:lnTo>
                  <a:lnTo>
                    <a:pt x="221" y="74"/>
                  </a:lnTo>
                  <a:lnTo>
                    <a:pt x="222" y="85"/>
                  </a:lnTo>
                  <a:lnTo>
                    <a:pt x="221" y="96"/>
                  </a:lnTo>
                  <a:lnTo>
                    <a:pt x="219" y="108"/>
                  </a:lnTo>
                  <a:lnTo>
                    <a:pt x="217" y="121"/>
                  </a:lnTo>
                  <a:lnTo>
                    <a:pt x="214" y="133"/>
                  </a:lnTo>
                  <a:lnTo>
                    <a:pt x="211" y="146"/>
                  </a:lnTo>
                  <a:lnTo>
                    <a:pt x="206" y="160"/>
                  </a:lnTo>
                  <a:lnTo>
                    <a:pt x="200" y="172"/>
                  </a:lnTo>
                  <a:lnTo>
                    <a:pt x="187" y="196"/>
                  </a:lnTo>
                  <a:lnTo>
                    <a:pt x="173" y="220"/>
                  </a:lnTo>
                  <a:lnTo>
                    <a:pt x="157" y="241"/>
                  </a:lnTo>
                  <a:lnTo>
                    <a:pt x="141" y="259"/>
                  </a:lnTo>
                  <a:lnTo>
                    <a:pt x="132" y="267"/>
                  </a:lnTo>
                  <a:lnTo>
                    <a:pt x="123" y="274"/>
                  </a:lnTo>
                  <a:lnTo>
                    <a:pt x="115" y="281"/>
                  </a:lnTo>
                  <a:lnTo>
                    <a:pt x="107" y="286"/>
                  </a:lnTo>
                  <a:lnTo>
                    <a:pt x="100" y="289"/>
                  </a:lnTo>
                  <a:lnTo>
                    <a:pt x="92" y="292"/>
                  </a:lnTo>
                  <a:lnTo>
                    <a:pt x="85" y="293"/>
                  </a:lnTo>
                  <a:lnTo>
                    <a:pt x="77" y="293"/>
                  </a:lnTo>
                  <a:lnTo>
                    <a:pt x="64" y="289"/>
                  </a:lnTo>
                  <a:lnTo>
                    <a:pt x="52" y="284"/>
                  </a:lnTo>
                  <a:lnTo>
                    <a:pt x="41" y="278"/>
                  </a:lnTo>
                  <a:lnTo>
                    <a:pt x="31" y="271"/>
                  </a:lnTo>
                  <a:lnTo>
                    <a:pt x="24" y="262"/>
                  </a:lnTo>
                  <a:lnTo>
                    <a:pt x="16" y="252"/>
                  </a:lnTo>
                  <a:lnTo>
                    <a:pt x="11" y="242"/>
                  </a:lnTo>
                  <a:lnTo>
                    <a:pt x="6" y="230"/>
                  </a:lnTo>
                  <a:lnTo>
                    <a:pt x="2" y="217"/>
                  </a:lnTo>
                  <a:lnTo>
                    <a:pt x="1" y="205"/>
                  </a:lnTo>
                  <a:lnTo>
                    <a:pt x="0" y="191"/>
                  </a:lnTo>
                  <a:lnTo>
                    <a:pt x="0" y="177"/>
                  </a:lnTo>
                  <a:lnTo>
                    <a:pt x="0" y="163"/>
                  </a:lnTo>
                  <a:lnTo>
                    <a:pt x="2" y="148"/>
                  </a:lnTo>
                  <a:lnTo>
                    <a:pt x="5" y="135"/>
                  </a:lnTo>
                  <a:lnTo>
                    <a:pt x="9" y="120"/>
                  </a:lnTo>
                  <a:lnTo>
                    <a:pt x="14" y="106"/>
                  </a:lnTo>
                  <a:lnTo>
                    <a:pt x="20" y="92"/>
                  </a:lnTo>
                  <a:lnTo>
                    <a:pt x="26" y="79"/>
                  </a:lnTo>
                  <a:lnTo>
                    <a:pt x="34" y="66"/>
                  </a:lnTo>
                  <a:lnTo>
                    <a:pt x="41" y="55"/>
                  </a:lnTo>
                  <a:lnTo>
                    <a:pt x="50" y="44"/>
                  </a:lnTo>
                  <a:lnTo>
                    <a:pt x="59" y="34"/>
                  </a:lnTo>
                  <a:lnTo>
                    <a:pt x="69" y="25"/>
                  </a:lnTo>
                  <a:lnTo>
                    <a:pt x="80" y="17"/>
                  </a:lnTo>
                  <a:lnTo>
                    <a:pt x="90" y="10"/>
                  </a:lnTo>
                  <a:lnTo>
                    <a:pt x="102" y="5"/>
                  </a:lnTo>
                  <a:lnTo>
                    <a:pt x="113" y="2"/>
                  </a:lnTo>
                  <a:lnTo>
                    <a:pt x="127" y="0"/>
                  </a:lnTo>
                  <a:lnTo>
                    <a:pt x="140" y="0"/>
                  </a:lnTo>
                  <a:lnTo>
                    <a:pt x="153" y="2"/>
                  </a:lnTo>
                  <a:lnTo>
                    <a:pt x="167" y="6"/>
                  </a:lnTo>
                  <a:close/>
                </a:path>
              </a:pathLst>
            </a:custGeom>
            <a:noFill/>
            <a:ln w="3175">
              <a:solidFill>
                <a:srgbClr val="F4AFCB"/>
              </a:solidFill>
              <a:round/>
              <a:headEnd/>
              <a:tailEnd/>
            </a:ln>
          </p:spPr>
          <p:txBody>
            <a:bodyPr/>
            <a:lstStyle/>
            <a:p>
              <a:endParaRPr lang="en-US"/>
            </a:p>
          </p:txBody>
        </p:sp>
        <p:sp>
          <p:nvSpPr>
            <p:cNvPr id="1046" name="Freeform 614"/>
            <p:cNvSpPr>
              <a:spLocks/>
            </p:cNvSpPr>
            <p:nvPr/>
          </p:nvSpPr>
          <p:spPr bwMode="auto">
            <a:xfrm>
              <a:off x="3023" y="1294"/>
              <a:ext cx="44" cy="58"/>
            </a:xfrm>
            <a:custGeom>
              <a:avLst/>
              <a:gdLst>
                <a:gd name="T0" fmla="*/ 170 w 222"/>
                <a:gd name="T1" fmla="*/ 6 h 293"/>
                <a:gd name="T2" fmla="*/ 183 w 222"/>
                <a:gd name="T3" fmla="*/ 11 h 293"/>
                <a:gd name="T4" fmla="*/ 193 w 222"/>
                <a:gd name="T5" fmla="*/ 17 h 293"/>
                <a:gd name="T6" fmla="*/ 201 w 222"/>
                <a:gd name="T7" fmla="*/ 25 h 293"/>
                <a:gd name="T8" fmla="*/ 208 w 222"/>
                <a:gd name="T9" fmla="*/ 34 h 293"/>
                <a:gd name="T10" fmla="*/ 214 w 222"/>
                <a:gd name="T11" fmla="*/ 42 h 293"/>
                <a:gd name="T12" fmla="*/ 217 w 222"/>
                <a:gd name="T13" fmla="*/ 52 h 293"/>
                <a:gd name="T14" fmla="*/ 220 w 222"/>
                <a:gd name="T15" fmla="*/ 62 h 293"/>
                <a:gd name="T16" fmla="*/ 221 w 222"/>
                <a:gd name="T17" fmla="*/ 74 h 293"/>
                <a:gd name="T18" fmla="*/ 222 w 222"/>
                <a:gd name="T19" fmla="*/ 85 h 293"/>
                <a:gd name="T20" fmla="*/ 221 w 222"/>
                <a:gd name="T21" fmla="*/ 96 h 293"/>
                <a:gd name="T22" fmla="*/ 220 w 222"/>
                <a:gd name="T23" fmla="*/ 109 h 293"/>
                <a:gd name="T24" fmla="*/ 217 w 222"/>
                <a:gd name="T25" fmla="*/ 121 h 293"/>
                <a:gd name="T26" fmla="*/ 214 w 222"/>
                <a:gd name="T27" fmla="*/ 134 h 293"/>
                <a:gd name="T28" fmla="*/ 210 w 222"/>
                <a:gd name="T29" fmla="*/ 146 h 293"/>
                <a:gd name="T30" fmla="*/ 205 w 222"/>
                <a:gd name="T31" fmla="*/ 160 h 293"/>
                <a:gd name="T32" fmla="*/ 200 w 222"/>
                <a:gd name="T33" fmla="*/ 172 h 293"/>
                <a:gd name="T34" fmla="*/ 186 w 222"/>
                <a:gd name="T35" fmla="*/ 196 h 293"/>
                <a:gd name="T36" fmla="*/ 171 w 222"/>
                <a:gd name="T37" fmla="*/ 220 h 293"/>
                <a:gd name="T38" fmla="*/ 156 w 222"/>
                <a:gd name="T39" fmla="*/ 241 h 293"/>
                <a:gd name="T40" fmla="*/ 139 w 222"/>
                <a:gd name="T41" fmla="*/ 260 h 293"/>
                <a:gd name="T42" fmla="*/ 131 w 222"/>
                <a:gd name="T43" fmla="*/ 267 h 293"/>
                <a:gd name="T44" fmla="*/ 123 w 222"/>
                <a:gd name="T45" fmla="*/ 275 h 293"/>
                <a:gd name="T46" fmla="*/ 114 w 222"/>
                <a:gd name="T47" fmla="*/ 281 h 293"/>
                <a:gd name="T48" fmla="*/ 106 w 222"/>
                <a:gd name="T49" fmla="*/ 286 h 293"/>
                <a:gd name="T50" fmla="*/ 98 w 222"/>
                <a:gd name="T51" fmla="*/ 290 h 293"/>
                <a:gd name="T52" fmla="*/ 90 w 222"/>
                <a:gd name="T53" fmla="*/ 292 h 293"/>
                <a:gd name="T54" fmla="*/ 84 w 222"/>
                <a:gd name="T55" fmla="*/ 293 h 293"/>
                <a:gd name="T56" fmla="*/ 76 w 222"/>
                <a:gd name="T57" fmla="*/ 293 h 293"/>
                <a:gd name="T58" fmla="*/ 63 w 222"/>
                <a:gd name="T59" fmla="*/ 290 h 293"/>
                <a:gd name="T60" fmla="*/ 50 w 222"/>
                <a:gd name="T61" fmla="*/ 285 h 293"/>
                <a:gd name="T62" fmla="*/ 40 w 222"/>
                <a:gd name="T63" fmla="*/ 278 h 293"/>
                <a:gd name="T64" fmla="*/ 30 w 222"/>
                <a:gd name="T65" fmla="*/ 271 h 293"/>
                <a:gd name="T66" fmla="*/ 23 w 222"/>
                <a:gd name="T67" fmla="*/ 262 h 293"/>
                <a:gd name="T68" fmla="*/ 15 w 222"/>
                <a:gd name="T69" fmla="*/ 252 h 293"/>
                <a:gd name="T70" fmla="*/ 10 w 222"/>
                <a:gd name="T71" fmla="*/ 242 h 293"/>
                <a:gd name="T72" fmla="*/ 5 w 222"/>
                <a:gd name="T73" fmla="*/ 230 h 293"/>
                <a:gd name="T74" fmla="*/ 3 w 222"/>
                <a:gd name="T75" fmla="*/ 217 h 293"/>
                <a:gd name="T76" fmla="*/ 0 w 222"/>
                <a:gd name="T77" fmla="*/ 205 h 293"/>
                <a:gd name="T78" fmla="*/ 0 w 222"/>
                <a:gd name="T79" fmla="*/ 191 h 293"/>
                <a:gd name="T80" fmla="*/ 0 w 222"/>
                <a:gd name="T81" fmla="*/ 177 h 293"/>
                <a:gd name="T82" fmla="*/ 2 w 222"/>
                <a:gd name="T83" fmla="*/ 164 h 293"/>
                <a:gd name="T84" fmla="*/ 3 w 222"/>
                <a:gd name="T85" fmla="*/ 149 h 293"/>
                <a:gd name="T86" fmla="*/ 7 w 222"/>
                <a:gd name="T87" fmla="*/ 135 h 293"/>
                <a:gd name="T88" fmla="*/ 10 w 222"/>
                <a:gd name="T89" fmla="*/ 120 h 293"/>
                <a:gd name="T90" fmla="*/ 15 w 222"/>
                <a:gd name="T91" fmla="*/ 106 h 293"/>
                <a:gd name="T92" fmla="*/ 22 w 222"/>
                <a:gd name="T93" fmla="*/ 92 h 293"/>
                <a:gd name="T94" fmla="*/ 28 w 222"/>
                <a:gd name="T95" fmla="*/ 79 h 293"/>
                <a:gd name="T96" fmla="*/ 35 w 222"/>
                <a:gd name="T97" fmla="*/ 66 h 293"/>
                <a:gd name="T98" fmla="*/ 43 w 222"/>
                <a:gd name="T99" fmla="*/ 55 h 293"/>
                <a:gd name="T100" fmla="*/ 53 w 222"/>
                <a:gd name="T101" fmla="*/ 44 h 293"/>
                <a:gd name="T102" fmla="*/ 62 w 222"/>
                <a:gd name="T103" fmla="*/ 34 h 293"/>
                <a:gd name="T104" fmla="*/ 71 w 222"/>
                <a:gd name="T105" fmla="*/ 25 h 293"/>
                <a:gd name="T106" fmla="*/ 83 w 222"/>
                <a:gd name="T107" fmla="*/ 17 h 293"/>
                <a:gd name="T108" fmla="*/ 94 w 222"/>
                <a:gd name="T109" fmla="*/ 10 h 293"/>
                <a:gd name="T110" fmla="*/ 105 w 222"/>
                <a:gd name="T111" fmla="*/ 5 h 293"/>
                <a:gd name="T112" fmla="*/ 118 w 222"/>
                <a:gd name="T113" fmla="*/ 3 h 293"/>
                <a:gd name="T114" fmla="*/ 130 w 222"/>
                <a:gd name="T115" fmla="*/ 0 h 293"/>
                <a:gd name="T116" fmla="*/ 144 w 222"/>
                <a:gd name="T117" fmla="*/ 0 h 293"/>
                <a:gd name="T118" fmla="*/ 156 w 222"/>
                <a:gd name="T119" fmla="*/ 3 h 293"/>
                <a:gd name="T120" fmla="*/ 170 w 222"/>
                <a:gd name="T121" fmla="*/ 6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2"/>
                <a:gd name="T184" fmla="*/ 0 h 293"/>
                <a:gd name="T185" fmla="*/ 222 w 222"/>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2" h="293">
                  <a:moveTo>
                    <a:pt x="170" y="6"/>
                  </a:moveTo>
                  <a:lnTo>
                    <a:pt x="183" y="11"/>
                  </a:lnTo>
                  <a:lnTo>
                    <a:pt x="193" y="17"/>
                  </a:lnTo>
                  <a:lnTo>
                    <a:pt x="201" y="25"/>
                  </a:lnTo>
                  <a:lnTo>
                    <a:pt x="208" y="34"/>
                  </a:lnTo>
                  <a:lnTo>
                    <a:pt x="214" y="42"/>
                  </a:lnTo>
                  <a:lnTo>
                    <a:pt x="217" y="52"/>
                  </a:lnTo>
                  <a:lnTo>
                    <a:pt x="220" y="62"/>
                  </a:lnTo>
                  <a:lnTo>
                    <a:pt x="221" y="74"/>
                  </a:lnTo>
                  <a:lnTo>
                    <a:pt x="222" y="85"/>
                  </a:lnTo>
                  <a:lnTo>
                    <a:pt x="221" y="96"/>
                  </a:lnTo>
                  <a:lnTo>
                    <a:pt x="220" y="109"/>
                  </a:lnTo>
                  <a:lnTo>
                    <a:pt x="217" y="121"/>
                  </a:lnTo>
                  <a:lnTo>
                    <a:pt x="214" y="134"/>
                  </a:lnTo>
                  <a:lnTo>
                    <a:pt x="210" y="146"/>
                  </a:lnTo>
                  <a:lnTo>
                    <a:pt x="205" y="160"/>
                  </a:lnTo>
                  <a:lnTo>
                    <a:pt x="200" y="172"/>
                  </a:lnTo>
                  <a:lnTo>
                    <a:pt x="186" y="196"/>
                  </a:lnTo>
                  <a:lnTo>
                    <a:pt x="171" y="220"/>
                  </a:lnTo>
                  <a:lnTo>
                    <a:pt x="156" y="241"/>
                  </a:lnTo>
                  <a:lnTo>
                    <a:pt x="139" y="260"/>
                  </a:lnTo>
                  <a:lnTo>
                    <a:pt x="131" y="267"/>
                  </a:lnTo>
                  <a:lnTo>
                    <a:pt x="123" y="275"/>
                  </a:lnTo>
                  <a:lnTo>
                    <a:pt x="114" y="281"/>
                  </a:lnTo>
                  <a:lnTo>
                    <a:pt x="106" y="286"/>
                  </a:lnTo>
                  <a:lnTo>
                    <a:pt x="98" y="290"/>
                  </a:lnTo>
                  <a:lnTo>
                    <a:pt x="90" y="292"/>
                  </a:lnTo>
                  <a:lnTo>
                    <a:pt x="84" y="293"/>
                  </a:lnTo>
                  <a:lnTo>
                    <a:pt x="76" y="293"/>
                  </a:lnTo>
                  <a:lnTo>
                    <a:pt x="63" y="290"/>
                  </a:lnTo>
                  <a:lnTo>
                    <a:pt x="50" y="285"/>
                  </a:lnTo>
                  <a:lnTo>
                    <a:pt x="40" y="278"/>
                  </a:lnTo>
                  <a:lnTo>
                    <a:pt x="30" y="271"/>
                  </a:lnTo>
                  <a:lnTo>
                    <a:pt x="23" y="262"/>
                  </a:lnTo>
                  <a:lnTo>
                    <a:pt x="15" y="252"/>
                  </a:lnTo>
                  <a:lnTo>
                    <a:pt x="10" y="242"/>
                  </a:lnTo>
                  <a:lnTo>
                    <a:pt x="5" y="230"/>
                  </a:lnTo>
                  <a:lnTo>
                    <a:pt x="3" y="217"/>
                  </a:lnTo>
                  <a:lnTo>
                    <a:pt x="0" y="205"/>
                  </a:lnTo>
                  <a:lnTo>
                    <a:pt x="0" y="191"/>
                  </a:lnTo>
                  <a:lnTo>
                    <a:pt x="0" y="177"/>
                  </a:lnTo>
                  <a:lnTo>
                    <a:pt x="2" y="164"/>
                  </a:lnTo>
                  <a:lnTo>
                    <a:pt x="3" y="149"/>
                  </a:lnTo>
                  <a:lnTo>
                    <a:pt x="7" y="135"/>
                  </a:lnTo>
                  <a:lnTo>
                    <a:pt x="10" y="120"/>
                  </a:lnTo>
                  <a:lnTo>
                    <a:pt x="15" y="106"/>
                  </a:lnTo>
                  <a:lnTo>
                    <a:pt x="22" y="92"/>
                  </a:lnTo>
                  <a:lnTo>
                    <a:pt x="28" y="79"/>
                  </a:lnTo>
                  <a:lnTo>
                    <a:pt x="35" y="66"/>
                  </a:lnTo>
                  <a:lnTo>
                    <a:pt x="43" y="55"/>
                  </a:lnTo>
                  <a:lnTo>
                    <a:pt x="53" y="44"/>
                  </a:lnTo>
                  <a:lnTo>
                    <a:pt x="62" y="34"/>
                  </a:lnTo>
                  <a:lnTo>
                    <a:pt x="71" y="25"/>
                  </a:lnTo>
                  <a:lnTo>
                    <a:pt x="83" y="17"/>
                  </a:lnTo>
                  <a:lnTo>
                    <a:pt x="94" y="10"/>
                  </a:lnTo>
                  <a:lnTo>
                    <a:pt x="105" y="5"/>
                  </a:lnTo>
                  <a:lnTo>
                    <a:pt x="118" y="3"/>
                  </a:lnTo>
                  <a:lnTo>
                    <a:pt x="130" y="0"/>
                  </a:lnTo>
                  <a:lnTo>
                    <a:pt x="144" y="0"/>
                  </a:lnTo>
                  <a:lnTo>
                    <a:pt x="156" y="3"/>
                  </a:lnTo>
                  <a:lnTo>
                    <a:pt x="170" y="6"/>
                  </a:lnTo>
                  <a:close/>
                </a:path>
              </a:pathLst>
            </a:custGeom>
            <a:solidFill>
              <a:srgbClr val="E45291"/>
            </a:solidFill>
            <a:ln w="9525">
              <a:noFill/>
              <a:round/>
              <a:headEnd/>
              <a:tailEnd/>
            </a:ln>
          </p:spPr>
          <p:txBody>
            <a:bodyPr/>
            <a:lstStyle/>
            <a:p>
              <a:endParaRPr lang="en-US"/>
            </a:p>
          </p:txBody>
        </p:sp>
        <p:sp>
          <p:nvSpPr>
            <p:cNvPr id="1047" name="Freeform 615"/>
            <p:cNvSpPr>
              <a:spLocks/>
            </p:cNvSpPr>
            <p:nvPr/>
          </p:nvSpPr>
          <p:spPr bwMode="auto">
            <a:xfrm>
              <a:off x="3023" y="1294"/>
              <a:ext cx="44" cy="58"/>
            </a:xfrm>
            <a:custGeom>
              <a:avLst/>
              <a:gdLst>
                <a:gd name="T0" fmla="*/ 170 w 222"/>
                <a:gd name="T1" fmla="*/ 6 h 293"/>
                <a:gd name="T2" fmla="*/ 183 w 222"/>
                <a:gd name="T3" fmla="*/ 11 h 293"/>
                <a:gd name="T4" fmla="*/ 193 w 222"/>
                <a:gd name="T5" fmla="*/ 17 h 293"/>
                <a:gd name="T6" fmla="*/ 201 w 222"/>
                <a:gd name="T7" fmla="*/ 25 h 293"/>
                <a:gd name="T8" fmla="*/ 208 w 222"/>
                <a:gd name="T9" fmla="*/ 34 h 293"/>
                <a:gd name="T10" fmla="*/ 214 w 222"/>
                <a:gd name="T11" fmla="*/ 42 h 293"/>
                <a:gd name="T12" fmla="*/ 217 w 222"/>
                <a:gd name="T13" fmla="*/ 52 h 293"/>
                <a:gd name="T14" fmla="*/ 220 w 222"/>
                <a:gd name="T15" fmla="*/ 62 h 293"/>
                <a:gd name="T16" fmla="*/ 221 w 222"/>
                <a:gd name="T17" fmla="*/ 74 h 293"/>
                <a:gd name="T18" fmla="*/ 222 w 222"/>
                <a:gd name="T19" fmla="*/ 85 h 293"/>
                <a:gd name="T20" fmla="*/ 221 w 222"/>
                <a:gd name="T21" fmla="*/ 96 h 293"/>
                <a:gd name="T22" fmla="*/ 220 w 222"/>
                <a:gd name="T23" fmla="*/ 109 h 293"/>
                <a:gd name="T24" fmla="*/ 217 w 222"/>
                <a:gd name="T25" fmla="*/ 121 h 293"/>
                <a:gd name="T26" fmla="*/ 214 w 222"/>
                <a:gd name="T27" fmla="*/ 134 h 293"/>
                <a:gd name="T28" fmla="*/ 210 w 222"/>
                <a:gd name="T29" fmla="*/ 146 h 293"/>
                <a:gd name="T30" fmla="*/ 205 w 222"/>
                <a:gd name="T31" fmla="*/ 160 h 293"/>
                <a:gd name="T32" fmla="*/ 200 w 222"/>
                <a:gd name="T33" fmla="*/ 172 h 293"/>
                <a:gd name="T34" fmla="*/ 186 w 222"/>
                <a:gd name="T35" fmla="*/ 196 h 293"/>
                <a:gd name="T36" fmla="*/ 171 w 222"/>
                <a:gd name="T37" fmla="*/ 220 h 293"/>
                <a:gd name="T38" fmla="*/ 156 w 222"/>
                <a:gd name="T39" fmla="*/ 241 h 293"/>
                <a:gd name="T40" fmla="*/ 139 w 222"/>
                <a:gd name="T41" fmla="*/ 260 h 293"/>
                <a:gd name="T42" fmla="*/ 131 w 222"/>
                <a:gd name="T43" fmla="*/ 267 h 293"/>
                <a:gd name="T44" fmla="*/ 123 w 222"/>
                <a:gd name="T45" fmla="*/ 275 h 293"/>
                <a:gd name="T46" fmla="*/ 114 w 222"/>
                <a:gd name="T47" fmla="*/ 281 h 293"/>
                <a:gd name="T48" fmla="*/ 106 w 222"/>
                <a:gd name="T49" fmla="*/ 286 h 293"/>
                <a:gd name="T50" fmla="*/ 98 w 222"/>
                <a:gd name="T51" fmla="*/ 290 h 293"/>
                <a:gd name="T52" fmla="*/ 90 w 222"/>
                <a:gd name="T53" fmla="*/ 292 h 293"/>
                <a:gd name="T54" fmla="*/ 84 w 222"/>
                <a:gd name="T55" fmla="*/ 293 h 293"/>
                <a:gd name="T56" fmla="*/ 76 w 222"/>
                <a:gd name="T57" fmla="*/ 293 h 293"/>
                <a:gd name="T58" fmla="*/ 63 w 222"/>
                <a:gd name="T59" fmla="*/ 290 h 293"/>
                <a:gd name="T60" fmla="*/ 50 w 222"/>
                <a:gd name="T61" fmla="*/ 285 h 293"/>
                <a:gd name="T62" fmla="*/ 40 w 222"/>
                <a:gd name="T63" fmla="*/ 278 h 293"/>
                <a:gd name="T64" fmla="*/ 30 w 222"/>
                <a:gd name="T65" fmla="*/ 271 h 293"/>
                <a:gd name="T66" fmla="*/ 23 w 222"/>
                <a:gd name="T67" fmla="*/ 262 h 293"/>
                <a:gd name="T68" fmla="*/ 15 w 222"/>
                <a:gd name="T69" fmla="*/ 252 h 293"/>
                <a:gd name="T70" fmla="*/ 10 w 222"/>
                <a:gd name="T71" fmla="*/ 242 h 293"/>
                <a:gd name="T72" fmla="*/ 5 w 222"/>
                <a:gd name="T73" fmla="*/ 230 h 293"/>
                <a:gd name="T74" fmla="*/ 3 w 222"/>
                <a:gd name="T75" fmla="*/ 217 h 293"/>
                <a:gd name="T76" fmla="*/ 0 w 222"/>
                <a:gd name="T77" fmla="*/ 205 h 293"/>
                <a:gd name="T78" fmla="*/ 0 w 222"/>
                <a:gd name="T79" fmla="*/ 191 h 293"/>
                <a:gd name="T80" fmla="*/ 0 w 222"/>
                <a:gd name="T81" fmla="*/ 177 h 293"/>
                <a:gd name="T82" fmla="*/ 2 w 222"/>
                <a:gd name="T83" fmla="*/ 164 h 293"/>
                <a:gd name="T84" fmla="*/ 3 w 222"/>
                <a:gd name="T85" fmla="*/ 149 h 293"/>
                <a:gd name="T86" fmla="*/ 7 w 222"/>
                <a:gd name="T87" fmla="*/ 135 h 293"/>
                <a:gd name="T88" fmla="*/ 10 w 222"/>
                <a:gd name="T89" fmla="*/ 120 h 293"/>
                <a:gd name="T90" fmla="*/ 15 w 222"/>
                <a:gd name="T91" fmla="*/ 106 h 293"/>
                <a:gd name="T92" fmla="*/ 22 w 222"/>
                <a:gd name="T93" fmla="*/ 92 h 293"/>
                <a:gd name="T94" fmla="*/ 28 w 222"/>
                <a:gd name="T95" fmla="*/ 79 h 293"/>
                <a:gd name="T96" fmla="*/ 35 w 222"/>
                <a:gd name="T97" fmla="*/ 66 h 293"/>
                <a:gd name="T98" fmla="*/ 43 w 222"/>
                <a:gd name="T99" fmla="*/ 55 h 293"/>
                <a:gd name="T100" fmla="*/ 53 w 222"/>
                <a:gd name="T101" fmla="*/ 44 h 293"/>
                <a:gd name="T102" fmla="*/ 62 w 222"/>
                <a:gd name="T103" fmla="*/ 34 h 293"/>
                <a:gd name="T104" fmla="*/ 71 w 222"/>
                <a:gd name="T105" fmla="*/ 25 h 293"/>
                <a:gd name="T106" fmla="*/ 83 w 222"/>
                <a:gd name="T107" fmla="*/ 17 h 293"/>
                <a:gd name="T108" fmla="*/ 94 w 222"/>
                <a:gd name="T109" fmla="*/ 10 h 293"/>
                <a:gd name="T110" fmla="*/ 105 w 222"/>
                <a:gd name="T111" fmla="*/ 5 h 293"/>
                <a:gd name="T112" fmla="*/ 118 w 222"/>
                <a:gd name="T113" fmla="*/ 3 h 293"/>
                <a:gd name="T114" fmla="*/ 130 w 222"/>
                <a:gd name="T115" fmla="*/ 0 h 293"/>
                <a:gd name="T116" fmla="*/ 144 w 222"/>
                <a:gd name="T117" fmla="*/ 0 h 293"/>
                <a:gd name="T118" fmla="*/ 156 w 222"/>
                <a:gd name="T119" fmla="*/ 3 h 293"/>
                <a:gd name="T120" fmla="*/ 170 w 222"/>
                <a:gd name="T121" fmla="*/ 6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2"/>
                <a:gd name="T184" fmla="*/ 0 h 293"/>
                <a:gd name="T185" fmla="*/ 222 w 222"/>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2" h="293">
                  <a:moveTo>
                    <a:pt x="170" y="6"/>
                  </a:moveTo>
                  <a:lnTo>
                    <a:pt x="183" y="11"/>
                  </a:lnTo>
                  <a:lnTo>
                    <a:pt x="193" y="17"/>
                  </a:lnTo>
                  <a:lnTo>
                    <a:pt x="201" y="25"/>
                  </a:lnTo>
                  <a:lnTo>
                    <a:pt x="208" y="34"/>
                  </a:lnTo>
                  <a:lnTo>
                    <a:pt x="214" y="42"/>
                  </a:lnTo>
                  <a:lnTo>
                    <a:pt x="217" y="52"/>
                  </a:lnTo>
                  <a:lnTo>
                    <a:pt x="220" y="62"/>
                  </a:lnTo>
                  <a:lnTo>
                    <a:pt x="221" y="74"/>
                  </a:lnTo>
                  <a:lnTo>
                    <a:pt x="222" y="85"/>
                  </a:lnTo>
                  <a:lnTo>
                    <a:pt x="221" y="96"/>
                  </a:lnTo>
                  <a:lnTo>
                    <a:pt x="220" y="109"/>
                  </a:lnTo>
                  <a:lnTo>
                    <a:pt x="217" y="121"/>
                  </a:lnTo>
                  <a:lnTo>
                    <a:pt x="214" y="134"/>
                  </a:lnTo>
                  <a:lnTo>
                    <a:pt x="210" y="146"/>
                  </a:lnTo>
                  <a:lnTo>
                    <a:pt x="205" y="160"/>
                  </a:lnTo>
                  <a:lnTo>
                    <a:pt x="200" y="172"/>
                  </a:lnTo>
                  <a:lnTo>
                    <a:pt x="186" y="196"/>
                  </a:lnTo>
                  <a:lnTo>
                    <a:pt x="171" y="220"/>
                  </a:lnTo>
                  <a:lnTo>
                    <a:pt x="156" y="241"/>
                  </a:lnTo>
                  <a:lnTo>
                    <a:pt x="139" y="260"/>
                  </a:lnTo>
                  <a:lnTo>
                    <a:pt x="131" y="267"/>
                  </a:lnTo>
                  <a:lnTo>
                    <a:pt x="123" y="275"/>
                  </a:lnTo>
                  <a:lnTo>
                    <a:pt x="114" y="281"/>
                  </a:lnTo>
                  <a:lnTo>
                    <a:pt x="106" y="286"/>
                  </a:lnTo>
                  <a:lnTo>
                    <a:pt x="98" y="290"/>
                  </a:lnTo>
                  <a:lnTo>
                    <a:pt x="90" y="292"/>
                  </a:lnTo>
                  <a:lnTo>
                    <a:pt x="84" y="293"/>
                  </a:lnTo>
                  <a:lnTo>
                    <a:pt x="76" y="293"/>
                  </a:lnTo>
                  <a:lnTo>
                    <a:pt x="63" y="290"/>
                  </a:lnTo>
                  <a:lnTo>
                    <a:pt x="50" y="285"/>
                  </a:lnTo>
                  <a:lnTo>
                    <a:pt x="40" y="278"/>
                  </a:lnTo>
                  <a:lnTo>
                    <a:pt x="30" y="271"/>
                  </a:lnTo>
                  <a:lnTo>
                    <a:pt x="23" y="262"/>
                  </a:lnTo>
                  <a:lnTo>
                    <a:pt x="15" y="252"/>
                  </a:lnTo>
                  <a:lnTo>
                    <a:pt x="10" y="242"/>
                  </a:lnTo>
                  <a:lnTo>
                    <a:pt x="5" y="230"/>
                  </a:lnTo>
                  <a:lnTo>
                    <a:pt x="3" y="217"/>
                  </a:lnTo>
                  <a:lnTo>
                    <a:pt x="0" y="205"/>
                  </a:lnTo>
                  <a:lnTo>
                    <a:pt x="0" y="191"/>
                  </a:lnTo>
                  <a:lnTo>
                    <a:pt x="0" y="177"/>
                  </a:lnTo>
                  <a:lnTo>
                    <a:pt x="2" y="164"/>
                  </a:lnTo>
                  <a:lnTo>
                    <a:pt x="3" y="149"/>
                  </a:lnTo>
                  <a:lnTo>
                    <a:pt x="7" y="135"/>
                  </a:lnTo>
                  <a:lnTo>
                    <a:pt x="10" y="120"/>
                  </a:lnTo>
                  <a:lnTo>
                    <a:pt x="15" y="106"/>
                  </a:lnTo>
                  <a:lnTo>
                    <a:pt x="22" y="92"/>
                  </a:lnTo>
                  <a:lnTo>
                    <a:pt x="28" y="79"/>
                  </a:lnTo>
                  <a:lnTo>
                    <a:pt x="35" y="66"/>
                  </a:lnTo>
                  <a:lnTo>
                    <a:pt x="43" y="55"/>
                  </a:lnTo>
                  <a:lnTo>
                    <a:pt x="53" y="44"/>
                  </a:lnTo>
                  <a:lnTo>
                    <a:pt x="62" y="34"/>
                  </a:lnTo>
                  <a:lnTo>
                    <a:pt x="71" y="25"/>
                  </a:lnTo>
                  <a:lnTo>
                    <a:pt x="83" y="17"/>
                  </a:lnTo>
                  <a:lnTo>
                    <a:pt x="94" y="10"/>
                  </a:lnTo>
                  <a:lnTo>
                    <a:pt x="105" y="5"/>
                  </a:lnTo>
                  <a:lnTo>
                    <a:pt x="118" y="3"/>
                  </a:lnTo>
                  <a:lnTo>
                    <a:pt x="130" y="0"/>
                  </a:lnTo>
                  <a:lnTo>
                    <a:pt x="144" y="0"/>
                  </a:lnTo>
                  <a:lnTo>
                    <a:pt x="156" y="3"/>
                  </a:lnTo>
                  <a:lnTo>
                    <a:pt x="170" y="6"/>
                  </a:lnTo>
                </a:path>
              </a:pathLst>
            </a:custGeom>
            <a:noFill/>
            <a:ln w="3175">
              <a:solidFill>
                <a:srgbClr val="F4AFCB"/>
              </a:solidFill>
              <a:round/>
              <a:headEnd/>
              <a:tailEnd/>
            </a:ln>
          </p:spPr>
          <p:txBody>
            <a:bodyPr/>
            <a:lstStyle/>
            <a:p>
              <a:endParaRPr lang="en-US"/>
            </a:p>
          </p:txBody>
        </p:sp>
        <p:sp>
          <p:nvSpPr>
            <p:cNvPr id="1048" name="Freeform 616"/>
            <p:cNvSpPr>
              <a:spLocks/>
            </p:cNvSpPr>
            <p:nvPr/>
          </p:nvSpPr>
          <p:spPr bwMode="auto">
            <a:xfrm>
              <a:off x="3081" y="1335"/>
              <a:ext cx="45" cy="59"/>
            </a:xfrm>
            <a:custGeom>
              <a:avLst/>
              <a:gdLst>
                <a:gd name="T0" fmla="*/ 170 w 225"/>
                <a:gd name="T1" fmla="*/ 5 h 293"/>
                <a:gd name="T2" fmla="*/ 183 w 225"/>
                <a:gd name="T3" fmla="*/ 12 h 293"/>
                <a:gd name="T4" fmla="*/ 193 w 225"/>
                <a:gd name="T5" fmla="*/ 18 h 293"/>
                <a:gd name="T6" fmla="*/ 201 w 225"/>
                <a:gd name="T7" fmla="*/ 24 h 293"/>
                <a:gd name="T8" fmla="*/ 209 w 225"/>
                <a:gd name="T9" fmla="*/ 33 h 293"/>
                <a:gd name="T10" fmla="*/ 215 w 225"/>
                <a:gd name="T11" fmla="*/ 42 h 293"/>
                <a:gd name="T12" fmla="*/ 219 w 225"/>
                <a:gd name="T13" fmla="*/ 52 h 293"/>
                <a:gd name="T14" fmla="*/ 222 w 225"/>
                <a:gd name="T15" fmla="*/ 62 h 293"/>
                <a:gd name="T16" fmla="*/ 224 w 225"/>
                <a:gd name="T17" fmla="*/ 73 h 293"/>
                <a:gd name="T18" fmla="*/ 225 w 225"/>
                <a:gd name="T19" fmla="*/ 84 h 293"/>
                <a:gd name="T20" fmla="*/ 225 w 225"/>
                <a:gd name="T21" fmla="*/ 97 h 293"/>
                <a:gd name="T22" fmla="*/ 224 w 225"/>
                <a:gd name="T23" fmla="*/ 109 h 293"/>
                <a:gd name="T24" fmla="*/ 221 w 225"/>
                <a:gd name="T25" fmla="*/ 122 h 293"/>
                <a:gd name="T26" fmla="*/ 217 w 225"/>
                <a:gd name="T27" fmla="*/ 134 h 293"/>
                <a:gd name="T28" fmla="*/ 214 w 225"/>
                <a:gd name="T29" fmla="*/ 146 h 293"/>
                <a:gd name="T30" fmla="*/ 209 w 225"/>
                <a:gd name="T31" fmla="*/ 159 h 293"/>
                <a:gd name="T32" fmla="*/ 204 w 225"/>
                <a:gd name="T33" fmla="*/ 171 h 293"/>
                <a:gd name="T34" fmla="*/ 191 w 225"/>
                <a:gd name="T35" fmla="*/ 196 h 293"/>
                <a:gd name="T36" fmla="*/ 176 w 225"/>
                <a:gd name="T37" fmla="*/ 219 h 293"/>
                <a:gd name="T38" fmla="*/ 160 w 225"/>
                <a:gd name="T39" fmla="*/ 240 h 293"/>
                <a:gd name="T40" fmla="*/ 144 w 225"/>
                <a:gd name="T41" fmla="*/ 259 h 293"/>
                <a:gd name="T42" fmla="*/ 135 w 225"/>
                <a:gd name="T43" fmla="*/ 266 h 293"/>
                <a:gd name="T44" fmla="*/ 126 w 225"/>
                <a:gd name="T45" fmla="*/ 274 h 293"/>
                <a:gd name="T46" fmla="*/ 119 w 225"/>
                <a:gd name="T47" fmla="*/ 280 h 293"/>
                <a:gd name="T48" fmla="*/ 110 w 225"/>
                <a:gd name="T49" fmla="*/ 285 h 293"/>
                <a:gd name="T50" fmla="*/ 103 w 225"/>
                <a:gd name="T51" fmla="*/ 289 h 293"/>
                <a:gd name="T52" fmla="*/ 95 w 225"/>
                <a:gd name="T53" fmla="*/ 291 h 293"/>
                <a:gd name="T54" fmla="*/ 88 w 225"/>
                <a:gd name="T55" fmla="*/ 293 h 293"/>
                <a:gd name="T56" fmla="*/ 81 w 225"/>
                <a:gd name="T57" fmla="*/ 293 h 293"/>
                <a:gd name="T58" fmla="*/ 66 w 225"/>
                <a:gd name="T59" fmla="*/ 290 h 293"/>
                <a:gd name="T60" fmla="*/ 54 w 225"/>
                <a:gd name="T61" fmla="*/ 285 h 293"/>
                <a:gd name="T62" fmla="*/ 43 w 225"/>
                <a:gd name="T63" fmla="*/ 279 h 293"/>
                <a:gd name="T64" fmla="*/ 34 w 225"/>
                <a:gd name="T65" fmla="*/ 271 h 293"/>
                <a:gd name="T66" fmla="*/ 25 w 225"/>
                <a:gd name="T67" fmla="*/ 263 h 293"/>
                <a:gd name="T68" fmla="*/ 18 w 225"/>
                <a:gd name="T69" fmla="*/ 253 h 293"/>
                <a:gd name="T70" fmla="*/ 12 w 225"/>
                <a:gd name="T71" fmla="*/ 241 h 293"/>
                <a:gd name="T72" fmla="*/ 8 w 225"/>
                <a:gd name="T73" fmla="*/ 230 h 293"/>
                <a:gd name="T74" fmla="*/ 4 w 225"/>
                <a:gd name="T75" fmla="*/ 218 h 293"/>
                <a:gd name="T76" fmla="*/ 2 w 225"/>
                <a:gd name="T77" fmla="*/ 204 h 293"/>
                <a:gd name="T78" fmla="*/ 0 w 225"/>
                <a:gd name="T79" fmla="*/ 190 h 293"/>
                <a:gd name="T80" fmla="*/ 0 w 225"/>
                <a:gd name="T81" fmla="*/ 176 h 293"/>
                <a:gd name="T82" fmla="*/ 2 w 225"/>
                <a:gd name="T83" fmla="*/ 163 h 293"/>
                <a:gd name="T84" fmla="*/ 4 w 225"/>
                <a:gd name="T85" fmla="*/ 148 h 293"/>
                <a:gd name="T86" fmla="*/ 7 w 225"/>
                <a:gd name="T87" fmla="*/ 134 h 293"/>
                <a:gd name="T88" fmla="*/ 10 w 225"/>
                <a:gd name="T89" fmla="*/ 119 h 293"/>
                <a:gd name="T90" fmla="*/ 15 w 225"/>
                <a:gd name="T91" fmla="*/ 105 h 293"/>
                <a:gd name="T92" fmla="*/ 22 w 225"/>
                <a:gd name="T93" fmla="*/ 92 h 293"/>
                <a:gd name="T94" fmla="*/ 28 w 225"/>
                <a:gd name="T95" fmla="*/ 79 h 293"/>
                <a:gd name="T96" fmla="*/ 35 w 225"/>
                <a:gd name="T97" fmla="*/ 67 h 293"/>
                <a:gd name="T98" fmla="*/ 43 w 225"/>
                <a:gd name="T99" fmla="*/ 54 h 293"/>
                <a:gd name="T100" fmla="*/ 52 w 225"/>
                <a:gd name="T101" fmla="*/ 43 h 293"/>
                <a:gd name="T102" fmla="*/ 62 w 225"/>
                <a:gd name="T103" fmla="*/ 33 h 293"/>
                <a:gd name="T104" fmla="*/ 71 w 225"/>
                <a:gd name="T105" fmla="*/ 24 h 293"/>
                <a:gd name="T106" fmla="*/ 81 w 225"/>
                <a:gd name="T107" fmla="*/ 17 h 293"/>
                <a:gd name="T108" fmla="*/ 93 w 225"/>
                <a:gd name="T109" fmla="*/ 10 h 293"/>
                <a:gd name="T110" fmla="*/ 105 w 225"/>
                <a:gd name="T111" fmla="*/ 5 h 293"/>
                <a:gd name="T112" fmla="*/ 118 w 225"/>
                <a:gd name="T113" fmla="*/ 2 h 293"/>
                <a:gd name="T114" fmla="*/ 130 w 225"/>
                <a:gd name="T115" fmla="*/ 0 h 293"/>
                <a:gd name="T116" fmla="*/ 143 w 225"/>
                <a:gd name="T117" fmla="*/ 0 h 293"/>
                <a:gd name="T118" fmla="*/ 156 w 225"/>
                <a:gd name="T119" fmla="*/ 2 h 293"/>
                <a:gd name="T120" fmla="*/ 170 w 225"/>
                <a:gd name="T121" fmla="*/ 5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5"/>
                <a:gd name="T184" fmla="*/ 0 h 293"/>
                <a:gd name="T185" fmla="*/ 225 w 225"/>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5" h="293">
                  <a:moveTo>
                    <a:pt x="170" y="5"/>
                  </a:moveTo>
                  <a:lnTo>
                    <a:pt x="183" y="12"/>
                  </a:lnTo>
                  <a:lnTo>
                    <a:pt x="193" y="18"/>
                  </a:lnTo>
                  <a:lnTo>
                    <a:pt x="201" y="24"/>
                  </a:lnTo>
                  <a:lnTo>
                    <a:pt x="209" y="33"/>
                  </a:lnTo>
                  <a:lnTo>
                    <a:pt x="215" y="42"/>
                  </a:lnTo>
                  <a:lnTo>
                    <a:pt x="219" y="52"/>
                  </a:lnTo>
                  <a:lnTo>
                    <a:pt x="222" y="62"/>
                  </a:lnTo>
                  <a:lnTo>
                    <a:pt x="224" y="73"/>
                  </a:lnTo>
                  <a:lnTo>
                    <a:pt x="225" y="84"/>
                  </a:lnTo>
                  <a:lnTo>
                    <a:pt x="225" y="97"/>
                  </a:lnTo>
                  <a:lnTo>
                    <a:pt x="224" y="109"/>
                  </a:lnTo>
                  <a:lnTo>
                    <a:pt x="221" y="122"/>
                  </a:lnTo>
                  <a:lnTo>
                    <a:pt x="217" y="134"/>
                  </a:lnTo>
                  <a:lnTo>
                    <a:pt x="214" y="146"/>
                  </a:lnTo>
                  <a:lnTo>
                    <a:pt x="209" y="159"/>
                  </a:lnTo>
                  <a:lnTo>
                    <a:pt x="204" y="171"/>
                  </a:lnTo>
                  <a:lnTo>
                    <a:pt x="191" y="196"/>
                  </a:lnTo>
                  <a:lnTo>
                    <a:pt x="176" y="219"/>
                  </a:lnTo>
                  <a:lnTo>
                    <a:pt x="160" y="240"/>
                  </a:lnTo>
                  <a:lnTo>
                    <a:pt x="144" y="259"/>
                  </a:lnTo>
                  <a:lnTo>
                    <a:pt x="135" y="266"/>
                  </a:lnTo>
                  <a:lnTo>
                    <a:pt x="126" y="274"/>
                  </a:lnTo>
                  <a:lnTo>
                    <a:pt x="119" y="280"/>
                  </a:lnTo>
                  <a:lnTo>
                    <a:pt x="110" y="285"/>
                  </a:lnTo>
                  <a:lnTo>
                    <a:pt x="103" y="289"/>
                  </a:lnTo>
                  <a:lnTo>
                    <a:pt x="95" y="291"/>
                  </a:lnTo>
                  <a:lnTo>
                    <a:pt x="88" y="293"/>
                  </a:lnTo>
                  <a:lnTo>
                    <a:pt x="81" y="293"/>
                  </a:lnTo>
                  <a:lnTo>
                    <a:pt x="66" y="290"/>
                  </a:lnTo>
                  <a:lnTo>
                    <a:pt x="54" y="285"/>
                  </a:lnTo>
                  <a:lnTo>
                    <a:pt x="43" y="279"/>
                  </a:lnTo>
                  <a:lnTo>
                    <a:pt x="34" y="271"/>
                  </a:lnTo>
                  <a:lnTo>
                    <a:pt x="25" y="263"/>
                  </a:lnTo>
                  <a:lnTo>
                    <a:pt x="18" y="253"/>
                  </a:lnTo>
                  <a:lnTo>
                    <a:pt x="12" y="241"/>
                  </a:lnTo>
                  <a:lnTo>
                    <a:pt x="8" y="230"/>
                  </a:lnTo>
                  <a:lnTo>
                    <a:pt x="4" y="218"/>
                  </a:lnTo>
                  <a:lnTo>
                    <a:pt x="2" y="204"/>
                  </a:lnTo>
                  <a:lnTo>
                    <a:pt x="0" y="190"/>
                  </a:lnTo>
                  <a:lnTo>
                    <a:pt x="0" y="176"/>
                  </a:lnTo>
                  <a:lnTo>
                    <a:pt x="2" y="163"/>
                  </a:lnTo>
                  <a:lnTo>
                    <a:pt x="4" y="148"/>
                  </a:lnTo>
                  <a:lnTo>
                    <a:pt x="7" y="134"/>
                  </a:lnTo>
                  <a:lnTo>
                    <a:pt x="10" y="119"/>
                  </a:lnTo>
                  <a:lnTo>
                    <a:pt x="15" y="105"/>
                  </a:lnTo>
                  <a:lnTo>
                    <a:pt x="22" y="92"/>
                  </a:lnTo>
                  <a:lnTo>
                    <a:pt x="28" y="79"/>
                  </a:lnTo>
                  <a:lnTo>
                    <a:pt x="35" y="67"/>
                  </a:lnTo>
                  <a:lnTo>
                    <a:pt x="43" y="54"/>
                  </a:lnTo>
                  <a:lnTo>
                    <a:pt x="52" y="43"/>
                  </a:lnTo>
                  <a:lnTo>
                    <a:pt x="62" y="33"/>
                  </a:lnTo>
                  <a:lnTo>
                    <a:pt x="71" y="24"/>
                  </a:lnTo>
                  <a:lnTo>
                    <a:pt x="81" y="17"/>
                  </a:lnTo>
                  <a:lnTo>
                    <a:pt x="93" y="10"/>
                  </a:lnTo>
                  <a:lnTo>
                    <a:pt x="105" y="5"/>
                  </a:lnTo>
                  <a:lnTo>
                    <a:pt x="118" y="2"/>
                  </a:lnTo>
                  <a:lnTo>
                    <a:pt x="130" y="0"/>
                  </a:lnTo>
                  <a:lnTo>
                    <a:pt x="143" y="0"/>
                  </a:lnTo>
                  <a:lnTo>
                    <a:pt x="156" y="2"/>
                  </a:lnTo>
                  <a:lnTo>
                    <a:pt x="170" y="5"/>
                  </a:lnTo>
                  <a:close/>
                </a:path>
              </a:pathLst>
            </a:custGeom>
            <a:solidFill>
              <a:srgbClr val="E45291"/>
            </a:solidFill>
            <a:ln w="9525">
              <a:noFill/>
              <a:round/>
              <a:headEnd/>
              <a:tailEnd/>
            </a:ln>
          </p:spPr>
          <p:txBody>
            <a:bodyPr/>
            <a:lstStyle/>
            <a:p>
              <a:endParaRPr lang="en-US"/>
            </a:p>
          </p:txBody>
        </p:sp>
        <p:sp>
          <p:nvSpPr>
            <p:cNvPr id="1049" name="Freeform 617"/>
            <p:cNvSpPr>
              <a:spLocks/>
            </p:cNvSpPr>
            <p:nvPr/>
          </p:nvSpPr>
          <p:spPr bwMode="auto">
            <a:xfrm>
              <a:off x="3081" y="1335"/>
              <a:ext cx="45" cy="59"/>
            </a:xfrm>
            <a:custGeom>
              <a:avLst/>
              <a:gdLst>
                <a:gd name="T0" fmla="*/ 170 w 225"/>
                <a:gd name="T1" fmla="*/ 5 h 293"/>
                <a:gd name="T2" fmla="*/ 183 w 225"/>
                <a:gd name="T3" fmla="*/ 12 h 293"/>
                <a:gd name="T4" fmla="*/ 193 w 225"/>
                <a:gd name="T5" fmla="*/ 18 h 293"/>
                <a:gd name="T6" fmla="*/ 201 w 225"/>
                <a:gd name="T7" fmla="*/ 24 h 293"/>
                <a:gd name="T8" fmla="*/ 209 w 225"/>
                <a:gd name="T9" fmla="*/ 33 h 293"/>
                <a:gd name="T10" fmla="*/ 215 w 225"/>
                <a:gd name="T11" fmla="*/ 42 h 293"/>
                <a:gd name="T12" fmla="*/ 219 w 225"/>
                <a:gd name="T13" fmla="*/ 52 h 293"/>
                <a:gd name="T14" fmla="*/ 222 w 225"/>
                <a:gd name="T15" fmla="*/ 62 h 293"/>
                <a:gd name="T16" fmla="*/ 224 w 225"/>
                <a:gd name="T17" fmla="*/ 73 h 293"/>
                <a:gd name="T18" fmla="*/ 225 w 225"/>
                <a:gd name="T19" fmla="*/ 84 h 293"/>
                <a:gd name="T20" fmla="*/ 225 w 225"/>
                <a:gd name="T21" fmla="*/ 97 h 293"/>
                <a:gd name="T22" fmla="*/ 224 w 225"/>
                <a:gd name="T23" fmla="*/ 109 h 293"/>
                <a:gd name="T24" fmla="*/ 221 w 225"/>
                <a:gd name="T25" fmla="*/ 122 h 293"/>
                <a:gd name="T26" fmla="*/ 217 w 225"/>
                <a:gd name="T27" fmla="*/ 134 h 293"/>
                <a:gd name="T28" fmla="*/ 214 w 225"/>
                <a:gd name="T29" fmla="*/ 146 h 293"/>
                <a:gd name="T30" fmla="*/ 209 w 225"/>
                <a:gd name="T31" fmla="*/ 159 h 293"/>
                <a:gd name="T32" fmla="*/ 204 w 225"/>
                <a:gd name="T33" fmla="*/ 171 h 293"/>
                <a:gd name="T34" fmla="*/ 191 w 225"/>
                <a:gd name="T35" fmla="*/ 196 h 293"/>
                <a:gd name="T36" fmla="*/ 176 w 225"/>
                <a:gd name="T37" fmla="*/ 219 h 293"/>
                <a:gd name="T38" fmla="*/ 160 w 225"/>
                <a:gd name="T39" fmla="*/ 240 h 293"/>
                <a:gd name="T40" fmla="*/ 144 w 225"/>
                <a:gd name="T41" fmla="*/ 259 h 293"/>
                <a:gd name="T42" fmla="*/ 135 w 225"/>
                <a:gd name="T43" fmla="*/ 266 h 293"/>
                <a:gd name="T44" fmla="*/ 126 w 225"/>
                <a:gd name="T45" fmla="*/ 274 h 293"/>
                <a:gd name="T46" fmla="*/ 119 w 225"/>
                <a:gd name="T47" fmla="*/ 280 h 293"/>
                <a:gd name="T48" fmla="*/ 110 w 225"/>
                <a:gd name="T49" fmla="*/ 285 h 293"/>
                <a:gd name="T50" fmla="*/ 103 w 225"/>
                <a:gd name="T51" fmla="*/ 289 h 293"/>
                <a:gd name="T52" fmla="*/ 95 w 225"/>
                <a:gd name="T53" fmla="*/ 291 h 293"/>
                <a:gd name="T54" fmla="*/ 88 w 225"/>
                <a:gd name="T55" fmla="*/ 293 h 293"/>
                <a:gd name="T56" fmla="*/ 81 w 225"/>
                <a:gd name="T57" fmla="*/ 293 h 293"/>
                <a:gd name="T58" fmla="*/ 66 w 225"/>
                <a:gd name="T59" fmla="*/ 290 h 293"/>
                <a:gd name="T60" fmla="*/ 54 w 225"/>
                <a:gd name="T61" fmla="*/ 285 h 293"/>
                <a:gd name="T62" fmla="*/ 43 w 225"/>
                <a:gd name="T63" fmla="*/ 279 h 293"/>
                <a:gd name="T64" fmla="*/ 34 w 225"/>
                <a:gd name="T65" fmla="*/ 271 h 293"/>
                <a:gd name="T66" fmla="*/ 25 w 225"/>
                <a:gd name="T67" fmla="*/ 263 h 293"/>
                <a:gd name="T68" fmla="*/ 18 w 225"/>
                <a:gd name="T69" fmla="*/ 253 h 293"/>
                <a:gd name="T70" fmla="*/ 12 w 225"/>
                <a:gd name="T71" fmla="*/ 241 h 293"/>
                <a:gd name="T72" fmla="*/ 8 w 225"/>
                <a:gd name="T73" fmla="*/ 230 h 293"/>
                <a:gd name="T74" fmla="*/ 4 w 225"/>
                <a:gd name="T75" fmla="*/ 218 h 293"/>
                <a:gd name="T76" fmla="*/ 2 w 225"/>
                <a:gd name="T77" fmla="*/ 204 h 293"/>
                <a:gd name="T78" fmla="*/ 0 w 225"/>
                <a:gd name="T79" fmla="*/ 190 h 293"/>
                <a:gd name="T80" fmla="*/ 0 w 225"/>
                <a:gd name="T81" fmla="*/ 176 h 293"/>
                <a:gd name="T82" fmla="*/ 2 w 225"/>
                <a:gd name="T83" fmla="*/ 163 h 293"/>
                <a:gd name="T84" fmla="*/ 4 w 225"/>
                <a:gd name="T85" fmla="*/ 148 h 293"/>
                <a:gd name="T86" fmla="*/ 7 w 225"/>
                <a:gd name="T87" fmla="*/ 134 h 293"/>
                <a:gd name="T88" fmla="*/ 10 w 225"/>
                <a:gd name="T89" fmla="*/ 119 h 293"/>
                <a:gd name="T90" fmla="*/ 15 w 225"/>
                <a:gd name="T91" fmla="*/ 105 h 293"/>
                <a:gd name="T92" fmla="*/ 22 w 225"/>
                <a:gd name="T93" fmla="*/ 92 h 293"/>
                <a:gd name="T94" fmla="*/ 28 w 225"/>
                <a:gd name="T95" fmla="*/ 79 h 293"/>
                <a:gd name="T96" fmla="*/ 35 w 225"/>
                <a:gd name="T97" fmla="*/ 67 h 293"/>
                <a:gd name="T98" fmla="*/ 43 w 225"/>
                <a:gd name="T99" fmla="*/ 54 h 293"/>
                <a:gd name="T100" fmla="*/ 52 w 225"/>
                <a:gd name="T101" fmla="*/ 43 h 293"/>
                <a:gd name="T102" fmla="*/ 62 w 225"/>
                <a:gd name="T103" fmla="*/ 33 h 293"/>
                <a:gd name="T104" fmla="*/ 71 w 225"/>
                <a:gd name="T105" fmla="*/ 24 h 293"/>
                <a:gd name="T106" fmla="*/ 81 w 225"/>
                <a:gd name="T107" fmla="*/ 17 h 293"/>
                <a:gd name="T108" fmla="*/ 93 w 225"/>
                <a:gd name="T109" fmla="*/ 10 h 293"/>
                <a:gd name="T110" fmla="*/ 105 w 225"/>
                <a:gd name="T111" fmla="*/ 5 h 293"/>
                <a:gd name="T112" fmla="*/ 118 w 225"/>
                <a:gd name="T113" fmla="*/ 2 h 293"/>
                <a:gd name="T114" fmla="*/ 130 w 225"/>
                <a:gd name="T115" fmla="*/ 0 h 293"/>
                <a:gd name="T116" fmla="*/ 143 w 225"/>
                <a:gd name="T117" fmla="*/ 0 h 293"/>
                <a:gd name="T118" fmla="*/ 156 w 225"/>
                <a:gd name="T119" fmla="*/ 2 h 293"/>
                <a:gd name="T120" fmla="*/ 170 w 225"/>
                <a:gd name="T121" fmla="*/ 5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5"/>
                <a:gd name="T184" fmla="*/ 0 h 293"/>
                <a:gd name="T185" fmla="*/ 225 w 225"/>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5" h="293">
                  <a:moveTo>
                    <a:pt x="170" y="5"/>
                  </a:moveTo>
                  <a:lnTo>
                    <a:pt x="183" y="12"/>
                  </a:lnTo>
                  <a:lnTo>
                    <a:pt x="193" y="18"/>
                  </a:lnTo>
                  <a:lnTo>
                    <a:pt x="201" y="24"/>
                  </a:lnTo>
                  <a:lnTo>
                    <a:pt x="209" y="33"/>
                  </a:lnTo>
                  <a:lnTo>
                    <a:pt x="215" y="42"/>
                  </a:lnTo>
                  <a:lnTo>
                    <a:pt x="219" y="52"/>
                  </a:lnTo>
                  <a:lnTo>
                    <a:pt x="222" y="62"/>
                  </a:lnTo>
                  <a:lnTo>
                    <a:pt x="224" y="73"/>
                  </a:lnTo>
                  <a:lnTo>
                    <a:pt x="225" y="84"/>
                  </a:lnTo>
                  <a:lnTo>
                    <a:pt x="225" y="97"/>
                  </a:lnTo>
                  <a:lnTo>
                    <a:pt x="224" y="109"/>
                  </a:lnTo>
                  <a:lnTo>
                    <a:pt x="221" y="122"/>
                  </a:lnTo>
                  <a:lnTo>
                    <a:pt x="217" y="134"/>
                  </a:lnTo>
                  <a:lnTo>
                    <a:pt x="214" y="146"/>
                  </a:lnTo>
                  <a:lnTo>
                    <a:pt x="209" y="159"/>
                  </a:lnTo>
                  <a:lnTo>
                    <a:pt x="204" y="171"/>
                  </a:lnTo>
                  <a:lnTo>
                    <a:pt x="191" y="196"/>
                  </a:lnTo>
                  <a:lnTo>
                    <a:pt x="176" y="219"/>
                  </a:lnTo>
                  <a:lnTo>
                    <a:pt x="160" y="240"/>
                  </a:lnTo>
                  <a:lnTo>
                    <a:pt x="144" y="259"/>
                  </a:lnTo>
                  <a:lnTo>
                    <a:pt x="135" y="266"/>
                  </a:lnTo>
                  <a:lnTo>
                    <a:pt x="126" y="274"/>
                  </a:lnTo>
                  <a:lnTo>
                    <a:pt x="119" y="280"/>
                  </a:lnTo>
                  <a:lnTo>
                    <a:pt x="110" y="285"/>
                  </a:lnTo>
                  <a:lnTo>
                    <a:pt x="103" y="289"/>
                  </a:lnTo>
                  <a:lnTo>
                    <a:pt x="95" y="291"/>
                  </a:lnTo>
                  <a:lnTo>
                    <a:pt x="88" y="293"/>
                  </a:lnTo>
                  <a:lnTo>
                    <a:pt x="81" y="293"/>
                  </a:lnTo>
                  <a:lnTo>
                    <a:pt x="66" y="290"/>
                  </a:lnTo>
                  <a:lnTo>
                    <a:pt x="54" y="285"/>
                  </a:lnTo>
                  <a:lnTo>
                    <a:pt x="43" y="279"/>
                  </a:lnTo>
                  <a:lnTo>
                    <a:pt x="34" y="271"/>
                  </a:lnTo>
                  <a:lnTo>
                    <a:pt x="25" y="263"/>
                  </a:lnTo>
                  <a:lnTo>
                    <a:pt x="18" y="253"/>
                  </a:lnTo>
                  <a:lnTo>
                    <a:pt x="12" y="241"/>
                  </a:lnTo>
                  <a:lnTo>
                    <a:pt x="8" y="230"/>
                  </a:lnTo>
                  <a:lnTo>
                    <a:pt x="4" y="218"/>
                  </a:lnTo>
                  <a:lnTo>
                    <a:pt x="2" y="204"/>
                  </a:lnTo>
                  <a:lnTo>
                    <a:pt x="0" y="190"/>
                  </a:lnTo>
                  <a:lnTo>
                    <a:pt x="0" y="176"/>
                  </a:lnTo>
                  <a:lnTo>
                    <a:pt x="2" y="163"/>
                  </a:lnTo>
                  <a:lnTo>
                    <a:pt x="4" y="148"/>
                  </a:lnTo>
                  <a:lnTo>
                    <a:pt x="7" y="134"/>
                  </a:lnTo>
                  <a:lnTo>
                    <a:pt x="10" y="119"/>
                  </a:lnTo>
                  <a:lnTo>
                    <a:pt x="15" y="105"/>
                  </a:lnTo>
                  <a:lnTo>
                    <a:pt x="22" y="92"/>
                  </a:lnTo>
                  <a:lnTo>
                    <a:pt x="28" y="79"/>
                  </a:lnTo>
                  <a:lnTo>
                    <a:pt x="35" y="67"/>
                  </a:lnTo>
                  <a:lnTo>
                    <a:pt x="43" y="54"/>
                  </a:lnTo>
                  <a:lnTo>
                    <a:pt x="52" y="43"/>
                  </a:lnTo>
                  <a:lnTo>
                    <a:pt x="62" y="33"/>
                  </a:lnTo>
                  <a:lnTo>
                    <a:pt x="71" y="24"/>
                  </a:lnTo>
                  <a:lnTo>
                    <a:pt x="81" y="17"/>
                  </a:lnTo>
                  <a:lnTo>
                    <a:pt x="93" y="10"/>
                  </a:lnTo>
                  <a:lnTo>
                    <a:pt x="105" y="5"/>
                  </a:lnTo>
                  <a:lnTo>
                    <a:pt x="118" y="2"/>
                  </a:lnTo>
                  <a:lnTo>
                    <a:pt x="130" y="0"/>
                  </a:lnTo>
                  <a:lnTo>
                    <a:pt x="143" y="0"/>
                  </a:lnTo>
                  <a:lnTo>
                    <a:pt x="156" y="2"/>
                  </a:lnTo>
                  <a:lnTo>
                    <a:pt x="170" y="5"/>
                  </a:lnTo>
                  <a:close/>
                </a:path>
              </a:pathLst>
            </a:custGeom>
            <a:noFill/>
            <a:ln w="3175">
              <a:solidFill>
                <a:srgbClr val="F4AFCB"/>
              </a:solidFill>
              <a:round/>
              <a:headEnd/>
              <a:tailEnd/>
            </a:ln>
          </p:spPr>
          <p:txBody>
            <a:bodyPr/>
            <a:lstStyle/>
            <a:p>
              <a:endParaRPr lang="en-US"/>
            </a:p>
          </p:txBody>
        </p:sp>
        <p:sp>
          <p:nvSpPr>
            <p:cNvPr id="1050" name="Freeform 618"/>
            <p:cNvSpPr>
              <a:spLocks/>
            </p:cNvSpPr>
            <p:nvPr/>
          </p:nvSpPr>
          <p:spPr bwMode="auto">
            <a:xfrm>
              <a:off x="3510" y="1520"/>
              <a:ext cx="48" cy="57"/>
            </a:xfrm>
            <a:custGeom>
              <a:avLst/>
              <a:gdLst>
                <a:gd name="T0" fmla="*/ 196 w 239"/>
                <a:gd name="T1" fmla="*/ 11 h 283"/>
                <a:gd name="T2" fmla="*/ 207 w 239"/>
                <a:gd name="T3" fmla="*/ 18 h 283"/>
                <a:gd name="T4" fmla="*/ 217 w 239"/>
                <a:gd name="T5" fmla="*/ 26 h 283"/>
                <a:gd name="T6" fmla="*/ 224 w 239"/>
                <a:gd name="T7" fmla="*/ 34 h 283"/>
                <a:gd name="T8" fmla="*/ 229 w 239"/>
                <a:gd name="T9" fmla="*/ 44 h 283"/>
                <a:gd name="T10" fmla="*/ 234 w 239"/>
                <a:gd name="T11" fmla="*/ 54 h 283"/>
                <a:gd name="T12" fmla="*/ 237 w 239"/>
                <a:gd name="T13" fmla="*/ 64 h 283"/>
                <a:gd name="T14" fmla="*/ 239 w 239"/>
                <a:gd name="T15" fmla="*/ 74 h 283"/>
                <a:gd name="T16" fmla="*/ 239 w 239"/>
                <a:gd name="T17" fmla="*/ 85 h 283"/>
                <a:gd name="T18" fmla="*/ 238 w 239"/>
                <a:gd name="T19" fmla="*/ 97 h 283"/>
                <a:gd name="T20" fmla="*/ 236 w 239"/>
                <a:gd name="T21" fmla="*/ 109 h 283"/>
                <a:gd name="T22" fmla="*/ 233 w 239"/>
                <a:gd name="T23" fmla="*/ 121 h 283"/>
                <a:gd name="T24" fmla="*/ 228 w 239"/>
                <a:gd name="T25" fmla="*/ 132 h 283"/>
                <a:gd name="T26" fmla="*/ 223 w 239"/>
                <a:gd name="T27" fmla="*/ 145 h 283"/>
                <a:gd name="T28" fmla="*/ 217 w 239"/>
                <a:gd name="T29" fmla="*/ 156 h 283"/>
                <a:gd name="T30" fmla="*/ 211 w 239"/>
                <a:gd name="T31" fmla="*/ 169 h 283"/>
                <a:gd name="T32" fmla="*/ 203 w 239"/>
                <a:gd name="T33" fmla="*/ 180 h 283"/>
                <a:gd name="T34" fmla="*/ 187 w 239"/>
                <a:gd name="T35" fmla="*/ 202 h 283"/>
                <a:gd name="T36" fmla="*/ 170 w 239"/>
                <a:gd name="T37" fmla="*/ 223 h 283"/>
                <a:gd name="T38" fmla="*/ 150 w 239"/>
                <a:gd name="T39" fmla="*/ 242 h 283"/>
                <a:gd name="T40" fmla="*/ 131 w 239"/>
                <a:gd name="T41" fmla="*/ 258 h 283"/>
                <a:gd name="T42" fmla="*/ 121 w 239"/>
                <a:gd name="T43" fmla="*/ 265 h 283"/>
                <a:gd name="T44" fmla="*/ 112 w 239"/>
                <a:gd name="T45" fmla="*/ 271 h 283"/>
                <a:gd name="T46" fmla="*/ 102 w 239"/>
                <a:gd name="T47" fmla="*/ 276 h 283"/>
                <a:gd name="T48" fmla="*/ 93 w 239"/>
                <a:gd name="T49" fmla="*/ 280 h 283"/>
                <a:gd name="T50" fmla="*/ 85 w 239"/>
                <a:gd name="T51" fmla="*/ 282 h 283"/>
                <a:gd name="T52" fmla="*/ 77 w 239"/>
                <a:gd name="T53" fmla="*/ 283 h 283"/>
                <a:gd name="T54" fmla="*/ 70 w 239"/>
                <a:gd name="T55" fmla="*/ 283 h 283"/>
                <a:gd name="T56" fmla="*/ 62 w 239"/>
                <a:gd name="T57" fmla="*/ 283 h 283"/>
                <a:gd name="T58" fmla="*/ 50 w 239"/>
                <a:gd name="T59" fmla="*/ 278 h 283"/>
                <a:gd name="T60" fmla="*/ 39 w 239"/>
                <a:gd name="T61" fmla="*/ 272 h 283"/>
                <a:gd name="T62" fmla="*/ 29 w 239"/>
                <a:gd name="T63" fmla="*/ 265 h 283"/>
                <a:gd name="T64" fmla="*/ 20 w 239"/>
                <a:gd name="T65" fmla="*/ 256 h 283"/>
                <a:gd name="T66" fmla="*/ 14 w 239"/>
                <a:gd name="T67" fmla="*/ 246 h 283"/>
                <a:gd name="T68" fmla="*/ 9 w 239"/>
                <a:gd name="T69" fmla="*/ 235 h 283"/>
                <a:gd name="T70" fmla="*/ 4 w 239"/>
                <a:gd name="T71" fmla="*/ 223 h 283"/>
                <a:gd name="T72" fmla="*/ 1 w 239"/>
                <a:gd name="T73" fmla="*/ 211 h 283"/>
                <a:gd name="T74" fmla="*/ 0 w 239"/>
                <a:gd name="T75" fmla="*/ 199 h 283"/>
                <a:gd name="T76" fmla="*/ 0 w 239"/>
                <a:gd name="T77" fmla="*/ 185 h 283"/>
                <a:gd name="T78" fmla="*/ 1 w 239"/>
                <a:gd name="T79" fmla="*/ 171 h 283"/>
                <a:gd name="T80" fmla="*/ 4 w 239"/>
                <a:gd name="T81" fmla="*/ 157 h 283"/>
                <a:gd name="T82" fmla="*/ 6 w 239"/>
                <a:gd name="T83" fmla="*/ 144 h 283"/>
                <a:gd name="T84" fmla="*/ 11 w 239"/>
                <a:gd name="T85" fmla="*/ 130 h 283"/>
                <a:gd name="T86" fmla="*/ 16 w 239"/>
                <a:gd name="T87" fmla="*/ 116 h 283"/>
                <a:gd name="T88" fmla="*/ 22 w 239"/>
                <a:gd name="T89" fmla="*/ 102 h 283"/>
                <a:gd name="T90" fmla="*/ 29 w 239"/>
                <a:gd name="T91" fmla="*/ 89 h 283"/>
                <a:gd name="T92" fmla="*/ 36 w 239"/>
                <a:gd name="T93" fmla="*/ 76 h 283"/>
                <a:gd name="T94" fmla="*/ 45 w 239"/>
                <a:gd name="T95" fmla="*/ 64 h 283"/>
                <a:gd name="T96" fmla="*/ 54 w 239"/>
                <a:gd name="T97" fmla="*/ 52 h 283"/>
                <a:gd name="T98" fmla="*/ 64 w 239"/>
                <a:gd name="T99" fmla="*/ 42 h 283"/>
                <a:gd name="T100" fmla="*/ 73 w 239"/>
                <a:gd name="T101" fmla="*/ 33 h 283"/>
                <a:gd name="T102" fmla="*/ 85 w 239"/>
                <a:gd name="T103" fmla="*/ 24 h 283"/>
                <a:gd name="T104" fmla="*/ 96 w 239"/>
                <a:gd name="T105" fmla="*/ 16 h 283"/>
                <a:gd name="T106" fmla="*/ 107 w 239"/>
                <a:gd name="T107" fmla="*/ 10 h 283"/>
                <a:gd name="T108" fmla="*/ 120 w 239"/>
                <a:gd name="T109" fmla="*/ 5 h 283"/>
                <a:gd name="T110" fmla="*/ 132 w 239"/>
                <a:gd name="T111" fmla="*/ 1 h 283"/>
                <a:gd name="T112" fmla="*/ 145 w 239"/>
                <a:gd name="T113" fmla="*/ 0 h 283"/>
                <a:gd name="T114" fmla="*/ 157 w 239"/>
                <a:gd name="T115" fmla="*/ 0 h 283"/>
                <a:gd name="T116" fmla="*/ 170 w 239"/>
                <a:gd name="T117" fmla="*/ 1 h 283"/>
                <a:gd name="T118" fmla="*/ 183 w 239"/>
                <a:gd name="T119" fmla="*/ 5 h 283"/>
                <a:gd name="T120" fmla="*/ 196 w 239"/>
                <a:gd name="T121" fmla="*/ 11 h 2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9"/>
                <a:gd name="T184" fmla="*/ 0 h 283"/>
                <a:gd name="T185" fmla="*/ 239 w 239"/>
                <a:gd name="T186" fmla="*/ 283 h 2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9" h="283">
                  <a:moveTo>
                    <a:pt x="196" y="11"/>
                  </a:moveTo>
                  <a:lnTo>
                    <a:pt x="207" y="18"/>
                  </a:lnTo>
                  <a:lnTo>
                    <a:pt x="217" y="26"/>
                  </a:lnTo>
                  <a:lnTo>
                    <a:pt x="224" y="34"/>
                  </a:lnTo>
                  <a:lnTo>
                    <a:pt x="229" y="44"/>
                  </a:lnTo>
                  <a:lnTo>
                    <a:pt x="234" y="54"/>
                  </a:lnTo>
                  <a:lnTo>
                    <a:pt x="237" y="64"/>
                  </a:lnTo>
                  <a:lnTo>
                    <a:pt x="239" y="74"/>
                  </a:lnTo>
                  <a:lnTo>
                    <a:pt x="239" y="85"/>
                  </a:lnTo>
                  <a:lnTo>
                    <a:pt x="238" y="97"/>
                  </a:lnTo>
                  <a:lnTo>
                    <a:pt x="236" y="109"/>
                  </a:lnTo>
                  <a:lnTo>
                    <a:pt x="233" y="121"/>
                  </a:lnTo>
                  <a:lnTo>
                    <a:pt x="228" y="132"/>
                  </a:lnTo>
                  <a:lnTo>
                    <a:pt x="223" y="145"/>
                  </a:lnTo>
                  <a:lnTo>
                    <a:pt x="217" y="156"/>
                  </a:lnTo>
                  <a:lnTo>
                    <a:pt x="211" y="169"/>
                  </a:lnTo>
                  <a:lnTo>
                    <a:pt x="203" y="180"/>
                  </a:lnTo>
                  <a:lnTo>
                    <a:pt x="187" y="202"/>
                  </a:lnTo>
                  <a:lnTo>
                    <a:pt x="170" y="223"/>
                  </a:lnTo>
                  <a:lnTo>
                    <a:pt x="150" y="242"/>
                  </a:lnTo>
                  <a:lnTo>
                    <a:pt x="131" y="258"/>
                  </a:lnTo>
                  <a:lnTo>
                    <a:pt x="121" y="265"/>
                  </a:lnTo>
                  <a:lnTo>
                    <a:pt x="112" y="271"/>
                  </a:lnTo>
                  <a:lnTo>
                    <a:pt x="102" y="276"/>
                  </a:lnTo>
                  <a:lnTo>
                    <a:pt x="93" y="280"/>
                  </a:lnTo>
                  <a:lnTo>
                    <a:pt x="85" y="282"/>
                  </a:lnTo>
                  <a:lnTo>
                    <a:pt x="77" y="283"/>
                  </a:lnTo>
                  <a:lnTo>
                    <a:pt x="70" y="283"/>
                  </a:lnTo>
                  <a:lnTo>
                    <a:pt x="62" y="283"/>
                  </a:lnTo>
                  <a:lnTo>
                    <a:pt x="50" y="278"/>
                  </a:lnTo>
                  <a:lnTo>
                    <a:pt x="39" y="272"/>
                  </a:lnTo>
                  <a:lnTo>
                    <a:pt x="29" y="265"/>
                  </a:lnTo>
                  <a:lnTo>
                    <a:pt x="20" y="256"/>
                  </a:lnTo>
                  <a:lnTo>
                    <a:pt x="14" y="246"/>
                  </a:lnTo>
                  <a:lnTo>
                    <a:pt x="9" y="235"/>
                  </a:lnTo>
                  <a:lnTo>
                    <a:pt x="4" y="223"/>
                  </a:lnTo>
                  <a:lnTo>
                    <a:pt x="1" y="211"/>
                  </a:lnTo>
                  <a:lnTo>
                    <a:pt x="0" y="199"/>
                  </a:lnTo>
                  <a:lnTo>
                    <a:pt x="0" y="185"/>
                  </a:lnTo>
                  <a:lnTo>
                    <a:pt x="1" y="171"/>
                  </a:lnTo>
                  <a:lnTo>
                    <a:pt x="4" y="157"/>
                  </a:lnTo>
                  <a:lnTo>
                    <a:pt x="6" y="144"/>
                  </a:lnTo>
                  <a:lnTo>
                    <a:pt x="11" y="130"/>
                  </a:lnTo>
                  <a:lnTo>
                    <a:pt x="16" y="116"/>
                  </a:lnTo>
                  <a:lnTo>
                    <a:pt x="22" y="102"/>
                  </a:lnTo>
                  <a:lnTo>
                    <a:pt x="29" y="89"/>
                  </a:lnTo>
                  <a:lnTo>
                    <a:pt x="36" y="76"/>
                  </a:lnTo>
                  <a:lnTo>
                    <a:pt x="45" y="64"/>
                  </a:lnTo>
                  <a:lnTo>
                    <a:pt x="54" y="52"/>
                  </a:lnTo>
                  <a:lnTo>
                    <a:pt x="64" y="42"/>
                  </a:lnTo>
                  <a:lnTo>
                    <a:pt x="73" y="33"/>
                  </a:lnTo>
                  <a:lnTo>
                    <a:pt x="85" y="24"/>
                  </a:lnTo>
                  <a:lnTo>
                    <a:pt x="96" y="16"/>
                  </a:lnTo>
                  <a:lnTo>
                    <a:pt x="107" y="10"/>
                  </a:lnTo>
                  <a:lnTo>
                    <a:pt x="120" y="5"/>
                  </a:lnTo>
                  <a:lnTo>
                    <a:pt x="132" y="1"/>
                  </a:lnTo>
                  <a:lnTo>
                    <a:pt x="145" y="0"/>
                  </a:lnTo>
                  <a:lnTo>
                    <a:pt x="157" y="0"/>
                  </a:lnTo>
                  <a:lnTo>
                    <a:pt x="170" y="1"/>
                  </a:lnTo>
                  <a:lnTo>
                    <a:pt x="183" y="5"/>
                  </a:lnTo>
                  <a:lnTo>
                    <a:pt x="196" y="11"/>
                  </a:lnTo>
                  <a:close/>
                </a:path>
              </a:pathLst>
            </a:custGeom>
            <a:solidFill>
              <a:srgbClr val="E45291"/>
            </a:solidFill>
            <a:ln w="9525">
              <a:noFill/>
              <a:round/>
              <a:headEnd/>
              <a:tailEnd/>
            </a:ln>
          </p:spPr>
          <p:txBody>
            <a:bodyPr/>
            <a:lstStyle/>
            <a:p>
              <a:endParaRPr lang="en-US"/>
            </a:p>
          </p:txBody>
        </p:sp>
        <p:sp>
          <p:nvSpPr>
            <p:cNvPr id="1051" name="Freeform 619"/>
            <p:cNvSpPr>
              <a:spLocks/>
            </p:cNvSpPr>
            <p:nvPr/>
          </p:nvSpPr>
          <p:spPr bwMode="auto">
            <a:xfrm>
              <a:off x="3510" y="1520"/>
              <a:ext cx="48" cy="57"/>
            </a:xfrm>
            <a:custGeom>
              <a:avLst/>
              <a:gdLst>
                <a:gd name="T0" fmla="*/ 196 w 239"/>
                <a:gd name="T1" fmla="*/ 11 h 283"/>
                <a:gd name="T2" fmla="*/ 207 w 239"/>
                <a:gd name="T3" fmla="*/ 18 h 283"/>
                <a:gd name="T4" fmla="*/ 217 w 239"/>
                <a:gd name="T5" fmla="*/ 26 h 283"/>
                <a:gd name="T6" fmla="*/ 224 w 239"/>
                <a:gd name="T7" fmla="*/ 34 h 283"/>
                <a:gd name="T8" fmla="*/ 229 w 239"/>
                <a:gd name="T9" fmla="*/ 44 h 283"/>
                <a:gd name="T10" fmla="*/ 234 w 239"/>
                <a:gd name="T11" fmla="*/ 54 h 283"/>
                <a:gd name="T12" fmla="*/ 237 w 239"/>
                <a:gd name="T13" fmla="*/ 64 h 283"/>
                <a:gd name="T14" fmla="*/ 239 w 239"/>
                <a:gd name="T15" fmla="*/ 74 h 283"/>
                <a:gd name="T16" fmla="*/ 239 w 239"/>
                <a:gd name="T17" fmla="*/ 85 h 283"/>
                <a:gd name="T18" fmla="*/ 238 w 239"/>
                <a:gd name="T19" fmla="*/ 97 h 283"/>
                <a:gd name="T20" fmla="*/ 236 w 239"/>
                <a:gd name="T21" fmla="*/ 109 h 283"/>
                <a:gd name="T22" fmla="*/ 233 w 239"/>
                <a:gd name="T23" fmla="*/ 121 h 283"/>
                <a:gd name="T24" fmla="*/ 228 w 239"/>
                <a:gd name="T25" fmla="*/ 132 h 283"/>
                <a:gd name="T26" fmla="*/ 223 w 239"/>
                <a:gd name="T27" fmla="*/ 145 h 283"/>
                <a:gd name="T28" fmla="*/ 217 w 239"/>
                <a:gd name="T29" fmla="*/ 156 h 283"/>
                <a:gd name="T30" fmla="*/ 211 w 239"/>
                <a:gd name="T31" fmla="*/ 169 h 283"/>
                <a:gd name="T32" fmla="*/ 203 w 239"/>
                <a:gd name="T33" fmla="*/ 180 h 283"/>
                <a:gd name="T34" fmla="*/ 187 w 239"/>
                <a:gd name="T35" fmla="*/ 202 h 283"/>
                <a:gd name="T36" fmla="*/ 170 w 239"/>
                <a:gd name="T37" fmla="*/ 223 h 283"/>
                <a:gd name="T38" fmla="*/ 150 w 239"/>
                <a:gd name="T39" fmla="*/ 242 h 283"/>
                <a:gd name="T40" fmla="*/ 131 w 239"/>
                <a:gd name="T41" fmla="*/ 258 h 283"/>
                <a:gd name="T42" fmla="*/ 121 w 239"/>
                <a:gd name="T43" fmla="*/ 265 h 283"/>
                <a:gd name="T44" fmla="*/ 112 w 239"/>
                <a:gd name="T45" fmla="*/ 271 h 283"/>
                <a:gd name="T46" fmla="*/ 102 w 239"/>
                <a:gd name="T47" fmla="*/ 276 h 283"/>
                <a:gd name="T48" fmla="*/ 93 w 239"/>
                <a:gd name="T49" fmla="*/ 280 h 283"/>
                <a:gd name="T50" fmla="*/ 85 w 239"/>
                <a:gd name="T51" fmla="*/ 282 h 283"/>
                <a:gd name="T52" fmla="*/ 77 w 239"/>
                <a:gd name="T53" fmla="*/ 283 h 283"/>
                <a:gd name="T54" fmla="*/ 70 w 239"/>
                <a:gd name="T55" fmla="*/ 283 h 283"/>
                <a:gd name="T56" fmla="*/ 62 w 239"/>
                <a:gd name="T57" fmla="*/ 283 h 283"/>
                <a:gd name="T58" fmla="*/ 50 w 239"/>
                <a:gd name="T59" fmla="*/ 278 h 283"/>
                <a:gd name="T60" fmla="*/ 39 w 239"/>
                <a:gd name="T61" fmla="*/ 272 h 283"/>
                <a:gd name="T62" fmla="*/ 29 w 239"/>
                <a:gd name="T63" fmla="*/ 265 h 283"/>
                <a:gd name="T64" fmla="*/ 20 w 239"/>
                <a:gd name="T65" fmla="*/ 256 h 283"/>
                <a:gd name="T66" fmla="*/ 14 w 239"/>
                <a:gd name="T67" fmla="*/ 246 h 283"/>
                <a:gd name="T68" fmla="*/ 9 w 239"/>
                <a:gd name="T69" fmla="*/ 235 h 283"/>
                <a:gd name="T70" fmla="*/ 4 w 239"/>
                <a:gd name="T71" fmla="*/ 223 h 283"/>
                <a:gd name="T72" fmla="*/ 1 w 239"/>
                <a:gd name="T73" fmla="*/ 211 h 283"/>
                <a:gd name="T74" fmla="*/ 0 w 239"/>
                <a:gd name="T75" fmla="*/ 199 h 283"/>
                <a:gd name="T76" fmla="*/ 0 w 239"/>
                <a:gd name="T77" fmla="*/ 185 h 283"/>
                <a:gd name="T78" fmla="*/ 1 w 239"/>
                <a:gd name="T79" fmla="*/ 171 h 283"/>
                <a:gd name="T80" fmla="*/ 4 w 239"/>
                <a:gd name="T81" fmla="*/ 157 h 283"/>
                <a:gd name="T82" fmla="*/ 6 w 239"/>
                <a:gd name="T83" fmla="*/ 144 h 283"/>
                <a:gd name="T84" fmla="*/ 11 w 239"/>
                <a:gd name="T85" fmla="*/ 130 h 283"/>
                <a:gd name="T86" fmla="*/ 16 w 239"/>
                <a:gd name="T87" fmla="*/ 116 h 283"/>
                <a:gd name="T88" fmla="*/ 22 w 239"/>
                <a:gd name="T89" fmla="*/ 102 h 283"/>
                <a:gd name="T90" fmla="*/ 29 w 239"/>
                <a:gd name="T91" fmla="*/ 89 h 283"/>
                <a:gd name="T92" fmla="*/ 36 w 239"/>
                <a:gd name="T93" fmla="*/ 76 h 283"/>
                <a:gd name="T94" fmla="*/ 45 w 239"/>
                <a:gd name="T95" fmla="*/ 64 h 283"/>
                <a:gd name="T96" fmla="*/ 54 w 239"/>
                <a:gd name="T97" fmla="*/ 52 h 283"/>
                <a:gd name="T98" fmla="*/ 64 w 239"/>
                <a:gd name="T99" fmla="*/ 42 h 283"/>
                <a:gd name="T100" fmla="*/ 73 w 239"/>
                <a:gd name="T101" fmla="*/ 33 h 283"/>
                <a:gd name="T102" fmla="*/ 85 w 239"/>
                <a:gd name="T103" fmla="*/ 24 h 283"/>
                <a:gd name="T104" fmla="*/ 96 w 239"/>
                <a:gd name="T105" fmla="*/ 16 h 283"/>
                <a:gd name="T106" fmla="*/ 107 w 239"/>
                <a:gd name="T107" fmla="*/ 10 h 283"/>
                <a:gd name="T108" fmla="*/ 120 w 239"/>
                <a:gd name="T109" fmla="*/ 5 h 283"/>
                <a:gd name="T110" fmla="*/ 132 w 239"/>
                <a:gd name="T111" fmla="*/ 1 h 283"/>
                <a:gd name="T112" fmla="*/ 145 w 239"/>
                <a:gd name="T113" fmla="*/ 0 h 283"/>
                <a:gd name="T114" fmla="*/ 157 w 239"/>
                <a:gd name="T115" fmla="*/ 0 h 283"/>
                <a:gd name="T116" fmla="*/ 170 w 239"/>
                <a:gd name="T117" fmla="*/ 1 h 283"/>
                <a:gd name="T118" fmla="*/ 183 w 239"/>
                <a:gd name="T119" fmla="*/ 5 h 283"/>
                <a:gd name="T120" fmla="*/ 196 w 239"/>
                <a:gd name="T121" fmla="*/ 11 h 2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9"/>
                <a:gd name="T184" fmla="*/ 0 h 283"/>
                <a:gd name="T185" fmla="*/ 239 w 239"/>
                <a:gd name="T186" fmla="*/ 283 h 2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9" h="283">
                  <a:moveTo>
                    <a:pt x="196" y="11"/>
                  </a:moveTo>
                  <a:lnTo>
                    <a:pt x="207" y="18"/>
                  </a:lnTo>
                  <a:lnTo>
                    <a:pt x="217" y="26"/>
                  </a:lnTo>
                  <a:lnTo>
                    <a:pt x="224" y="34"/>
                  </a:lnTo>
                  <a:lnTo>
                    <a:pt x="229" y="44"/>
                  </a:lnTo>
                  <a:lnTo>
                    <a:pt x="234" y="54"/>
                  </a:lnTo>
                  <a:lnTo>
                    <a:pt x="237" y="64"/>
                  </a:lnTo>
                  <a:lnTo>
                    <a:pt x="239" y="74"/>
                  </a:lnTo>
                  <a:lnTo>
                    <a:pt x="239" y="85"/>
                  </a:lnTo>
                  <a:lnTo>
                    <a:pt x="238" y="97"/>
                  </a:lnTo>
                  <a:lnTo>
                    <a:pt x="236" y="109"/>
                  </a:lnTo>
                  <a:lnTo>
                    <a:pt x="233" y="121"/>
                  </a:lnTo>
                  <a:lnTo>
                    <a:pt x="228" y="132"/>
                  </a:lnTo>
                  <a:lnTo>
                    <a:pt x="223" y="145"/>
                  </a:lnTo>
                  <a:lnTo>
                    <a:pt x="217" y="156"/>
                  </a:lnTo>
                  <a:lnTo>
                    <a:pt x="211" y="169"/>
                  </a:lnTo>
                  <a:lnTo>
                    <a:pt x="203" y="180"/>
                  </a:lnTo>
                  <a:lnTo>
                    <a:pt x="187" y="202"/>
                  </a:lnTo>
                  <a:lnTo>
                    <a:pt x="170" y="223"/>
                  </a:lnTo>
                  <a:lnTo>
                    <a:pt x="150" y="242"/>
                  </a:lnTo>
                  <a:lnTo>
                    <a:pt x="131" y="258"/>
                  </a:lnTo>
                  <a:lnTo>
                    <a:pt x="121" y="265"/>
                  </a:lnTo>
                  <a:lnTo>
                    <a:pt x="112" y="271"/>
                  </a:lnTo>
                  <a:lnTo>
                    <a:pt x="102" y="276"/>
                  </a:lnTo>
                  <a:lnTo>
                    <a:pt x="93" y="280"/>
                  </a:lnTo>
                  <a:lnTo>
                    <a:pt x="85" y="282"/>
                  </a:lnTo>
                  <a:lnTo>
                    <a:pt x="77" y="283"/>
                  </a:lnTo>
                  <a:lnTo>
                    <a:pt x="70" y="283"/>
                  </a:lnTo>
                  <a:lnTo>
                    <a:pt x="62" y="283"/>
                  </a:lnTo>
                  <a:lnTo>
                    <a:pt x="50" y="278"/>
                  </a:lnTo>
                  <a:lnTo>
                    <a:pt x="39" y="272"/>
                  </a:lnTo>
                  <a:lnTo>
                    <a:pt x="29" y="265"/>
                  </a:lnTo>
                  <a:lnTo>
                    <a:pt x="20" y="256"/>
                  </a:lnTo>
                  <a:lnTo>
                    <a:pt x="14" y="246"/>
                  </a:lnTo>
                  <a:lnTo>
                    <a:pt x="9" y="235"/>
                  </a:lnTo>
                  <a:lnTo>
                    <a:pt x="4" y="223"/>
                  </a:lnTo>
                  <a:lnTo>
                    <a:pt x="1" y="211"/>
                  </a:lnTo>
                  <a:lnTo>
                    <a:pt x="0" y="199"/>
                  </a:lnTo>
                  <a:lnTo>
                    <a:pt x="0" y="185"/>
                  </a:lnTo>
                  <a:lnTo>
                    <a:pt x="1" y="171"/>
                  </a:lnTo>
                  <a:lnTo>
                    <a:pt x="4" y="157"/>
                  </a:lnTo>
                  <a:lnTo>
                    <a:pt x="6" y="144"/>
                  </a:lnTo>
                  <a:lnTo>
                    <a:pt x="11" y="130"/>
                  </a:lnTo>
                  <a:lnTo>
                    <a:pt x="16" y="116"/>
                  </a:lnTo>
                  <a:lnTo>
                    <a:pt x="22" y="102"/>
                  </a:lnTo>
                  <a:lnTo>
                    <a:pt x="29" y="89"/>
                  </a:lnTo>
                  <a:lnTo>
                    <a:pt x="36" y="76"/>
                  </a:lnTo>
                  <a:lnTo>
                    <a:pt x="45" y="64"/>
                  </a:lnTo>
                  <a:lnTo>
                    <a:pt x="54" y="52"/>
                  </a:lnTo>
                  <a:lnTo>
                    <a:pt x="64" y="42"/>
                  </a:lnTo>
                  <a:lnTo>
                    <a:pt x="73" y="33"/>
                  </a:lnTo>
                  <a:lnTo>
                    <a:pt x="85" y="24"/>
                  </a:lnTo>
                  <a:lnTo>
                    <a:pt x="96" y="16"/>
                  </a:lnTo>
                  <a:lnTo>
                    <a:pt x="107" y="10"/>
                  </a:lnTo>
                  <a:lnTo>
                    <a:pt x="120" y="5"/>
                  </a:lnTo>
                  <a:lnTo>
                    <a:pt x="132" y="1"/>
                  </a:lnTo>
                  <a:lnTo>
                    <a:pt x="145" y="0"/>
                  </a:lnTo>
                  <a:lnTo>
                    <a:pt x="157" y="0"/>
                  </a:lnTo>
                  <a:lnTo>
                    <a:pt x="170" y="1"/>
                  </a:lnTo>
                  <a:lnTo>
                    <a:pt x="183" y="5"/>
                  </a:lnTo>
                  <a:lnTo>
                    <a:pt x="196" y="11"/>
                  </a:lnTo>
                </a:path>
              </a:pathLst>
            </a:custGeom>
            <a:noFill/>
            <a:ln w="3175">
              <a:solidFill>
                <a:srgbClr val="F4AFCB"/>
              </a:solidFill>
              <a:round/>
              <a:headEnd/>
              <a:tailEnd/>
            </a:ln>
          </p:spPr>
          <p:txBody>
            <a:bodyPr/>
            <a:lstStyle/>
            <a:p>
              <a:endParaRPr lang="en-US"/>
            </a:p>
          </p:txBody>
        </p:sp>
        <p:sp>
          <p:nvSpPr>
            <p:cNvPr id="1052" name="Freeform 620"/>
            <p:cNvSpPr>
              <a:spLocks/>
            </p:cNvSpPr>
            <p:nvPr/>
          </p:nvSpPr>
          <p:spPr bwMode="auto">
            <a:xfrm>
              <a:off x="3544" y="1617"/>
              <a:ext cx="48" cy="57"/>
            </a:xfrm>
            <a:custGeom>
              <a:avLst/>
              <a:gdLst>
                <a:gd name="T0" fmla="*/ 196 w 239"/>
                <a:gd name="T1" fmla="*/ 12 h 285"/>
                <a:gd name="T2" fmla="*/ 207 w 239"/>
                <a:gd name="T3" fmla="*/ 18 h 285"/>
                <a:gd name="T4" fmla="*/ 216 w 239"/>
                <a:gd name="T5" fmla="*/ 27 h 285"/>
                <a:gd name="T6" fmla="*/ 224 w 239"/>
                <a:gd name="T7" fmla="*/ 34 h 285"/>
                <a:gd name="T8" fmla="*/ 230 w 239"/>
                <a:gd name="T9" fmla="*/ 44 h 285"/>
                <a:gd name="T10" fmla="*/ 235 w 239"/>
                <a:gd name="T11" fmla="*/ 54 h 285"/>
                <a:gd name="T12" fmla="*/ 237 w 239"/>
                <a:gd name="T13" fmla="*/ 64 h 285"/>
                <a:gd name="T14" fmla="*/ 239 w 239"/>
                <a:gd name="T15" fmla="*/ 75 h 285"/>
                <a:gd name="T16" fmla="*/ 239 w 239"/>
                <a:gd name="T17" fmla="*/ 85 h 285"/>
                <a:gd name="T18" fmla="*/ 237 w 239"/>
                <a:gd name="T19" fmla="*/ 98 h 285"/>
                <a:gd name="T20" fmla="*/ 236 w 239"/>
                <a:gd name="T21" fmla="*/ 109 h 285"/>
                <a:gd name="T22" fmla="*/ 232 w 239"/>
                <a:gd name="T23" fmla="*/ 121 h 285"/>
                <a:gd name="T24" fmla="*/ 229 w 239"/>
                <a:gd name="T25" fmla="*/ 133 h 285"/>
                <a:gd name="T26" fmla="*/ 224 w 239"/>
                <a:gd name="T27" fmla="*/ 145 h 285"/>
                <a:gd name="T28" fmla="*/ 217 w 239"/>
                <a:gd name="T29" fmla="*/ 158 h 285"/>
                <a:gd name="T30" fmla="*/ 211 w 239"/>
                <a:gd name="T31" fmla="*/ 169 h 285"/>
                <a:gd name="T32" fmla="*/ 204 w 239"/>
                <a:gd name="T33" fmla="*/ 180 h 285"/>
                <a:gd name="T34" fmla="*/ 187 w 239"/>
                <a:gd name="T35" fmla="*/ 203 h 285"/>
                <a:gd name="T36" fmla="*/ 169 w 239"/>
                <a:gd name="T37" fmla="*/ 224 h 285"/>
                <a:gd name="T38" fmla="*/ 150 w 239"/>
                <a:gd name="T39" fmla="*/ 242 h 285"/>
                <a:gd name="T40" fmla="*/ 130 w 239"/>
                <a:gd name="T41" fmla="*/ 259 h 285"/>
                <a:gd name="T42" fmla="*/ 121 w 239"/>
                <a:gd name="T43" fmla="*/ 265 h 285"/>
                <a:gd name="T44" fmla="*/ 111 w 239"/>
                <a:gd name="T45" fmla="*/ 271 h 285"/>
                <a:gd name="T46" fmla="*/ 103 w 239"/>
                <a:gd name="T47" fmla="*/ 276 h 285"/>
                <a:gd name="T48" fmla="*/ 94 w 239"/>
                <a:gd name="T49" fmla="*/ 280 h 285"/>
                <a:gd name="T50" fmla="*/ 85 w 239"/>
                <a:gd name="T51" fmla="*/ 282 h 285"/>
                <a:gd name="T52" fmla="*/ 76 w 239"/>
                <a:gd name="T53" fmla="*/ 284 h 285"/>
                <a:gd name="T54" fmla="*/ 69 w 239"/>
                <a:gd name="T55" fmla="*/ 285 h 285"/>
                <a:gd name="T56" fmla="*/ 63 w 239"/>
                <a:gd name="T57" fmla="*/ 284 h 285"/>
                <a:gd name="T58" fmla="*/ 49 w 239"/>
                <a:gd name="T59" fmla="*/ 279 h 285"/>
                <a:gd name="T60" fmla="*/ 38 w 239"/>
                <a:gd name="T61" fmla="*/ 272 h 285"/>
                <a:gd name="T62" fmla="*/ 29 w 239"/>
                <a:gd name="T63" fmla="*/ 265 h 285"/>
                <a:gd name="T64" fmla="*/ 20 w 239"/>
                <a:gd name="T65" fmla="*/ 256 h 285"/>
                <a:gd name="T66" fmla="*/ 14 w 239"/>
                <a:gd name="T67" fmla="*/ 246 h 285"/>
                <a:gd name="T68" fmla="*/ 8 w 239"/>
                <a:gd name="T69" fmla="*/ 235 h 285"/>
                <a:gd name="T70" fmla="*/ 4 w 239"/>
                <a:gd name="T71" fmla="*/ 224 h 285"/>
                <a:gd name="T72" fmla="*/ 2 w 239"/>
                <a:gd name="T73" fmla="*/ 211 h 285"/>
                <a:gd name="T74" fmla="*/ 0 w 239"/>
                <a:gd name="T75" fmla="*/ 199 h 285"/>
                <a:gd name="T76" fmla="*/ 0 w 239"/>
                <a:gd name="T77" fmla="*/ 185 h 285"/>
                <a:gd name="T78" fmla="*/ 2 w 239"/>
                <a:gd name="T79" fmla="*/ 171 h 285"/>
                <a:gd name="T80" fmla="*/ 4 w 239"/>
                <a:gd name="T81" fmla="*/ 158 h 285"/>
                <a:gd name="T82" fmla="*/ 8 w 239"/>
                <a:gd name="T83" fmla="*/ 144 h 285"/>
                <a:gd name="T84" fmla="*/ 12 w 239"/>
                <a:gd name="T85" fmla="*/ 130 h 285"/>
                <a:gd name="T86" fmla="*/ 18 w 239"/>
                <a:gd name="T87" fmla="*/ 116 h 285"/>
                <a:gd name="T88" fmla="*/ 24 w 239"/>
                <a:gd name="T89" fmla="*/ 103 h 285"/>
                <a:gd name="T90" fmla="*/ 30 w 239"/>
                <a:gd name="T91" fmla="*/ 89 h 285"/>
                <a:gd name="T92" fmla="*/ 39 w 239"/>
                <a:gd name="T93" fmla="*/ 76 h 285"/>
                <a:gd name="T94" fmla="*/ 46 w 239"/>
                <a:gd name="T95" fmla="*/ 64 h 285"/>
                <a:gd name="T96" fmla="*/ 56 w 239"/>
                <a:gd name="T97" fmla="*/ 53 h 285"/>
                <a:gd name="T98" fmla="*/ 65 w 239"/>
                <a:gd name="T99" fmla="*/ 43 h 285"/>
                <a:gd name="T100" fmla="*/ 76 w 239"/>
                <a:gd name="T101" fmla="*/ 33 h 285"/>
                <a:gd name="T102" fmla="*/ 86 w 239"/>
                <a:gd name="T103" fmla="*/ 24 h 285"/>
                <a:gd name="T104" fmla="*/ 98 w 239"/>
                <a:gd name="T105" fmla="*/ 17 h 285"/>
                <a:gd name="T106" fmla="*/ 110 w 239"/>
                <a:gd name="T107" fmla="*/ 10 h 285"/>
                <a:gd name="T108" fmla="*/ 121 w 239"/>
                <a:gd name="T109" fmla="*/ 5 h 285"/>
                <a:gd name="T110" fmla="*/ 134 w 239"/>
                <a:gd name="T111" fmla="*/ 2 h 285"/>
                <a:gd name="T112" fmla="*/ 146 w 239"/>
                <a:gd name="T113" fmla="*/ 0 h 285"/>
                <a:gd name="T114" fmla="*/ 159 w 239"/>
                <a:gd name="T115" fmla="*/ 0 h 285"/>
                <a:gd name="T116" fmla="*/ 171 w 239"/>
                <a:gd name="T117" fmla="*/ 2 h 285"/>
                <a:gd name="T118" fmla="*/ 184 w 239"/>
                <a:gd name="T119" fmla="*/ 5 h 285"/>
                <a:gd name="T120" fmla="*/ 196 w 239"/>
                <a:gd name="T121" fmla="*/ 12 h 2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9"/>
                <a:gd name="T184" fmla="*/ 0 h 285"/>
                <a:gd name="T185" fmla="*/ 239 w 239"/>
                <a:gd name="T186" fmla="*/ 285 h 2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9" h="285">
                  <a:moveTo>
                    <a:pt x="196" y="12"/>
                  </a:moveTo>
                  <a:lnTo>
                    <a:pt x="207" y="18"/>
                  </a:lnTo>
                  <a:lnTo>
                    <a:pt x="216" y="27"/>
                  </a:lnTo>
                  <a:lnTo>
                    <a:pt x="224" y="34"/>
                  </a:lnTo>
                  <a:lnTo>
                    <a:pt x="230" y="44"/>
                  </a:lnTo>
                  <a:lnTo>
                    <a:pt x="235" y="54"/>
                  </a:lnTo>
                  <a:lnTo>
                    <a:pt x="237" y="64"/>
                  </a:lnTo>
                  <a:lnTo>
                    <a:pt x="239" y="75"/>
                  </a:lnTo>
                  <a:lnTo>
                    <a:pt x="239" y="85"/>
                  </a:lnTo>
                  <a:lnTo>
                    <a:pt x="237" y="98"/>
                  </a:lnTo>
                  <a:lnTo>
                    <a:pt x="236" y="109"/>
                  </a:lnTo>
                  <a:lnTo>
                    <a:pt x="232" y="121"/>
                  </a:lnTo>
                  <a:lnTo>
                    <a:pt x="229" y="133"/>
                  </a:lnTo>
                  <a:lnTo>
                    <a:pt x="224" y="145"/>
                  </a:lnTo>
                  <a:lnTo>
                    <a:pt x="217" y="158"/>
                  </a:lnTo>
                  <a:lnTo>
                    <a:pt x="211" y="169"/>
                  </a:lnTo>
                  <a:lnTo>
                    <a:pt x="204" y="180"/>
                  </a:lnTo>
                  <a:lnTo>
                    <a:pt x="187" y="203"/>
                  </a:lnTo>
                  <a:lnTo>
                    <a:pt x="169" y="224"/>
                  </a:lnTo>
                  <a:lnTo>
                    <a:pt x="150" y="242"/>
                  </a:lnTo>
                  <a:lnTo>
                    <a:pt x="130" y="259"/>
                  </a:lnTo>
                  <a:lnTo>
                    <a:pt x="121" y="265"/>
                  </a:lnTo>
                  <a:lnTo>
                    <a:pt x="111" y="271"/>
                  </a:lnTo>
                  <a:lnTo>
                    <a:pt x="103" y="276"/>
                  </a:lnTo>
                  <a:lnTo>
                    <a:pt x="94" y="280"/>
                  </a:lnTo>
                  <a:lnTo>
                    <a:pt x="85" y="282"/>
                  </a:lnTo>
                  <a:lnTo>
                    <a:pt x="76" y="284"/>
                  </a:lnTo>
                  <a:lnTo>
                    <a:pt x="69" y="285"/>
                  </a:lnTo>
                  <a:lnTo>
                    <a:pt x="63" y="284"/>
                  </a:lnTo>
                  <a:lnTo>
                    <a:pt x="49" y="279"/>
                  </a:lnTo>
                  <a:lnTo>
                    <a:pt x="38" y="272"/>
                  </a:lnTo>
                  <a:lnTo>
                    <a:pt x="29" y="265"/>
                  </a:lnTo>
                  <a:lnTo>
                    <a:pt x="20" y="256"/>
                  </a:lnTo>
                  <a:lnTo>
                    <a:pt x="14" y="246"/>
                  </a:lnTo>
                  <a:lnTo>
                    <a:pt x="8" y="235"/>
                  </a:lnTo>
                  <a:lnTo>
                    <a:pt x="4" y="224"/>
                  </a:lnTo>
                  <a:lnTo>
                    <a:pt x="2" y="211"/>
                  </a:lnTo>
                  <a:lnTo>
                    <a:pt x="0" y="199"/>
                  </a:lnTo>
                  <a:lnTo>
                    <a:pt x="0" y="185"/>
                  </a:lnTo>
                  <a:lnTo>
                    <a:pt x="2" y="171"/>
                  </a:lnTo>
                  <a:lnTo>
                    <a:pt x="4" y="158"/>
                  </a:lnTo>
                  <a:lnTo>
                    <a:pt x="8" y="144"/>
                  </a:lnTo>
                  <a:lnTo>
                    <a:pt x="12" y="130"/>
                  </a:lnTo>
                  <a:lnTo>
                    <a:pt x="18" y="116"/>
                  </a:lnTo>
                  <a:lnTo>
                    <a:pt x="24" y="103"/>
                  </a:lnTo>
                  <a:lnTo>
                    <a:pt x="30" y="89"/>
                  </a:lnTo>
                  <a:lnTo>
                    <a:pt x="39" y="76"/>
                  </a:lnTo>
                  <a:lnTo>
                    <a:pt x="46" y="64"/>
                  </a:lnTo>
                  <a:lnTo>
                    <a:pt x="56" y="53"/>
                  </a:lnTo>
                  <a:lnTo>
                    <a:pt x="65" y="43"/>
                  </a:lnTo>
                  <a:lnTo>
                    <a:pt x="76" y="33"/>
                  </a:lnTo>
                  <a:lnTo>
                    <a:pt x="86" y="24"/>
                  </a:lnTo>
                  <a:lnTo>
                    <a:pt x="98" y="17"/>
                  </a:lnTo>
                  <a:lnTo>
                    <a:pt x="110" y="10"/>
                  </a:lnTo>
                  <a:lnTo>
                    <a:pt x="121" y="5"/>
                  </a:lnTo>
                  <a:lnTo>
                    <a:pt x="134" y="2"/>
                  </a:lnTo>
                  <a:lnTo>
                    <a:pt x="146" y="0"/>
                  </a:lnTo>
                  <a:lnTo>
                    <a:pt x="159" y="0"/>
                  </a:lnTo>
                  <a:lnTo>
                    <a:pt x="171" y="2"/>
                  </a:lnTo>
                  <a:lnTo>
                    <a:pt x="184" y="5"/>
                  </a:lnTo>
                  <a:lnTo>
                    <a:pt x="196" y="12"/>
                  </a:lnTo>
                  <a:close/>
                </a:path>
              </a:pathLst>
            </a:custGeom>
            <a:solidFill>
              <a:srgbClr val="E45291"/>
            </a:solidFill>
            <a:ln w="9525">
              <a:noFill/>
              <a:round/>
              <a:headEnd/>
              <a:tailEnd/>
            </a:ln>
          </p:spPr>
          <p:txBody>
            <a:bodyPr/>
            <a:lstStyle/>
            <a:p>
              <a:endParaRPr lang="en-US"/>
            </a:p>
          </p:txBody>
        </p:sp>
        <p:sp>
          <p:nvSpPr>
            <p:cNvPr id="1053" name="Freeform 621"/>
            <p:cNvSpPr>
              <a:spLocks/>
            </p:cNvSpPr>
            <p:nvPr/>
          </p:nvSpPr>
          <p:spPr bwMode="auto">
            <a:xfrm>
              <a:off x="3544" y="1617"/>
              <a:ext cx="48" cy="57"/>
            </a:xfrm>
            <a:custGeom>
              <a:avLst/>
              <a:gdLst>
                <a:gd name="T0" fmla="*/ 196 w 239"/>
                <a:gd name="T1" fmla="*/ 12 h 285"/>
                <a:gd name="T2" fmla="*/ 207 w 239"/>
                <a:gd name="T3" fmla="*/ 18 h 285"/>
                <a:gd name="T4" fmla="*/ 216 w 239"/>
                <a:gd name="T5" fmla="*/ 27 h 285"/>
                <a:gd name="T6" fmla="*/ 224 w 239"/>
                <a:gd name="T7" fmla="*/ 34 h 285"/>
                <a:gd name="T8" fmla="*/ 230 w 239"/>
                <a:gd name="T9" fmla="*/ 44 h 285"/>
                <a:gd name="T10" fmla="*/ 235 w 239"/>
                <a:gd name="T11" fmla="*/ 54 h 285"/>
                <a:gd name="T12" fmla="*/ 237 w 239"/>
                <a:gd name="T13" fmla="*/ 64 h 285"/>
                <a:gd name="T14" fmla="*/ 239 w 239"/>
                <a:gd name="T15" fmla="*/ 75 h 285"/>
                <a:gd name="T16" fmla="*/ 239 w 239"/>
                <a:gd name="T17" fmla="*/ 85 h 285"/>
                <a:gd name="T18" fmla="*/ 237 w 239"/>
                <a:gd name="T19" fmla="*/ 98 h 285"/>
                <a:gd name="T20" fmla="*/ 236 w 239"/>
                <a:gd name="T21" fmla="*/ 109 h 285"/>
                <a:gd name="T22" fmla="*/ 232 w 239"/>
                <a:gd name="T23" fmla="*/ 121 h 285"/>
                <a:gd name="T24" fmla="*/ 229 w 239"/>
                <a:gd name="T25" fmla="*/ 133 h 285"/>
                <a:gd name="T26" fmla="*/ 224 w 239"/>
                <a:gd name="T27" fmla="*/ 145 h 285"/>
                <a:gd name="T28" fmla="*/ 217 w 239"/>
                <a:gd name="T29" fmla="*/ 158 h 285"/>
                <a:gd name="T30" fmla="*/ 211 w 239"/>
                <a:gd name="T31" fmla="*/ 169 h 285"/>
                <a:gd name="T32" fmla="*/ 204 w 239"/>
                <a:gd name="T33" fmla="*/ 180 h 285"/>
                <a:gd name="T34" fmla="*/ 187 w 239"/>
                <a:gd name="T35" fmla="*/ 203 h 285"/>
                <a:gd name="T36" fmla="*/ 169 w 239"/>
                <a:gd name="T37" fmla="*/ 224 h 285"/>
                <a:gd name="T38" fmla="*/ 150 w 239"/>
                <a:gd name="T39" fmla="*/ 242 h 285"/>
                <a:gd name="T40" fmla="*/ 130 w 239"/>
                <a:gd name="T41" fmla="*/ 259 h 285"/>
                <a:gd name="T42" fmla="*/ 121 w 239"/>
                <a:gd name="T43" fmla="*/ 265 h 285"/>
                <a:gd name="T44" fmla="*/ 111 w 239"/>
                <a:gd name="T45" fmla="*/ 271 h 285"/>
                <a:gd name="T46" fmla="*/ 103 w 239"/>
                <a:gd name="T47" fmla="*/ 276 h 285"/>
                <a:gd name="T48" fmla="*/ 94 w 239"/>
                <a:gd name="T49" fmla="*/ 280 h 285"/>
                <a:gd name="T50" fmla="*/ 85 w 239"/>
                <a:gd name="T51" fmla="*/ 282 h 285"/>
                <a:gd name="T52" fmla="*/ 76 w 239"/>
                <a:gd name="T53" fmla="*/ 284 h 285"/>
                <a:gd name="T54" fmla="*/ 69 w 239"/>
                <a:gd name="T55" fmla="*/ 285 h 285"/>
                <a:gd name="T56" fmla="*/ 63 w 239"/>
                <a:gd name="T57" fmla="*/ 284 h 285"/>
                <a:gd name="T58" fmla="*/ 49 w 239"/>
                <a:gd name="T59" fmla="*/ 279 h 285"/>
                <a:gd name="T60" fmla="*/ 38 w 239"/>
                <a:gd name="T61" fmla="*/ 272 h 285"/>
                <a:gd name="T62" fmla="*/ 29 w 239"/>
                <a:gd name="T63" fmla="*/ 265 h 285"/>
                <a:gd name="T64" fmla="*/ 20 w 239"/>
                <a:gd name="T65" fmla="*/ 256 h 285"/>
                <a:gd name="T66" fmla="*/ 14 w 239"/>
                <a:gd name="T67" fmla="*/ 246 h 285"/>
                <a:gd name="T68" fmla="*/ 8 w 239"/>
                <a:gd name="T69" fmla="*/ 235 h 285"/>
                <a:gd name="T70" fmla="*/ 4 w 239"/>
                <a:gd name="T71" fmla="*/ 224 h 285"/>
                <a:gd name="T72" fmla="*/ 2 w 239"/>
                <a:gd name="T73" fmla="*/ 211 h 285"/>
                <a:gd name="T74" fmla="*/ 0 w 239"/>
                <a:gd name="T75" fmla="*/ 199 h 285"/>
                <a:gd name="T76" fmla="*/ 0 w 239"/>
                <a:gd name="T77" fmla="*/ 185 h 285"/>
                <a:gd name="T78" fmla="*/ 2 w 239"/>
                <a:gd name="T79" fmla="*/ 171 h 285"/>
                <a:gd name="T80" fmla="*/ 4 w 239"/>
                <a:gd name="T81" fmla="*/ 158 h 285"/>
                <a:gd name="T82" fmla="*/ 8 w 239"/>
                <a:gd name="T83" fmla="*/ 144 h 285"/>
                <a:gd name="T84" fmla="*/ 12 w 239"/>
                <a:gd name="T85" fmla="*/ 130 h 285"/>
                <a:gd name="T86" fmla="*/ 18 w 239"/>
                <a:gd name="T87" fmla="*/ 116 h 285"/>
                <a:gd name="T88" fmla="*/ 24 w 239"/>
                <a:gd name="T89" fmla="*/ 103 h 285"/>
                <a:gd name="T90" fmla="*/ 30 w 239"/>
                <a:gd name="T91" fmla="*/ 89 h 285"/>
                <a:gd name="T92" fmla="*/ 39 w 239"/>
                <a:gd name="T93" fmla="*/ 76 h 285"/>
                <a:gd name="T94" fmla="*/ 46 w 239"/>
                <a:gd name="T95" fmla="*/ 64 h 285"/>
                <a:gd name="T96" fmla="*/ 56 w 239"/>
                <a:gd name="T97" fmla="*/ 53 h 285"/>
                <a:gd name="T98" fmla="*/ 65 w 239"/>
                <a:gd name="T99" fmla="*/ 43 h 285"/>
                <a:gd name="T100" fmla="*/ 76 w 239"/>
                <a:gd name="T101" fmla="*/ 33 h 285"/>
                <a:gd name="T102" fmla="*/ 86 w 239"/>
                <a:gd name="T103" fmla="*/ 24 h 285"/>
                <a:gd name="T104" fmla="*/ 98 w 239"/>
                <a:gd name="T105" fmla="*/ 17 h 285"/>
                <a:gd name="T106" fmla="*/ 110 w 239"/>
                <a:gd name="T107" fmla="*/ 10 h 285"/>
                <a:gd name="T108" fmla="*/ 121 w 239"/>
                <a:gd name="T109" fmla="*/ 5 h 285"/>
                <a:gd name="T110" fmla="*/ 134 w 239"/>
                <a:gd name="T111" fmla="*/ 2 h 285"/>
                <a:gd name="T112" fmla="*/ 146 w 239"/>
                <a:gd name="T113" fmla="*/ 0 h 285"/>
                <a:gd name="T114" fmla="*/ 159 w 239"/>
                <a:gd name="T115" fmla="*/ 0 h 285"/>
                <a:gd name="T116" fmla="*/ 171 w 239"/>
                <a:gd name="T117" fmla="*/ 2 h 285"/>
                <a:gd name="T118" fmla="*/ 184 w 239"/>
                <a:gd name="T119" fmla="*/ 5 h 285"/>
                <a:gd name="T120" fmla="*/ 196 w 239"/>
                <a:gd name="T121" fmla="*/ 12 h 2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9"/>
                <a:gd name="T184" fmla="*/ 0 h 285"/>
                <a:gd name="T185" fmla="*/ 239 w 239"/>
                <a:gd name="T186" fmla="*/ 285 h 2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9" h="285">
                  <a:moveTo>
                    <a:pt x="196" y="12"/>
                  </a:moveTo>
                  <a:lnTo>
                    <a:pt x="207" y="18"/>
                  </a:lnTo>
                  <a:lnTo>
                    <a:pt x="216" y="27"/>
                  </a:lnTo>
                  <a:lnTo>
                    <a:pt x="224" y="34"/>
                  </a:lnTo>
                  <a:lnTo>
                    <a:pt x="230" y="44"/>
                  </a:lnTo>
                  <a:lnTo>
                    <a:pt x="235" y="54"/>
                  </a:lnTo>
                  <a:lnTo>
                    <a:pt x="237" y="64"/>
                  </a:lnTo>
                  <a:lnTo>
                    <a:pt x="239" y="75"/>
                  </a:lnTo>
                  <a:lnTo>
                    <a:pt x="239" y="85"/>
                  </a:lnTo>
                  <a:lnTo>
                    <a:pt x="237" y="98"/>
                  </a:lnTo>
                  <a:lnTo>
                    <a:pt x="236" y="109"/>
                  </a:lnTo>
                  <a:lnTo>
                    <a:pt x="232" y="121"/>
                  </a:lnTo>
                  <a:lnTo>
                    <a:pt x="229" y="133"/>
                  </a:lnTo>
                  <a:lnTo>
                    <a:pt x="224" y="145"/>
                  </a:lnTo>
                  <a:lnTo>
                    <a:pt x="217" y="158"/>
                  </a:lnTo>
                  <a:lnTo>
                    <a:pt x="211" y="169"/>
                  </a:lnTo>
                  <a:lnTo>
                    <a:pt x="204" y="180"/>
                  </a:lnTo>
                  <a:lnTo>
                    <a:pt x="187" y="203"/>
                  </a:lnTo>
                  <a:lnTo>
                    <a:pt x="169" y="224"/>
                  </a:lnTo>
                  <a:lnTo>
                    <a:pt x="150" y="242"/>
                  </a:lnTo>
                  <a:lnTo>
                    <a:pt x="130" y="259"/>
                  </a:lnTo>
                  <a:lnTo>
                    <a:pt x="121" y="265"/>
                  </a:lnTo>
                  <a:lnTo>
                    <a:pt x="111" y="271"/>
                  </a:lnTo>
                  <a:lnTo>
                    <a:pt x="103" y="276"/>
                  </a:lnTo>
                  <a:lnTo>
                    <a:pt x="94" y="280"/>
                  </a:lnTo>
                  <a:lnTo>
                    <a:pt x="85" y="282"/>
                  </a:lnTo>
                  <a:lnTo>
                    <a:pt x="76" y="284"/>
                  </a:lnTo>
                  <a:lnTo>
                    <a:pt x="69" y="285"/>
                  </a:lnTo>
                  <a:lnTo>
                    <a:pt x="63" y="284"/>
                  </a:lnTo>
                  <a:lnTo>
                    <a:pt x="49" y="279"/>
                  </a:lnTo>
                  <a:lnTo>
                    <a:pt x="38" y="272"/>
                  </a:lnTo>
                  <a:lnTo>
                    <a:pt x="29" y="265"/>
                  </a:lnTo>
                  <a:lnTo>
                    <a:pt x="20" y="256"/>
                  </a:lnTo>
                  <a:lnTo>
                    <a:pt x="14" y="246"/>
                  </a:lnTo>
                  <a:lnTo>
                    <a:pt x="8" y="235"/>
                  </a:lnTo>
                  <a:lnTo>
                    <a:pt x="4" y="224"/>
                  </a:lnTo>
                  <a:lnTo>
                    <a:pt x="2" y="211"/>
                  </a:lnTo>
                  <a:lnTo>
                    <a:pt x="0" y="199"/>
                  </a:lnTo>
                  <a:lnTo>
                    <a:pt x="0" y="185"/>
                  </a:lnTo>
                  <a:lnTo>
                    <a:pt x="2" y="171"/>
                  </a:lnTo>
                  <a:lnTo>
                    <a:pt x="4" y="158"/>
                  </a:lnTo>
                  <a:lnTo>
                    <a:pt x="8" y="144"/>
                  </a:lnTo>
                  <a:lnTo>
                    <a:pt x="12" y="130"/>
                  </a:lnTo>
                  <a:lnTo>
                    <a:pt x="18" y="116"/>
                  </a:lnTo>
                  <a:lnTo>
                    <a:pt x="24" y="103"/>
                  </a:lnTo>
                  <a:lnTo>
                    <a:pt x="30" y="89"/>
                  </a:lnTo>
                  <a:lnTo>
                    <a:pt x="39" y="76"/>
                  </a:lnTo>
                  <a:lnTo>
                    <a:pt x="46" y="64"/>
                  </a:lnTo>
                  <a:lnTo>
                    <a:pt x="56" y="53"/>
                  </a:lnTo>
                  <a:lnTo>
                    <a:pt x="65" y="43"/>
                  </a:lnTo>
                  <a:lnTo>
                    <a:pt x="76" y="33"/>
                  </a:lnTo>
                  <a:lnTo>
                    <a:pt x="86" y="24"/>
                  </a:lnTo>
                  <a:lnTo>
                    <a:pt x="98" y="17"/>
                  </a:lnTo>
                  <a:lnTo>
                    <a:pt x="110" y="10"/>
                  </a:lnTo>
                  <a:lnTo>
                    <a:pt x="121" y="5"/>
                  </a:lnTo>
                  <a:lnTo>
                    <a:pt x="134" y="2"/>
                  </a:lnTo>
                  <a:lnTo>
                    <a:pt x="146" y="0"/>
                  </a:lnTo>
                  <a:lnTo>
                    <a:pt x="159" y="0"/>
                  </a:lnTo>
                  <a:lnTo>
                    <a:pt x="171" y="2"/>
                  </a:lnTo>
                  <a:lnTo>
                    <a:pt x="184" y="5"/>
                  </a:lnTo>
                  <a:lnTo>
                    <a:pt x="196" y="12"/>
                  </a:lnTo>
                  <a:close/>
                </a:path>
              </a:pathLst>
            </a:custGeom>
            <a:noFill/>
            <a:ln w="3175">
              <a:solidFill>
                <a:srgbClr val="F4AFCB"/>
              </a:solidFill>
              <a:round/>
              <a:headEnd/>
              <a:tailEnd/>
            </a:ln>
          </p:spPr>
          <p:txBody>
            <a:bodyPr/>
            <a:lstStyle/>
            <a:p>
              <a:endParaRPr lang="en-US"/>
            </a:p>
          </p:txBody>
        </p:sp>
        <p:sp>
          <p:nvSpPr>
            <p:cNvPr id="1054" name="Freeform 622"/>
            <p:cNvSpPr>
              <a:spLocks/>
            </p:cNvSpPr>
            <p:nvPr/>
          </p:nvSpPr>
          <p:spPr bwMode="auto">
            <a:xfrm>
              <a:off x="2200" y="1542"/>
              <a:ext cx="41" cy="60"/>
            </a:xfrm>
            <a:custGeom>
              <a:avLst/>
              <a:gdLst>
                <a:gd name="T0" fmla="*/ 70 w 206"/>
                <a:gd name="T1" fmla="*/ 5 h 299"/>
                <a:gd name="T2" fmla="*/ 83 w 206"/>
                <a:gd name="T3" fmla="*/ 1 h 299"/>
                <a:gd name="T4" fmla="*/ 94 w 206"/>
                <a:gd name="T5" fmla="*/ 0 h 299"/>
                <a:gd name="T6" fmla="*/ 105 w 206"/>
                <a:gd name="T7" fmla="*/ 1 h 299"/>
                <a:gd name="T8" fmla="*/ 115 w 206"/>
                <a:gd name="T9" fmla="*/ 2 h 299"/>
                <a:gd name="T10" fmla="*/ 125 w 206"/>
                <a:gd name="T11" fmla="*/ 6 h 299"/>
                <a:gd name="T12" fmla="*/ 135 w 206"/>
                <a:gd name="T13" fmla="*/ 11 h 299"/>
                <a:gd name="T14" fmla="*/ 144 w 206"/>
                <a:gd name="T15" fmla="*/ 17 h 299"/>
                <a:gd name="T16" fmla="*/ 151 w 206"/>
                <a:gd name="T17" fmla="*/ 25 h 299"/>
                <a:gd name="T18" fmla="*/ 159 w 206"/>
                <a:gd name="T19" fmla="*/ 34 h 299"/>
                <a:gd name="T20" fmla="*/ 166 w 206"/>
                <a:gd name="T21" fmla="*/ 44 h 299"/>
                <a:gd name="T22" fmla="*/ 173 w 206"/>
                <a:gd name="T23" fmla="*/ 54 h 299"/>
                <a:gd name="T24" fmla="*/ 179 w 206"/>
                <a:gd name="T25" fmla="*/ 65 h 299"/>
                <a:gd name="T26" fmla="*/ 184 w 206"/>
                <a:gd name="T27" fmla="*/ 77 h 299"/>
                <a:gd name="T28" fmla="*/ 189 w 206"/>
                <a:gd name="T29" fmla="*/ 90 h 299"/>
                <a:gd name="T30" fmla="*/ 192 w 206"/>
                <a:gd name="T31" fmla="*/ 102 h 299"/>
                <a:gd name="T32" fmla="*/ 196 w 206"/>
                <a:gd name="T33" fmla="*/ 116 h 299"/>
                <a:gd name="T34" fmla="*/ 202 w 206"/>
                <a:gd name="T35" fmla="*/ 143 h 299"/>
                <a:gd name="T36" fmla="*/ 206 w 206"/>
                <a:gd name="T37" fmla="*/ 171 h 299"/>
                <a:gd name="T38" fmla="*/ 206 w 206"/>
                <a:gd name="T39" fmla="*/ 197 h 299"/>
                <a:gd name="T40" fmla="*/ 205 w 206"/>
                <a:gd name="T41" fmla="*/ 222 h 299"/>
                <a:gd name="T42" fmla="*/ 204 w 206"/>
                <a:gd name="T43" fmla="*/ 233 h 299"/>
                <a:gd name="T44" fmla="*/ 202 w 206"/>
                <a:gd name="T45" fmla="*/ 243 h 299"/>
                <a:gd name="T46" fmla="*/ 200 w 206"/>
                <a:gd name="T47" fmla="*/ 253 h 299"/>
                <a:gd name="T48" fmla="*/ 196 w 206"/>
                <a:gd name="T49" fmla="*/ 263 h 299"/>
                <a:gd name="T50" fmla="*/ 192 w 206"/>
                <a:gd name="T51" fmla="*/ 271 h 299"/>
                <a:gd name="T52" fmla="*/ 189 w 206"/>
                <a:gd name="T53" fmla="*/ 277 h 299"/>
                <a:gd name="T54" fmla="*/ 184 w 206"/>
                <a:gd name="T55" fmla="*/ 282 h 299"/>
                <a:gd name="T56" fmla="*/ 179 w 206"/>
                <a:gd name="T57" fmla="*/ 287 h 299"/>
                <a:gd name="T58" fmla="*/ 166 w 206"/>
                <a:gd name="T59" fmla="*/ 293 h 299"/>
                <a:gd name="T60" fmla="*/ 154 w 206"/>
                <a:gd name="T61" fmla="*/ 297 h 299"/>
                <a:gd name="T62" fmla="*/ 141 w 206"/>
                <a:gd name="T63" fmla="*/ 299 h 299"/>
                <a:gd name="T64" fmla="*/ 130 w 206"/>
                <a:gd name="T65" fmla="*/ 299 h 299"/>
                <a:gd name="T66" fmla="*/ 118 w 206"/>
                <a:gd name="T67" fmla="*/ 297 h 299"/>
                <a:gd name="T68" fmla="*/ 106 w 206"/>
                <a:gd name="T69" fmla="*/ 294 h 299"/>
                <a:gd name="T70" fmla="*/ 95 w 206"/>
                <a:gd name="T71" fmla="*/ 289 h 299"/>
                <a:gd name="T72" fmla="*/ 84 w 206"/>
                <a:gd name="T73" fmla="*/ 283 h 299"/>
                <a:gd name="T74" fmla="*/ 74 w 206"/>
                <a:gd name="T75" fmla="*/ 274 h 299"/>
                <a:gd name="T76" fmla="*/ 64 w 206"/>
                <a:gd name="T77" fmla="*/ 266 h 299"/>
                <a:gd name="T78" fmla="*/ 54 w 206"/>
                <a:gd name="T79" fmla="*/ 256 h 299"/>
                <a:gd name="T80" fmla="*/ 45 w 206"/>
                <a:gd name="T81" fmla="*/ 245 h 299"/>
                <a:gd name="T82" fmla="*/ 38 w 206"/>
                <a:gd name="T83" fmla="*/ 233 h 299"/>
                <a:gd name="T84" fmla="*/ 30 w 206"/>
                <a:gd name="T85" fmla="*/ 221 h 299"/>
                <a:gd name="T86" fmla="*/ 23 w 206"/>
                <a:gd name="T87" fmla="*/ 207 h 299"/>
                <a:gd name="T88" fmla="*/ 17 w 206"/>
                <a:gd name="T89" fmla="*/ 193 h 299"/>
                <a:gd name="T90" fmla="*/ 12 w 206"/>
                <a:gd name="T91" fmla="*/ 180 h 299"/>
                <a:gd name="T92" fmla="*/ 8 w 206"/>
                <a:gd name="T93" fmla="*/ 166 h 299"/>
                <a:gd name="T94" fmla="*/ 4 w 206"/>
                <a:gd name="T95" fmla="*/ 151 h 299"/>
                <a:gd name="T96" fmla="*/ 2 w 206"/>
                <a:gd name="T97" fmla="*/ 136 h 299"/>
                <a:gd name="T98" fmla="*/ 0 w 206"/>
                <a:gd name="T99" fmla="*/ 122 h 299"/>
                <a:gd name="T100" fmla="*/ 0 w 206"/>
                <a:gd name="T101" fmla="*/ 108 h 299"/>
                <a:gd name="T102" fmla="*/ 2 w 206"/>
                <a:gd name="T103" fmla="*/ 95 h 299"/>
                <a:gd name="T104" fmla="*/ 4 w 206"/>
                <a:gd name="T105" fmla="*/ 81 h 299"/>
                <a:gd name="T106" fmla="*/ 7 w 206"/>
                <a:gd name="T107" fmla="*/ 69 h 299"/>
                <a:gd name="T108" fmla="*/ 12 w 206"/>
                <a:gd name="T109" fmla="*/ 56 h 299"/>
                <a:gd name="T110" fmla="*/ 18 w 206"/>
                <a:gd name="T111" fmla="*/ 45 h 299"/>
                <a:gd name="T112" fmla="*/ 25 w 206"/>
                <a:gd name="T113" fmla="*/ 35 h 299"/>
                <a:gd name="T114" fmla="*/ 34 w 206"/>
                <a:gd name="T115" fmla="*/ 25 h 299"/>
                <a:gd name="T116" fmla="*/ 44 w 206"/>
                <a:gd name="T117" fmla="*/ 17 h 299"/>
                <a:gd name="T118" fmla="*/ 56 w 206"/>
                <a:gd name="T119" fmla="*/ 10 h 299"/>
                <a:gd name="T120" fmla="*/ 70 w 206"/>
                <a:gd name="T121" fmla="*/ 5 h 2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6"/>
                <a:gd name="T184" fmla="*/ 0 h 299"/>
                <a:gd name="T185" fmla="*/ 206 w 206"/>
                <a:gd name="T186" fmla="*/ 299 h 2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6" h="299">
                  <a:moveTo>
                    <a:pt x="70" y="5"/>
                  </a:moveTo>
                  <a:lnTo>
                    <a:pt x="83" y="1"/>
                  </a:lnTo>
                  <a:lnTo>
                    <a:pt x="94" y="0"/>
                  </a:lnTo>
                  <a:lnTo>
                    <a:pt x="105" y="1"/>
                  </a:lnTo>
                  <a:lnTo>
                    <a:pt x="115" y="2"/>
                  </a:lnTo>
                  <a:lnTo>
                    <a:pt x="125" y="6"/>
                  </a:lnTo>
                  <a:lnTo>
                    <a:pt x="135" y="11"/>
                  </a:lnTo>
                  <a:lnTo>
                    <a:pt x="144" y="17"/>
                  </a:lnTo>
                  <a:lnTo>
                    <a:pt x="151" y="25"/>
                  </a:lnTo>
                  <a:lnTo>
                    <a:pt x="159" y="34"/>
                  </a:lnTo>
                  <a:lnTo>
                    <a:pt x="166" y="44"/>
                  </a:lnTo>
                  <a:lnTo>
                    <a:pt x="173" y="54"/>
                  </a:lnTo>
                  <a:lnTo>
                    <a:pt x="179" y="65"/>
                  </a:lnTo>
                  <a:lnTo>
                    <a:pt x="184" y="77"/>
                  </a:lnTo>
                  <a:lnTo>
                    <a:pt x="189" y="90"/>
                  </a:lnTo>
                  <a:lnTo>
                    <a:pt x="192" y="102"/>
                  </a:lnTo>
                  <a:lnTo>
                    <a:pt x="196" y="116"/>
                  </a:lnTo>
                  <a:lnTo>
                    <a:pt x="202" y="143"/>
                  </a:lnTo>
                  <a:lnTo>
                    <a:pt x="206" y="171"/>
                  </a:lnTo>
                  <a:lnTo>
                    <a:pt x="206" y="197"/>
                  </a:lnTo>
                  <a:lnTo>
                    <a:pt x="205" y="222"/>
                  </a:lnTo>
                  <a:lnTo>
                    <a:pt x="204" y="233"/>
                  </a:lnTo>
                  <a:lnTo>
                    <a:pt x="202" y="243"/>
                  </a:lnTo>
                  <a:lnTo>
                    <a:pt x="200" y="253"/>
                  </a:lnTo>
                  <a:lnTo>
                    <a:pt x="196" y="263"/>
                  </a:lnTo>
                  <a:lnTo>
                    <a:pt x="192" y="271"/>
                  </a:lnTo>
                  <a:lnTo>
                    <a:pt x="189" y="277"/>
                  </a:lnTo>
                  <a:lnTo>
                    <a:pt x="184" y="282"/>
                  </a:lnTo>
                  <a:lnTo>
                    <a:pt x="179" y="287"/>
                  </a:lnTo>
                  <a:lnTo>
                    <a:pt x="166" y="293"/>
                  </a:lnTo>
                  <a:lnTo>
                    <a:pt x="154" y="297"/>
                  </a:lnTo>
                  <a:lnTo>
                    <a:pt x="141" y="299"/>
                  </a:lnTo>
                  <a:lnTo>
                    <a:pt x="130" y="299"/>
                  </a:lnTo>
                  <a:lnTo>
                    <a:pt x="118" y="297"/>
                  </a:lnTo>
                  <a:lnTo>
                    <a:pt x="106" y="294"/>
                  </a:lnTo>
                  <a:lnTo>
                    <a:pt x="95" y="289"/>
                  </a:lnTo>
                  <a:lnTo>
                    <a:pt x="84" y="283"/>
                  </a:lnTo>
                  <a:lnTo>
                    <a:pt x="74" y="274"/>
                  </a:lnTo>
                  <a:lnTo>
                    <a:pt x="64" y="266"/>
                  </a:lnTo>
                  <a:lnTo>
                    <a:pt x="54" y="256"/>
                  </a:lnTo>
                  <a:lnTo>
                    <a:pt x="45" y="245"/>
                  </a:lnTo>
                  <a:lnTo>
                    <a:pt x="38" y="233"/>
                  </a:lnTo>
                  <a:lnTo>
                    <a:pt x="30" y="221"/>
                  </a:lnTo>
                  <a:lnTo>
                    <a:pt x="23" y="207"/>
                  </a:lnTo>
                  <a:lnTo>
                    <a:pt x="17" y="193"/>
                  </a:lnTo>
                  <a:lnTo>
                    <a:pt x="12" y="180"/>
                  </a:lnTo>
                  <a:lnTo>
                    <a:pt x="8" y="166"/>
                  </a:lnTo>
                  <a:lnTo>
                    <a:pt x="4" y="151"/>
                  </a:lnTo>
                  <a:lnTo>
                    <a:pt x="2" y="136"/>
                  </a:lnTo>
                  <a:lnTo>
                    <a:pt x="0" y="122"/>
                  </a:lnTo>
                  <a:lnTo>
                    <a:pt x="0" y="108"/>
                  </a:lnTo>
                  <a:lnTo>
                    <a:pt x="2" y="95"/>
                  </a:lnTo>
                  <a:lnTo>
                    <a:pt x="4" y="81"/>
                  </a:lnTo>
                  <a:lnTo>
                    <a:pt x="7" y="69"/>
                  </a:lnTo>
                  <a:lnTo>
                    <a:pt x="12" y="56"/>
                  </a:lnTo>
                  <a:lnTo>
                    <a:pt x="18" y="45"/>
                  </a:lnTo>
                  <a:lnTo>
                    <a:pt x="25" y="35"/>
                  </a:lnTo>
                  <a:lnTo>
                    <a:pt x="34" y="25"/>
                  </a:lnTo>
                  <a:lnTo>
                    <a:pt x="44" y="17"/>
                  </a:lnTo>
                  <a:lnTo>
                    <a:pt x="56" y="10"/>
                  </a:lnTo>
                  <a:lnTo>
                    <a:pt x="70" y="5"/>
                  </a:lnTo>
                  <a:close/>
                </a:path>
              </a:pathLst>
            </a:custGeom>
            <a:solidFill>
              <a:srgbClr val="E45291"/>
            </a:solidFill>
            <a:ln w="9525">
              <a:noFill/>
              <a:round/>
              <a:headEnd/>
              <a:tailEnd/>
            </a:ln>
          </p:spPr>
          <p:txBody>
            <a:bodyPr/>
            <a:lstStyle/>
            <a:p>
              <a:endParaRPr lang="en-US"/>
            </a:p>
          </p:txBody>
        </p:sp>
        <p:sp>
          <p:nvSpPr>
            <p:cNvPr id="1055" name="Freeform 623"/>
            <p:cNvSpPr>
              <a:spLocks/>
            </p:cNvSpPr>
            <p:nvPr/>
          </p:nvSpPr>
          <p:spPr bwMode="auto">
            <a:xfrm>
              <a:off x="2200" y="1542"/>
              <a:ext cx="41" cy="60"/>
            </a:xfrm>
            <a:custGeom>
              <a:avLst/>
              <a:gdLst>
                <a:gd name="T0" fmla="*/ 70 w 206"/>
                <a:gd name="T1" fmla="*/ 5 h 299"/>
                <a:gd name="T2" fmla="*/ 83 w 206"/>
                <a:gd name="T3" fmla="*/ 1 h 299"/>
                <a:gd name="T4" fmla="*/ 94 w 206"/>
                <a:gd name="T5" fmla="*/ 0 h 299"/>
                <a:gd name="T6" fmla="*/ 105 w 206"/>
                <a:gd name="T7" fmla="*/ 1 h 299"/>
                <a:gd name="T8" fmla="*/ 115 w 206"/>
                <a:gd name="T9" fmla="*/ 2 h 299"/>
                <a:gd name="T10" fmla="*/ 125 w 206"/>
                <a:gd name="T11" fmla="*/ 6 h 299"/>
                <a:gd name="T12" fmla="*/ 135 w 206"/>
                <a:gd name="T13" fmla="*/ 11 h 299"/>
                <a:gd name="T14" fmla="*/ 144 w 206"/>
                <a:gd name="T15" fmla="*/ 17 h 299"/>
                <a:gd name="T16" fmla="*/ 151 w 206"/>
                <a:gd name="T17" fmla="*/ 25 h 299"/>
                <a:gd name="T18" fmla="*/ 159 w 206"/>
                <a:gd name="T19" fmla="*/ 34 h 299"/>
                <a:gd name="T20" fmla="*/ 166 w 206"/>
                <a:gd name="T21" fmla="*/ 44 h 299"/>
                <a:gd name="T22" fmla="*/ 173 w 206"/>
                <a:gd name="T23" fmla="*/ 54 h 299"/>
                <a:gd name="T24" fmla="*/ 179 w 206"/>
                <a:gd name="T25" fmla="*/ 65 h 299"/>
                <a:gd name="T26" fmla="*/ 184 w 206"/>
                <a:gd name="T27" fmla="*/ 77 h 299"/>
                <a:gd name="T28" fmla="*/ 189 w 206"/>
                <a:gd name="T29" fmla="*/ 90 h 299"/>
                <a:gd name="T30" fmla="*/ 192 w 206"/>
                <a:gd name="T31" fmla="*/ 102 h 299"/>
                <a:gd name="T32" fmla="*/ 196 w 206"/>
                <a:gd name="T33" fmla="*/ 116 h 299"/>
                <a:gd name="T34" fmla="*/ 202 w 206"/>
                <a:gd name="T35" fmla="*/ 143 h 299"/>
                <a:gd name="T36" fmla="*/ 206 w 206"/>
                <a:gd name="T37" fmla="*/ 171 h 299"/>
                <a:gd name="T38" fmla="*/ 206 w 206"/>
                <a:gd name="T39" fmla="*/ 197 h 299"/>
                <a:gd name="T40" fmla="*/ 205 w 206"/>
                <a:gd name="T41" fmla="*/ 222 h 299"/>
                <a:gd name="T42" fmla="*/ 204 w 206"/>
                <a:gd name="T43" fmla="*/ 233 h 299"/>
                <a:gd name="T44" fmla="*/ 202 w 206"/>
                <a:gd name="T45" fmla="*/ 243 h 299"/>
                <a:gd name="T46" fmla="*/ 200 w 206"/>
                <a:gd name="T47" fmla="*/ 253 h 299"/>
                <a:gd name="T48" fmla="*/ 196 w 206"/>
                <a:gd name="T49" fmla="*/ 263 h 299"/>
                <a:gd name="T50" fmla="*/ 192 w 206"/>
                <a:gd name="T51" fmla="*/ 271 h 299"/>
                <a:gd name="T52" fmla="*/ 189 w 206"/>
                <a:gd name="T53" fmla="*/ 277 h 299"/>
                <a:gd name="T54" fmla="*/ 184 w 206"/>
                <a:gd name="T55" fmla="*/ 282 h 299"/>
                <a:gd name="T56" fmla="*/ 179 w 206"/>
                <a:gd name="T57" fmla="*/ 287 h 299"/>
                <a:gd name="T58" fmla="*/ 166 w 206"/>
                <a:gd name="T59" fmla="*/ 293 h 299"/>
                <a:gd name="T60" fmla="*/ 154 w 206"/>
                <a:gd name="T61" fmla="*/ 297 h 299"/>
                <a:gd name="T62" fmla="*/ 141 w 206"/>
                <a:gd name="T63" fmla="*/ 299 h 299"/>
                <a:gd name="T64" fmla="*/ 130 w 206"/>
                <a:gd name="T65" fmla="*/ 299 h 299"/>
                <a:gd name="T66" fmla="*/ 118 w 206"/>
                <a:gd name="T67" fmla="*/ 297 h 299"/>
                <a:gd name="T68" fmla="*/ 106 w 206"/>
                <a:gd name="T69" fmla="*/ 294 h 299"/>
                <a:gd name="T70" fmla="*/ 95 w 206"/>
                <a:gd name="T71" fmla="*/ 289 h 299"/>
                <a:gd name="T72" fmla="*/ 84 w 206"/>
                <a:gd name="T73" fmla="*/ 283 h 299"/>
                <a:gd name="T74" fmla="*/ 74 w 206"/>
                <a:gd name="T75" fmla="*/ 274 h 299"/>
                <a:gd name="T76" fmla="*/ 64 w 206"/>
                <a:gd name="T77" fmla="*/ 266 h 299"/>
                <a:gd name="T78" fmla="*/ 54 w 206"/>
                <a:gd name="T79" fmla="*/ 256 h 299"/>
                <a:gd name="T80" fmla="*/ 45 w 206"/>
                <a:gd name="T81" fmla="*/ 245 h 299"/>
                <a:gd name="T82" fmla="*/ 38 w 206"/>
                <a:gd name="T83" fmla="*/ 233 h 299"/>
                <a:gd name="T84" fmla="*/ 30 w 206"/>
                <a:gd name="T85" fmla="*/ 221 h 299"/>
                <a:gd name="T86" fmla="*/ 23 w 206"/>
                <a:gd name="T87" fmla="*/ 207 h 299"/>
                <a:gd name="T88" fmla="*/ 17 w 206"/>
                <a:gd name="T89" fmla="*/ 193 h 299"/>
                <a:gd name="T90" fmla="*/ 12 w 206"/>
                <a:gd name="T91" fmla="*/ 180 h 299"/>
                <a:gd name="T92" fmla="*/ 8 w 206"/>
                <a:gd name="T93" fmla="*/ 166 h 299"/>
                <a:gd name="T94" fmla="*/ 4 w 206"/>
                <a:gd name="T95" fmla="*/ 151 h 299"/>
                <a:gd name="T96" fmla="*/ 2 w 206"/>
                <a:gd name="T97" fmla="*/ 136 h 299"/>
                <a:gd name="T98" fmla="*/ 0 w 206"/>
                <a:gd name="T99" fmla="*/ 122 h 299"/>
                <a:gd name="T100" fmla="*/ 0 w 206"/>
                <a:gd name="T101" fmla="*/ 108 h 299"/>
                <a:gd name="T102" fmla="*/ 2 w 206"/>
                <a:gd name="T103" fmla="*/ 95 h 299"/>
                <a:gd name="T104" fmla="*/ 4 w 206"/>
                <a:gd name="T105" fmla="*/ 81 h 299"/>
                <a:gd name="T106" fmla="*/ 7 w 206"/>
                <a:gd name="T107" fmla="*/ 69 h 299"/>
                <a:gd name="T108" fmla="*/ 12 w 206"/>
                <a:gd name="T109" fmla="*/ 56 h 299"/>
                <a:gd name="T110" fmla="*/ 18 w 206"/>
                <a:gd name="T111" fmla="*/ 45 h 299"/>
                <a:gd name="T112" fmla="*/ 25 w 206"/>
                <a:gd name="T113" fmla="*/ 35 h 299"/>
                <a:gd name="T114" fmla="*/ 34 w 206"/>
                <a:gd name="T115" fmla="*/ 25 h 299"/>
                <a:gd name="T116" fmla="*/ 44 w 206"/>
                <a:gd name="T117" fmla="*/ 17 h 299"/>
                <a:gd name="T118" fmla="*/ 56 w 206"/>
                <a:gd name="T119" fmla="*/ 10 h 299"/>
                <a:gd name="T120" fmla="*/ 70 w 206"/>
                <a:gd name="T121" fmla="*/ 5 h 2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6"/>
                <a:gd name="T184" fmla="*/ 0 h 299"/>
                <a:gd name="T185" fmla="*/ 206 w 206"/>
                <a:gd name="T186" fmla="*/ 299 h 2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6" h="299">
                  <a:moveTo>
                    <a:pt x="70" y="5"/>
                  </a:moveTo>
                  <a:lnTo>
                    <a:pt x="83" y="1"/>
                  </a:lnTo>
                  <a:lnTo>
                    <a:pt x="94" y="0"/>
                  </a:lnTo>
                  <a:lnTo>
                    <a:pt x="105" y="1"/>
                  </a:lnTo>
                  <a:lnTo>
                    <a:pt x="115" y="2"/>
                  </a:lnTo>
                  <a:lnTo>
                    <a:pt x="125" y="6"/>
                  </a:lnTo>
                  <a:lnTo>
                    <a:pt x="135" y="11"/>
                  </a:lnTo>
                  <a:lnTo>
                    <a:pt x="144" y="17"/>
                  </a:lnTo>
                  <a:lnTo>
                    <a:pt x="151" y="25"/>
                  </a:lnTo>
                  <a:lnTo>
                    <a:pt x="159" y="34"/>
                  </a:lnTo>
                  <a:lnTo>
                    <a:pt x="166" y="44"/>
                  </a:lnTo>
                  <a:lnTo>
                    <a:pt x="173" y="54"/>
                  </a:lnTo>
                  <a:lnTo>
                    <a:pt x="179" y="65"/>
                  </a:lnTo>
                  <a:lnTo>
                    <a:pt x="184" y="77"/>
                  </a:lnTo>
                  <a:lnTo>
                    <a:pt x="189" y="90"/>
                  </a:lnTo>
                  <a:lnTo>
                    <a:pt x="192" y="102"/>
                  </a:lnTo>
                  <a:lnTo>
                    <a:pt x="196" y="116"/>
                  </a:lnTo>
                  <a:lnTo>
                    <a:pt x="202" y="143"/>
                  </a:lnTo>
                  <a:lnTo>
                    <a:pt x="206" y="171"/>
                  </a:lnTo>
                  <a:lnTo>
                    <a:pt x="206" y="197"/>
                  </a:lnTo>
                  <a:lnTo>
                    <a:pt x="205" y="222"/>
                  </a:lnTo>
                  <a:lnTo>
                    <a:pt x="204" y="233"/>
                  </a:lnTo>
                  <a:lnTo>
                    <a:pt x="202" y="243"/>
                  </a:lnTo>
                  <a:lnTo>
                    <a:pt x="200" y="253"/>
                  </a:lnTo>
                  <a:lnTo>
                    <a:pt x="196" y="263"/>
                  </a:lnTo>
                  <a:lnTo>
                    <a:pt x="192" y="271"/>
                  </a:lnTo>
                  <a:lnTo>
                    <a:pt x="189" y="277"/>
                  </a:lnTo>
                  <a:lnTo>
                    <a:pt x="184" y="282"/>
                  </a:lnTo>
                  <a:lnTo>
                    <a:pt x="179" y="287"/>
                  </a:lnTo>
                  <a:lnTo>
                    <a:pt x="166" y="293"/>
                  </a:lnTo>
                  <a:lnTo>
                    <a:pt x="154" y="297"/>
                  </a:lnTo>
                  <a:lnTo>
                    <a:pt x="141" y="299"/>
                  </a:lnTo>
                  <a:lnTo>
                    <a:pt x="130" y="299"/>
                  </a:lnTo>
                  <a:lnTo>
                    <a:pt x="118" y="297"/>
                  </a:lnTo>
                  <a:lnTo>
                    <a:pt x="106" y="294"/>
                  </a:lnTo>
                  <a:lnTo>
                    <a:pt x="95" y="289"/>
                  </a:lnTo>
                  <a:lnTo>
                    <a:pt x="84" y="283"/>
                  </a:lnTo>
                  <a:lnTo>
                    <a:pt x="74" y="274"/>
                  </a:lnTo>
                  <a:lnTo>
                    <a:pt x="64" y="266"/>
                  </a:lnTo>
                  <a:lnTo>
                    <a:pt x="54" y="256"/>
                  </a:lnTo>
                  <a:lnTo>
                    <a:pt x="45" y="245"/>
                  </a:lnTo>
                  <a:lnTo>
                    <a:pt x="38" y="233"/>
                  </a:lnTo>
                  <a:lnTo>
                    <a:pt x="30" y="221"/>
                  </a:lnTo>
                  <a:lnTo>
                    <a:pt x="23" y="207"/>
                  </a:lnTo>
                  <a:lnTo>
                    <a:pt x="17" y="193"/>
                  </a:lnTo>
                  <a:lnTo>
                    <a:pt x="12" y="180"/>
                  </a:lnTo>
                  <a:lnTo>
                    <a:pt x="8" y="166"/>
                  </a:lnTo>
                  <a:lnTo>
                    <a:pt x="4" y="151"/>
                  </a:lnTo>
                  <a:lnTo>
                    <a:pt x="2" y="136"/>
                  </a:lnTo>
                  <a:lnTo>
                    <a:pt x="0" y="122"/>
                  </a:lnTo>
                  <a:lnTo>
                    <a:pt x="0" y="108"/>
                  </a:lnTo>
                  <a:lnTo>
                    <a:pt x="2" y="95"/>
                  </a:lnTo>
                  <a:lnTo>
                    <a:pt x="4" y="81"/>
                  </a:lnTo>
                  <a:lnTo>
                    <a:pt x="7" y="69"/>
                  </a:lnTo>
                  <a:lnTo>
                    <a:pt x="12" y="56"/>
                  </a:lnTo>
                  <a:lnTo>
                    <a:pt x="18" y="45"/>
                  </a:lnTo>
                  <a:lnTo>
                    <a:pt x="25" y="35"/>
                  </a:lnTo>
                  <a:lnTo>
                    <a:pt x="34" y="25"/>
                  </a:lnTo>
                  <a:lnTo>
                    <a:pt x="44" y="17"/>
                  </a:lnTo>
                  <a:lnTo>
                    <a:pt x="56" y="10"/>
                  </a:lnTo>
                  <a:lnTo>
                    <a:pt x="70" y="5"/>
                  </a:lnTo>
                </a:path>
              </a:pathLst>
            </a:custGeom>
            <a:noFill/>
            <a:ln w="3175">
              <a:solidFill>
                <a:srgbClr val="F4AFCB"/>
              </a:solidFill>
              <a:round/>
              <a:headEnd/>
              <a:tailEnd/>
            </a:ln>
          </p:spPr>
          <p:txBody>
            <a:bodyPr/>
            <a:lstStyle/>
            <a:p>
              <a:endParaRPr lang="en-US"/>
            </a:p>
          </p:txBody>
        </p:sp>
        <p:sp>
          <p:nvSpPr>
            <p:cNvPr id="1056" name="Freeform 624"/>
            <p:cNvSpPr>
              <a:spLocks/>
            </p:cNvSpPr>
            <p:nvPr/>
          </p:nvSpPr>
          <p:spPr bwMode="auto">
            <a:xfrm>
              <a:off x="2123" y="1544"/>
              <a:ext cx="46" cy="58"/>
            </a:xfrm>
            <a:custGeom>
              <a:avLst/>
              <a:gdLst>
                <a:gd name="T0" fmla="*/ 45 w 228"/>
                <a:gd name="T1" fmla="*/ 14 h 286"/>
                <a:gd name="T2" fmla="*/ 56 w 228"/>
                <a:gd name="T3" fmla="*/ 8 h 286"/>
                <a:gd name="T4" fmla="*/ 68 w 228"/>
                <a:gd name="T5" fmla="*/ 3 h 286"/>
                <a:gd name="T6" fmla="*/ 78 w 228"/>
                <a:gd name="T7" fmla="*/ 0 h 286"/>
                <a:gd name="T8" fmla="*/ 90 w 228"/>
                <a:gd name="T9" fmla="*/ 0 h 286"/>
                <a:gd name="T10" fmla="*/ 101 w 228"/>
                <a:gd name="T11" fmla="*/ 0 h 286"/>
                <a:gd name="T12" fmla="*/ 111 w 228"/>
                <a:gd name="T13" fmla="*/ 3 h 286"/>
                <a:gd name="T14" fmla="*/ 121 w 228"/>
                <a:gd name="T15" fmla="*/ 8 h 286"/>
                <a:gd name="T16" fmla="*/ 131 w 228"/>
                <a:gd name="T17" fmla="*/ 13 h 286"/>
                <a:gd name="T18" fmla="*/ 141 w 228"/>
                <a:gd name="T19" fmla="*/ 19 h 286"/>
                <a:gd name="T20" fmla="*/ 149 w 228"/>
                <a:gd name="T21" fmla="*/ 26 h 286"/>
                <a:gd name="T22" fmla="*/ 158 w 228"/>
                <a:gd name="T23" fmla="*/ 35 h 286"/>
                <a:gd name="T24" fmla="*/ 167 w 228"/>
                <a:gd name="T25" fmla="*/ 45 h 286"/>
                <a:gd name="T26" fmla="*/ 174 w 228"/>
                <a:gd name="T27" fmla="*/ 56 h 286"/>
                <a:gd name="T28" fmla="*/ 182 w 228"/>
                <a:gd name="T29" fmla="*/ 66 h 286"/>
                <a:gd name="T30" fmla="*/ 189 w 228"/>
                <a:gd name="T31" fmla="*/ 79 h 286"/>
                <a:gd name="T32" fmla="*/ 196 w 228"/>
                <a:gd name="T33" fmla="*/ 91 h 286"/>
                <a:gd name="T34" fmla="*/ 207 w 228"/>
                <a:gd name="T35" fmla="*/ 116 h 286"/>
                <a:gd name="T36" fmla="*/ 217 w 228"/>
                <a:gd name="T37" fmla="*/ 142 h 286"/>
                <a:gd name="T38" fmla="*/ 223 w 228"/>
                <a:gd name="T39" fmla="*/ 167 h 286"/>
                <a:gd name="T40" fmla="*/ 227 w 228"/>
                <a:gd name="T41" fmla="*/ 192 h 286"/>
                <a:gd name="T42" fmla="*/ 228 w 228"/>
                <a:gd name="T43" fmla="*/ 204 h 286"/>
                <a:gd name="T44" fmla="*/ 228 w 228"/>
                <a:gd name="T45" fmla="*/ 215 h 286"/>
                <a:gd name="T46" fmla="*/ 228 w 228"/>
                <a:gd name="T47" fmla="*/ 225 h 286"/>
                <a:gd name="T48" fmla="*/ 227 w 228"/>
                <a:gd name="T49" fmla="*/ 234 h 286"/>
                <a:gd name="T50" fmla="*/ 224 w 228"/>
                <a:gd name="T51" fmla="*/ 242 h 286"/>
                <a:gd name="T52" fmla="*/ 222 w 228"/>
                <a:gd name="T53" fmla="*/ 250 h 286"/>
                <a:gd name="T54" fmla="*/ 218 w 228"/>
                <a:gd name="T55" fmla="*/ 256 h 286"/>
                <a:gd name="T56" fmla="*/ 213 w 228"/>
                <a:gd name="T57" fmla="*/ 261 h 286"/>
                <a:gd name="T58" fmla="*/ 203 w 228"/>
                <a:gd name="T59" fmla="*/ 270 h 286"/>
                <a:gd name="T60" fmla="*/ 192 w 228"/>
                <a:gd name="T61" fmla="*/ 277 h 286"/>
                <a:gd name="T62" fmla="*/ 181 w 228"/>
                <a:gd name="T63" fmla="*/ 281 h 286"/>
                <a:gd name="T64" fmla="*/ 169 w 228"/>
                <a:gd name="T65" fmla="*/ 285 h 286"/>
                <a:gd name="T66" fmla="*/ 157 w 228"/>
                <a:gd name="T67" fmla="*/ 286 h 286"/>
                <a:gd name="T68" fmla="*/ 146 w 228"/>
                <a:gd name="T69" fmla="*/ 285 h 286"/>
                <a:gd name="T70" fmla="*/ 133 w 228"/>
                <a:gd name="T71" fmla="*/ 282 h 286"/>
                <a:gd name="T72" fmla="*/ 122 w 228"/>
                <a:gd name="T73" fmla="*/ 278 h 286"/>
                <a:gd name="T74" fmla="*/ 111 w 228"/>
                <a:gd name="T75" fmla="*/ 273 h 286"/>
                <a:gd name="T76" fmla="*/ 100 w 228"/>
                <a:gd name="T77" fmla="*/ 267 h 286"/>
                <a:gd name="T78" fmla="*/ 88 w 228"/>
                <a:gd name="T79" fmla="*/ 260 h 286"/>
                <a:gd name="T80" fmla="*/ 77 w 228"/>
                <a:gd name="T81" fmla="*/ 251 h 286"/>
                <a:gd name="T82" fmla="*/ 66 w 228"/>
                <a:gd name="T83" fmla="*/ 241 h 286"/>
                <a:gd name="T84" fmla="*/ 56 w 228"/>
                <a:gd name="T85" fmla="*/ 231 h 286"/>
                <a:gd name="T86" fmla="*/ 47 w 228"/>
                <a:gd name="T87" fmla="*/ 220 h 286"/>
                <a:gd name="T88" fmla="*/ 38 w 228"/>
                <a:gd name="T89" fmla="*/ 207 h 286"/>
                <a:gd name="T90" fmla="*/ 30 w 228"/>
                <a:gd name="T91" fmla="*/ 195 h 286"/>
                <a:gd name="T92" fmla="*/ 22 w 228"/>
                <a:gd name="T93" fmla="*/ 182 h 286"/>
                <a:gd name="T94" fmla="*/ 16 w 228"/>
                <a:gd name="T95" fmla="*/ 169 h 286"/>
                <a:gd name="T96" fmla="*/ 11 w 228"/>
                <a:gd name="T97" fmla="*/ 155 h 286"/>
                <a:gd name="T98" fmla="*/ 6 w 228"/>
                <a:gd name="T99" fmla="*/ 141 h 286"/>
                <a:gd name="T100" fmla="*/ 3 w 228"/>
                <a:gd name="T101" fmla="*/ 127 h 286"/>
                <a:gd name="T102" fmla="*/ 1 w 228"/>
                <a:gd name="T103" fmla="*/ 114 h 286"/>
                <a:gd name="T104" fmla="*/ 0 w 228"/>
                <a:gd name="T105" fmla="*/ 101 h 286"/>
                <a:gd name="T106" fmla="*/ 0 w 228"/>
                <a:gd name="T107" fmla="*/ 87 h 286"/>
                <a:gd name="T108" fmla="*/ 2 w 228"/>
                <a:gd name="T109" fmla="*/ 75 h 286"/>
                <a:gd name="T110" fmla="*/ 5 w 228"/>
                <a:gd name="T111" fmla="*/ 63 h 286"/>
                <a:gd name="T112" fmla="*/ 10 w 228"/>
                <a:gd name="T113" fmla="*/ 51 h 286"/>
                <a:gd name="T114" fmla="*/ 16 w 228"/>
                <a:gd name="T115" fmla="*/ 40 h 286"/>
                <a:gd name="T116" fmla="*/ 23 w 228"/>
                <a:gd name="T117" fmla="*/ 30 h 286"/>
                <a:gd name="T118" fmla="*/ 33 w 228"/>
                <a:gd name="T119" fmla="*/ 21 h 286"/>
                <a:gd name="T120" fmla="*/ 45 w 228"/>
                <a:gd name="T121" fmla="*/ 14 h 2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8"/>
                <a:gd name="T184" fmla="*/ 0 h 286"/>
                <a:gd name="T185" fmla="*/ 228 w 228"/>
                <a:gd name="T186" fmla="*/ 286 h 2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8" h="286">
                  <a:moveTo>
                    <a:pt x="45" y="14"/>
                  </a:moveTo>
                  <a:lnTo>
                    <a:pt x="56" y="8"/>
                  </a:lnTo>
                  <a:lnTo>
                    <a:pt x="68" y="3"/>
                  </a:lnTo>
                  <a:lnTo>
                    <a:pt x="78" y="0"/>
                  </a:lnTo>
                  <a:lnTo>
                    <a:pt x="90" y="0"/>
                  </a:lnTo>
                  <a:lnTo>
                    <a:pt x="101" y="0"/>
                  </a:lnTo>
                  <a:lnTo>
                    <a:pt x="111" y="3"/>
                  </a:lnTo>
                  <a:lnTo>
                    <a:pt x="121" y="8"/>
                  </a:lnTo>
                  <a:lnTo>
                    <a:pt x="131" y="13"/>
                  </a:lnTo>
                  <a:lnTo>
                    <a:pt x="141" y="19"/>
                  </a:lnTo>
                  <a:lnTo>
                    <a:pt x="149" y="26"/>
                  </a:lnTo>
                  <a:lnTo>
                    <a:pt x="158" y="35"/>
                  </a:lnTo>
                  <a:lnTo>
                    <a:pt x="167" y="45"/>
                  </a:lnTo>
                  <a:lnTo>
                    <a:pt x="174" y="56"/>
                  </a:lnTo>
                  <a:lnTo>
                    <a:pt x="182" y="66"/>
                  </a:lnTo>
                  <a:lnTo>
                    <a:pt x="189" y="79"/>
                  </a:lnTo>
                  <a:lnTo>
                    <a:pt x="196" y="91"/>
                  </a:lnTo>
                  <a:lnTo>
                    <a:pt x="207" y="116"/>
                  </a:lnTo>
                  <a:lnTo>
                    <a:pt x="217" y="142"/>
                  </a:lnTo>
                  <a:lnTo>
                    <a:pt x="223" y="167"/>
                  </a:lnTo>
                  <a:lnTo>
                    <a:pt x="227" y="192"/>
                  </a:lnTo>
                  <a:lnTo>
                    <a:pt x="228" y="204"/>
                  </a:lnTo>
                  <a:lnTo>
                    <a:pt x="228" y="215"/>
                  </a:lnTo>
                  <a:lnTo>
                    <a:pt x="228" y="225"/>
                  </a:lnTo>
                  <a:lnTo>
                    <a:pt x="227" y="234"/>
                  </a:lnTo>
                  <a:lnTo>
                    <a:pt x="224" y="242"/>
                  </a:lnTo>
                  <a:lnTo>
                    <a:pt x="222" y="250"/>
                  </a:lnTo>
                  <a:lnTo>
                    <a:pt x="218" y="256"/>
                  </a:lnTo>
                  <a:lnTo>
                    <a:pt x="213" y="261"/>
                  </a:lnTo>
                  <a:lnTo>
                    <a:pt x="203" y="270"/>
                  </a:lnTo>
                  <a:lnTo>
                    <a:pt x="192" y="277"/>
                  </a:lnTo>
                  <a:lnTo>
                    <a:pt x="181" y="281"/>
                  </a:lnTo>
                  <a:lnTo>
                    <a:pt x="169" y="285"/>
                  </a:lnTo>
                  <a:lnTo>
                    <a:pt x="157" y="286"/>
                  </a:lnTo>
                  <a:lnTo>
                    <a:pt x="146" y="285"/>
                  </a:lnTo>
                  <a:lnTo>
                    <a:pt x="133" y="282"/>
                  </a:lnTo>
                  <a:lnTo>
                    <a:pt x="122" y="278"/>
                  </a:lnTo>
                  <a:lnTo>
                    <a:pt x="111" y="273"/>
                  </a:lnTo>
                  <a:lnTo>
                    <a:pt x="100" y="267"/>
                  </a:lnTo>
                  <a:lnTo>
                    <a:pt x="88" y="260"/>
                  </a:lnTo>
                  <a:lnTo>
                    <a:pt x="77" y="251"/>
                  </a:lnTo>
                  <a:lnTo>
                    <a:pt x="66" y="241"/>
                  </a:lnTo>
                  <a:lnTo>
                    <a:pt x="56" y="231"/>
                  </a:lnTo>
                  <a:lnTo>
                    <a:pt x="47" y="220"/>
                  </a:lnTo>
                  <a:lnTo>
                    <a:pt x="38" y="207"/>
                  </a:lnTo>
                  <a:lnTo>
                    <a:pt x="30" y="195"/>
                  </a:lnTo>
                  <a:lnTo>
                    <a:pt x="22" y="182"/>
                  </a:lnTo>
                  <a:lnTo>
                    <a:pt x="16" y="169"/>
                  </a:lnTo>
                  <a:lnTo>
                    <a:pt x="11" y="155"/>
                  </a:lnTo>
                  <a:lnTo>
                    <a:pt x="6" y="141"/>
                  </a:lnTo>
                  <a:lnTo>
                    <a:pt x="3" y="127"/>
                  </a:lnTo>
                  <a:lnTo>
                    <a:pt x="1" y="114"/>
                  </a:lnTo>
                  <a:lnTo>
                    <a:pt x="0" y="101"/>
                  </a:lnTo>
                  <a:lnTo>
                    <a:pt x="0" y="87"/>
                  </a:lnTo>
                  <a:lnTo>
                    <a:pt x="2" y="75"/>
                  </a:lnTo>
                  <a:lnTo>
                    <a:pt x="5" y="63"/>
                  </a:lnTo>
                  <a:lnTo>
                    <a:pt x="10" y="51"/>
                  </a:lnTo>
                  <a:lnTo>
                    <a:pt x="16" y="40"/>
                  </a:lnTo>
                  <a:lnTo>
                    <a:pt x="23" y="30"/>
                  </a:lnTo>
                  <a:lnTo>
                    <a:pt x="33" y="21"/>
                  </a:lnTo>
                  <a:lnTo>
                    <a:pt x="45" y="14"/>
                  </a:lnTo>
                  <a:close/>
                </a:path>
              </a:pathLst>
            </a:custGeom>
            <a:solidFill>
              <a:srgbClr val="E45291"/>
            </a:solidFill>
            <a:ln w="9525">
              <a:noFill/>
              <a:round/>
              <a:headEnd/>
              <a:tailEnd/>
            </a:ln>
          </p:spPr>
          <p:txBody>
            <a:bodyPr/>
            <a:lstStyle/>
            <a:p>
              <a:endParaRPr lang="en-US"/>
            </a:p>
          </p:txBody>
        </p:sp>
        <p:sp>
          <p:nvSpPr>
            <p:cNvPr id="1057" name="Freeform 625"/>
            <p:cNvSpPr>
              <a:spLocks/>
            </p:cNvSpPr>
            <p:nvPr/>
          </p:nvSpPr>
          <p:spPr bwMode="auto">
            <a:xfrm>
              <a:off x="2123" y="1544"/>
              <a:ext cx="46" cy="58"/>
            </a:xfrm>
            <a:custGeom>
              <a:avLst/>
              <a:gdLst>
                <a:gd name="T0" fmla="*/ 45 w 228"/>
                <a:gd name="T1" fmla="*/ 14 h 286"/>
                <a:gd name="T2" fmla="*/ 56 w 228"/>
                <a:gd name="T3" fmla="*/ 8 h 286"/>
                <a:gd name="T4" fmla="*/ 68 w 228"/>
                <a:gd name="T5" fmla="*/ 3 h 286"/>
                <a:gd name="T6" fmla="*/ 78 w 228"/>
                <a:gd name="T7" fmla="*/ 0 h 286"/>
                <a:gd name="T8" fmla="*/ 90 w 228"/>
                <a:gd name="T9" fmla="*/ 0 h 286"/>
                <a:gd name="T10" fmla="*/ 101 w 228"/>
                <a:gd name="T11" fmla="*/ 0 h 286"/>
                <a:gd name="T12" fmla="*/ 111 w 228"/>
                <a:gd name="T13" fmla="*/ 3 h 286"/>
                <a:gd name="T14" fmla="*/ 121 w 228"/>
                <a:gd name="T15" fmla="*/ 8 h 286"/>
                <a:gd name="T16" fmla="*/ 131 w 228"/>
                <a:gd name="T17" fmla="*/ 13 h 286"/>
                <a:gd name="T18" fmla="*/ 141 w 228"/>
                <a:gd name="T19" fmla="*/ 19 h 286"/>
                <a:gd name="T20" fmla="*/ 149 w 228"/>
                <a:gd name="T21" fmla="*/ 26 h 286"/>
                <a:gd name="T22" fmla="*/ 158 w 228"/>
                <a:gd name="T23" fmla="*/ 35 h 286"/>
                <a:gd name="T24" fmla="*/ 167 w 228"/>
                <a:gd name="T25" fmla="*/ 45 h 286"/>
                <a:gd name="T26" fmla="*/ 174 w 228"/>
                <a:gd name="T27" fmla="*/ 56 h 286"/>
                <a:gd name="T28" fmla="*/ 182 w 228"/>
                <a:gd name="T29" fmla="*/ 66 h 286"/>
                <a:gd name="T30" fmla="*/ 189 w 228"/>
                <a:gd name="T31" fmla="*/ 79 h 286"/>
                <a:gd name="T32" fmla="*/ 196 w 228"/>
                <a:gd name="T33" fmla="*/ 91 h 286"/>
                <a:gd name="T34" fmla="*/ 207 w 228"/>
                <a:gd name="T35" fmla="*/ 116 h 286"/>
                <a:gd name="T36" fmla="*/ 217 w 228"/>
                <a:gd name="T37" fmla="*/ 142 h 286"/>
                <a:gd name="T38" fmla="*/ 223 w 228"/>
                <a:gd name="T39" fmla="*/ 167 h 286"/>
                <a:gd name="T40" fmla="*/ 227 w 228"/>
                <a:gd name="T41" fmla="*/ 192 h 286"/>
                <a:gd name="T42" fmla="*/ 228 w 228"/>
                <a:gd name="T43" fmla="*/ 204 h 286"/>
                <a:gd name="T44" fmla="*/ 228 w 228"/>
                <a:gd name="T45" fmla="*/ 215 h 286"/>
                <a:gd name="T46" fmla="*/ 228 w 228"/>
                <a:gd name="T47" fmla="*/ 225 h 286"/>
                <a:gd name="T48" fmla="*/ 227 w 228"/>
                <a:gd name="T49" fmla="*/ 234 h 286"/>
                <a:gd name="T50" fmla="*/ 224 w 228"/>
                <a:gd name="T51" fmla="*/ 242 h 286"/>
                <a:gd name="T52" fmla="*/ 222 w 228"/>
                <a:gd name="T53" fmla="*/ 250 h 286"/>
                <a:gd name="T54" fmla="*/ 218 w 228"/>
                <a:gd name="T55" fmla="*/ 256 h 286"/>
                <a:gd name="T56" fmla="*/ 213 w 228"/>
                <a:gd name="T57" fmla="*/ 261 h 286"/>
                <a:gd name="T58" fmla="*/ 203 w 228"/>
                <a:gd name="T59" fmla="*/ 270 h 286"/>
                <a:gd name="T60" fmla="*/ 192 w 228"/>
                <a:gd name="T61" fmla="*/ 277 h 286"/>
                <a:gd name="T62" fmla="*/ 181 w 228"/>
                <a:gd name="T63" fmla="*/ 281 h 286"/>
                <a:gd name="T64" fmla="*/ 169 w 228"/>
                <a:gd name="T65" fmla="*/ 285 h 286"/>
                <a:gd name="T66" fmla="*/ 157 w 228"/>
                <a:gd name="T67" fmla="*/ 286 h 286"/>
                <a:gd name="T68" fmla="*/ 146 w 228"/>
                <a:gd name="T69" fmla="*/ 285 h 286"/>
                <a:gd name="T70" fmla="*/ 133 w 228"/>
                <a:gd name="T71" fmla="*/ 282 h 286"/>
                <a:gd name="T72" fmla="*/ 122 w 228"/>
                <a:gd name="T73" fmla="*/ 278 h 286"/>
                <a:gd name="T74" fmla="*/ 111 w 228"/>
                <a:gd name="T75" fmla="*/ 273 h 286"/>
                <a:gd name="T76" fmla="*/ 100 w 228"/>
                <a:gd name="T77" fmla="*/ 267 h 286"/>
                <a:gd name="T78" fmla="*/ 88 w 228"/>
                <a:gd name="T79" fmla="*/ 260 h 286"/>
                <a:gd name="T80" fmla="*/ 77 w 228"/>
                <a:gd name="T81" fmla="*/ 251 h 286"/>
                <a:gd name="T82" fmla="*/ 66 w 228"/>
                <a:gd name="T83" fmla="*/ 241 h 286"/>
                <a:gd name="T84" fmla="*/ 56 w 228"/>
                <a:gd name="T85" fmla="*/ 231 h 286"/>
                <a:gd name="T86" fmla="*/ 47 w 228"/>
                <a:gd name="T87" fmla="*/ 220 h 286"/>
                <a:gd name="T88" fmla="*/ 38 w 228"/>
                <a:gd name="T89" fmla="*/ 207 h 286"/>
                <a:gd name="T90" fmla="*/ 30 w 228"/>
                <a:gd name="T91" fmla="*/ 195 h 286"/>
                <a:gd name="T92" fmla="*/ 22 w 228"/>
                <a:gd name="T93" fmla="*/ 182 h 286"/>
                <a:gd name="T94" fmla="*/ 16 w 228"/>
                <a:gd name="T95" fmla="*/ 169 h 286"/>
                <a:gd name="T96" fmla="*/ 11 w 228"/>
                <a:gd name="T97" fmla="*/ 155 h 286"/>
                <a:gd name="T98" fmla="*/ 6 w 228"/>
                <a:gd name="T99" fmla="*/ 141 h 286"/>
                <a:gd name="T100" fmla="*/ 3 w 228"/>
                <a:gd name="T101" fmla="*/ 127 h 286"/>
                <a:gd name="T102" fmla="*/ 1 w 228"/>
                <a:gd name="T103" fmla="*/ 114 h 286"/>
                <a:gd name="T104" fmla="*/ 0 w 228"/>
                <a:gd name="T105" fmla="*/ 101 h 286"/>
                <a:gd name="T106" fmla="*/ 0 w 228"/>
                <a:gd name="T107" fmla="*/ 87 h 286"/>
                <a:gd name="T108" fmla="*/ 2 w 228"/>
                <a:gd name="T109" fmla="*/ 75 h 286"/>
                <a:gd name="T110" fmla="*/ 5 w 228"/>
                <a:gd name="T111" fmla="*/ 63 h 286"/>
                <a:gd name="T112" fmla="*/ 10 w 228"/>
                <a:gd name="T113" fmla="*/ 51 h 286"/>
                <a:gd name="T114" fmla="*/ 16 w 228"/>
                <a:gd name="T115" fmla="*/ 40 h 286"/>
                <a:gd name="T116" fmla="*/ 23 w 228"/>
                <a:gd name="T117" fmla="*/ 30 h 286"/>
                <a:gd name="T118" fmla="*/ 33 w 228"/>
                <a:gd name="T119" fmla="*/ 21 h 286"/>
                <a:gd name="T120" fmla="*/ 45 w 228"/>
                <a:gd name="T121" fmla="*/ 14 h 2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8"/>
                <a:gd name="T184" fmla="*/ 0 h 286"/>
                <a:gd name="T185" fmla="*/ 228 w 228"/>
                <a:gd name="T186" fmla="*/ 286 h 2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8" h="286">
                  <a:moveTo>
                    <a:pt x="45" y="14"/>
                  </a:moveTo>
                  <a:lnTo>
                    <a:pt x="56" y="8"/>
                  </a:lnTo>
                  <a:lnTo>
                    <a:pt x="68" y="3"/>
                  </a:lnTo>
                  <a:lnTo>
                    <a:pt x="78" y="0"/>
                  </a:lnTo>
                  <a:lnTo>
                    <a:pt x="90" y="0"/>
                  </a:lnTo>
                  <a:lnTo>
                    <a:pt x="101" y="0"/>
                  </a:lnTo>
                  <a:lnTo>
                    <a:pt x="111" y="3"/>
                  </a:lnTo>
                  <a:lnTo>
                    <a:pt x="121" y="8"/>
                  </a:lnTo>
                  <a:lnTo>
                    <a:pt x="131" y="13"/>
                  </a:lnTo>
                  <a:lnTo>
                    <a:pt x="141" y="19"/>
                  </a:lnTo>
                  <a:lnTo>
                    <a:pt x="149" y="26"/>
                  </a:lnTo>
                  <a:lnTo>
                    <a:pt x="158" y="35"/>
                  </a:lnTo>
                  <a:lnTo>
                    <a:pt x="167" y="45"/>
                  </a:lnTo>
                  <a:lnTo>
                    <a:pt x="174" y="56"/>
                  </a:lnTo>
                  <a:lnTo>
                    <a:pt x="182" y="66"/>
                  </a:lnTo>
                  <a:lnTo>
                    <a:pt x="189" y="79"/>
                  </a:lnTo>
                  <a:lnTo>
                    <a:pt x="196" y="91"/>
                  </a:lnTo>
                  <a:lnTo>
                    <a:pt x="207" y="116"/>
                  </a:lnTo>
                  <a:lnTo>
                    <a:pt x="217" y="142"/>
                  </a:lnTo>
                  <a:lnTo>
                    <a:pt x="223" y="167"/>
                  </a:lnTo>
                  <a:lnTo>
                    <a:pt x="227" y="192"/>
                  </a:lnTo>
                  <a:lnTo>
                    <a:pt x="228" y="204"/>
                  </a:lnTo>
                  <a:lnTo>
                    <a:pt x="228" y="215"/>
                  </a:lnTo>
                  <a:lnTo>
                    <a:pt x="228" y="225"/>
                  </a:lnTo>
                  <a:lnTo>
                    <a:pt x="227" y="234"/>
                  </a:lnTo>
                  <a:lnTo>
                    <a:pt x="224" y="242"/>
                  </a:lnTo>
                  <a:lnTo>
                    <a:pt x="222" y="250"/>
                  </a:lnTo>
                  <a:lnTo>
                    <a:pt x="218" y="256"/>
                  </a:lnTo>
                  <a:lnTo>
                    <a:pt x="213" y="261"/>
                  </a:lnTo>
                  <a:lnTo>
                    <a:pt x="203" y="270"/>
                  </a:lnTo>
                  <a:lnTo>
                    <a:pt x="192" y="277"/>
                  </a:lnTo>
                  <a:lnTo>
                    <a:pt x="181" y="281"/>
                  </a:lnTo>
                  <a:lnTo>
                    <a:pt x="169" y="285"/>
                  </a:lnTo>
                  <a:lnTo>
                    <a:pt x="157" y="286"/>
                  </a:lnTo>
                  <a:lnTo>
                    <a:pt x="146" y="285"/>
                  </a:lnTo>
                  <a:lnTo>
                    <a:pt x="133" y="282"/>
                  </a:lnTo>
                  <a:lnTo>
                    <a:pt x="122" y="278"/>
                  </a:lnTo>
                  <a:lnTo>
                    <a:pt x="111" y="273"/>
                  </a:lnTo>
                  <a:lnTo>
                    <a:pt x="100" y="267"/>
                  </a:lnTo>
                  <a:lnTo>
                    <a:pt x="88" y="260"/>
                  </a:lnTo>
                  <a:lnTo>
                    <a:pt x="77" y="251"/>
                  </a:lnTo>
                  <a:lnTo>
                    <a:pt x="66" y="241"/>
                  </a:lnTo>
                  <a:lnTo>
                    <a:pt x="56" y="231"/>
                  </a:lnTo>
                  <a:lnTo>
                    <a:pt x="47" y="220"/>
                  </a:lnTo>
                  <a:lnTo>
                    <a:pt x="38" y="207"/>
                  </a:lnTo>
                  <a:lnTo>
                    <a:pt x="30" y="195"/>
                  </a:lnTo>
                  <a:lnTo>
                    <a:pt x="22" y="182"/>
                  </a:lnTo>
                  <a:lnTo>
                    <a:pt x="16" y="169"/>
                  </a:lnTo>
                  <a:lnTo>
                    <a:pt x="11" y="155"/>
                  </a:lnTo>
                  <a:lnTo>
                    <a:pt x="6" y="141"/>
                  </a:lnTo>
                  <a:lnTo>
                    <a:pt x="3" y="127"/>
                  </a:lnTo>
                  <a:lnTo>
                    <a:pt x="1" y="114"/>
                  </a:lnTo>
                  <a:lnTo>
                    <a:pt x="0" y="101"/>
                  </a:lnTo>
                  <a:lnTo>
                    <a:pt x="0" y="87"/>
                  </a:lnTo>
                  <a:lnTo>
                    <a:pt x="2" y="75"/>
                  </a:lnTo>
                  <a:lnTo>
                    <a:pt x="5" y="63"/>
                  </a:lnTo>
                  <a:lnTo>
                    <a:pt x="10" y="51"/>
                  </a:lnTo>
                  <a:lnTo>
                    <a:pt x="16" y="40"/>
                  </a:lnTo>
                  <a:lnTo>
                    <a:pt x="23" y="30"/>
                  </a:lnTo>
                  <a:lnTo>
                    <a:pt x="33" y="21"/>
                  </a:lnTo>
                  <a:lnTo>
                    <a:pt x="45" y="14"/>
                  </a:lnTo>
                </a:path>
              </a:pathLst>
            </a:custGeom>
            <a:noFill/>
            <a:ln w="3175">
              <a:solidFill>
                <a:srgbClr val="F4AFCB"/>
              </a:solidFill>
              <a:round/>
              <a:headEnd/>
              <a:tailEnd/>
            </a:ln>
          </p:spPr>
          <p:txBody>
            <a:bodyPr/>
            <a:lstStyle/>
            <a:p>
              <a:endParaRPr lang="en-US"/>
            </a:p>
          </p:txBody>
        </p:sp>
      </p:grpSp>
      <p:graphicFrame>
        <p:nvGraphicFramePr>
          <p:cNvPr id="20082" name="Object 626"/>
          <p:cNvGraphicFramePr>
            <a:graphicFrameLocks noChangeAspect="1"/>
          </p:cNvGraphicFramePr>
          <p:nvPr>
            <p:ph sz="quarter" idx="1"/>
          </p:nvPr>
        </p:nvGraphicFramePr>
        <p:xfrm>
          <a:off x="5410200" y="304800"/>
          <a:ext cx="914400" cy="814388"/>
        </p:xfrm>
        <a:graphic>
          <a:graphicData uri="http://schemas.openxmlformats.org/presentationml/2006/ole">
            <p:oleObj spid="_x0000_s1026" name="CorelDRAW" r:id="rId3" imgW="1224360" imgH="1118160" progId="">
              <p:embed/>
            </p:oleObj>
          </a:graphicData>
        </a:graphic>
      </p:graphicFrame>
      <p:graphicFrame>
        <p:nvGraphicFramePr>
          <p:cNvPr id="20083" name="Object 627"/>
          <p:cNvGraphicFramePr>
            <a:graphicFrameLocks noChangeAspect="1"/>
          </p:cNvGraphicFramePr>
          <p:nvPr>
            <p:ph sz="quarter" idx="2"/>
          </p:nvPr>
        </p:nvGraphicFramePr>
        <p:xfrm>
          <a:off x="1752600" y="0"/>
          <a:ext cx="1228725" cy="1119188"/>
        </p:xfrm>
        <a:graphic>
          <a:graphicData uri="http://schemas.openxmlformats.org/presentationml/2006/ole">
            <p:oleObj spid="_x0000_s1027" name="CorelDRAW" r:id="rId4" imgW="1224360" imgH="1118160" progId="">
              <p:embed/>
            </p:oleObj>
          </a:graphicData>
        </a:graphic>
      </p:graphicFrame>
      <p:graphicFrame>
        <p:nvGraphicFramePr>
          <p:cNvPr id="20084" name="Object 628"/>
          <p:cNvGraphicFramePr>
            <a:graphicFrameLocks noChangeAspect="1"/>
          </p:cNvGraphicFramePr>
          <p:nvPr>
            <p:ph sz="quarter" idx="3"/>
          </p:nvPr>
        </p:nvGraphicFramePr>
        <p:xfrm>
          <a:off x="1447800" y="4340225"/>
          <a:ext cx="1228725" cy="1117600"/>
        </p:xfrm>
        <a:graphic>
          <a:graphicData uri="http://schemas.openxmlformats.org/presentationml/2006/ole">
            <p:oleObj spid="_x0000_s1028" name="CorelDRAW" r:id="rId5" imgW="1224360" imgH="1118160" progId="">
              <p:embed/>
            </p:oleObj>
          </a:graphicData>
        </a:graphic>
      </p:graphicFrame>
      <p:graphicFrame>
        <p:nvGraphicFramePr>
          <p:cNvPr id="20085" name="Object 629"/>
          <p:cNvGraphicFramePr>
            <a:graphicFrameLocks noChangeAspect="1"/>
          </p:cNvGraphicFramePr>
          <p:nvPr>
            <p:ph sz="quarter" idx="4"/>
          </p:nvPr>
        </p:nvGraphicFramePr>
        <p:xfrm>
          <a:off x="7620000" y="4648200"/>
          <a:ext cx="1228725" cy="1119188"/>
        </p:xfrm>
        <a:graphic>
          <a:graphicData uri="http://schemas.openxmlformats.org/presentationml/2006/ole">
            <p:oleObj spid="_x0000_s1029" name="CorelDRAW" r:id="rId6" imgW="1224360" imgH="1118160" progId="">
              <p:embed/>
            </p:oleObj>
          </a:graphicData>
        </a:graphic>
      </p:graphicFrame>
      <p:graphicFrame>
        <p:nvGraphicFramePr>
          <p:cNvPr id="20086" name="Object 630"/>
          <p:cNvGraphicFramePr>
            <a:graphicFrameLocks noChangeAspect="1"/>
          </p:cNvGraphicFramePr>
          <p:nvPr/>
        </p:nvGraphicFramePr>
        <p:xfrm>
          <a:off x="3657600" y="0"/>
          <a:ext cx="1914525" cy="1524000"/>
        </p:xfrm>
        <a:graphic>
          <a:graphicData uri="http://schemas.openxmlformats.org/presentationml/2006/ole">
            <p:oleObj spid="_x0000_s1030" name="CorelDRAW" r:id="rId7" imgW="1224360" imgH="1118160" progId="">
              <p:embed/>
            </p:oleObj>
          </a:graphicData>
        </a:graphic>
      </p:graphicFrame>
      <p:graphicFrame>
        <p:nvGraphicFramePr>
          <p:cNvPr id="20087" name="Object 631"/>
          <p:cNvGraphicFramePr>
            <a:graphicFrameLocks noChangeAspect="1"/>
          </p:cNvGraphicFramePr>
          <p:nvPr/>
        </p:nvGraphicFramePr>
        <p:xfrm>
          <a:off x="2590800" y="5410200"/>
          <a:ext cx="914400" cy="814388"/>
        </p:xfrm>
        <a:graphic>
          <a:graphicData uri="http://schemas.openxmlformats.org/presentationml/2006/ole">
            <p:oleObj spid="_x0000_s1031" name="CorelDRAW" r:id="rId8" imgW="1224360" imgH="1118160" progId="">
              <p:embed/>
            </p:oleObj>
          </a:graphicData>
        </a:graphic>
      </p:graphicFrame>
      <p:graphicFrame>
        <p:nvGraphicFramePr>
          <p:cNvPr id="20088" name="Object 632"/>
          <p:cNvGraphicFramePr>
            <a:graphicFrameLocks noChangeAspect="1"/>
          </p:cNvGraphicFramePr>
          <p:nvPr/>
        </p:nvGraphicFramePr>
        <p:xfrm>
          <a:off x="5562600" y="4843463"/>
          <a:ext cx="609600" cy="542925"/>
        </p:xfrm>
        <a:graphic>
          <a:graphicData uri="http://schemas.openxmlformats.org/presentationml/2006/ole">
            <p:oleObj spid="_x0000_s1032" name="CorelDRAW" r:id="rId9" imgW="1224360" imgH="1118160" progId="">
              <p:embed/>
            </p:oleObj>
          </a:graphicData>
        </a:graphic>
      </p:graphicFrame>
      <p:graphicFrame>
        <p:nvGraphicFramePr>
          <p:cNvPr id="20089" name="Object 633"/>
          <p:cNvGraphicFramePr>
            <a:graphicFrameLocks noChangeAspect="1"/>
          </p:cNvGraphicFramePr>
          <p:nvPr/>
        </p:nvGraphicFramePr>
        <p:xfrm>
          <a:off x="5257800" y="5738813"/>
          <a:ext cx="1228725" cy="1119187"/>
        </p:xfrm>
        <a:graphic>
          <a:graphicData uri="http://schemas.openxmlformats.org/presentationml/2006/ole">
            <p:oleObj spid="_x0000_s1033" name="CorelDRAW" r:id="rId10" imgW="1224360" imgH="1118160" progId="">
              <p:embed/>
            </p:oleObj>
          </a:graphicData>
        </a:graphic>
      </p:graphicFrame>
      <p:pic>
        <p:nvPicPr>
          <p:cNvPr id="1036" name="Picture 634" descr="floral"/>
          <p:cNvPicPr>
            <a:picLocks noChangeAspect="1" noChangeArrowheads="1" noCrop="1"/>
          </p:cNvPicPr>
          <p:nvPr/>
        </p:nvPicPr>
        <p:blipFill>
          <a:blip r:embed="rId11"/>
          <a:srcRect/>
          <a:stretch>
            <a:fillRect/>
          </a:stretch>
        </p:blipFill>
        <p:spPr bwMode="auto">
          <a:xfrm>
            <a:off x="381000" y="5029200"/>
            <a:ext cx="1524000" cy="1524000"/>
          </a:xfrm>
          <a:prstGeom prst="rect">
            <a:avLst/>
          </a:prstGeom>
          <a:noFill/>
          <a:ln w="9525">
            <a:noFill/>
            <a:miter lim="800000"/>
            <a:headEnd/>
            <a:tailEnd/>
          </a:ln>
        </p:spPr>
      </p:pic>
    </p:spTree>
  </p:cSld>
  <p:clrMapOvr>
    <a:masterClrMapping/>
  </p:clrMapOvr>
  <p:transition spd="slow" advTm="6200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3000" fill="hold"/>
                                        <p:tgtEl>
                                          <p:spTgt spid="19458"/>
                                        </p:tgtEl>
                                        <p:attrNameLst>
                                          <p:attrName>ppt_w</p:attrName>
                                        </p:attrNameLst>
                                      </p:cBhvr>
                                      <p:tavLst>
                                        <p:tav tm="0">
                                          <p:val>
                                            <p:fltVal val="0"/>
                                          </p:val>
                                        </p:tav>
                                        <p:tav tm="100000">
                                          <p:val>
                                            <p:strVal val="#ppt_w"/>
                                          </p:val>
                                        </p:tav>
                                      </p:tavLst>
                                    </p:anim>
                                    <p:anim calcmode="lin" valueType="num">
                                      <p:cBhvr>
                                        <p:cTn id="8" dur="3000" fill="hold"/>
                                        <p:tgtEl>
                                          <p:spTgt spid="19458"/>
                                        </p:tgtEl>
                                        <p:attrNameLst>
                                          <p:attrName>ppt_h</p:attrName>
                                        </p:attrNameLst>
                                      </p:cBhvr>
                                      <p:tavLst>
                                        <p:tav tm="0">
                                          <p:val>
                                            <p:fltVal val="0"/>
                                          </p:val>
                                        </p:tav>
                                        <p:tav tm="100000">
                                          <p:val>
                                            <p:strVal val="#ppt_h"/>
                                          </p:val>
                                        </p:tav>
                                      </p:tavLst>
                                    </p:anim>
                                    <p:anim calcmode="lin" valueType="num">
                                      <p:cBhvr>
                                        <p:cTn id="9" dur="3000" fill="hold"/>
                                        <p:tgtEl>
                                          <p:spTgt spid="19458"/>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19458"/>
                                        </p:tgtEl>
                                        <p:attrNameLst>
                                          <p:attrName>ppt_y</p:attrName>
                                        </p:attrNameLst>
                                      </p:cBhvr>
                                      <p:tavLst>
                                        <p:tav tm="0" fmla="#ppt_y+(sin(-2*pi*(1-$))*-#ppt_x+cos(-2*pi*(1-$))*(1-#ppt_y))*(1-$)">
                                          <p:val>
                                            <p:fltVal val="0"/>
                                          </p:val>
                                        </p:tav>
                                        <p:tav tm="100000">
                                          <p:val>
                                            <p:fltVal val="1"/>
                                          </p:val>
                                        </p:tav>
                                      </p:tavLst>
                                    </p:anim>
                                  </p:childTnLst>
                                </p:cTn>
                              </p:par>
                              <p:par>
                                <p:cTn id="11" presetID="23" presetClass="entr" presetSubtype="16" repeatCount="indefinite" fill="hold" nodeType="withEffect">
                                  <p:stCondLst>
                                    <p:cond delay="0"/>
                                  </p:stCondLst>
                                  <p:childTnLst>
                                    <p:set>
                                      <p:cBhvr>
                                        <p:cTn id="12" dur="1" fill="hold">
                                          <p:stCondLst>
                                            <p:cond delay="0"/>
                                          </p:stCondLst>
                                        </p:cTn>
                                        <p:tgtEl>
                                          <p:spTgt spid="20082"/>
                                        </p:tgtEl>
                                        <p:attrNameLst>
                                          <p:attrName>style.visibility</p:attrName>
                                        </p:attrNameLst>
                                      </p:cBhvr>
                                      <p:to>
                                        <p:strVal val="visible"/>
                                      </p:to>
                                    </p:set>
                                    <p:anim calcmode="lin" valueType="num">
                                      <p:cBhvr>
                                        <p:cTn id="13" dur="1500" fill="hold"/>
                                        <p:tgtEl>
                                          <p:spTgt spid="20082"/>
                                        </p:tgtEl>
                                        <p:attrNameLst>
                                          <p:attrName>ppt_w</p:attrName>
                                        </p:attrNameLst>
                                      </p:cBhvr>
                                      <p:tavLst>
                                        <p:tav tm="0">
                                          <p:val>
                                            <p:fltVal val="0"/>
                                          </p:val>
                                        </p:tav>
                                        <p:tav tm="100000">
                                          <p:val>
                                            <p:strVal val="#ppt_w"/>
                                          </p:val>
                                        </p:tav>
                                      </p:tavLst>
                                    </p:anim>
                                    <p:anim calcmode="lin" valueType="num">
                                      <p:cBhvr>
                                        <p:cTn id="14" dur="1500" fill="hold"/>
                                        <p:tgtEl>
                                          <p:spTgt spid="20082"/>
                                        </p:tgtEl>
                                        <p:attrNameLst>
                                          <p:attrName>ppt_h</p:attrName>
                                        </p:attrNameLst>
                                      </p:cBhvr>
                                      <p:tavLst>
                                        <p:tav tm="0">
                                          <p:val>
                                            <p:fltVal val="0"/>
                                          </p:val>
                                        </p:tav>
                                        <p:tav tm="100000">
                                          <p:val>
                                            <p:strVal val="#ppt_h"/>
                                          </p:val>
                                        </p:tav>
                                      </p:tavLst>
                                    </p:anim>
                                  </p:childTnLst>
                                </p:cTn>
                              </p:par>
                              <p:par>
                                <p:cTn id="15" presetID="23" presetClass="entr" presetSubtype="16" repeatCount="indefinite" fill="hold" nodeType="withEffect">
                                  <p:stCondLst>
                                    <p:cond delay="0"/>
                                  </p:stCondLst>
                                  <p:childTnLst>
                                    <p:set>
                                      <p:cBhvr>
                                        <p:cTn id="16" dur="1" fill="hold">
                                          <p:stCondLst>
                                            <p:cond delay="0"/>
                                          </p:stCondLst>
                                        </p:cTn>
                                        <p:tgtEl>
                                          <p:spTgt spid="20083"/>
                                        </p:tgtEl>
                                        <p:attrNameLst>
                                          <p:attrName>style.visibility</p:attrName>
                                        </p:attrNameLst>
                                      </p:cBhvr>
                                      <p:to>
                                        <p:strVal val="visible"/>
                                      </p:to>
                                    </p:set>
                                    <p:anim calcmode="lin" valueType="num">
                                      <p:cBhvr>
                                        <p:cTn id="17" dur="1500" fill="hold"/>
                                        <p:tgtEl>
                                          <p:spTgt spid="20083"/>
                                        </p:tgtEl>
                                        <p:attrNameLst>
                                          <p:attrName>ppt_w</p:attrName>
                                        </p:attrNameLst>
                                      </p:cBhvr>
                                      <p:tavLst>
                                        <p:tav tm="0">
                                          <p:val>
                                            <p:fltVal val="0"/>
                                          </p:val>
                                        </p:tav>
                                        <p:tav tm="100000">
                                          <p:val>
                                            <p:strVal val="#ppt_w"/>
                                          </p:val>
                                        </p:tav>
                                      </p:tavLst>
                                    </p:anim>
                                    <p:anim calcmode="lin" valueType="num">
                                      <p:cBhvr>
                                        <p:cTn id="18" dur="1500" fill="hold"/>
                                        <p:tgtEl>
                                          <p:spTgt spid="20083"/>
                                        </p:tgtEl>
                                        <p:attrNameLst>
                                          <p:attrName>ppt_h</p:attrName>
                                        </p:attrNameLst>
                                      </p:cBhvr>
                                      <p:tavLst>
                                        <p:tav tm="0">
                                          <p:val>
                                            <p:fltVal val="0"/>
                                          </p:val>
                                        </p:tav>
                                        <p:tav tm="100000">
                                          <p:val>
                                            <p:strVal val="#ppt_h"/>
                                          </p:val>
                                        </p:tav>
                                      </p:tavLst>
                                    </p:anim>
                                  </p:childTnLst>
                                </p:cTn>
                              </p:par>
                              <p:par>
                                <p:cTn id="19" presetID="23" presetClass="entr" presetSubtype="16" repeatCount="indefinite" fill="hold" nodeType="withEffect">
                                  <p:stCondLst>
                                    <p:cond delay="0"/>
                                  </p:stCondLst>
                                  <p:childTnLst>
                                    <p:set>
                                      <p:cBhvr>
                                        <p:cTn id="20" dur="1" fill="hold">
                                          <p:stCondLst>
                                            <p:cond delay="0"/>
                                          </p:stCondLst>
                                        </p:cTn>
                                        <p:tgtEl>
                                          <p:spTgt spid="20084"/>
                                        </p:tgtEl>
                                        <p:attrNameLst>
                                          <p:attrName>style.visibility</p:attrName>
                                        </p:attrNameLst>
                                      </p:cBhvr>
                                      <p:to>
                                        <p:strVal val="visible"/>
                                      </p:to>
                                    </p:set>
                                    <p:anim calcmode="lin" valueType="num">
                                      <p:cBhvr>
                                        <p:cTn id="21" dur="1500" fill="hold"/>
                                        <p:tgtEl>
                                          <p:spTgt spid="20084"/>
                                        </p:tgtEl>
                                        <p:attrNameLst>
                                          <p:attrName>ppt_w</p:attrName>
                                        </p:attrNameLst>
                                      </p:cBhvr>
                                      <p:tavLst>
                                        <p:tav tm="0">
                                          <p:val>
                                            <p:fltVal val="0"/>
                                          </p:val>
                                        </p:tav>
                                        <p:tav tm="100000">
                                          <p:val>
                                            <p:strVal val="#ppt_w"/>
                                          </p:val>
                                        </p:tav>
                                      </p:tavLst>
                                    </p:anim>
                                    <p:anim calcmode="lin" valueType="num">
                                      <p:cBhvr>
                                        <p:cTn id="22" dur="1500" fill="hold"/>
                                        <p:tgtEl>
                                          <p:spTgt spid="20084"/>
                                        </p:tgtEl>
                                        <p:attrNameLst>
                                          <p:attrName>ppt_h</p:attrName>
                                        </p:attrNameLst>
                                      </p:cBhvr>
                                      <p:tavLst>
                                        <p:tav tm="0">
                                          <p:val>
                                            <p:fltVal val="0"/>
                                          </p:val>
                                        </p:tav>
                                        <p:tav tm="100000">
                                          <p:val>
                                            <p:strVal val="#ppt_h"/>
                                          </p:val>
                                        </p:tav>
                                      </p:tavLst>
                                    </p:anim>
                                  </p:childTnLst>
                                </p:cTn>
                              </p:par>
                              <p:par>
                                <p:cTn id="23" presetID="23" presetClass="entr" presetSubtype="16" repeatCount="indefinite" fill="hold" nodeType="withEffect">
                                  <p:stCondLst>
                                    <p:cond delay="0"/>
                                  </p:stCondLst>
                                  <p:childTnLst>
                                    <p:set>
                                      <p:cBhvr>
                                        <p:cTn id="24" dur="1" fill="hold">
                                          <p:stCondLst>
                                            <p:cond delay="0"/>
                                          </p:stCondLst>
                                        </p:cTn>
                                        <p:tgtEl>
                                          <p:spTgt spid="20085"/>
                                        </p:tgtEl>
                                        <p:attrNameLst>
                                          <p:attrName>style.visibility</p:attrName>
                                        </p:attrNameLst>
                                      </p:cBhvr>
                                      <p:to>
                                        <p:strVal val="visible"/>
                                      </p:to>
                                    </p:set>
                                    <p:anim calcmode="lin" valueType="num">
                                      <p:cBhvr>
                                        <p:cTn id="25" dur="1500" fill="hold"/>
                                        <p:tgtEl>
                                          <p:spTgt spid="20085"/>
                                        </p:tgtEl>
                                        <p:attrNameLst>
                                          <p:attrName>ppt_w</p:attrName>
                                        </p:attrNameLst>
                                      </p:cBhvr>
                                      <p:tavLst>
                                        <p:tav tm="0">
                                          <p:val>
                                            <p:fltVal val="0"/>
                                          </p:val>
                                        </p:tav>
                                        <p:tav tm="100000">
                                          <p:val>
                                            <p:strVal val="#ppt_w"/>
                                          </p:val>
                                        </p:tav>
                                      </p:tavLst>
                                    </p:anim>
                                    <p:anim calcmode="lin" valueType="num">
                                      <p:cBhvr>
                                        <p:cTn id="26" dur="1500" fill="hold"/>
                                        <p:tgtEl>
                                          <p:spTgt spid="20085"/>
                                        </p:tgtEl>
                                        <p:attrNameLst>
                                          <p:attrName>ppt_h</p:attrName>
                                        </p:attrNameLst>
                                      </p:cBhvr>
                                      <p:tavLst>
                                        <p:tav tm="0">
                                          <p:val>
                                            <p:fltVal val="0"/>
                                          </p:val>
                                        </p:tav>
                                        <p:tav tm="100000">
                                          <p:val>
                                            <p:strVal val="#ppt_h"/>
                                          </p:val>
                                        </p:tav>
                                      </p:tavLst>
                                    </p:anim>
                                  </p:childTnLst>
                                </p:cTn>
                              </p:par>
                              <p:par>
                                <p:cTn id="27" presetID="23" presetClass="entr" presetSubtype="16" repeatCount="indefinite" fill="hold" nodeType="withEffect">
                                  <p:stCondLst>
                                    <p:cond delay="0"/>
                                  </p:stCondLst>
                                  <p:childTnLst>
                                    <p:set>
                                      <p:cBhvr>
                                        <p:cTn id="28" dur="1" fill="hold">
                                          <p:stCondLst>
                                            <p:cond delay="0"/>
                                          </p:stCondLst>
                                        </p:cTn>
                                        <p:tgtEl>
                                          <p:spTgt spid="20086"/>
                                        </p:tgtEl>
                                        <p:attrNameLst>
                                          <p:attrName>style.visibility</p:attrName>
                                        </p:attrNameLst>
                                      </p:cBhvr>
                                      <p:to>
                                        <p:strVal val="visible"/>
                                      </p:to>
                                    </p:set>
                                    <p:anim calcmode="lin" valueType="num">
                                      <p:cBhvr>
                                        <p:cTn id="29" dur="2000" fill="hold"/>
                                        <p:tgtEl>
                                          <p:spTgt spid="20086"/>
                                        </p:tgtEl>
                                        <p:attrNameLst>
                                          <p:attrName>ppt_w</p:attrName>
                                        </p:attrNameLst>
                                      </p:cBhvr>
                                      <p:tavLst>
                                        <p:tav tm="0">
                                          <p:val>
                                            <p:fltVal val="0"/>
                                          </p:val>
                                        </p:tav>
                                        <p:tav tm="100000">
                                          <p:val>
                                            <p:strVal val="#ppt_w"/>
                                          </p:val>
                                        </p:tav>
                                      </p:tavLst>
                                    </p:anim>
                                    <p:anim calcmode="lin" valueType="num">
                                      <p:cBhvr>
                                        <p:cTn id="30" dur="2000" fill="hold"/>
                                        <p:tgtEl>
                                          <p:spTgt spid="20086"/>
                                        </p:tgtEl>
                                        <p:attrNameLst>
                                          <p:attrName>ppt_h</p:attrName>
                                        </p:attrNameLst>
                                      </p:cBhvr>
                                      <p:tavLst>
                                        <p:tav tm="0">
                                          <p:val>
                                            <p:fltVal val="0"/>
                                          </p:val>
                                        </p:tav>
                                        <p:tav tm="100000">
                                          <p:val>
                                            <p:strVal val="#ppt_h"/>
                                          </p:val>
                                        </p:tav>
                                      </p:tavLst>
                                    </p:anim>
                                  </p:childTnLst>
                                </p:cTn>
                              </p:par>
                              <p:par>
                                <p:cTn id="31" presetID="23" presetClass="entr" presetSubtype="16" repeatCount="indefinite" fill="hold" nodeType="withEffect">
                                  <p:stCondLst>
                                    <p:cond delay="0"/>
                                  </p:stCondLst>
                                  <p:childTnLst>
                                    <p:set>
                                      <p:cBhvr>
                                        <p:cTn id="32" dur="1" fill="hold">
                                          <p:stCondLst>
                                            <p:cond delay="0"/>
                                          </p:stCondLst>
                                        </p:cTn>
                                        <p:tgtEl>
                                          <p:spTgt spid="20087"/>
                                        </p:tgtEl>
                                        <p:attrNameLst>
                                          <p:attrName>style.visibility</p:attrName>
                                        </p:attrNameLst>
                                      </p:cBhvr>
                                      <p:to>
                                        <p:strVal val="visible"/>
                                      </p:to>
                                    </p:set>
                                    <p:anim calcmode="lin" valueType="num">
                                      <p:cBhvr>
                                        <p:cTn id="33" dur="1500" fill="hold"/>
                                        <p:tgtEl>
                                          <p:spTgt spid="20087"/>
                                        </p:tgtEl>
                                        <p:attrNameLst>
                                          <p:attrName>ppt_w</p:attrName>
                                        </p:attrNameLst>
                                      </p:cBhvr>
                                      <p:tavLst>
                                        <p:tav tm="0">
                                          <p:val>
                                            <p:fltVal val="0"/>
                                          </p:val>
                                        </p:tav>
                                        <p:tav tm="100000">
                                          <p:val>
                                            <p:strVal val="#ppt_w"/>
                                          </p:val>
                                        </p:tav>
                                      </p:tavLst>
                                    </p:anim>
                                    <p:anim calcmode="lin" valueType="num">
                                      <p:cBhvr>
                                        <p:cTn id="34" dur="1500" fill="hold"/>
                                        <p:tgtEl>
                                          <p:spTgt spid="20087"/>
                                        </p:tgtEl>
                                        <p:attrNameLst>
                                          <p:attrName>ppt_h</p:attrName>
                                        </p:attrNameLst>
                                      </p:cBhvr>
                                      <p:tavLst>
                                        <p:tav tm="0">
                                          <p:val>
                                            <p:fltVal val="0"/>
                                          </p:val>
                                        </p:tav>
                                        <p:tav tm="100000">
                                          <p:val>
                                            <p:strVal val="#ppt_h"/>
                                          </p:val>
                                        </p:tav>
                                      </p:tavLst>
                                    </p:anim>
                                  </p:childTnLst>
                                </p:cTn>
                              </p:par>
                              <p:par>
                                <p:cTn id="35" presetID="23" presetClass="entr" presetSubtype="16" repeatCount="indefinite" fill="hold" nodeType="withEffect">
                                  <p:stCondLst>
                                    <p:cond delay="0"/>
                                  </p:stCondLst>
                                  <p:childTnLst>
                                    <p:set>
                                      <p:cBhvr>
                                        <p:cTn id="36" dur="1" fill="hold">
                                          <p:stCondLst>
                                            <p:cond delay="0"/>
                                          </p:stCondLst>
                                        </p:cTn>
                                        <p:tgtEl>
                                          <p:spTgt spid="20088"/>
                                        </p:tgtEl>
                                        <p:attrNameLst>
                                          <p:attrName>style.visibility</p:attrName>
                                        </p:attrNameLst>
                                      </p:cBhvr>
                                      <p:to>
                                        <p:strVal val="visible"/>
                                      </p:to>
                                    </p:set>
                                    <p:anim calcmode="lin" valueType="num">
                                      <p:cBhvr>
                                        <p:cTn id="37" dur="1500" fill="hold"/>
                                        <p:tgtEl>
                                          <p:spTgt spid="20088"/>
                                        </p:tgtEl>
                                        <p:attrNameLst>
                                          <p:attrName>ppt_w</p:attrName>
                                        </p:attrNameLst>
                                      </p:cBhvr>
                                      <p:tavLst>
                                        <p:tav tm="0">
                                          <p:val>
                                            <p:fltVal val="0"/>
                                          </p:val>
                                        </p:tav>
                                        <p:tav tm="100000">
                                          <p:val>
                                            <p:strVal val="#ppt_w"/>
                                          </p:val>
                                        </p:tav>
                                      </p:tavLst>
                                    </p:anim>
                                    <p:anim calcmode="lin" valueType="num">
                                      <p:cBhvr>
                                        <p:cTn id="38" dur="1500" fill="hold"/>
                                        <p:tgtEl>
                                          <p:spTgt spid="20088"/>
                                        </p:tgtEl>
                                        <p:attrNameLst>
                                          <p:attrName>ppt_h</p:attrName>
                                        </p:attrNameLst>
                                      </p:cBhvr>
                                      <p:tavLst>
                                        <p:tav tm="0">
                                          <p:val>
                                            <p:fltVal val="0"/>
                                          </p:val>
                                        </p:tav>
                                        <p:tav tm="100000">
                                          <p:val>
                                            <p:strVal val="#ppt_h"/>
                                          </p:val>
                                        </p:tav>
                                      </p:tavLst>
                                    </p:anim>
                                  </p:childTnLst>
                                </p:cTn>
                              </p:par>
                              <p:par>
                                <p:cTn id="39" presetID="23" presetClass="entr" presetSubtype="16" repeatCount="indefinite" fill="hold" nodeType="withEffect">
                                  <p:stCondLst>
                                    <p:cond delay="0"/>
                                  </p:stCondLst>
                                  <p:childTnLst>
                                    <p:set>
                                      <p:cBhvr>
                                        <p:cTn id="40" dur="1" fill="hold">
                                          <p:stCondLst>
                                            <p:cond delay="0"/>
                                          </p:stCondLst>
                                        </p:cTn>
                                        <p:tgtEl>
                                          <p:spTgt spid="20089"/>
                                        </p:tgtEl>
                                        <p:attrNameLst>
                                          <p:attrName>style.visibility</p:attrName>
                                        </p:attrNameLst>
                                      </p:cBhvr>
                                      <p:to>
                                        <p:strVal val="visible"/>
                                      </p:to>
                                    </p:set>
                                    <p:anim calcmode="lin" valueType="num">
                                      <p:cBhvr>
                                        <p:cTn id="41" dur="1500" fill="hold"/>
                                        <p:tgtEl>
                                          <p:spTgt spid="20089"/>
                                        </p:tgtEl>
                                        <p:attrNameLst>
                                          <p:attrName>ppt_w</p:attrName>
                                        </p:attrNameLst>
                                      </p:cBhvr>
                                      <p:tavLst>
                                        <p:tav tm="0">
                                          <p:val>
                                            <p:fltVal val="0"/>
                                          </p:val>
                                        </p:tav>
                                        <p:tav tm="100000">
                                          <p:val>
                                            <p:strVal val="#ppt_w"/>
                                          </p:val>
                                        </p:tav>
                                      </p:tavLst>
                                    </p:anim>
                                    <p:anim calcmode="lin" valueType="num">
                                      <p:cBhvr>
                                        <p:cTn id="42" dur="1500" fill="hold"/>
                                        <p:tgtEl>
                                          <p:spTgt spid="200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6"/>
          <p:cNvSpPr>
            <a:spLocks noChangeArrowheads="1" noChangeShapeType="1" noTextEdit="1"/>
          </p:cNvSpPr>
          <p:nvPr/>
        </p:nvSpPr>
        <p:spPr bwMode="auto">
          <a:xfrm>
            <a:off x="2209800" y="1219200"/>
            <a:ext cx="4800600" cy="15240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0000"/>
                  </a:solidFill>
                  <a:round/>
                  <a:headEnd/>
                  <a:tailEnd/>
                </a:ln>
                <a:effectLst>
                  <a:outerShdw dist="45791" dir="2021404" algn="ctr" rotWithShape="0">
                    <a:srgbClr val="B2B2B2">
                      <a:alpha val="79999"/>
                    </a:srgbClr>
                  </a:outerShdw>
                </a:effectLst>
                <a:latin typeface="Times New Roman"/>
                <a:cs typeface="Times New Roman"/>
              </a:rPr>
              <a:t>ÔN </a:t>
            </a:r>
            <a:r>
              <a:rPr lang="en-US" sz="3600" b="1" kern="10" dirty="0">
                <a:ln w="9525">
                  <a:solidFill>
                    <a:srgbClr val="FF0000"/>
                  </a:solidFill>
                  <a:round/>
                  <a:headEnd/>
                  <a:tailEnd/>
                </a:ln>
                <a:effectLst>
                  <a:outerShdw dist="45791" dir="2021404" algn="ctr" rotWithShape="0">
                    <a:srgbClr val="B2B2B2">
                      <a:alpha val="79999"/>
                    </a:srgbClr>
                  </a:outerShdw>
                </a:effectLst>
                <a:latin typeface="Times New Roman"/>
                <a:cs typeface="Times New Roman"/>
              </a:rPr>
              <a:t>BÀI CŨ</a:t>
            </a:r>
          </a:p>
        </p:txBody>
      </p:sp>
      <p:sp>
        <p:nvSpPr>
          <p:cNvPr id="4099" name="Text Box 7"/>
          <p:cNvSpPr txBox="1">
            <a:spLocks noChangeArrowheads="1"/>
          </p:cNvSpPr>
          <p:nvPr/>
        </p:nvSpPr>
        <p:spPr bwMode="auto">
          <a:xfrm>
            <a:off x="0" y="3581400"/>
            <a:ext cx="9144000" cy="946150"/>
          </a:xfrm>
          <a:prstGeom prst="rect">
            <a:avLst/>
          </a:prstGeom>
          <a:noFill/>
          <a:ln w="9525">
            <a:noFill/>
            <a:miter lim="800000"/>
            <a:headEnd/>
            <a:tailEnd/>
          </a:ln>
        </p:spPr>
        <p:txBody>
          <a:bodyPr>
            <a:spAutoFit/>
          </a:bodyPr>
          <a:lstStyle/>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sóc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a:t>
            </a:r>
            <a:r>
              <a:rPr lang="en-US" sz="2800" b="1" dirty="0">
                <a:solidFill>
                  <a:srgbClr val="0000FF"/>
                </a:solidFill>
                <a:latin typeface="Times New Roman" pitchFamily="18" charset="0"/>
                <a:cs typeface="Times New Roman" pitchFamily="18" charset="0"/>
              </a:rPr>
              <a:t>, cha </a:t>
            </a:r>
            <a:r>
              <a:rPr lang="en-US" sz="2800" b="1" dirty="0" err="1">
                <a:solidFill>
                  <a:srgbClr val="0000FF"/>
                </a:solidFill>
                <a:latin typeface="Times New Roman" pitchFamily="18" charset="0"/>
                <a:cs typeface="Times New Roman" pitchFamily="18" charset="0"/>
              </a:rPr>
              <a:t>mẹ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anh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a:t>
            </a:r>
          </a:p>
        </p:txBody>
      </p:sp>
      <p:sp>
        <p:nvSpPr>
          <p:cNvPr id="4100" name="Text Box 9"/>
          <p:cNvSpPr txBox="1">
            <a:spLocks noChangeArrowheads="1"/>
          </p:cNvSpPr>
          <p:nvPr/>
        </p:nvSpPr>
        <p:spPr bwMode="auto">
          <a:xfrm>
            <a:off x="0" y="4724400"/>
            <a:ext cx="9296400" cy="946150"/>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cs typeface="Times New Roman" pitchFamily="18" charset="0"/>
              </a:rPr>
              <a:t>- Em đã quan tâm, chăm sóc ông bà, cha mẹ, anh chị em của mình chưa?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2514600"/>
            <a:ext cx="5486400" cy="4111625"/>
          </a:xfrm>
          <a:prstGeom prst="rect">
            <a:avLst/>
          </a:prstGeom>
          <a:noFill/>
          <a:ln w="9525">
            <a:noFill/>
            <a:miter lim="800000"/>
            <a:headEnd/>
            <a:tailEnd/>
          </a:ln>
        </p:spPr>
        <p:txBody>
          <a:bodyPr>
            <a:spAutoFit/>
          </a:bodyPr>
          <a:lstStyle/>
          <a:p>
            <a:r>
              <a:rPr lang="en-US" sz="2200" b="1">
                <a:solidFill>
                  <a:srgbClr val="CC0000"/>
                </a:solidFill>
                <a:latin typeface="Times New Roman" pitchFamily="18" charset="0"/>
                <a:cs typeface="Times New Roman" pitchFamily="18" charset="0"/>
              </a:rPr>
              <a:t>** Bài tập </a:t>
            </a:r>
            <a:r>
              <a:rPr lang="en-US" sz="2200" b="1">
                <a:solidFill>
                  <a:srgbClr val="CC0000"/>
                </a:solidFill>
                <a:latin typeface=".VnTime" pitchFamily="34" charset="0"/>
                <a:cs typeface="Times New Roman" pitchFamily="18" charset="0"/>
              </a:rPr>
              <a:t>1:</a:t>
            </a:r>
            <a:r>
              <a:rPr lang="en-US" sz="2200" b="1">
                <a:solidFill>
                  <a:srgbClr val="000066"/>
                </a:solidFill>
                <a:latin typeface=".VnTime" pitchFamily="34" charset="0"/>
              </a:rPr>
              <a:t>Th¶o luËn vµ xö lý t×nh huèng:</a:t>
            </a:r>
            <a:endParaRPr lang="en-US" sz="2200" b="1">
              <a:solidFill>
                <a:srgbClr val="CC0000"/>
              </a:solidFill>
              <a:latin typeface=".VnTime" pitchFamily="34" charset="0"/>
              <a:cs typeface="Times New Roman" pitchFamily="18" charset="0"/>
            </a:endParaRPr>
          </a:p>
          <a:p>
            <a:r>
              <a:rPr lang="en-US" sz="2200" b="1">
                <a:solidFill>
                  <a:srgbClr val="0000FF"/>
                </a:solidFill>
                <a:latin typeface="Times New Roman" pitchFamily="18" charset="0"/>
                <a:cs typeface="Times New Roman" pitchFamily="18" charset="0"/>
              </a:rPr>
              <a:t>      Đã hai ngày ngày nay các bạn học sinh lớp 3b không thấy bạn Ân đến lớp. Đến giờ sinh hoạt của lớp, cô giáo buồn rầu báo tin. </a:t>
            </a:r>
          </a:p>
          <a:p>
            <a:r>
              <a:rPr lang="en-US" sz="2200" b="1">
                <a:solidFill>
                  <a:srgbClr val="0000FF"/>
                </a:solidFill>
                <a:latin typeface="Times New Roman" pitchFamily="18" charset="0"/>
                <a:cs typeface="Times New Roman" pitchFamily="18" charset="0"/>
              </a:rPr>
              <a:t>      - Như các em đã biết, mẹ bạn Ân lớp ta ốm đã lâu, nay bố bạn lại mới bị tai nạn giao thông. Hoàn cảnh gia đình bạn đang rất khó khăn. Chúng ta cần phải làm gì để giúp đỡ gia đình bạn Ân vượt qua khó khăn này?</a:t>
            </a:r>
          </a:p>
          <a:p>
            <a:r>
              <a:rPr lang="en-US" sz="2200" b="1">
                <a:solidFill>
                  <a:srgbClr val="990099"/>
                </a:solidFill>
                <a:latin typeface="Times New Roman" pitchFamily="18" charset="0"/>
                <a:cs typeface="Times New Roman" pitchFamily="18" charset="0"/>
              </a:rPr>
              <a:t>     Nếu em là bạn cùng lớp với Ân, em sẽ làm gì để an ủi  giúp đỡ bạn? Vì sao?</a:t>
            </a:r>
            <a:r>
              <a:rPr lang="en-US" sz="2200" b="1">
                <a:latin typeface="Times New Roman" pitchFamily="18" charset="0"/>
                <a:cs typeface="Times New Roman" pitchFamily="18" charset="0"/>
              </a:rPr>
              <a:t> </a:t>
            </a:r>
          </a:p>
        </p:txBody>
      </p:sp>
      <p:pic>
        <p:nvPicPr>
          <p:cNvPr id="33797" name="Picture 5" descr="15807BB1"/>
          <p:cNvPicPr>
            <a:picLocks noChangeAspect="1" noChangeArrowheads="1"/>
          </p:cNvPicPr>
          <p:nvPr/>
        </p:nvPicPr>
        <p:blipFill>
          <a:blip r:embed="rId2"/>
          <a:srcRect l="15263" t="16057" r="27948" b="59857"/>
          <a:stretch>
            <a:fillRect/>
          </a:stretch>
        </p:blipFill>
        <p:spPr bwMode="auto">
          <a:xfrm>
            <a:off x="5486400" y="2438400"/>
            <a:ext cx="3657600" cy="4419600"/>
          </a:xfrm>
          <a:prstGeom prst="rect">
            <a:avLst/>
          </a:prstGeom>
          <a:noFill/>
          <a:ln w="9525">
            <a:solidFill>
              <a:srgbClr val="FF66FF"/>
            </a:solidFill>
            <a:miter lim="800000"/>
            <a:headEnd/>
            <a:tailEnd/>
          </a:ln>
        </p:spPr>
      </p:pic>
      <p:sp>
        <p:nvSpPr>
          <p:cNvPr id="33798" name="Rectangle 6"/>
          <p:cNvSpPr>
            <a:spLocks noChangeArrowheads="1"/>
          </p:cNvSpPr>
          <p:nvPr/>
        </p:nvSpPr>
        <p:spPr bwMode="auto">
          <a:xfrm>
            <a:off x="0" y="914400"/>
            <a:ext cx="9144000" cy="533400"/>
          </a:xfrm>
          <a:prstGeom prst="rect">
            <a:avLst/>
          </a:prstGeom>
          <a:noFill/>
          <a:ln w="9525">
            <a:noFill/>
            <a:miter lim="800000"/>
            <a:headEnd/>
            <a:tailEnd/>
          </a:ln>
        </p:spPr>
        <p:txBody>
          <a:bodyPr anchor="ctr"/>
          <a:lstStyle/>
          <a:p>
            <a:pPr algn="ctr"/>
            <a:r>
              <a:rPr lang="en-US" sz="2400" b="1">
                <a:solidFill>
                  <a:srgbClr val="CC0000"/>
                </a:solidFill>
                <a:latin typeface="Times New Roman" pitchFamily="18" charset="0"/>
                <a:cs typeface="Times New Roman" pitchFamily="18" charset="0"/>
              </a:rPr>
              <a:t>Tiết 9: Chia sẻ buồn vui cùng bạn.</a:t>
            </a:r>
          </a:p>
        </p:txBody>
      </p:sp>
      <p:sp>
        <p:nvSpPr>
          <p:cNvPr id="5125" name="Text Box 9"/>
          <p:cNvSpPr txBox="1">
            <a:spLocks noChangeArrowheads="1"/>
          </p:cNvSpPr>
          <p:nvPr/>
        </p:nvSpPr>
        <p:spPr bwMode="auto">
          <a:xfrm>
            <a:off x="0" y="1447800"/>
            <a:ext cx="3505200" cy="427038"/>
          </a:xfrm>
          <a:prstGeom prst="rect">
            <a:avLst/>
          </a:prstGeom>
          <a:noFill/>
          <a:ln w="9525">
            <a:noFill/>
            <a:miter lim="800000"/>
            <a:headEnd/>
            <a:tailEnd/>
          </a:ln>
        </p:spPr>
        <p:txBody>
          <a:bodyPr>
            <a:spAutoFit/>
          </a:bodyPr>
          <a:lstStyle/>
          <a:p>
            <a:pPr algn="ctr">
              <a:spcBef>
                <a:spcPct val="50000"/>
              </a:spcBef>
            </a:pPr>
            <a:r>
              <a:rPr lang="en-US" sz="2200" b="1">
                <a:solidFill>
                  <a:srgbClr val="0000FF"/>
                </a:solidFill>
                <a:latin typeface="Times New Roman" pitchFamily="18" charset="0"/>
                <a:cs typeface="Times New Roman" pitchFamily="18" charset="0"/>
              </a:rPr>
              <a:t>- Tranh vẽ những ai?</a:t>
            </a:r>
          </a:p>
        </p:txBody>
      </p:sp>
      <p:sp>
        <p:nvSpPr>
          <p:cNvPr id="5126" name="Text Box 10"/>
          <p:cNvSpPr txBox="1">
            <a:spLocks noChangeArrowheads="1"/>
          </p:cNvSpPr>
          <p:nvPr/>
        </p:nvSpPr>
        <p:spPr bwMode="auto">
          <a:xfrm>
            <a:off x="0" y="1905000"/>
            <a:ext cx="4419600" cy="427038"/>
          </a:xfrm>
          <a:prstGeom prst="rect">
            <a:avLst/>
          </a:prstGeom>
          <a:noFill/>
          <a:ln w="9525">
            <a:noFill/>
            <a:miter lim="800000"/>
            <a:headEnd/>
            <a:tailEnd/>
          </a:ln>
        </p:spPr>
        <p:txBody>
          <a:bodyPr>
            <a:spAutoFit/>
          </a:bodyPr>
          <a:lstStyle/>
          <a:p>
            <a:pPr algn="ctr">
              <a:spcBef>
                <a:spcPct val="50000"/>
              </a:spcBef>
            </a:pPr>
            <a:r>
              <a:rPr lang="en-US" sz="2200" b="1">
                <a:solidFill>
                  <a:srgbClr val="0000FF"/>
                </a:solidFill>
                <a:latin typeface="Times New Roman" pitchFamily="18" charset="0"/>
                <a:cs typeface="Times New Roman" pitchFamily="18" charset="0"/>
              </a:rPr>
              <a:t>- Cô giáo nói gì với cả lớp?</a:t>
            </a:r>
          </a:p>
        </p:txBody>
      </p:sp>
      <p:sp>
        <p:nvSpPr>
          <p:cNvPr id="5127" name="Text Box 11"/>
          <p:cNvSpPr txBox="1">
            <a:spLocks noChangeArrowheads="1"/>
          </p:cNvSpPr>
          <p:nvPr/>
        </p:nvSpPr>
        <p:spPr bwMode="auto">
          <a:xfrm>
            <a:off x="0" y="533400"/>
            <a:ext cx="9144000" cy="420688"/>
          </a:xfrm>
          <a:prstGeom prst="rect">
            <a:avLst/>
          </a:prstGeom>
          <a:noFill/>
          <a:ln w="9525">
            <a:noFill/>
            <a:miter lim="800000"/>
            <a:headEnd/>
            <a:tailEnd/>
          </a:ln>
        </p:spPr>
        <p:txBody>
          <a:bodyPr>
            <a:spAutoFit/>
          </a:bodyPr>
          <a:lstStyle/>
          <a:p>
            <a:pPr algn="ctr">
              <a:lnSpc>
                <a:spcPct val="90000"/>
              </a:lnSpc>
              <a:spcBef>
                <a:spcPct val="20000"/>
              </a:spcBef>
            </a:pPr>
            <a:r>
              <a:rPr lang="en-US" sz="2400" b="1">
                <a:solidFill>
                  <a:srgbClr val="0000FF"/>
                </a:solidFill>
                <a:latin typeface="Times New Roman" pitchFamily="18" charset="0"/>
                <a:cs typeface="Times New Roman" pitchFamily="18" charset="0"/>
              </a:rPr>
              <a:t>Đạo đức</a:t>
            </a:r>
            <a:endParaRPr lang="en-US" sz="240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ox(in)">
                                      <p:cBhvr>
                                        <p:cTn id="7" dur="500"/>
                                        <p:tgtEl>
                                          <p:spTgt spid="3379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798"/>
                                        </p:tgtEl>
                                        <p:attrNameLst>
                                          <p:attrName>style.visibility</p:attrName>
                                        </p:attrNameLst>
                                      </p:cBhvr>
                                      <p:to>
                                        <p:strVal val="visible"/>
                                      </p:to>
                                    </p:set>
                                    <p:animEffect transition="in" filter="box(in)">
                                      <p:cBhvr>
                                        <p:cTn id="12"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15807BB1"/>
          <p:cNvPicPr>
            <a:picLocks noChangeAspect="1" noChangeArrowheads="1"/>
          </p:cNvPicPr>
          <p:nvPr/>
        </p:nvPicPr>
        <p:blipFill>
          <a:blip r:embed="rId2"/>
          <a:srcRect l="15263" t="16057" r="27948" b="59857"/>
          <a:stretch>
            <a:fillRect/>
          </a:stretch>
        </p:blipFill>
        <p:spPr bwMode="auto">
          <a:xfrm>
            <a:off x="5580063" y="2590800"/>
            <a:ext cx="3563937" cy="4267200"/>
          </a:xfrm>
          <a:prstGeom prst="rect">
            <a:avLst/>
          </a:prstGeom>
          <a:noFill/>
          <a:ln w="9525">
            <a:solidFill>
              <a:srgbClr val="FF66FF"/>
            </a:solidFill>
            <a:miter lim="800000"/>
            <a:headEnd/>
            <a:tailEnd/>
          </a:ln>
        </p:spPr>
      </p:pic>
      <p:sp>
        <p:nvSpPr>
          <p:cNvPr id="6147" name="Text Box 14"/>
          <p:cNvSpPr txBox="1">
            <a:spLocks noChangeArrowheads="1"/>
          </p:cNvSpPr>
          <p:nvPr/>
        </p:nvSpPr>
        <p:spPr bwMode="auto">
          <a:xfrm>
            <a:off x="0" y="914400"/>
            <a:ext cx="9144000" cy="954088"/>
          </a:xfrm>
          <a:prstGeom prst="rect">
            <a:avLst/>
          </a:prstGeom>
          <a:noFill/>
          <a:ln w="9525">
            <a:noFill/>
            <a:miter lim="800000"/>
            <a:headEnd/>
            <a:tailEnd/>
          </a:ln>
        </p:spPr>
        <p:txBody>
          <a:bodyPr>
            <a:spAutoFit/>
          </a:bodyPr>
          <a:lstStyle/>
          <a:p>
            <a:pPr>
              <a:spcBef>
                <a:spcPct val="50000"/>
              </a:spcBef>
            </a:pPr>
            <a:r>
              <a:rPr lang="en-US" sz="2800" b="1" dirty="0">
                <a:solidFill>
                  <a:srgbClr val="003300"/>
                </a:solidFill>
                <a:latin typeface="Times New Roman" pitchFamily="18" charset="0"/>
                <a:cs typeface="Times New Roman" pitchFamily="18" charset="0"/>
              </a:rPr>
              <a:t>- </a:t>
            </a:r>
            <a:r>
              <a:rPr lang="en-US" sz="2800" b="1" dirty="0" err="1">
                <a:solidFill>
                  <a:srgbClr val="003300"/>
                </a:solidFill>
                <a:latin typeface="Times New Roman" pitchFamily="18" charset="0"/>
                <a:cs typeface="Times New Roman" pitchFamily="18" charset="0"/>
              </a:rPr>
              <a:t>Nếu</a:t>
            </a:r>
            <a:r>
              <a:rPr lang="en-US" sz="2800" b="1" dirty="0">
                <a:solidFill>
                  <a:srgbClr val="003300"/>
                </a:solidFill>
                <a:latin typeface="Times New Roman" pitchFamily="18" charset="0"/>
                <a:cs typeface="Times New Roman" pitchFamily="18" charset="0"/>
              </a:rPr>
              <a:t> </a:t>
            </a:r>
            <a:r>
              <a:rPr lang="en-US" sz="2800" b="1" dirty="0" err="1">
                <a:solidFill>
                  <a:srgbClr val="003300"/>
                </a:solidFill>
                <a:latin typeface="Times New Roman" pitchFamily="18" charset="0"/>
                <a:cs typeface="Times New Roman" pitchFamily="18" charset="0"/>
              </a:rPr>
              <a:t>em</a:t>
            </a:r>
            <a:r>
              <a:rPr lang="en-US" sz="2800" b="1" dirty="0">
                <a:solidFill>
                  <a:srgbClr val="003300"/>
                </a:solidFill>
                <a:latin typeface="Times New Roman" pitchFamily="18" charset="0"/>
                <a:cs typeface="Times New Roman" pitchFamily="18" charset="0"/>
              </a:rPr>
              <a:t> </a:t>
            </a:r>
            <a:r>
              <a:rPr lang="en-US" sz="2800" b="1" dirty="0" err="1">
                <a:solidFill>
                  <a:srgbClr val="003300"/>
                </a:solidFill>
                <a:latin typeface="Times New Roman" pitchFamily="18" charset="0"/>
                <a:cs typeface="Times New Roman" pitchFamily="18" charset="0"/>
              </a:rPr>
              <a:t>là</a:t>
            </a:r>
            <a:r>
              <a:rPr lang="en-US" sz="2800" b="1" dirty="0">
                <a:solidFill>
                  <a:srgbClr val="003300"/>
                </a:solidFill>
                <a:latin typeface="Times New Roman" pitchFamily="18" charset="0"/>
                <a:cs typeface="Times New Roman" pitchFamily="18" charset="0"/>
              </a:rPr>
              <a:t> </a:t>
            </a:r>
            <a:r>
              <a:rPr lang="en-US" sz="2800" b="1" dirty="0" err="1">
                <a:solidFill>
                  <a:srgbClr val="003300"/>
                </a:solidFill>
                <a:latin typeface="Times New Roman" pitchFamily="18" charset="0"/>
                <a:cs typeface="Times New Roman" pitchFamily="18" charset="0"/>
              </a:rPr>
              <a:t>bạn</a:t>
            </a:r>
            <a:r>
              <a:rPr lang="en-US" sz="2800" b="1" dirty="0">
                <a:solidFill>
                  <a:srgbClr val="003300"/>
                </a:solidFill>
                <a:latin typeface="Times New Roman" pitchFamily="18" charset="0"/>
                <a:cs typeface="Times New Roman" pitchFamily="18" charset="0"/>
              </a:rPr>
              <a:t> </a:t>
            </a:r>
            <a:r>
              <a:rPr lang="en-US" sz="2800" b="1" dirty="0" err="1">
                <a:solidFill>
                  <a:srgbClr val="003300"/>
                </a:solidFill>
                <a:latin typeface="Times New Roman" pitchFamily="18" charset="0"/>
                <a:cs typeface="Times New Roman" pitchFamily="18" charset="0"/>
              </a:rPr>
              <a:t>cùng</a:t>
            </a:r>
            <a:r>
              <a:rPr lang="en-US" sz="2800" b="1" dirty="0">
                <a:solidFill>
                  <a:srgbClr val="003300"/>
                </a:solidFill>
                <a:latin typeface="Times New Roman" pitchFamily="18" charset="0"/>
                <a:cs typeface="Times New Roman" pitchFamily="18" charset="0"/>
              </a:rPr>
              <a:t> </a:t>
            </a:r>
            <a:r>
              <a:rPr lang="en-US" sz="2800" b="1" dirty="0" err="1">
                <a:solidFill>
                  <a:srgbClr val="003300"/>
                </a:solidFill>
                <a:latin typeface="Times New Roman" pitchFamily="18" charset="0"/>
                <a:cs typeface="Times New Roman" pitchFamily="18" charset="0"/>
              </a:rPr>
              <a:t>lớp</a:t>
            </a:r>
            <a:r>
              <a:rPr lang="en-US" sz="2800" b="1" dirty="0">
                <a:solidFill>
                  <a:srgbClr val="003300"/>
                </a:solidFill>
                <a:latin typeface="Times New Roman" pitchFamily="18" charset="0"/>
                <a:cs typeface="Times New Roman" pitchFamily="18" charset="0"/>
              </a:rPr>
              <a:t> </a:t>
            </a:r>
            <a:r>
              <a:rPr lang="en-US" sz="2800" b="1" dirty="0" err="1">
                <a:solidFill>
                  <a:srgbClr val="003300"/>
                </a:solidFill>
                <a:latin typeface="Times New Roman" pitchFamily="18" charset="0"/>
                <a:cs typeface="Times New Roman" pitchFamily="18" charset="0"/>
              </a:rPr>
              <a:t>với</a:t>
            </a:r>
            <a:r>
              <a:rPr lang="en-US" sz="2800" b="1" dirty="0">
                <a:solidFill>
                  <a:srgbClr val="003300"/>
                </a:solidFill>
                <a:latin typeface="Times New Roman" pitchFamily="18" charset="0"/>
                <a:cs typeface="Times New Roman" pitchFamily="18" charset="0"/>
              </a:rPr>
              <a:t> </a:t>
            </a:r>
            <a:r>
              <a:rPr lang="en-US" sz="2800" b="1" dirty="0" err="1">
                <a:solidFill>
                  <a:srgbClr val="003300"/>
                </a:solidFill>
                <a:latin typeface="Times New Roman" pitchFamily="18" charset="0"/>
                <a:cs typeface="Times New Roman" pitchFamily="18" charset="0"/>
              </a:rPr>
              <a:t>Ân</a:t>
            </a:r>
            <a:r>
              <a:rPr lang="en-US" sz="2800" b="1" dirty="0">
                <a:solidFill>
                  <a:srgbClr val="003300"/>
                </a:solidFill>
                <a:latin typeface="Times New Roman" pitchFamily="18" charset="0"/>
                <a:cs typeface="Times New Roman" pitchFamily="18" charset="0"/>
              </a:rPr>
              <a:t>, </a:t>
            </a:r>
            <a:r>
              <a:rPr lang="en-US" sz="2800" b="1" dirty="0" err="1">
                <a:solidFill>
                  <a:srgbClr val="003300"/>
                </a:solidFill>
                <a:latin typeface="Times New Roman" pitchFamily="18" charset="0"/>
                <a:cs typeface="Times New Roman" pitchFamily="18" charset="0"/>
              </a:rPr>
              <a:t>em</a:t>
            </a:r>
            <a:r>
              <a:rPr lang="en-US" sz="2800" b="1" dirty="0">
                <a:solidFill>
                  <a:srgbClr val="003300"/>
                </a:solidFill>
                <a:latin typeface="Times New Roman" pitchFamily="18" charset="0"/>
                <a:cs typeface="Times New Roman" pitchFamily="18" charset="0"/>
              </a:rPr>
              <a:t> </a:t>
            </a:r>
            <a:r>
              <a:rPr lang="en-US" sz="2800" b="1" dirty="0" err="1">
                <a:solidFill>
                  <a:srgbClr val="003300"/>
                </a:solidFill>
                <a:latin typeface="Times New Roman" pitchFamily="18" charset="0"/>
                <a:cs typeface="Times New Roman" pitchFamily="18" charset="0"/>
              </a:rPr>
              <a:t>sẽ</a:t>
            </a:r>
            <a:r>
              <a:rPr lang="en-US" sz="2800" b="1" dirty="0">
                <a:solidFill>
                  <a:srgbClr val="003300"/>
                </a:solidFill>
                <a:latin typeface="Times New Roman" pitchFamily="18" charset="0"/>
                <a:cs typeface="Times New Roman" pitchFamily="18" charset="0"/>
              </a:rPr>
              <a:t> </a:t>
            </a:r>
            <a:r>
              <a:rPr lang="en-US" sz="2800" b="1" dirty="0" err="1">
                <a:solidFill>
                  <a:srgbClr val="003300"/>
                </a:solidFill>
                <a:latin typeface="Times New Roman" pitchFamily="18" charset="0"/>
                <a:cs typeface="Times New Roman" pitchFamily="18" charset="0"/>
              </a:rPr>
              <a:t>làm</a:t>
            </a:r>
            <a:r>
              <a:rPr lang="en-US" sz="2800" b="1" dirty="0">
                <a:solidFill>
                  <a:srgbClr val="003300"/>
                </a:solidFill>
                <a:latin typeface="Times New Roman" pitchFamily="18" charset="0"/>
                <a:cs typeface="Times New Roman" pitchFamily="18" charset="0"/>
              </a:rPr>
              <a:t> </a:t>
            </a:r>
            <a:r>
              <a:rPr lang="en-US" sz="2800" b="1" dirty="0" err="1">
                <a:solidFill>
                  <a:srgbClr val="003300"/>
                </a:solidFill>
                <a:latin typeface="Times New Roman" pitchFamily="18" charset="0"/>
                <a:cs typeface="Times New Roman" pitchFamily="18" charset="0"/>
              </a:rPr>
              <a:t>gì</a:t>
            </a:r>
            <a:r>
              <a:rPr lang="en-US" sz="2800" b="1" dirty="0">
                <a:solidFill>
                  <a:srgbClr val="003300"/>
                </a:solidFill>
                <a:latin typeface="Times New Roman" pitchFamily="18" charset="0"/>
                <a:cs typeface="Times New Roman" pitchFamily="18" charset="0"/>
              </a:rPr>
              <a:t> </a:t>
            </a:r>
            <a:r>
              <a:rPr lang="en-US" sz="2800" b="1" dirty="0" err="1">
                <a:solidFill>
                  <a:srgbClr val="003300"/>
                </a:solidFill>
                <a:latin typeface="Times New Roman" pitchFamily="18" charset="0"/>
                <a:cs typeface="Times New Roman" pitchFamily="18" charset="0"/>
              </a:rPr>
              <a:t>để</a:t>
            </a:r>
            <a:r>
              <a:rPr lang="en-US" sz="2800" b="1" dirty="0">
                <a:solidFill>
                  <a:srgbClr val="003300"/>
                </a:solidFill>
                <a:latin typeface="Times New Roman" pitchFamily="18" charset="0"/>
                <a:cs typeface="Times New Roman" pitchFamily="18" charset="0"/>
              </a:rPr>
              <a:t> an </a:t>
            </a:r>
            <a:r>
              <a:rPr lang="en-US" sz="2800" b="1" dirty="0" err="1">
                <a:solidFill>
                  <a:srgbClr val="003300"/>
                </a:solidFill>
                <a:latin typeface="Times New Roman" pitchFamily="18" charset="0"/>
                <a:cs typeface="Times New Roman" pitchFamily="18" charset="0"/>
              </a:rPr>
              <a:t>ủi</a:t>
            </a:r>
            <a:r>
              <a:rPr lang="en-US" sz="2800" b="1" dirty="0">
                <a:solidFill>
                  <a:srgbClr val="003300"/>
                </a:solidFill>
                <a:latin typeface="Times New Roman" pitchFamily="18" charset="0"/>
                <a:cs typeface="Times New Roman" pitchFamily="18" charset="0"/>
              </a:rPr>
              <a:t>, </a:t>
            </a:r>
            <a:r>
              <a:rPr lang="en-US" sz="2800" b="1" dirty="0" err="1" smtClean="0">
                <a:solidFill>
                  <a:srgbClr val="003300"/>
                </a:solidFill>
                <a:latin typeface="Times New Roman" pitchFamily="18" charset="0"/>
                <a:cs typeface="Times New Roman" pitchFamily="18" charset="0"/>
              </a:rPr>
              <a:t>giúp</a:t>
            </a:r>
            <a:r>
              <a:rPr lang="en-US" sz="2800" b="1" dirty="0" smtClean="0">
                <a:solidFill>
                  <a:srgbClr val="003300"/>
                </a:solidFill>
                <a:latin typeface="Times New Roman" pitchFamily="18" charset="0"/>
                <a:cs typeface="Times New Roman" pitchFamily="18" charset="0"/>
              </a:rPr>
              <a:t> </a:t>
            </a:r>
            <a:r>
              <a:rPr lang="en-US" sz="2800" b="1" dirty="0" err="1" smtClean="0">
                <a:solidFill>
                  <a:srgbClr val="003300"/>
                </a:solidFill>
                <a:latin typeface="Times New Roman" pitchFamily="18" charset="0"/>
                <a:cs typeface="Times New Roman" pitchFamily="18" charset="0"/>
              </a:rPr>
              <a:t>đỡ</a:t>
            </a:r>
            <a:r>
              <a:rPr lang="en-US" sz="2800" b="1" dirty="0" smtClean="0">
                <a:solidFill>
                  <a:srgbClr val="003300"/>
                </a:solidFill>
                <a:latin typeface="Times New Roman" pitchFamily="18" charset="0"/>
                <a:cs typeface="Times New Roman" pitchFamily="18" charset="0"/>
              </a:rPr>
              <a:t> </a:t>
            </a:r>
            <a:r>
              <a:rPr lang="en-US" sz="2800" b="1" dirty="0" err="1">
                <a:solidFill>
                  <a:srgbClr val="003300"/>
                </a:solidFill>
                <a:latin typeface="Times New Roman" pitchFamily="18" charset="0"/>
                <a:cs typeface="Times New Roman" pitchFamily="18" charset="0"/>
              </a:rPr>
              <a:t>bạn</a:t>
            </a:r>
            <a:r>
              <a:rPr lang="en-US" sz="2800" b="1" dirty="0">
                <a:solidFill>
                  <a:srgbClr val="003300"/>
                </a:solidFill>
                <a:latin typeface="Times New Roman" pitchFamily="18" charset="0"/>
                <a:cs typeface="Times New Roman" pitchFamily="18" charset="0"/>
              </a:rPr>
              <a:t>?</a:t>
            </a:r>
          </a:p>
        </p:txBody>
      </p:sp>
      <p:sp>
        <p:nvSpPr>
          <p:cNvPr id="6148" name="Text Box 15"/>
          <p:cNvSpPr txBox="1">
            <a:spLocks noChangeArrowheads="1"/>
          </p:cNvSpPr>
          <p:nvPr/>
        </p:nvSpPr>
        <p:spPr bwMode="auto">
          <a:xfrm>
            <a:off x="0" y="304800"/>
            <a:ext cx="9144000" cy="523875"/>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cs typeface="Times New Roman" pitchFamily="18" charset="0"/>
              </a:rPr>
              <a:t>Bài 1. </a:t>
            </a:r>
          </a:p>
        </p:txBody>
      </p:sp>
      <p:sp>
        <p:nvSpPr>
          <p:cNvPr id="6149" name="Text Box 16"/>
          <p:cNvSpPr txBox="1">
            <a:spLocks noChangeArrowheads="1"/>
          </p:cNvSpPr>
          <p:nvPr/>
        </p:nvSpPr>
        <p:spPr bwMode="auto">
          <a:xfrm>
            <a:off x="0" y="1981200"/>
            <a:ext cx="5486400" cy="3970338"/>
          </a:xfrm>
          <a:prstGeom prst="rect">
            <a:avLst/>
          </a:prstGeom>
          <a:noFill/>
          <a:ln w="9525">
            <a:noFill/>
            <a:miter lim="800000"/>
            <a:headEnd/>
            <a:tailEnd/>
          </a:ln>
        </p:spPr>
        <p:txBody>
          <a:bodyPr>
            <a:spAutoFit/>
          </a:bodyPr>
          <a:lstStyle/>
          <a:p>
            <a:pPr>
              <a:spcBef>
                <a:spcPct val="50000"/>
              </a:spcBef>
            </a:pPr>
            <a:r>
              <a:rPr lang="en-US" sz="2800" b="1">
                <a:solidFill>
                  <a:srgbClr val="000066"/>
                </a:solidFill>
                <a:latin typeface=".VnTime" pitchFamily="34" charset="0"/>
                <a:cs typeface="Times New Roman" pitchFamily="18" charset="0"/>
              </a:rPr>
              <a:t>Khi b¹n cã chuyÖn buån, em cÇn ®éng viªn, an ñi b¹n hoÆc gióp ®ì b¹n b»ng nh÷ng viÖc lµm phï hîp víi kh¶ n¨ng nh­:</a:t>
            </a:r>
            <a:br>
              <a:rPr lang="en-US" sz="2800" b="1">
                <a:solidFill>
                  <a:srgbClr val="000066"/>
                </a:solidFill>
                <a:latin typeface=".VnTime" pitchFamily="34" charset="0"/>
                <a:cs typeface="Times New Roman" pitchFamily="18" charset="0"/>
              </a:rPr>
            </a:br>
            <a:r>
              <a:rPr lang="en-US" sz="2800" b="1">
                <a:solidFill>
                  <a:srgbClr val="000066"/>
                </a:solidFill>
                <a:latin typeface=".VnTime" pitchFamily="34" charset="0"/>
                <a:cs typeface="Times New Roman" pitchFamily="18" charset="0"/>
              </a:rPr>
              <a:t>      + Gióp b¹n chÐp bµi.</a:t>
            </a:r>
            <a:br>
              <a:rPr lang="en-US" sz="2800" b="1">
                <a:solidFill>
                  <a:srgbClr val="000066"/>
                </a:solidFill>
                <a:latin typeface=".VnTime" pitchFamily="34" charset="0"/>
                <a:cs typeface="Times New Roman" pitchFamily="18" charset="0"/>
              </a:rPr>
            </a:br>
            <a:r>
              <a:rPr lang="en-US" sz="2800" b="1">
                <a:solidFill>
                  <a:srgbClr val="000066"/>
                </a:solidFill>
                <a:latin typeface=".VnTime" pitchFamily="34" charset="0"/>
                <a:cs typeface="Times New Roman" pitchFamily="18" charset="0"/>
              </a:rPr>
              <a:t>      + Gi¶ng l¹i bµi cho b¹n nÕu b¹n ph¶i nghØ häc.</a:t>
            </a:r>
            <a:br>
              <a:rPr lang="en-US" sz="2800" b="1">
                <a:solidFill>
                  <a:srgbClr val="000066"/>
                </a:solidFill>
                <a:latin typeface=".VnTime" pitchFamily="34" charset="0"/>
                <a:cs typeface="Times New Roman" pitchFamily="18" charset="0"/>
              </a:rPr>
            </a:br>
            <a:r>
              <a:rPr lang="en-US" sz="2800" b="1">
                <a:solidFill>
                  <a:srgbClr val="000066"/>
                </a:solidFill>
                <a:latin typeface=".VnTime" pitchFamily="34" charset="0"/>
                <a:cs typeface="Times New Roman" pitchFamily="18" charset="0"/>
              </a:rPr>
              <a:t>      + Gióp b¹n lµm mét sè viÖc nhµ.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ox(in)">
                                      <p:cBhvr>
                                        <p:cTn id="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28600" y="5943600"/>
            <a:ext cx="8610600" cy="304800"/>
          </a:xfrm>
          <a:prstGeom prst="rect">
            <a:avLst/>
          </a:prstGeom>
          <a:noFill/>
          <a:ln w="9525">
            <a:noFill/>
            <a:miter lim="800000"/>
            <a:headEnd/>
            <a:tailEnd/>
          </a:ln>
        </p:spPr>
        <p:txBody>
          <a:bodyPr anchor="ctr"/>
          <a:lstStyle/>
          <a:p>
            <a:r>
              <a:rPr lang="en-US" sz="2400">
                <a:solidFill>
                  <a:srgbClr val="000099"/>
                </a:solidFill>
                <a:latin typeface=".VnTime" pitchFamily="34" charset="0"/>
              </a:rPr>
              <a:t/>
            </a:r>
            <a:br>
              <a:rPr lang="en-US" sz="2400">
                <a:solidFill>
                  <a:srgbClr val="000099"/>
                </a:solidFill>
                <a:latin typeface=".VnTime" pitchFamily="34" charset="0"/>
              </a:rPr>
            </a:br>
            <a:endParaRPr lang="en-US" sz="2400">
              <a:solidFill>
                <a:srgbClr val="000099"/>
              </a:solidFill>
              <a:latin typeface=".VnTime" pitchFamily="34" charset="0"/>
            </a:endParaRPr>
          </a:p>
        </p:txBody>
      </p:sp>
      <p:sp>
        <p:nvSpPr>
          <p:cNvPr id="7171" name="Text Box 23"/>
          <p:cNvSpPr txBox="1">
            <a:spLocks noChangeArrowheads="1"/>
          </p:cNvSpPr>
          <p:nvPr/>
        </p:nvSpPr>
        <p:spPr bwMode="auto">
          <a:xfrm>
            <a:off x="0" y="762000"/>
            <a:ext cx="9144000" cy="584200"/>
          </a:xfrm>
          <a:prstGeom prst="rect">
            <a:avLst/>
          </a:prstGeom>
          <a:noFill/>
          <a:ln w="9525">
            <a:noFill/>
            <a:miter lim="800000"/>
            <a:headEnd/>
            <a:tailEnd/>
          </a:ln>
        </p:spPr>
        <p:txBody>
          <a:bodyPr>
            <a:spAutoFit/>
          </a:bodyPr>
          <a:lstStyle/>
          <a:p>
            <a:pPr>
              <a:spcBef>
                <a:spcPct val="50000"/>
              </a:spcBef>
            </a:pPr>
            <a:r>
              <a:rPr lang="en-US" sz="3200" b="1">
                <a:solidFill>
                  <a:srgbClr val="0000FF"/>
                </a:solidFill>
                <a:latin typeface="Times New Roman" pitchFamily="18" charset="0"/>
                <a:cs typeface="Times New Roman" pitchFamily="18" charset="0"/>
              </a:rPr>
              <a:t>Bài tập 2. Thảo luận đóng vai xử lý tình huống sau:</a:t>
            </a:r>
          </a:p>
        </p:txBody>
      </p:sp>
      <p:sp>
        <p:nvSpPr>
          <p:cNvPr id="7172" name="Text Box 24"/>
          <p:cNvSpPr txBox="1">
            <a:spLocks noChangeArrowheads="1"/>
          </p:cNvSpPr>
          <p:nvPr/>
        </p:nvSpPr>
        <p:spPr bwMode="auto">
          <a:xfrm>
            <a:off x="0" y="1447800"/>
            <a:ext cx="9144000" cy="1570038"/>
          </a:xfrm>
          <a:prstGeom prst="rect">
            <a:avLst/>
          </a:prstGeom>
          <a:noFill/>
          <a:ln w="9525">
            <a:noFill/>
            <a:miter lim="800000"/>
            <a:headEnd/>
            <a:tailEnd/>
          </a:ln>
        </p:spPr>
        <p:txBody>
          <a:bodyPr>
            <a:spAutoFit/>
          </a:bodyPr>
          <a:lstStyle/>
          <a:p>
            <a:pPr>
              <a:spcBef>
                <a:spcPct val="50000"/>
              </a:spcBef>
            </a:pPr>
            <a:r>
              <a:rPr lang="en-US" sz="3200" b="1">
                <a:solidFill>
                  <a:srgbClr val="CC0000"/>
                </a:solidFill>
                <a:latin typeface="Times New Roman" pitchFamily="18" charset="0"/>
                <a:cs typeface="Times New Roman" pitchFamily="18" charset="0"/>
              </a:rPr>
              <a:t>Tình</a:t>
            </a:r>
            <a:r>
              <a:rPr lang="en-US" sz="3200" b="1">
                <a:solidFill>
                  <a:srgbClr val="CC0000"/>
                </a:solidFill>
                <a:latin typeface=".VnTime" pitchFamily="34" charset="0"/>
                <a:cs typeface="Times New Roman" pitchFamily="18" charset="0"/>
              </a:rPr>
              <a:t> huống 1</a:t>
            </a:r>
            <a:r>
              <a:rPr lang="en-US" sz="3200" b="1">
                <a:solidFill>
                  <a:srgbClr val="FFFF00"/>
                </a:solidFill>
                <a:latin typeface=".VnTime" pitchFamily="34" charset="0"/>
                <a:cs typeface="Times New Roman" pitchFamily="18" charset="0"/>
              </a:rPr>
              <a:t>: </a:t>
            </a:r>
            <a:br>
              <a:rPr lang="en-US" sz="3200" b="1">
                <a:solidFill>
                  <a:srgbClr val="FFFF00"/>
                </a:solidFill>
                <a:latin typeface=".VnTime" pitchFamily="34" charset="0"/>
                <a:cs typeface="Times New Roman" pitchFamily="18" charset="0"/>
              </a:rPr>
            </a:br>
            <a:r>
              <a:rPr lang="en-US" sz="3200" b="1">
                <a:solidFill>
                  <a:srgbClr val="000066"/>
                </a:solidFill>
                <a:latin typeface=".VnTime" pitchFamily="34" charset="0"/>
                <a:cs typeface="Times New Roman" pitchFamily="18" charset="0"/>
              </a:rPr>
              <a:t>	</a:t>
            </a:r>
            <a:r>
              <a:rPr lang="en-US" sz="3200" b="1">
                <a:solidFill>
                  <a:srgbClr val="0000FF"/>
                </a:solidFill>
                <a:latin typeface=".VnTime" pitchFamily="34" charset="0"/>
                <a:cs typeface="Times New Roman" pitchFamily="18" charset="0"/>
              </a:rPr>
              <a:t>- Khi b¹n em cã chuyÖn vui (Khi b¹n ®­îc ®iÓm tèt hoÆc khi b¹n lµm ®­îc mét viÖc tèt).</a:t>
            </a:r>
            <a:endParaRPr lang="en-US" sz="3200" b="1">
              <a:solidFill>
                <a:srgbClr val="000066"/>
              </a:solidFill>
              <a:latin typeface=".VnTime" pitchFamily="34" charset="0"/>
              <a:cs typeface="Times New Roman" pitchFamily="18" charset="0"/>
            </a:endParaRPr>
          </a:p>
        </p:txBody>
      </p:sp>
      <p:sp>
        <p:nvSpPr>
          <p:cNvPr id="7173" name="Text Box 25"/>
          <p:cNvSpPr txBox="1">
            <a:spLocks noChangeArrowheads="1"/>
          </p:cNvSpPr>
          <p:nvPr/>
        </p:nvSpPr>
        <p:spPr bwMode="auto">
          <a:xfrm>
            <a:off x="0" y="3505200"/>
            <a:ext cx="9144000" cy="2554288"/>
          </a:xfrm>
          <a:prstGeom prst="rect">
            <a:avLst/>
          </a:prstGeom>
          <a:noFill/>
          <a:ln w="9525">
            <a:noFill/>
            <a:miter lim="800000"/>
            <a:headEnd/>
            <a:tailEnd/>
          </a:ln>
        </p:spPr>
        <p:txBody>
          <a:bodyPr>
            <a:spAutoFit/>
          </a:bodyPr>
          <a:lstStyle/>
          <a:p>
            <a:pPr>
              <a:spcBef>
                <a:spcPct val="50000"/>
              </a:spcBef>
            </a:pPr>
            <a:r>
              <a:rPr lang="en-US" sz="3200" b="1">
                <a:solidFill>
                  <a:srgbClr val="CC0000"/>
                </a:solidFill>
                <a:latin typeface="Times New Roman" pitchFamily="18" charset="0"/>
                <a:cs typeface="Times New Roman" pitchFamily="18" charset="0"/>
              </a:rPr>
              <a:t>Tình huống 2:</a:t>
            </a:r>
            <a:r>
              <a:rPr lang="en-US" sz="3200" b="1">
                <a:solidFill>
                  <a:srgbClr val="000066"/>
                </a:solidFill>
                <a:latin typeface="Times New Roman" pitchFamily="18" charset="0"/>
                <a:cs typeface="Times New Roman" pitchFamily="18" charset="0"/>
              </a:rPr>
              <a:t> </a:t>
            </a:r>
            <a:br>
              <a:rPr lang="en-US" sz="3200" b="1">
                <a:solidFill>
                  <a:srgbClr val="000066"/>
                </a:solidFill>
                <a:latin typeface="Times New Roman" pitchFamily="18" charset="0"/>
                <a:cs typeface="Times New Roman" pitchFamily="18" charset="0"/>
              </a:rPr>
            </a:br>
            <a:r>
              <a:rPr lang="en-US" sz="3200" b="1">
                <a:solidFill>
                  <a:srgbClr val="000066"/>
                </a:solidFill>
              </a:rPr>
              <a:t> 	</a:t>
            </a:r>
            <a:r>
              <a:rPr lang="en-US" sz="3200" b="1">
                <a:solidFill>
                  <a:srgbClr val="0000FF"/>
                </a:solidFill>
                <a:latin typeface=".VnTime" pitchFamily="34" charset="0"/>
              </a:rPr>
              <a:t>- Th</a:t>
            </a:r>
            <a:r>
              <a:rPr lang="en-US" sz="3200" b="1">
                <a:solidFill>
                  <a:srgbClr val="0000FF"/>
                </a:solidFill>
                <a:latin typeface="Times New Roman" pitchFamily="18" charset="0"/>
                <a:cs typeface="Times New Roman" pitchFamily="18" charset="0"/>
              </a:rPr>
              <a:t>ă</a:t>
            </a:r>
            <a:r>
              <a:rPr lang="en-US" sz="3200" b="1">
                <a:solidFill>
                  <a:srgbClr val="0000FF"/>
                </a:solidFill>
                <a:latin typeface=".VnTime" pitchFamily="34" charset="0"/>
              </a:rPr>
              <a:t>m hái, gióp ®ì khi b¹n em cã chuyÖn buån hoÆc gÆp khã kh</a:t>
            </a:r>
            <a:r>
              <a:rPr lang="en-US" sz="3200" b="1">
                <a:solidFill>
                  <a:srgbClr val="0000FF"/>
                </a:solidFill>
                <a:latin typeface="Times New Roman" pitchFamily="18" charset="0"/>
                <a:cs typeface="Times New Roman" pitchFamily="18" charset="0"/>
              </a:rPr>
              <a:t>ă</a:t>
            </a:r>
            <a:r>
              <a:rPr lang="en-US" sz="3200" b="1">
                <a:solidFill>
                  <a:srgbClr val="0000FF"/>
                </a:solidFill>
                <a:latin typeface=".VnTime" pitchFamily="34" charset="0"/>
              </a:rPr>
              <a:t>n, ho¹n n¹n (Khi b¹n bÞ ng· ®au, èm mÖt hoÆc khi b¹n gÆp khã kh</a:t>
            </a:r>
            <a:r>
              <a:rPr lang="en-US" sz="3200" b="1">
                <a:solidFill>
                  <a:srgbClr val="0000FF"/>
                </a:solidFill>
                <a:latin typeface="Times New Roman" pitchFamily="18" charset="0"/>
                <a:cs typeface="Times New Roman" pitchFamily="18" charset="0"/>
              </a:rPr>
              <a:t>ă</a:t>
            </a:r>
            <a:r>
              <a:rPr lang="en-US" sz="3200" b="1">
                <a:solidFill>
                  <a:srgbClr val="0000FF"/>
                </a:solidFill>
                <a:latin typeface=".VnTime" pitchFamily="34" charset="0"/>
              </a:rPr>
              <a:t>n trong häc tËp).</a:t>
            </a:r>
            <a:endParaRPr lang="en-US" sz="3200">
              <a:solidFill>
                <a:srgbClr val="0000FF"/>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box(in)">
                                      <p:cBhvr>
                                        <p:cTn id="7"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228600" y="533400"/>
            <a:ext cx="8839200" cy="2133600"/>
          </a:xfrm>
          <a:prstGeom prst="rect">
            <a:avLst/>
          </a:prstGeom>
          <a:noFill/>
          <a:ln w="9525">
            <a:noFill/>
            <a:miter lim="800000"/>
            <a:headEnd/>
            <a:tailEnd/>
          </a:ln>
        </p:spPr>
        <p:txBody>
          <a:bodyPr/>
          <a:lstStyle/>
          <a:p>
            <a:r>
              <a:rPr lang="en-US" sz="3200">
                <a:solidFill>
                  <a:srgbClr val="CC0000"/>
                </a:solidFill>
                <a:latin typeface="Times New Roman" pitchFamily="18" charset="0"/>
              </a:rPr>
              <a:t>Bài tập 2.</a:t>
            </a:r>
            <a:r>
              <a:rPr lang="en-US" sz="3200">
                <a:solidFill>
                  <a:schemeClr val="tx2"/>
                </a:solidFill>
                <a:latin typeface="Times New Roman" pitchFamily="18" charset="0"/>
              </a:rPr>
              <a:t> </a:t>
            </a:r>
            <a:r>
              <a:rPr lang="en-US" sz="3200">
                <a:solidFill>
                  <a:srgbClr val="000066"/>
                </a:solidFill>
                <a:latin typeface=".VnTime" pitchFamily="34" charset="0"/>
              </a:rPr>
              <a:t>Th¶o luËn vµ ®ãng vai theo c¸c t×nh huèng sau:</a:t>
            </a:r>
            <a:r>
              <a:rPr lang="en-US" sz="3200">
                <a:solidFill>
                  <a:schemeClr val="tx2"/>
                </a:solidFill>
                <a:latin typeface="Times New Roman" pitchFamily="18" charset="0"/>
              </a:rPr>
              <a:t> </a:t>
            </a:r>
          </a:p>
        </p:txBody>
      </p:sp>
      <p:sp>
        <p:nvSpPr>
          <p:cNvPr id="24582" name="Rectangle 6"/>
          <p:cNvSpPr>
            <a:spLocks noChangeArrowheads="1"/>
          </p:cNvSpPr>
          <p:nvPr/>
        </p:nvSpPr>
        <p:spPr bwMode="auto">
          <a:xfrm>
            <a:off x="152400" y="3048000"/>
            <a:ext cx="8763000" cy="1905000"/>
          </a:xfrm>
          <a:prstGeom prst="rect">
            <a:avLst/>
          </a:prstGeom>
          <a:noFill/>
          <a:ln w="9525">
            <a:noFill/>
            <a:miter lim="800000"/>
            <a:headEnd/>
            <a:tailEnd/>
          </a:ln>
        </p:spPr>
        <p:txBody>
          <a:bodyPr/>
          <a:lstStyle/>
          <a:p>
            <a:pPr>
              <a:lnSpc>
                <a:spcPct val="120000"/>
              </a:lnSpc>
              <a:spcAft>
                <a:spcPct val="10000"/>
              </a:spcAft>
            </a:pPr>
            <a:r>
              <a:rPr lang="en-US" sz="2300">
                <a:solidFill>
                  <a:schemeClr val="tx2"/>
                </a:solidFill>
                <a:latin typeface=".VnAvant" pitchFamily="34" charset="0"/>
              </a:rPr>
              <a:t> </a:t>
            </a:r>
            <a:r>
              <a:rPr lang="en-US" sz="3200">
                <a:solidFill>
                  <a:srgbClr val="000066"/>
                </a:solidFill>
                <a:latin typeface=".VnTime" pitchFamily="34" charset="0"/>
              </a:rPr>
              <a:t>- Khi b¹n cã chuyÖn vui, cÇn chóc mõng vui chung cïng b¹n.</a:t>
            </a:r>
            <a:br>
              <a:rPr lang="en-US" sz="3200">
                <a:solidFill>
                  <a:srgbClr val="000066"/>
                </a:solidFill>
                <a:latin typeface=".VnTime" pitchFamily="34" charset="0"/>
              </a:rPr>
            </a:br>
            <a:r>
              <a:rPr lang="en-US" sz="3200">
                <a:solidFill>
                  <a:srgbClr val="000066"/>
                </a:solidFill>
                <a:latin typeface=".VnTime" pitchFamily="34" charset="0"/>
              </a:rPr>
              <a:t> - Khi b¹n cã chuyÖn buån, cÇn an ñi, ®éng viªn vµ gióp b¹n b»ng nh÷ng viÖc lµm phï hîp víi kh¶ n¨ng.</a:t>
            </a:r>
            <a:r>
              <a:rPr lang="en-US" sz="2300">
                <a:solidFill>
                  <a:srgbClr val="000066"/>
                </a:solidFill>
                <a:latin typeface=".VnAvant" pitchFamily="34" charset="0"/>
              </a:rPr>
              <a:t/>
            </a:r>
            <a:br>
              <a:rPr lang="en-US" sz="2300">
                <a:solidFill>
                  <a:srgbClr val="000066"/>
                </a:solidFill>
                <a:latin typeface=".VnAvant" pitchFamily="34" charset="0"/>
              </a:rPr>
            </a:br>
            <a:endParaRPr lang="en-US" sz="2300">
              <a:solidFill>
                <a:srgbClr val="000066"/>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box(in)">
                                      <p:cBhvr>
                                        <p:cTn id="7"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0" y="381000"/>
            <a:ext cx="9321800" cy="838200"/>
          </a:xfrm>
          <a:prstGeom prst="rect">
            <a:avLst/>
          </a:prstGeom>
          <a:noFill/>
          <a:ln w="9525">
            <a:noFill/>
            <a:miter lim="800000"/>
            <a:headEnd/>
            <a:tailEnd/>
          </a:ln>
        </p:spPr>
        <p:txBody>
          <a:bodyPr/>
          <a:lstStyle/>
          <a:p>
            <a:r>
              <a:rPr lang="en-US" sz="3200">
                <a:solidFill>
                  <a:srgbClr val="CC0000"/>
                </a:solidFill>
                <a:latin typeface=".VnTime" pitchFamily="34" charset="0"/>
              </a:rPr>
              <a:t>B</a:t>
            </a:r>
            <a:r>
              <a:rPr lang="en-US" sz="3200">
                <a:solidFill>
                  <a:srgbClr val="CC0000"/>
                </a:solidFill>
                <a:latin typeface="Times New Roman" pitchFamily="18" charset="0"/>
              </a:rPr>
              <a:t>à</a:t>
            </a:r>
            <a:r>
              <a:rPr lang="en-US" sz="3200">
                <a:solidFill>
                  <a:srgbClr val="CC0000"/>
                </a:solidFill>
                <a:latin typeface=".VnTime" pitchFamily="34" charset="0"/>
              </a:rPr>
              <a:t>i </a:t>
            </a:r>
            <a:r>
              <a:rPr lang="en-US" sz="3200">
                <a:solidFill>
                  <a:srgbClr val="CC0000"/>
                </a:solidFill>
                <a:latin typeface="Times New Roman" pitchFamily="18" charset="0"/>
              </a:rPr>
              <a:t>tập</a:t>
            </a:r>
            <a:r>
              <a:rPr lang="en-US" sz="3200">
                <a:solidFill>
                  <a:srgbClr val="CC0000"/>
                </a:solidFill>
                <a:latin typeface=".VnTime" pitchFamily="34" charset="0"/>
              </a:rPr>
              <a:t> 3.</a:t>
            </a:r>
            <a:r>
              <a:rPr lang="en-US" sz="3200">
                <a:solidFill>
                  <a:schemeClr val="tx2"/>
                </a:solidFill>
                <a:latin typeface=".VnTime" pitchFamily="34" charset="0"/>
              </a:rPr>
              <a:t> </a:t>
            </a:r>
            <a:r>
              <a:rPr lang="en-US" sz="3200">
                <a:solidFill>
                  <a:srgbClr val="000066"/>
                </a:solidFill>
                <a:latin typeface=".VnTime" pitchFamily="34" charset="0"/>
              </a:rPr>
              <a:t>Bµy tá th¸i ®é:</a:t>
            </a:r>
            <a:r>
              <a:rPr lang="en-US" sz="3200">
                <a:solidFill>
                  <a:schemeClr val="tx2"/>
                </a:solidFill>
                <a:latin typeface=".VnTime" pitchFamily="34" charset="0"/>
              </a:rPr>
              <a:t> </a:t>
            </a:r>
          </a:p>
        </p:txBody>
      </p:sp>
      <p:sp>
        <p:nvSpPr>
          <p:cNvPr id="22533" name="Rectangle 5"/>
          <p:cNvSpPr>
            <a:spLocks noChangeArrowheads="1"/>
          </p:cNvSpPr>
          <p:nvPr/>
        </p:nvSpPr>
        <p:spPr bwMode="auto">
          <a:xfrm>
            <a:off x="0" y="5943600"/>
            <a:ext cx="8829675" cy="762000"/>
          </a:xfrm>
          <a:prstGeom prst="rect">
            <a:avLst/>
          </a:prstGeom>
          <a:noFill/>
          <a:ln w="9525">
            <a:noFill/>
            <a:miter lim="800000"/>
            <a:headEnd/>
            <a:tailEnd/>
          </a:ln>
        </p:spPr>
        <p:txBody>
          <a:bodyPr/>
          <a:lstStyle/>
          <a:p>
            <a:pPr algn="just"/>
            <a:r>
              <a:rPr lang="en-US" sz="2400">
                <a:solidFill>
                  <a:srgbClr val="003300"/>
                </a:solidFill>
                <a:latin typeface=".VnTime" pitchFamily="34" charset="0"/>
              </a:rPr>
              <a:t>e) Ph©n biÖt ®èi xö víi c¸c b¹n nghÌo, b¹n cã hoµn c¶nh khã kh¨n lµ vi ph¹m quyÒn trÎ em.</a:t>
            </a:r>
          </a:p>
        </p:txBody>
      </p:sp>
      <p:sp>
        <p:nvSpPr>
          <p:cNvPr id="22534" name="Rectangle 6"/>
          <p:cNvSpPr>
            <a:spLocks noChangeArrowheads="1"/>
          </p:cNvSpPr>
          <p:nvPr/>
        </p:nvSpPr>
        <p:spPr bwMode="auto">
          <a:xfrm>
            <a:off x="0" y="1219200"/>
            <a:ext cx="8915400" cy="1676400"/>
          </a:xfrm>
          <a:prstGeom prst="rect">
            <a:avLst/>
          </a:prstGeom>
          <a:noFill/>
          <a:ln w="9525">
            <a:noFill/>
            <a:miter lim="800000"/>
            <a:headEnd/>
            <a:tailEnd/>
          </a:ln>
        </p:spPr>
        <p:txBody>
          <a:bodyPr/>
          <a:lstStyle/>
          <a:p>
            <a:r>
              <a:rPr lang="en-US" sz="2400">
                <a:solidFill>
                  <a:srgbClr val="003300"/>
                </a:solidFill>
                <a:latin typeface=".VnTime" pitchFamily="34" charset="0"/>
              </a:rPr>
              <a:t>a) Chia sÎ vui buån cïng b¹n lµm cho t×nh b¹n thªm th©n thiÕt, g¾n bã.</a:t>
            </a:r>
            <a:r>
              <a:rPr lang="en-US" sz="2400">
                <a:solidFill>
                  <a:schemeClr val="tx2"/>
                </a:solidFill>
                <a:latin typeface=".VnAvant" pitchFamily="34" charset="0"/>
              </a:rPr>
              <a:t> </a:t>
            </a:r>
          </a:p>
        </p:txBody>
      </p:sp>
      <p:sp>
        <p:nvSpPr>
          <p:cNvPr id="22535" name="Rectangle 7"/>
          <p:cNvSpPr>
            <a:spLocks noChangeArrowheads="1"/>
          </p:cNvSpPr>
          <p:nvPr/>
        </p:nvSpPr>
        <p:spPr bwMode="auto">
          <a:xfrm>
            <a:off x="0" y="2955925"/>
            <a:ext cx="8915400" cy="457200"/>
          </a:xfrm>
          <a:prstGeom prst="rect">
            <a:avLst/>
          </a:prstGeom>
          <a:noFill/>
          <a:ln w="9525">
            <a:noFill/>
            <a:miter lim="800000"/>
            <a:headEnd/>
            <a:tailEnd/>
          </a:ln>
        </p:spPr>
        <p:txBody>
          <a:bodyPr/>
          <a:lstStyle/>
          <a:p>
            <a:pPr algn="just"/>
            <a:r>
              <a:rPr lang="en-US" sz="2400">
                <a:solidFill>
                  <a:srgbClr val="003300"/>
                </a:solidFill>
                <a:latin typeface=".VnTime" pitchFamily="34" charset="0"/>
              </a:rPr>
              <a:t>b) NiÒm vui, nçi buån lµ cña riªng mçi ng­êi kh«ng nªn chia sÎ víi ai.</a:t>
            </a:r>
            <a:r>
              <a:rPr lang="en-US" sz="2400">
                <a:solidFill>
                  <a:schemeClr val="tx2"/>
                </a:solidFill>
                <a:latin typeface=".VnTime" pitchFamily="34" charset="0"/>
              </a:rPr>
              <a:t> </a:t>
            </a:r>
          </a:p>
        </p:txBody>
      </p:sp>
      <p:sp>
        <p:nvSpPr>
          <p:cNvPr id="22536" name="Rectangle 8"/>
          <p:cNvSpPr>
            <a:spLocks noChangeArrowheads="1"/>
          </p:cNvSpPr>
          <p:nvPr/>
        </p:nvSpPr>
        <p:spPr bwMode="auto">
          <a:xfrm>
            <a:off x="0" y="3717925"/>
            <a:ext cx="9144000" cy="762000"/>
          </a:xfrm>
          <a:prstGeom prst="rect">
            <a:avLst/>
          </a:prstGeom>
          <a:noFill/>
          <a:ln w="9525">
            <a:noFill/>
            <a:miter lim="800000"/>
            <a:headEnd/>
            <a:tailEnd/>
          </a:ln>
        </p:spPr>
        <p:txBody>
          <a:bodyPr/>
          <a:lstStyle/>
          <a:p>
            <a:pPr algn="just"/>
            <a:r>
              <a:rPr lang="en-US" sz="2400">
                <a:solidFill>
                  <a:srgbClr val="003300"/>
                </a:solidFill>
                <a:latin typeface=".VnTime" pitchFamily="34" charset="0"/>
              </a:rPr>
              <a:t>c) NiÒm vui sÏ ®­îc nh©n lªn, nçi buån sÏ vui ®i nÕu ®­îc c¶m th«ng, chia sÎ.</a:t>
            </a:r>
          </a:p>
        </p:txBody>
      </p:sp>
      <p:sp>
        <p:nvSpPr>
          <p:cNvPr id="22537" name="Rectangle 9"/>
          <p:cNvSpPr>
            <a:spLocks noChangeArrowheads="1"/>
          </p:cNvSpPr>
          <p:nvPr/>
        </p:nvSpPr>
        <p:spPr bwMode="auto">
          <a:xfrm>
            <a:off x="0" y="4540250"/>
            <a:ext cx="8763000" cy="762000"/>
          </a:xfrm>
          <a:prstGeom prst="rect">
            <a:avLst/>
          </a:prstGeom>
          <a:noFill/>
          <a:ln w="9525">
            <a:noFill/>
            <a:miter lim="800000"/>
            <a:headEnd/>
            <a:tailEnd/>
          </a:ln>
        </p:spPr>
        <p:txBody>
          <a:bodyPr/>
          <a:lstStyle/>
          <a:p>
            <a:pPr algn="just"/>
            <a:r>
              <a:rPr lang="en-US" sz="2400">
                <a:solidFill>
                  <a:srgbClr val="003300"/>
                </a:solidFill>
                <a:latin typeface=".VnTime" pitchFamily="34" charset="0"/>
              </a:rPr>
              <a:t>d) Ng­êi kh«ng quan t©m ®Õn niÒm vui, nçi buån cña b¹n bÌ th× kh«ng ph¶i lµ ng­êi b¹n tèt.</a:t>
            </a:r>
          </a:p>
        </p:txBody>
      </p:sp>
      <p:sp>
        <p:nvSpPr>
          <p:cNvPr id="22538" name="Rectangle 10"/>
          <p:cNvSpPr>
            <a:spLocks noChangeArrowheads="1"/>
          </p:cNvSpPr>
          <p:nvPr/>
        </p:nvSpPr>
        <p:spPr bwMode="auto">
          <a:xfrm>
            <a:off x="0" y="5334000"/>
            <a:ext cx="9144000" cy="533400"/>
          </a:xfrm>
          <a:prstGeom prst="rect">
            <a:avLst/>
          </a:prstGeom>
          <a:noFill/>
          <a:ln w="9525">
            <a:noFill/>
            <a:miter lim="800000"/>
            <a:headEnd/>
            <a:tailEnd/>
          </a:ln>
        </p:spPr>
        <p:txBody>
          <a:bodyPr/>
          <a:lstStyle/>
          <a:p>
            <a:pPr algn="just"/>
            <a:r>
              <a:rPr lang="en-US" sz="2400">
                <a:solidFill>
                  <a:srgbClr val="003300"/>
                </a:solidFill>
                <a:latin typeface=".VnTime" pitchFamily="34" charset="0"/>
              </a:rPr>
              <a:t>®) TrÎ em cã quyÒn ®­îc hç trî, gióp ®ì khi gÆp khã kh¨n.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ox(in)">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box(in)">
                                      <p:cBhvr>
                                        <p:cTn id="12" dur="500"/>
                                        <p:tgtEl>
                                          <p:spTgt spid="2253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2535"/>
                                        </p:tgtEl>
                                        <p:attrNameLst>
                                          <p:attrName>style.visibility</p:attrName>
                                        </p:attrNameLst>
                                      </p:cBhvr>
                                      <p:to>
                                        <p:strVal val="visible"/>
                                      </p:to>
                                    </p:set>
                                    <p:animEffect transition="in" filter="box(in)">
                                      <p:cBhvr>
                                        <p:cTn id="15" dur="500"/>
                                        <p:tgtEl>
                                          <p:spTgt spid="2253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2536"/>
                                        </p:tgtEl>
                                        <p:attrNameLst>
                                          <p:attrName>style.visibility</p:attrName>
                                        </p:attrNameLst>
                                      </p:cBhvr>
                                      <p:to>
                                        <p:strVal val="visible"/>
                                      </p:to>
                                    </p:set>
                                    <p:animEffect transition="in" filter="box(in)">
                                      <p:cBhvr>
                                        <p:cTn id="18" dur="500"/>
                                        <p:tgtEl>
                                          <p:spTgt spid="2253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2537"/>
                                        </p:tgtEl>
                                        <p:attrNameLst>
                                          <p:attrName>style.visibility</p:attrName>
                                        </p:attrNameLst>
                                      </p:cBhvr>
                                      <p:to>
                                        <p:strVal val="visible"/>
                                      </p:to>
                                    </p:set>
                                    <p:animEffect transition="in" filter="box(in)">
                                      <p:cBhvr>
                                        <p:cTn id="21" dur="500"/>
                                        <p:tgtEl>
                                          <p:spTgt spid="2253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2538"/>
                                        </p:tgtEl>
                                        <p:attrNameLst>
                                          <p:attrName>style.visibility</p:attrName>
                                        </p:attrNameLst>
                                      </p:cBhvr>
                                      <p:to>
                                        <p:strVal val="visible"/>
                                      </p:to>
                                    </p:set>
                                    <p:animEffect transition="in" filter="box(in)">
                                      <p:cBhvr>
                                        <p:cTn id="24" dur="500"/>
                                        <p:tgtEl>
                                          <p:spTgt spid="2253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2533"/>
                                        </p:tgtEl>
                                        <p:attrNameLst>
                                          <p:attrName>style.visibility</p:attrName>
                                        </p:attrNameLst>
                                      </p:cBhvr>
                                      <p:to>
                                        <p:strVal val="visible"/>
                                      </p:to>
                                    </p:set>
                                    <p:animEffect transition="in" filter="box(in)">
                                      <p:cBhvr>
                                        <p:cTn id="2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p:bldP spid="22534" grpId="0"/>
      <p:bldP spid="22535" grpId="0"/>
      <p:bldP spid="22536" grpId="0"/>
      <p:bldP spid="22537" grpId="0"/>
      <p:bldP spid="225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228600" y="228600"/>
            <a:ext cx="9093200" cy="990600"/>
          </a:xfrm>
          <a:prstGeom prst="rect">
            <a:avLst/>
          </a:prstGeom>
          <a:noFill/>
          <a:ln w="9525">
            <a:noFill/>
            <a:miter lim="800000"/>
            <a:headEnd/>
            <a:tailEnd/>
          </a:ln>
        </p:spPr>
        <p:txBody>
          <a:bodyPr/>
          <a:lstStyle/>
          <a:p>
            <a:r>
              <a:rPr lang="en-US" sz="2300">
                <a:solidFill>
                  <a:srgbClr val="CC0000"/>
                </a:solidFill>
                <a:latin typeface=".VnTime" pitchFamily="34" charset="0"/>
              </a:rPr>
              <a:t>Ho¹t ®éng 3.</a:t>
            </a:r>
            <a:r>
              <a:rPr lang="en-US" sz="2300">
                <a:solidFill>
                  <a:schemeClr val="tx2"/>
                </a:solidFill>
                <a:latin typeface=".VnTime" pitchFamily="34" charset="0"/>
              </a:rPr>
              <a:t> </a:t>
            </a:r>
            <a:r>
              <a:rPr lang="en-US" sz="2300">
                <a:solidFill>
                  <a:srgbClr val="000066"/>
                </a:solidFill>
                <a:latin typeface=".VnTime" pitchFamily="34" charset="0"/>
              </a:rPr>
              <a:t>Bµy tá th¸i ®é:</a:t>
            </a:r>
            <a:r>
              <a:rPr lang="en-US" sz="2400">
                <a:solidFill>
                  <a:schemeClr val="tx2"/>
                </a:solidFill>
                <a:latin typeface=".VnAvant" pitchFamily="34" charset="0"/>
              </a:rPr>
              <a:t> </a:t>
            </a:r>
          </a:p>
        </p:txBody>
      </p:sp>
      <p:sp>
        <p:nvSpPr>
          <p:cNvPr id="15367" name="Rectangle 7"/>
          <p:cNvSpPr>
            <a:spLocks noChangeArrowheads="1"/>
          </p:cNvSpPr>
          <p:nvPr/>
        </p:nvSpPr>
        <p:spPr bwMode="auto">
          <a:xfrm>
            <a:off x="228600" y="6096000"/>
            <a:ext cx="6388100" cy="762000"/>
          </a:xfrm>
          <a:prstGeom prst="rect">
            <a:avLst/>
          </a:prstGeom>
          <a:noFill/>
          <a:ln w="9525">
            <a:noFill/>
            <a:miter lim="800000"/>
            <a:headEnd/>
            <a:tailEnd/>
          </a:ln>
        </p:spPr>
        <p:txBody>
          <a:bodyPr/>
          <a:lstStyle/>
          <a:p>
            <a:pPr algn="just"/>
            <a:r>
              <a:rPr lang="en-US" sz="2400">
                <a:solidFill>
                  <a:srgbClr val="003300"/>
                </a:solidFill>
                <a:latin typeface=".VnTime" pitchFamily="34" charset="0"/>
              </a:rPr>
              <a:t>e) Ph©n biÖt ®èi xö víi c¸c b¹n nghÌo, b¹n cã hoµn c¶nh khã kh¨n lµ vi ph¹m quyÒn trÎ em.</a:t>
            </a:r>
          </a:p>
        </p:txBody>
      </p:sp>
      <p:sp>
        <p:nvSpPr>
          <p:cNvPr id="15369" name="Rectangle 9"/>
          <p:cNvSpPr>
            <a:spLocks noChangeArrowheads="1"/>
          </p:cNvSpPr>
          <p:nvPr/>
        </p:nvSpPr>
        <p:spPr bwMode="auto">
          <a:xfrm>
            <a:off x="304800" y="2133600"/>
            <a:ext cx="7010400" cy="762000"/>
          </a:xfrm>
          <a:prstGeom prst="rect">
            <a:avLst/>
          </a:prstGeom>
          <a:noFill/>
          <a:ln w="9525">
            <a:noFill/>
            <a:miter lim="800000"/>
            <a:headEnd/>
            <a:tailEnd/>
          </a:ln>
        </p:spPr>
        <p:txBody>
          <a:bodyPr/>
          <a:lstStyle/>
          <a:p>
            <a:r>
              <a:rPr lang="en-US" sz="2800">
                <a:solidFill>
                  <a:srgbClr val="003300"/>
                </a:solidFill>
                <a:latin typeface=".VnTime" pitchFamily="34" charset="0"/>
              </a:rPr>
              <a:t>a</a:t>
            </a:r>
            <a:r>
              <a:rPr lang="en-US" sz="2400">
                <a:solidFill>
                  <a:srgbClr val="003300"/>
                </a:solidFill>
                <a:latin typeface=".VnTime" pitchFamily="34" charset="0"/>
              </a:rPr>
              <a:t>) Chia sÎ vui buån cïng b¹n lµm cho t×nh b¹n thªm th©n thiÕt, g¾n bã.</a:t>
            </a:r>
            <a:r>
              <a:rPr lang="en-US" sz="2000">
                <a:solidFill>
                  <a:schemeClr val="tx2"/>
                </a:solidFill>
                <a:latin typeface=".VnAvant" pitchFamily="34" charset="0"/>
              </a:rPr>
              <a:t> </a:t>
            </a:r>
          </a:p>
        </p:txBody>
      </p:sp>
      <p:sp>
        <p:nvSpPr>
          <p:cNvPr id="15370" name="Rectangle 10"/>
          <p:cNvSpPr>
            <a:spLocks noChangeArrowheads="1"/>
          </p:cNvSpPr>
          <p:nvPr/>
        </p:nvSpPr>
        <p:spPr bwMode="auto">
          <a:xfrm>
            <a:off x="304800" y="2955925"/>
            <a:ext cx="6781800" cy="457200"/>
          </a:xfrm>
          <a:prstGeom prst="rect">
            <a:avLst/>
          </a:prstGeom>
          <a:noFill/>
          <a:ln w="9525">
            <a:noFill/>
            <a:miter lim="800000"/>
            <a:headEnd/>
            <a:tailEnd/>
          </a:ln>
        </p:spPr>
        <p:txBody>
          <a:bodyPr/>
          <a:lstStyle/>
          <a:p>
            <a:pPr algn="just"/>
            <a:r>
              <a:rPr lang="en-US" sz="2800">
                <a:solidFill>
                  <a:srgbClr val="003300"/>
                </a:solidFill>
                <a:latin typeface=".VnTime" pitchFamily="34" charset="0"/>
              </a:rPr>
              <a:t>b) </a:t>
            </a:r>
            <a:r>
              <a:rPr lang="en-US" sz="2400">
                <a:solidFill>
                  <a:srgbClr val="003300"/>
                </a:solidFill>
                <a:latin typeface=".VnTime" pitchFamily="34" charset="0"/>
              </a:rPr>
              <a:t>NiÒm vui, nçi buån lµ cña riªng mçi ng­êi kh«ng nªn chia sÎ víi ai.</a:t>
            </a:r>
            <a:r>
              <a:rPr lang="en-US" sz="2000">
                <a:solidFill>
                  <a:schemeClr val="tx2"/>
                </a:solidFill>
                <a:latin typeface=".VnTime" pitchFamily="34" charset="0"/>
              </a:rPr>
              <a:t> </a:t>
            </a:r>
          </a:p>
        </p:txBody>
      </p:sp>
      <p:sp>
        <p:nvSpPr>
          <p:cNvPr id="15371" name="Rectangle 11"/>
          <p:cNvSpPr>
            <a:spLocks noChangeArrowheads="1"/>
          </p:cNvSpPr>
          <p:nvPr/>
        </p:nvSpPr>
        <p:spPr bwMode="auto">
          <a:xfrm>
            <a:off x="304800" y="3717925"/>
            <a:ext cx="6540500" cy="762000"/>
          </a:xfrm>
          <a:prstGeom prst="rect">
            <a:avLst/>
          </a:prstGeom>
          <a:noFill/>
          <a:ln w="9525">
            <a:noFill/>
            <a:miter lim="800000"/>
            <a:headEnd/>
            <a:tailEnd/>
          </a:ln>
        </p:spPr>
        <p:txBody>
          <a:bodyPr/>
          <a:lstStyle/>
          <a:p>
            <a:pPr algn="just"/>
            <a:r>
              <a:rPr lang="en-US" sz="2400">
                <a:solidFill>
                  <a:srgbClr val="003300"/>
                </a:solidFill>
                <a:latin typeface=".VnTime" pitchFamily="34" charset="0"/>
              </a:rPr>
              <a:t>c) NiÒm vui sÏ ®­îc nh©n lªn, nçi buån sÏ v</a:t>
            </a:r>
            <a:r>
              <a:rPr lang="en-US" sz="2400">
                <a:solidFill>
                  <a:srgbClr val="003300"/>
                </a:solidFill>
                <a:latin typeface="Times New Roman" pitchFamily="18" charset="0"/>
              </a:rPr>
              <a:t>ơi</a:t>
            </a:r>
            <a:r>
              <a:rPr lang="en-US" sz="2400">
                <a:solidFill>
                  <a:srgbClr val="003300"/>
                </a:solidFill>
                <a:latin typeface=".VnTime" pitchFamily="34" charset="0"/>
              </a:rPr>
              <a:t> ®i nÕu ®­îc c¶m th«ng, chia sÎ.</a:t>
            </a:r>
          </a:p>
        </p:txBody>
      </p:sp>
      <p:sp>
        <p:nvSpPr>
          <p:cNvPr id="15372" name="Rectangle 12"/>
          <p:cNvSpPr>
            <a:spLocks noChangeArrowheads="1"/>
          </p:cNvSpPr>
          <p:nvPr/>
        </p:nvSpPr>
        <p:spPr bwMode="auto">
          <a:xfrm>
            <a:off x="304800" y="4540250"/>
            <a:ext cx="6616700" cy="762000"/>
          </a:xfrm>
          <a:prstGeom prst="rect">
            <a:avLst/>
          </a:prstGeom>
          <a:noFill/>
          <a:ln w="9525">
            <a:noFill/>
            <a:miter lim="800000"/>
            <a:headEnd/>
            <a:tailEnd/>
          </a:ln>
        </p:spPr>
        <p:txBody>
          <a:bodyPr/>
          <a:lstStyle/>
          <a:p>
            <a:pPr algn="just"/>
            <a:r>
              <a:rPr lang="en-US" sz="2400">
                <a:solidFill>
                  <a:srgbClr val="003300"/>
                </a:solidFill>
                <a:latin typeface=".VnTime" pitchFamily="34" charset="0"/>
              </a:rPr>
              <a:t>d) Ng­êi kh«ng quan t©m ®Õn niÒm vui, nçi buån cña b¹n bÌ th× kh«ng ph¶i lµ ng­êi b¹n tèt.</a:t>
            </a:r>
          </a:p>
        </p:txBody>
      </p:sp>
      <p:sp>
        <p:nvSpPr>
          <p:cNvPr id="15373" name="Rectangle 13"/>
          <p:cNvSpPr>
            <a:spLocks noChangeArrowheads="1"/>
          </p:cNvSpPr>
          <p:nvPr/>
        </p:nvSpPr>
        <p:spPr bwMode="auto">
          <a:xfrm>
            <a:off x="304800" y="5334000"/>
            <a:ext cx="6388100" cy="762000"/>
          </a:xfrm>
          <a:prstGeom prst="rect">
            <a:avLst/>
          </a:prstGeom>
          <a:noFill/>
          <a:ln w="9525">
            <a:noFill/>
            <a:miter lim="800000"/>
            <a:headEnd/>
            <a:tailEnd/>
          </a:ln>
        </p:spPr>
        <p:txBody>
          <a:bodyPr/>
          <a:lstStyle/>
          <a:p>
            <a:pPr algn="just"/>
            <a:r>
              <a:rPr lang="en-US" sz="2400">
                <a:solidFill>
                  <a:srgbClr val="003300"/>
                </a:solidFill>
                <a:latin typeface=".VnTime" pitchFamily="34" charset="0"/>
              </a:rPr>
              <a:t>®) TrÎ em cã quyÒn ®­îc hç trî, gióp ®ì khi gÆp khã kh¨n.</a:t>
            </a:r>
          </a:p>
        </p:txBody>
      </p:sp>
      <p:pic>
        <p:nvPicPr>
          <p:cNvPr id="15374" name="Picture 14" descr="do"/>
          <p:cNvPicPr>
            <a:picLocks noChangeAspect="1" noChangeArrowheads="1"/>
          </p:cNvPicPr>
          <p:nvPr/>
        </p:nvPicPr>
        <p:blipFill>
          <a:blip r:embed="rId2"/>
          <a:srcRect/>
          <a:stretch>
            <a:fillRect/>
          </a:stretch>
        </p:blipFill>
        <p:spPr bwMode="auto">
          <a:xfrm>
            <a:off x="7772400" y="1981200"/>
            <a:ext cx="685800" cy="762000"/>
          </a:xfrm>
          <a:prstGeom prst="rect">
            <a:avLst/>
          </a:prstGeom>
          <a:noFill/>
          <a:ln w="9525">
            <a:solidFill>
              <a:srgbClr val="800000"/>
            </a:solidFill>
            <a:miter lim="800000"/>
            <a:headEnd/>
            <a:tailEnd/>
          </a:ln>
        </p:spPr>
      </p:pic>
      <p:pic>
        <p:nvPicPr>
          <p:cNvPr id="15375" name="Picture 15" descr="do"/>
          <p:cNvPicPr>
            <a:picLocks noChangeAspect="1" noChangeArrowheads="1"/>
          </p:cNvPicPr>
          <p:nvPr/>
        </p:nvPicPr>
        <p:blipFill>
          <a:blip r:embed="rId3"/>
          <a:srcRect/>
          <a:stretch>
            <a:fillRect/>
          </a:stretch>
        </p:blipFill>
        <p:spPr bwMode="auto">
          <a:xfrm>
            <a:off x="7759700" y="2971800"/>
            <a:ext cx="698500" cy="762000"/>
          </a:xfrm>
          <a:prstGeom prst="rect">
            <a:avLst/>
          </a:prstGeom>
          <a:noFill/>
          <a:ln w="9525">
            <a:solidFill>
              <a:srgbClr val="800000"/>
            </a:solidFill>
            <a:miter lim="800000"/>
            <a:headEnd/>
            <a:tailEnd/>
          </a:ln>
        </p:spPr>
      </p:pic>
      <p:pic>
        <p:nvPicPr>
          <p:cNvPr id="15376" name="Picture 16" descr="do"/>
          <p:cNvPicPr>
            <a:picLocks noChangeAspect="1" noChangeArrowheads="1"/>
          </p:cNvPicPr>
          <p:nvPr/>
        </p:nvPicPr>
        <p:blipFill>
          <a:blip r:embed="rId2"/>
          <a:srcRect/>
          <a:stretch>
            <a:fillRect/>
          </a:stretch>
        </p:blipFill>
        <p:spPr bwMode="auto">
          <a:xfrm>
            <a:off x="7791450" y="3810000"/>
            <a:ext cx="666750" cy="685800"/>
          </a:xfrm>
          <a:prstGeom prst="rect">
            <a:avLst/>
          </a:prstGeom>
          <a:noFill/>
          <a:ln w="9525">
            <a:solidFill>
              <a:srgbClr val="800000"/>
            </a:solidFill>
            <a:miter lim="800000"/>
            <a:headEnd/>
            <a:tailEnd/>
          </a:ln>
        </p:spPr>
      </p:pic>
      <p:pic>
        <p:nvPicPr>
          <p:cNvPr id="15377" name="Picture 17" descr="do"/>
          <p:cNvPicPr>
            <a:picLocks noChangeAspect="1" noChangeArrowheads="1"/>
          </p:cNvPicPr>
          <p:nvPr/>
        </p:nvPicPr>
        <p:blipFill>
          <a:blip r:embed="rId2"/>
          <a:srcRect/>
          <a:stretch>
            <a:fillRect/>
          </a:stretch>
        </p:blipFill>
        <p:spPr bwMode="auto">
          <a:xfrm>
            <a:off x="7772400" y="4648200"/>
            <a:ext cx="742950" cy="685800"/>
          </a:xfrm>
          <a:prstGeom prst="rect">
            <a:avLst/>
          </a:prstGeom>
          <a:noFill/>
          <a:ln w="9525">
            <a:solidFill>
              <a:srgbClr val="800000"/>
            </a:solidFill>
            <a:miter lim="800000"/>
            <a:headEnd/>
            <a:tailEnd/>
          </a:ln>
        </p:spPr>
      </p:pic>
      <p:pic>
        <p:nvPicPr>
          <p:cNvPr id="15378" name="Picture 18" descr="do"/>
          <p:cNvPicPr>
            <a:picLocks noChangeAspect="1" noChangeArrowheads="1"/>
          </p:cNvPicPr>
          <p:nvPr/>
        </p:nvPicPr>
        <p:blipFill>
          <a:blip r:embed="rId2"/>
          <a:srcRect/>
          <a:stretch>
            <a:fillRect/>
          </a:stretch>
        </p:blipFill>
        <p:spPr bwMode="auto">
          <a:xfrm>
            <a:off x="7772400" y="5486400"/>
            <a:ext cx="685800" cy="565150"/>
          </a:xfrm>
          <a:prstGeom prst="rect">
            <a:avLst/>
          </a:prstGeom>
          <a:noFill/>
          <a:ln w="9525">
            <a:solidFill>
              <a:srgbClr val="800000"/>
            </a:solidFill>
            <a:miter lim="800000"/>
            <a:headEnd/>
            <a:tailEnd/>
          </a:ln>
        </p:spPr>
      </p:pic>
      <p:pic>
        <p:nvPicPr>
          <p:cNvPr id="15379" name="Picture 19" descr="do"/>
          <p:cNvPicPr>
            <a:picLocks noChangeAspect="1" noChangeArrowheads="1"/>
          </p:cNvPicPr>
          <p:nvPr/>
        </p:nvPicPr>
        <p:blipFill>
          <a:blip r:embed="rId2"/>
          <a:srcRect/>
          <a:stretch>
            <a:fillRect/>
          </a:stretch>
        </p:blipFill>
        <p:spPr bwMode="auto">
          <a:xfrm>
            <a:off x="7772400" y="6188075"/>
            <a:ext cx="685800" cy="609600"/>
          </a:xfrm>
          <a:prstGeom prst="rect">
            <a:avLst/>
          </a:prstGeom>
          <a:noFill/>
          <a:ln w="9525">
            <a:solidFill>
              <a:srgbClr val="800000"/>
            </a:solidFill>
            <a:miter lim="800000"/>
            <a:headEnd/>
            <a:tailEnd/>
          </a:ln>
        </p:spPr>
      </p:pic>
      <p:sp>
        <p:nvSpPr>
          <p:cNvPr id="15383" name="Rectangle 23"/>
          <p:cNvSpPr>
            <a:spLocks noChangeArrowheads="1"/>
          </p:cNvSpPr>
          <p:nvPr/>
        </p:nvSpPr>
        <p:spPr bwMode="auto">
          <a:xfrm>
            <a:off x="7772400" y="1981200"/>
            <a:ext cx="685800" cy="762000"/>
          </a:xfrm>
          <a:prstGeom prst="rect">
            <a:avLst/>
          </a:prstGeom>
          <a:noFill/>
          <a:ln w="9525">
            <a:solidFill>
              <a:schemeClr val="tx1"/>
            </a:solidFill>
            <a:miter lim="800000"/>
            <a:headEnd/>
            <a:tailEnd/>
          </a:ln>
        </p:spPr>
        <p:txBody>
          <a:bodyPr wrap="none" anchor="ctr"/>
          <a:lstStyle/>
          <a:p>
            <a:endParaRPr lang="en-US"/>
          </a:p>
        </p:txBody>
      </p:sp>
      <p:sp>
        <p:nvSpPr>
          <p:cNvPr id="15385" name="Rectangle 25"/>
          <p:cNvSpPr>
            <a:spLocks noChangeArrowheads="1"/>
          </p:cNvSpPr>
          <p:nvPr/>
        </p:nvSpPr>
        <p:spPr bwMode="auto">
          <a:xfrm>
            <a:off x="7772400" y="2971800"/>
            <a:ext cx="685800" cy="762000"/>
          </a:xfrm>
          <a:prstGeom prst="rect">
            <a:avLst/>
          </a:prstGeom>
          <a:noFill/>
          <a:ln w="9525">
            <a:solidFill>
              <a:schemeClr val="tx1"/>
            </a:solidFill>
            <a:miter lim="800000"/>
            <a:headEnd/>
            <a:tailEnd/>
          </a:ln>
        </p:spPr>
        <p:txBody>
          <a:bodyPr wrap="none" anchor="ctr"/>
          <a:lstStyle/>
          <a:p>
            <a:endParaRPr lang="en-US"/>
          </a:p>
        </p:txBody>
      </p:sp>
      <p:sp>
        <p:nvSpPr>
          <p:cNvPr id="15386" name="Rectangle 26"/>
          <p:cNvSpPr>
            <a:spLocks noChangeArrowheads="1"/>
          </p:cNvSpPr>
          <p:nvPr/>
        </p:nvSpPr>
        <p:spPr bwMode="auto">
          <a:xfrm>
            <a:off x="7772400" y="4648200"/>
            <a:ext cx="762000" cy="685800"/>
          </a:xfrm>
          <a:prstGeom prst="rect">
            <a:avLst/>
          </a:prstGeom>
          <a:noFill/>
          <a:ln w="9525">
            <a:solidFill>
              <a:schemeClr val="tx1"/>
            </a:solidFill>
            <a:miter lim="800000"/>
            <a:headEnd/>
            <a:tailEnd/>
          </a:ln>
        </p:spPr>
        <p:txBody>
          <a:bodyPr wrap="none" anchor="ctr"/>
          <a:lstStyle/>
          <a:p>
            <a:endParaRPr lang="en-US"/>
          </a:p>
        </p:txBody>
      </p:sp>
      <p:sp>
        <p:nvSpPr>
          <p:cNvPr id="15387" name="Rectangle 27"/>
          <p:cNvSpPr>
            <a:spLocks noChangeArrowheads="1"/>
          </p:cNvSpPr>
          <p:nvPr/>
        </p:nvSpPr>
        <p:spPr bwMode="auto">
          <a:xfrm>
            <a:off x="7772400" y="5486400"/>
            <a:ext cx="685800" cy="609600"/>
          </a:xfrm>
          <a:prstGeom prst="rect">
            <a:avLst/>
          </a:prstGeom>
          <a:noFill/>
          <a:ln w="9525">
            <a:solidFill>
              <a:schemeClr val="tx1"/>
            </a:solidFill>
            <a:miter lim="800000"/>
            <a:headEnd/>
            <a:tailEnd/>
          </a:ln>
        </p:spPr>
        <p:txBody>
          <a:bodyPr wrap="none" anchor="ctr"/>
          <a:lstStyle/>
          <a:p>
            <a:endParaRPr lang="en-US"/>
          </a:p>
        </p:txBody>
      </p:sp>
      <p:sp>
        <p:nvSpPr>
          <p:cNvPr id="15388" name="Rectangle 28"/>
          <p:cNvSpPr>
            <a:spLocks noChangeArrowheads="1"/>
          </p:cNvSpPr>
          <p:nvPr/>
        </p:nvSpPr>
        <p:spPr bwMode="auto">
          <a:xfrm>
            <a:off x="7772400" y="6172200"/>
            <a:ext cx="685800" cy="685800"/>
          </a:xfrm>
          <a:prstGeom prst="rect">
            <a:avLst/>
          </a:prstGeom>
          <a:noFill/>
          <a:ln w="9525">
            <a:solidFill>
              <a:schemeClr val="tx1"/>
            </a:solidFill>
            <a:miter lim="800000"/>
            <a:headEnd/>
            <a:tailEnd/>
          </a:ln>
        </p:spPr>
        <p:txBody>
          <a:bodyPr wrap="none" anchor="ctr"/>
          <a:lstStyle/>
          <a:p>
            <a:endParaRPr lang="en-US"/>
          </a:p>
        </p:txBody>
      </p:sp>
      <p:sp>
        <p:nvSpPr>
          <p:cNvPr id="15389" name="Rectangle 29"/>
          <p:cNvSpPr>
            <a:spLocks noChangeArrowheads="1"/>
          </p:cNvSpPr>
          <p:nvPr/>
        </p:nvSpPr>
        <p:spPr bwMode="auto">
          <a:xfrm>
            <a:off x="7772400" y="3810000"/>
            <a:ext cx="685800" cy="68580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box(in)">
                                      <p:cBhvr>
                                        <p:cTn id="7" dur="500"/>
                                        <p:tgtEl>
                                          <p:spTgt spid="1536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370"/>
                                        </p:tgtEl>
                                        <p:attrNameLst>
                                          <p:attrName>style.visibility</p:attrName>
                                        </p:attrNameLst>
                                      </p:cBhvr>
                                      <p:to>
                                        <p:strVal val="visible"/>
                                      </p:to>
                                    </p:set>
                                    <p:animEffect transition="in" filter="box(in)">
                                      <p:cBhvr>
                                        <p:cTn id="10" dur="500"/>
                                        <p:tgtEl>
                                          <p:spTgt spid="1537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371"/>
                                        </p:tgtEl>
                                        <p:attrNameLst>
                                          <p:attrName>style.visibility</p:attrName>
                                        </p:attrNameLst>
                                      </p:cBhvr>
                                      <p:to>
                                        <p:strVal val="visible"/>
                                      </p:to>
                                    </p:set>
                                    <p:animEffect transition="in" filter="box(in)">
                                      <p:cBhvr>
                                        <p:cTn id="13" dur="500"/>
                                        <p:tgtEl>
                                          <p:spTgt spid="1537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5372"/>
                                        </p:tgtEl>
                                        <p:attrNameLst>
                                          <p:attrName>style.visibility</p:attrName>
                                        </p:attrNameLst>
                                      </p:cBhvr>
                                      <p:to>
                                        <p:strVal val="visible"/>
                                      </p:to>
                                    </p:set>
                                    <p:animEffect transition="in" filter="box(in)">
                                      <p:cBhvr>
                                        <p:cTn id="16" dur="500"/>
                                        <p:tgtEl>
                                          <p:spTgt spid="1537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5373"/>
                                        </p:tgtEl>
                                        <p:attrNameLst>
                                          <p:attrName>style.visibility</p:attrName>
                                        </p:attrNameLst>
                                      </p:cBhvr>
                                      <p:to>
                                        <p:strVal val="visible"/>
                                      </p:to>
                                    </p:set>
                                    <p:animEffect transition="in" filter="box(in)">
                                      <p:cBhvr>
                                        <p:cTn id="19" dur="500"/>
                                        <p:tgtEl>
                                          <p:spTgt spid="1537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5367"/>
                                        </p:tgtEl>
                                        <p:attrNameLst>
                                          <p:attrName>style.visibility</p:attrName>
                                        </p:attrNameLst>
                                      </p:cBhvr>
                                      <p:to>
                                        <p:strVal val="visible"/>
                                      </p:to>
                                    </p:set>
                                    <p:animEffect transition="in" filter="box(in)">
                                      <p:cBhvr>
                                        <p:cTn id="22" dur="500"/>
                                        <p:tgtEl>
                                          <p:spTgt spid="1536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5383"/>
                                        </p:tgtEl>
                                        <p:attrNameLst>
                                          <p:attrName>style.visibility</p:attrName>
                                        </p:attrNameLst>
                                      </p:cBhvr>
                                      <p:to>
                                        <p:strVal val="visible"/>
                                      </p:to>
                                    </p:set>
                                    <p:animEffect transition="in" filter="box(in)">
                                      <p:cBhvr>
                                        <p:cTn id="25" dur="500"/>
                                        <p:tgtEl>
                                          <p:spTgt spid="15383"/>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5385"/>
                                        </p:tgtEl>
                                        <p:attrNameLst>
                                          <p:attrName>style.visibility</p:attrName>
                                        </p:attrNameLst>
                                      </p:cBhvr>
                                      <p:to>
                                        <p:strVal val="visible"/>
                                      </p:to>
                                    </p:set>
                                    <p:animEffect transition="in" filter="box(in)">
                                      <p:cBhvr>
                                        <p:cTn id="28" dur="500"/>
                                        <p:tgtEl>
                                          <p:spTgt spid="15385"/>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5389"/>
                                        </p:tgtEl>
                                        <p:attrNameLst>
                                          <p:attrName>style.visibility</p:attrName>
                                        </p:attrNameLst>
                                      </p:cBhvr>
                                      <p:to>
                                        <p:strVal val="visible"/>
                                      </p:to>
                                    </p:set>
                                    <p:animEffect transition="in" filter="box(in)">
                                      <p:cBhvr>
                                        <p:cTn id="31" dur="500"/>
                                        <p:tgtEl>
                                          <p:spTgt spid="1538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5386"/>
                                        </p:tgtEl>
                                        <p:attrNameLst>
                                          <p:attrName>style.visibility</p:attrName>
                                        </p:attrNameLst>
                                      </p:cBhvr>
                                      <p:to>
                                        <p:strVal val="visible"/>
                                      </p:to>
                                    </p:set>
                                    <p:animEffect transition="in" filter="box(in)">
                                      <p:cBhvr>
                                        <p:cTn id="34" dur="500"/>
                                        <p:tgtEl>
                                          <p:spTgt spid="15386"/>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5387"/>
                                        </p:tgtEl>
                                        <p:attrNameLst>
                                          <p:attrName>style.visibility</p:attrName>
                                        </p:attrNameLst>
                                      </p:cBhvr>
                                      <p:to>
                                        <p:strVal val="visible"/>
                                      </p:to>
                                    </p:set>
                                    <p:animEffect transition="in" filter="box(in)">
                                      <p:cBhvr>
                                        <p:cTn id="37" dur="500"/>
                                        <p:tgtEl>
                                          <p:spTgt spid="15387"/>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5388"/>
                                        </p:tgtEl>
                                        <p:attrNameLst>
                                          <p:attrName>style.visibility</p:attrName>
                                        </p:attrNameLst>
                                      </p:cBhvr>
                                      <p:to>
                                        <p:strVal val="visible"/>
                                      </p:to>
                                    </p:set>
                                    <p:animEffect transition="in" filter="box(in)">
                                      <p:cBhvr>
                                        <p:cTn id="40" dur="500"/>
                                        <p:tgtEl>
                                          <p:spTgt spid="15388"/>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15374"/>
                                        </p:tgtEl>
                                        <p:attrNameLst>
                                          <p:attrName>style.visibility</p:attrName>
                                        </p:attrNameLst>
                                      </p:cBhvr>
                                      <p:to>
                                        <p:strVal val="visible"/>
                                      </p:to>
                                    </p:set>
                                    <p:animEffect transition="in" filter="box(in)">
                                      <p:cBhvr>
                                        <p:cTn id="45" dur="500"/>
                                        <p:tgtEl>
                                          <p:spTgt spid="1537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15375"/>
                                        </p:tgtEl>
                                        <p:attrNameLst>
                                          <p:attrName>style.visibility</p:attrName>
                                        </p:attrNameLst>
                                      </p:cBhvr>
                                      <p:to>
                                        <p:strVal val="visible"/>
                                      </p:to>
                                    </p:set>
                                    <p:animEffect transition="in" filter="box(in)">
                                      <p:cBhvr>
                                        <p:cTn id="50" dur="500"/>
                                        <p:tgtEl>
                                          <p:spTgt spid="15375"/>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15376"/>
                                        </p:tgtEl>
                                        <p:attrNameLst>
                                          <p:attrName>style.visibility</p:attrName>
                                        </p:attrNameLst>
                                      </p:cBhvr>
                                      <p:to>
                                        <p:strVal val="visible"/>
                                      </p:to>
                                    </p:set>
                                    <p:animEffect transition="in" filter="box(in)">
                                      <p:cBhvr>
                                        <p:cTn id="55" dur="500"/>
                                        <p:tgtEl>
                                          <p:spTgt spid="15376"/>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5377"/>
                                        </p:tgtEl>
                                        <p:attrNameLst>
                                          <p:attrName>style.visibility</p:attrName>
                                        </p:attrNameLst>
                                      </p:cBhvr>
                                      <p:to>
                                        <p:strVal val="visible"/>
                                      </p:to>
                                    </p:set>
                                    <p:anim calcmode="lin" valueType="num">
                                      <p:cBhvr additive="base">
                                        <p:cTn id="60" dur="500" fill="hold"/>
                                        <p:tgtEl>
                                          <p:spTgt spid="15377"/>
                                        </p:tgtEl>
                                        <p:attrNameLst>
                                          <p:attrName>ppt_x</p:attrName>
                                        </p:attrNameLst>
                                      </p:cBhvr>
                                      <p:tavLst>
                                        <p:tav tm="0">
                                          <p:val>
                                            <p:strVal val="#ppt_x"/>
                                          </p:val>
                                        </p:tav>
                                        <p:tav tm="100000">
                                          <p:val>
                                            <p:strVal val="#ppt_x"/>
                                          </p:val>
                                        </p:tav>
                                      </p:tavLst>
                                    </p:anim>
                                    <p:anim calcmode="lin" valueType="num">
                                      <p:cBhvr additive="base">
                                        <p:cTn id="61" dur="500" fill="hold"/>
                                        <p:tgtEl>
                                          <p:spTgt spid="1537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nodeType="clickEffect">
                                  <p:stCondLst>
                                    <p:cond delay="0"/>
                                  </p:stCondLst>
                                  <p:childTnLst>
                                    <p:set>
                                      <p:cBhvr>
                                        <p:cTn id="65" dur="1" fill="hold">
                                          <p:stCondLst>
                                            <p:cond delay="0"/>
                                          </p:stCondLst>
                                        </p:cTn>
                                        <p:tgtEl>
                                          <p:spTgt spid="15378"/>
                                        </p:tgtEl>
                                        <p:attrNameLst>
                                          <p:attrName>style.visibility</p:attrName>
                                        </p:attrNameLst>
                                      </p:cBhvr>
                                      <p:to>
                                        <p:strVal val="visible"/>
                                      </p:to>
                                    </p:set>
                                    <p:animEffect transition="in" filter="checkerboard(across)">
                                      <p:cBhvr>
                                        <p:cTn id="66" dur="500"/>
                                        <p:tgtEl>
                                          <p:spTgt spid="15378"/>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15379"/>
                                        </p:tgtEl>
                                        <p:attrNameLst>
                                          <p:attrName>style.visibility</p:attrName>
                                        </p:attrNameLst>
                                      </p:cBhvr>
                                      <p:to>
                                        <p:strVal val="visible"/>
                                      </p:to>
                                    </p:set>
                                    <p:animEffect transition="in" filter="checkerboard(across)">
                                      <p:cBhvr>
                                        <p:cTn id="71" dur="500"/>
                                        <p:tgtEl>
                                          <p:spTgt spid="15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9" grpId="0"/>
      <p:bldP spid="15370" grpId="0"/>
      <p:bldP spid="15371" grpId="0"/>
      <p:bldP spid="15372" grpId="0"/>
      <p:bldP spid="15373" grpId="0"/>
      <p:bldP spid="15383" grpId="0" animBg="1"/>
      <p:bldP spid="15385" grpId="0" animBg="1"/>
      <p:bldP spid="15386" grpId="0" animBg="1"/>
      <p:bldP spid="15387" grpId="0" animBg="1"/>
      <p:bldP spid="15388" grpId="0" animBg="1"/>
      <p:bldP spid="1538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5" name="Rectangle 11"/>
          <p:cNvSpPr>
            <a:spLocks noChangeArrowheads="1"/>
          </p:cNvSpPr>
          <p:nvPr/>
        </p:nvSpPr>
        <p:spPr bwMode="auto">
          <a:xfrm>
            <a:off x="3048000" y="2286000"/>
            <a:ext cx="3048000" cy="609600"/>
          </a:xfrm>
          <a:prstGeom prst="rect">
            <a:avLst/>
          </a:prstGeom>
          <a:gradFill rotWithShape="1">
            <a:gsLst>
              <a:gs pos="0">
                <a:srgbClr val="00FFFF"/>
              </a:gs>
              <a:gs pos="50000">
                <a:schemeClr val="bg1"/>
              </a:gs>
              <a:gs pos="100000">
                <a:srgbClr val="00FFFF"/>
              </a:gs>
            </a:gsLst>
            <a:lin ang="5400000" scaled="1"/>
          </a:gradFill>
          <a:ln w="9525">
            <a:solidFill>
              <a:srgbClr val="FF0000"/>
            </a:solidFill>
            <a:miter lim="800000"/>
            <a:headEnd/>
            <a:tailEnd/>
          </a:ln>
          <a:effectLst/>
        </p:spPr>
        <p:txBody>
          <a:bodyPr anchor="ctr"/>
          <a:lstStyle/>
          <a:p>
            <a:pPr algn="ctr">
              <a:defRPr/>
            </a:pPr>
            <a:r>
              <a:rPr lang="en-US" sz="3200" b="1">
                <a:solidFill>
                  <a:srgbClr val="CC0000"/>
                </a:solidFill>
                <a:latin typeface="Times New Roman" pitchFamily="18" charset="0"/>
              </a:rPr>
              <a:t>Ghi nhớ</a:t>
            </a:r>
            <a:r>
              <a:rPr lang="en-US" sz="2400">
                <a:solidFill>
                  <a:schemeClr val="tx2"/>
                </a:solidFill>
                <a:latin typeface=".VnTime" pitchFamily="34" charset="0"/>
              </a:rPr>
              <a:t> </a:t>
            </a:r>
          </a:p>
        </p:txBody>
      </p:sp>
      <p:sp>
        <p:nvSpPr>
          <p:cNvPr id="16396" name="Rectangle 12"/>
          <p:cNvSpPr>
            <a:spLocks noChangeArrowheads="1"/>
          </p:cNvSpPr>
          <p:nvPr/>
        </p:nvSpPr>
        <p:spPr bwMode="auto">
          <a:xfrm>
            <a:off x="381000" y="3352800"/>
            <a:ext cx="8397875" cy="1600200"/>
          </a:xfrm>
          <a:prstGeom prst="rect">
            <a:avLst/>
          </a:prstGeom>
          <a:gradFill rotWithShape="1">
            <a:gsLst>
              <a:gs pos="0">
                <a:srgbClr val="FFFF00"/>
              </a:gs>
              <a:gs pos="50000">
                <a:schemeClr val="bg1"/>
              </a:gs>
              <a:gs pos="100000">
                <a:srgbClr val="FFFF00"/>
              </a:gs>
            </a:gsLst>
            <a:lin ang="5400000" scaled="1"/>
          </a:gradFill>
          <a:ln w="9525">
            <a:solidFill>
              <a:srgbClr val="FF0000"/>
            </a:solidFill>
            <a:miter lim="800000"/>
            <a:headEnd/>
            <a:tailEnd/>
          </a:ln>
          <a:effectLst/>
        </p:spPr>
        <p:txBody>
          <a:bodyPr/>
          <a:lstStyle/>
          <a:p>
            <a:pPr>
              <a:lnSpc>
                <a:spcPct val="120000"/>
              </a:lnSpc>
              <a:defRPr/>
            </a:pPr>
            <a:r>
              <a:rPr lang="en-US" sz="3600">
                <a:solidFill>
                  <a:srgbClr val="000066"/>
                </a:solidFill>
                <a:latin typeface="Times New Roman" pitchFamily="18" charset="0"/>
              </a:rPr>
              <a:t> Niềm vui sẽ được nhân lên,nỗi buồn sẽ vơi đi nếu  được cảm thông chia sẻ.</a:t>
            </a:r>
            <a:r>
              <a:rPr lang="en-US" sz="2300">
                <a:solidFill>
                  <a:schemeClr val="tx2"/>
                </a:solidFill>
                <a:latin typeface=".VnTime" pitchFamily="34" charset="0"/>
              </a:rPr>
              <a:t> </a:t>
            </a:r>
            <a:r>
              <a:rPr lang="en-US" sz="2400">
                <a:solidFill>
                  <a:schemeClr val="tx2"/>
                </a:solidFill>
                <a:latin typeface=".VnTime" pitchFamily="34" charset="0"/>
              </a:rPr>
              <a:t> </a:t>
            </a:r>
          </a:p>
        </p:txBody>
      </p:sp>
      <p:sp>
        <p:nvSpPr>
          <p:cNvPr id="16401" name="Rectangle 17"/>
          <p:cNvSpPr>
            <a:spLocks noChangeArrowheads="1"/>
          </p:cNvSpPr>
          <p:nvPr/>
        </p:nvSpPr>
        <p:spPr bwMode="auto">
          <a:xfrm>
            <a:off x="0" y="1066800"/>
            <a:ext cx="9144000" cy="533400"/>
          </a:xfrm>
          <a:prstGeom prst="rect">
            <a:avLst/>
          </a:prstGeom>
          <a:noFill/>
          <a:ln w="9525">
            <a:noFill/>
            <a:miter lim="800000"/>
            <a:headEnd/>
            <a:tailEnd/>
          </a:ln>
        </p:spPr>
        <p:txBody>
          <a:bodyPr anchor="ctr"/>
          <a:lstStyle/>
          <a:p>
            <a:pPr algn="ctr"/>
            <a:r>
              <a:rPr lang="en-US" sz="2800" b="1">
                <a:solidFill>
                  <a:srgbClr val="CC0000"/>
                </a:solidFill>
                <a:latin typeface="Times New Roman" pitchFamily="18" charset="0"/>
                <a:cs typeface="Times New Roman" pitchFamily="18" charset="0"/>
              </a:rPr>
              <a:t>Tiết 9: Chia sẻ buồn vui cùng bạn.</a:t>
            </a:r>
          </a:p>
        </p:txBody>
      </p:sp>
      <p:sp>
        <p:nvSpPr>
          <p:cNvPr id="11269" name="Text Box 19"/>
          <p:cNvSpPr txBox="1">
            <a:spLocks noChangeArrowheads="1"/>
          </p:cNvSpPr>
          <p:nvPr/>
        </p:nvSpPr>
        <p:spPr bwMode="auto">
          <a:xfrm>
            <a:off x="0" y="533400"/>
            <a:ext cx="9144000" cy="476250"/>
          </a:xfrm>
          <a:prstGeom prst="rect">
            <a:avLst/>
          </a:prstGeom>
          <a:noFill/>
          <a:ln w="9525">
            <a:noFill/>
            <a:miter lim="800000"/>
            <a:headEnd/>
            <a:tailEnd/>
          </a:ln>
        </p:spPr>
        <p:txBody>
          <a:bodyPr>
            <a:spAutoFit/>
          </a:bodyPr>
          <a:lstStyle/>
          <a:p>
            <a:pPr algn="ctr">
              <a:lnSpc>
                <a:spcPct val="90000"/>
              </a:lnSpc>
              <a:spcBef>
                <a:spcPct val="20000"/>
              </a:spcBef>
            </a:pPr>
            <a:r>
              <a:rPr lang="en-US" sz="2800" b="1">
                <a:solidFill>
                  <a:srgbClr val="0000FF"/>
                </a:solidFill>
                <a:latin typeface="Times New Roman" pitchFamily="18" charset="0"/>
                <a:cs typeface="Times New Roman" pitchFamily="18" charset="0"/>
              </a:rPr>
              <a:t>Đạo đức</a:t>
            </a:r>
            <a:endParaRPr lang="en-US" sz="280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 calcmode="lin" valueType="num">
                                      <p:cBhvr>
                                        <p:cTn id="7" dur="500" fill="hold"/>
                                        <p:tgtEl>
                                          <p:spTgt spid="16395"/>
                                        </p:tgtEl>
                                        <p:attrNameLst>
                                          <p:attrName>ppt_w</p:attrName>
                                        </p:attrNameLst>
                                      </p:cBhvr>
                                      <p:tavLst>
                                        <p:tav tm="0">
                                          <p:val>
                                            <p:fltVal val="0"/>
                                          </p:val>
                                        </p:tav>
                                        <p:tav tm="100000">
                                          <p:val>
                                            <p:strVal val="#ppt_w"/>
                                          </p:val>
                                        </p:tav>
                                      </p:tavLst>
                                    </p:anim>
                                    <p:anim calcmode="lin" valueType="num">
                                      <p:cBhvr>
                                        <p:cTn id="8" dur="500" fill="hold"/>
                                        <p:tgtEl>
                                          <p:spTgt spid="16395"/>
                                        </p:tgtEl>
                                        <p:attrNameLst>
                                          <p:attrName>ppt_h</p:attrName>
                                        </p:attrNameLst>
                                      </p:cBhvr>
                                      <p:tavLst>
                                        <p:tav tm="0">
                                          <p:val>
                                            <p:fltVal val="0"/>
                                          </p:val>
                                        </p:tav>
                                        <p:tav tm="100000">
                                          <p:val>
                                            <p:strVal val="#ppt_h"/>
                                          </p:val>
                                        </p:tav>
                                      </p:tavLst>
                                    </p:anim>
                                    <p:animEffect transition="in" filter="fade">
                                      <p:cBhvr>
                                        <p:cTn id="9" dur="500"/>
                                        <p:tgtEl>
                                          <p:spTgt spid="1639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6396"/>
                                        </p:tgtEl>
                                        <p:attrNameLst>
                                          <p:attrName>style.visibility</p:attrName>
                                        </p:attrNameLst>
                                      </p:cBhvr>
                                      <p:to>
                                        <p:strVal val="visible"/>
                                      </p:to>
                                    </p:set>
                                    <p:anim calcmode="lin" valueType="num">
                                      <p:cBhvr>
                                        <p:cTn id="12" dur="500" fill="hold"/>
                                        <p:tgtEl>
                                          <p:spTgt spid="16396"/>
                                        </p:tgtEl>
                                        <p:attrNameLst>
                                          <p:attrName>ppt_w</p:attrName>
                                        </p:attrNameLst>
                                      </p:cBhvr>
                                      <p:tavLst>
                                        <p:tav tm="0">
                                          <p:val>
                                            <p:fltVal val="0"/>
                                          </p:val>
                                        </p:tav>
                                        <p:tav tm="100000">
                                          <p:val>
                                            <p:strVal val="#ppt_w"/>
                                          </p:val>
                                        </p:tav>
                                      </p:tavLst>
                                    </p:anim>
                                    <p:anim calcmode="lin" valueType="num">
                                      <p:cBhvr>
                                        <p:cTn id="13" dur="500" fill="hold"/>
                                        <p:tgtEl>
                                          <p:spTgt spid="16396"/>
                                        </p:tgtEl>
                                        <p:attrNameLst>
                                          <p:attrName>ppt_h</p:attrName>
                                        </p:attrNameLst>
                                      </p:cBhvr>
                                      <p:tavLst>
                                        <p:tav tm="0">
                                          <p:val>
                                            <p:fltVal val="0"/>
                                          </p:val>
                                        </p:tav>
                                        <p:tav tm="100000">
                                          <p:val>
                                            <p:strVal val="#ppt_h"/>
                                          </p:val>
                                        </p:tav>
                                      </p:tavLst>
                                    </p:anim>
                                    <p:animEffect transition="in" filter="fade">
                                      <p:cBhvr>
                                        <p:cTn id="14" dur="500"/>
                                        <p:tgtEl>
                                          <p:spTgt spid="1639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6401"/>
                                        </p:tgtEl>
                                        <p:attrNameLst>
                                          <p:attrName>style.visibility</p:attrName>
                                        </p:attrNameLst>
                                      </p:cBhvr>
                                      <p:to>
                                        <p:strVal val="visible"/>
                                      </p:to>
                                    </p:set>
                                    <p:animEffect transition="in" filter="box(in)">
                                      <p:cBhvr>
                                        <p:cTn id="19" dur="500"/>
                                        <p:tgtEl>
                                          <p:spTgt spid="16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P spid="16396" grpId="0" animBg="1"/>
      <p:bldP spid="16401"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2162509"/>
  <p:tag name="VIOLETTITLE" val="Bài 5. Chia sẻ vui buồn cùng bạn"/>
  <p:tag name="VIOLETLESSON" val="5"/>
  <p:tag name="VIOLETCATID" val="2222"/>
  <p:tag name="VIOLETSUBJECT" val="Đạo đức 3"/>
  <p:tag name="VIOLETAUTHORID" val="9311753"/>
  <p:tag name="VIOLETAUTHORNAME" val="Lê Thị Nga"/>
  <p:tag name="VIOLETAUTHORAVATAR" val="no_avatar.jpg"/>
  <p:tag name="VIOLETAUTHORADDRESS" val="Trường Tiểu Học Phùng Chí Kiên  - Tỉnh Bắc Kạn"/>
  <p:tag name="VIOLETDATE" val="2017-10-26 22:36:14"/>
  <p:tag name="VIOLETHIT" val="167"/>
  <p:tag name="VIOLETLIKE" val="1"/>
  <p:tag name="MMPROD_NEXTUNIQUEID" val="10013"/>
  <p:tag name="MMPROD_UIDATA" val="&lt;database version=&quot;7.0&quot;&gt;&lt;object type=&quot;1&quot; unique_id=&quot;10001&quot;&gt;&lt;object type=&quot;2&quot; unique_id=&quot;10272&quot;&gt;&lt;object type=&quot;3&quot; unique_id=&quot;10273&quot;&gt;&lt;property id=&quot;20148&quot; value=&quot;5&quot;/&gt;&lt;property id=&quot;20300&quot; value=&quot;Slide 1&quot;/&gt;&lt;property id=&quot;20307&quot; value=&quot;276&quot;/&gt;&lt;/object&gt;&lt;object type=&quot;3&quot; unique_id=&quot;10274&quot;&gt;&lt;property id=&quot;20148&quot; value=&quot;5&quot;/&gt;&lt;property id=&quot;20300&quot; value=&quot;Slide 2&quot;/&gt;&lt;property id=&quot;20307&quot; value=&quot;256&quot;/&gt;&lt;/object&gt;&lt;object type=&quot;3&quot; unique_id=&quot;10275&quot;&gt;&lt;property id=&quot;20148&quot; value=&quot;5&quot;/&gt;&lt;property id=&quot;20300&quot; value=&quot;Slide 3&quot;/&gt;&lt;property id=&quot;20307&quot; value=&quot;286&quot;/&gt;&lt;/object&gt;&lt;object type=&quot;3&quot; unique_id=&quot;10276&quot;&gt;&lt;property id=&quot;20148&quot; value=&quot;5&quot;/&gt;&lt;property id=&quot;20300&quot; value=&quot;Slide 4&quot;/&gt;&lt;property id=&quot;20307&quot; value=&quot;258&quot;/&gt;&lt;/object&gt;&lt;object type=&quot;3&quot; unique_id=&quot;10277&quot;&gt;&lt;property id=&quot;20148&quot; value=&quot;5&quot;/&gt;&lt;property id=&quot;20300&quot; value=&quot;Slide 5&quot;/&gt;&lt;property id=&quot;20307&quot; value=&quot;257&quot;/&gt;&lt;/object&gt;&lt;object type=&quot;3&quot; unique_id=&quot;10278&quot;&gt;&lt;property id=&quot;20148&quot; value=&quot;5&quot;/&gt;&lt;property id=&quot;20300&quot; value=&quot;Slide 6&quot;/&gt;&lt;property id=&quot;20307&quot; value=&quot;277&quot;/&gt;&lt;/object&gt;&lt;object type=&quot;3&quot; unique_id=&quot;10279&quot;&gt;&lt;property id=&quot;20148&quot; value=&quot;5&quot;/&gt;&lt;property id=&quot;20300&quot; value=&quot;Slide 7&quot;/&gt;&lt;property id=&quot;20307&quot; value=&quot;275&quot;/&gt;&lt;/object&gt;&lt;object type=&quot;3&quot; unique_id=&quot;10280&quot;&gt;&lt;property id=&quot;20148&quot; value=&quot;5&quot;/&gt;&lt;property id=&quot;20300&quot; value=&quot;Slide 8&quot;/&gt;&lt;property id=&quot;20307&quot; value=&quot;269&quot;/&gt;&lt;/object&gt;&lt;object type=&quot;3&quot; unique_id=&quot;10281&quot;&gt;&lt;property id=&quot;20148&quot; value=&quot;5&quot;/&gt;&lt;property id=&quot;20300&quot; value=&quot;Slide 9&quot;/&gt;&lt;property id=&quot;20307&quot; value=&quot;270&quot;/&gt;&lt;/object&gt;&lt;object type=&quot;3&quot; unique_id=&quot;10282&quot;&gt;&lt;property id=&quot;20148&quot; value=&quot;5&quot;/&gt;&lt;property id=&quot;20300&quot; value=&quot;Slide 10&quot;/&gt;&lt;property id=&quot;20307&quot; value=&quot;287&quot;/&gt;&lt;/object&gt;&lt;object type=&quot;3&quot; unique_id=&quot;10283&quot;&gt;&lt;property id=&quot;20148&quot; value=&quot;5&quot;/&gt;&lt;property id=&quot;20300&quot; value=&quot;Slide 11&quot;/&gt;&lt;property id=&quot;20307&quot; value=&quot;271&quot;/&gt;&lt;/object&gt;&lt;object type=&quot;3&quot; unique_id=&quot;10284&quot;&gt;&lt;property id=&quot;20148&quot; value=&quot;5&quot;/&gt;&lt;property id=&quot;20300&quot; value=&quot;Slide 12 - &amp;quot;Trò chơi: Đúng hay sai?&amp;quot;&quot;/&gt;&lt;property id=&quot;20307&quot; value=&quot;279&quot;/&gt;&lt;/object&gt;&lt;object type=&quot;3&quot; unique_id=&quot;10285&quot;&gt;&lt;property id=&quot;20148&quot; value=&quot;5&quot;/&gt;&lt;property id=&quot;20300&quot; value=&quot;Slide 13 - &amp;quot;Câu 1: Vui vẻ nhận lời thầy cô khi được phân công kèm bạn học kém.&amp;#x0D;&amp;#x0A;A. Đúng&amp;#x0D;&amp;#x0A;B.Sai&amp;quot;&quot;/&gt;&lt;property id=&quot;20307&quot; value=&quot;281&quot;/&gt;&lt;/object&gt;&lt;object type=&quot;3&quot; unique_id=&quot;10286&quot;&gt;&lt;property id=&quot;20148&quot; value=&quot;5&quot;/&gt;&lt;property id=&quot;20300&quot; value=&quot;Slide 14 - &amp;quot;Câu 2:Chúc mừng bạn khi bạn được thầy cô khen.&amp;#x0D;&amp;#x0A;A. Đúng&amp;#x0D;&amp;#x0A;B.Sai&amp;quot;&quot;/&gt;&lt;property id=&quot;20307&quot; value=&quot;282&quot;/&gt;&lt;/object&gt;&lt;object type=&quot;3&quot; unique_id=&quot;10287&quot;&gt;&lt;property id=&quot;20148&quot; value=&quot;5&quot;/&gt;&lt;property id=&quot;20300&quot; value=&quot;Slide 15 - &amp;quot;Câu 3: Ghen tức khi bạn học giỏi hơn mình&amp;#x0D;&amp;#x0A;A. Đúng&amp;#x0D;&amp;#x0A;B.Sai&amp;quot;&quot;/&gt;&lt;property id=&quot;20307&quot; value=&quot;283&quot;/&gt;&lt;/object&gt;&lt;object type=&quot;3&quot; unique_id=&quot;10288&quot;&gt;&lt;property id=&quot;20148&quot; value=&quot;5&quot;/&gt;&lt;property id=&quot;20300&quot; value=&quot;Slide 16 - &amp;quot;Câu 4: Thờ ơ cười nói khi bạn đang có chuyện buồn.&amp;#x0D;&amp;#x0A;A. Đúng&amp;#x0D;&amp;#x0A;B.Sai&amp;quot;&quot;/&gt;&lt;property id=&quot;20307&quot; value=&quot;284&quot;/&gt;&lt;/object&gt;&lt;object type=&quot;3&quot; unique_id=&quot;10289&quot;&gt;&lt;property id=&quot;20148&quot; value=&quot;5&quot;/&gt;&lt;property id=&quot;20300&quot; value=&quot;Slide 17&quot;/&gt;&lt;property id=&quot;20307&quot; value=&quot;285&quot;/&gt;&lt;/object&gt;&lt;object type=&quot;3&quot; unique_id=&quot;10290&quot;&gt;&lt;property id=&quot;20148&quot; value=&quot;5&quot;/&gt;&lt;property id=&quot;20300&quot; value=&quot;Slide 18&quot;/&gt;&lt;property id=&quot;20307&quot; value=&quot;273&quot;/&gt;&lt;/object&gt;&lt;/object&gt;&lt;object type=&quot;8&quot; unique_id=&quot;10310&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493</TotalTime>
  <Words>825</Words>
  <Application>Microsoft Office PowerPoint</Application>
  <PresentationFormat>On-screen Show (4:3)</PresentationFormat>
  <Paragraphs>64</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Default Design</vt:lpstr>
      <vt:lpstr>CorelDRAW</vt:lpstr>
      <vt:lpstr>Slide 1</vt:lpstr>
      <vt:lpstr>Slide 2</vt:lpstr>
      <vt:lpstr>Slide 3</vt:lpstr>
      <vt:lpstr>Slide 4</vt:lpstr>
      <vt:lpstr>Slide 5</vt:lpstr>
      <vt:lpstr>Slide 6</vt:lpstr>
      <vt:lpstr>Slide 7</vt:lpstr>
      <vt:lpstr>Slide 8</vt:lpstr>
      <vt:lpstr>Slide 9</vt:lpstr>
      <vt:lpstr>Slide 10</vt:lpstr>
      <vt:lpstr>Slide 11</vt:lpstr>
      <vt:lpstr>Trò chơi: Đúng hay sai?</vt:lpstr>
      <vt:lpstr>Câu 1: Vui vẻ nhận lời thầy cô khi được phân công kèm bạn học kém. A. Đúng B.Sai</vt:lpstr>
      <vt:lpstr>Câu 2:Chúc mừng bạn khi bạn được thầy cô khen. A. Đúng B.Sai</vt:lpstr>
      <vt:lpstr>Câu 3: Ghen tức khi bạn học giỏi hơn mình A. Đúng B.Sai</vt:lpstr>
      <vt:lpstr>Câu 4: Thờ ơ cười nói khi bạn đang có chuyện buồn. A. Đúng B.Sai</vt:lpstr>
      <vt:lpstr>Slide 17</vt:lpstr>
      <vt:lpstr>Slide 18</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Thø hai ngµy 25 th¸ng 10 n¨m 2010</dc:title>
  <dc:creator>Thanh An</dc:creator>
  <cp:lastModifiedBy>AutoBVT</cp:lastModifiedBy>
  <cp:revision>43</cp:revision>
  <dcterms:created xsi:type="dcterms:W3CDTF">2010-10-29T00:40:34Z</dcterms:created>
  <dcterms:modified xsi:type="dcterms:W3CDTF">2017-10-31T03:50:02Z</dcterms:modified>
</cp:coreProperties>
</file>